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sldIdLst>
    <p:sldId id="256" r:id="rId2"/>
    <p:sldId id="257" r:id="rId3"/>
    <p:sldId id="259" r:id="rId4"/>
    <p:sldId id="261" r:id="rId5"/>
    <p:sldId id="258"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635FFC-77FD-43C8-B7ED-060C72D849D1}" v="28" dt="2023-03-23T21:02:41.0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kime Kiobo (2227504)" userId="d165d95e-203f-4b72-8fcc-ee7812b518c6" providerId="ADAL" clId="{B3635FFC-77FD-43C8-B7ED-060C72D849D1}"/>
    <pc:docChg chg="undo custSel addSld modSld sldOrd">
      <pc:chgData name="Tekime Kiobo (2227504)" userId="d165d95e-203f-4b72-8fcc-ee7812b518c6" providerId="ADAL" clId="{B3635FFC-77FD-43C8-B7ED-060C72D849D1}" dt="2023-03-23T21:03:12.548" v="991" actId="1076"/>
      <pc:docMkLst>
        <pc:docMk/>
      </pc:docMkLst>
      <pc:sldChg chg="modSp mod">
        <pc:chgData name="Tekime Kiobo (2227504)" userId="d165d95e-203f-4b72-8fcc-ee7812b518c6" providerId="ADAL" clId="{B3635FFC-77FD-43C8-B7ED-060C72D849D1}" dt="2023-03-23T20:37:12.769" v="240" actId="1076"/>
        <pc:sldMkLst>
          <pc:docMk/>
          <pc:sldMk cId="3689318724" sldId="256"/>
        </pc:sldMkLst>
        <pc:spChg chg="mod">
          <ac:chgData name="Tekime Kiobo (2227504)" userId="d165d95e-203f-4b72-8fcc-ee7812b518c6" providerId="ADAL" clId="{B3635FFC-77FD-43C8-B7ED-060C72D849D1}" dt="2023-03-23T20:37:08.891" v="239" actId="1076"/>
          <ac:spMkLst>
            <pc:docMk/>
            <pc:sldMk cId="3689318724" sldId="256"/>
            <ac:spMk id="2" creationId="{0E77A63D-258E-7517-619B-33B988C62544}"/>
          </ac:spMkLst>
        </pc:spChg>
        <pc:spChg chg="mod">
          <ac:chgData name="Tekime Kiobo (2227504)" userId="d165d95e-203f-4b72-8fcc-ee7812b518c6" providerId="ADAL" clId="{B3635FFC-77FD-43C8-B7ED-060C72D849D1}" dt="2023-03-23T20:37:12.769" v="240" actId="1076"/>
          <ac:spMkLst>
            <pc:docMk/>
            <pc:sldMk cId="3689318724" sldId="256"/>
            <ac:spMk id="3" creationId="{0C1B6915-9FC5-092A-C137-795823771908}"/>
          </ac:spMkLst>
        </pc:spChg>
      </pc:sldChg>
      <pc:sldChg chg="modSp mod">
        <pc:chgData name="Tekime Kiobo (2227504)" userId="d165d95e-203f-4b72-8fcc-ee7812b518c6" providerId="ADAL" clId="{B3635FFC-77FD-43C8-B7ED-060C72D849D1}" dt="2023-03-23T20:12:51.802" v="86" actId="20577"/>
        <pc:sldMkLst>
          <pc:docMk/>
          <pc:sldMk cId="649307969" sldId="257"/>
        </pc:sldMkLst>
        <pc:spChg chg="mod">
          <ac:chgData name="Tekime Kiobo (2227504)" userId="d165d95e-203f-4b72-8fcc-ee7812b518c6" providerId="ADAL" clId="{B3635FFC-77FD-43C8-B7ED-060C72D849D1}" dt="2023-03-23T20:12:51.802" v="86" actId="20577"/>
          <ac:spMkLst>
            <pc:docMk/>
            <pc:sldMk cId="649307969" sldId="257"/>
            <ac:spMk id="9" creationId="{434055A4-1098-43F5-4099-A6F58501B06C}"/>
          </ac:spMkLst>
        </pc:spChg>
      </pc:sldChg>
      <pc:sldChg chg="modSp">
        <pc:chgData name="Tekime Kiobo (2227504)" userId="d165d95e-203f-4b72-8fcc-ee7812b518c6" providerId="ADAL" clId="{B3635FFC-77FD-43C8-B7ED-060C72D849D1}" dt="2023-03-23T20:03:56.808" v="13" actId="208"/>
        <pc:sldMkLst>
          <pc:docMk/>
          <pc:sldMk cId="3742531824" sldId="258"/>
        </pc:sldMkLst>
        <pc:graphicFrameChg chg="mod">
          <ac:chgData name="Tekime Kiobo (2227504)" userId="d165d95e-203f-4b72-8fcc-ee7812b518c6" providerId="ADAL" clId="{B3635FFC-77FD-43C8-B7ED-060C72D849D1}" dt="2023-03-23T20:03:56.808" v="13" actId="208"/>
          <ac:graphicFrameMkLst>
            <pc:docMk/>
            <pc:sldMk cId="3742531824" sldId="258"/>
            <ac:graphicFrameMk id="7" creationId="{293A11E6-6B9A-2492-3BE7-578320BDF924}"/>
          </ac:graphicFrameMkLst>
        </pc:graphicFrameChg>
      </pc:sldChg>
      <pc:sldChg chg="addSp delSp modSp new mod ord">
        <pc:chgData name="Tekime Kiobo (2227504)" userId="d165d95e-203f-4b72-8fcc-ee7812b518c6" providerId="ADAL" clId="{B3635FFC-77FD-43C8-B7ED-060C72D849D1}" dt="2023-03-23T20:44:01.343" v="282"/>
        <pc:sldMkLst>
          <pc:docMk/>
          <pc:sldMk cId="1600235727" sldId="259"/>
        </pc:sldMkLst>
        <pc:spChg chg="del">
          <ac:chgData name="Tekime Kiobo (2227504)" userId="d165d95e-203f-4b72-8fcc-ee7812b518c6" providerId="ADAL" clId="{B3635FFC-77FD-43C8-B7ED-060C72D849D1}" dt="2023-03-23T20:02:54.222" v="1" actId="478"/>
          <ac:spMkLst>
            <pc:docMk/>
            <pc:sldMk cId="1600235727" sldId="259"/>
            <ac:spMk id="2" creationId="{F27F9793-11D3-3336-3034-E8EDED3FB21E}"/>
          </ac:spMkLst>
        </pc:spChg>
        <pc:spChg chg="del">
          <ac:chgData name="Tekime Kiobo (2227504)" userId="d165d95e-203f-4b72-8fcc-ee7812b518c6" providerId="ADAL" clId="{B3635FFC-77FD-43C8-B7ED-060C72D849D1}" dt="2023-03-23T20:02:55.862" v="2" actId="478"/>
          <ac:spMkLst>
            <pc:docMk/>
            <pc:sldMk cId="1600235727" sldId="259"/>
            <ac:spMk id="3" creationId="{C698F7F7-660D-CFEE-34B8-06F6C1588F15}"/>
          </ac:spMkLst>
        </pc:spChg>
        <pc:graphicFrameChg chg="add mod modGraphic">
          <ac:chgData name="Tekime Kiobo (2227504)" userId="d165d95e-203f-4b72-8fcc-ee7812b518c6" providerId="ADAL" clId="{B3635FFC-77FD-43C8-B7ED-060C72D849D1}" dt="2023-03-23T20:03:11.551" v="8" actId="1076"/>
          <ac:graphicFrameMkLst>
            <pc:docMk/>
            <pc:sldMk cId="1600235727" sldId="259"/>
            <ac:graphicFrameMk id="4" creationId="{31C2493E-A2FE-A2F8-4777-BE2D3CE5E709}"/>
          </ac:graphicFrameMkLst>
        </pc:graphicFrameChg>
      </pc:sldChg>
      <pc:sldChg chg="addSp delSp modSp new mod">
        <pc:chgData name="Tekime Kiobo (2227504)" userId="d165d95e-203f-4b72-8fcc-ee7812b518c6" providerId="ADAL" clId="{B3635FFC-77FD-43C8-B7ED-060C72D849D1}" dt="2023-03-23T20:38:06.086" v="249" actId="1076"/>
        <pc:sldMkLst>
          <pc:docMk/>
          <pc:sldMk cId="3290481609" sldId="260"/>
        </pc:sldMkLst>
        <pc:spChg chg="del">
          <ac:chgData name="Tekime Kiobo (2227504)" userId="d165d95e-203f-4b72-8fcc-ee7812b518c6" providerId="ADAL" clId="{B3635FFC-77FD-43C8-B7ED-060C72D849D1}" dt="2023-03-23T20:05:21.194" v="18" actId="478"/>
          <ac:spMkLst>
            <pc:docMk/>
            <pc:sldMk cId="3290481609" sldId="260"/>
            <ac:spMk id="2" creationId="{9B6566DF-5359-6C2B-27BB-D99A1A8E1EF3}"/>
          </ac:spMkLst>
        </pc:spChg>
        <pc:spChg chg="mod">
          <ac:chgData name="Tekime Kiobo (2227504)" userId="d165d95e-203f-4b72-8fcc-ee7812b518c6" providerId="ADAL" clId="{B3635FFC-77FD-43C8-B7ED-060C72D849D1}" dt="2023-03-23T20:37:56.778" v="248" actId="1076"/>
          <ac:spMkLst>
            <pc:docMk/>
            <pc:sldMk cId="3290481609" sldId="260"/>
            <ac:spMk id="3" creationId="{B288C792-571B-5947-F199-A9C510F99E92}"/>
          </ac:spMkLst>
        </pc:spChg>
        <pc:spChg chg="add del mod">
          <ac:chgData name="Tekime Kiobo (2227504)" userId="d165d95e-203f-4b72-8fcc-ee7812b518c6" providerId="ADAL" clId="{B3635FFC-77FD-43C8-B7ED-060C72D849D1}" dt="2023-03-23T20:21:06.144" v="103" actId="478"/>
          <ac:spMkLst>
            <pc:docMk/>
            <pc:sldMk cId="3290481609" sldId="260"/>
            <ac:spMk id="5" creationId="{AFCE8E53-D881-0096-9650-5B3DB7D8A994}"/>
          </ac:spMkLst>
        </pc:spChg>
        <pc:graphicFrameChg chg="add del mod">
          <ac:chgData name="Tekime Kiobo (2227504)" userId="d165d95e-203f-4b72-8fcc-ee7812b518c6" providerId="ADAL" clId="{B3635FFC-77FD-43C8-B7ED-060C72D849D1}" dt="2023-03-23T20:21:06.144" v="103" actId="478"/>
          <ac:graphicFrameMkLst>
            <pc:docMk/>
            <pc:sldMk cId="3290481609" sldId="260"/>
            <ac:graphicFrameMk id="4" creationId="{A5A81FC7-EFD1-DDEA-376E-724EE6088F35}"/>
          </ac:graphicFrameMkLst>
        </pc:graphicFrameChg>
        <pc:graphicFrameChg chg="add mod modGraphic">
          <ac:chgData name="Tekime Kiobo (2227504)" userId="d165d95e-203f-4b72-8fcc-ee7812b518c6" providerId="ADAL" clId="{B3635FFC-77FD-43C8-B7ED-060C72D849D1}" dt="2023-03-23T20:38:06.086" v="249" actId="1076"/>
          <ac:graphicFrameMkLst>
            <pc:docMk/>
            <pc:sldMk cId="3290481609" sldId="260"/>
            <ac:graphicFrameMk id="6" creationId="{71652A32-627F-8108-2C5E-8AA79CDD73E1}"/>
          </ac:graphicFrameMkLst>
        </pc:graphicFrameChg>
      </pc:sldChg>
      <pc:sldChg chg="addSp delSp modSp new mod ord">
        <pc:chgData name="Tekime Kiobo (2227504)" userId="d165d95e-203f-4b72-8fcc-ee7812b518c6" providerId="ADAL" clId="{B3635FFC-77FD-43C8-B7ED-060C72D849D1}" dt="2023-03-23T21:00:50.491" v="869" actId="2161"/>
        <pc:sldMkLst>
          <pc:docMk/>
          <pc:sldMk cId="1703602015" sldId="261"/>
        </pc:sldMkLst>
        <pc:spChg chg="del">
          <ac:chgData name="Tekime Kiobo (2227504)" userId="d165d95e-203f-4b72-8fcc-ee7812b518c6" providerId="ADAL" clId="{B3635FFC-77FD-43C8-B7ED-060C72D849D1}" dt="2023-03-23T20:41:40.677" v="250" actId="478"/>
          <ac:spMkLst>
            <pc:docMk/>
            <pc:sldMk cId="1703602015" sldId="261"/>
            <ac:spMk id="2" creationId="{C38BC3DD-B060-5EAA-4CE2-55EF764D2102}"/>
          </ac:spMkLst>
        </pc:spChg>
        <pc:spChg chg="del mod">
          <ac:chgData name="Tekime Kiobo (2227504)" userId="d165d95e-203f-4b72-8fcc-ee7812b518c6" providerId="ADAL" clId="{B3635FFC-77FD-43C8-B7ED-060C72D849D1}" dt="2023-03-23T20:41:42.675" v="251" actId="478"/>
          <ac:spMkLst>
            <pc:docMk/>
            <pc:sldMk cId="1703602015" sldId="261"/>
            <ac:spMk id="3" creationId="{6CF0825F-BC14-89D2-2E5E-860510C2C66C}"/>
          </ac:spMkLst>
        </pc:spChg>
        <pc:graphicFrameChg chg="add mod modGraphic">
          <ac:chgData name="Tekime Kiobo (2227504)" userId="d165d95e-203f-4b72-8fcc-ee7812b518c6" providerId="ADAL" clId="{B3635FFC-77FD-43C8-B7ED-060C72D849D1}" dt="2023-03-23T21:00:50.491" v="869" actId="2161"/>
          <ac:graphicFrameMkLst>
            <pc:docMk/>
            <pc:sldMk cId="1703602015" sldId="261"/>
            <ac:graphicFrameMk id="4" creationId="{164EF87E-C97B-1E96-D914-01D9801F0F2F}"/>
          </ac:graphicFrameMkLst>
        </pc:graphicFrameChg>
      </pc:sldChg>
      <pc:sldChg chg="addSp delSp modSp new mod ord setBg">
        <pc:chgData name="Tekime Kiobo (2227504)" userId="d165d95e-203f-4b72-8fcc-ee7812b518c6" providerId="ADAL" clId="{B3635FFC-77FD-43C8-B7ED-060C72D849D1}" dt="2023-03-23T21:03:12.548" v="991" actId="1076"/>
        <pc:sldMkLst>
          <pc:docMk/>
          <pc:sldMk cId="1168740096" sldId="262"/>
        </pc:sldMkLst>
        <pc:spChg chg="del">
          <ac:chgData name="Tekime Kiobo (2227504)" userId="d165d95e-203f-4b72-8fcc-ee7812b518c6" providerId="ADAL" clId="{B3635FFC-77FD-43C8-B7ED-060C72D849D1}" dt="2023-03-23T21:01:10.396" v="873" actId="478"/>
          <ac:spMkLst>
            <pc:docMk/>
            <pc:sldMk cId="1168740096" sldId="262"/>
            <ac:spMk id="2" creationId="{055B4AB2-9B36-2088-83B9-D4AB2A6E3EAC}"/>
          </ac:spMkLst>
        </pc:spChg>
        <pc:spChg chg="mod ord">
          <ac:chgData name="Tekime Kiobo (2227504)" userId="d165d95e-203f-4b72-8fcc-ee7812b518c6" providerId="ADAL" clId="{B3635FFC-77FD-43C8-B7ED-060C72D849D1}" dt="2023-03-23T21:03:12.548" v="991" actId="1076"/>
          <ac:spMkLst>
            <pc:docMk/>
            <pc:sldMk cId="1168740096" sldId="262"/>
            <ac:spMk id="3" creationId="{ACB78FEA-CB32-86B1-7C15-962778D56C5E}"/>
          </ac:spMkLst>
        </pc:spChg>
        <pc:spChg chg="add">
          <ac:chgData name="Tekime Kiobo (2227504)" userId="d165d95e-203f-4b72-8fcc-ee7812b518c6" providerId="ADAL" clId="{B3635FFC-77FD-43C8-B7ED-060C72D849D1}" dt="2023-03-23T21:02:46.722" v="988" actId="26606"/>
          <ac:spMkLst>
            <pc:docMk/>
            <pc:sldMk cId="1168740096" sldId="262"/>
            <ac:spMk id="38" creationId="{6B6D540F-1E2F-416F-819F-D8216BC8F334}"/>
          </ac:spMkLst>
        </pc:spChg>
        <pc:grpChg chg="add">
          <ac:chgData name="Tekime Kiobo (2227504)" userId="d165d95e-203f-4b72-8fcc-ee7812b518c6" providerId="ADAL" clId="{B3635FFC-77FD-43C8-B7ED-060C72D849D1}" dt="2023-03-23T21:02:46.722" v="988" actId="26606"/>
          <ac:grpSpMkLst>
            <pc:docMk/>
            <pc:sldMk cId="1168740096" sldId="262"/>
            <ac:grpSpMk id="10" creationId="{788D5DFD-FA42-4EB0-B24E-4180C0CC5A0F}"/>
          </ac:grpSpMkLst>
        </pc:grpChg>
        <pc:grpChg chg="add">
          <ac:chgData name="Tekime Kiobo (2227504)" userId="d165d95e-203f-4b72-8fcc-ee7812b518c6" providerId="ADAL" clId="{B3635FFC-77FD-43C8-B7ED-060C72D849D1}" dt="2023-03-23T21:02:46.722" v="988" actId="26606"/>
          <ac:grpSpMkLst>
            <pc:docMk/>
            <pc:sldMk cId="1168740096" sldId="262"/>
            <ac:grpSpMk id="14" creationId="{D44056DF-7985-4692-968A-466E9E6AF76A}"/>
          </ac:grpSpMkLst>
        </pc:grpChg>
        <pc:picChg chg="add mod">
          <ac:chgData name="Tekime Kiobo (2227504)" userId="d165d95e-203f-4b72-8fcc-ee7812b518c6" providerId="ADAL" clId="{B3635FFC-77FD-43C8-B7ED-060C72D849D1}" dt="2023-03-23T21:03:02.071" v="990" actId="1076"/>
          <ac:picMkLst>
            <pc:docMk/>
            <pc:sldMk cId="1168740096" sldId="262"/>
            <ac:picMk id="5" creationId="{9097A9EB-2B26-DDF3-E7FA-C9772FC2C6AE}"/>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223E3D-F27C-443D-9129-1E87D92903B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8EC683E-5368-4929-AD3B-19E62A9068C8}">
      <dgm:prSet/>
      <dgm:spPr/>
      <dgm:t>
        <a:bodyPr/>
        <a:lstStyle/>
        <a:p>
          <a:pPr>
            <a:lnSpc>
              <a:spcPct val="100000"/>
            </a:lnSpc>
          </a:pPr>
          <a:r>
            <a:rPr lang="en-GB"/>
            <a:t>Assess your current skills and knowledge, take an inventory of your current skills and knowledge. Identify areas where you are strong and areas where you could use improvement.</a:t>
          </a:r>
          <a:endParaRPr lang="en-US"/>
        </a:p>
      </dgm:t>
    </dgm:pt>
    <dgm:pt modelId="{69A9A0BF-CB83-42AC-90DB-FE59AD5FB0B7}" type="parTrans" cxnId="{3D82FDD7-B8CA-4D86-93E0-FD596BD345A9}">
      <dgm:prSet/>
      <dgm:spPr/>
      <dgm:t>
        <a:bodyPr/>
        <a:lstStyle/>
        <a:p>
          <a:endParaRPr lang="en-US"/>
        </a:p>
      </dgm:t>
    </dgm:pt>
    <dgm:pt modelId="{B142E6A5-FE62-4548-932C-6EC799F628B0}" type="sibTrans" cxnId="{3D82FDD7-B8CA-4D86-93E0-FD596BD345A9}">
      <dgm:prSet/>
      <dgm:spPr/>
      <dgm:t>
        <a:bodyPr/>
        <a:lstStyle/>
        <a:p>
          <a:endParaRPr lang="en-US"/>
        </a:p>
      </dgm:t>
    </dgm:pt>
    <dgm:pt modelId="{05BF1757-E622-4ABE-A41B-5D6D9F3CA0B9}">
      <dgm:prSet/>
      <dgm:spPr/>
      <dgm:t>
        <a:bodyPr/>
        <a:lstStyle/>
        <a:p>
          <a:pPr>
            <a:lnSpc>
              <a:spcPct val="100000"/>
            </a:lnSpc>
          </a:pPr>
          <a:r>
            <a:rPr lang="en-GB"/>
            <a:t>Create a develop a plan of action for achieving your goals. This plan should include specific steps you will take, resources you will need, and a timeline for completion.</a:t>
          </a:r>
          <a:endParaRPr lang="en-US"/>
        </a:p>
      </dgm:t>
    </dgm:pt>
    <dgm:pt modelId="{636D8C7C-1304-4691-9F01-07063FE2352F}" type="parTrans" cxnId="{E07128E6-BE3F-49A6-9AAC-A6F799155324}">
      <dgm:prSet/>
      <dgm:spPr/>
      <dgm:t>
        <a:bodyPr/>
        <a:lstStyle/>
        <a:p>
          <a:endParaRPr lang="en-US"/>
        </a:p>
      </dgm:t>
    </dgm:pt>
    <dgm:pt modelId="{097F2468-27EC-4A80-8697-C41EAA8349F5}" type="sibTrans" cxnId="{E07128E6-BE3F-49A6-9AAC-A6F799155324}">
      <dgm:prSet/>
      <dgm:spPr/>
      <dgm:t>
        <a:bodyPr/>
        <a:lstStyle/>
        <a:p>
          <a:endParaRPr lang="en-US"/>
        </a:p>
      </dgm:t>
    </dgm:pt>
    <dgm:pt modelId="{FD0B75CC-AEEB-4DEE-87F6-ED263BE4153D}">
      <dgm:prSet/>
      <dgm:spPr/>
      <dgm:t>
        <a:bodyPr/>
        <a:lstStyle/>
        <a:p>
          <a:pPr>
            <a:lnSpc>
              <a:spcPct val="100000"/>
            </a:lnSpc>
          </a:pPr>
          <a:r>
            <a:rPr lang="en-GB"/>
            <a:t>Identify resources &amp; determine what resources you will need to achieve your goals. This may include books, courses, conferences, mentors, or networking opportunities.</a:t>
          </a:r>
          <a:endParaRPr lang="en-US"/>
        </a:p>
      </dgm:t>
    </dgm:pt>
    <dgm:pt modelId="{D57CFCB6-C4D4-4E63-A314-1F001DD18E00}" type="parTrans" cxnId="{1AC8C996-D1E4-46F9-96EA-296DC54E73E4}">
      <dgm:prSet/>
      <dgm:spPr/>
      <dgm:t>
        <a:bodyPr/>
        <a:lstStyle/>
        <a:p>
          <a:endParaRPr lang="en-US"/>
        </a:p>
      </dgm:t>
    </dgm:pt>
    <dgm:pt modelId="{6991450C-49BF-4890-AC20-14C6798FF033}" type="sibTrans" cxnId="{1AC8C996-D1E4-46F9-96EA-296DC54E73E4}">
      <dgm:prSet/>
      <dgm:spPr/>
      <dgm:t>
        <a:bodyPr/>
        <a:lstStyle/>
        <a:p>
          <a:endParaRPr lang="en-US"/>
        </a:p>
      </dgm:t>
    </dgm:pt>
    <dgm:pt modelId="{3C4D0D32-2F7E-4485-AF77-8DDDAA921EDE}">
      <dgm:prSet/>
      <dgm:spPr/>
      <dgm:t>
        <a:bodyPr/>
        <a:lstStyle/>
        <a:p>
          <a:pPr>
            <a:lnSpc>
              <a:spcPct val="100000"/>
            </a:lnSpc>
          </a:pPr>
          <a:r>
            <a:rPr lang="en-GB"/>
            <a:t>Schedule time in your calendar to work on your professional development and commit to it.</a:t>
          </a:r>
          <a:endParaRPr lang="en-US"/>
        </a:p>
      </dgm:t>
    </dgm:pt>
    <dgm:pt modelId="{E8DA722E-FEBC-42A6-8F37-5EF26DE9E3BB}" type="parTrans" cxnId="{BBE12F20-6A82-47D2-82C1-02FC1586F516}">
      <dgm:prSet/>
      <dgm:spPr/>
      <dgm:t>
        <a:bodyPr/>
        <a:lstStyle/>
        <a:p>
          <a:endParaRPr lang="en-US"/>
        </a:p>
      </dgm:t>
    </dgm:pt>
    <dgm:pt modelId="{C8F0C519-53D6-462F-9050-3F98B3C8BEB0}" type="sibTrans" cxnId="{BBE12F20-6A82-47D2-82C1-02FC1586F516}">
      <dgm:prSet/>
      <dgm:spPr/>
      <dgm:t>
        <a:bodyPr/>
        <a:lstStyle/>
        <a:p>
          <a:endParaRPr lang="en-US"/>
        </a:p>
      </dgm:t>
    </dgm:pt>
    <dgm:pt modelId="{6B951475-28EA-4E81-A014-BF50CE5C0D4E}">
      <dgm:prSet/>
      <dgm:spPr/>
      <dgm:t>
        <a:bodyPr/>
        <a:lstStyle/>
        <a:p>
          <a:pPr>
            <a:lnSpc>
              <a:spcPct val="100000"/>
            </a:lnSpc>
          </a:pPr>
          <a:r>
            <a:rPr lang="en-GB"/>
            <a:t>Evaluate your progress Regularly towards your goals. Assess what is working well and what needs improvement. Make adjustments to your plan as needed.</a:t>
          </a:r>
          <a:endParaRPr lang="en-US"/>
        </a:p>
      </dgm:t>
    </dgm:pt>
    <dgm:pt modelId="{7B90CFFE-4989-4EE5-9A2E-5981B91FBC2F}" type="parTrans" cxnId="{4F94AB1E-CB0D-4845-9125-68A790E65C19}">
      <dgm:prSet/>
      <dgm:spPr/>
      <dgm:t>
        <a:bodyPr/>
        <a:lstStyle/>
        <a:p>
          <a:endParaRPr lang="en-US"/>
        </a:p>
      </dgm:t>
    </dgm:pt>
    <dgm:pt modelId="{8A6C568C-28F9-4F49-B215-D16816F66F2F}" type="sibTrans" cxnId="{4F94AB1E-CB0D-4845-9125-68A790E65C19}">
      <dgm:prSet/>
      <dgm:spPr/>
      <dgm:t>
        <a:bodyPr/>
        <a:lstStyle/>
        <a:p>
          <a:endParaRPr lang="en-US"/>
        </a:p>
      </dgm:t>
    </dgm:pt>
    <dgm:pt modelId="{83AA955E-A053-4245-9F7B-0110FCCDEAC1}" type="pres">
      <dgm:prSet presAssocID="{E0223E3D-F27C-443D-9129-1E87D92903B8}" presName="root" presStyleCnt="0">
        <dgm:presLayoutVars>
          <dgm:dir/>
          <dgm:resizeHandles val="exact"/>
        </dgm:presLayoutVars>
      </dgm:prSet>
      <dgm:spPr/>
    </dgm:pt>
    <dgm:pt modelId="{810AA961-966D-412E-8E1B-268B8795C697}" type="pres">
      <dgm:prSet presAssocID="{78EC683E-5368-4929-AD3B-19E62A9068C8}" presName="compNode" presStyleCnt="0"/>
      <dgm:spPr/>
    </dgm:pt>
    <dgm:pt modelId="{22509BEF-0B63-4D74-8392-59CD81BBC003}" type="pres">
      <dgm:prSet presAssocID="{78EC683E-5368-4929-AD3B-19E62A9068C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rgbClr val="66FFFF"/>
          </a:solidFill>
        </a:ln>
      </dgm:spPr>
      <dgm:extLst>
        <a:ext uri="{E40237B7-FDA0-4F09-8148-C483321AD2D9}">
          <dgm14:cNvPr xmlns:dgm14="http://schemas.microsoft.com/office/drawing/2010/diagram" id="0" name="" descr="Head with Gears"/>
        </a:ext>
      </dgm:extLst>
    </dgm:pt>
    <dgm:pt modelId="{8D2F0FD9-3444-4E63-907C-56DFB29AA7B6}" type="pres">
      <dgm:prSet presAssocID="{78EC683E-5368-4929-AD3B-19E62A9068C8}" presName="spaceRect" presStyleCnt="0"/>
      <dgm:spPr/>
    </dgm:pt>
    <dgm:pt modelId="{E3B120A7-B394-4905-AA93-57F97081C87C}" type="pres">
      <dgm:prSet presAssocID="{78EC683E-5368-4929-AD3B-19E62A9068C8}" presName="textRect" presStyleLbl="revTx" presStyleIdx="0" presStyleCnt="5">
        <dgm:presLayoutVars>
          <dgm:chMax val="1"/>
          <dgm:chPref val="1"/>
        </dgm:presLayoutVars>
      </dgm:prSet>
      <dgm:spPr/>
    </dgm:pt>
    <dgm:pt modelId="{E013289B-6EB3-43EB-BED6-DC9C8D0548C1}" type="pres">
      <dgm:prSet presAssocID="{B142E6A5-FE62-4548-932C-6EC799F628B0}" presName="sibTrans" presStyleCnt="0"/>
      <dgm:spPr/>
    </dgm:pt>
    <dgm:pt modelId="{904AB8A6-378C-4FD4-850A-D5EDC9546542}" type="pres">
      <dgm:prSet presAssocID="{05BF1757-E622-4ABE-A41B-5D6D9F3CA0B9}" presName="compNode" presStyleCnt="0"/>
      <dgm:spPr/>
    </dgm:pt>
    <dgm:pt modelId="{A9F44F08-0181-4721-A213-C67616B221D7}" type="pres">
      <dgm:prSet presAssocID="{05BF1757-E622-4ABE-A41B-5D6D9F3CA0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rgbClr val="66FFFF"/>
          </a:solidFill>
        </a:ln>
      </dgm:spPr>
      <dgm:extLst>
        <a:ext uri="{E40237B7-FDA0-4F09-8148-C483321AD2D9}">
          <dgm14:cNvPr xmlns:dgm14="http://schemas.microsoft.com/office/drawing/2010/diagram" id="0" name="" descr="Playbook"/>
        </a:ext>
      </dgm:extLst>
    </dgm:pt>
    <dgm:pt modelId="{BF4A0406-8283-4CB1-B177-DA1E9231420D}" type="pres">
      <dgm:prSet presAssocID="{05BF1757-E622-4ABE-A41B-5D6D9F3CA0B9}" presName="spaceRect" presStyleCnt="0"/>
      <dgm:spPr/>
    </dgm:pt>
    <dgm:pt modelId="{6087E550-C5F8-458B-B3DC-89686A4BC8C1}" type="pres">
      <dgm:prSet presAssocID="{05BF1757-E622-4ABE-A41B-5D6D9F3CA0B9}" presName="textRect" presStyleLbl="revTx" presStyleIdx="1" presStyleCnt="5">
        <dgm:presLayoutVars>
          <dgm:chMax val="1"/>
          <dgm:chPref val="1"/>
        </dgm:presLayoutVars>
      </dgm:prSet>
      <dgm:spPr/>
    </dgm:pt>
    <dgm:pt modelId="{92B3DD37-901E-4481-9E29-A418D2203FCC}" type="pres">
      <dgm:prSet presAssocID="{097F2468-27EC-4A80-8697-C41EAA8349F5}" presName="sibTrans" presStyleCnt="0"/>
      <dgm:spPr/>
    </dgm:pt>
    <dgm:pt modelId="{F928D732-28E5-481C-8E05-7ABACB2D2A9C}" type="pres">
      <dgm:prSet presAssocID="{FD0B75CC-AEEB-4DEE-87F6-ED263BE4153D}" presName="compNode" presStyleCnt="0"/>
      <dgm:spPr/>
    </dgm:pt>
    <dgm:pt modelId="{D7CAAF8D-703D-4ED3-8335-9A36781E2931}" type="pres">
      <dgm:prSet presAssocID="{FD0B75CC-AEEB-4DEE-87F6-ED263BE4153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rgbClr val="66FFFF"/>
          </a:solidFill>
        </a:ln>
      </dgm:spPr>
      <dgm:extLst>
        <a:ext uri="{E40237B7-FDA0-4F09-8148-C483321AD2D9}">
          <dgm14:cNvPr xmlns:dgm14="http://schemas.microsoft.com/office/drawing/2010/diagram" id="0" name="" descr="Diploma Roll"/>
        </a:ext>
      </dgm:extLst>
    </dgm:pt>
    <dgm:pt modelId="{0257F387-DFB5-44E0-86B8-6DC886133287}" type="pres">
      <dgm:prSet presAssocID="{FD0B75CC-AEEB-4DEE-87F6-ED263BE4153D}" presName="spaceRect" presStyleCnt="0"/>
      <dgm:spPr/>
    </dgm:pt>
    <dgm:pt modelId="{77F50F75-76D3-4B40-B0C8-CF589565847F}" type="pres">
      <dgm:prSet presAssocID="{FD0B75CC-AEEB-4DEE-87F6-ED263BE4153D}" presName="textRect" presStyleLbl="revTx" presStyleIdx="2" presStyleCnt="5">
        <dgm:presLayoutVars>
          <dgm:chMax val="1"/>
          <dgm:chPref val="1"/>
        </dgm:presLayoutVars>
      </dgm:prSet>
      <dgm:spPr/>
    </dgm:pt>
    <dgm:pt modelId="{F00F12F8-7B7D-4D12-97C7-BB84E20DB5A3}" type="pres">
      <dgm:prSet presAssocID="{6991450C-49BF-4890-AC20-14C6798FF033}" presName="sibTrans" presStyleCnt="0"/>
      <dgm:spPr/>
    </dgm:pt>
    <dgm:pt modelId="{C1D927E3-33A1-4F02-BF17-62E3C33AA145}" type="pres">
      <dgm:prSet presAssocID="{3C4D0D32-2F7E-4485-AF77-8DDDAA921EDE}" presName="compNode" presStyleCnt="0"/>
      <dgm:spPr/>
    </dgm:pt>
    <dgm:pt modelId="{0A9D59A0-1A97-4512-809E-986D193D1D6D}" type="pres">
      <dgm:prSet presAssocID="{3C4D0D32-2F7E-4485-AF77-8DDDAA921ED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solidFill>
            <a:srgbClr val="66FFFF"/>
          </a:solidFill>
        </a:ln>
      </dgm:spPr>
      <dgm:extLst>
        <a:ext uri="{E40237B7-FDA0-4F09-8148-C483321AD2D9}">
          <dgm14:cNvPr xmlns:dgm14="http://schemas.microsoft.com/office/drawing/2010/diagram" id="0" name="" descr="Monthly calendar"/>
        </a:ext>
      </dgm:extLst>
    </dgm:pt>
    <dgm:pt modelId="{A8E22E8C-9AAE-48D2-9F05-A5DD29C2F79C}" type="pres">
      <dgm:prSet presAssocID="{3C4D0D32-2F7E-4485-AF77-8DDDAA921EDE}" presName="spaceRect" presStyleCnt="0"/>
      <dgm:spPr/>
    </dgm:pt>
    <dgm:pt modelId="{47C75252-B394-4C44-BBA1-08825C1FAB78}" type="pres">
      <dgm:prSet presAssocID="{3C4D0D32-2F7E-4485-AF77-8DDDAA921EDE}" presName="textRect" presStyleLbl="revTx" presStyleIdx="3" presStyleCnt="5">
        <dgm:presLayoutVars>
          <dgm:chMax val="1"/>
          <dgm:chPref val="1"/>
        </dgm:presLayoutVars>
      </dgm:prSet>
      <dgm:spPr/>
    </dgm:pt>
    <dgm:pt modelId="{B1FA276D-3F66-427A-BCE3-8C4A81A09C66}" type="pres">
      <dgm:prSet presAssocID="{C8F0C519-53D6-462F-9050-3F98B3C8BEB0}" presName="sibTrans" presStyleCnt="0"/>
      <dgm:spPr/>
    </dgm:pt>
    <dgm:pt modelId="{46D000B6-3FDF-4F3D-BC05-9671EF3551F5}" type="pres">
      <dgm:prSet presAssocID="{6B951475-28EA-4E81-A014-BF50CE5C0D4E}" presName="compNode" presStyleCnt="0"/>
      <dgm:spPr/>
    </dgm:pt>
    <dgm:pt modelId="{7D07C98E-C207-4FA1-82E0-0BC2CF5F4FF8}" type="pres">
      <dgm:prSet presAssocID="{6B951475-28EA-4E81-A014-BF50CE5C0D4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solidFill>
            <a:srgbClr val="66FFFF"/>
          </a:solidFill>
        </a:ln>
      </dgm:spPr>
      <dgm:extLst>
        <a:ext uri="{E40237B7-FDA0-4F09-8148-C483321AD2D9}">
          <dgm14:cNvPr xmlns:dgm14="http://schemas.microsoft.com/office/drawing/2010/diagram" id="0" name="" descr="Bullseye"/>
        </a:ext>
      </dgm:extLst>
    </dgm:pt>
    <dgm:pt modelId="{7242099B-8AB3-4B91-90F2-2A3FBE336E1C}" type="pres">
      <dgm:prSet presAssocID="{6B951475-28EA-4E81-A014-BF50CE5C0D4E}" presName="spaceRect" presStyleCnt="0"/>
      <dgm:spPr/>
    </dgm:pt>
    <dgm:pt modelId="{9C53F26C-7CAD-47B8-B25B-8763F446A65B}" type="pres">
      <dgm:prSet presAssocID="{6B951475-28EA-4E81-A014-BF50CE5C0D4E}" presName="textRect" presStyleLbl="revTx" presStyleIdx="4" presStyleCnt="5">
        <dgm:presLayoutVars>
          <dgm:chMax val="1"/>
          <dgm:chPref val="1"/>
        </dgm:presLayoutVars>
      </dgm:prSet>
      <dgm:spPr/>
    </dgm:pt>
  </dgm:ptLst>
  <dgm:cxnLst>
    <dgm:cxn modelId="{6B7CE001-0604-44BC-8CB9-82F002C9EFD6}" type="presOf" srcId="{78EC683E-5368-4929-AD3B-19E62A9068C8}" destId="{E3B120A7-B394-4905-AA93-57F97081C87C}" srcOrd="0" destOrd="0" presId="urn:microsoft.com/office/officeart/2018/2/layout/IconLabelList"/>
    <dgm:cxn modelId="{A0D8790E-7031-4FF5-A25C-545A68279314}" type="presOf" srcId="{05BF1757-E622-4ABE-A41B-5D6D9F3CA0B9}" destId="{6087E550-C5F8-458B-B3DC-89686A4BC8C1}" srcOrd="0" destOrd="0" presId="urn:microsoft.com/office/officeart/2018/2/layout/IconLabelList"/>
    <dgm:cxn modelId="{4F94AB1E-CB0D-4845-9125-68A790E65C19}" srcId="{E0223E3D-F27C-443D-9129-1E87D92903B8}" destId="{6B951475-28EA-4E81-A014-BF50CE5C0D4E}" srcOrd="4" destOrd="0" parTransId="{7B90CFFE-4989-4EE5-9A2E-5981B91FBC2F}" sibTransId="{8A6C568C-28F9-4F49-B215-D16816F66F2F}"/>
    <dgm:cxn modelId="{BBE12F20-6A82-47D2-82C1-02FC1586F516}" srcId="{E0223E3D-F27C-443D-9129-1E87D92903B8}" destId="{3C4D0D32-2F7E-4485-AF77-8DDDAA921EDE}" srcOrd="3" destOrd="0" parTransId="{E8DA722E-FEBC-42A6-8F37-5EF26DE9E3BB}" sibTransId="{C8F0C519-53D6-462F-9050-3F98B3C8BEB0}"/>
    <dgm:cxn modelId="{F8C4D124-633A-466F-AAC3-1D9D3F51781F}" type="presOf" srcId="{FD0B75CC-AEEB-4DEE-87F6-ED263BE4153D}" destId="{77F50F75-76D3-4B40-B0C8-CF589565847F}" srcOrd="0" destOrd="0" presId="urn:microsoft.com/office/officeart/2018/2/layout/IconLabelList"/>
    <dgm:cxn modelId="{A27F3E56-4C57-4D95-B248-2EE78B79B793}" type="presOf" srcId="{6B951475-28EA-4E81-A014-BF50CE5C0D4E}" destId="{9C53F26C-7CAD-47B8-B25B-8763F446A65B}" srcOrd="0" destOrd="0" presId="urn:microsoft.com/office/officeart/2018/2/layout/IconLabelList"/>
    <dgm:cxn modelId="{8F2BF980-36F7-4CAC-99B5-C5941D514815}" type="presOf" srcId="{E0223E3D-F27C-443D-9129-1E87D92903B8}" destId="{83AA955E-A053-4245-9F7B-0110FCCDEAC1}" srcOrd="0" destOrd="0" presId="urn:microsoft.com/office/officeart/2018/2/layout/IconLabelList"/>
    <dgm:cxn modelId="{3DB94786-161E-4F09-A092-DF9E53452E70}" type="presOf" srcId="{3C4D0D32-2F7E-4485-AF77-8DDDAA921EDE}" destId="{47C75252-B394-4C44-BBA1-08825C1FAB78}" srcOrd="0" destOrd="0" presId="urn:microsoft.com/office/officeart/2018/2/layout/IconLabelList"/>
    <dgm:cxn modelId="{1AC8C996-D1E4-46F9-96EA-296DC54E73E4}" srcId="{E0223E3D-F27C-443D-9129-1E87D92903B8}" destId="{FD0B75CC-AEEB-4DEE-87F6-ED263BE4153D}" srcOrd="2" destOrd="0" parTransId="{D57CFCB6-C4D4-4E63-A314-1F001DD18E00}" sibTransId="{6991450C-49BF-4890-AC20-14C6798FF033}"/>
    <dgm:cxn modelId="{3D82FDD7-B8CA-4D86-93E0-FD596BD345A9}" srcId="{E0223E3D-F27C-443D-9129-1E87D92903B8}" destId="{78EC683E-5368-4929-AD3B-19E62A9068C8}" srcOrd="0" destOrd="0" parTransId="{69A9A0BF-CB83-42AC-90DB-FE59AD5FB0B7}" sibTransId="{B142E6A5-FE62-4548-932C-6EC799F628B0}"/>
    <dgm:cxn modelId="{E07128E6-BE3F-49A6-9AAC-A6F799155324}" srcId="{E0223E3D-F27C-443D-9129-1E87D92903B8}" destId="{05BF1757-E622-4ABE-A41B-5D6D9F3CA0B9}" srcOrd="1" destOrd="0" parTransId="{636D8C7C-1304-4691-9F01-07063FE2352F}" sibTransId="{097F2468-27EC-4A80-8697-C41EAA8349F5}"/>
    <dgm:cxn modelId="{00F800BA-1AD0-44FD-801B-910F590D9C33}" type="presParOf" srcId="{83AA955E-A053-4245-9F7B-0110FCCDEAC1}" destId="{810AA961-966D-412E-8E1B-268B8795C697}" srcOrd="0" destOrd="0" presId="urn:microsoft.com/office/officeart/2018/2/layout/IconLabelList"/>
    <dgm:cxn modelId="{2F4B64AD-D7AE-4385-867A-23F9712F1DB4}" type="presParOf" srcId="{810AA961-966D-412E-8E1B-268B8795C697}" destId="{22509BEF-0B63-4D74-8392-59CD81BBC003}" srcOrd="0" destOrd="0" presId="urn:microsoft.com/office/officeart/2018/2/layout/IconLabelList"/>
    <dgm:cxn modelId="{E8096457-B53E-48E7-A8E8-3F2A6598BB9B}" type="presParOf" srcId="{810AA961-966D-412E-8E1B-268B8795C697}" destId="{8D2F0FD9-3444-4E63-907C-56DFB29AA7B6}" srcOrd="1" destOrd="0" presId="urn:microsoft.com/office/officeart/2018/2/layout/IconLabelList"/>
    <dgm:cxn modelId="{40231107-8605-4500-BB54-54203ABA73A0}" type="presParOf" srcId="{810AA961-966D-412E-8E1B-268B8795C697}" destId="{E3B120A7-B394-4905-AA93-57F97081C87C}" srcOrd="2" destOrd="0" presId="urn:microsoft.com/office/officeart/2018/2/layout/IconLabelList"/>
    <dgm:cxn modelId="{10FE1651-E717-405C-8819-430D678F26DA}" type="presParOf" srcId="{83AA955E-A053-4245-9F7B-0110FCCDEAC1}" destId="{E013289B-6EB3-43EB-BED6-DC9C8D0548C1}" srcOrd="1" destOrd="0" presId="urn:microsoft.com/office/officeart/2018/2/layout/IconLabelList"/>
    <dgm:cxn modelId="{01E2C1F9-9756-4E77-9C1B-2082244B2FC7}" type="presParOf" srcId="{83AA955E-A053-4245-9F7B-0110FCCDEAC1}" destId="{904AB8A6-378C-4FD4-850A-D5EDC9546542}" srcOrd="2" destOrd="0" presId="urn:microsoft.com/office/officeart/2018/2/layout/IconLabelList"/>
    <dgm:cxn modelId="{4579A6A0-E275-46F2-8C50-781344FCC170}" type="presParOf" srcId="{904AB8A6-378C-4FD4-850A-D5EDC9546542}" destId="{A9F44F08-0181-4721-A213-C67616B221D7}" srcOrd="0" destOrd="0" presId="urn:microsoft.com/office/officeart/2018/2/layout/IconLabelList"/>
    <dgm:cxn modelId="{0FB88E08-853D-469E-930A-2C1059E7BCA4}" type="presParOf" srcId="{904AB8A6-378C-4FD4-850A-D5EDC9546542}" destId="{BF4A0406-8283-4CB1-B177-DA1E9231420D}" srcOrd="1" destOrd="0" presId="urn:microsoft.com/office/officeart/2018/2/layout/IconLabelList"/>
    <dgm:cxn modelId="{B0B30D66-1F02-416E-AC4F-2FA2E5571BA0}" type="presParOf" srcId="{904AB8A6-378C-4FD4-850A-D5EDC9546542}" destId="{6087E550-C5F8-458B-B3DC-89686A4BC8C1}" srcOrd="2" destOrd="0" presId="urn:microsoft.com/office/officeart/2018/2/layout/IconLabelList"/>
    <dgm:cxn modelId="{B394101E-11B3-4AFD-B009-DD95E228CE2F}" type="presParOf" srcId="{83AA955E-A053-4245-9F7B-0110FCCDEAC1}" destId="{92B3DD37-901E-4481-9E29-A418D2203FCC}" srcOrd="3" destOrd="0" presId="urn:microsoft.com/office/officeart/2018/2/layout/IconLabelList"/>
    <dgm:cxn modelId="{21F59530-3E2E-46BA-9BA0-A13FD8E18E63}" type="presParOf" srcId="{83AA955E-A053-4245-9F7B-0110FCCDEAC1}" destId="{F928D732-28E5-481C-8E05-7ABACB2D2A9C}" srcOrd="4" destOrd="0" presId="urn:microsoft.com/office/officeart/2018/2/layout/IconLabelList"/>
    <dgm:cxn modelId="{E3671F5E-4ECB-446E-8C5A-533AEA7564FF}" type="presParOf" srcId="{F928D732-28E5-481C-8E05-7ABACB2D2A9C}" destId="{D7CAAF8D-703D-4ED3-8335-9A36781E2931}" srcOrd="0" destOrd="0" presId="urn:microsoft.com/office/officeart/2018/2/layout/IconLabelList"/>
    <dgm:cxn modelId="{073C5147-A9B4-4432-A653-7AEF506BE5DC}" type="presParOf" srcId="{F928D732-28E5-481C-8E05-7ABACB2D2A9C}" destId="{0257F387-DFB5-44E0-86B8-6DC886133287}" srcOrd="1" destOrd="0" presId="urn:microsoft.com/office/officeart/2018/2/layout/IconLabelList"/>
    <dgm:cxn modelId="{0AFF6C0F-E129-42A3-B03F-BDA53B6F4F74}" type="presParOf" srcId="{F928D732-28E5-481C-8E05-7ABACB2D2A9C}" destId="{77F50F75-76D3-4B40-B0C8-CF589565847F}" srcOrd="2" destOrd="0" presId="urn:microsoft.com/office/officeart/2018/2/layout/IconLabelList"/>
    <dgm:cxn modelId="{5104D122-FFEC-4240-A4A8-FA2C8B9BE69E}" type="presParOf" srcId="{83AA955E-A053-4245-9F7B-0110FCCDEAC1}" destId="{F00F12F8-7B7D-4D12-97C7-BB84E20DB5A3}" srcOrd="5" destOrd="0" presId="urn:microsoft.com/office/officeart/2018/2/layout/IconLabelList"/>
    <dgm:cxn modelId="{C1C8A139-5BDC-477E-B8EC-3FBABD5F878B}" type="presParOf" srcId="{83AA955E-A053-4245-9F7B-0110FCCDEAC1}" destId="{C1D927E3-33A1-4F02-BF17-62E3C33AA145}" srcOrd="6" destOrd="0" presId="urn:microsoft.com/office/officeart/2018/2/layout/IconLabelList"/>
    <dgm:cxn modelId="{EF38413F-AF8A-41E2-B38D-D6D41980E10D}" type="presParOf" srcId="{C1D927E3-33A1-4F02-BF17-62E3C33AA145}" destId="{0A9D59A0-1A97-4512-809E-986D193D1D6D}" srcOrd="0" destOrd="0" presId="urn:microsoft.com/office/officeart/2018/2/layout/IconLabelList"/>
    <dgm:cxn modelId="{84667600-9244-4746-974E-9EFC5FE5BEDA}" type="presParOf" srcId="{C1D927E3-33A1-4F02-BF17-62E3C33AA145}" destId="{A8E22E8C-9AAE-48D2-9F05-A5DD29C2F79C}" srcOrd="1" destOrd="0" presId="urn:microsoft.com/office/officeart/2018/2/layout/IconLabelList"/>
    <dgm:cxn modelId="{D03ABE7F-34BE-47C8-B848-0EFFADD21FBA}" type="presParOf" srcId="{C1D927E3-33A1-4F02-BF17-62E3C33AA145}" destId="{47C75252-B394-4C44-BBA1-08825C1FAB78}" srcOrd="2" destOrd="0" presId="urn:microsoft.com/office/officeart/2018/2/layout/IconLabelList"/>
    <dgm:cxn modelId="{98C3AE1F-35AD-449E-BDCE-483A2F3E2152}" type="presParOf" srcId="{83AA955E-A053-4245-9F7B-0110FCCDEAC1}" destId="{B1FA276D-3F66-427A-BCE3-8C4A81A09C66}" srcOrd="7" destOrd="0" presId="urn:microsoft.com/office/officeart/2018/2/layout/IconLabelList"/>
    <dgm:cxn modelId="{E3A12064-77F7-4F99-AF72-0A425536E949}" type="presParOf" srcId="{83AA955E-A053-4245-9F7B-0110FCCDEAC1}" destId="{46D000B6-3FDF-4F3D-BC05-9671EF3551F5}" srcOrd="8" destOrd="0" presId="urn:microsoft.com/office/officeart/2018/2/layout/IconLabelList"/>
    <dgm:cxn modelId="{6293025C-A101-4081-BB0B-433D280F83A6}" type="presParOf" srcId="{46D000B6-3FDF-4F3D-BC05-9671EF3551F5}" destId="{7D07C98E-C207-4FA1-82E0-0BC2CF5F4FF8}" srcOrd="0" destOrd="0" presId="urn:microsoft.com/office/officeart/2018/2/layout/IconLabelList"/>
    <dgm:cxn modelId="{0CFCE1D0-7066-41CF-84B7-DF9E1C1DD154}" type="presParOf" srcId="{46D000B6-3FDF-4F3D-BC05-9671EF3551F5}" destId="{7242099B-8AB3-4B91-90F2-2A3FBE336E1C}" srcOrd="1" destOrd="0" presId="urn:microsoft.com/office/officeart/2018/2/layout/IconLabelList"/>
    <dgm:cxn modelId="{1796A2D8-1479-423F-A217-420B38574582}" type="presParOf" srcId="{46D000B6-3FDF-4F3D-BC05-9671EF3551F5}" destId="{9C53F26C-7CAD-47B8-B25B-8763F446A65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09BEF-0B63-4D74-8392-59CD81BBC003}">
      <dsp:nvSpPr>
        <dsp:cNvPr id="0" name=""/>
        <dsp:cNvSpPr/>
      </dsp:nvSpPr>
      <dsp:spPr>
        <a:xfrm>
          <a:off x="622800" y="185804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rgbClr val="66FFFF"/>
          </a:solidFill>
          <a:prstDash val="solid"/>
        </a:ln>
        <a:effectLst/>
      </dsp:spPr>
      <dsp:style>
        <a:lnRef idx="2">
          <a:scrgbClr r="0" g="0" b="0"/>
        </a:lnRef>
        <a:fillRef idx="1">
          <a:scrgbClr r="0" g="0" b="0"/>
        </a:fillRef>
        <a:effectRef idx="0">
          <a:scrgbClr r="0" g="0" b="0"/>
        </a:effectRef>
        <a:fontRef idx="minor">
          <a:schemeClr val="lt1"/>
        </a:fontRef>
      </dsp:style>
    </dsp:sp>
    <dsp:sp modelId="{E3B120A7-B394-4905-AA93-57F97081C87C}">
      <dsp:nvSpPr>
        <dsp:cNvPr id="0" name=""/>
        <dsp:cNvSpPr/>
      </dsp:nvSpPr>
      <dsp:spPr>
        <a:xfrm>
          <a:off x="127800" y="3025877"/>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Assess your current skills and knowledge, take an inventory of your current skills and knowledge. Identify areas where you are strong and areas where you could use improvement.</a:t>
          </a:r>
          <a:endParaRPr lang="en-US" sz="1100" kern="1200"/>
        </a:p>
      </dsp:txBody>
      <dsp:txXfrm>
        <a:off x="127800" y="3025877"/>
        <a:ext cx="1800000" cy="1080000"/>
      </dsp:txXfrm>
    </dsp:sp>
    <dsp:sp modelId="{A9F44F08-0181-4721-A213-C67616B221D7}">
      <dsp:nvSpPr>
        <dsp:cNvPr id="0" name=""/>
        <dsp:cNvSpPr/>
      </dsp:nvSpPr>
      <dsp:spPr>
        <a:xfrm>
          <a:off x="2737800" y="185804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rgbClr val="66FFFF"/>
          </a:solidFill>
          <a:prstDash val="solid"/>
        </a:ln>
        <a:effectLst/>
      </dsp:spPr>
      <dsp:style>
        <a:lnRef idx="2">
          <a:scrgbClr r="0" g="0" b="0"/>
        </a:lnRef>
        <a:fillRef idx="1">
          <a:scrgbClr r="0" g="0" b="0"/>
        </a:fillRef>
        <a:effectRef idx="0">
          <a:scrgbClr r="0" g="0" b="0"/>
        </a:effectRef>
        <a:fontRef idx="minor">
          <a:schemeClr val="lt1"/>
        </a:fontRef>
      </dsp:style>
    </dsp:sp>
    <dsp:sp modelId="{6087E550-C5F8-458B-B3DC-89686A4BC8C1}">
      <dsp:nvSpPr>
        <dsp:cNvPr id="0" name=""/>
        <dsp:cNvSpPr/>
      </dsp:nvSpPr>
      <dsp:spPr>
        <a:xfrm>
          <a:off x="2242800" y="3025877"/>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Create a develop a plan of action for achieving your goals. This plan should include specific steps you will take, resources you will need, and a timeline for completion.</a:t>
          </a:r>
          <a:endParaRPr lang="en-US" sz="1100" kern="1200"/>
        </a:p>
      </dsp:txBody>
      <dsp:txXfrm>
        <a:off x="2242800" y="3025877"/>
        <a:ext cx="1800000" cy="1080000"/>
      </dsp:txXfrm>
    </dsp:sp>
    <dsp:sp modelId="{D7CAAF8D-703D-4ED3-8335-9A36781E2931}">
      <dsp:nvSpPr>
        <dsp:cNvPr id="0" name=""/>
        <dsp:cNvSpPr/>
      </dsp:nvSpPr>
      <dsp:spPr>
        <a:xfrm>
          <a:off x="4852800" y="185804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rgbClr val="66FFFF"/>
          </a:solidFill>
          <a:prstDash val="solid"/>
        </a:ln>
        <a:effectLst/>
      </dsp:spPr>
      <dsp:style>
        <a:lnRef idx="2">
          <a:scrgbClr r="0" g="0" b="0"/>
        </a:lnRef>
        <a:fillRef idx="1">
          <a:scrgbClr r="0" g="0" b="0"/>
        </a:fillRef>
        <a:effectRef idx="0">
          <a:scrgbClr r="0" g="0" b="0"/>
        </a:effectRef>
        <a:fontRef idx="minor">
          <a:schemeClr val="lt1"/>
        </a:fontRef>
      </dsp:style>
    </dsp:sp>
    <dsp:sp modelId="{77F50F75-76D3-4B40-B0C8-CF589565847F}">
      <dsp:nvSpPr>
        <dsp:cNvPr id="0" name=""/>
        <dsp:cNvSpPr/>
      </dsp:nvSpPr>
      <dsp:spPr>
        <a:xfrm>
          <a:off x="4357800" y="3025877"/>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Identify resources &amp; determine what resources you will need to achieve your goals. This may include books, courses, conferences, mentors, or networking opportunities.</a:t>
          </a:r>
          <a:endParaRPr lang="en-US" sz="1100" kern="1200"/>
        </a:p>
      </dsp:txBody>
      <dsp:txXfrm>
        <a:off x="4357800" y="3025877"/>
        <a:ext cx="1800000" cy="1080000"/>
      </dsp:txXfrm>
    </dsp:sp>
    <dsp:sp modelId="{0A9D59A0-1A97-4512-809E-986D193D1D6D}">
      <dsp:nvSpPr>
        <dsp:cNvPr id="0" name=""/>
        <dsp:cNvSpPr/>
      </dsp:nvSpPr>
      <dsp:spPr>
        <a:xfrm>
          <a:off x="6967800" y="185804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rgbClr val="66FFFF"/>
          </a:solidFill>
          <a:prstDash val="solid"/>
        </a:ln>
        <a:effectLst/>
      </dsp:spPr>
      <dsp:style>
        <a:lnRef idx="2">
          <a:scrgbClr r="0" g="0" b="0"/>
        </a:lnRef>
        <a:fillRef idx="1">
          <a:scrgbClr r="0" g="0" b="0"/>
        </a:fillRef>
        <a:effectRef idx="0">
          <a:scrgbClr r="0" g="0" b="0"/>
        </a:effectRef>
        <a:fontRef idx="minor">
          <a:schemeClr val="lt1"/>
        </a:fontRef>
      </dsp:style>
    </dsp:sp>
    <dsp:sp modelId="{47C75252-B394-4C44-BBA1-08825C1FAB78}">
      <dsp:nvSpPr>
        <dsp:cNvPr id="0" name=""/>
        <dsp:cNvSpPr/>
      </dsp:nvSpPr>
      <dsp:spPr>
        <a:xfrm>
          <a:off x="6472800" y="3025877"/>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Schedule time in your calendar to work on your professional development and commit to it.</a:t>
          </a:r>
          <a:endParaRPr lang="en-US" sz="1100" kern="1200"/>
        </a:p>
      </dsp:txBody>
      <dsp:txXfrm>
        <a:off x="6472800" y="3025877"/>
        <a:ext cx="1800000" cy="1080000"/>
      </dsp:txXfrm>
    </dsp:sp>
    <dsp:sp modelId="{7D07C98E-C207-4FA1-82E0-0BC2CF5F4FF8}">
      <dsp:nvSpPr>
        <dsp:cNvPr id="0" name=""/>
        <dsp:cNvSpPr/>
      </dsp:nvSpPr>
      <dsp:spPr>
        <a:xfrm>
          <a:off x="9082800" y="185804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rgbClr val="66FFFF"/>
          </a:solidFill>
          <a:prstDash val="solid"/>
        </a:ln>
        <a:effectLst/>
      </dsp:spPr>
      <dsp:style>
        <a:lnRef idx="2">
          <a:scrgbClr r="0" g="0" b="0"/>
        </a:lnRef>
        <a:fillRef idx="1">
          <a:scrgbClr r="0" g="0" b="0"/>
        </a:fillRef>
        <a:effectRef idx="0">
          <a:scrgbClr r="0" g="0" b="0"/>
        </a:effectRef>
        <a:fontRef idx="minor">
          <a:schemeClr val="lt1"/>
        </a:fontRef>
      </dsp:style>
    </dsp:sp>
    <dsp:sp modelId="{9C53F26C-7CAD-47B8-B25B-8763F446A65B}">
      <dsp:nvSpPr>
        <dsp:cNvPr id="0" name=""/>
        <dsp:cNvSpPr/>
      </dsp:nvSpPr>
      <dsp:spPr>
        <a:xfrm>
          <a:off x="8587800" y="3025877"/>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Evaluate your progress Regularly towards your goals. Assess what is working well and what needs improvement. Make adjustments to your plan as needed.</a:t>
          </a:r>
          <a:endParaRPr lang="en-US" sz="1100" kern="1200"/>
        </a:p>
      </dsp:txBody>
      <dsp:txXfrm>
        <a:off x="8587800" y="3025877"/>
        <a:ext cx="1800000" cy="108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C2B07E4-CDF9-4C88-A2F3-04620E58224D}" type="datetimeFigureOut">
              <a:rPr lang="en-US" smtClean="0"/>
              <a:t>3/23/2023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811387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376255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994203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213572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662862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2078055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1949397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787012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859695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2659132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1275127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4440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3/23/2023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343934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2B07E4-CDF9-4C88-A2F3-04620E58224D}" type="datetimeFigureOut">
              <a:rPr lang="en-US" smtClean="0"/>
              <a:pPr/>
              <a:t>3/23/2023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40217388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2B07E4-CDF9-4C88-A2F3-04620E58224D}" type="datetimeFigureOut">
              <a:rPr lang="en-US" smtClean="0"/>
              <a:pPr/>
              <a:t>3/23/2023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1376434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11167932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3/23/2023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dirty="0"/>
          </a:p>
        </p:txBody>
      </p:sp>
    </p:spTree>
    <p:extLst>
      <p:ext uri="{BB962C8B-B14F-4D97-AF65-F5344CB8AC3E}">
        <p14:creationId xmlns:p14="http://schemas.microsoft.com/office/powerpoint/2010/main" val="3628273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2B07E4-CDF9-4C88-A2F3-04620E58224D}" type="datetimeFigureOut">
              <a:rPr lang="en-US" smtClean="0"/>
              <a:pPr/>
              <a:t>3/23/2023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FE71E98-A417-4ECC-ACEB-C0490C20DB04}" type="slidenum">
              <a:rPr lang="en-US" smtClean="0"/>
              <a:pPr/>
              <a:t>‹#›</a:t>
            </a:fld>
            <a:endParaRPr lang="en-US" dirty="0"/>
          </a:p>
        </p:txBody>
      </p:sp>
    </p:spTree>
    <p:extLst>
      <p:ext uri="{BB962C8B-B14F-4D97-AF65-F5344CB8AC3E}">
        <p14:creationId xmlns:p14="http://schemas.microsoft.com/office/powerpoint/2010/main" val="1368762234"/>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E31651-BC9E-48A1-8D1C-9CA81D3AFBAF}"/>
              </a:ext>
            </a:extLst>
          </p:cNvPr>
          <p:cNvPicPr>
            <a:picLocks noChangeAspect="1"/>
          </p:cNvPicPr>
          <p:nvPr/>
        </p:nvPicPr>
        <p:blipFill rotWithShape="1">
          <a:blip r:embed="rId2">
            <a:alphaModFix amt="50000"/>
          </a:blip>
          <a:srcRect t="8564" b="12765"/>
          <a:stretch/>
        </p:blipFill>
        <p:spPr>
          <a:xfrm>
            <a:off x="20" y="10"/>
            <a:ext cx="12191980" cy="6857990"/>
          </a:xfrm>
          <a:prstGeom prst="rect">
            <a:avLst/>
          </a:prstGeom>
        </p:spPr>
      </p:pic>
      <p:sp>
        <p:nvSpPr>
          <p:cNvPr id="2" name="Title 1">
            <a:extLst>
              <a:ext uri="{FF2B5EF4-FFF2-40B4-BE49-F238E27FC236}">
                <a16:creationId xmlns:a16="http://schemas.microsoft.com/office/drawing/2014/main" id="{0E77A63D-258E-7517-619B-33B988C62544}"/>
              </a:ext>
            </a:extLst>
          </p:cNvPr>
          <p:cNvSpPr>
            <a:spLocks noGrp="1"/>
          </p:cNvSpPr>
          <p:nvPr>
            <p:ph type="ctrTitle"/>
          </p:nvPr>
        </p:nvSpPr>
        <p:spPr>
          <a:xfrm>
            <a:off x="2156978" y="843279"/>
            <a:ext cx="7714388" cy="2069899"/>
          </a:xfrm>
        </p:spPr>
        <p:txBody>
          <a:bodyPr>
            <a:normAutofit fontScale="90000"/>
          </a:bodyPr>
          <a:lstStyle/>
          <a:p>
            <a:pPr algn="ctr"/>
            <a:br>
              <a:rPr lang="en-GB" dirty="0"/>
            </a:br>
            <a:br>
              <a:rPr lang="en-GB" dirty="0"/>
            </a:br>
            <a:r>
              <a:rPr lang="en-GB" dirty="0"/>
              <a:t>Mr Brian </a:t>
            </a:r>
            <a:br>
              <a:rPr lang="en-GB" dirty="0"/>
            </a:br>
            <a:r>
              <a:rPr lang="en-GB" dirty="0"/>
              <a:t>Tekime Kiobo (2227504) </a:t>
            </a:r>
            <a:br>
              <a:rPr lang="en-GB" dirty="0"/>
            </a:br>
            <a:r>
              <a:rPr lang="en-GB" dirty="0"/>
              <a:t>18/03/2023</a:t>
            </a:r>
          </a:p>
        </p:txBody>
      </p:sp>
      <p:sp>
        <p:nvSpPr>
          <p:cNvPr id="3" name="Subtitle 2">
            <a:extLst>
              <a:ext uri="{FF2B5EF4-FFF2-40B4-BE49-F238E27FC236}">
                <a16:creationId xmlns:a16="http://schemas.microsoft.com/office/drawing/2014/main" id="{0C1B6915-9FC5-092A-C137-795823771908}"/>
              </a:ext>
            </a:extLst>
          </p:cNvPr>
          <p:cNvSpPr>
            <a:spLocks noGrp="1"/>
          </p:cNvSpPr>
          <p:nvPr>
            <p:ph type="subTitle" idx="1"/>
          </p:nvPr>
        </p:nvSpPr>
        <p:spPr>
          <a:xfrm>
            <a:off x="2238806" y="3619104"/>
            <a:ext cx="7714388" cy="1085849"/>
          </a:xfrm>
        </p:spPr>
        <p:txBody>
          <a:bodyPr>
            <a:normAutofit fontScale="77500" lnSpcReduction="20000"/>
          </a:bodyPr>
          <a:lstStyle/>
          <a:p>
            <a:pPr algn="ctr"/>
            <a:r>
              <a:rPr lang="en-GB" sz="2000" dirty="0">
                <a:solidFill>
                  <a:schemeClr val="tx1"/>
                </a:solidFill>
              </a:rPr>
              <a:t>Hi and welcome to my presentation During my presentation I will be talking about PDP (personal development Plan) and how it can be beneficially implemented and practiced in out day to day lives to make us more time efficient and organised </a:t>
            </a:r>
          </a:p>
          <a:p>
            <a:pPr algn="ct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9318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BC8A9F2-3062-BDE5-4D4D-B3015026714B}"/>
              </a:ext>
            </a:extLst>
          </p:cNvPr>
          <p:cNvSpPr txBox="1"/>
          <p:nvPr/>
        </p:nvSpPr>
        <p:spPr>
          <a:xfrm>
            <a:off x="2435860" y="480982"/>
            <a:ext cx="6929120" cy="707886"/>
          </a:xfrm>
          <a:prstGeom prst="rect">
            <a:avLst/>
          </a:prstGeom>
          <a:solidFill>
            <a:srgbClr val="66FFFF"/>
          </a:solidFill>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4000" dirty="0"/>
              <a:t>PDP</a:t>
            </a:r>
          </a:p>
        </p:txBody>
      </p:sp>
      <p:sp>
        <p:nvSpPr>
          <p:cNvPr id="9" name="Subtitle 2">
            <a:extLst>
              <a:ext uri="{FF2B5EF4-FFF2-40B4-BE49-F238E27FC236}">
                <a16:creationId xmlns:a16="http://schemas.microsoft.com/office/drawing/2014/main" id="{434055A4-1098-43F5-4099-A6F58501B06C}"/>
              </a:ext>
            </a:extLst>
          </p:cNvPr>
          <p:cNvSpPr>
            <a:spLocks noGrp="1"/>
          </p:cNvSpPr>
          <p:nvPr>
            <p:ph idx="1"/>
          </p:nvPr>
        </p:nvSpPr>
        <p:spPr>
          <a:xfrm>
            <a:off x="838200" y="1270000"/>
            <a:ext cx="10124440" cy="5107018"/>
          </a:xfrm>
        </p:spPr>
        <p:txBody>
          <a:bodyPr>
            <a:normAutofit/>
          </a:bodyPr>
          <a:lstStyle/>
          <a:p>
            <a:pPr marL="0" indent="0" algn="ctr">
              <a:buNone/>
            </a:pPr>
            <a:r>
              <a:rPr lang="en-GB" b="0" i="0" dirty="0">
                <a:effectLst/>
                <a:latin typeface="UICTFontTextStyleBody"/>
              </a:rPr>
              <a:t>A professional development plan is a structured document that outlines a person's career goals and shows the steps they need to take to achieve those set goals. The PDP plan is designed to identify </a:t>
            </a:r>
            <a:r>
              <a:rPr lang="en-GB" dirty="0">
                <a:latin typeface="UICTFontTextStyleBody"/>
              </a:rPr>
              <a:t>the individuals </a:t>
            </a:r>
            <a:r>
              <a:rPr lang="en-GB" b="0" i="0" dirty="0">
                <a:effectLst/>
                <a:latin typeface="UICTFontTextStyleBody"/>
              </a:rPr>
              <a:t>skills and knowledge a person would need to acquire to progress in their career, as well as the resources and support required to achieve their goals. It can cover a range of areas, such as technical skills, leadership skills, and career planning.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b="0" i="0" dirty="0">
              <a:effectLst/>
              <a:latin typeface="UICTFontTextStyleBody"/>
            </a:endParaRPr>
          </a:p>
          <a:p>
            <a:pPr marL="0" indent="0" algn="ctr">
              <a:buNone/>
            </a:pPr>
            <a:r>
              <a:rPr lang="en-GB" b="0" i="0" dirty="0">
                <a:effectLst/>
                <a:latin typeface="UICTFontTextStyleBody"/>
              </a:rPr>
              <a:t> A professional development plan is an essential tool for growth in any career  weather you're a student or you run a business.  The development</a:t>
            </a:r>
            <a:r>
              <a:rPr lang="en-GB" dirty="0">
                <a:latin typeface="UICTFontTextStyleBody"/>
              </a:rPr>
              <a:t> of PDP</a:t>
            </a:r>
            <a:r>
              <a:rPr lang="en-GB" b="0" i="0" dirty="0">
                <a:effectLst/>
                <a:latin typeface="UICTFontTextStyleBody"/>
              </a:rPr>
              <a:t> enables individuals to take control of their career path and achieve their desired outcomes. In the next slide I've included some practices that can help your PDP.</a:t>
            </a:r>
          </a:p>
          <a:p>
            <a:pPr marL="0" indent="0" algn="ctr">
              <a:buNone/>
            </a:pPr>
            <a:endParaRPr lang="en-GB" dirty="0"/>
          </a:p>
        </p:txBody>
      </p:sp>
    </p:spTree>
    <p:extLst>
      <p:ext uri="{BB962C8B-B14F-4D97-AF65-F5344CB8AC3E}">
        <p14:creationId xmlns:p14="http://schemas.microsoft.com/office/powerpoint/2010/main" val="649307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1C2493E-A2FE-A2F8-4777-BE2D3CE5E709}"/>
              </a:ext>
            </a:extLst>
          </p:cNvPr>
          <p:cNvGraphicFramePr>
            <a:graphicFrameLocks noGrp="1"/>
          </p:cNvGraphicFramePr>
          <p:nvPr>
            <p:extLst>
              <p:ext uri="{D42A27DB-BD31-4B8C-83A1-F6EECF244321}">
                <p14:modId xmlns:p14="http://schemas.microsoft.com/office/powerpoint/2010/main" val="1267058231"/>
              </p:ext>
            </p:extLst>
          </p:nvPr>
        </p:nvGraphicFramePr>
        <p:xfrm>
          <a:off x="472440" y="411480"/>
          <a:ext cx="11247120" cy="6035040"/>
        </p:xfrm>
        <a:graphic>
          <a:graphicData uri="http://schemas.openxmlformats.org/drawingml/2006/table">
            <a:tbl>
              <a:tblPr firstRow="1" bandRow="1">
                <a:tableStyleId>{21E4AEA4-8DFA-4A89-87EB-49C32662AFE0}</a:tableStyleId>
              </a:tblPr>
              <a:tblGrid>
                <a:gridCol w="1104494">
                  <a:extLst>
                    <a:ext uri="{9D8B030D-6E8A-4147-A177-3AD203B41FA5}">
                      <a16:colId xmlns:a16="http://schemas.microsoft.com/office/drawing/2014/main" val="4227390396"/>
                    </a:ext>
                  </a:extLst>
                </a:gridCol>
                <a:gridCol w="4007603">
                  <a:extLst>
                    <a:ext uri="{9D8B030D-6E8A-4147-A177-3AD203B41FA5}">
                      <a16:colId xmlns:a16="http://schemas.microsoft.com/office/drawing/2014/main" val="4196001913"/>
                    </a:ext>
                  </a:extLst>
                </a:gridCol>
                <a:gridCol w="1593305">
                  <a:extLst>
                    <a:ext uri="{9D8B030D-6E8A-4147-A177-3AD203B41FA5}">
                      <a16:colId xmlns:a16="http://schemas.microsoft.com/office/drawing/2014/main" val="232522430"/>
                    </a:ext>
                  </a:extLst>
                </a:gridCol>
                <a:gridCol w="1929580">
                  <a:extLst>
                    <a:ext uri="{9D8B030D-6E8A-4147-A177-3AD203B41FA5}">
                      <a16:colId xmlns:a16="http://schemas.microsoft.com/office/drawing/2014/main" val="1164623800"/>
                    </a:ext>
                  </a:extLst>
                </a:gridCol>
                <a:gridCol w="1561279">
                  <a:extLst>
                    <a:ext uri="{9D8B030D-6E8A-4147-A177-3AD203B41FA5}">
                      <a16:colId xmlns:a16="http://schemas.microsoft.com/office/drawing/2014/main" val="485981499"/>
                    </a:ext>
                  </a:extLst>
                </a:gridCol>
                <a:gridCol w="1050859">
                  <a:extLst>
                    <a:ext uri="{9D8B030D-6E8A-4147-A177-3AD203B41FA5}">
                      <a16:colId xmlns:a16="http://schemas.microsoft.com/office/drawing/2014/main" val="1990222692"/>
                    </a:ext>
                  </a:extLst>
                </a:gridCol>
              </a:tblGrid>
              <a:tr h="1106700">
                <a:tc>
                  <a:txBody>
                    <a:bodyPr/>
                    <a:lstStyle/>
                    <a:p>
                      <a:pPr algn="ctr"/>
                      <a:r>
                        <a:rPr lang="en-GB" sz="1200" dirty="0"/>
                        <a:t>What are your</a:t>
                      </a:r>
                    </a:p>
                    <a:p>
                      <a:pPr algn="ctr"/>
                      <a:r>
                        <a:rPr lang="en-GB" sz="1200" dirty="0"/>
                        <a:t>long-term goals?</a:t>
                      </a:r>
                    </a:p>
                  </a:txBody>
                  <a:tcPr/>
                </a:tc>
                <a:tc>
                  <a:txBody>
                    <a:bodyPr/>
                    <a:lstStyle/>
                    <a:p>
                      <a:pPr algn="ctr"/>
                      <a:r>
                        <a:rPr lang="en-GB" sz="1200" dirty="0"/>
                        <a:t>What are your specific</a:t>
                      </a:r>
                    </a:p>
                    <a:p>
                      <a:pPr algn="ctr"/>
                      <a:r>
                        <a:rPr lang="en-GB" sz="1200" dirty="0"/>
                        <a:t>career goals?</a:t>
                      </a:r>
                    </a:p>
                  </a:txBody>
                  <a:tcPr/>
                </a:tc>
                <a:tc>
                  <a:txBody>
                    <a:bodyPr/>
                    <a:lstStyle/>
                    <a:p>
                      <a:pPr algn="ctr"/>
                      <a:r>
                        <a:rPr lang="en-GB" sz="1200" dirty="0"/>
                        <a:t>What are the key skills</a:t>
                      </a:r>
                    </a:p>
                    <a:p>
                      <a:pPr algn="ctr"/>
                      <a:r>
                        <a:rPr lang="en-GB" sz="1200" dirty="0"/>
                        <a:t>needed for each one</a:t>
                      </a:r>
                    </a:p>
                    <a:p>
                      <a:pPr algn="ctr"/>
                      <a:r>
                        <a:rPr lang="en-GB" sz="1200" dirty="0"/>
                        <a:t>of your goals?</a:t>
                      </a:r>
                    </a:p>
                  </a:txBody>
                  <a:tcPr/>
                </a:tc>
                <a:tc>
                  <a:txBody>
                    <a:bodyPr/>
                    <a:lstStyle/>
                    <a:p>
                      <a:pPr algn="ctr"/>
                      <a:r>
                        <a:rPr lang="en-GB" sz="1200" dirty="0"/>
                        <a:t>What skills do you</a:t>
                      </a:r>
                    </a:p>
                    <a:p>
                      <a:pPr algn="ctr"/>
                      <a:r>
                        <a:rPr lang="en-GB" sz="1200" dirty="0"/>
                        <a:t>need to work on?</a:t>
                      </a:r>
                    </a:p>
                  </a:txBody>
                  <a:tcPr/>
                </a:tc>
                <a:tc>
                  <a:txBody>
                    <a:bodyPr/>
                    <a:lstStyle/>
                    <a:p>
                      <a:pPr algn="ctr"/>
                      <a:r>
                        <a:rPr lang="en-GB" sz="1200" dirty="0"/>
                        <a:t>What actions are you</a:t>
                      </a:r>
                    </a:p>
                    <a:p>
                      <a:pPr algn="ctr"/>
                      <a:r>
                        <a:rPr lang="en-GB" sz="1200" dirty="0"/>
                        <a:t>going to take?</a:t>
                      </a:r>
                    </a:p>
                  </a:txBody>
                  <a:tcPr/>
                </a:tc>
                <a:tc>
                  <a:txBody>
                    <a:bodyPr/>
                    <a:lstStyle/>
                    <a:p>
                      <a:pPr algn="ctr"/>
                      <a:r>
                        <a:rPr lang="en-GB" sz="1200" dirty="0"/>
                        <a:t>When are you</a:t>
                      </a:r>
                    </a:p>
                    <a:p>
                      <a:pPr algn="ctr"/>
                      <a:r>
                        <a:rPr lang="en-GB" sz="1200" dirty="0"/>
                        <a:t>going to complete</a:t>
                      </a:r>
                    </a:p>
                    <a:p>
                      <a:pPr algn="ctr"/>
                      <a:r>
                        <a:rPr lang="en-GB" sz="1200" dirty="0"/>
                        <a:t>your training by?</a:t>
                      </a:r>
                    </a:p>
                  </a:txBody>
                  <a:tcPr/>
                </a:tc>
                <a:extLst>
                  <a:ext uri="{0D108BD9-81ED-4DB2-BD59-A6C34878D82A}">
                    <a16:rowId xmlns:a16="http://schemas.microsoft.com/office/drawing/2014/main" val="3903260562"/>
                  </a:ext>
                </a:extLst>
              </a:tr>
              <a:tr h="1564717">
                <a:tc rowSpan="3">
                  <a:txBody>
                    <a:bodyPr/>
                    <a:lstStyle/>
                    <a:p>
                      <a:endParaRPr lang="en-GB" sz="1200" dirty="0"/>
                    </a:p>
                    <a:p>
                      <a:endParaRPr lang="en-GB" sz="1200" dirty="0"/>
                    </a:p>
                    <a:p>
                      <a:endParaRPr lang="en-GB" sz="1200" dirty="0"/>
                    </a:p>
                    <a:p>
                      <a:endParaRPr lang="en-GB" sz="1200" dirty="0"/>
                    </a:p>
                    <a:p>
                      <a:endParaRPr lang="en-GB" sz="1200" dirty="0"/>
                    </a:p>
                    <a:p>
                      <a:endParaRPr lang="en-GB" sz="1200" dirty="0"/>
                    </a:p>
                    <a:p>
                      <a:r>
                        <a:rPr lang="en-GB" sz="1200" dirty="0"/>
                        <a:t>Self employed cyber security business.</a:t>
                      </a:r>
                    </a:p>
                  </a:txBody>
                  <a:tcPr/>
                </a:tc>
                <a:tc>
                  <a:txBody>
                    <a:bodyPr/>
                    <a:lstStyle/>
                    <a:p>
                      <a:endParaRPr lang="en-GB" sz="1200" dirty="0"/>
                    </a:p>
                    <a:p>
                      <a:pPr algn="ctr"/>
                      <a:endParaRPr lang="en-GB" sz="1200" dirty="0"/>
                    </a:p>
                    <a:p>
                      <a:pPr algn="ctr"/>
                      <a:r>
                        <a:rPr lang="en-GB" sz="1200" dirty="0"/>
                        <a:t>Becoming self employed is a career goal </a:t>
                      </a:r>
                    </a:p>
                    <a:p>
                      <a:pPr algn="ctr"/>
                      <a:r>
                        <a:rPr lang="en-GB" sz="1200" dirty="0"/>
                        <a:t>that I'm most looking forward to</a:t>
                      </a:r>
                    </a:p>
                  </a:txBody>
                  <a:tcPr/>
                </a:tc>
                <a:tc>
                  <a:txBody>
                    <a:bodyPr/>
                    <a:lstStyle/>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Decision making skills</a:t>
                      </a:r>
                    </a:p>
                    <a:p>
                      <a:pPr marL="171450" indent="-171450">
                        <a:buFont typeface="Arial" panose="020B0604020202020204" pitchFamily="34" charset="0"/>
                        <a:buChar char="•"/>
                      </a:pPr>
                      <a:r>
                        <a:rPr lang="en-GB" sz="1200" dirty="0"/>
                        <a:t>Time management </a:t>
                      </a:r>
                    </a:p>
                    <a:p>
                      <a:pPr marL="171450" indent="-171450">
                        <a:buFont typeface="Arial" panose="020B0604020202020204" pitchFamily="34" charset="0"/>
                        <a:buChar char="•"/>
                      </a:pPr>
                      <a:r>
                        <a:rPr lang="en-GB" sz="1200" dirty="0"/>
                        <a:t>Organisational skills </a:t>
                      </a:r>
                    </a:p>
                    <a:p>
                      <a:pPr marL="0" indent="0">
                        <a:buFont typeface="Arial" panose="020B0604020202020204" pitchFamily="34" charset="0"/>
                        <a:buNone/>
                      </a:pPr>
                      <a:r>
                        <a:rPr lang="en-GB" sz="1200" dirty="0"/>
                        <a:t> </a:t>
                      </a:r>
                    </a:p>
                    <a:p>
                      <a:pPr marL="0" indent="0">
                        <a:buFont typeface="Arial" panose="020B0604020202020204" pitchFamily="34" charset="0"/>
                        <a:buNone/>
                      </a:pPr>
                      <a:endParaRPr lang="en-GB" sz="1200" dirty="0"/>
                    </a:p>
                  </a:txBody>
                  <a:tcPr/>
                </a:tc>
                <a:tc>
                  <a:txBody>
                    <a:bodyPr/>
                    <a:lstStyle/>
                    <a:p>
                      <a:pPr algn="ctr"/>
                      <a:endParaRPr lang="en-GB" sz="1200" dirty="0"/>
                    </a:p>
                    <a:p>
                      <a:pPr algn="ctr"/>
                      <a:r>
                        <a:rPr lang="en-GB" sz="1200" dirty="0"/>
                        <a:t>Building my communication skills will help me communicate &amp; reach out to businesses in need of the service I`ll have available on offer .</a:t>
                      </a:r>
                    </a:p>
                  </a:txBody>
                  <a:tcPr/>
                </a:tc>
                <a:tc>
                  <a:txBody>
                    <a:bodyPr/>
                    <a:lstStyle/>
                    <a:p>
                      <a:endParaRPr lang="en-GB" sz="1200" dirty="0"/>
                    </a:p>
                    <a:p>
                      <a:endParaRPr lang="en-GB" sz="1200" dirty="0"/>
                    </a:p>
                    <a:p>
                      <a:pPr algn="ctr"/>
                      <a:r>
                        <a:rPr lang="en-GB" sz="1200" dirty="0"/>
                        <a:t>Study a customers service course to help me develop my communication skills.</a:t>
                      </a:r>
                    </a:p>
                  </a:txBody>
                  <a:tcPr/>
                </a:tc>
                <a:tc>
                  <a:txBody>
                    <a:bodyPr/>
                    <a:lstStyle/>
                    <a:p>
                      <a:r>
                        <a:rPr lang="en-GB" sz="1200" dirty="0"/>
                        <a:t>6 months</a:t>
                      </a:r>
                    </a:p>
                  </a:txBody>
                  <a:tcPr/>
                </a:tc>
                <a:extLst>
                  <a:ext uri="{0D108BD9-81ED-4DB2-BD59-A6C34878D82A}">
                    <a16:rowId xmlns:a16="http://schemas.microsoft.com/office/drawing/2014/main" val="2640747298"/>
                  </a:ext>
                </a:extLst>
              </a:tr>
              <a:tr h="1235303">
                <a:tc vMerge="1">
                  <a:txBody>
                    <a:bodyPr/>
                    <a:lstStyle/>
                    <a:p>
                      <a:endParaRPr lang="en-GB"/>
                    </a:p>
                  </a:txBody>
                  <a:tcPr/>
                </a:tc>
                <a:tc>
                  <a:txBody>
                    <a:bodyPr/>
                    <a:lstStyle/>
                    <a:p>
                      <a:pPr algn="ctr"/>
                      <a:endParaRPr lang="en-GB" sz="1200" dirty="0"/>
                    </a:p>
                    <a:p>
                      <a:pPr algn="ctr"/>
                      <a:endParaRPr lang="en-GB" sz="1200" dirty="0"/>
                    </a:p>
                    <a:p>
                      <a:pPr algn="ctr"/>
                      <a:r>
                        <a:rPr lang="en-GB" sz="1200" dirty="0"/>
                        <a:t>Employing employees </a:t>
                      </a:r>
                    </a:p>
                  </a:txBody>
                  <a:tcPr/>
                </a:tc>
                <a:tc>
                  <a:txBody>
                    <a:bodyPr/>
                    <a:lstStyle/>
                    <a:p>
                      <a:pPr marL="0" indent="0">
                        <a:buFont typeface="Arial" panose="020B0604020202020204" pitchFamily="34" charset="0"/>
                        <a:buNone/>
                      </a:pPr>
                      <a:endParaRPr lang="en-GB" sz="1200" dirty="0"/>
                    </a:p>
                    <a:p>
                      <a:pPr marL="171450" indent="-171450">
                        <a:buFont typeface="Arial" panose="020B0604020202020204" pitchFamily="34" charset="0"/>
                        <a:buChar char="•"/>
                      </a:pPr>
                      <a:r>
                        <a:rPr lang="en-GB" sz="1200" dirty="0"/>
                        <a:t>Communication skills</a:t>
                      </a:r>
                    </a:p>
                    <a:p>
                      <a:pPr marL="171450" indent="-171450">
                        <a:buFont typeface="Arial" panose="020B0604020202020204" pitchFamily="34" charset="0"/>
                        <a:buChar char="•"/>
                      </a:pPr>
                      <a:r>
                        <a:rPr lang="en-GB" sz="1200" dirty="0"/>
                        <a:t>Management skills</a:t>
                      </a:r>
                    </a:p>
                    <a:p>
                      <a:pPr marL="171450" indent="-171450">
                        <a:buFont typeface="Arial" panose="020B0604020202020204" pitchFamily="34" charset="0"/>
                        <a:buChar char="•"/>
                      </a:pPr>
                      <a:r>
                        <a:rPr lang="en-GB" sz="1200" dirty="0"/>
                        <a:t>Networking skills </a:t>
                      </a:r>
                    </a:p>
                  </a:txBody>
                  <a:tcPr/>
                </a:tc>
                <a:tc>
                  <a:txBody>
                    <a:bodyPr/>
                    <a:lstStyle/>
                    <a:p>
                      <a:pPr algn="ctr"/>
                      <a:endParaRPr lang="en-GB" sz="1200" dirty="0"/>
                    </a:p>
                    <a:p>
                      <a:pPr marL="0" indent="0" algn="ctr">
                        <a:buFont typeface="Arial" panose="020B0604020202020204" pitchFamily="34" charset="0"/>
                        <a:buNone/>
                      </a:pPr>
                      <a:r>
                        <a:rPr lang="en-GB" sz="1200" dirty="0"/>
                        <a:t>Learning different ways to promote my business so it can  get more recognition. From example social media promo , ads, flyers, newspaper email etc. </a:t>
                      </a:r>
                    </a:p>
                  </a:txBody>
                  <a:tcPr/>
                </a:tc>
                <a:tc>
                  <a:txBody>
                    <a:bodyPr/>
                    <a:lstStyle/>
                    <a:p>
                      <a:endParaRPr lang="en-GB" sz="1200" dirty="0"/>
                    </a:p>
                    <a:p>
                      <a:pPr algn="ctr"/>
                      <a:r>
                        <a:rPr lang="en-GB" sz="1200" dirty="0"/>
                        <a:t>By studying all the platform available for me to expand my business via books, online information, networking…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12 months</a:t>
                      </a:r>
                    </a:p>
                    <a:p>
                      <a:endParaRPr lang="en-GB" sz="1200" dirty="0"/>
                    </a:p>
                  </a:txBody>
                  <a:tcPr/>
                </a:tc>
                <a:extLst>
                  <a:ext uri="{0D108BD9-81ED-4DB2-BD59-A6C34878D82A}">
                    <a16:rowId xmlns:a16="http://schemas.microsoft.com/office/drawing/2014/main" val="2410303205"/>
                  </a:ext>
                </a:extLst>
              </a:tr>
              <a:tr h="1564717">
                <a:tc vMerge="1">
                  <a:txBody>
                    <a:bodyPr/>
                    <a:lstStyle/>
                    <a:p>
                      <a:endParaRPr lang="en-GB" sz="1200" dirty="0"/>
                    </a:p>
                  </a:txBody>
                  <a:tcPr/>
                </a:tc>
                <a:tc>
                  <a:txBody>
                    <a:bodyPr/>
                    <a:lstStyle/>
                    <a:p>
                      <a:pPr algn="ctr"/>
                      <a:endParaRPr lang="en-GB" sz="1200" dirty="0"/>
                    </a:p>
                    <a:p>
                      <a:pPr algn="ctr"/>
                      <a:endParaRPr lang="en-GB" sz="1200" dirty="0"/>
                    </a:p>
                    <a:p>
                      <a:pPr algn="ctr"/>
                      <a:r>
                        <a:rPr lang="en-GB" sz="1200" dirty="0"/>
                        <a:t>Work from the comfort of my own home.</a:t>
                      </a:r>
                    </a:p>
                    <a:p>
                      <a:pPr algn="ctr"/>
                      <a:endParaRPr lang="en-GB" sz="1200" dirty="0"/>
                    </a:p>
                  </a:txBody>
                  <a:tcPr/>
                </a:tc>
                <a:tc>
                  <a:txBody>
                    <a:bodyPr/>
                    <a:lstStyle/>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Team Management skills</a:t>
                      </a:r>
                    </a:p>
                    <a:p>
                      <a:pPr marL="171450" indent="-171450">
                        <a:buFont typeface="Arial" panose="020B0604020202020204" pitchFamily="34" charset="0"/>
                        <a:buChar char="•"/>
                      </a:pPr>
                      <a:r>
                        <a:rPr lang="en-GB" sz="1200" dirty="0"/>
                        <a:t>Communication skills </a:t>
                      </a:r>
                    </a:p>
                    <a:p>
                      <a:pPr marL="171450" indent="-171450">
                        <a:buFont typeface="Arial" panose="020B0604020202020204" pitchFamily="34" charset="0"/>
                        <a:buChar char="•"/>
                      </a:pPr>
                      <a:r>
                        <a:rPr lang="en-GB" sz="1200" dirty="0"/>
                        <a:t>Leadership skills </a:t>
                      </a:r>
                    </a:p>
                    <a:p>
                      <a:pPr marL="171450" indent="-171450">
                        <a:buFont typeface="Arial" panose="020B0604020202020204" pitchFamily="34" charset="0"/>
                        <a:buChar char="•"/>
                      </a:pPr>
                      <a:endParaRPr lang="en-GB" sz="1200" dirty="0"/>
                    </a:p>
                  </a:txBody>
                  <a:tcPr/>
                </a:tc>
                <a:tc>
                  <a:txBody>
                    <a:bodyPr/>
                    <a:lstStyle/>
                    <a:p>
                      <a:endParaRPr lang="en-GB" sz="1200" dirty="0"/>
                    </a:p>
                    <a:p>
                      <a:pPr algn="ctr"/>
                      <a:r>
                        <a:rPr lang="en-GB" sz="1200" dirty="0"/>
                        <a:t>My Team management skills will be put to the test as I'll have to manage my team from my home.</a:t>
                      </a:r>
                    </a:p>
                  </a:txBody>
                  <a:tcPr/>
                </a:tc>
                <a:tc>
                  <a:txBody>
                    <a:bodyPr/>
                    <a:lstStyle/>
                    <a:p>
                      <a:endParaRPr lang="en-GB" sz="1200" dirty="0"/>
                    </a:p>
                    <a:p>
                      <a:pPr marL="171450" indent="-171450" algn="ctr">
                        <a:buFont typeface="Arial" panose="020B0604020202020204" pitchFamily="34" charset="0"/>
                        <a:buChar char="•"/>
                      </a:pPr>
                      <a:r>
                        <a:rPr lang="en-GB" sz="1200" dirty="0"/>
                        <a:t>Improve my time management</a:t>
                      </a:r>
                    </a:p>
                    <a:p>
                      <a:pPr marL="171450" indent="-171450" algn="ctr">
                        <a:buFont typeface="Arial" panose="020B0604020202020204" pitchFamily="34" charset="0"/>
                        <a:buChar char="•"/>
                      </a:pPr>
                      <a:r>
                        <a:rPr lang="en-GB" sz="1200" dirty="0"/>
                        <a:t>Organise weekly Team conference calls</a:t>
                      </a:r>
                    </a:p>
                    <a:p>
                      <a:pPr marL="171450" indent="-171450" algn="ctr">
                        <a:buFont typeface="Arial" panose="020B0604020202020204" pitchFamily="34" charset="0"/>
                        <a:buChar char="•"/>
                      </a:pPr>
                      <a:r>
                        <a:rPr lang="en-GB" sz="1200" dirty="0"/>
                        <a:t>Regular group discussions </a:t>
                      </a:r>
                    </a:p>
                    <a:p>
                      <a:endParaRPr lang="en-GB" sz="1200" dirty="0"/>
                    </a:p>
                  </a:txBody>
                  <a:tcPr/>
                </a:tc>
                <a:tc>
                  <a:txBody>
                    <a:bodyPr/>
                    <a:lstStyle/>
                    <a:p>
                      <a:r>
                        <a:rPr lang="en-GB" sz="1200" dirty="0"/>
                        <a:t>24 months</a:t>
                      </a:r>
                    </a:p>
                  </a:txBody>
                  <a:tcPr/>
                </a:tc>
                <a:extLst>
                  <a:ext uri="{0D108BD9-81ED-4DB2-BD59-A6C34878D82A}">
                    <a16:rowId xmlns:a16="http://schemas.microsoft.com/office/drawing/2014/main" val="3311170691"/>
                  </a:ext>
                </a:extLst>
              </a:tr>
            </a:tbl>
          </a:graphicData>
        </a:graphic>
      </p:graphicFrame>
    </p:spTree>
    <p:extLst>
      <p:ext uri="{BB962C8B-B14F-4D97-AF65-F5344CB8AC3E}">
        <p14:creationId xmlns:p14="http://schemas.microsoft.com/office/powerpoint/2010/main" val="1600235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164EF87E-C97B-1E96-D914-01D9801F0F2F}"/>
              </a:ext>
            </a:extLst>
          </p:cNvPr>
          <p:cNvGraphicFramePr>
            <a:graphicFrameLocks noGrp="1"/>
          </p:cNvGraphicFramePr>
          <p:nvPr>
            <p:extLst>
              <p:ext uri="{D42A27DB-BD31-4B8C-83A1-F6EECF244321}">
                <p14:modId xmlns:p14="http://schemas.microsoft.com/office/powerpoint/2010/main" val="4197774936"/>
              </p:ext>
            </p:extLst>
          </p:nvPr>
        </p:nvGraphicFramePr>
        <p:xfrm>
          <a:off x="198120" y="0"/>
          <a:ext cx="11795760" cy="6520174"/>
        </p:xfrm>
        <a:graphic>
          <a:graphicData uri="http://schemas.openxmlformats.org/drawingml/2006/table">
            <a:tbl>
              <a:tblPr firstRow="1" bandRow="1">
                <a:tableStyleId>{21E4AEA4-8DFA-4A89-87EB-49C32662AFE0}</a:tableStyleId>
              </a:tblPr>
              <a:tblGrid>
                <a:gridCol w="2211705">
                  <a:extLst>
                    <a:ext uri="{9D8B030D-6E8A-4147-A177-3AD203B41FA5}">
                      <a16:colId xmlns:a16="http://schemas.microsoft.com/office/drawing/2014/main" val="200928552"/>
                    </a:ext>
                  </a:extLst>
                </a:gridCol>
                <a:gridCol w="9584055">
                  <a:extLst>
                    <a:ext uri="{9D8B030D-6E8A-4147-A177-3AD203B41FA5}">
                      <a16:colId xmlns:a16="http://schemas.microsoft.com/office/drawing/2014/main" val="3489476357"/>
                    </a:ext>
                  </a:extLst>
                </a:gridCol>
              </a:tblGrid>
              <a:tr h="1670230">
                <a:tc>
                  <a:txBody>
                    <a:bodyPr/>
                    <a:lstStyle/>
                    <a:p>
                      <a:r>
                        <a:rPr lang="en-GB" dirty="0"/>
                        <a:t>SPECIFIC</a:t>
                      </a:r>
                    </a:p>
                  </a:txBody>
                  <a:tcPr/>
                </a:tc>
                <a:tc>
                  <a:txBody>
                    <a:bodyPr/>
                    <a:lstStyle/>
                    <a:p>
                      <a:pPr algn="l"/>
                      <a:r>
                        <a:rPr lang="en-GB" sz="1800" dirty="0"/>
                        <a:t>Becoming self employed in cyber security is a career goal that I'm most looking forward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Building my communication skills will help me communicate &amp; reach out to businesses in need of the service I`ll have available on offer .</a:t>
                      </a:r>
                    </a:p>
                    <a:p>
                      <a:pPr algn="l"/>
                      <a:endParaRPr lang="en-GB" sz="1800" dirty="0"/>
                    </a:p>
                    <a:p>
                      <a:endParaRPr lang="en-GB" dirty="0"/>
                    </a:p>
                  </a:txBody>
                  <a:tcPr/>
                </a:tc>
                <a:extLst>
                  <a:ext uri="{0D108BD9-81ED-4DB2-BD59-A6C34878D82A}">
                    <a16:rowId xmlns:a16="http://schemas.microsoft.com/office/drawing/2014/main" val="4071063590"/>
                  </a:ext>
                </a:extLst>
              </a:tr>
              <a:tr h="1214712">
                <a:tc>
                  <a:txBody>
                    <a:bodyPr/>
                    <a:lstStyle/>
                    <a:p>
                      <a:r>
                        <a:rPr lang="en-GB" dirty="0"/>
                        <a:t>MESAURABLE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Study a customers service course to help me develop my communication skills will help me communicate &amp; reach out to businesses in need of the service I`ll have available on offer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endParaRPr lang="en-GB" dirty="0"/>
                    </a:p>
                  </a:txBody>
                  <a:tcPr/>
                </a:tc>
                <a:extLst>
                  <a:ext uri="{0D108BD9-81ED-4DB2-BD59-A6C34878D82A}">
                    <a16:rowId xmlns:a16="http://schemas.microsoft.com/office/drawing/2014/main" val="1649778048"/>
                  </a:ext>
                </a:extLst>
              </a:tr>
              <a:tr h="811776">
                <a:tc>
                  <a:txBody>
                    <a:bodyPr/>
                    <a:lstStyle/>
                    <a:p>
                      <a:r>
                        <a:rPr lang="en-GB" dirty="0"/>
                        <a:t>ACHIEVABLE</a:t>
                      </a:r>
                    </a:p>
                    <a:p>
                      <a:endParaRPr lang="en-GB" dirty="0"/>
                    </a:p>
                  </a:txBody>
                  <a:tcPr/>
                </a:tc>
                <a:tc>
                  <a:txBody>
                    <a:bodyPr/>
                    <a:lstStyle/>
                    <a:p>
                      <a:r>
                        <a:rPr lang="en-GB" dirty="0"/>
                        <a:t>Within 6 months I strongly believe that the </a:t>
                      </a:r>
                      <a:r>
                        <a:rPr lang="en-GB" sz="1800" dirty="0"/>
                        <a:t>customers service course will beneficially impact my progress</a:t>
                      </a:r>
                      <a:endParaRPr lang="en-GB" dirty="0"/>
                    </a:p>
                  </a:txBody>
                  <a:tcPr/>
                </a:tc>
                <a:extLst>
                  <a:ext uri="{0D108BD9-81ED-4DB2-BD59-A6C34878D82A}">
                    <a16:rowId xmlns:a16="http://schemas.microsoft.com/office/drawing/2014/main" val="941535986"/>
                  </a:ext>
                </a:extLst>
              </a:tr>
              <a:tr h="811776">
                <a:tc>
                  <a:txBody>
                    <a:bodyPr/>
                    <a:lstStyle/>
                    <a:p>
                      <a:r>
                        <a:rPr lang="en-GB" dirty="0"/>
                        <a:t>REALISTIC</a:t>
                      </a:r>
                    </a:p>
                  </a:txBody>
                  <a:tcPr/>
                </a:tc>
                <a:tc>
                  <a:txBody>
                    <a:bodyPr/>
                    <a:lstStyle/>
                    <a:p>
                      <a:r>
                        <a:rPr lang="en-GB" sz="1800" dirty="0"/>
                        <a:t>By the 12</a:t>
                      </a:r>
                      <a:r>
                        <a:rPr lang="en-GB" sz="1800" baseline="30000" dirty="0"/>
                        <a:t>th</a:t>
                      </a:r>
                      <a:r>
                        <a:rPr lang="en-GB" sz="1800" dirty="0"/>
                        <a:t> month mark my set targets should be more realistic and achievable &amp; I can ensure this by studying all the platform available for me to expand my business via books, online information</a:t>
                      </a:r>
                      <a:endParaRPr lang="en-GB" dirty="0"/>
                    </a:p>
                  </a:txBody>
                  <a:tcPr/>
                </a:tc>
                <a:extLst>
                  <a:ext uri="{0D108BD9-81ED-4DB2-BD59-A6C34878D82A}">
                    <a16:rowId xmlns:a16="http://schemas.microsoft.com/office/drawing/2014/main" val="3955120149"/>
                  </a:ext>
                </a:extLst>
              </a:tr>
              <a:tr h="1824360">
                <a:tc>
                  <a:txBody>
                    <a:bodyPr/>
                    <a:lstStyle/>
                    <a:p>
                      <a:r>
                        <a:rPr lang="en-GB" dirty="0"/>
                        <a:t>TIMES</a:t>
                      </a:r>
                    </a:p>
                  </a:txBody>
                  <a:tcPr/>
                </a:tc>
                <a:tc>
                  <a:txBody>
                    <a:bodyPr/>
                    <a:lstStyle/>
                    <a:p>
                      <a:pPr marL="171450" indent="-171450">
                        <a:buFont typeface="Arial" panose="020B0604020202020204" pitchFamily="34" charset="0"/>
                        <a:buChar char="•"/>
                      </a:pPr>
                      <a:r>
                        <a:rPr lang="en-GB" sz="1800" dirty="0"/>
                        <a:t>Team Management skills</a:t>
                      </a:r>
                    </a:p>
                    <a:p>
                      <a:pPr marL="171450" indent="-171450" algn="l">
                        <a:buFont typeface="Arial" panose="020B0604020202020204" pitchFamily="34" charset="0"/>
                        <a:buChar char="•"/>
                      </a:pPr>
                      <a:r>
                        <a:rPr lang="en-GB" sz="1800" dirty="0"/>
                        <a:t>Communication skills flourish Improve my time management</a:t>
                      </a:r>
                    </a:p>
                    <a:p>
                      <a:pPr marL="171450" indent="-171450" algn="l">
                        <a:buFont typeface="Arial" panose="020B0604020202020204" pitchFamily="34" charset="0"/>
                        <a:buChar char="•"/>
                      </a:pPr>
                      <a:r>
                        <a:rPr lang="en-GB" sz="1800" dirty="0"/>
                        <a:t>Organise weekly Team conference calls</a:t>
                      </a:r>
                    </a:p>
                    <a:p>
                      <a:pPr marL="171450" indent="-171450" algn="l">
                        <a:buFont typeface="Arial" panose="020B0604020202020204" pitchFamily="34" charset="0"/>
                        <a:buChar char="•"/>
                      </a:pPr>
                      <a:r>
                        <a:rPr lang="en-GB" sz="1800" dirty="0"/>
                        <a:t>Regular group discussions  </a:t>
                      </a:r>
                    </a:p>
                    <a:p>
                      <a:pPr marL="171450" indent="-171450">
                        <a:buFont typeface="Arial" panose="020B0604020202020204" pitchFamily="34" charset="0"/>
                        <a:buChar char="•"/>
                      </a:pPr>
                      <a:r>
                        <a:rPr lang="en-GB" sz="1800" dirty="0"/>
                        <a:t>Leadership skills </a:t>
                      </a:r>
                    </a:p>
                    <a:p>
                      <a:pPr marL="0" indent="0">
                        <a:buFont typeface="Arial" panose="020B0604020202020204" pitchFamily="34" charset="0"/>
                        <a:buNone/>
                      </a:pPr>
                      <a:r>
                        <a:rPr lang="en-GB" sz="1800" dirty="0"/>
                        <a:t>By developing the Skill sets and attributes listed above I believe by the 24</a:t>
                      </a:r>
                      <a:r>
                        <a:rPr lang="en-GB" sz="1800" baseline="30000" dirty="0"/>
                        <a:t>th</a:t>
                      </a:r>
                      <a:r>
                        <a:rPr lang="en-GB" sz="1800" dirty="0"/>
                        <a:t> month mark I should have the knowledge and the correct team around me to help my business</a:t>
                      </a:r>
                      <a:endParaRPr lang="en-GB" dirty="0"/>
                    </a:p>
                  </a:txBody>
                  <a:tcPr/>
                </a:tc>
                <a:extLst>
                  <a:ext uri="{0D108BD9-81ED-4DB2-BD59-A6C34878D82A}">
                    <a16:rowId xmlns:a16="http://schemas.microsoft.com/office/drawing/2014/main" val="2078429114"/>
                  </a:ext>
                </a:extLst>
              </a:tr>
            </a:tbl>
          </a:graphicData>
        </a:graphic>
      </p:graphicFrame>
    </p:spTree>
    <p:extLst>
      <p:ext uri="{BB962C8B-B14F-4D97-AF65-F5344CB8AC3E}">
        <p14:creationId xmlns:p14="http://schemas.microsoft.com/office/powerpoint/2010/main" val="1703602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4">
            <a:extLst>
              <a:ext uri="{FF2B5EF4-FFF2-40B4-BE49-F238E27FC236}">
                <a16:creationId xmlns:a16="http://schemas.microsoft.com/office/drawing/2014/main" id="{293A11E6-6B9A-2492-3BE7-578320BDF924}"/>
              </a:ext>
            </a:extLst>
          </p:cNvPr>
          <p:cNvGraphicFramePr/>
          <p:nvPr>
            <p:extLst>
              <p:ext uri="{D42A27DB-BD31-4B8C-83A1-F6EECF244321}">
                <p14:modId xmlns:p14="http://schemas.microsoft.com/office/powerpoint/2010/main" val="734911739"/>
              </p:ext>
            </p:extLst>
          </p:nvPr>
        </p:nvGraphicFramePr>
        <p:xfrm>
          <a:off x="838200" y="690881"/>
          <a:ext cx="10515600" cy="596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2531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288C792-571B-5947-F199-A9C510F99E92}"/>
              </a:ext>
            </a:extLst>
          </p:cNvPr>
          <p:cNvSpPr>
            <a:spLocks noGrp="1"/>
          </p:cNvSpPr>
          <p:nvPr>
            <p:ph type="subTitle" idx="1"/>
          </p:nvPr>
        </p:nvSpPr>
        <p:spPr>
          <a:xfrm>
            <a:off x="762000" y="841357"/>
            <a:ext cx="8791575" cy="1137920"/>
          </a:xfrm>
        </p:spPr>
        <p:txBody>
          <a:bodyPr>
            <a:normAutofit fontScale="85000" lnSpcReduction="20000"/>
          </a:bodyPr>
          <a:lstStyle/>
          <a:p>
            <a:r>
              <a:rPr lang="en-GB" sz="4900" dirty="0">
                <a:solidFill>
                  <a:schemeClr val="tx1"/>
                </a:solidFill>
              </a:rPr>
              <a:t>Citations</a:t>
            </a:r>
          </a:p>
          <a:p>
            <a:r>
              <a:rPr lang="en-GB" dirty="0">
                <a:solidFill>
                  <a:schemeClr val="tx1"/>
                </a:solidFill>
              </a:rPr>
              <a:t> </a:t>
            </a:r>
          </a:p>
          <a:p>
            <a:endParaRPr lang="en-GB" dirty="0">
              <a:solidFill>
                <a:schemeClr val="tx1"/>
              </a:solidFill>
            </a:endParaRPr>
          </a:p>
        </p:txBody>
      </p:sp>
      <p:graphicFrame>
        <p:nvGraphicFramePr>
          <p:cNvPr id="6" name="Table 5">
            <a:extLst>
              <a:ext uri="{FF2B5EF4-FFF2-40B4-BE49-F238E27FC236}">
                <a16:creationId xmlns:a16="http://schemas.microsoft.com/office/drawing/2014/main" id="{71652A32-627F-8108-2C5E-8AA79CDD73E1}"/>
              </a:ext>
            </a:extLst>
          </p:cNvPr>
          <p:cNvGraphicFramePr>
            <a:graphicFrameLocks noGrp="1"/>
          </p:cNvGraphicFramePr>
          <p:nvPr>
            <p:extLst>
              <p:ext uri="{D42A27DB-BD31-4B8C-83A1-F6EECF244321}">
                <p14:modId xmlns:p14="http://schemas.microsoft.com/office/powerpoint/2010/main" val="2663628834"/>
              </p:ext>
            </p:extLst>
          </p:nvPr>
        </p:nvGraphicFramePr>
        <p:xfrm>
          <a:off x="762000" y="1979277"/>
          <a:ext cx="10886012" cy="3568083"/>
        </p:xfrm>
        <a:graphic>
          <a:graphicData uri="http://schemas.openxmlformats.org/drawingml/2006/table">
            <a:tbl>
              <a:tblPr firstRow="1" firstCol="1" bandRow="1">
                <a:tableStyleId>{5C22544A-7EE6-4342-B048-85BDC9FD1C3A}</a:tableStyleId>
              </a:tblPr>
              <a:tblGrid>
                <a:gridCol w="250825">
                  <a:extLst>
                    <a:ext uri="{9D8B030D-6E8A-4147-A177-3AD203B41FA5}">
                      <a16:colId xmlns:a16="http://schemas.microsoft.com/office/drawing/2014/main" val="424792004"/>
                    </a:ext>
                  </a:extLst>
                </a:gridCol>
                <a:gridCol w="10635187">
                  <a:extLst>
                    <a:ext uri="{9D8B030D-6E8A-4147-A177-3AD203B41FA5}">
                      <a16:colId xmlns:a16="http://schemas.microsoft.com/office/drawing/2014/main" val="4109729537"/>
                    </a:ext>
                  </a:extLst>
                </a:gridCol>
              </a:tblGrid>
              <a:tr h="751150">
                <a:tc>
                  <a:txBody>
                    <a:bodyPr/>
                    <a:lstStyle/>
                    <a:p>
                      <a:pPr>
                        <a:lnSpc>
                          <a:spcPct val="107000"/>
                        </a:lnSpc>
                        <a:spcAft>
                          <a:spcPts val="800"/>
                        </a:spcAft>
                      </a:pPr>
                      <a:r>
                        <a:rPr lang="en-US" sz="1100" kern="100" dirty="0">
                          <a:solidFill>
                            <a:schemeClr val="bg2"/>
                          </a:solidFill>
                          <a:effectLst/>
                        </a:rPr>
                        <a:t>[1] </a:t>
                      </a:r>
                      <a:endParaRPr lang="en-GB" sz="11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66FFFF"/>
                    </a:solidFill>
                  </a:tcPr>
                </a:tc>
                <a:tc>
                  <a:txBody>
                    <a:bodyPr/>
                    <a:lstStyle/>
                    <a:p>
                      <a:pPr>
                        <a:lnSpc>
                          <a:spcPct val="107000"/>
                        </a:lnSpc>
                        <a:spcAft>
                          <a:spcPts val="800"/>
                        </a:spcAft>
                      </a:pPr>
                      <a:r>
                        <a:rPr lang="en-US" sz="1800" b="1" kern="100" dirty="0">
                          <a:solidFill>
                            <a:schemeClr val="bg2"/>
                          </a:solidFill>
                          <a:effectLst/>
                        </a:rPr>
                        <a:t>J. </a:t>
                      </a:r>
                      <a:r>
                        <a:rPr lang="en-US" sz="1800" b="1" kern="100" dirty="0" err="1">
                          <a:solidFill>
                            <a:schemeClr val="bg2"/>
                          </a:solidFill>
                          <a:effectLst/>
                        </a:rPr>
                        <a:t>Herrity</a:t>
                      </a:r>
                      <a:r>
                        <a:rPr lang="en-US" sz="1800" b="1" kern="100" dirty="0">
                          <a:solidFill>
                            <a:schemeClr val="bg2"/>
                          </a:solidFill>
                          <a:effectLst/>
                        </a:rPr>
                        <a:t>, "how to write a professional development plan in 5 steps," 11 March 2023. [Online]. Available: https://www.indeed.com/career-advice/career-development/professional-development-plan. [Accessed 10 March 2023].</a:t>
                      </a:r>
                      <a:endParaRPr lang="en-GB" sz="1800" b="1"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66FFFF"/>
                    </a:solidFill>
                  </a:tcPr>
                </a:tc>
                <a:extLst>
                  <a:ext uri="{0D108BD9-81ED-4DB2-BD59-A6C34878D82A}">
                    <a16:rowId xmlns:a16="http://schemas.microsoft.com/office/drawing/2014/main" val="104165113"/>
                  </a:ext>
                </a:extLst>
              </a:tr>
              <a:tr h="751150">
                <a:tc>
                  <a:txBody>
                    <a:bodyPr/>
                    <a:lstStyle/>
                    <a:p>
                      <a:pPr>
                        <a:lnSpc>
                          <a:spcPct val="107000"/>
                        </a:lnSpc>
                        <a:spcAft>
                          <a:spcPts val="800"/>
                        </a:spcAft>
                      </a:pPr>
                      <a:r>
                        <a:rPr lang="en-US" sz="1100" kern="100" dirty="0">
                          <a:solidFill>
                            <a:schemeClr val="bg2"/>
                          </a:solidFill>
                          <a:effectLst/>
                        </a:rPr>
                        <a:t>[2] </a:t>
                      </a:r>
                      <a:endParaRPr lang="en-GB" sz="11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66FFFF"/>
                    </a:solidFill>
                  </a:tcPr>
                </a:tc>
                <a:tc>
                  <a:txBody>
                    <a:bodyPr/>
                    <a:lstStyle/>
                    <a:p>
                      <a:pPr>
                        <a:lnSpc>
                          <a:spcPct val="107000"/>
                        </a:lnSpc>
                        <a:spcAft>
                          <a:spcPts val="800"/>
                        </a:spcAft>
                      </a:pPr>
                      <a:r>
                        <a:rPr lang="en-US" sz="1800" b="1" kern="100" dirty="0">
                          <a:solidFill>
                            <a:schemeClr val="bg2"/>
                          </a:solidFill>
                          <a:effectLst/>
                        </a:rPr>
                        <a:t>"What is a Personal Development Plan and What Can it Mean for you?," 09 09 2016. [Online]. Available: https://www.bridgewateruk.com/2016/09/personal-development-plan/. [Accessed 11 03 2023].</a:t>
                      </a:r>
                      <a:endParaRPr lang="en-GB" sz="1800" b="1"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38100" cmpd="sng">
                      <a:noFill/>
                    </a:lnT>
                    <a:lnB w="12700" cmpd="sng">
                      <a:noFill/>
                    </a:lnB>
                    <a:lnTlToBr w="12700" cmpd="sng">
                      <a:noFill/>
                      <a:prstDash val="solid"/>
                    </a:lnTlToBr>
                    <a:lnBlToTr w="12700" cmpd="sng">
                      <a:noFill/>
                      <a:prstDash val="solid"/>
                    </a:lnBlToTr>
                    <a:solidFill>
                      <a:srgbClr val="66FFFF"/>
                    </a:solidFill>
                  </a:tcPr>
                </a:tc>
                <a:extLst>
                  <a:ext uri="{0D108BD9-81ED-4DB2-BD59-A6C34878D82A}">
                    <a16:rowId xmlns:a16="http://schemas.microsoft.com/office/drawing/2014/main" val="1260549664"/>
                  </a:ext>
                </a:extLst>
              </a:tr>
              <a:tr h="751150">
                <a:tc>
                  <a:txBody>
                    <a:bodyPr/>
                    <a:lstStyle/>
                    <a:p>
                      <a:pPr>
                        <a:lnSpc>
                          <a:spcPct val="107000"/>
                        </a:lnSpc>
                        <a:spcAft>
                          <a:spcPts val="800"/>
                        </a:spcAft>
                      </a:pPr>
                      <a:r>
                        <a:rPr lang="en-US" sz="1100" kern="100" dirty="0">
                          <a:solidFill>
                            <a:schemeClr val="bg2"/>
                          </a:solidFill>
                          <a:effectLst/>
                        </a:rPr>
                        <a:t>[3] </a:t>
                      </a:r>
                      <a:endParaRPr lang="en-GB" sz="11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66FFFF"/>
                    </a:solidFill>
                  </a:tcPr>
                </a:tc>
                <a:tc>
                  <a:txBody>
                    <a:bodyPr/>
                    <a:lstStyle/>
                    <a:p>
                      <a:pPr>
                        <a:lnSpc>
                          <a:spcPct val="107000"/>
                        </a:lnSpc>
                        <a:spcAft>
                          <a:spcPts val="800"/>
                        </a:spcAft>
                      </a:pPr>
                      <a:r>
                        <a:rPr lang="en-US" sz="1800" b="1" kern="100" dirty="0">
                          <a:solidFill>
                            <a:schemeClr val="bg2"/>
                          </a:solidFill>
                          <a:effectLst/>
                        </a:rPr>
                        <a:t>"A step-by-step guide to the PDP process," [Online]. Available: https://www.lucidchart.com/blog/performance-development-planning-pdp-process#:~:text=Steps%20to%20the%20PDP%20process%201%201.%20Review,6%206.%20Review%20and%20finalize%20the%20plan%20. [Accessed 13 03 2023].</a:t>
                      </a:r>
                      <a:endParaRPr lang="en-GB" sz="1800" b="1"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66FFFF"/>
                    </a:solidFill>
                  </a:tcPr>
                </a:tc>
                <a:extLst>
                  <a:ext uri="{0D108BD9-81ED-4DB2-BD59-A6C34878D82A}">
                    <a16:rowId xmlns:a16="http://schemas.microsoft.com/office/drawing/2014/main" val="4133831588"/>
                  </a:ext>
                </a:extLst>
              </a:tr>
              <a:tr h="751150">
                <a:tc>
                  <a:txBody>
                    <a:bodyPr/>
                    <a:lstStyle/>
                    <a:p>
                      <a:pPr>
                        <a:lnSpc>
                          <a:spcPct val="107000"/>
                        </a:lnSpc>
                        <a:spcAft>
                          <a:spcPts val="800"/>
                        </a:spcAft>
                      </a:pPr>
                      <a:r>
                        <a:rPr lang="en-US" sz="1100" kern="100" dirty="0">
                          <a:solidFill>
                            <a:schemeClr val="bg2"/>
                          </a:solidFill>
                          <a:effectLst/>
                        </a:rPr>
                        <a:t>[4] </a:t>
                      </a:r>
                      <a:endParaRPr lang="en-GB" sz="11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66FFFF"/>
                    </a:solidFill>
                  </a:tcPr>
                </a:tc>
                <a:tc>
                  <a:txBody>
                    <a:bodyPr/>
                    <a:lstStyle/>
                    <a:p>
                      <a:pPr>
                        <a:lnSpc>
                          <a:spcPct val="107000"/>
                        </a:lnSpc>
                        <a:spcAft>
                          <a:spcPts val="800"/>
                        </a:spcAft>
                      </a:pPr>
                      <a:r>
                        <a:rPr lang="en-US" sz="1800" b="1" kern="100" dirty="0">
                          <a:solidFill>
                            <a:schemeClr val="bg2"/>
                          </a:solidFill>
                          <a:effectLst/>
                        </a:rPr>
                        <a:t>"Develop good habits," 2022. [Online]. Available: https://www.developgoodhabits.com/examples-personal-development-goals/. [Accessed 13 03 2023].</a:t>
                      </a:r>
                      <a:endParaRPr lang="en-GB" sz="1800" b="1"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mpd="sng">
                      <a:noFill/>
                    </a:lnL>
                    <a:lnR w="12700" cmpd="sng">
                      <a:noFill/>
                    </a:lnR>
                    <a:lnT w="12700" cmpd="sng">
                      <a:noFill/>
                    </a:lnT>
                    <a:lnB w="12700" cmpd="sng">
                      <a:noFill/>
                    </a:lnB>
                    <a:lnTlToBr w="12700" cmpd="sng">
                      <a:noFill/>
                      <a:prstDash val="solid"/>
                    </a:lnTlToBr>
                    <a:lnBlToTr w="12700" cmpd="sng">
                      <a:noFill/>
                      <a:prstDash val="solid"/>
                    </a:lnBlToTr>
                    <a:solidFill>
                      <a:srgbClr val="66FFFF"/>
                    </a:solidFill>
                  </a:tcPr>
                </a:tc>
                <a:extLst>
                  <a:ext uri="{0D108BD9-81ED-4DB2-BD59-A6C34878D82A}">
                    <a16:rowId xmlns:a16="http://schemas.microsoft.com/office/drawing/2014/main" val="2372974997"/>
                  </a:ext>
                </a:extLst>
              </a:tr>
            </a:tbl>
          </a:graphicData>
        </a:graphic>
      </p:graphicFrame>
    </p:spTree>
    <p:extLst>
      <p:ext uri="{BB962C8B-B14F-4D97-AF65-F5344CB8AC3E}">
        <p14:creationId xmlns:p14="http://schemas.microsoft.com/office/powerpoint/2010/main" val="3290481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88D5DFD-FA42-4EB0-B24E-4180C0CC5A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CC864817-5955-484B-9D1F-9BC8DB739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280C083F-71A6-4E55-AE35-586518FE29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descr="Close up image of hands applauding">
            <a:extLst>
              <a:ext uri="{FF2B5EF4-FFF2-40B4-BE49-F238E27FC236}">
                <a16:creationId xmlns:a16="http://schemas.microsoft.com/office/drawing/2014/main" id="{9097A9EB-2B26-DDF3-E7FA-C9772FC2C6AE}"/>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t="666" b="15039"/>
          <a:stretch/>
        </p:blipFill>
        <p:spPr>
          <a:xfrm>
            <a:off x="3611" y="10"/>
            <a:ext cx="12188389" cy="6857990"/>
          </a:xfrm>
          <a:prstGeom prst="rect">
            <a:avLst/>
          </a:prstGeom>
        </p:spPr>
      </p:pic>
      <p:grpSp>
        <p:nvGrpSpPr>
          <p:cNvPr id="14" name="Group 13">
            <a:extLst>
              <a:ext uri="{FF2B5EF4-FFF2-40B4-BE49-F238E27FC236}">
                <a16:creationId xmlns:a16="http://schemas.microsoft.com/office/drawing/2014/main" id="{D44056DF-7985-4692-968A-466E9E6AF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5" name="Round Diagonal Corner Rectangle 7">
              <a:extLst>
                <a:ext uri="{FF2B5EF4-FFF2-40B4-BE49-F238E27FC236}">
                  <a16:creationId xmlns:a16="http://schemas.microsoft.com/office/drawing/2014/main" id="{B414A174-532A-4602-934F-9858D1D86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940B0C0C-7F94-4725-8108-62B3B7A5AE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7" name="Freeform 32">
                <a:extLst>
                  <a:ext uri="{FF2B5EF4-FFF2-40B4-BE49-F238E27FC236}">
                    <a16:creationId xmlns:a16="http://schemas.microsoft.com/office/drawing/2014/main" id="{367EAC5B-1891-480A-A3AD-B9F6A88FA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8" name="Freeform 33">
                <a:extLst>
                  <a:ext uri="{FF2B5EF4-FFF2-40B4-BE49-F238E27FC236}">
                    <a16:creationId xmlns:a16="http://schemas.microsoft.com/office/drawing/2014/main" id="{E33FF633-15BA-464F-8F5B-26C56665F7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4">
                <a:extLst>
                  <a:ext uri="{FF2B5EF4-FFF2-40B4-BE49-F238E27FC236}">
                    <a16:creationId xmlns:a16="http://schemas.microsoft.com/office/drawing/2014/main" id="{0C949DF6-E66B-4DB8-AB52-30CA781B4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0" name="Freeform 37">
                <a:extLst>
                  <a:ext uri="{FF2B5EF4-FFF2-40B4-BE49-F238E27FC236}">
                    <a16:creationId xmlns:a16="http://schemas.microsoft.com/office/drawing/2014/main" id="{309C2298-5EF9-4B09-8995-014F6D3BF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5">
                <a:extLst>
                  <a:ext uri="{FF2B5EF4-FFF2-40B4-BE49-F238E27FC236}">
                    <a16:creationId xmlns:a16="http://schemas.microsoft.com/office/drawing/2014/main" id="{319B2AFC-EBFF-477C-A364-6D575BE5A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2" name="Freeform 36">
                <a:extLst>
                  <a:ext uri="{FF2B5EF4-FFF2-40B4-BE49-F238E27FC236}">
                    <a16:creationId xmlns:a16="http://schemas.microsoft.com/office/drawing/2014/main" id="{CC6B7D67-F2F8-4B07-B954-EAC9135B2B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8">
                <a:extLst>
                  <a:ext uri="{FF2B5EF4-FFF2-40B4-BE49-F238E27FC236}">
                    <a16:creationId xmlns:a16="http://schemas.microsoft.com/office/drawing/2014/main" id="{7FF1659D-33DA-4F62-8567-A54020D2E2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4" name="Freeform 39">
                <a:extLst>
                  <a:ext uri="{FF2B5EF4-FFF2-40B4-BE49-F238E27FC236}">
                    <a16:creationId xmlns:a16="http://schemas.microsoft.com/office/drawing/2014/main" id="{9110F572-DC3D-4AB3-B731-B73BD6505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Freeform 40">
                <a:extLst>
                  <a:ext uri="{FF2B5EF4-FFF2-40B4-BE49-F238E27FC236}">
                    <a16:creationId xmlns:a16="http://schemas.microsoft.com/office/drawing/2014/main" id="{A2F7D0E9-68CE-40F9-B0E9-F915103ECF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Rectangle 41">
                <a:extLst>
                  <a:ext uri="{FF2B5EF4-FFF2-40B4-BE49-F238E27FC236}">
                    <a16:creationId xmlns:a16="http://schemas.microsoft.com/office/drawing/2014/main" id="{AB69A438-1FB7-454A-A3E9-0C329643CD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2">
                <a:extLst>
                  <a:ext uri="{FF2B5EF4-FFF2-40B4-BE49-F238E27FC236}">
                    <a16:creationId xmlns:a16="http://schemas.microsoft.com/office/drawing/2014/main" id="{E64598D0-3A2C-4570-9E7C-C52C89549B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3">
                <a:extLst>
                  <a:ext uri="{FF2B5EF4-FFF2-40B4-BE49-F238E27FC236}">
                    <a16:creationId xmlns:a16="http://schemas.microsoft.com/office/drawing/2014/main" id="{CC17CF42-8908-477B-9F36-DA1306CA01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4">
                <a:extLst>
                  <a:ext uri="{FF2B5EF4-FFF2-40B4-BE49-F238E27FC236}">
                    <a16:creationId xmlns:a16="http://schemas.microsoft.com/office/drawing/2014/main" id="{A2457851-D4A0-404C-BF3F-99AE00B9E9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7">
                <a:extLst>
                  <a:ext uri="{FF2B5EF4-FFF2-40B4-BE49-F238E27FC236}">
                    <a16:creationId xmlns:a16="http://schemas.microsoft.com/office/drawing/2014/main" id="{ECC300FA-EE4A-489E-9A47-79BEBF05D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5">
                <a:extLst>
                  <a:ext uri="{FF2B5EF4-FFF2-40B4-BE49-F238E27FC236}">
                    <a16:creationId xmlns:a16="http://schemas.microsoft.com/office/drawing/2014/main" id="{0D1F26E2-902B-416B-A1DB-80DAF78D8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6">
                <a:extLst>
                  <a:ext uri="{FF2B5EF4-FFF2-40B4-BE49-F238E27FC236}">
                    <a16:creationId xmlns:a16="http://schemas.microsoft.com/office/drawing/2014/main" id="{491346A0-BF6D-45A5-806A-2150768722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8">
                <a:extLst>
                  <a:ext uri="{FF2B5EF4-FFF2-40B4-BE49-F238E27FC236}">
                    <a16:creationId xmlns:a16="http://schemas.microsoft.com/office/drawing/2014/main" id="{A8A5AAC9-38FD-4A03-AB91-236F2AAC62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39">
                <a:extLst>
                  <a:ext uri="{FF2B5EF4-FFF2-40B4-BE49-F238E27FC236}">
                    <a16:creationId xmlns:a16="http://schemas.microsoft.com/office/drawing/2014/main" id="{7AD4105C-55AA-47FF-AC5D-5BCB0B78C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40">
                <a:extLst>
                  <a:ext uri="{FF2B5EF4-FFF2-40B4-BE49-F238E27FC236}">
                    <a16:creationId xmlns:a16="http://schemas.microsoft.com/office/drawing/2014/main" id="{1C4B42B1-B112-4057-82C3-E5AF3BC7F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Rectangle 41">
                <a:extLst>
                  <a:ext uri="{FF2B5EF4-FFF2-40B4-BE49-F238E27FC236}">
                    <a16:creationId xmlns:a16="http://schemas.microsoft.com/office/drawing/2014/main" id="{C8B37395-3651-4E66-A62E-31529FABC8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3" name="Subtitle 2">
            <a:extLst>
              <a:ext uri="{FF2B5EF4-FFF2-40B4-BE49-F238E27FC236}">
                <a16:creationId xmlns:a16="http://schemas.microsoft.com/office/drawing/2014/main" id="{ACB78FEA-CB32-86B1-7C15-962778D56C5E}"/>
              </a:ext>
            </a:extLst>
          </p:cNvPr>
          <p:cNvSpPr>
            <a:spLocks noGrp="1"/>
          </p:cNvSpPr>
          <p:nvPr>
            <p:ph type="subTitle" idx="1"/>
          </p:nvPr>
        </p:nvSpPr>
        <p:spPr>
          <a:xfrm>
            <a:off x="2667000" y="2964281"/>
            <a:ext cx="6857999" cy="953029"/>
          </a:xfrm>
        </p:spPr>
        <p:txBody>
          <a:bodyPr>
            <a:normAutofit/>
          </a:bodyPr>
          <a:lstStyle/>
          <a:p>
            <a:pPr algn="ctr"/>
            <a:r>
              <a:rPr lang="en-GB" dirty="0"/>
              <a:t>Thankyou for taking in my presentation, any questions you want to ask me feel free…..</a:t>
            </a:r>
          </a:p>
        </p:txBody>
      </p:sp>
      <p:sp>
        <p:nvSpPr>
          <p:cNvPr id="38" name="Rectangle 37">
            <a:extLst>
              <a:ext uri="{FF2B5EF4-FFF2-40B4-BE49-F238E27FC236}">
                <a16:creationId xmlns:a16="http://schemas.microsoft.com/office/drawing/2014/main" id="{6B6D540F-1E2F-416F-819F-D8216BC8F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1687400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153</TotalTime>
  <Words>955</Words>
  <Application>Microsoft Office PowerPoint</Application>
  <PresentationFormat>Widescreen</PresentationFormat>
  <Paragraphs>101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Tw Cen MT</vt:lpstr>
      <vt:lpstr>UICTFontTextStyleBody</vt:lpstr>
      <vt:lpstr>Circuit</vt:lpstr>
      <vt:lpstr>  Mr Brian  Tekime Kiobo (2227504)  18/03/2023</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Mr Brian  Tekime Kiobo (2227504)  18/03/2023</dc:title>
  <dc:creator>Tekime Kiobo (2227504)</dc:creator>
  <cp:lastModifiedBy>Tekime Kiobo (2227504)</cp:lastModifiedBy>
  <cp:revision>1</cp:revision>
  <dcterms:created xsi:type="dcterms:W3CDTF">2023-03-23T18:30:17Z</dcterms:created>
  <dcterms:modified xsi:type="dcterms:W3CDTF">2023-03-23T21:03:22Z</dcterms:modified>
</cp:coreProperties>
</file>