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66" r:id="rId6"/>
    <p:sldId id="268" r:id="rId7"/>
    <p:sldId id="274" r:id="rId8"/>
    <p:sldId id="257" r:id="rId9"/>
    <p:sldId id="262" r:id="rId10"/>
    <p:sldId id="263" r:id="rId11"/>
    <p:sldId id="264" r:id="rId12"/>
    <p:sldId id="258" r:id="rId13"/>
    <p:sldId id="259" r:id="rId14"/>
    <p:sldId id="272" r:id="rId15"/>
    <p:sldId id="278" r:id="rId16"/>
    <p:sldId id="261" r:id="rId17"/>
    <p:sldId id="276" r:id="rId18"/>
    <p:sldId id="277" r:id="rId19"/>
    <p:sldId id="270" r:id="rId20"/>
    <p:sldId id="275" r:id="rId21"/>
    <p:sldId id="279" r:id="rId22"/>
    <p:sldId id="28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EF4C47-2497-4DE3-89B6-15DAF773C87B}" v="5" dt="2024-03-19T22:20:37.043"/>
    <p1510:client id="{49E504F0-50F9-4FDB-A323-67897AE67B73}" v="1065" dt="2024-03-20T13:07:37.845"/>
    <p1510:client id="{59F313F4-FF6E-4770-BEB0-8517421AFD37}" v="61" dt="2024-03-19T13:32:24.563"/>
    <p1510:client id="{6D8C28E1-6B6C-1029-A530-79CB2BD3E6D8}" v="8" dt="2024-03-20T13:43:58.989"/>
    <p1510:client id="{7959E34B-173B-4B41-BBC3-108A847E5E51}" v="3" dt="2024-03-19T14:15:29.394"/>
    <p1510:client id="{7CCDBE1A-1A5F-4AE1-ABDE-5C0C9FD4ACFE}" v="1" dt="2024-03-20T11:35:32.817"/>
    <p1510:client id="{A31CB9C8-0449-B9BB-8636-63749B0658F9}" v="14" dt="2024-03-20T13:09:03.795"/>
    <p1510:client id="{A9009D2C-1BEF-48E8-BB19-1D8DF6B571F2}" v="1830" dt="2024-03-20T02:49:41.269"/>
    <p1510:client id="{AA93D5BB-2179-431A-B0C8-24615FFECEFE}" v="28" dt="2024-03-20T11:13:41.114"/>
    <p1510:client id="{AAE2FC1F-0AF0-8562-AAC0-64574E4FE996}" v="191" dt="2024-03-20T13:35:55.485"/>
    <p1510:client id="{AF4E5558-AA9B-4ACC-A7D8-99DE162708C4}" v="157" dt="2024-03-19T19:53:17.402"/>
    <p1510:client id="{D0B067CE-35C0-46C1-A89A-38FF41A67952}" v="65" dt="2024-03-19T16:52:21.514"/>
    <p1510:client id="{E33258FE-5D41-47CE-9CF6-5E8659C5CDE1}" v="186" dt="2024-03-20T12:42:59.5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ob Jones (2005053)" userId="S::2005053@student.uwtsd.ac.uk::89c88e6f-c130-4fd0-b673-72a779ada92e" providerId="AD" clId="Web-{59F313F4-FF6E-4770-BEB0-8517421AFD37}"/>
    <pc:docChg chg="modSld">
      <pc:chgData name="Jacob Jones (2005053)" userId="S::2005053@student.uwtsd.ac.uk::89c88e6f-c130-4fd0-b673-72a779ada92e" providerId="AD" clId="Web-{59F313F4-FF6E-4770-BEB0-8517421AFD37}" dt="2024-03-19T13:32:24.563" v="59"/>
      <pc:docMkLst>
        <pc:docMk/>
      </pc:docMkLst>
      <pc:sldChg chg="modSp">
        <pc:chgData name="Jacob Jones (2005053)" userId="S::2005053@student.uwtsd.ac.uk::89c88e6f-c130-4fd0-b673-72a779ada92e" providerId="AD" clId="Web-{59F313F4-FF6E-4770-BEB0-8517421AFD37}" dt="2024-03-19T13:32:24.563" v="59"/>
        <pc:sldMkLst>
          <pc:docMk/>
          <pc:sldMk cId="2773569241" sldId="266"/>
        </pc:sldMkLst>
        <pc:spChg chg="mod">
          <ac:chgData name="Jacob Jones (2005053)" userId="S::2005053@student.uwtsd.ac.uk::89c88e6f-c130-4fd0-b673-72a779ada92e" providerId="AD" clId="Web-{59F313F4-FF6E-4770-BEB0-8517421AFD37}" dt="2024-03-19T13:32:24.563" v="59"/>
          <ac:spMkLst>
            <pc:docMk/>
            <pc:sldMk cId="2773569241" sldId="266"/>
            <ac:spMk id="2" creationId="{F729270B-8584-C61E-BE2E-559C46CAF645}"/>
          </ac:spMkLst>
        </pc:spChg>
        <pc:spChg chg="mod">
          <ac:chgData name="Jacob Jones (2005053)" userId="S::2005053@student.uwtsd.ac.uk::89c88e6f-c130-4fd0-b673-72a779ada92e" providerId="AD" clId="Web-{59F313F4-FF6E-4770-BEB0-8517421AFD37}" dt="2024-03-19T13:32:16.093" v="58"/>
          <ac:spMkLst>
            <pc:docMk/>
            <pc:sldMk cId="2773569241" sldId="266"/>
            <ac:spMk id="3" creationId="{A9D33974-208F-A72A-9C6C-DA5683545272}"/>
          </ac:spMkLst>
        </pc:spChg>
      </pc:sldChg>
      <pc:sldChg chg="modSp">
        <pc:chgData name="Jacob Jones (2005053)" userId="S::2005053@student.uwtsd.ac.uk::89c88e6f-c130-4fd0-b673-72a779ada92e" providerId="AD" clId="Web-{59F313F4-FF6E-4770-BEB0-8517421AFD37}" dt="2024-03-19T13:31:40.669" v="56" actId="20577"/>
        <pc:sldMkLst>
          <pc:docMk/>
          <pc:sldMk cId="3347605187" sldId="268"/>
        </pc:sldMkLst>
        <pc:spChg chg="mod">
          <ac:chgData name="Jacob Jones (2005053)" userId="S::2005053@student.uwtsd.ac.uk::89c88e6f-c130-4fd0-b673-72a779ada92e" providerId="AD" clId="Web-{59F313F4-FF6E-4770-BEB0-8517421AFD37}" dt="2024-03-19T13:31:40.669" v="56" actId="20577"/>
          <ac:spMkLst>
            <pc:docMk/>
            <pc:sldMk cId="3347605187" sldId="268"/>
            <ac:spMk id="2" creationId="{FAB9C3E6-6EF2-63AB-B1A5-ED745B35E14B}"/>
          </ac:spMkLst>
        </pc:spChg>
      </pc:sldChg>
    </pc:docChg>
  </pc:docChgLst>
  <pc:docChgLst>
    <pc:chgData name="Dewi Miller (2112054)" userId="S::2112054@student.uwtsd.ac.uk::5d8907cc-4d28-4972-96c1-95d92b10fe29" providerId="AD" clId="Web-{A9009D2C-1BEF-48E8-BB19-1D8DF6B571F2}"/>
    <pc:docChg chg="addSld modSld">
      <pc:chgData name="Dewi Miller (2112054)" userId="S::2112054@student.uwtsd.ac.uk::5d8907cc-4d28-4972-96c1-95d92b10fe29" providerId="AD" clId="Web-{A9009D2C-1BEF-48E8-BB19-1D8DF6B571F2}" dt="2024-03-20T02:49:41.269" v="1448" actId="14100"/>
      <pc:docMkLst>
        <pc:docMk/>
      </pc:docMkLst>
      <pc:sldChg chg="addSp delSp modSp">
        <pc:chgData name="Dewi Miller (2112054)" userId="S::2112054@student.uwtsd.ac.uk::5d8907cc-4d28-4972-96c1-95d92b10fe29" providerId="AD" clId="Web-{A9009D2C-1BEF-48E8-BB19-1D8DF6B571F2}" dt="2024-03-20T02:49:00.112" v="1439" actId="1076"/>
        <pc:sldMkLst>
          <pc:docMk/>
          <pc:sldMk cId="1501815533" sldId="257"/>
        </pc:sldMkLst>
        <pc:spChg chg="mod">
          <ac:chgData name="Dewi Miller (2112054)" userId="S::2112054@student.uwtsd.ac.uk::5d8907cc-4d28-4972-96c1-95d92b10fe29" providerId="AD" clId="Web-{A9009D2C-1BEF-48E8-BB19-1D8DF6B571F2}" dt="2024-03-20T00:52:16.944" v="364" actId="1076"/>
          <ac:spMkLst>
            <pc:docMk/>
            <pc:sldMk cId="1501815533" sldId="257"/>
            <ac:spMk id="2" creationId="{290F863C-33B9-E782-402E-FD5377DAF09A}"/>
          </ac:spMkLst>
        </pc:spChg>
        <pc:spChg chg="add mod">
          <ac:chgData name="Dewi Miller (2112054)" userId="S::2112054@student.uwtsd.ac.uk::5d8907cc-4d28-4972-96c1-95d92b10fe29" providerId="AD" clId="Web-{A9009D2C-1BEF-48E8-BB19-1D8DF6B571F2}" dt="2024-03-20T02:49:00.112" v="1439" actId="1076"/>
          <ac:spMkLst>
            <pc:docMk/>
            <pc:sldMk cId="1501815533" sldId="257"/>
            <ac:spMk id="3" creationId="{59FC2F45-1F72-6911-8A06-5F7744038F2E}"/>
          </ac:spMkLst>
        </pc:spChg>
        <pc:spChg chg="del">
          <ac:chgData name="Dewi Miller (2112054)" userId="S::2112054@student.uwtsd.ac.uk::5d8907cc-4d28-4972-96c1-95d92b10fe29" providerId="AD" clId="Web-{A9009D2C-1BEF-48E8-BB19-1D8DF6B571F2}" dt="2024-03-20T00:50:30.014" v="331"/>
          <ac:spMkLst>
            <pc:docMk/>
            <pc:sldMk cId="1501815533" sldId="257"/>
            <ac:spMk id="6" creationId="{BD58C317-5945-96C7-10F9-5DD30F437146}"/>
          </ac:spMkLst>
        </pc:spChg>
        <pc:spChg chg="del mod">
          <ac:chgData name="Dewi Miller (2112054)" userId="S::2112054@student.uwtsd.ac.uk::5d8907cc-4d28-4972-96c1-95d92b10fe29" providerId="AD" clId="Web-{A9009D2C-1BEF-48E8-BB19-1D8DF6B571F2}" dt="2024-03-20T00:51:49.676" v="358"/>
          <ac:spMkLst>
            <pc:docMk/>
            <pc:sldMk cId="1501815533" sldId="257"/>
            <ac:spMk id="77" creationId="{7DBB594D-4D94-AE66-A094-6389DFFF034C}"/>
          </ac:spMkLst>
        </pc:spChg>
      </pc:sldChg>
      <pc:sldChg chg="modSp">
        <pc:chgData name="Dewi Miller (2112054)" userId="S::2112054@student.uwtsd.ac.uk::5d8907cc-4d28-4972-96c1-95d92b10fe29" providerId="AD" clId="Web-{A9009D2C-1BEF-48E8-BB19-1D8DF6B571F2}" dt="2024-03-20T02:49:13.441" v="1443" actId="14100"/>
        <pc:sldMkLst>
          <pc:docMk/>
          <pc:sldMk cId="1689932121" sldId="262"/>
        </pc:sldMkLst>
        <pc:spChg chg="mod">
          <ac:chgData name="Dewi Miller (2112054)" userId="S::2112054@student.uwtsd.ac.uk::5d8907cc-4d28-4972-96c1-95d92b10fe29" providerId="AD" clId="Web-{A9009D2C-1BEF-48E8-BB19-1D8DF6B571F2}" dt="2024-03-20T01:10:57.844" v="627" actId="20577"/>
          <ac:spMkLst>
            <pc:docMk/>
            <pc:sldMk cId="1689932121" sldId="262"/>
            <ac:spMk id="2" creationId="{B1D5BF87-5056-50D1-B51B-CCEB7A3DCCC3}"/>
          </ac:spMkLst>
        </pc:spChg>
        <pc:spChg chg="mod">
          <ac:chgData name="Dewi Miller (2112054)" userId="S::2112054@student.uwtsd.ac.uk::5d8907cc-4d28-4972-96c1-95d92b10fe29" providerId="AD" clId="Web-{A9009D2C-1BEF-48E8-BB19-1D8DF6B571F2}" dt="2024-03-20T02:49:13.441" v="1443" actId="14100"/>
          <ac:spMkLst>
            <pc:docMk/>
            <pc:sldMk cId="1689932121" sldId="262"/>
            <ac:spMk id="3" creationId="{71899139-A285-983B-EE41-158BB29E30BF}"/>
          </ac:spMkLst>
        </pc:spChg>
        <pc:picChg chg="mod">
          <ac:chgData name="Dewi Miller (2112054)" userId="S::2112054@student.uwtsd.ac.uk::5d8907cc-4d28-4972-96c1-95d92b10fe29" providerId="AD" clId="Web-{A9009D2C-1BEF-48E8-BB19-1D8DF6B571F2}" dt="2024-03-20T01:10:40.374" v="625" actId="14100"/>
          <ac:picMkLst>
            <pc:docMk/>
            <pc:sldMk cId="1689932121" sldId="262"/>
            <ac:picMk id="1026" creationId="{74C27236-D618-C97A-12C9-283F2CC5F742}"/>
          </ac:picMkLst>
        </pc:picChg>
        <pc:picChg chg="mod">
          <ac:chgData name="Dewi Miller (2112054)" userId="S::2112054@student.uwtsd.ac.uk::5d8907cc-4d28-4972-96c1-95d92b10fe29" providerId="AD" clId="Web-{A9009D2C-1BEF-48E8-BB19-1D8DF6B571F2}" dt="2024-03-20T01:09:56.402" v="609" actId="1076"/>
          <ac:picMkLst>
            <pc:docMk/>
            <pc:sldMk cId="1689932121" sldId="262"/>
            <ac:picMk id="1028" creationId="{C0C96277-B69C-460A-EE8E-E3A956BE1C97}"/>
          </ac:picMkLst>
        </pc:picChg>
        <pc:picChg chg="mod">
          <ac:chgData name="Dewi Miller (2112054)" userId="S::2112054@student.uwtsd.ac.uk::5d8907cc-4d28-4972-96c1-95d92b10fe29" providerId="AD" clId="Web-{A9009D2C-1BEF-48E8-BB19-1D8DF6B571F2}" dt="2024-03-20T01:10:17.341" v="618" actId="14100"/>
          <ac:picMkLst>
            <pc:docMk/>
            <pc:sldMk cId="1689932121" sldId="262"/>
            <ac:picMk id="1034" creationId="{B14FF0CD-6382-91A9-35B7-860DDC6D07ED}"/>
          </ac:picMkLst>
        </pc:picChg>
      </pc:sldChg>
      <pc:sldChg chg="addSp delSp modSp">
        <pc:chgData name="Dewi Miller (2112054)" userId="S::2112054@student.uwtsd.ac.uk::5d8907cc-4d28-4972-96c1-95d92b10fe29" providerId="AD" clId="Web-{A9009D2C-1BEF-48E8-BB19-1D8DF6B571F2}" dt="2024-03-20T02:43:31.043" v="1267" actId="14100"/>
        <pc:sldMkLst>
          <pc:docMk/>
          <pc:sldMk cId="2043344451" sldId="263"/>
        </pc:sldMkLst>
        <pc:spChg chg="mod">
          <ac:chgData name="Dewi Miller (2112054)" userId="S::2112054@student.uwtsd.ac.uk::5d8907cc-4d28-4972-96c1-95d92b10fe29" providerId="AD" clId="Web-{A9009D2C-1BEF-48E8-BB19-1D8DF6B571F2}" dt="2024-03-20T02:01:25.806" v="929" actId="20577"/>
          <ac:spMkLst>
            <pc:docMk/>
            <pc:sldMk cId="2043344451" sldId="263"/>
            <ac:spMk id="2" creationId="{C83E6BB1-3887-EF27-11B2-9943E9659C4D}"/>
          </ac:spMkLst>
        </pc:spChg>
        <pc:spChg chg="mod ord">
          <ac:chgData name="Dewi Miller (2112054)" userId="S::2112054@student.uwtsd.ac.uk::5d8907cc-4d28-4972-96c1-95d92b10fe29" providerId="AD" clId="Web-{A9009D2C-1BEF-48E8-BB19-1D8DF6B571F2}" dt="2024-03-20T02:43:31.043" v="1267" actId="14100"/>
          <ac:spMkLst>
            <pc:docMk/>
            <pc:sldMk cId="2043344451" sldId="263"/>
            <ac:spMk id="3" creationId="{C2B1BACB-3A2E-5977-1F3C-0A516F7C5C5D}"/>
          </ac:spMkLst>
        </pc:spChg>
        <pc:picChg chg="add mod modCrop">
          <ac:chgData name="Dewi Miller (2112054)" userId="S::2112054@student.uwtsd.ac.uk::5d8907cc-4d28-4972-96c1-95d92b10fe29" providerId="AD" clId="Web-{A9009D2C-1BEF-48E8-BB19-1D8DF6B571F2}" dt="2024-03-20T02:03:34.221" v="957" actId="1076"/>
          <ac:picMkLst>
            <pc:docMk/>
            <pc:sldMk cId="2043344451" sldId="263"/>
            <ac:picMk id="4" creationId="{030D038F-A8C4-EAA3-48F7-DC555433ACD2}"/>
          </ac:picMkLst>
        </pc:picChg>
        <pc:picChg chg="add mod ord">
          <ac:chgData name="Dewi Miller (2112054)" userId="S::2112054@student.uwtsd.ac.uk::5d8907cc-4d28-4972-96c1-95d92b10fe29" providerId="AD" clId="Web-{A9009D2C-1BEF-48E8-BB19-1D8DF6B571F2}" dt="2024-03-20T02:00:50.393" v="914" actId="1076"/>
          <ac:picMkLst>
            <pc:docMk/>
            <pc:sldMk cId="2043344451" sldId="263"/>
            <ac:picMk id="5" creationId="{05D1E9A8-A2C0-80D4-F220-91FE75934C68}"/>
          </ac:picMkLst>
        </pc:picChg>
        <pc:picChg chg="add mod modCrop">
          <ac:chgData name="Dewi Miller (2112054)" userId="S::2112054@student.uwtsd.ac.uk::5d8907cc-4d28-4972-96c1-95d92b10fe29" providerId="AD" clId="Web-{A9009D2C-1BEF-48E8-BB19-1D8DF6B571F2}" dt="2024-03-20T02:03:35.799" v="958" actId="1076"/>
          <ac:picMkLst>
            <pc:docMk/>
            <pc:sldMk cId="2043344451" sldId="263"/>
            <ac:picMk id="6" creationId="{58EEE8C5-F570-4AA0-571B-F983D117F726}"/>
          </ac:picMkLst>
        </pc:picChg>
        <pc:picChg chg="mod ord">
          <ac:chgData name="Dewi Miller (2112054)" userId="S::2112054@student.uwtsd.ac.uk::5d8907cc-4d28-4972-96c1-95d92b10fe29" providerId="AD" clId="Web-{A9009D2C-1BEF-48E8-BB19-1D8DF6B571F2}" dt="2024-03-20T02:03:40.206" v="959" actId="1076"/>
          <ac:picMkLst>
            <pc:docMk/>
            <pc:sldMk cId="2043344451" sldId="263"/>
            <ac:picMk id="2054" creationId="{F6F88D26-8C2F-AE51-39D6-A5FA6A53AB38}"/>
          </ac:picMkLst>
        </pc:picChg>
        <pc:picChg chg="mod ord">
          <ac:chgData name="Dewi Miller (2112054)" userId="S::2112054@student.uwtsd.ac.uk::5d8907cc-4d28-4972-96c1-95d92b10fe29" providerId="AD" clId="Web-{A9009D2C-1BEF-48E8-BB19-1D8DF6B571F2}" dt="2024-03-20T01:52:44.574" v="874" actId="14100"/>
          <ac:picMkLst>
            <pc:docMk/>
            <pc:sldMk cId="2043344451" sldId="263"/>
            <ac:picMk id="2056" creationId="{415DF8FE-7AD7-5193-C41A-0C337AA13BA7}"/>
          </ac:picMkLst>
        </pc:picChg>
        <pc:picChg chg="del mod">
          <ac:chgData name="Dewi Miller (2112054)" userId="S::2112054@student.uwtsd.ac.uk::5d8907cc-4d28-4972-96c1-95d92b10fe29" providerId="AD" clId="Web-{A9009D2C-1BEF-48E8-BB19-1D8DF6B571F2}" dt="2024-03-20T02:00:23.704" v="908"/>
          <ac:picMkLst>
            <pc:docMk/>
            <pc:sldMk cId="2043344451" sldId="263"/>
            <ac:picMk id="2058" creationId="{A8003DD7-7B3C-A073-72B7-EFCBFF6A1121}"/>
          </ac:picMkLst>
        </pc:picChg>
        <pc:picChg chg="mod">
          <ac:chgData name="Dewi Miller (2112054)" userId="S::2112054@student.uwtsd.ac.uk::5d8907cc-4d28-4972-96c1-95d92b10fe29" providerId="AD" clId="Web-{A9009D2C-1BEF-48E8-BB19-1D8DF6B571F2}" dt="2024-03-20T02:01:47.307" v="937" actId="1076"/>
          <ac:picMkLst>
            <pc:docMk/>
            <pc:sldMk cId="2043344451" sldId="263"/>
            <ac:picMk id="2060" creationId="{020130A5-DB66-67D2-0FCA-9B3C2D173C9B}"/>
          </ac:picMkLst>
        </pc:picChg>
      </pc:sldChg>
      <pc:sldChg chg="addSp delSp modSp">
        <pc:chgData name="Dewi Miller (2112054)" userId="S::2112054@student.uwtsd.ac.uk::5d8907cc-4d28-4972-96c1-95d92b10fe29" providerId="AD" clId="Web-{A9009D2C-1BEF-48E8-BB19-1D8DF6B571F2}" dt="2024-03-20T02:49:41.269" v="1448" actId="14100"/>
        <pc:sldMkLst>
          <pc:docMk/>
          <pc:sldMk cId="825523615" sldId="264"/>
        </pc:sldMkLst>
        <pc:spChg chg="mod">
          <ac:chgData name="Dewi Miller (2112054)" userId="S::2112054@student.uwtsd.ac.uk::5d8907cc-4d28-4972-96c1-95d92b10fe29" providerId="AD" clId="Web-{A9009D2C-1BEF-48E8-BB19-1D8DF6B571F2}" dt="2024-03-20T02:44:04.903" v="1278" actId="20577"/>
          <ac:spMkLst>
            <pc:docMk/>
            <pc:sldMk cId="825523615" sldId="264"/>
            <ac:spMk id="2" creationId="{18E05D1A-6604-DC96-FC64-BA0791E87463}"/>
          </ac:spMkLst>
        </pc:spChg>
        <pc:spChg chg="del">
          <ac:chgData name="Dewi Miller (2112054)" userId="S::2112054@student.uwtsd.ac.uk::5d8907cc-4d28-4972-96c1-95d92b10fe29" providerId="AD" clId="Web-{A9009D2C-1BEF-48E8-BB19-1D8DF6B571F2}" dt="2024-03-20T02:00:27.485" v="909"/>
          <ac:spMkLst>
            <pc:docMk/>
            <pc:sldMk cId="825523615" sldId="264"/>
            <ac:spMk id="3" creationId="{1F3EEE5F-4304-E380-AECE-6991895E76D9}"/>
          </ac:spMkLst>
        </pc:spChg>
        <pc:spChg chg="add mod">
          <ac:chgData name="Dewi Miller (2112054)" userId="S::2112054@student.uwtsd.ac.uk::5d8907cc-4d28-4972-96c1-95d92b10fe29" providerId="AD" clId="Web-{A9009D2C-1BEF-48E8-BB19-1D8DF6B571F2}" dt="2024-03-20T02:49:41.269" v="1448" actId="14100"/>
          <ac:spMkLst>
            <pc:docMk/>
            <pc:sldMk cId="825523615" sldId="264"/>
            <ac:spMk id="6" creationId="{C30817BB-1DD2-8952-C28A-13BB40C7F43F}"/>
          </ac:spMkLst>
        </pc:spChg>
        <pc:picChg chg="add del mod ord">
          <ac:chgData name="Dewi Miller (2112054)" userId="S::2112054@student.uwtsd.ac.uk::5d8907cc-4d28-4972-96c1-95d92b10fe29" providerId="AD" clId="Web-{A9009D2C-1BEF-48E8-BB19-1D8DF6B571F2}" dt="2024-03-20T02:00:38.627" v="910"/>
          <ac:picMkLst>
            <pc:docMk/>
            <pc:sldMk cId="825523615" sldId="264"/>
            <ac:picMk id="4" creationId="{1AA5E8C5-0710-579E-8ED3-2C4C8A45E8DC}"/>
          </ac:picMkLst>
        </pc:picChg>
        <pc:picChg chg="mod">
          <ac:chgData name="Dewi Miller (2112054)" userId="S::2112054@student.uwtsd.ac.uk::5d8907cc-4d28-4972-96c1-95d92b10fe29" providerId="AD" clId="Web-{A9009D2C-1BEF-48E8-BB19-1D8DF6B571F2}" dt="2024-03-20T02:43:54.543" v="1269" actId="14100"/>
          <ac:picMkLst>
            <pc:docMk/>
            <pc:sldMk cId="825523615" sldId="264"/>
            <ac:picMk id="3074" creationId="{D645D81F-77C9-06A7-4252-034B7EE09F4D}"/>
          </ac:picMkLst>
        </pc:picChg>
      </pc:sldChg>
      <pc:sldChg chg="modSp">
        <pc:chgData name="Dewi Miller (2112054)" userId="S::2112054@student.uwtsd.ac.uk::5d8907cc-4d28-4972-96c1-95d92b10fe29" providerId="AD" clId="Web-{A9009D2C-1BEF-48E8-BB19-1D8DF6B571F2}" dt="2024-03-19T21:52:44.394" v="5" actId="1076"/>
        <pc:sldMkLst>
          <pc:docMk/>
          <pc:sldMk cId="3347605187" sldId="268"/>
        </pc:sldMkLst>
        <pc:spChg chg="mod">
          <ac:chgData name="Dewi Miller (2112054)" userId="S::2112054@student.uwtsd.ac.uk::5d8907cc-4d28-4972-96c1-95d92b10fe29" providerId="AD" clId="Web-{A9009D2C-1BEF-48E8-BB19-1D8DF6B571F2}" dt="2024-03-19T21:52:41.738" v="4" actId="1076"/>
          <ac:spMkLst>
            <pc:docMk/>
            <pc:sldMk cId="3347605187" sldId="268"/>
            <ac:spMk id="2" creationId="{FAB9C3E6-6EF2-63AB-B1A5-ED745B35E14B}"/>
          </ac:spMkLst>
        </pc:spChg>
        <pc:picChg chg="mod">
          <ac:chgData name="Dewi Miller (2112054)" userId="S::2112054@student.uwtsd.ac.uk::5d8907cc-4d28-4972-96c1-95d92b10fe29" providerId="AD" clId="Web-{A9009D2C-1BEF-48E8-BB19-1D8DF6B571F2}" dt="2024-03-19T21:52:44.394" v="5" actId="1076"/>
          <ac:picMkLst>
            <pc:docMk/>
            <pc:sldMk cId="3347605187" sldId="268"/>
            <ac:picMk id="3" creationId="{AFCB8B0C-57B9-35F2-6502-8A091FA42D17}"/>
          </ac:picMkLst>
        </pc:picChg>
      </pc:sldChg>
      <pc:sldChg chg="addSp delSp modSp new">
        <pc:chgData name="Dewi Miller (2112054)" userId="S::2112054@student.uwtsd.ac.uk::5d8907cc-4d28-4972-96c1-95d92b10fe29" providerId="AD" clId="Web-{A9009D2C-1BEF-48E8-BB19-1D8DF6B571F2}" dt="2024-03-20T00:50:17.873" v="330" actId="14100"/>
        <pc:sldMkLst>
          <pc:docMk/>
          <pc:sldMk cId="80143299" sldId="274"/>
        </pc:sldMkLst>
        <pc:spChg chg="mod">
          <ac:chgData name="Dewi Miller (2112054)" userId="S::2112054@student.uwtsd.ac.uk::5d8907cc-4d28-4972-96c1-95d92b10fe29" providerId="AD" clId="Web-{A9009D2C-1BEF-48E8-BB19-1D8DF6B571F2}" dt="2024-03-20T00:50:04.044" v="329" actId="14100"/>
          <ac:spMkLst>
            <pc:docMk/>
            <pc:sldMk cId="80143299" sldId="274"/>
            <ac:spMk id="2" creationId="{DD296D9F-3F27-641E-17CA-D5D12B65741C}"/>
          </ac:spMkLst>
        </pc:spChg>
        <pc:spChg chg="add del mod">
          <ac:chgData name="Dewi Miller (2112054)" userId="S::2112054@student.uwtsd.ac.uk::5d8907cc-4d28-4972-96c1-95d92b10fe29" providerId="AD" clId="Web-{A9009D2C-1BEF-48E8-BB19-1D8DF6B571F2}" dt="2024-03-19T23:51:10.579" v="46"/>
          <ac:spMkLst>
            <pc:docMk/>
            <pc:sldMk cId="80143299" sldId="274"/>
            <ac:spMk id="3" creationId="{EE5326B7-2A6A-491D-2142-B6A82E24C52C}"/>
          </ac:spMkLst>
        </pc:spChg>
        <pc:spChg chg="add del">
          <ac:chgData name="Dewi Miller (2112054)" userId="S::2112054@student.uwtsd.ac.uk::5d8907cc-4d28-4972-96c1-95d92b10fe29" providerId="AD" clId="Web-{A9009D2C-1BEF-48E8-BB19-1D8DF6B571F2}" dt="2024-03-20T00:18:05.956" v="123"/>
          <ac:spMkLst>
            <pc:docMk/>
            <pc:sldMk cId="80143299" sldId="274"/>
            <ac:spMk id="6" creationId="{2CBDBA18-EFF5-BB76-AA68-D8843D83C21B}"/>
          </ac:spMkLst>
        </pc:spChg>
        <pc:spChg chg="add mod">
          <ac:chgData name="Dewi Miller (2112054)" userId="S::2112054@student.uwtsd.ac.uk::5d8907cc-4d28-4972-96c1-95d92b10fe29" providerId="AD" clId="Web-{A9009D2C-1BEF-48E8-BB19-1D8DF6B571F2}" dt="2024-03-20T00:50:17.873" v="330" actId="14100"/>
          <ac:spMkLst>
            <pc:docMk/>
            <pc:sldMk cId="80143299" sldId="274"/>
            <ac:spMk id="8" creationId="{7377753A-F726-9A37-80A0-7F663AF0FB51}"/>
          </ac:spMkLst>
        </pc:spChg>
        <pc:spChg chg="add del mod">
          <ac:chgData name="Dewi Miller (2112054)" userId="S::2112054@student.uwtsd.ac.uk::5d8907cc-4d28-4972-96c1-95d92b10fe29" providerId="AD" clId="Web-{A9009D2C-1BEF-48E8-BB19-1D8DF6B571F2}" dt="2024-03-19T23:52:57.082" v="60"/>
          <ac:spMkLst>
            <pc:docMk/>
            <pc:sldMk cId="80143299" sldId="274"/>
            <ac:spMk id="9" creationId="{E0CB81BD-C2B9-196F-B328-4A3FD7E65013}"/>
          </ac:spMkLst>
        </pc:spChg>
        <pc:picChg chg="add mod ord">
          <ac:chgData name="Dewi Miller (2112054)" userId="S::2112054@student.uwtsd.ac.uk::5d8907cc-4d28-4972-96c1-95d92b10fe29" providerId="AD" clId="Web-{A9009D2C-1BEF-48E8-BB19-1D8DF6B571F2}" dt="2024-03-20T00:43:17.858" v="258"/>
          <ac:picMkLst>
            <pc:docMk/>
            <pc:sldMk cId="80143299" sldId="274"/>
            <ac:picMk id="3" creationId="{A9AF0E41-50F1-05FB-75AC-E752FC48186B}"/>
          </ac:picMkLst>
        </pc:picChg>
        <pc:picChg chg="add del mod">
          <ac:chgData name="Dewi Miller (2112054)" userId="S::2112054@student.uwtsd.ac.uk::5d8907cc-4d28-4972-96c1-95d92b10fe29" providerId="AD" clId="Web-{A9009D2C-1BEF-48E8-BB19-1D8DF6B571F2}" dt="2024-03-20T00:16:25.983" v="92"/>
          <ac:picMkLst>
            <pc:docMk/>
            <pc:sldMk cId="80143299" sldId="274"/>
            <ac:picMk id="4" creationId="{02FFBF49-F740-6E55-DA69-B7D2BAFED7CF}"/>
          </ac:picMkLst>
        </pc:picChg>
        <pc:picChg chg="add del mod ord">
          <ac:chgData name="Dewi Miller (2112054)" userId="S::2112054@student.uwtsd.ac.uk::5d8907cc-4d28-4972-96c1-95d92b10fe29" providerId="AD" clId="Web-{A9009D2C-1BEF-48E8-BB19-1D8DF6B571F2}" dt="2024-03-19T23:51:03.891" v="45"/>
          <ac:picMkLst>
            <pc:docMk/>
            <pc:sldMk cId="80143299" sldId="274"/>
            <ac:picMk id="4" creationId="{D27EC128-3D5D-B4BF-DA7B-DC9C15804DCA}"/>
          </ac:picMkLst>
        </pc:picChg>
        <pc:picChg chg="add del mod ord">
          <ac:chgData name="Dewi Miller (2112054)" userId="S::2112054@student.uwtsd.ac.uk::5d8907cc-4d28-4972-96c1-95d92b10fe29" providerId="AD" clId="Web-{A9009D2C-1BEF-48E8-BB19-1D8DF6B571F2}" dt="2024-03-19T23:52:51.207" v="59"/>
          <ac:picMkLst>
            <pc:docMk/>
            <pc:sldMk cId="80143299" sldId="274"/>
            <ac:picMk id="5" creationId="{A55CBAF4-7E94-0085-D3D9-1498B4B295AB}"/>
          </ac:picMkLst>
        </pc:picChg>
        <pc:picChg chg="add mod">
          <ac:chgData name="Dewi Miller (2112054)" userId="S::2112054@student.uwtsd.ac.uk::5d8907cc-4d28-4972-96c1-95d92b10fe29" providerId="AD" clId="Web-{A9009D2C-1BEF-48E8-BB19-1D8DF6B571F2}" dt="2024-03-20T00:16:49.218" v="100" actId="14100"/>
          <ac:picMkLst>
            <pc:docMk/>
            <pc:sldMk cId="80143299" sldId="274"/>
            <ac:picMk id="5" creationId="{DB35E499-B49B-1187-4A09-63648BEE8761}"/>
          </ac:picMkLst>
        </pc:picChg>
        <pc:picChg chg="add del mod">
          <ac:chgData name="Dewi Miller (2112054)" userId="S::2112054@student.uwtsd.ac.uk::5d8907cc-4d28-4972-96c1-95d92b10fe29" providerId="AD" clId="Web-{A9009D2C-1BEF-48E8-BB19-1D8DF6B571F2}" dt="2024-03-19T23:52:23.269" v="53"/>
          <ac:picMkLst>
            <pc:docMk/>
            <pc:sldMk cId="80143299" sldId="274"/>
            <ac:picMk id="6" creationId="{468E6EA5-EA9E-AEF6-6199-ED9B8B897D3A}"/>
          </ac:picMkLst>
        </pc:picChg>
        <pc:picChg chg="add mod modCrop">
          <ac:chgData name="Dewi Miller (2112054)" userId="S::2112054@student.uwtsd.ac.uk::5d8907cc-4d28-4972-96c1-95d92b10fe29" providerId="AD" clId="Web-{A9009D2C-1BEF-48E8-BB19-1D8DF6B571F2}" dt="2024-03-20T00:17:22.908" v="111" actId="1076"/>
          <ac:picMkLst>
            <pc:docMk/>
            <pc:sldMk cId="80143299" sldId="274"/>
            <ac:picMk id="7" creationId="{DBD0D351-62CD-EDD4-33CB-A9D384D4B1CF}"/>
          </ac:picMkLst>
        </pc:picChg>
        <pc:picChg chg="add mod ord modCrop">
          <ac:chgData name="Dewi Miller (2112054)" userId="S::2112054@student.uwtsd.ac.uk::5d8907cc-4d28-4972-96c1-95d92b10fe29" providerId="AD" clId="Web-{A9009D2C-1BEF-48E8-BB19-1D8DF6B571F2}" dt="2024-03-20T00:18:08.018" v="124" actId="1076"/>
          <ac:picMkLst>
            <pc:docMk/>
            <pc:sldMk cId="80143299" sldId="274"/>
            <ac:picMk id="10" creationId="{6F842641-DB4A-24D2-55A8-9FE8393E2652}"/>
          </ac:picMkLst>
        </pc:picChg>
        <pc:picChg chg="add mod modCrop">
          <ac:chgData name="Dewi Miller (2112054)" userId="S::2112054@student.uwtsd.ac.uk::5d8907cc-4d28-4972-96c1-95d92b10fe29" providerId="AD" clId="Web-{A9009D2C-1BEF-48E8-BB19-1D8DF6B571F2}" dt="2024-03-20T00:17:43.221" v="118"/>
          <ac:picMkLst>
            <pc:docMk/>
            <pc:sldMk cId="80143299" sldId="274"/>
            <ac:picMk id="11" creationId="{E3B2FCF2-5671-C3D1-E1C2-5F3357913E6B}"/>
          </ac:picMkLst>
        </pc:picChg>
        <pc:picChg chg="add mod modCrop">
          <ac:chgData name="Dewi Miller (2112054)" userId="S::2112054@student.uwtsd.ac.uk::5d8907cc-4d28-4972-96c1-95d92b10fe29" providerId="AD" clId="Web-{A9009D2C-1BEF-48E8-BB19-1D8DF6B571F2}" dt="2024-03-19T23:54:56.726" v="79" actId="14100"/>
          <ac:picMkLst>
            <pc:docMk/>
            <pc:sldMk cId="80143299" sldId="274"/>
            <ac:picMk id="12" creationId="{7660FD3F-F6B4-DECE-F998-65865A473696}"/>
          </ac:picMkLst>
        </pc:picChg>
        <pc:picChg chg="add mod modCrop">
          <ac:chgData name="Dewi Miller (2112054)" userId="S::2112054@student.uwtsd.ac.uk::5d8907cc-4d28-4972-96c1-95d92b10fe29" providerId="AD" clId="Web-{A9009D2C-1BEF-48E8-BB19-1D8DF6B571F2}" dt="2024-03-19T23:55:29.602" v="88" actId="14100"/>
          <ac:picMkLst>
            <pc:docMk/>
            <pc:sldMk cId="80143299" sldId="274"/>
            <ac:picMk id="13" creationId="{A3B5CC01-4A3D-AE42-5C22-C3327732939A}"/>
          </ac:picMkLst>
        </pc:picChg>
      </pc:sldChg>
      <pc:sldChg chg="modSp new">
        <pc:chgData name="Dewi Miller (2112054)" userId="S::2112054@student.uwtsd.ac.uk::5d8907cc-4d28-4972-96c1-95d92b10fe29" providerId="AD" clId="Web-{A9009D2C-1BEF-48E8-BB19-1D8DF6B571F2}" dt="2024-03-20T01:13:55.357" v="693" actId="1076"/>
        <pc:sldMkLst>
          <pc:docMk/>
          <pc:sldMk cId="1781688208" sldId="275"/>
        </pc:sldMkLst>
        <pc:spChg chg="mod">
          <ac:chgData name="Dewi Miller (2112054)" userId="S::2112054@student.uwtsd.ac.uk::5d8907cc-4d28-4972-96c1-95d92b10fe29" providerId="AD" clId="Web-{A9009D2C-1BEF-48E8-BB19-1D8DF6B571F2}" dt="2024-03-20T01:11:09.579" v="637" actId="20577"/>
          <ac:spMkLst>
            <pc:docMk/>
            <pc:sldMk cId="1781688208" sldId="275"/>
            <ac:spMk id="2" creationId="{22C65F90-7762-AF0F-1563-D3A5E405501D}"/>
          </ac:spMkLst>
        </pc:spChg>
        <pc:spChg chg="mod">
          <ac:chgData name="Dewi Miller (2112054)" userId="S::2112054@student.uwtsd.ac.uk::5d8907cc-4d28-4972-96c1-95d92b10fe29" providerId="AD" clId="Web-{A9009D2C-1BEF-48E8-BB19-1D8DF6B571F2}" dt="2024-03-20T01:13:55.357" v="693" actId="1076"/>
          <ac:spMkLst>
            <pc:docMk/>
            <pc:sldMk cId="1781688208" sldId="275"/>
            <ac:spMk id="3" creationId="{36E1B318-943C-268F-E0AB-3D324195E4FE}"/>
          </ac:spMkLst>
        </pc:spChg>
      </pc:sldChg>
    </pc:docChg>
  </pc:docChgLst>
  <pc:docChgLst>
    <pc:chgData name="Jacob Jones (2005053)" userId="S::2005053@student.uwtsd.ac.uk::89c88e6f-c130-4fd0-b673-72a779ada92e" providerId="AD" clId="Web-{19EF4C47-2497-4DE3-89B6-15DAF773C87B}"/>
    <pc:docChg chg="modSld">
      <pc:chgData name="Jacob Jones (2005053)" userId="S::2005053@student.uwtsd.ac.uk::89c88e6f-c130-4fd0-b673-72a779ada92e" providerId="AD" clId="Web-{19EF4C47-2497-4DE3-89B6-15DAF773C87B}" dt="2024-03-19T22:20:37.043" v="4" actId="1076"/>
      <pc:docMkLst>
        <pc:docMk/>
      </pc:docMkLst>
      <pc:sldChg chg="addSp delSp modSp">
        <pc:chgData name="Jacob Jones (2005053)" userId="S::2005053@student.uwtsd.ac.uk::89c88e6f-c130-4fd0-b673-72a779ada92e" providerId="AD" clId="Web-{19EF4C47-2497-4DE3-89B6-15DAF773C87B}" dt="2024-03-19T22:20:37.043" v="4" actId="1076"/>
        <pc:sldMkLst>
          <pc:docMk/>
          <pc:sldMk cId="3347605187" sldId="268"/>
        </pc:sldMkLst>
        <pc:spChg chg="mod">
          <ac:chgData name="Jacob Jones (2005053)" userId="S::2005053@student.uwtsd.ac.uk::89c88e6f-c130-4fd0-b673-72a779ada92e" providerId="AD" clId="Web-{19EF4C47-2497-4DE3-89B6-15DAF773C87B}" dt="2024-03-19T22:20:18.418" v="2"/>
          <ac:spMkLst>
            <pc:docMk/>
            <pc:sldMk cId="3347605187" sldId="268"/>
            <ac:spMk id="2" creationId="{FAB9C3E6-6EF2-63AB-B1A5-ED745B35E14B}"/>
          </ac:spMkLst>
        </pc:spChg>
        <pc:spChg chg="del">
          <ac:chgData name="Jacob Jones (2005053)" userId="S::2005053@student.uwtsd.ac.uk::89c88e6f-c130-4fd0-b673-72a779ada92e" providerId="AD" clId="Web-{19EF4C47-2497-4DE3-89B6-15DAF773C87B}" dt="2024-03-19T22:20:18.418" v="2"/>
          <ac:spMkLst>
            <pc:docMk/>
            <pc:sldMk cId="3347605187" sldId="268"/>
            <ac:spMk id="13" creationId="{F0DCC097-1DB8-4B6D-85D0-6FBA0E1CA4BA}"/>
          </ac:spMkLst>
        </pc:spChg>
        <pc:spChg chg="del">
          <ac:chgData name="Jacob Jones (2005053)" userId="S::2005053@student.uwtsd.ac.uk::89c88e6f-c130-4fd0-b673-72a779ada92e" providerId="AD" clId="Web-{19EF4C47-2497-4DE3-89B6-15DAF773C87B}" dt="2024-03-19T22:20:18.418" v="2"/>
          <ac:spMkLst>
            <pc:docMk/>
            <pc:sldMk cId="3347605187" sldId="268"/>
            <ac:spMk id="15" creationId="{E0B58608-23C8-4441-994D-C6823EEE1DB7}"/>
          </ac:spMkLst>
        </pc:spChg>
        <pc:spChg chg="add">
          <ac:chgData name="Jacob Jones (2005053)" userId="S::2005053@student.uwtsd.ac.uk::89c88e6f-c130-4fd0-b673-72a779ada92e" providerId="AD" clId="Web-{19EF4C47-2497-4DE3-89B6-15DAF773C87B}" dt="2024-03-19T22:20:18.418" v="2"/>
          <ac:spMkLst>
            <pc:docMk/>
            <pc:sldMk cId="3347605187" sldId="268"/>
            <ac:spMk id="20" creationId="{F0DCC097-1DB8-4B6D-85D0-6FBA0E1CA4BA}"/>
          </ac:spMkLst>
        </pc:spChg>
        <pc:spChg chg="add">
          <ac:chgData name="Jacob Jones (2005053)" userId="S::2005053@student.uwtsd.ac.uk::89c88e6f-c130-4fd0-b673-72a779ada92e" providerId="AD" clId="Web-{19EF4C47-2497-4DE3-89B6-15DAF773C87B}" dt="2024-03-19T22:20:18.418" v="2"/>
          <ac:spMkLst>
            <pc:docMk/>
            <pc:sldMk cId="3347605187" sldId="268"/>
            <ac:spMk id="22" creationId="{E0B58608-23C8-4441-994D-C6823EEE1DB7}"/>
          </ac:spMkLst>
        </pc:spChg>
        <pc:picChg chg="del">
          <ac:chgData name="Jacob Jones (2005053)" userId="S::2005053@student.uwtsd.ac.uk::89c88e6f-c130-4fd0-b673-72a779ada92e" providerId="AD" clId="Web-{19EF4C47-2497-4DE3-89B6-15DAF773C87B}" dt="2024-03-19T22:19:18.714" v="0"/>
          <ac:picMkLst>
            <pc:docMk/>
            <pc:sldMk cId="3347605187" sldId="268"/>
            <ac:picMk id="3" creationId="{AFCB8B0C-57B9-35F2-6502-8A091FA42D17}"/>
          </ac:picMkLst>
        </pc:picChg>
        <pc:picChg chg="add mod">
          <ac:chgData name="Jacob Jones (2005053)" userId="S::2005053@student.uwtsd.ac.uk::89c88e6f-c130-4fd0-b673-72a779ada92e" providerId="AD" clId="Web-{19EF4C47-2497-4DE3-89B6-15DAF773C87B}" dt="2024-03-19T22:20:37.043" v="4" actId="1076"/>
          <ac:picMkLst>
            <pc:docMk/>
            <pc:sldMk cId="3347605187" sldId="268"/>
            <ac:picMk id="4" creationId="{30999135-1BD8-C3BA-2F94-700E093CF2F4}"/>
          </ac:picMkLst>
        </pc:picChg>
      </pc:sldChg>
    </pc:docChg>
  </pc:docChgLst>
  <pc:docChgLst>
    <pc:chgData name="Jacob Jones (2005053)" userId="S::2005053@student.uwtsd.ac.uk::89c88e6f-c130-4fd0-b673-72a779ada92e" providerId="AD" clId="Web-{08E543BC-E20A-4DD1-8CC2-1F640A13689D}"/>
    <pc:docChg chg="addSld modSld">
      <pc:chgData name="Jacob Jones (2005053)" userId="S::2005053@student.uwtsd.ac.uk::89c88e6f-c130-4fd0-b673-72a779ada92e" providerId="AD" clId="Web-{08E543BC-E20A-4DD1-8CC2-1F640A13689D}" dt="2024-03-18T18:54:48.857" v="42" actId="20577"/>
      <pc:docMkLst>
        <pc:docMk/>
      </pc:docMkLst>
      <pc:sldChg chg="modSp">
        <pc:chgData name="Jacob Jones (2005053)" userId="S::2005053@student.uwtsd.ac.uk::89c88e6f-c130-4fd0-b673-72a779ada92e" providerId="AD" clId="Web-{08E543BC-E20A-4DD1-8CC2-1F640A13689D}" dt="2024-03-18T18:54:48.857" v="42" actId="20577"/>
        <pc:sldMkLst>
          <pc:docMk/>
          <pc:sldMk cId="3428404050" sldId="256"/>
        </pc:sldMkLst>
        <pc:spChg chg="mod">
          <ac:chgData name="Jacob Jones (2005053)" userId="S::2005053@student.uwtsd.ac.uk::89c88e6f-c130-4fd0-b673-72a779ada92e" providerId="AD" clId="Web-{08E543BC-E20A-4DD1-8CC2-1F640A13689D}" dt="2024-03-18T18:54:48.857" v="42" actId="20577"/>
          <ac:spMkLst>
            <pc:docMk/>
            <pc:sldMk cId="3428404050" sldId="256"/>
            <ac:spMk id="12" creationId="{16FA86A6-2918-24AE-34F3-6266527E5AF1}"/>
          </ac:spMkLst>
        </pc:spChg>
      </pc:sldChg>
      <pc:sldChg chg="addSp delSp modSp new">
        <pc:chgData name="Jacob Jones (2005053)" userId="S::2005053@student.uwtsd.ac.uk::89c88e6f-c130-4fd0-b673-72a779ada92e" providerId="AD" clId="Web-{08E543BC-E20A-4DD1-8CC2-1F640A13689D}" dt="2024-03-18T18:35:22.381" v="38" actId="20577"/>
        <pc:sldMkLst>
          <pc:docMk/>
          <pc:sldMk cId="3347605187" sldId="268"/>
        </pc:sldMkLst>
        <pc:spChg chg="mod">
          <ac:chgData name="Jacob Jones (2005053)" userId="S::2005053@student.uwtsd.ac.uk::89c88e6f-c130-4fd0-b673-72a779ada92e" providerId="AD" clId="Web-{08E543BC-E20A-4DD1-8CC2-1F640A13689D}" dt="2024-03-18T18:35:22.381" v="38" actId="20577"/>
          <ac:spMkLst>
            <pc:docMk/>
            <pc:sldMk cId="3347605187" sldId="268"/>
            <ac:spMk id="2" creationId="{FAB9C3E6-6EF2-63AB-B1A5-ED745B35E14B}"/>
          </ac:spMkLst>
        </pc:spChg>
        <pc:spChg chg="del mod">
          <ac:chgData name="Jacob Jones (2005053)" userId="S::2005053@student.uwtsd.ac.uk::89c88e6f-c130-4fd0-b673-72a779ada92e" providerId="AD" clId="Web-{08E543BC-E20A-4DD1-8CC2-1F640A13689D}" dt="2024-03-18T18:30:13.186" v="4"/>
          <ac:spMkLst>
            <pc:docMk/>
            <pc:sldMk cId="3347605187" sldId="268"/>
            <ac:spMk id="3" creationId="{AAA1185F-703E-907E-BD4C-7A15254EA704}"/>
          </ac:spMkLst>
        </pc:spChg>
        <pc:spChg chg="add del">
          <ac:chgData name="Jacob Jones (2005053)" userId="S::2005053@student.uwtsd.ac.uk::89c88e6f-c130-4fd0-b673-72a779ada92e" providerId="AD" clId="Web-{08E543BC-E20A-4DD1-8CC2-1F640A13689D}" dt="2024-03-18T18:30:08.295" v="3"/>
          <ac:spMkLst>
            <pc:docMk/>
            <pc:sldMk cId="3347605187" sldId="268"/>
            <ac:spMk id="4" creationId="{1DA98582-1A2B-5C91-7B77-15B442D6BE42}"/>
          </ac:spMkLst>
        </pc:spChg>
        <pc:picChg chg="add del mod">
          <ac:chgData name="Jacob Jones (2005053)" userId="S::2005053@student.uwtsd.ac.uk::89c88e6f-c130-4fd0-b673-72a779ada92e" providerId="AD" clId="Web-{08E543BC-E20A-4DD1-8CC2-1F640A13689D}" dt="2024-03-18T18:33:49.608" v="24"/>
          <ac:picMkLst>
            <pc:docMk/>
            <pc:sldMk cId="3347605187" sldId="268"/>
            <ac:picMk id="5" creationId="{8AB9B134-BF88-9635-20C3-D7526986F6AF}"/>
          </ac:picMkLst>
        </pc:picChg>
        <pc:picChg chg="add del mod">
          <ac:chgData name="Jacob Jones (2005053)" userId="S::2005053@student.uwtsd.ac.uk::89c88e6f-c130-4fd0-b673-72a779ada92e" providerId="AD" clId="Web-{08E543BC-E20A-4DD1-8CC2-1F640A13689D}" dt="2024-03-18T18:31:23.895" v="10"/>
          <ac:picMkLst>
            <pc:docMk/>
            <pc:sldMk cId="3347605187" sldId="268"/>
            <ac:picMk id="6" creationId="{10CE5C1D-BC26-862F-B826-186B1F6A99D6}"/>
          </ac:picMkLst>
        </pc:picChg>
        <pc:picChg chg="add mod">
          <ac:chgData name="Jacob Jones (2005053)" userId="S::2005053@student.uwtsd.ac.uk::89c88e6f-c130-4fd0-b673-72a779ada92e" providerId="AD" clId="Web-{08E543BC-E20A-4DD1-8CC2-1F640A13689D}" dt="2024-03-18T18:35:15.255" v="37" actId="1076"/>
          <ac:picMkLst>
            <pc:docMk/>
            <pc:sldMk cId="3347605187" sldId="268"/>
            <ac:picMk id="7" creationId="{D769793B-EED6-C070-48F0-602815C0A558}"/>
          </ac:picMkLst>
        </pc:picChg>
      </pc:sldChg>
    </pc:docChg>
  </pc:docChgLst>
  <pc:docChgLst>
    <pc:chgData name="Max Oliver (2218428)" userId="S::2218428@student.uwtsd.ac.uk::f51ac2c6-b311-4c93-b81d-8a6b777e2f05" providerId="AD" clId="Web-{6D8C28E1-6B6C-1029-A530-79CB2BD3E6D8}"/>
    <pc:docChg chg="modSld">
      <pc:chgData name="Max Oliver (2218428)" userId="S::2218428@student.uwtsd.ac.uk::f51ac2c6-b311-4c93-b81d-8a6b777e2f05" providerId="AD" clId="Web-{6D8C28E1-6B6C-1029-A530-79CB2BD3E6D8}" dt="2024-03-20T13:43:58.302" v="2" actId="20577"/>
      <pc:docMkLst>
        <pc:docMk/>
      </pc:docMkLst>
      <pc:sldChg chg="modSp">
        <pc:chgData name="Max Oliver (2218428)" userId="S::2218428@student.uwtsd.ac.uk::f51ac2c6-b311-4c93-b81d-8a6b777e2f05" providerId="AD" clId="Web-{6D8C28E1-6B6C-1029-A530-79CB2BD3E6D8}" dt="2024-03-20T13:43:58.302" v="2" actId="20577"/>
        <pc:sldMkLst>
          <pc:docMk/>
          <pc:sldMk cId="3428404050" sldId="256"/>
        </pc:sldMkLst>
        <pc:spChg chg="mod">
          <ac:chgData name="Max Oliver (2218428)" userId="S::2218428@student.uwtsd.ac.uk::f51ac2c6-b311-4c93-b81d-8a6b777e2f05" providerId="AD" clId="Web-{6D8C28E1-6B6C-1029-A530-79CB2BD3E6D8}" dt="2024-03-20T13:43:58.302" v="2" actId="20577"/>
          <ac:spMkLst>
            <pc:docMk/>
            <pc:sldMk cId="3428404050" sldId="256"/>
            <ac:spMk id="11" creationId="{29885402-946D-DCC4-3CB5-B646838FD401}"/>
          </ac:spMkLst>
        </pc:spChg>
      </pc:sldChg>
    </pc:docChg>
  </pc:docChgLst>
  <pc:docChgLst>
    <pc:chgData name="Max Oliver (2218428)" userId="S::2218428@student.uwtsd.ac.uk::f51ac2c6-b311-4c93-b81d-8a6b777e2f05" providerId="AD" clId="Web-{AF4E5558-AA9B-4ACC-A7D8-99DE162708C4}"/>
    <pc:docChg chg="addSld modSld">
      <pc:chgData name="Max Oliver (2218428)" userId="S::2218428@student.uwtsd.ac.uk::f51ac2c6-b311-4c93-b81d-8a6b777e2f05" providerId="AD" clId="Web-{AF4E5558-AA9B-4ACC-A7D8-99DE162708C4}" dt="2024-03-19T19:53:17.402" v="97" actId="14100"/>
      <pc:docMkLst>
        <pc:docMk/>
      </pc:docMkLst>
      <pc:sldChg chg="modSp">
        <pc:chgData name="Max Oliver (2218428)" userId="S::2218428@student.uwtsd.ac.uk::f51ac2c6-b311-4c93-b81d-8a6b777e2f05" providerId="AD" clId="Web-{AF4E5558-AA9B-4ACC-A7D8-99DE162708C4}" dt="2024-03-19T18:44:53.948" v="38" actId="20577"/>
        <pc:sldMkLst>
          <pc:docMk/>
          <pc:sldMk cId="3428404050" sldId="256"/>
        </pc:sldMkLst>
        <pc:spChg chg="mod">
          <ac:chgData name="Max Oliver (2218428)" userId="S::2218428@student.uwtsd.ac.uk::f51ac2c6-b311-4c93-b81d-8a6b777e2f05" providerId="AD" clId="Web-{AF4E5558-AA9B-4ACC-A7D8-99DE162708C4}" dt="2024-03-19T18:44:53.948" v="38" actId="20577"/>
          <ac:spMkLst>
            <pc:docMk/>
            <pc:sldMk cId="3428404050" sldId="256"/>
            <ac:spMk id="12" creationId="{16FA86A6-2918-24AE-34F3-6266527E5AF1}"/>
          </ac:spMkLst>
        </pc:spChg>
      </pc:sldChg>
      <pc:sldChg chg="modSp">
        <pc:chgData name="Max Oliver (2218428)" userId="S::2218428@student.uwtsd.ac.uk::f51ac2c6-b311-4c93-b81d-8a6b777e2f05" providerId="AD" clId="Web-{AF4E5558-AA9B-4ACC-A7D8-99DE162708C4}" dt="2024-03-19T19:42:47.884" v="43" actId="20577"/>
        <pc:sldMkLst>
          <pc:docMk/>
          <pc:sldMk cId="17179561" sldId="260"/>
        </pc:sldMkLst>
        <pc:spChg chg="mod">
          <ac:chgData name="Max Oliver (2218428)" userId="S::2218428@student.uwtsd.ac.uk::f51ac2c6-b311-4c93-b81d-8a6b777e2f05" providerId="AD" clId="Web-{AF4E5558-AA9B-4ACC-A7D8-99DE162708C4}" dt="2024-03-19T19:42:47.884" v="43" actId="20577"/>
          <ac:spMkLst>
            <pc:docMk/>
            <pc:sldMk cId="17179561" sldId="260"/>
            <ac:spMk id="2" creationId="{EEFB8A12-1303-C17A-2A9A-52BB32CCFF04}"/>
          </ac:spMkLst>
        </pc:spChg>
      </pc:sldChg>
      <pc:sldChg chg="addSp delSp modSp">
        <pc:chgData name="Max Oliver (2218428)" userId="S::2218428@student.uwtsd.ac.uk::f51ac2c6-b311-4c93-b81d-8a6b777e2f05" providerId="AD" clId="Web-{AF4E5558-AA9B-4ACC-A7D8-99DE162708C4}" dt="2024-03-19T19:53:17.402" v="97" actId="14100"/>
        <pc:sldMkLst>
          <pc:docMk/>
          <pc:sldMk cId="2901426593" sldId="261"/>
        </pc:sldMkLst>
        <pc:spChg chg="mod">
          <ac:chgData name="Max Oliver (2218428)" userId="S::2218428@student.uwtsd.ac.uk::f51ac2c6-b311-4c93-b81d-8a6b777e2f05" providerId="AD" clId="Web-{AF4E5558-AA9B-4ACC-A7D8-99DE162708C4}" dt="2024-03-19T19:42:59.181" v="53" actId="20577"/>
          <ac:spMkLst>
            <pc:docMk/>
            <pc:sldMk cId="2901426593" sldId="261"/>
            <ac:spMk id="2" creationId="{DD4E0A1A-F5FE-6DF9-B9EA-B7798D62AE53}"/>
          </ac:spMkLst>
        </pc:spChg>
        <pc:spChg chg="del">
          <ac:chgData name="Max Oliver (2218428)" userId="S::2218428@student.uwtsd.ac.uk::f51ac2c6-b311-4c93-b81d-8a6b777e2f05" providerId="AD" clId="Web-{AF4E5558-AA9B-4ACC-A7D8-99DE162708C4}" dt="2024-03-19T19:53:09.855" v="94"/>
          <ac:spMkLst>
            <pc:docMk/>
            <pc:sldMk cId="2901426593" sldId="261"/>
            <ac:spMk id="3" creationId="{6592EDDE-FD27-11F2-12CA-DA509DED80B7}"/>
          </ac:spMkLst>
        </pc:spChg>
        <pc:picChg chg="add mod ord">
          <ac:chgData name="Max Oliver (2218428)" userId="S::2218428@student.uwtsd.ac.uk::f51ac2c6-b311-4c93-b81d-8a6b777e2f05" providerId="AD" clId="Web-{AF4E5558-AA9B-4ACC-A7D8-99DE162708C4}" dt="2024-03-19T19:53:17.402" v="97" actId="14100"/>
          <ac:picMkLst>
            <pc:docMk/>
            <pc:sldMk cId="2901426593" sldId="261"/>
            <ac:picMk id="4" creationId="{B42F2A29-8BE3-2558-EF3C-D420BF07F65E}"/>
          </ac:picMkLst>
        </pc:picChg>
      </pc:sldChg>
      <pc:sldChg chg="addSp delSp modSp new">
        <pc:chgData name="Max Oliver (2218428)" userId="S::2218428@student.uwtsd.ac.uk::f51ac2c6-b311-4c93-b81d-8a6b777e2f05" providerId="AD" clId="Web-{AF4E5558-AA9B-4ACC-A7D8-99DE162708C4}" dt="2024-03-19T19:53:03.261" v="93" actId="1076"/>
        <pc:sldMkLst>
          <pc:docMk/>
          <pc:sldMk cId="644754879" sldId="269"/>
        </pc:sldMkLst>
        <pc:spChg chg="mod">
          <ac:chgData name="Max Oliver (2218428)" userId="S::2218428@student.uwtsd.ac.uk::f51ac2c6-b311-4c93-b81d-8a6b777e2f05" providerId="AD" clId="Web-{AF4E5558-AA9B-4ACC-A7D8-99DE162708C4}" dt="2024-03-19T19:52:25.744" v="78" actId="20577"/>
          <ac:spMkLst>
            <pc:docMk/>
            <pc:sldMk cId="644754879" sldId="269"/>
            <ac:spMk id="2" creationId="{FEBA5E6E-CC76-899B-F19C-63B3CD929AB6}"/>
          </ac:spMkLst>
        </pc:spChg>
        <pc:spChg chg="del">
          <ac:chgData name="Max Oliver (2218428)" userId="S::2218428@student.uwtsd.ac.uk::f51ac2c6-b311-4c93-b81d-8a6b777e2f05" providerId="AD" clId="Web-{AF4E5558-AA9B-4ACC-A7D8-99DE162708C4}" dt="2024-03-19T19:53:01.917" v="92"/>
          <ac:spMkLst>
            <pc:docMk/>
            <pc:sldMk cId="644754879" sldId="269"/>
            <ac:spMk id="3" creationId="{E3CEDB1F-55D9-283D-5CAA-B805302E128C}"/>
          </ac:spMkLst>
        </pc:spChg>
        <pc:picChg chg="add mod ord">
          <ac:chgData name="Max Oliver (2218428)" userId="S::2218428@student.uwtsd.ac.uk::f51ac2c6-b311-4c93-b81d-8a6b777e2f05" providerId="AD" clId="Web-{AF4E5558-AA9B-4ACC-A7D8-99DE162708C4}" dt="2024-03-19T19:53:03.261" v="93" actId="1076"/>
          <ac:picMkLst>
            <pc:docMk/>
            <pc:sldMk cId="644754879" sldId="269"/>
            <ac:picMk id="4" creationId="{9D81AD3E-992B-2548-7053-CE45FF634E18}"/>
          </ac:picMkLst>
        </pc:picChg>
      </pc:sldChg>
      <pc:sldChg chg="modSp new">
        <pc:chgData name="Max Oliver (2218428)" userId="S::2218428@student.uwtsd.ac.uk::f51ac2c6-b311-4c93-b81d-8a6b777e2f05" providerId="AD" clId="Web-{AF4E5558-AA9B-4ACC-A7D8-99DE162708C4}" dt="2024-03-19T19:52:54.026" v="91" actId="20577"/>
        <pc:sldMkLst>
          <pc:docMk/>
          <pc:sldMk cId="2108817068" sldId="270"/>
        </pc:sldMkLst>
        <pc:spChg chg="mod">
          <ac:chgData name="Max Oliver (2218428)" userId="S::2218428@student.uwtsd.ac.uk::f51ac2c6-b311-4c93-b81d-8a6b777e2f05" providerId="AD" clId="Web-{AF4E5558-AA9B-4ACC-A7D8-99DE162708C4}" dt="2024-03-19T19:52:54.026" v="91" actId="20577"/>
          <ac:spMkLst>
            <pc:docMk/>
            <pc:sldMk cId="2108817068" sldId="270"/>
            <ac:spMk id="2" creationId="{54DFF702-AD8C-03F8-D8FC-78028594F039}"/>
          </ac:spMkLst>
        </pc:spChg>
      </pc:sldChg>
    </pc:docChg>
  </pc:docChgLst>
  <pc:docChgLst>
    <pc:chgData name="Max Oliver (2218428)" userId="f51ac2c6-b311-4c93-b81d-8a6b777e2f05" providerId="ADAL" clId="{49E504F0-50F9-4FDB-A323-67897AE67B73}"/>
    <pc:docChg chg="undo redo custSel addSld delSld modSld sldOrd">
      <pc:chgData name="Max Oliver (2218428)" userId="f51ac2c6-b311-4c93-b81d-8a6b777e2f05" providerId="ADAL" clId="{49E504F0-50F9-4FDB-A323-67897AE67B73}" dt="2024-03-20T13:07:37.845" v="1608" actId="47"/>
      <pc:docMkLst>
        <pc:docMk/>
      </pc:docMkLst>
      <pc:sldChg chg="addSp delSp modSp del mod">
        <pc:chgData name="Max Oliver (2218428)" userId="f51ac2c6-b311-4c93-b81d-8a6b777e2f05" providerId="ADAL" clId="{49E504F0-50F9-4FDB-A323-67897AE67B73}" dt="2024-03-20T13:07:37.845" v="1608" actId="47"/>
        <pc:sldMkLst>
          <pc:docMk/>
          <pc:sldMk cId="17179561" sldId="260"/>
        </pc:sldMkLst>
        <pc:spChg chg="del">
          <ac:chgData name="Max Oliver (2218428)" userId="f51ac2c6-b311-4c93-b81d-8a6b777e2f05" providerId="ADAL" clId="{49E504F0-50F9-4FDB-A323-67897AE67B73}" dt="2024-03-20T09:32:56.787" v="267"/>
          <ac:spMkLst>
            <pc:docMk/>
            <pc:sldMk cId="17179561" sldId="260"/>
            <ac:spMk id="3" creationId="{11066984-2ECA-BEEE-2F84-77CEDF6E5265}"/>
          </ac:spMkLst>
        </pc:spChg>
        <pc:spChg chg="add mod">
          <ac:chgData name="Max Oliver (2218428)" userId="f51ac2c6-b311-4c93-b81d-8a6b777e2f05" providerId="ADAL" clId="{49E504F0-50F9-4FDB-A323-67897AE67B73}" dt="2024-03-20T12:04:16.397" v="1177" actId="20577"/>
          <ac:spMkLst>
            <pc:docMk/>
            <pc:sldMk cId="17179561" sldId="260"/>
            <ac:spMk id="11" creationId="{B0854838-2A80-F93E-72FC-8C11CEB9DC06}"/>
          </ac:spMkLst>
        </pc:spChg>
        <pc:picChg chg="add mod modCrop">
          <ac:chgData name="Max Oliver (2218428)" userId="f51ac2c6-b311-4c93-b81d-8a6b777e2f05" providerId="ADAL" clId="{49E504F0-50F9-4FDB-A323-67897AE67B73}" dt="2024-03-20T12:02:44.017" v="894" actId="1076"/>
          <ac:picMkLst>
            <pc:docMk/>
            <pc:sldMk cId="17179561" sldId="260"/>
            <ac:picMk id="4" creationId="{210BEE4E-04E8-ECCC-E064-73B21A555572}"/>
          </ac:picMkLst>
        </pc:picChg>
        <pc:picChg chg="add mod modCrop">
          <ac:chgData name="Max Oliver (2218428)" userId="f51ac2c6-b311-4c93-b81d-8a6b777e2f05" providerId="ADAL" clId="{49E504F0-50F9-4FDB-A323-67897AE67B73}" dt="2024-03-20T12:02:38.295" v="891" actId="14100"/>
          <ac:picMkLst>
            <pc:docMk/>
            <pc:sldMk cId="17179561" sldId="260"/>
            <ac:picMk id="6" creationId="{B2BE812C-70EA-9DFC-0FE4-38317680DA34}"/>
          </ac:picMkLst>
        </pc:picChg>
        <pc:picChg chg="add mod">
          <ac:chgData name="Max Oliver (2218428)" userId="f51ac2c6-b311-4c93-b81d-8a6b777e2f05" providerId="ADAL" clId="{49E504F0-50F9-4FDB-A323-67897AE67B73}" dt="2024-03-20T12:02:45.578" v="896" actId="1076"/>
          <ac:picMkLst>
            <pc:docMk/>
            <pc:sldMk cId="17179561" sldId="260"/>
            <ac:picMk id="8" creationId="{63491F2D-64AC-03F3-1C77-6F575BB001C8}"/>
          </ac:picMkLst>
        </pc:picChg>
        <pc:picChg chg="add mod modCrop">
          <ac:chgData name="Max Oliver (2218428)" userId="f51ac2c6-b311-4c93-b81d-8a6b777e2f05" providerId="ADAL" clId="{49E504F0-50F9-4FDB-A323-67897AE67B73}" dt="2024-03-20T12:02:36.458" v="890" actId="1076"/>
          <ac:picMkLst>
            <pc:docMk/>
            <pc:sldMk cId="17179561" sldId="260"/>
            <ac:picMk id="10" creationId="{FC0EA24D-7548-9030-6FF7-785F39948E7D}"/>
          </ac:picMkLst>
        </pc:picChg>
        <pc:picChg chg="add mod">
          <ac:chgData name="Max Oliver (2218428)" userId="f51ac2c6-b311-4c93-b81d-8a6b777e2f05" providerId="ADAL" clId="{49E504F0-50F9-4FDB-A323-67897AE67B73}" dt="2024-03-20T12:02:40.904" v="892" actId="1076"/>
          <ac:picMkLst>
            <pc:docMk/>
            <pc:sldMk cId="17179561" sldId="260"/>
            <ac:picMk id="4098" creationId="{7535E30E-D78C-FCF7-C5DB-C399086D3E4A}"/>
          </ac:picMkLst>
        </pc:picChg>
      </pc:sldChg>
      <pc:sldChg chg="addSp delSp modSp mod">
        <pc:chgData name="Max Oliver (2218428)" userId="f51ac2c6-b311-4c93-b81d-8a6b777e2f05" providerId="ADAL" clId="{49E504F0-50F9-4FDB-A323-67897AE67B73}" dt="2024-03-20T12:06:39.235" v="1302" actId="1076"/>
        <pc:sldMkLst>
          <pc:docMk/>
          <pc:sldMk cId="2901426593" sldId="261"/>
        </pc:sldMkLst>
        <pc:spChg chg="mod">
          <ac:chgData name="Max Oliver (2218428)" userId="f51ac2c6-b311-4c93-b81d-8a6b777e2f05" providerId="ADAL" clId="{49E504F0-50F9-4FDB-A323-67897AE67B73}" dt="2024-03-20T12:00:14.316" v="814" actId="20577"/>
          <ac:spMkLst>
            <pc:docMk/>
            <pc:sldMk cId="2901426593" sldId="261"/>
            <ac:spMk id="2" creationId="{DD4E0A1A-F5FE-6DF9-B9EA-B7798D62AE53}"/>
          </ac:spMkLst>
        </pc:spChg>
        <pc:spChg chg="add">
          <ac:chgData name="Max Oliver (2218428)" userId="f51ac2c6-b311-4c93-b81d-8a6b777e2f05" providerId="ADAL" clId="{49E504F0-50F9-4FDB-A323-67897AE67B73}" dt="2024-03-20T09:25:30.183" v="229"/>
          <ac:spMkLst>
            <pc:docMk/>
            <pc:sldMk cId="2901426593" sldId="261"/>
            <ac:spMk id="8" creationId="{5B510918-49BD-B52A-6072-6554254D16E0}"/>
          </ac:spMkLst>
        </pc:spChg>
        <pc:spChg chg="add mod">
          <ac:chgData name="Max Oliver (2218428)" userId="f51ac2c6-b311-4c93-b81d-8a6b777e2f05" providerId="ADAL" clId="{49E504F0-50F9-4FDB-A323-67897AE67B73}" dt="2024-03-20T12:06:32.625" v="1301" actId="1076"/>
          <ac:spMkLst>
            <pc:docMk/>
            <pc:sldMk cId="2901426593" sldId="261"/>
            <ac:spMk id="12" creationId="{45469802-6ADE-7564-377F-BD2451BA4AE6}"/>
          </ac:spMkLst>
        </pc:spChg>
        <pc:spChg chg="add mod">
          <ac:chgData name="Max Oliver (2218428)" userId="f51ac2c6-b311-4c93-b81d-8a6b777e2f05" providerId="ADAL" clId="{49E504F0-50F9-4FDB-A323-67897AE67B73}" dt="2024-03-20T12:06:29.265" v="1300" actId="1076"/>
          <ac:spMkLst>
            <pc:docMk/>
            <pc:sldMk cId="2901426593" sldId="261"/>
            <ac:spMk id="14" creationId="{AA7954CE-B52B-D741-20A1-3D22D350C175}"/>
          </ac:spMkLst>
        </pc:spChg>
        <pc:spChg chg="add mod">
          <ac:chgData name="Max Oliver (2218428)" userId="f51ac2c6-b311-4c93-b81d-8a6b777e2f05" providerId="ADAL" clId="{49E504F0-50F9-4FDB-A323-67897AE67B73}" dt="2024-03-20T12:06:29.265" v="1300" actId="1076"/>
          <ac:spMkLst>
            <pc:docMk/>
            <pc:sldMk cId="2901426593" sldId="261"/>
            <ac:spMk id="15" creationId="{85AC9244-7698-D7CC-28EE-FEA5A7814200}"/>
          </ac:spMkLst>
        </pc:spChg>
        <pc:spChg chg="add mod">
          <ac:chgData name="Max Oliver (2218428)" userId="f51ac2c6-b311-4c93-b81d-8a6b777e2f05" providerId="ADAL" clId="{49E504F0-50F9-4FDB-A323-67897AE67B73}" dt="2024-03-20T12:06:39.235" v="1302" actId="1076"/>
          <ac:spMkLst>
            <pc:docMk/>
            <pc:sldMk cId="2901426593" sldId="261"/>
            <ac:spMk id="16" creationId="{10CAD239-20B6-E71F-E341-A940606B388E}"/>
          </ac:spMkLst>
        </pc:spChg>
        <pc:picChg chg="add del mod modCrop">
          <ac:chgData name="Max Oliver (2218428)" userId="f51ac2c6-b311-4c93-b81d-8a6b777e2f05" providerId="ADAL" clId="{49E504F0-50F9-4FDB-A323-67897AE67B73}" dt="2024-03-20T12:01:24.910" v="850" actId="478"/>
          <ac:picMkLst>
            <pc:docMk/>
            <pc:sldMk cId="2901426593" sldId="261"/>
            <ac:picMk id="5" creationId="{7E48979B-7BED-FF6E-A2EA-7CA1F389F77D}"/>
          </ac:picMkLst>
        </pc:picChg>
        <pc:picChg chg="add del">
          <ac:chgData name="Max Oliver (2218428)" userId="f51ac2c6-b311-4c93-b81d-8a6b777e2f05" providerId="ADAL" clId="{49E504F0-50F9-4FDB-A323-67897AE67B73}" dt="2024-03-20T09:25:03.269" v="228" actId="22"/>
          <ac:picMkLst>
            <pc:docMk/>
            <pc:sldMk cId="2901426593" sldId="261"/>
            <ac:picMk id="7" creationId="{CE516A34-44D7-7D3D-BC26-9A787B585953}"/>
          </ac:picMkLst>
        </pc:picChg>
        <pc:picChg chg="add del mod modCrop">
          <ac:chgData name="Max Oliver (2218428)" userId="f51ac2c6-b311-4c93-b81d-8a6b777e2f05" providerId="ADAL" clId="{49E504F0-50F9-4FDB-A323-67897AE67B73}" dt="2024-03-20T12:01:26.520" v="853" actId="478"/>
          <ac:picMkLst>
            <pc:docMk/>
            <pc:sldMk cId="2901426593" sldId="261"/>
            <ac:picMk id="9" creationId="{A859449D-0CEC-9B25-63DE-AA440FB2DE51}"/>
          </ac:picMkLst>
        </pc:picChg>
        <pc:picChg chg="add del mod modCrop">
          <ac:chgData name="Max Oliver (2218428)" userId="f51ac2c6-b311-4c93-b81d-8a6b777e2f05" providerId="ADAL" clId="{49E504F0-50F9-4FDB-A323-67897AE67B73}" dt="2024-03-20T12:01:25.356" v="852" actId="478"/>
          <ac:picMkLst>
            <pc:docMk/>
            <pc:sldMk cId="2901426593" sldId="261"/>
            <ac:picMk id="11" creationId="{4367B91D-C4CD-593E-5897-CF1171E960FA}"/>
          </ac:picMkLst>
        </pc:picChg>
        <pc:picChg chg="add del mod">
          <ac:chgData name="Max Oliver (2218428)" userId="f51ac2c6-b311-4c93-b81d-8a6b777e2f05" providerId="ADAL" clId="{49E504F0-50F9-4FDB-A323-67897AE67B73}" dt="2024-03-20T12:01:22.927" v="849" actId="478"/>
          <ac:picMkLst>
            <pc:docMk/>
            <pc:sldMk cId="2901426593" sldId="261"/>
            <ac:picMk id="1026" creationId="{84E53B69-20F6-62FC-5CD8-F51EACE54909}"/>
          </ac:picMkLst>
        </pc:picChg>
        <pc:picChg chg="add mod">
          <ac:chgData name="Max Oliver (2218428)" userId="f51ac2c6-b311-4c93-b81d-8a6b777e2f05" providerId="ADAL" clId="{49E504F0-50F9-4FDB-A323-67897AE67B73}" dt="2024-03-20T12:06:20.033" v="1298" actId="1076"/>
          <ac:picMkLst>
            <pc:docMk/>
            <pc:sldMk cId="2901426593" sldId="261"/>
            <ac:picMk id="1028" creationId="{9FDE9EE4-5EF8-3240-BF77-1735D62FCF3B}"/>
          </ac:picMkLst>
        </pc:picChg>
        <pc:picChg chg="add mod">
          <ac:chgData name="Max Oliver (2218428)" userId="f51ac2c6-b311-4c93-b81d-8a6b777e2f05" providerId="ADAL" clId="{49E504F0-50F9-4FDB-A323-67897AE67B73}" dt="2024-03-20T12:06:23.669" v="1299" actId="1076"/>
          <ac:picMkLst>
            <pc:docMk/>
            <pc:sldMk cId="2901426593" sldId="261"/>
            <ac:picMk id="1030" creationId="{912DE546-CC55-0F0E-23A2-1AAB008CC7CC}"/>
          </ac:picMkLst>
        </pc:picChg>
      </pc:sldChg>
      <pc:sldChg chg="addSp modSp del mod">
        <pc:chgData name="Max Oliver (2218428)" userId="f51ac2c6-b311-4c93-b81d-8a6b777e2f05" providerId="ADAL" clId="{49E504F0-50F9-4FDB-A323-67897AE67B73}" dt="2024-03-20T13:06:31.004" v="1607" actId="47"/>
        <pc:sldMkLst>
          <pc:docMk/>
          <pc:sldMk cId="644754879" sldId="269"/>
        </pc:sldMkLst>
        <pc:picChg chg="mod modCrop">
          <ac:chgData name="Max Oliver (2218428)" userId="f51ac2c6-b311-4c93-b81d-8a6b777e2f05" providerId="ADAL" clId="{49E504F0-50F9-4FDB-A323-67897AE67B73}" dt="2024-03-20T12:13:43.794" v="1586" actId="1076"/>
          <ac:picMkLst>
            <pc:docMk/>
            <pc:sldMk cId="644754879" sldId="269"/>
            <ac:picMk id="4" creationId="{9D81AD3E-992B-2548-7053-CE45FF634E18}"/>
          </ac:picMkLst>
        </pc:picChg>
        <pc:picChg chg="add mod modCrop">
          <ac:chgData name="Max Oliver (2218428)" userId="f51ac2c6-b311-4c93-b81d-8a6b777e2f05" providerId="ADAL" clId="{49E504F0-50F9-4FDB-A323-67897AE67B73}" dt="2024-03-20T12:14:28.012" v="1601" actId="1076"/>
          <ac:picMkLst>
            <pc:docMk/>
            <pc:sldMk cId="644754879" sldId="269"/>
            <ac:picMk id="5" creationId="{F5C657A2-AB7E-A33B-300A-7FE34D12C05F}"/>
          </ac:picMkLst>
        </pc:picChg>
        <pc:picChg chg="add mod">
          <ac:chgData name="Max Oliver (2218428)" userId="f51ac2c6-b311-4c93-b81d-8a6b777e2f05" providerId="ADAL" clId="{49E504F0-50F9-4FDB-A323-67897AE67B73}" dt="2024-03-20T12:13:02.273" v="1472" actId="167"/>
          <ac:picMkLst>
            <pc:docMk/>
            <pc:sldMk cId="644754879" sldId="269"/>
            <ac:picMk id="6" creationId="{270FD61F-27D8-F033-E960-C18A639FE9B5}"/>
          </ac:picMkLst>
        </pc:picChg>
        <pc:picChg chg="add mod">
          <ac:chgData name="Max Oliver (2218428)" userId="f51ac2c6-b311-4c93-b81d-8a6b777e2f05" providerId="ADAL" clId="{49E504F0-50F9-4FDB-A323-67897AE67B73}" dt="2024-03-20T12:13:56.767" v="1594" actId="1076"/>
          <ac:picMkLst>
            <pc:docMk/>
            <pc:sldMk cId="644754879" sldId="269"/>
            <ac:picMk id="7" creationId="{BC6CD3EE-E709-C363-57DF-BA23F6E224CA}"/>
          </ac:picMkLst>
        </pc:picChg>
        <pc:picChg chg="add mod">
          <ac:chgData name="Max Oliver (2218428)" userId="f51ac2c6-b311-4c93-b81d-8a6b777e2f05" providerId="ADAL" clId="{49E504F0-50F9-4FDB-A323-67897AE67B73}" dt="2024-03-20T12:14:28.012" v="1601" actId="1076"/>
          <ac:picMkLst>
            <pc:docMk/>
            <pc:sldMk cId="644754879" sldId="269"/>
            <ac:picMk id="8" creationId="{9B93D1E7-7488-8E29-AB4C-E89EDE1C0A04}"/>
          </ac:picMkLst>
        </pc:picChg>
        <pc:picChg chg="add mod">
          <ac:chgData name="Max Oliver (2218428)" userId="f51ac2c6-b311-4c93-b81d-8a6b777e2f05" providerId="ADAL" clId="{49E504F0-50F9-4FDB-A323-67897AE67B73}" dt="2024-03-20T12:12:27.365" v="1456" actId="1076"/>
          <ac:picMkLst>
            <pc:docMk/>
            <pc:sldMk cId="644754879" sldId="269"/>
            <ac:picMk id="2050" creationId="{36DC0845-EBD5-76B5-CA9D-96B4B5342B9B}"/>
          </ac:picMkLst>
        </pc:picChg>
      </pc:sldChg>
      <pc:sldChg chg="addSp delSp modSp mod">
        <pc:chgData name="Max Oliver (2218428)" userId="f51ac2c6-b311-4c93-b81d-8a6b777e2f05" providerId="ADAL" clId="{49E504F0-50F9-4FDB-A323-67897AE67B73}" dt="2024-03-20T13:05:52.973" v="1606" actId="1076"/>
        <pc:sldMkLst>
          <pc:docMk/>
          <pc:sldMk cId="2108817068" sldId="270"/>
        </pc:sldMkLst>
        <pc:spChg chg="add mod">
          <ac:chgData name="Max Oliver (2218428)" userId="f51ac2c6-b311-4c93-b81d-8a6b777e2f05" providerId="ADAL" clId="{49E504F0-50F9-4FDB-A323-67897AE67B73}" dt="2024-03-20T13:05:52.973" v="1606" actId="1076"/>
          <ac:spMkLst>
            <pc:docMk/>
            <pc:sldMk cId="2108817068" sldId="270"/>
            <ac:spMk id="3" creationId="{3F0D90B0-8702-2A1C-E4E2-4FDB2C88C89D}"/>
          </ac:spMkLst>
        </pc:spChg>
        <pc:spChg chg="del">
          <ac:chgData name="Max Oliver (2218428)" userId="f51ac2c6-b311-4c93-b81d-8a6b777e2f05" providerId="ADAL" clId="{49E504F0-50F9-4FDB-A323-67897AE67B73}" dt="2024-03-20T09:34:51.560" v="288" actId="478"/>
          <ac:spMkLst>
            <pc:docMk/>
            <pc:sldMk cId="2108817068" sldId="270"/>
            <ac:spMk id="3" creationId="{C5E287C9-F44D-50EF-D4B5-7807CB8CF7EA}"/>
          </ac:spMkLst>
        </pc:spChg>
        <pc:spChg chg="add del mod">
          <ac:chgData name="Max Oliver (2218428)" userId="f51ac2c6-b311-4c93-b81d-8a6b777e2f05" providerId="ADAL" clId="{49E504F0-50F9-4FDB-A323-67897AE67B73}" dt="2024-03-20T13:05:50.718" v="1605" actId="478"/>
          <ac:spMkLst>
            <pc:docMk/>
            <pc:sldMk cId="2108817068" sldId="270"/>
            <ac:spMk id="5" creationId="{DA505C18-546E-2FCB-F6F6-268D44C5A309}"/>
          </ac:spMkLst>
        </pc:spChg>
        <pc:spChg chg="add mod">
          <ac:chgData name="Max Oliver (2218428)" userId="f51ac2c6-b311-4c93-b81d-8a6b777e2f05" providerId="ADAL" clId="{49E504F0-50F9-4FDB-A323-67897AE67B73}" dt="2024-03-20T12:10:44.934" v="1363" actId="1076"/>
          <ac:spMkLst>
            <pc:docMk/>
            <pc:sldMk cId="2108817068" sldId="270"/>
            <ac:spMk id="6" creationId="{678E1EB1-2D6A-13B4-5BCB-D27365DCEBE8}"/>
          </ac:spMkLst>
        </pc:spChg>
        <pc:spChg chg="add del">
          <ac:chgData name="Max Oliver (2218428)" userId="f51ac2c6-b311-4c93-b81d-8a6b777e2f05" providerId="ADAL" clId="{49E504F0-50F9-4FDB-A323-67897AE67B73}" dt="2024-03-20T10:12:25.674" v="778" actId="22"/>
          <ac:spMkLst>
            <pc:docMk/>
            <pc:sldMk cId="2108817068" sldId="270"/>
            <ac:spMk id="8" creationId="{FABB535D-2698-50FA-14E3-B227EAF8FA2E}"/>
          </ac:spMkLst>
        </pc:spChg>
        <pc:picChg chg="add mod">
          <ac:chgData name="Max Oliver (2218428)" userId="f51ac2c6-b311-4c93-b81d-8a6b777e2f05" providerId="ADAL" clId="{49E504F0-50F9-4FDB-A323-67897AE67B73}" dt="2024-03-20T12:09:34.419" v="1340" actId="1076"/>
          <ac:picMkLst>
            <pc:docMk/>
            <pc:sldMk cId="2108817068" sldId="270"/>
            <ac:picMk id="4" creationId="{42AD8EE3-43C9-D61A-7C0C-7284CEE870BF}"/>
          </ac:picMkLst>
        </pc:picChg>
        <pc:picChg chg="add mod">
          <ac:chgData name="Max Oliver (2218428)" userId="f51ac2c6-b311-4c93-b81d-8a6b777e2f05" providerId="ADAL" clId="{49E504F0-50F9-4FDB-A323-67897AE67B73}" dt="2024-03-20T12:10:49.078" v="1365" actId="1076"/>
          <ac:picMkLst>
            <pc:docMk/>
            <pc:sldMk cId="2108817068" sldId="270"/>
            <ac:picMk id="10" creationId="{7285D38D-1AC9-BCD1-6252-8B41845FC384}"/>
          </ac:picMkLst>
        </pc:picChg>
        <pc:picChg chg="add del mod">
          <ac:chgData name="Max Oliver (2218428)" userId="f51ac2c6-b311-4c93-b81d-8a6b777e2f05" providerId="ADAL" clId="{49E504F0-50F9-4FDB-A323-67897AE67B73}" dt="2024-03-20T10:12:21.867" v="776" actId="478"/>
          <ac:picMkLst>
            <pc:docMk/>
            <pc:sldMk cId="2108817068" sldId="270"/>
            <ac:picMk id="3074" creationId="{E83F47C0-6B43-2D1C-836B-5DA3AC4C30EF}"/>
          </ac:picMkLst>
        </pc:picChg>
        <pc:picChg chg="add mod">
          <ac:chgData name="Max Oliver (2218428)" userId="f51ac2c6-b311-4c93-b81d-8a6b777e2f05" providerId="ADAL" clId="{49E504F0-50F9-4FDB-A323-67897AE67B73}" dt="2024-03-20T12:10:46.546" v="1364" actId="1076"/>
          <ac:picMkLst>
            <pc:docMk/>
            <pc:sldMk cId="2108817068" sldId="270"/>
            <ac:picMk id="3076" creationId="{9C7CCB85-59F6-74E3-81EE-74D732033098}"/>
          </ac:picMkLst>
        </pc:picChg>
      </pc:sldChg>
      <pc:sldChg chg="addSp delSp modSp new del mod">
        <pc:chgData name="Max Oliver (2218428)" userId="f51ac2c6-b311-4c93-b81d-8a6b777e2f05" providerId="ADAL" clId="{49E504F0-50F9-4FDB-A323-67897AE67B73}" dt="2024-03-20T09:34:57.129" v="293" actId="2696"/>
        <pc:sldMkLst>
          <pc:docMk/>
          <pc:sldMk cId="1899360011" sldId="271"/>
        </pc:sldMkLst>
        <pc:spChg chg="mod">
          <ac:chgData name="Max Oliver (2218428)" userId="f51ac2c6-b311-4c93-b81d-8a6b777e2f05" providerId="ADAL" clId="{49E504F0-50F9-4FDB-A323-67897AE67B73}" dt="2024-03-19T19:55:04.944" v="28" actId="313"/>
          <ac:spMkLst>
            <pc:docMk/>
            <pc:sldMk cId="1899360011" sldId="271"/>
            <ac:spMk id="2" creationId="{9B1928B4-A77B-B181-17E5-8674FDE22886}"/>
          </ac:spMkLst>
        </pc:spChg>
        <pc:spChg chg="del">
          <ac:chgData name="Max Oliver (2218428)" userId="f51ac2c6-b311-4c93-b81d-8a6b777e2f05" providerId="ADAL" clId="{49E504F0-50F9-4FDB-A323-67897AE67B73}" dt="2024-03-19T19:55:08.605" v="29"/>
          <ac:spMkLst>
            <pc:docMk/>
            <pc:sldMk cId="1899360011" sldId="271"/>
            <ac:spMk id="3" creationId="{D25199D2-629C-CE64-025A-5044AF099322}"/>
          </ac:spMkLst>
        </pc:spChg>
        <pc:picChg chg="add del mod">
          <ac:chgData name="Max Oliver (2218428)" userId="f51ac2c6-b311-4c93-b81d-8a6b777e2f05" providerId="ADAL" clId="{49E504F0-50F9-4FDB-A323-67897AE67B73}" dt="2024-03-19T20:02:24.143" v="172" actId="478"/>
          <ac:picMkLst>
            <pc:docMk/>
            <pc:sldMk cId="1899360011" sldId="271"/>
            <ac:picMk id="4" creationId="{35F84654-AA7D-2483-9F99-BE5684A12825}"/>
          </ac:picMkLst>
        </pc:picChg>
        <pc:picChg chg="add del mod">
          <ac:chgData name="Max Oliver (2218428)" userId="f51ac2c6-b311-4c93-b81d-8a6b777e2f05" providerId="ADAL" clId="{49E504F0-50F9-4FDB-A323-67897AE67B73}" dt="2024-03-19T20:02:25.318" v="175" actId="478"/>
          <ac:picMkLst>
            <pc:docMk/>
            <pc:sldMk cId="1899360011" sldId="271"/>
            <ac:picMk id="5" creationId="{7FCBBAFF-9778-339E-563C-8239957B7016}"/>
          </ac:picMkLst>
        </pc:picChg>
        <pc:picChg chg="add del mod">
          <ac:chgData name="Max Oliver (2218428)" userId="f51ac2c6-b311-4c93-b81d-8a6b777e2f05" providerId="ADAL" clId="{49E504F0-50F9-4FDB-A323-67897AE67B73}" dt="2024-03-19T20:02:23.257" v="171" actId="478"/>
          <ac:picMkLst>
            <pc:docMk/>
            <pc:sldMk cId="1899360011" sldId="271"/>
            <ac:picMk id="7" creationId="{3A5289D5-06E2-F7F9-4DFE-85D18AE2973F}"/>
          </ac:picMkLst>
        </pc:picChg>
        <pc:picChg chg="add del mod">
          <ac:chgData name="Max Oliver (2218428)" userId="f51ac2c6-b311-4c93-b81d-8a6b777e2f05" providerId="ADAL" clId="{49E504F0-50F9-4FDB-A323-67897AE67B73}" dt="2024-03-19T20:02:24.615" v="173" actId="478"/>
          <ac:picMkLst>
            <pc:docMk/>
            <pc:sldMk cId="1899360011" sldId="271"/>
            <ac:picMk id="8" creationId="{191655D7-8772-A910-17BC-82B19EB4DBEF}"/>
          </ac:picMkLst>
        </pc:picChg>
        <pc:picChg chg="add del mod">
          <ac:chgData name="Max Oliver (2218428)" userId="f51ac2c6-b311-4c93-b81d-8a6b777e2f05" providerId="ADAL" clId="{49E504F0-50F9-4FDB-A323-67897AE67B73}" dt="2024-03-19T20:02:24.922" v="174" actId="478"/>
          <ac:picMkLst>
            <pc:docMk/>
            <pc:sldMk cId="1899360011" sldId="271"/>
            <ac:picMk id="9" creationId="{E0BAC908-EBE1-CDC9-2AD9-E3DE512AF6BC}"/>
          </ac:picMkLst>
        </pc:picChg>
        <pc:picChg chg="add mod">
          <ac:chgData name="Max Oliver (2218428)" userId="f51ac2c6-b311-4c93-b81d-8a6b777e2f05" providerId="ADAL" clId="{49E504F0-50F9-4FDB-A323-67897AE67B73}" dt="2024-03-20T09:34:46.011" v="286" actId="1076"/>
          <ac:picMkLst>
            <pc:docMk/>
            <pc:sldMk cId="1899360011" sldId="271"/>
            <ac:picMk id="5122" creationId="{2ED65DF0-7BC4-A64C-FA12-FEB7F9D94074}"/>
          </ac:picMkLst>
        </pc:picChg>
      </pc:sldChg>
      <pc:sldChg chg="addSp delSp modSp mod">
        <pc:chgData name="Max Oliver (2218428)" userId="f51ac2c6-b311-4c93-b81d-8a6b777e2f05" providerId="ADAL" clId="{49E504F0-50F9-4FDB-A323-67897AE67B73}" dt="2024-03-19T20:04:16.902" v="179" actId="21"/>
        <pc:sldMkLst>
          <pc:docMk/>
          <pc:sldMk cId="832364163" sldId="272"/>
        </pc:sldMkLst>
        <pc:spChg chg="mod">
          <ac:chgData name="Max Oliver (2218428)" userId="f51ac2c6-b311-4c93-b81d-8a6b777e2f05" providerId="ADAL" clId="{49E504F0-50F9-4FDB-A323-67897AE67B73}" dt="2024-03-19T19:56:01.544" v="50" actId="20577"/>
          <ac:spMkLst>
            <pc:docMk/>
            <pc:sldMk cId="832364163" sldId="272"/>
            <ac:spMk id="3" creationId="{B386AE5B-EE3A-FA51-A375-762EBE0BE9B2}"/>
          </ac:spMkLst>
        </pc:spChg>
        <pc:spChg chg="add del mod">
          <ac:chgData name="Max Oliver (2218428)" userId="f51ac2c6-b311-4c93-b81d-8a6b777e2f05" providerId="ADAL" clId="{49E504F0-50F9-4FDB-A323-67897AE67B73}" dt="2024-03-19T20:04:16.902" v="179" actId="21"/>
          <ac:spMkLst>
            <pc:docMk/>
            <pc:sldMk cId="832364163" sldId="272"/>
            <ac:spMk id="6" creationId="{C1491FFC-8747-24D0-F29B-716A9FE51D54}"/>
          </ac:spMkLst>
        </pc:spChg>
        <pc:picChg chg="add del mod">
          <ac:chgData name="Max Oliver (2218428)" userId="f51ac2c6-b311-4c93-b81d-8a6b777e2f05" providerId="ADAL" clId="{49E504F0-50F9-4FDB-A323-67897AE67B73}" dt="2024-03-19T20:04:16.902" v="179" actId="21"/>
          <ac:picMkLst>
            <pc:docMk/>
            <pc:sldMk cId="832364163" sldId="272"/>
            <ac:picMk id="5" creationId="{7EEA49A8-3CC1-2E98-9ACB-6D6D4D85C3B0}"/>
          </ac:picMkLst>
        </pc:picChg>
      </pc:sldChg>
      <pc:sldChg chg="addSp delSp modSp new mod">
        <pc:chgData name="Max Oliver (2218428)" userId="f51ac2c6-b311-4c93-b81d-8a6b777e2f05" providerId="ADAL" clId="{49E504F0-50F9-4FDB-A323-67897AE67B73}" dt="2024-03-20T11:59:17.895" v="794" actId="1076"/>
        <pc:sldMkLst>
          <pc:docMk/>
          <pc:sldMk cId="3700408215" sldId="273"/>
        </pc:sldMkLst>
        <pc:spChg chg="mod">
          <ac:chgData name="Max Oliver (2218428)" userId="f51ac2c6-b311-4c93-b81d-8a6b777e2f05" providerId="ADAL" clId="{49E504F0-50F9-4FDB-A323-67897AE67B73}" dt="2024-03-19T20:04:20.601" v="187" actId="20577"/>
          <ac:spMkLst>
            <pc:docMk/>
            <pc:sldMk cId="3700408215" sldId="273"/>
            <ac:spMk id="2" creationId="{52D49E42-E798-1347-AF27-C9D17F9475FD}"/>
          </ac:spMkLst>
        </pc:spChg>
        <pc:spChg chg="del">
          <ac:chgData name="Max Oliver (2218428)" userId="f51ac2c6-b311-4c93-b81d-8a6b777e2f05" providerId="ADAL" clId="{49E504F0-50F9-4FDB-A323-67897AE67B73}" dt="2024-03-20T10:12:52.608" v="787" actId="931"/>
          <ac:spMkLst>
            <pc:docMk/>
            <pc:sldMk cId="3700408215" sldId="273"/>
            <ac:spMk id="3" creationId="{44D6264E-F120-0B1C-CE89-E707B2A59490}"/>
          </ac:spMkLst>
        </pc:spChg>
        <pc:spChg chg="add mod">
          <ac:chgData name="Max Oliver (2218428)" userId="f51ac2c6-b311-4c93-b81d-8a6b777e2f05" providerId="ADAL" clId="{49E504F0-50F9-4FDB-A323-67897AE67B73}" dt="2024-03-19T20:04:18.333" v="180"/>
          <ac:spMkLst>
            <pc:docMk/>
            <pc:sldMk cId="3700408215" sldId="273"/>
            <ac:spMk id="6" creationId="{C1491FFC-8747-24D0-F29B-716A9FE51D54}"/>
          </ac:spMkLst>
        </pc:spChg>
        <pc:spChg chg="add del">
          <ac:chgData name="Max Oliver (2218428)" userId="f51ac2c6-b311-4c93-b81d-8a6b777e2f05" providerId="ADAL" clId="{49E504F0-50F9-4FDB-A323-67897AE67B73}" dt="2024-03-20T10:12:46.412" v="786" actId="22"/>
          <ac:spMkLst>
            <pc:docMk/>
            <pc:sldMk cId="3700408215" sldId="273"/>
            <ac:spMk id="9" creationId="{A917063B-4B2C-6EC9-2963-FD735FD71F0B}"/>
          </ac:spMkLst>
        </pc:spChg>
        <pc:picChg chg="add del mod">
          <ac:chgData name="Max Oliver (2218428)" userId="f51ac2c6-b311-4c93-b81d-8a6b777e2f05" providerId="ADAL" clId="{49E504F0-50F9-4FDB-A323-67897AE67B73}" dt="2024-03-19T20:05:05.865" v="188" actId="478"/>
          <ac:picMkLst>
            <pc:docMk/>
            <pc:sldMk cId="3700408215" sldId="273"/>
            <ac:picMk id="5" creationId="{7EEA49A8-3CC1-2E98-9ACB-6D6D4D85C3B0}"/>
          </ac:picMkLst>
        </pc:picChg>
        <pc:picChg chg="add mod">
          <ac:chgData name="Max Oliver (2218428)" userId="f51ac2c6-b311-4c93-b81d-8a6b777e2f05" providerId="ADAL" clId="{49E504F0-50F9-4FDB-A323-67897AE67B73}" dt="2024-03-20T11:59:16.995" v="793" actId="1076"/>
          <ac:picMkLst>
            <pc:docMk/>
            <pc:sldMk cId="3700408215" sldId="273"/>
            <ac:picMk id="7" creationId="{D056937D-A923-4F42-C1B9-27ACEB0CAB1E}"/>
          </ac:picMkLst>
        </pc:picChg>
        <pc:picChg chg="add mod">
          <ac:chgData name="Max Oliver (2218428)" userId="f51ac2c6-b311-4c93-b81d-8a6b777e2f05" providerId="ADAL" clId="{49E504F0-50F9-4FDB-A323-67897AE67B73}" dt="2024-03-20T11:59:17.895" v="794" actId="1076"/>
          <ac:picMkLst>
            <pc:docMk/>
            <pc:sldMk cId="3700408215" sldId="273"/>
            <ac:picMk id="11" creationId="{44CBC6E4-C7E3-612C-BEF3-C5E07BC4D971}"/>
          </ac:picMkLst>
        </pc:picChg>
      </pc:sldChg>
      <pc:sldChg chg="modSp mod">
        <pc:chgData name="Max Oliver (2218428)" userId="f51ac2c6-b311-4c93-b81d-8a6b777e2f05" providerId="ADAL" clId="{49E504F0-50F9-4FDB-A323-67897AE67B73}" dt="2024-03-20T12:12:14.904" v="1453" actId="20577"/>
        <pc:sldMkLst>
          <pc:docMk/>
          <pc:sldMk cId="1781688208" sldId="275"/>
        </pc:sldMkLst>
        <pc:spChg chg="mod">
          <ac:chgData name="Max Oliver (2218428)" userId="f51ac2c6-b311-4c93-b81d-8a6b777e2f05" providerId="ADAL" clId="{49E504F0-50F9-4FDB-A323-67897AE67B73}" dt="2024-03-20T12:12:14.904" v="1453" actId="20577"/>
          <ac:spMkLst>
            <pc:docMk/>
            <pc:sldMk cId="1781688208" sldId="275"/>
            <ac:spMk id="3" creationId="{36E1B318-943C-268F-E0AB-3D324195E4FE}"/>
          </ac:spMkLst>
        </pc:spChg>
      </pc:sldChg>
      <pc:sldChg chg="addSp delSp modSp add mod">
        <pc:chgData name="Max Oliver (2218428)" userId="f51ac2c6-b311-4c93-b81d-8a6b777e2f05" providerId="ADAL" clId="{49E504F0-50F9-4FDB-A323-67897AE67B73}" dt="2024-03-20T12:08:04.322" v="1331" actId="14100"/>
        <pc:sldMkLst>
          <pc:docMk/>
          <pc:sldMk cId="3738471983" sldId="276"/>
        </pc:sldMkLst>
        <pc:spChg chg="mod">
          <ac:chgData name="Max Oliver (2218428)" userId="f51ac2c6-b311-4c93-b81d-8a6b777e2f05" providerId="ADAL" clId="{49E504F0-50F9-4FDB-A323-67897AE67B73}" dt="2024-03-20T12:00:21.511" v="817" actId="20577"/>
          <ac:spMkLst>
            <pc:docMk/>
            <pc:sldMk cId="3738471983" sldId="276"/>
            <ac:spMk id="2" creationId="{DD4E0A1A-F5FE-6DF9-B9EA-B7798D62AE53}"/>
          </ac:spMkLst>
        </pc:spChg>
        <pc:picChg chg="add mod">
          <ac:chgData name="Max Oliver (2218428)" userId="f51ac2c6-b311-4c93-b81d-8a6b777e2f05" providerId="ADAL" clId="{49E504F0-50F9-4FDB-A323-67897AE67B73}" dt="2024-03-20T12:07:49.725" v="1324" actId="1076"/>
          <ac:picMkLst>
            <pc:docMk/>
            <pc:sldMk cId="3738471983" sldId="276"/>
            <ac:picMk id="3" creationId="{B23C8F0E-7D12-6F57-2E9F-2974F26AAAF2}"/>
          </ac:picMkLst>
        </pc:picChg>
        <pc:picChg chg="del">
          <ac:chgData name="Max Oliver (2218428)" userId="f51ac2c6-b311-4c93-b81d-8a6b777e2f05" providerId="ADAL" clId="{49E504F0-50F9-4FDB-A323-67897AE67B73}" dt="2024-03-20T12:00:26.164" v="819" actId="478"/>
          <ac:picMkLst>
            <pc:docMk/>
            <pc:sldMk cId="3738471983" sldId="276"/>
            <ac:picMk id="5" creationId="{7E48979B-7BED-FF6E-A2EA-7CA1F389F77D}"/>
          </ac:picMkLst>
        </pc:picChg>
        <pc:picChg chg="add mod">
          <ac:chgData name="Max Oliver (2218428)" userId="f51ac2c6-b311-4c93-b81d-8a6b777e2f05" providerId="ADAL" clId="{49E504F0-50F9-4FDB-A323-67897AE67B73}" dt="2024-03-20T12:08:04.322" v="1331" actId="14100"/>
          <ac:picMkLst>
            <pc:docMk/>
            <pc:sldMk cId="3738471983" sldId="276"/>
            <ac:picMk id="6" creationId="{1F5536CC-F0F9-00ED-CEC0-2C503976DC8E}"/>
          </ac:picMkLst>
        </pc:picChg>
        <pc:picChg chg="mod">
          <ac:chgData name="Max Oliver (2218428)" userId="f51ac2c6-b311-4c93-b81d-8a6b777e2f05" providerId="ADAL" clId="{49E504F0-50F9-4FDB-A323-67897AE67B73}" dt="2024-03-20T12:08:01.460" v="1330" actId="1076"/>
          <ac:picMkLst>
            <pc:docMk/>
            <pc:sldMk cId="3738471983" sldId="276"/>
            <ac:picMk id="9" creationId="{A859449D-0CEC-9B25-63DE-AA440FB2DE51}"/>
          </ac:picMkLst>
        </pc:picChg>
        <pc:picChg chg="mod">
          <ac:chgData name="Max Oliver (2218428)" userId="f51ac2c6-b311-4c93-b81d-8a6b777e2f05" providerId="ADAL" clId="{49E504F0-50F9-4FDB-A323-67897AE67B73}" dt="2024-03-20T12:07:50.865" v="1325" actId="1076"/>
          <ac:picMkLst>
            <pc:docMk/>
            <pc:sldMk cId="3738471983" sldId="276"/>
            <ac:picMk id="11" creationId="{4367B91D-C4CD-593E-5897-CF1171E960FA}"/>
          </ac:picMkLst>
        </pc:picChg>
        <pc:picChg chg="del">
          <ac:chgData name="Max Oliver (2218428)" userId="f51ac2c6-b311-4c93-b81d-8a6b777e2f05" providerId="ADAL" clId="{49E504F0-50F9-4FDB-A323-67897AE67B73}" dt="2024-03-20T12:00:26.847" v="820" actId="478"/>
          <ac:picMkLst>
            <pc:docMk/>
            <pc:sldMk cId="3738471983" sldId="276"/>
            <ac:picMk id="1026" creationId="{84E53B69-20F6-62FC-5CD8-F51EACE54909}"/>
          </ac:picMkLst>
        </pc:picChg>
        <pc:picChg chg="del">
          <ac:chgData name="Max Oliver (2218428)" userId="f51ac2c6-b311-4c93-b81d-8a6b777e2f05" providerId="ADAL" clId="{49E504F0-50F9-4FDB-A323-67897AE67B73}" dt="2024-03-20T12:00:23.867" v="818" actId="478"/>
          <ac:picMkLst>
            <pc:docMk/>
            <pc:sldMk cId="3738471983" sldId="276"/>
            <ac:picMk id="1028" creationId="{9FDE9EE4-5EF8-3240-BF77-1735D62FCF3B}"/>
          </ac:picMkLst>
        </pc:picChg>
        <pc:picChg chg="mod">
          <ac:chgData name="Max Oliver (2218428)" userId="f51ac2c6-b311-4c93-b81d-8a6b777e2f05" providerId="ADAL" clId="{49E504F0-50F9-4FDB-A323-67897AE67B73}" dt="2024-03-20T12:07:59.032" v="1329" actId="1076"/>
          <ac:picMkLst>
            <pc:docMk/>
            <pc:sldMk cId="3738471983" sldId="276"/>
            <ac:picMk id="1030" creationId="{912DE546-CC55-0F0E-23A2-1AAB008CC7CC}"/>
          </ac:picMkLst>
        </pc:picChg>
      </pc:sldChg>
      <pc:sldChg chg="add del">
        <pc:chgData name="Max Oliver (2218428)" userId="f51ac2c6-b311-4c93-b81d-8a6b777e2f05" providerId="ADAL" clId="{49E504F0-50F9-4FDB-A323-67897AE67B73}" dt="2024-03-20T12:01:01.361" v="835" actId="47"/>
        <pc:sldMkLst>
          <pc:docMk/>
          <pc:sldMk cId="1732258315" sldId="277"/>
        </pc:sldMkLst>
      </pc:sldChg>
      <pc:sldChg chg="delSp modSp add del mod ord">
        <pc:chgData name="Max Oliver (2218428)" userId="f51ac2c6-b311-4c93-b81d-8a6b777e2f05" providerId="ADAL" clId="{49E504F0-50F9-4FDB-A323-67897AE67B73}" dt="2024-03-20T12:08:17.176" v="1332" actId="2696"/>
        <pc:sldMkLst>
          <pc:docMk/>
          <pc:sldMk cId="2522853366" sldId="277"/>
        </pc:sldMkLst>
        <pc:spChg chg="mod">
          <ac:chgData name="Max Oliver (2218428)" userId="f51ac2c6-b311-4c93-b81d-8a6b777e2f05" providerId="ADAL" clId="{49E504F0-50F9-4FDB-A323-67897AE67B73}" dt="2024-03-20T12:01:07.981" v="840" actId="20577"/>
          <ac:spMkLst>
            <pc:docMk/>
            <pc:sldMk cId="2522853366" sldId="277"/>
            <ac:spMk id="2" creationId="{DD4E0A1A-F5FE-6DF9-B9EA-B7798D62AE53}"/>
          </ac:spMkLst>
        </pc:spChg>
        <pc:picChg chg="del">
          <ac:chgData name="Max Oliver (2218428)" userId="f51ac2c6-b311-4c93-b81d-8a6b777e2f05" providerId="ADAL" clId="{49E504F0-50F9-4FDB-A323-67897AE67B73}" dt="2024-03-20T12:01:12.567" v="843" actId="478"/>
          <ac:picMkLst>
            <pc:docMk/>
            <pc:sldMk cId="2522853366" sldId="277"/>
            <ac:picMk id="9" creationId="{A859449D-0CEC-9B25-63DE-AA440FB2DE51}"/>
          </ac:picMkLst>
        </pc:picChg>
        <pc:picChg chg="del">
          <ac:chgData name="Max Oliver (2218428)" userId="f51ac2c6-b311-4c93-b81d-8a6b777e2f05" providerId="ADAL" clId="{49E504F0-50F9-4FDB-A323-67897AE67B73}" dt="2024-03-20T12:01:10.227" v="842" actId="478"/>
          <ac:picMkLst>
            <pc:docMk/>
            <pc:sldMk cId="2522853366" sldId="277"/>
            <ac:picMk id="11" creationId="{4367B91D-C4CD-593E-5897-CF1171E960FA}"/>
          </ac:picMkLst>
        </pc:picChg>
        <pc:picChg chg="del">
          <ac:chgData name="Max Oliver (2218428)" userId="f51ac2c6-b311-4c93-b81d-8a6b777e2f05" providerId="ADAL" clId="{49E504F0-50F9-4FDB-A323-67897AE67B73}" dt="2024-03-20T12:01:09.272" v="841" actId="478"/>
          <ac:picMkLst>
            <pc:docMk/>
            <pc:sldMk cId="2522853366" sldId="277"/>
            <ac:picMk id="1028" creationId="{9FDE9EE4-5EF8-3240-BF77-1735D62FCF3B}"/>
          </ac:picMkLst>
        </pc:picChg>
      </pc:sldChg>
    </pc:docChg>
  </pc:docChgLst>
  <pc:docChgLst>
    <pc:chgData name="Dewi Miller (2112054)" userId="S::2112054@student.uwtsd.ac.uk::5d8907cc-4d28-4972-96c1-95d92b10fe29" providerId="AD" clId="Web-{64C2CF6E-2F27-4171-A968-B2E639DA489E}"/>
    <pc:docChg chg="delSld modSld">
      <pc:chgData name="Dewi Miller (2112054)" userId="S::2112054@student.uwtsd.ac.uk::5d8907cc-4d28-4972-96c1-95d92b10fe29" providerId="AD" clId="Web-{64C2CF6E-2F27-4171-A968-B2E639DA489E}" dt="2024-03-19T11:16:02.772" v="48" actId="1076"/>
      <pc:docMkLst>
        <pc:docMk/>
      </pc:docMkLst>
      <pc:sldChg chg="modSp">
        <pc:chgData name="Dewi Miller (2112054)" userId="S::2112054@student.uwtsd.ac.uk::5d8907cc-4d28-4972-96c1-95d92b10fe29" providerId="AD" clId="Web-{64C2CF6E-2F27-4171-A968-B2E639DA489E}" dt="2024-03-19T11:12:30.073" v="1" actId="20577"/>
        <pc:sldMkLst>
          <pc:docMk/>
          <pc:sldMk cId="1501815533" sldId="257"/>
        </pc:sldMkLst>
        <pc:spChg chg="mod">
          <ac:chgData name="Dewi Miller (2112054)" userId="S::2112054@student.uwtsd.ac.uk::5d8907cc-4d28-4972-96c1-95d92b10fe29" providerId="AD" clId="Web-{64C2CF6E-2F27-4171-A968-B2E639DA489E}" dt="2024-03-19T11:12:30.073" v="1" actId="20577"/>
          <ac:spMkLst>
            <pc:docMk/>
            <pc:sldMk cId="1501815533" sldId="257"/>
            <ac:spMk id="77" creationId="{7DBB594D-4D94-AE66-A094-6389DFFF034C}"/>
          </ac:spMkLst>
        </pc:spChg>
      </pc:sldChg>
      <pc:sldChg chg="modSp">
        <pc:chgData name="Dewi Miller (2112054)" userId="S::2112054@student.uwtsd.ac.uk::5d8907cc-4d28-4972-96c1-95d92b10fe29" providerId="AD" clId="Web-{64C2CF6E-2F27-4171-A968-B2E639DA489E}" dt="2024-03-19T11:15:55.287" v="46" actId="1076"/>
        <pc:sldMkLst>
          <pc:docMk/>
          <pc:sldMk cId="1689932121" sldId="262"/>
        </pc:sldMkLst>
        <pc:spChg chg="mod">
          <ac:chgData name="Dewi Miller (2112054)" userId="S::2112054@student.uwtsd.ac.uk::5d8907cc-4d28-4972-96c1-95d92b10fe29" providerId="AD" clId="Web-{64C2CF6E-2F27-4171-A968-B2E639DA489E}" dt="2024-03-19T11:14:55.753" v="28" actId="14100"/>
          <ac:spMkLst>
            <pc:docMk/>
            <pc:sldMk cId="1689932121" sldId="262"/>
            <ac:spMk id="2" creationId="{B1D5BF87-5056-50D1-B51B-CCEB7A3DCCC3}"/>
          </ac:spMkLst>
        </pc:spChg>
        <pc:spChg chg="mod">
          <ac:chgData name="Dewi Miller (2112054)" userId="S::2112054@student.uwtsd.ac.uk::5d8907cc-4d28-4972-96c1-95d92b10fe29" providerId="AD" clId="Web-{64C2CF6E-2F27-4171-A968-B2E639DA489E}" dt="2024-03-19T11:14:52.393" v="27" actId="14100"/>
          <ac:spMkLst>
            <pc:docMk/>
            <pc:sldMk cId="1689932121" sldId="262"/>
            <ac:spMk id="3" creationId="{71899139-A285-983B-EE41-158BB29E30BF}"/>
          </ac:spMkLst>
        </pc:spChg>
        <pc:picChg chg="mod">
          <ac:chgData name="Dewi Miller (2112054)" userId="S::2112054@student.uwtsd.ac.uk::5d8907cc-4d28-4972-96c1-95d92b10fe29" providerId="AD" clId="Web-{64C2CF6E-2F27-4171-A968-B2E639DA489E}" dt="2024-03-19T11:15:53.646" v="45" actId="1076"/>
          <ac:picMkLst>
            <pc:docMk/>
            <pc:sldMk cId="1689932121" sldId="262"/>
            <ac:picMk id="1026" creationId="{74C27236-D618-C97A-12C9-283F2CC5F742}"/>
          </ac:picMkLst>
        </pc:picChg>
        <pc:picChg chg="mod modCrop">
          <ac:chgData name="Dewi Miller (2112054)" userId="S::2112054@student.uwtsd.ac.uk::5d8907cc-4d28-4972-96c1-95d92b10fe29" providerId="AD" clId="Web-{64C2CF6E-2F27-4171-A968-B2E639DA489E}" dt="2024-03-19T11:15:55.287" v="46" actId="1076"/>
          <ac:picMkLst>
            <pc:docMk/>
            <pc:sldMk cId="1689932121" sldId="262"/>
            <ac:picMk id="1028" creationId="{C0C96277-B69C-460A-EE8E-E3A956BE1C97}"/>
          </ac:picMkLst>
        </pc:picChg>
        <pc:picChg chg="mod">
          <ac:chgData name="Dewi Miller (2112054)" userId="S::2112054@student.uwtsd.ac.uk::5d8907cc-4d28-4972-96c1-95d92b10fe29" providerId="AD" clId="Web-{64C2CF6E-2F27-4171-A968-B2E639DA489E}" dt="2024-03-19T11:15:37.645" v="40" actId="14100"/>
          <ac:picMkLst>
            <pc:docMk/>
            <pc:sldMk cId="1689932121" sldId="262"/>
            <ac:picMk id="1034" creationId="{B14FF0CD-6382-91A9-35B7-860DDC6D07ED}"/>
          </ac:picMkLst>
        </pc:picChg>
      </pc:sldChg>
      <pc:sldChg chg="modSp">
        <pc:chgData name="Dewi Miller (2112054)" userId="S::2112054@student.uwtsd.ac.uk::5d8907cc-4d28-4972-96c1-95d92b10fe29" providerId="AD" clId="Web-{64C2CF6E-2F27-4171-A968-B2E639DA489E}" dt="2024-03-19T11:14:33.283" v="23" actId="14100"/>
        <pc:sldMkLst>
          <pc:docMk/>
          <pc:sldMk cId="2043344451" sldId="263"/>
        </pc:sldMkLst>
        <pc:spChg chg="mod">
          <ac:chgData name="Dewi Miller (2112054)" userId="S::2112054@student.uwtsd.ac.uk::5d8907cc-4d28-4972-96c1-95d92b10fe29" providerId="AD" clId="Web-{64C2CF6E-2F27-4171-A968-B2E639DA489E}" dt="2024-03-19T11:13:34.264" v="4" actId="14100"/>
          <ac:spMkLst>
            <pc:docMk/>
            <pc:sldMk cId="2043344451" sldId="263"/>
            <ac:spMk id="2" creationId="{C83E6BB1-3887-EF27-11B2-9943E9659C4D}"/>
          </ac:spMkLst>
        </pc:spChg>
        <pc:spChg chg="mod">
          <ac:chgData name="Dewi Miller (2112054)" userId="S::2112054@student.uwtsd.ac.uk::5d8907cc-4d28-4972-96c1-95d92b10fe29" providerId="AD" clId="Web-{64C2CF6E-2F27-4171-A968-B2E639DA489E}" dt="2024-03-19T11:14:26.985" v="22" actId="14100"/>
          <ac:spMkLst>
            <pc:docMk/>
            <pc:sldMk cId="2043344451" sldId="263"/>
            <ac:spMk id="3" creationId="{C2B1BACB-3A2E-5977-1F3C-0A516F7C5C5D}"/>
          </ac:spMkLst>
        </pc:spChg>
        <pc:picChg chg="mod">
          <ac:chgData name="Dewi Miller (2112054)" userId="S::2112054@student.uwtsd.ac.uk::5d8907cc-4d28-4972-96c1-95d92b10fe29" providerId="AD" clId="Web-{64C2CF6E-2F27-4171-A968-B2E639DA489E}" dt="2024-03-19T11:14:33.283" v="23" actId="14100"/>
          <ac:picMkLst>
            <pc:docMk/>
            <pc:sldMk cId="2043344451" sldId="263"/>
            <ac:picMk id="2054" creationId="{F6F88D26-8C2F-AE51-39D6-A5FA6A53AB38}"/>
          </ac:picMkLst>
        </pc:picChg>
        <pc:picChg chg="mod">
          <ac:chgData name="Dewi Miller (2112054)" userId="S::2112054@student.uwtsd.ac.uk::5d8907cc-4d28-4972-96c1-95d92b10fe29" providerId="AD" clId="Web-{64C2CF6E-2F27-4171-A968-B2E639DA489E}" dt="2024-03-19T11:13:53.952" v="9" actId="14100"/>
          <ac:picMkLst>
            <pc:docMk/>
            <pc:sldMk cId="2043344451" sldId="263"/>
            <ac:picMk id="2056" creationId="{415DF8FE-7AD7-5193-C41A-0C337AA13BA7}"/>
          </ac:picMkLst>
        </pc:picChg>
        <pc:picChg chg="mod">
          <ac:chgData name="Dewi Miller (2112054)" userId="S::2112054@student.uwtsd.ac.uk::5d8907cc-4d28-4972-96c1-95d92b10fe29" providerId="AD" clId="Web-{64C2CF6E-2F27-4171-A968-B2E639DA489E}" dt="2024-03-19T11:13:47.983" v="7" actId="1076"/>
          <ac:picMkLst>
            <pc:docMk/>
            <pc:sldMk cId="2043344451" sldId="263"/>
            <ac:picMk id="2058" creationId="{A8003DD7-7B3C-A073-72B7-EFCBFF6A1121}"/>
          </ac:picMkLst>
        </pc:picChg>
        <pc:picChg chg="mod">
          <ac:chgData name="Dewi Miller (2112054)" userId="S::2112054@student.uwtsd.ac.uk::5d8907cc-4d28-4972-96c1-95d92b10fe29" providerId="AD" clId="Web-{64C2CF6E-2F27-4171-A968-B2E639DA489E}" dt="2024-03-19T11:14:15.907" v="18" actId="1076"/>
          <ac:picMkLst>
            <pc:docMk/>
            <pc:sldMk cId="2043344451" sldId="263"/>
            <ac:picMk id="2060" creationId="{020130A5-DB66-67D2-0FCA-9B3C2D173C9B}"/>
          </ac:picMkLst>
        </pc:picChg>
      </pc:sldChg>
      <pc:sldChg chg="modSp">
        <pc:chgData name="Dewi Miller (2112054)" userId="S::2112054@student.uwtsd.ac.uk::5d8907cc-4d28-4972-96c1-95d92b10fe29" providerId="AD" clId="Web-{64C2CF6E-2F27-4171-A968-B2E639DA489E}" dt="2024-03-19T11:16:02.772" v="48" actId="1076"/>
        <pc:sldMkLst>
          <pc:docMk/>
          <pc:sldMk cId="825523615" sldId="264"/>
        </pc:sldMkLst>
        <pc:picChg chg="mod">
          <ac:chgData name="Dewi Miller (2112054)" userId="S::2112054@student.uwtsd.ac.uk::5d8907cc-4d28-4972-96c1-95d92b10fe29" providerId="AD" clId="Web-{64C2CF6E-2F27-4171-A968-B2E639DA489E}" dt="2024-03-19T11:16:02.772" v="48" actId="1076"/>
          <ac:picMkLst>
            <pc:docMk/>
            <pc:sldMk cId="825523615" sldId="264"/>
            <ac:picMk id="3074" creationId="{D645D81F-77C9-06A7-4252-034B7EE09F4D}"/>
          </ac:picMkLst>
        </pc:picChg>
      </pc:sldChg>
      <pc:sldChg chg="del">
        <pc:chgData name="Dewi Miller (2112054)" userId="S::2112054@student.uwtsd.ac.uk::5d8907cc-4d28-4972-96c1-95d92b10fe29" providerId="AD" clId="Web-{64C2CF6E-2F27-4171-A968-B2E639DA489E}" dt="2024-03-19T11:11:28.398" v="0"/>
        <pc:sldMkLst>
          <pc:docMk/>
          <pc:sldMk cId="4186539794" sldId="267"/>
        </pc:sldMkLst>
      </pc:sldChg>
    </pc:docChg>
  </pc:docChgLst>
  <pc:docChgLst>
    <pc:chgData name="Jacob Jones (2005053)" userId="S::2005053@student.uwtsd.ac.uk::89c88e6f-c130-4fd0-b673-72a779ada92e" providerId="AD" clId="Web-{7959E34B-173B-4B41-BBC3-108A847E5E51}"/>
    <pc:docChg chg="modSld">
      <pc:chgData name="Jacob Jones (2005053)" userId="S::2005053@student.uwtsd.ac.uk::89c88e6f-c130-4fd0-b673-72a779ada92e" providerId="AD" clId="Web-{7959E34B-173B-4B41-BBC3-108A847E5E51}" dt="2024-03-19T14:15:27.691" v="1" actId="20577"/>
      <pc:docMkLst>
        <pc:docMk/>
      </pc:docMkLst>
      <pc:sldChg chg="modSp">
        <pc:chgData name="Jacob Jones (2005053)" userId="S::2005053@student.uwtsd.ac.uk::89c88e6f-c130-4fd0-b673-72a779ada92e" providerId="AD" clId="Web-{7959E34B-173B-4B41-BBC3-108A847E5E51}" dt="2024-03-19T14:15:27.691" v="1" actId="20577"/>
        <pc:sldMkLst>
          <pc:docMk/>
          <pc:sldMk cId="3347605187" sldId="268"/>
        </pc:sldMkLst>
        <pc:spChg chg="mod">
          <ac:chgData name="Jacob Jones (2005053)" userId="S::2005053@student.uwtsd.ac.uk::89c88e6f-c130-4fd0-b673-72a779ada92e" providerId="AD" clId="Web-{7959E34B-173B-4B41-BBC3-108A847E5E51}" dt="2024-03-19T14:15:27.691" v="1" actId="20577"/>
          <ac:spMkLst>
            <pc:docMk/>
            <pc:sldMk cId="3347605187" sldId="268"/>
            <ac:spMk id="2" creationId="{FAB9C3E6-6EF2-63AB-B1A5-ED745B35E14B}"/>
          </ac:spMkLst>
        </pc:spChg>
      </pc:sldChg>
    </pc:docChg>
  </pc:docChgLst>
  <pc:docChgLst>
    <pc:chgData name="Jacob Jones (2005053)" userId="S::2005053@student.uwtsd.ac.uk::89c88e6f-c130-4fd0-b673-72a779ada92e" providerId="AD" clId="Web-{AA93D5BB-2179-431A-B0C8-24615FFECEFE}"/>
    <pc:docChg chg="modSld">
      <pc:chgData name="Jacob Jones (2005053)" userId="S::2005053@student.uwtsd.ac.uk::89c88e6f-c130-4fd0-b673-72a779ada92e" providerId="AD" clId="Web-{AA93D5BB-2179-431A-B0C8-24615FFECEFE}" dt="2024-03-20T11:13:41.114" v="23" actId="1076"/>
      <pc:docMkLst>
        <pc:docMk/>
      </pc:docMkLst>
      <pc:sldChg chg="modSp">
        <pc:chgData name="Jacob Jones (2005053)" userId="S::2005053@student.uwtsd.ac.uk::89c88e6f-c130-4fd0-b673-72a779ada92e" providerId="AD" clId="Web-{AA93D5BB-2179-431A-B0C8-24615FFECEFE}" dt="2024-03-20T11:01:41.094" v="17" actId="20577"/>
        <pc:sldMkLst>
          <pc:docMk/>
          <pc:sldMk cId="2773569241" sldId="266"/>
        </pc:sldMkLst>
        <pc:spChg chg="mod">
          <ac:chgData name="Jacob Jones (2005053)" userId="S::2005053@student.uwtsd.ac.uk::89c88e6f-c130-4fd0-b673-72a779ada92e" providerId="AD" clId="Web-{AA93D5BB-2179-431A-B0C8-24615FFECEFE}" dt="2024-03-20T11:01:41.094" v="17" actId="20577"/>
          <ac:spMkLst>
            <pc:docMk/>
            <pc:sldMk cId="2773569241" sldId="266"/>
            <ac:spMk id="3" creationId="{A9D33974-208F-A72A-9C6C-DA5683545272}"/>
          </ac:spMkLst>
        </pc:spChg>
      </pc:sldChg>
      <pc:sldChg chg="addSp delSp modSp">
        <pc:chgData name="Jacob Jones (2005053)" userId="S::2005053@student.uwtsd.ac.uk::89c88e6f-c130-4fd0-b673-72a779ada92e" providerId="AD" clId="Web-{AA93D5BB-2179-431A-B0C8-24615FFECEFE}" dt="2024-03-20T11:13:41.114" v="23" actId="1076"/>
        <pc:sldMkLst>
          <pc:docMk/>
          <pc:sldMk cId="3347605187" sldId="268"/>
        </pc:sldMkLst>
        <pc:picChg chg="add del mod">
          <ac:chgData name="Jacob Jones (2005053)" userId="S::2005053@student.uwtsd.ac.uk::89c88e6f-c130-4fd0-b673-72a779ada92e" providerId="AD" clId="Web-{AA93D5BB-2179-431A-B0C8-24615FFECEFE}" dt="2024-03-20T11:01:59.266" v="18"/>
          <ac:picMkLst>
            <pc:docMk/>
            <pc:sldMk cId="3347605187" sldId="268"/>
            <ac:picMk id="3" creationId="{260F4F56-46BD-7484-9C4D-E665E1DD31F7}"/>
          </ac:picMkLst>
        </pc:picChg>
        <pc:picChg chg="del">
          <ac:chgData name="Jacob Jones (2005053)" userId="S::2005053@student.uwtsd.ac.uk::89c88e6f-c130-4fd0-b673-72a779ada92e" providerId="AD" clId="Web-{AA93D5BB-2179-431A-B0C8-24615FFECEFE}" dt="2024-03-20T10:59:36.822" v="0"/>
          <ac:picMkLst>
            <pc:docMk/>
            <pc:sldMk cId="3347605187" sldId="268"/>
            <ac:picMk id="4" creationId="{30999135-1BD8-C3BA-2F94-700E093CF2F4}"/>
          </ac:picMkLst>
        </pc:picChg>
        <pc:picChg chg="add mod">
          <ac:chgData name="Jacob Jones (2005053)" userId="S::2005053@student.uwtsd.ac.uk::89c88e6f-c130-4fd0-b673-72a779ada92e" providerId="AD" clId="Web-{AA93D5BB-2179-431A-B0C8-24615FFECEFE}" dt="2024-03-20T11:13:41.114" v="23" actId="1076"/>
          <ac:picMkLst>
            <pc:docMk/>
            <pc:sldMk cId="3347605187" sldId="268"/>
            <ac:picMk id="5" creationId="{FDDEB14D-2CC0-B1B2-802C-0963E53B3D58}"/>
          </ac:picMkLst>
        </pc:picChg>
      </pc:sldChg>
    </pc:docChg>
  </pc:docChgLst>
  <pc:docChgLst>
    <pc:chgData name="Dewi Miller (2112054)" userId="5d8907cc-4d28-4972-96c1-95d92b10fe29" providerId="ADAL" clId="{E12D3457-4A2D-4DD1-B1AA-527B0E4C39DC}"/>
    <pc:docChg chg="undo custSel addSld modSld sldOrd">
      <pc:chgData name="Dewi Miller (2112054)" userId="5d8907cc-4d28-4972-96c1-95d92b10fe29" providerId="ADAL" clId="{E12D3457-4A2D-4DD1-B1AA-527B0E4C39DC}" dt="2024-03-18T17:56:00.006" v="1422" actId="20577"/>
      <pc:docMkLst>
        <pc:docMk/>
      </pc:docMkLst>
      <pc:sldChg chg="addSp modSp mod">
        <pc:chgData name="Dewi Miller (2112054)" userId="5d8907cc-4d28-4972-96c1-95d92b10fe29" providerId="ADAL" clId="{E12D3457-4A2D-4DD1-B1AA-527B0E4C39DC}" dt="2024-03-18T17:56:00.006" v="1422" actId="20577"/>
        <pc:sldMkLst>
          <pc:docMk/>
          <pc:sldMk cId="3428404050" sldId="256"/>
        </pc:sldMkLst>
        <pc:spChg chg="mod">
          <ac:chgData name="Dewi Miller (2112054)" userId="5d8907cc-4d28-4972-96c1-95d92b10fe29" providerId="ADAL" clId="{E12D3457-4A2D-4DD1-B1AA-527B0E4C39DC}" dt="2024-03-18T17:53:30.858" v="1267" actId="1076"/>
          <ac:spMkLst>
            <pc:docMk/>
            <pc:sldMk cId="3428404050" sldId="256"/>
            <ac:spMk id="10" creationId="{B4E8C260-AE77-BD2B-BCD1-BF373752D046}"/>
          </ac:spMkLst>
        </pc:spChg>
        <pc:spChg chg="mod">
          <ac:chgData name="Dewi Miller (2112054)" userId="5d8907cc-4d28-4972-96c1-95d92b10fe29" providerId="ADAL" clId="{E12D3457-4A2D-4DD1-B1AA-527B0E4C39DC}" dt="2024-03-18T17:56:00.006" v="1422" actId="20577"/>
          <ac:spMkLst>
            <pc:docMk/>
            <pc:sldMk cId="3428404050" sldId="256"/>
            <ac:spMk id="11" creationId="{29885402-946D-DCC4-3CB5-B646838FD401}"/>
          </ac:spMkLst>
        </pc:spChg>
        <pc:spChg chg="add mod">
          <ac:chgData name="Dewi Miller (2112054)" userId="5d8907cc-4d28-4972-96c1-95d92b10fe29" providerId="ADAL" clId="{E12D3457-4A2D-4DD1-B1AA-527B0E4C39DC}" dt="2024-03-18T17:55:55.479" v="1420" actId="208"/>
          <ac:spMkLst>
            <pc:docMk/>
            <pc:sldMk cId="3428404050" sldId="256"/>
            <ac:spMk id="12" creationId="{16FA86A6-2918-24AE-34F3-6266527E5AF1}"/>
          </ac:spMkLst>
        </pc:spChg>
      </pc:sldChg>
      <pc:sldChg chg="addSp delSp modSp new mod setBg">
        <pc:chgData name="Dewi Miller (2112054)" userId="5d8907cc-4d28-4972-96c1-95d92b10fe29" providerId="ADAL" clId="{E12D3457-4A2D-4DD1-B1AA-527B0E4C39DC}" dt="2024-03-18T17:48:10.388" v="1233" actId="14100"/>
        <pc:sldMkLst>
          <pc:docMk/>
          <pc:sldMk cId="1501815533" sldId="257"/>
        </pc:sldMkLst>
        <pc:spChg chg="mod">
          <ac:chgData name="Dewi Miller (2112054)" userId="5d8907cc-4d28-4972-96c1-95d92b10fe29" providerId="ADAL" clId="{E12D3457-4A2D-4DD1-B1AA-527B0E4C39DC}" dt="2024-03-18T17:00:37.892" v="144" actId="26606"/>
          <ac:spMkLst>
            <pc:docMk/>
            <pc:sldMk cId="1501815533" sldId="257"/>
            <ac:spMk id="2" creationId="{290F863C-33B9-E782-402E-FD5377DAF09A}"/>
          </ac:spMkLst>
        </pc:spChg>
        <pc:spChg chg="add del">
          <ac:chgData name="Dewi Miller (2112054)" userId="5d8907cc-4d28-4972-96c1-95d92b10fe29" providerId="ADAL" clId="{E12D3457-4A2D-4DD1-B1AA-527B0E4C39DC}" dt="2024-03-18T16:55:19.603" v="123" actId="26606"/>
          <ac:spMkLst>
            <pc:docMk/>
            <pc:sldMk cId="1501815533" sldId="257"/>
            <ac:spMk id="3" creationId="{9FB9EEC3-D426-C5DE-E09A-7F9E20EAA6A1}"/>
          </ac:spMkLst>
        </pc:spChg>
        <pc:spChg chg="add mod">
          <ac:chgData name="Dewi Miller (2112054)" userId="5d8907cc-4d28-4972-96c1-95d92b10fe29" providerId="ADAL" clId="{E12D3457-4A2D-4DD1-B1AA-527B0E4C39DC}" dt="2024-03-18T17:48:10.388" v="1233" actId="14100"/>
          <ac:spMkLst>
            <pc:docMk/>
            <pc:sldMk cId="1501815533" sldId="257"/>
            <ac:spMk id="6" creationId="{BD58C317-5945-96C7-10F9-5DD30F437146}"/>
          </ac:spMkLst>
        </pc:spChg>
        <pc:spChg chg="add del">
          <ac:chgData name="Dewi Miller (2112054)" userId="5d8907cc-4d28-4972-96c1-95d92b10fe29" providerId="ADAL" clId="{E12D3457-4A2D-4DD1-B1AA-527B0E4C39DC}" dt="2024-03-18T16:55:17.016" v="120" actId="26606"/>
          <ac:spMkLst>
            <pc:docMk/>
            <pc:sldMk cId="1501815533" sldId="257"/>
            <ac:spMk id="9" creationId="{A8384FB5-9ADC-4DDC-881B-597D56F5B15D}"/>
          </ac:spMkLst>
        </pc:spChg>
        <pc:spChg chg="add del">
          <ac:chgData name="Dewi Miller (2112054)" userId="5d8907cc-4d28-4972-96c1-95d92b10fe29" providerId="ADAL" clId="{E12D3457-4A2D-4DD1-B1AA-527B0E4C39DC}" dt="2024-03-18T16:55:17.016" v="120" actId="26606"/>
          <ac:spMkLst>
            <pc:docMk/>
            <pc:sldMk cId="1501815533" sldId="257"/>
            <ac:spMk id="11" creationId="{91E5A9A7-95C6-4F4F-B00E-C82E07FE62EF}"/>
          </ac:spMkLst>
        </pc:spChg>
        <pc:spChg chg="add del">
          <ac:chgData name="Dewi Miller (2112054)" userId="5d8907cc-4d28-4972-96c1-95d92b10fe29" providerId="ADAL" clId="{E12D3457-4A2D-4DD1-B1AA-527B0E4C39DC}" dt="2024-03-18T16:55:17.016" v="120" actId="26606"/>
          <ac:spMkLst>
            <pc:docMk/>
            <pc:sldMk cId="1501815533" sldId="257"/>
            <ac:spMk id="13" creationId="{D07DD2DE-F619-49DD-B5E7-03A290FF4ED1}"/>
          </ac:spMkLst>
        </pc:spChg>
        <pc:spChg chg="add del">
          <ac:chgData name="Dewi Miller (2112054)" userId="5d8907cc-4d28-4972-96c1-95d92b10fe29" providerId="ADAL" clId="{E12D3457-4A2D-4DD1-B1AA-527B0E4C39DC}" dt="2024-03-18T16:55:17.016" v="120" actId="26606"/>
          <ac:spMkLst>
            <pc:docMk/>
            <pc:sldMk cId="1501815533" sldId="257"/>
            <ac:spMk id="15" creationId="{85149191-5F60-4A28-AAFF-039F96B0F3EC}"/>
          </ac:spMkLst>
        </pc:spChg>
        <pc:spChg chg="add del">
          <ac:chgData name="Dewi Miller (2112054)" userId="5d8907cc-4d28-4972-96c1-95d92b10fe29" providerId="ADAL" clId="{E12D3457-4A2D-4DD1-B1AA-527B0E4C39DC}" dt="2024-03-18T16:55:17.016" v="120" actId="26606"/>
          <ac:spMkLst>
            <pc:docMk/>
            <pc:sldMk cId="1501815533" sldId="257"/>
            <ac:spMk id="17" creationId="{F8260ED5-17F7-4158-B241-D51DD4CF1B7E}"/>
          </ac:spMkLst>
        </pc:spChg>
        <pc:spChg chg="add del">
          <ac:chgData name="Dewi Miller (2112054)" userId="5d8907cc-4d28-4972-96c1-95d92b10fe29" providerId="ADAL" clId="{E12D3457-4A2D-4DD1-B1AA-527B0E4C39DC}" dt="2024-03-18T16:55:19.595" v="122" actId="26606"/>
          <ac:spMkLst>
            <pc:docMk/>
            <pc:sldMk cId="1501815533" sldId="257"/>
            <ac:spMk id="19" creationId="{2EB492CD-616E-47F8-933B-5E2D952A0593}"/>
          </ac:spMkLst>
        </pc:spChg>
        <pc:spChg chg="add del">
          <ac:chgData name="Dewi Miller (2112054)" userId="5d8907cc-4d28-4972-96c1-95d92b10fe29" providerId="ADAL" clId="{E12D3457-4A2D-4DD1-B1AA-527B0E4C39DC}" dt="2024-03-18T16:55:19.595" v="122" actId="26606"/>
          <ac:spMkLst>
            <pc:docMk/>
            <pc:sldMk cId="1501815533" sldId="257"/>
            <ac:spMk id="20" creationId="{59383CF9-23B5-4335-9B21-1791C4CF1C75}"/>
          </ac:spMkLst>
        </pc:spChg>
        <pc:spChg chg="add del">
          <ac:chgData name="Dewi Miller (2112054)" userId="5d8907cc-4d28-4972-96c1-95d92b10fe29" providerId="ADAL" clId="{E12D3457-4A2D-4DD1-B1AA-527B0E4C39DC}" dt="2024-03-18T16:55:19.595" v="122" actId="26606"/>
          <ac:spMkLst>
            <pc:docMk/>
            <pc:sldMk cId="1501815533" sldId="257"/>
            <ac:spMk id="21" creationId="{0007FE00-9498-4706-B255-6437B0252C02}"/>
          </ac:spMkLst>
        </pc:spChg>
        <pc:spChg chg="add del">
          <ac:chgData name="Dewi Miller (2112054)" userId="5d8907cc-4d28-4972-96c1-95d92b10fe29" providerId="ADAL" clId="{E12D3457-4A2D-4DD1-B1AA-527B0E4C39DC}" dt="2024-03-18T16:55:19.595" v="122" actId="26606"/>
          <ac:spMkLst>
            <pc:docMk/>
            <pc:sldMk cId="1501815533" sldId="257"/>
            <ac:spMk id="22" creationId="{9FB9EEC3-D426-C5DE-E09A-7F9E20EAA6A1}"/>
          </ac:spMkLst>
        </pc:spChg>
        <pc:spChg chg="add del">
          <ac:chgData name="Dewi Miller (2112054)" userId="5d8907cc-4d28-4972-96c1-95d92b10fe29" providerId="ADAL" clId="{E12D3457-4A2D-4DD1-B1AA-527B0E4C39DC}" dt="2024-03-18T16:55:28.183" v="129" actId="26606"/>
          <ac:spMkLst>
            <pc:docMk/>
            <pc:sldMk cId="1501815533" sldId="257"/>
            <ac:spMk id="24" creationId="{12609869-9E80-471B-A487-A53288E0E791}"/>
          </ac:spMkLst>
        </pc:spChg>
        <pc:spChg chg="add del mod">
          <ac:chgData name="Dewi Miller (2112054)" userId="5d8907cc-4d28-4972-96c1-95d92b10fe29" providerId="ADAL" clId="{E12D3457-4A2D-4DD1-B1AA-527B0E4C39DC}" dt="2024-03-18T16:55:28.183" v="129" actId="26606"/>
          <ac:spMkLst>
            <pc:docMk/>
            <pc:sldMk cId="1501815533" sldId="257"/>
            <ac:spMk id="25" creationId="{9FB9EEC3-D426-C5DE-E09A-7F9E20EAA6A1}"/>
          </ac:spMkLst>
        </pc:spChg>
        <pc:spChg chg="add del">
          <ac:chgData name="Dewi Miller (2112054)" userId="5d8907cc-4d28-4972-96c1-95d92b10fe29" providerId="ADAL" clId="{E12D3457-4A2D-4DD1-B1AA-527B0E4C39DC}" dt="2024-03-18T16:55:28.183" v="129" actId="26606"/>
          <ac:spMkLst>
            <pc:docMk/>
            <pc:sldMk cId="1501815533" sldId="257"/>
            <ac:spMk id="26" creationId="{7004738A-9D34-43E8-97D2-CA0EED4F8BE0}"/>
          </ac:spMkLst>
        </pc:spChg>
        <pc:spChg chg="add del">
          <ac:chgData name="Dewi Miller (2112054)" userId="5d8907cc-4d28-4972-96c1-95d92b10fe29" providerId="ADAL" clId="{E12D3457-4A2D-4DD1-B1AA-527B0E4C39DC}" dt="2024-03-18T16:55:28.183" v="129" actId="26606"/>
          <ac:spMkLst>
            <pc:docMk/>
            <pc:sldMk cId="1501815533" sldId="257"/>
            <ac:spMk id="27" creationId="{B8B8D07F-F13E-443E-BA68-2D26672D76B9}"/>
          </ac:spMkLst>
        </pc:spChg>
        <pc:spChg chg="add del">
          <ac:chgData name="Dewi Miller (2112054)" userId="5d8907cc-4d28-4972-96c1-95d92b10fe29" providerId="ADAL" clId="{E12D3457-4A2D-4DD1-B1AA-527B0E4C39DC}" dt="2024-03-18T16:55:28.183" v="129" actId="26606"/>
          <ac:spMkLst>
            <pc:docMk/>
            <pc:sldMk cId="1501815533" sldId="257"/>
            <ac:spMk id="28" creationId="{2813A4FA-24A5-41ED-A534-3807D1B2F344}"/>
          </ac:spMkLst>
        </pc:spChg>
        <pc:spChg chg="add del">
          <ac:chgData name="Dewi Miller (2112054)" userId="5d8907cc-4d28-4972-96c1-95d92b10fe29" providerId="ADAL" clId="{E12D3457-4A2D-4DD1-B1AA-527B0E4C39DC}" dt="2024-03-18T16:55:28.183" v="129" actId="26606"/>
          <ac:spMkLst>
            <pc:docMk/>
            <pc:sldMk cId="1501815533" sldId="257"/>
            <ac:spMk id="29" creationId="{C3944F27-CA70-4E84-A51A-E6BF89558979}"/>
          </ac:spMkLst>
        </pc:spChg>
        <pc:spChg chg="add del">
          <ac:chgData name="Dewi Miller (2112054)" userId="5d8907cc-4d28-4972-96c1-95d92b10fe29" providerId="ADAL" clId="{E12D3457-4A2D-4DD1-B1AA-527B0E4C39DC}" dt="2024-03-18T16:55:27.553" v="126" actId="26606"/>
          <ac:spMkLst>
            <pc:docMk/>
            <pc:sldMk cId="1501815533" sldId="257"/>
            <ac:spMk id="34" creationId="{D009D6D5-DAC2-4A8B-A17A-E206B9012D09}"/>
          </ac:spMkLst>
        </pc:spChg>
        <pc:spChg chg="add del">
          <ac:chgData name="Dewi Miller (2112054)" userId="5d8907cc-4d28-4972-96c1-95d92b10fe29" providerId="ADAL" clId="{E12D3457-4A2D-4DD1-B1AA-527B0E4C39DC}" dt="2024-03-18T16:55:28.176" v="128" actId="26606"/>
          <ac:spMkLst>
            <pc:docMk/>
            <pc:sldMk cId="1501815533" sldId="257"/>
            <ac:spMk id="36" creationId="{D4771268-CB57-404A-9271-370EB28F6090}"/>
          </ac:spMkLst>
        </pc:spChg>
        <pc:spChg chg="add del">
          <ac:chgData name="Dewi Miller (2112054)" userId="5d8907cc-4d28-4972-96c1-95d92b10fe29" providerId="ADAL" clId="{E12D3457-4A2D-4DD1-B1AA-527B0E4C39DC}" dt="2024-03-18T17:00:37.892" v="144" actId="26606"/>
          <ac:spMkLst>
            <pc:docMk/>
            <pc:sldMk cId="1501815533" sldId="257"/>
            <ac:spMk id="38" creationId="{0007FE00-9498-4706-B255-6437B0252C02}"/>
          </ac:spMkLst>
        </pc:spChg>
        <pc:spChg chg="add del">
          <ac:chgData name="Dewi Miller (2112054)" userId="5d8907cc-4d28-4972-96c1-95d92b10fe29" providerId="ADAL" clId="{E12D3457-4A2D-4DD1-B1AA-527B0E4C39DC}" dt="2024-03-18T17:00:37.892" v="144" actId="26606"/>
          <ac:spMkLst>
            <pc:docMk/>
            <pc:sldMk cId="1501815533" sldId="257"/>
            <ac:spMk id="39" creationId="{2EB492CD-616E-47F8-933B-5E2D952A0593}"/>
          </ac:spMkLst>
        </pc:spChg>
        <pc:spChg chg="add del">
          <ac:chgData name="Dewi Miller (2112054)" userId="5d8907cc-4d28-4972-96c1-95d92b10fe29" providerId="ADAL" clId="{E12D3457-4A2D-4DD1-B1AA-527B0E4C39DC}" dt="2024-03-18T17:00:37.892" v="144" actId="26606"/>
          <ac:spMkLst>
            <pc:docMk/>
            <pc:sldMk cId="1501815533" sldId="257"/>
            <ac:spMk id="40" creationId="{59383CF9-23B5-4335-9B21-1791C4CF1C75}"/>
          </ac:spMkLst>
        </pc:spChg>
        <pc:spChg chg="add del mod">
          <ac:chgData name="Dewi Miller (2112054)" userId="5d8907cc-4d28-4972-96c1-95d92b10fe29" providerId="ADAL" clId="{E12D3457-4A2D-4DD1-B1AA-527B0E4C39DC}" dt="2024-03-18T17:00:21.043" v="132"/>
          <ac:spMkLst>
            <pc:docMk/>
            <pc:sldMk cId="1501815533" sldId="257"/>
            <ac:spMk id="41" creationId="{9FB9EEC3-D426-C5DE-E09A-7F9E20EAA6A1}"/>
          </ac:spMkLst>
        </pc:spChg>
        <pc:spChg chg="add del">
          <ac:chgData name="Dewi Miller (2112054)" userId="5d8907cc-4d28-4972-96c1-95d92b10fe29" providerId="ADAL" clId="{E12D3457-4A2D-4DD1-B1AA-527B0E4C39DC}" dt="2024-03-18T17:00:32.386" v="135" actId="26606"/>
          <ac:spMkLst>
            <pc:docMk/>
            <pc:sldMk cId="1501815533" sldId="257"/>
            <ac:spMk id="44" creationId="{7EA5DD26-CFA9-022C-9507-B00B5F76A093}"/>
          </ac:spMkLst>
        </pc:spChg>
        <pc:spChg chg="add del">
          <ac:chgData name="Dewi Miller (2112054)" userId="5d8907cc-4d28-4972-96c1-95d92b10fe29" providerId="ADAL" clId="{E12D3457-4A2D-4DD1-B1AA-527B0E4C39DC}" dt="2024-03-18T17:00:34.324" v="137" actId="26606"/>
          <ac:spMkLst>
            <pc:docMk/>
            <pc:sldMk cId="1501815533" sldId="257"/>
            <ac:spMk id="45" creationId="{2151139A-886F-4B97-8815-729AD3831BBD}"/>
          </ac:spMkLst>
        </pc:spChg>
        <pc:spChg chg="add del">
          <ac:chgData name="Dewi Miller (2112054)" userId="5d8907cc-4d28-4972-96c1-95d92b10fe29" providerId="ADAL" clId="{E12D3457-4A2D-4DD1-B1AA-527B0E4C39DC}" dt="2024-03-18T17:00:32.386" v="135" actId="26606"/>
          <ac:spMkLst>
            <pc:docMk/>
            <pc:sldMk cId="1501815533" sldId="257"/>
            <ac:spMk id="47" creationId="{B712E947-0734-45F9-9C4F-41114EC3A33E}"/>
          </ac:spMkLst>
        </pc:spChg>
        <pc:spChg chg="add del">
          <ac:chgData name="Dewi Miller (2112054)" userId="5d8907cc-4d28-4972-96c1-95d92b10fe29" providerId="ADAL" clId="{E12D3457-4A2D-4DD1-B1AA-527B0E4C39DC}" dt="2024-03-18T17:00:32.386" v="135" actId="26606"/>
          <ac:spMkLst>
            <pc:docMk/>
            <pc:sldMk cId="1501815533" sldId="257"/>
            <ac:spMk id="49" creationId="{5A65989E-BBD5-44D7-AA86-7AFD5D46BBC0}"/>
          </ac:spMkLst>
        </pc:spChg>
        <pc:spChg chg="add del">
          <ac:chgData name="Dewi Miller (2112054)" userId="5d8907cc-4d28-4972-96c1-95d92b10fe29" providerId="ADAL" clId="{E12D3457-4A2D-4DD1-B1AA-527B0E4C39DC}" dt="2024-03-18T17:00:32.386" v="135" actId="26606"/>
          <ac:spMkLst>
            <pc:docMk/>
            <pc:sldMk cId="1501815533" sldId="257"/>
            <ac:spMk id="51" creationId="{231A2881-D8D7-4A7D-ACA3-E9F849F853D8}"/>
          </ac:spMkLst>
        </pc:spChg>
        <pc:spChg chg="add del">
          <ac:chgData name="Dewi Miller (2112054)" userId="5d8907cc-4d28-4972-96c1-95d92b10fe29" providerId="ADAL" clId="{E12D3457-4A2D-4DD1-B1AA-527B0E4C39DC}" dt="2024-03-18T17:00:34.324" v="137" actId="26606"/>
          <ac:spMkLst>
            <pc:docMk/>
            <pc:sldMk cId="1501815533" sldId="257"/>
            <ac:spMk id="53" creationId="{5428AC11-BFDF-42EF-80FF-717BBF909067}"/>
          </ac:spMkLst>
        </pc:spChg>
        <pc:spChg chg="add del">
          <ac:chgData name="Dewi Miller (2112054)" userId="5d8907cc-4d28-4972-96c1-95d92b10fe29" providerId="ADAL" clId="{E12D3457-4A2D-4DD1-B1AA-527B0E4C39DC}" dt="2024-03-18T17:00:34.324" v="137" actId="26606"/>
          <ac:spMkLst>
            <pc:docMk/>
            <pc:sldMk cId="1501815533" sldId="257"/>
            <ac:spMk id="54" creationId="{2CC56AF6-38E4-490B-8E2B-1A1037B4EDD4}"/>
          </ac:spMkLst>
        </pc:spChg>
        <pc:spChg chg="add del">
          <ac:chgData name="Dewi Miller (2112054)" userId="5d8907cc-4d28-4972-96c1-95d92b10fe29" providerId="ADAL" clId="{E12D3457-4A2D-4DD1-B1AA-527B0E4C39DC}" dt="2024-03-18T17:00:34.324" v="137" actId="26606"/>
          <ac:spMkLst>
            <pc:docMk/>
            <pc:sldMk cId="1501815533" sldId="257"/>
            <ac:spMk id="55" creationId="{2339A6F5-AD6A-4D80-8AD9-6290D13AC49F}"/>
          </ac:spMkLst>
        </pc:spChg>
        <pc:spChg chg="add del">
          <ac:chgData name="Dewi Miller (2112054)" userId="5d8907cc-4d28-4972-96c1-95d92b10fe29" providerId="ADAL" clId="{E12D3457-4A2D-4DD1-B1AA-527B0E4C39DC}" dt="2024-03-18T17:00:35.740" v="139" actId="26606"/>
          <ac:spMkLst>
            <pc:docMk/>
            <pc:sldMk cId="1501815533" sldId="257"/>
            <ac:spMk id="57" creationId="{7E6D2D34-4BB4-460B-8844-027610FB21F5}"/>
          </ac:spMkLst>
        </pc:spChg>
        <pc:spChg chg="add del">
          <ac:chgData name="Dewi Miller (2112054)" userId="5d8907cc-4d28-4972-96c1-95d92b10fe29" providerId="ADAL" clId="{E12D3457-4A2D-4DD1-B1AA-527B0E4C39DC}" dt="2024-03-18T17:00:35.740" v="139" actId="26606"/>
          <ac:spMkLst>
            <pc:docMk/>
            <pc:sldMk cId="1501815533" sldId="257"/>
            <ac:spMk id="61" creationId="{820D3FA2-08E7-FB55-A11C-83380ABDA6FE}"/>
          </ac:spMkLst>
        </pc:spChg>
        <pc:spChg chg="add del">
          <ac:chgData name="Dewi Miller (2112054)" userId="5d8907cc-4d28-4972-96c1-95d92b10fe29" providerId="ADAL" clId="{E12D3457-4A2D-4DD1-B1AA-527B0E4C39DC}" dt="2024-03-18T17:00:36.746" v="141" actId="26606"/>
          <ac:spMkLst>
            <pc:docMk/>
            <pc:sldMk cId="1501815533" sldId="257"/>
            <ac:spMk id="63" creationId="{A7EAC6FA-45A5-2FC1-F605-6503EC3794F1}"/>
          </ac:spMkLst>
        </pc:spChg>
        <pc:spChg chg="add del">
          <ac:chgData name="Dewi Miller (2112054)" userId="5d8907cc-4d28-4972-96c1-95d92b10fe29" providerId="ADAL" clId="{E12D3457-4A2D-4DD1-B1AA-527B0E4C39DC}" dt="2024-03-18T17:00:37.884" v="143" actId="26606"/>
          <ac:spMkLst>
            <pc:docMk/>
            <pc:sldMk cId="1501815533" sldId="257"/>
            <ac:spMk id="67" creationId="{B712E947-0734-45F9-9C4F-41114EC3A33E}"/>
          </ac:spMkLst>
        </pc:spChg>
        <pc:spChg chg="add del">
          <ac:chgData name="Dewi Miller (2112054)" userId="5d8907cc-4d28-4972-96c1-95d92b10fe29" providerId="ADAL" clId="{E12D3457-4A2D-4DD1-B1AA-527B0E4C39DC}" dt="2024-03-18T17:00:37.884" v="143" actId="26606"/>
          <ac:spMkLst>
            <pc:docMk/>
            <pc:sldMk cId="1501815533" sldId="257"/>
            <ac:spMk id="68" creationId="{7EA5DD26-CFA9-022C-9507-B00B5F76A093}"/>
          </ac:spMkLst>
        </pc:spChg>
        <pc:spChg chg="add del">
          <ac:chgData name="Dewi Miller (2112054)" userId="5d8907cc-4d28-4972-96c1-95d92b10fe29" providerId="ADAL" clId="{E12D3457-4A2D-4DD1-B1AA-527B0E4C39DC}" dt="2024-03-18T17:00:37.884" v="143" actId="26606"/>
          <ac:spMkLst>
            <pc:docMk/>
            <pc:sldMk cId="1501815533" sldId="257"/>
            <ac:spMk id="69" creationId="{5A65989E-BBD5-44D7-AA86-7AFD5D46BBC0}"/>
          </ac:spMkLst>
        </pc:spChg>
        <pc:spChg chg="add del">
          <ac:chgData name="Dewi Miller (2112054)" userId="5d8907cc-4d28-4972-96c1-95d92b10fe29" providerId="ADAL" clId="{E12D3457-4A2D-4DD1-B1AA-527B0E4C39DC}" dt="2024-03-18T17:00:37.884" v="143" actId="26606"/>
          <ac:spMkLst>
            <pc:docMk/>
            <pc:sldMk cId="1501815533" sldId="257"/>
            <ac:spMk id="70" creationId="{231A2881-D8D7-4A7D-ACA3-E9F849F853D8}"/>
          </ac:spMkLst>
        </pc:spChg>
        <pc:spChg chg="add">
          <ac:chgData name="Dewi Miller (2112054)" userId="5d8907cc-4d28-4972-96c1-95d92b10fe29" providerId="ADAL" clId="{E12D3457-4A2D-4DD1-B1AA-527B0E4C39DC}" dt="2024-03-18T17:00:37.892" v="144" actId="26606"/>
          <ac:spMkLst>
            <pc:docMk/>
            <pc:sldMk cId="1501815533" sldId="257"/>
            <ac:spMk id="72" creationId="{327D73B4-9F5C-4A64-A179-51B9500CB8B5}"/>
          </ac:spMkLst>
        </pc:spChg>
        <pc:spChg chg="add">
          <ac:chgData name="Dewi Miller (2112054)" userId="5d8907cc-4d28-4972-96c1-95d92b10fe29" providerId="ADAL" clId="{E12D3457-4A2D-4DD1-B1AA-527B0E4C39DC}" dt="2024-03-18T17:00:37.892" v="144" actId="26606"/>
          <ac:spMkLst>
            <pc:docMk/>
            <pc:sldMk cId="1501815533" sldId="257"/>
            <ac:spMk id="75" creationId="{AB673405-BF85-493E-8558-0DCBEDB2BB49}"/>
          </ac:spMkLst>
        </pc:spChg>
        <pc:spChg chg="add">
          <ac:chgData name="Dewi Miller (2112054)" userId="5d8907cc-4d28-4972-96c1-95d92b10fe29" providerId="ADAL" clId="{E12D3457-4A2D-4DD1-B1AA-527B0E4C39DC}" dt="2024-03-18T17:00:37.892" v="144" actId="26606"/>
          <ac:spMkLst>
            <pc:docMk/>
            <pc:sldMk cId="1501815533" sldId="257"/>
            <ac:spMk id="76" creationId="{C64EAE84-A813-4501-BC71-DBD14BA0265E}"/>
          </ac:spMkLst>
        </pc:spChg>
        <pc:spChg chg="add mod">
          <ac:chgData name="Dewi Miller (2112054)" userId="5d8907cc-4d28-4972-96c1-95d92b10fe29" providerId="ADAL" clId="{E12D3457-4A2D-4DD1-B1AA-527B0E4C39DC}" dt="2024-03-18T17:24:01.125" v="538" actId="20577"/>
          <ac:spMkLst>
            <pc:docMk/>
            <pc:sldMk cId="1501815533" sldId="257"/>
            <ac:spMk id="77" creationId="{7DBB594D-4D94-AE66-A094-6389DFFF034C}"/>
          </ac:spMkLst>
        </pc:spChg>
        <pc:spChg chg="add">
          <ac:chgData name="Dewi Miller (2112054)" userId="5d8907cc-4d28-4972-96c1-95d92b10fe29" providerId="ADAL" clId="{E12D3457-4A2D-4DD1-B1AA-527B0E4C39DC}" dt="2024-03-18T17:00:37.892" v="144" actId="26606"/>
          <ac:spMkLst>
            <pc:docMk/>
            <pc:sldMk cId="1501815533" sldId="257"/>
            <ac:spMk id="78" creationId="{E3020543-B24B-4EC4-8FFC-8DD88EEA91A8}"/>
          </ac:spMkLst>
        </pc:spChg>
        <pc:grpChg chg="add del">
          <ac:chgData name="Dewi Miller (2112054)" userId="5d8907cc-4d28-4972-96c1-95d92b10fe29" providerId="ADAL" clId="{E12D3457-4A2D-4DD1-B1AA-527B0E4C39DC}" dt="2024-03-18T17:00:35.740" v="139" actId="26606"/>
          <ac:grpSpMkLst>
            <pc:docMk/>
            <pc:sldMk cId="1501815533" sldId="257"/>
            <ac:grpSpMk id="58" creationId="{C5314570-9B06-4D37-8CBD-EDD67C2FA205}"/>
          </ac:grpSpMkLst>
        </pc:grpChg>
        <pc:grpChg chg="add del">
          <ac:chgData name="Dewi Miller (2112054)" userId="5d8907cc-4d28-4972-96c1-95d92b10fe29" providerId="ADAL" clId="{E12D3457-4A2D-4DD1-B1AA-527B0E4C39DC}" dt="2024-03-18T17:00:36.746" v="141" actId="26606"/>
          <ac:grpSpMkLst>
            <pc:docMk/>
            <pc:sldMk cId="1501815533" sldId="257"/>
            <ac:grpSpMk id="64" creationId="{12B241C5-7E45-AD52-638D-31E8FD2BC181}"/>
          </ac:grpSpMkLst>
        </pc:grpChg>
        <pc:grpChg chg="add">
          <ac:chgData name="Dewi Miller (2112054)" userId="5d8907cc-4d28-4972-96c1-95d92b10fe29" providerId="ADAL" clId="{E12D3457-4A2D-4DD1-B1AA-527B0E4C39DC}" dt="2024-03-18T17:00:37.892" v="144" actId="26606"/>
          <ac:grpSpMkLst>
            <pc:docMk/>
            <pc:sldMk cId="1501815533" sldId="257"/>
            <ac:grpSpMk id="73" creationId="{05BBA018-FA75-43BF-99E6-1F5245727D29}"/>
          </ac:grpSpMkLst>
        </pc:grpChg>
        <pc:picChg chg="add mod ord">
          <ac:chgData name="Dewi Miller (2112054)" userId="5d8907cc-4d28-4972-96c1-95d92b10fe29" providerId="ADAL" clId="{E12D3457-4A2D-4DD1-B1AA-527B0E4C39DC}" dt="2024-03-18T17:00:56.110" v="153" actId="1076"/>
          <ac:picMkLst>
            <pc:docMk/>
            <pc:sldMk cId="1501815533" sldId="257"/>
            <ac:picMk id="4" creationId="{8630AF9A-2FC9-E036-77A8-BE0163096DC3}"/>
          </ac:picMkLst>
        </pc:picChg>
        <pc:picChg chg="add mod">
          <ac:chgData name="Dewi Miller (2112054)" userId="5d8907cc-4d28-4972-96c1-95d92b10fe29" providerId="ADAL" clId="{E12D3457-4A2D-4DD1-B1AA-527B0E4C39DC}" dt="2024-03-18T17:00:52.258" v="150" actId="1076"/>
          <ac:picMkLst>
            <pc:docMk/>
            <pc:sldMk cId="1501815533" sldId="257"/>
            <ac:picMk id="5" creationId="{9C9A14C8-CEEF-6173-5A6B-8F8626D479C2}"/>
          </ac:picMkLst>
        </pc:picChg>
        <pc:cxnChg chg="add">
          <ac:chgData name="Dewi Miller (2112054)" userId="5d8907cc-4d28-4972-96c1-95d92b10fe29" providerId="ADAL" clId="{E12D3457-4A2D-4DD1-B1AA-527B0E4C39DC}" dt="2024-03-18T17:00:37.892" v="144" actId="26606"/>
          <ac:cxnSpMkLst>
            <pc:docMk/>
            <pc:sldMk cId="1501815533" sldId="257"/>
            <ac:cxnSpMk id="59" creationId="{C49DA8F6-BCC1-4447-B54C-57856834B94B}"/>
          </ac:cxnSpMkLst>
        </pc:cxnChg>
      </pc:sldChg>
      <pc:sldChg chg="modSp new mod ord">
        <pc:chgData name="Dewi Miller (2112054)" userId="5d8907cc-4d28-4972-96c1-95d92b10fe29" providerId="ADAL" clId="{E12D3457-4A2D-4DD1-B1AA-527B0E4C39DC}" dt="2024-03-18T17:48:51.688" v="1247" actId="20577"/>
        <pc:sldMkLst>
          <pc:docMk/>
          <pc:sldMk cId="1778383283" sldId="258"/>
        </pc:sldMkLst>
        <pc:spChg chg="mod">
          <ac:chgData name="Dewi Miller (2112054)" userId="5d8907cc-4d28-4972-96c1-95d92b10fe29" providerId="ADAL" clId="{E12D3457-4A2D-4DD1-B1AA-527B0E4C39DC}" dt="2024-03-18T17:48:51.688" v="1247" actId="20577"/>
          <ac:spMkLst>
            <pc:docMk/>
            <pc:sldMk cId="1778383283" sldId="258"/>
            <ac:spMk id="2" creationId="{97A384A3-6AEA-D29B-EBF0-45C03273D079}"/>
          </ac:spMkLst>
        </pc:spChg>
        <pc:spChg chg="mod">
          <ac:chgData name="Dewi Miller (2112054)" userId="5d8907cc-4d28-4972-96c1-95d92b10fe29" providerId="ADAL" clId="{E12D3457-4A2D-4DD1-B1AA-527B0E4C39DC}" dt="2024-03-18T17:15:22.282" v="326" actId="20577"/>
          <ac:spMkLst>
            <pc:docMk/>
            <pc:sldMk cId="1778383283" sldId="258"/>
            <ac:spMk id="3" creationId="{613ADBA2-0FCA-EA63-0357-B4DE795321C2}"/>
          </ac:spMkLst>
        </pc:spChg>
      </pc:sldChg>
      <pc:sldChg chg="modSp new mod ord">
        <pc:chgData name="Dewi Miller (2112054)" userId="5d8907cc-4d28-4972-96c1-95d92b10fe29" providerId="ADAL" clId="{E12D3457-4A2D-4DD1-B1AA-527B0E4C39DC}" dt="2024-03-18T17:48:33.408" v="1237"/>
        <pc:sldMkLst>
          <pc:docMk/>
          <pc:sldMk cId="2913520342" sldId="259"/>
        </pc:sldMkLst>
        <pc:spChg chg="mod">
          <ac:chgData name="Dewi Miller (2112054)" userId="5d8907cc-4d28-4972-96c1-95d92b10fe29" providerId="ADAL" clId="{E12D3457-4A2D-4DD1-B1AA-527B0E4C39DC}" dt="2024-03-18T17:18:34.257" v="425" actId="20577"/>
          <ac:spMkLst>
            <pc:docMk/>
            <pc:sldMk cId="2913520342" sldId="259"/>
            <ac:spMk id="2" creationId="{CDE0B9EA-12F4-AF6B-7FFB-08987332A79D}"/>
          </ac:spMkLst>
        </pc:spChg>
        <pc:spChg chg="mod">
          <ac:chgData name="Dewi Miller (2112054)" userId="5d8907cc-4d28-4972-96c1-95d92b10fe29" providerId="ADAL" clId="{E12D3457-4A2D-4DD1-B1AA-527B0E4C39DC}" dt="2024-03-18T17:27:57.564" v="652" actId="5793"/>
          <ac:spMkLst>
            <pc:docMk/>
            <pc:sldMk cId="2913520342" sldId="259"/>
            <ac:spMk id="3" creationId="{FAF844BD-100E-79D1-722A-38662259E0C6}"/>
          </ac:spMkLst>
        </pc:spChg>
      </pc:sldChg>
      <pc:sldChg chg="modSp new mod">
        <pc:chgData name="Dewi Miller (2112054)" userId="5d8907cc-4d28-4972-96c1-95d92b10fe29" providerId="ADAL" clId="{E12D3457-4A2D-4DD1-B1AA-527B0E4C39DC}" dt="2024-03-18T17:18:19.473" v="423" actId="20577"/>
        <pc:sldMkLst>
          <pc:docMk/>
          <pc:sldMk cId="17179561" sldId="260"/>
        </pc:sldMkLst>
        <pc:spChg chg="mod">
          <ac:chgData name="Dewi Miller (2112054)" userId="5d8907cc-4d28-4972-96c1-95d92b10fe29" providerId="ADAL" clId="{E12D3457-4A2D-4DD1-B1AA-527B0E4C39DC}" dt="2024-03-18T17:18:19.473" v="423" actId="20577"/>
          <ac:spMkLst>
            <pc:docMk/>
            <pc:sldMk cId="17179561" sldId="260"/>
            <ac:spMk id="2" creationId="{EEFB8A12-1303-C17A-2A9A-52BB32CCFF04}"/>
          </ac:spMkLst>
        </pc:spChg>
      </pc:sldChg>
      <pc:sldChg chg="new">
        <pc:chgData name="Dewi Miller (2112054)" userId="5d8907cc-4d28-4972-96c1-95d92b10fe29" providerId="ADAL" clId="{E12D3457-4A2D-4DD1-B1AA-527B0E4C39DC}" dt="2024-03-18T17:18:21.185" v="424" actId="680"/>
        <pc:sldMkLst>
          <pc:docMk/>
          <pc:sldMk cId="2901426593" sldId="261"/>
        </pc:sldMkLst>
      </pc:sldChg>
      <pc:sldChg chg="addSp delSp modSp new">
        <pc:chgData name="Dewi Miller (2112054)" userId="5d8907cc-4d28-4972-96c1-95d92b10fe29" providerId="ADAL" clId="{E12D3457-4A2D-4DD1-B1AA-527B0E4C39DC}" dt="2024-03-18T17:26:15.302" v="554" actId="1076"/>
        <pc:sldMkLst>
          <pc:docMk/>
          <pc:sldMk cId="1689932121" sldId="262"/>
        </pc:sldMkLst>
        <pc:picChg chg="add mod">
          <ac:chgData name="Dewi Miller (2112054)" userId="5d8907cc-4d28-4972-96c1-95d92b10fe29" providerId="ADAL" clId="{E12D3457-4A2D-4DD1-B1AA-527B0E4C39DC}" dt="2024-03-18T17:26:15.302" v="554" actId="1076"/>
          <ac:picMkLst>
            <pc:docMk/>
            <pc:sldMk cId="1689932121" sldId="262"/>
            <ac:picMk id="1026" creationId="{74C27236-D618-C97A-12C9-283F2CC5F742}"/>
          </ac:picMkLst>
        </pc:picChg>
        <pc:picChg chg="add">
          <ac:chgData name="Dewi Miller (2112054)" userId="5d8907cc-4d28-4972-96c1-95d92b10fe29" providerId="ADAL" clId="{E12D3457-4A2D-4DD1-B1AA-527B0E4C39DC}" dt="2024-03-18T17:24:29.375" v="542"/>
          <ac:picMkLst>
            <pc:docMk/>
            <pc:sldMk cId="1689932121" sldId="262"/>
            <ac:picMk id="1028" creationId="{C0C96277-B69C-460A-EE8E-E3A956BE1C97}"/>
          </ac:picMkLst>
        </pc:picChg>
        <pc:picChg chg="add del mod">
          <ac:chgData name="Dewi Miller (2112054)" userId="5d8907cc-4d28-4972-96c1-95d92b10fe29" providerId="ADAL" clId="{E12D3457-4A2D-4DD1-B1AA-527B0E4C39DC}" dt="2024-03-18T17:24:52.847" v="548" actId="478"/>
          <ac:picMkLst>
            <pc:docMk/>
            <pc:sldMk cId="1689932121" sldId="262"/>
            <ac:picMk id="1030" creationId="{F6307FA9-A6B9-74E3-AC56-2221E23D3173}"/>
          </ac:picMkLst>
        </pc:picChg>
        <pc:picChg chg="add del mod">
          <ac:chgData name="Dewi Miller (2112054)" userId="5d8907cc-4d28-4972-96c1-95d92b10fe29" providerId="ADAL" clId="{E12D3457-4A2D-4DD1-B1AA-527B0E4C39DC}" dt="2024-03-18T17:24:45.641" v="546" actId="478"/>
          <ac:picMkLst>
            <pc:docMk/>
            <pc:sldMk cId="1689932121" sldId="262"/>
            <ac:picMk id="1032" creationId="{30A615DF-FE63-7593-CB12-3E5085AB3824}"/>
          </ac:picMkLst>
        </pc:picChg>
        <pc:picChg chg="add mod">
          <ac:chgData name="Dewi Miller (2112054)" userId="5d8907cc-4d28-4972-96c1-95d92b10fe29" providerId="ADAL" clId="{E12D3457-4A2D-4DD1-B1AA-527B0E4C39DC}" dt="2024-03-18T17:26:11.378" v="553" actId="1076"/>
          <ac:picMkLst>
            <pc:docMk/>
            <pc:sldMk cId="1689932121" sldId="262"/>
            <ac:picMk id="1034" creationId="{B14FF0CD-6382-91A9-35B7-860DDC6D07ED}"/>
          </ac:picMkLst>
        </pc:picChg>
      </pc:sldChg>
      <pc:sldChg chg="addSp delSp modSp new mod">
        <pc:chgData name="Dewi Miller (2112054)" userId="5d8907cc-4d28-4972-96c1-95d92b10fe29" providerId="ADAL" clId="{E12D3457-4A2D-4DD1-B1AA-527B0E4C39DC}" dt="2024-03-18T17:29:25.284" v="659" actId="1076"/>
        <pc:sldMkLst>
          <pc:docMk/>
          <pc:sldMk cId="2043344451" sldId="263"/>
        </pc:sldMkLst>
        <pc:spChg chg="mod">
          <ac:chgData name="Dewi Miller (2112054)" userId="5d8907cc-4d28-4972-96c1-95d92b10fe29" providerId="ADAL" clId="{E12D3457-4A2D-4DD1-B1AA-527B0E4C39DC}" dt="2024-03-18T17:29:02.785" v="654" actId="14100"/>
          <ac:spMkLst>
            <pc:docMk/>
            <pc:sldMk cId="2043344451" sldId="263"/>
            <ac:spMk id="2" creationId="{C83E6BB1-3887-EF27-11B2-9943E9659C4D}"/>
          </ac:spMkLst>
        </pc:spChg>
        <pc:spChg chg="mod">
          <ac:chgData name="Dewi Miller (2112054)" userId="5d8907cc-4d28-4972-96c1-95d92b10fe29" providerId="ADAL" clId="{E12D3457-4A2D-4DD1-B1AA-527B0E4C39DC}" dt="2024-03-18T17:27:29.622" v="569" actId="20577"/>
          <ac:spMkLst>
            <pc:docMk/>
            <pc:sldMk cId="2043344451" sldId="263"/>
            <ac:spMk id="3" creationId="{C2B1BACB-3A2E-5977-1F3C-0A516F7C5C5D}"/>
          </ac:spMkLst>
        </pc:spChg>
        <pc:picChg chg="add del mod">
          <ac:chgData name="Dewi Miller (2112054)" userId="5d8907cc-4d28-4972-96c1-95d92b10fe29" providerId="ADAL" clId="{E12D3457-4A2D-4DD1-B1AA-527B0E4C39DC}" dt="2024-03-18T17:26:58.199" v="561" actId="478"/>
          <ac:picMkLst>
            <pc:docMk/>
            <pc:sldMk cId="2043344451" sldId="263"/>
            <ac:picMk id="2050" creationId="{E5FA2E27-74B3-F3D5-AFEC-38EC8C60A799}"/>
          </ac:picMkLst>
        </pc:picChg>
        <pc:picChg chg="add del mod">
          <ac:chgData name="Dewi Miller (2112054)" userId="5d8907cc-4d28-4972-96c1-95d92b10fe29" providerId="ADAL" clId="{E12D3457-4A2D-4DD1-B1AA-527B0E4C39DC}" dt="2024-03-18T17:26:58.199" v="561" actId="478"/>
          <ac:picMkLst>
            <pc:docMk/>
            <pc:sldMk cId="2043344451" sldId="263"/>
            <ac:picMk id="2052" creationId="{F5491632-92F4-B6D5-0F36-66FF7A29DA38}"/>
          </ac:picMkLst>
        </pc:picChg>
        <pc:picChg chg="add mod">
          <ac:chgData name="Dewi Miller (2112054)" userId="5d8907cc-4d28-4972-96c1-95d92b10fe29" providerId="ADAL" clId="{E12D3457-4A2D-4DD1-B1AA-527B0E4C39DC}" dt="2024-03-18T17:27:03.471" v="563" actId="1076"/>
          <ac:picMkLst>
            <pc:docMk/>
            <pc:sldMk cId="2043344451" sldId="263"/>
            <ac:picMk id="2054" creationId="{F6F88D26-8C2F-AE51-39D6-A5FA6A53AB38}"/>
          </ac:picMkLst>
        </pc:picChg>
        <pc:picChg chg="add mod">
          <ac:chgData name="Dewi Miller (2112054)" userId="5d8907cc-4d28-4972-96c1-95d92b10fe29" providerId="ADAL" clId="{E12D3457-4A2D-4DD1-B1AA-527B0E4C39DC}" dt="2024-03-18T17:27:11.627" v="565" actId="1076"/>
          <ac:picMkLst>
            <pc:docMk/>
            <pc:sldMk cId="2043344451" sldId="263"/>
            <ac:picMk id="2056" creationId="{415DF8FE-7AD7-5193-C41A-0C337AA13BA7}"/>
          </ac:picMkLst>
        </pc:picChg>
        <pc:picChg chg="add mod">
          <ac:chgData name="Dewi Miller (2112054)" userId="5d8907cc-4d28-4972-96c1-95d92b10fe29" providerId="ADAL" clId="{E12D3457-4A2D-4DD1-B1AA-527B0E4C39DC}" dt="2024-03-18T17:29:25.284" v="659" actId="1076"/>
          <ac:picMkLst>
            <pc:docMk/>
            <pc:sldMk cId="2043344451" sldId="263"/>
            <ac:picMk id="2058" creationId="{A8003DD7-7B3C-A073-72B7-EFCBFF6A1121}"/>
          </ac:picMkLst>
        </pc:picChg>
        <pc:picChg chg="add mod">
          <ac:chgData name="Dewi Miller (2112054)" userId="5d8907cc-4d28-4972-96c1-95d92b10fe29" providerId="ADAL" clId="{E12D3457-4A2D-4DD1-B1AA-527B0E4C39DC}" dt="2024-03-18T17:29:24.545" v="658" actId="1076"/>
          <ac:picMkLst>
            <pc:docMk/>
            <pc:sldMk cId="2043344451" sldId="263"/>
            <ac:picMk id="2060" creationId="{020130A5-DB66-67D2-0FCA-9B3C2D173C9B}"/>
          </ac:picMkLst>
        </pc:picChg>
      </pc:sldChg>
      <pc:sldChg chg="addSp modSp new mod">
        <pc:chgData name="Dewi Miller (2112054)" userId="5d8907cc-4d28-4972-96c1-95d92b10fe29" providerId="ADAL" clId="{E12D3457-4A2D-4DD1-B1AA-527B0E4C39DC}" dt="2024-03-18T17:47:10.620" v="1205" actId="20577"/>
        <pc:sldMkLst>
          <pc:docMk/>
          <pc:sldMk cId="825523615" sldId="264"/>
        </pc:sldMkLst>
        <pc:spChg chg="mod">
          <ac:chgData name="Dewi Miller (2112054)" userId="5d8907cc-4d28-4972-96c1-95d92b10fe29" providerId="ADAL" clId="{E12D3457-4A2D-4DD1-B1AA-527B0E4C39DC}" dt="2024-03-18T17:29:48.398" v="667" actId="1076"/>
          <ac:spMkLst>
            <pc:docMk/>
            <pc:sldMk cId="825523615" sldId="264"/>
            <ac:spMk id="2" creationId="{18E05D1A-6604-DC96-FC64-BA0791E87463}"/>
          </ac:spMkLst>
        </pc:spChg>
        <pc:spChg chg="mod">
          <ac:chgData name="Dewi Miller (2112054)" userId="5d8907cc-4d28-4972-96c1-95d92b10fe29" providerId="ADAL" clId="{E12D3457-4A2D-4DD1-B1AA-527B0E4C39DC}" dt="2024-03-18T17:47:10.620" v="1205" actId="20577"/>
          <ac:spMkLst>
            <pc:docMk/>
            <pc:sldMk cId="825523615" sldId="264"/>
            <ac:spMk id="3" creationId="{1F3EEE5F-4304-E380-AECE-6991895E76D9}"/>
          </ac:spMkLst>
        </pc:spChg>
        <pc:picChg chg="add mod">
          <ac:chgData name="Dewi Miller (2112054)" userId="5d8907cc-4d28-4972-96c1-95d92b10fe29" providerId="ADAL" clId="{E12D3457-4A2D-4DD1-B1AA-527B0E4C39DC}" dt="2024-03-18T17:29:55.246" v="669" actId="1076"/>
          <ac:picMkLst>
            <pc:docMk/>
            <pc:sldMk cId="825523615" sldId="264"/>
            <ac:picMk id="3074" creationId="{D645D81F-77C9-06A7-4252-034B7EE09F4D}"/>
          </ac:picMkLst>
        </pc:picChg>
      </pc:sldChg>
      <pc:sldChg chg="modSp new mod">
        <pc:chgData name="Dewi Miller (2112054)" userId="5d8907cc-4d28-4972-96c1-95d92b10fe29" providerId="ADAL" clId="{E12D3457-4A2D-4DD1-B1AA-527B0E4C39DC}" dt="2024-03-18T17:44:37.726" v="1196" actId="20577"/>
        <pc:sldMkLst>
          <pc:docMk/>
          <pc:sldMk cId="2774360264" sldId="265"/>
        </pc:sldMkLst>
        <pc:spChg chg="mod">
          <ac:chgData name="Dewi Miller (2112054)" userId="5d8907cc-4d28-4972-96c1-95d92b10fe29" providerId="ADAL" clId="{E12D3457-4A2D-4DD1-B1AA-527B0E4C39DC}" dt="2024-03-18T17:32:38.386" v="691" actId="5793"/>
          <ac:spMkLst>
            <pc:docMk/>
            <pc:sldMk cId="2774360264" sldId="265"/>
            <ac:spMk id="2" creationId="{0D292DF3-A564-09E3-DC6B-206DE3878279}"/>
          </ac:spMkLst>
        </pc:spChg>
        <pc:spChg chg="mod">
          <ac:chgData name="Dewi Miller (2112054)" userId="5d8907cc-4d28-4972-96c1-95d92b10fe29" providerId="ADAL" clId="{E12D3457-4A2D-4DD1-B1AA-527B0E4C39DC}" dt="2024-03-18T17:44:37.726" v="1196" actId="20577"/>
          <ac:spMkLst>
            <pc:docMk/>
            <pc:sldMk cId="2774360264" sldId="265"/>
            <ac:spMk id="3" creationId="{0562AE2D-3520-4ACB-BC5A-2AD18175E79E}"/>
          </ac:spMkLst>
        </pc:spChg>
      </pc:sldChg>
      <pc:sldChg chg="modSp new mod">
        <pc:chgData name="Dewi Miller (2112054)" userId="5d8907cc-4d28-4972-96c1-95d92b10fe29" providerId="ADAL" clId="{E12D3457-4A2D-4DD1-B1AA-527B0E4C39DC}" dt="2024-03-18T17:47:51.763" v="1223" actId="20577"/>
        <pc:sldMkLst>
          <pc:docMk/>
          <pc:sldMk cId="2773569241" sldId="266"/>
        </pc:sldMkLst>
        <pc:spChg chg="mod">
          <ac:chgData name="Dewi Miller (2112054)" userId="5d8907cc-4d28-4972-96c1-95d92b10fe29" providerId="ADAL" clId="{E12D3457-4A2D-4DD1-B1AA-527B0E4C39DC}" dt="2024-03-18T17:47:51.763" v="1223" actId="20577"/>
          <ac:spMkLst>
            <pc:docMk/>
            <pc:sldMk cId="2773569241" sldId="266"/>
            <ac:spMk id="2" creationId="{F729270B-8584-C61E-BE2E-559C46CAF645}"/>
          </ac:spMkLst>
        </pc:spChg>
      </pc:sldChg>
      <pc:sldChg chg="modSp new mod">
        <pc:chgData name="Dewi Miller (2112054)" userId="5d8907cc-4d28-4972-96c1-95d92b10fe29" providerId="ADAL" clId="{E12D3457-4A2D-4DD1-B1AA-527B0E4C39DC}" dt="2024-03-18T17:52:47.632" v="1263" actId="20577"/>
        <pc:sldMkLst>
          <pc:docMk/>
          <pc:sldMk cId="4186539794" sldId="267"/>
        </pc:sldMkLst>
        <pc:spChg chg="mod">
          <ac:chgData name="Dewi Miller (2112054)" userId="5d8907cc-4d28-4972-96c1-95d92b10fe29" providerId="ADAL" clId="{E12D3457-4A2D-4DD1-B1AA-527B0E4C39DC}" dt="2024-03-18T17:52:47.632" v="1263" actId="20577"/>
          <ac:spMkLst>
            <pc:docMk/>
            <pc:sldMk cId="4186539794" sldId="267"/>
            <ac:spMk id="2" creationId="{8A0991FF-8474-6B58-9286-86563D83497B}"/>
          </ac:spMkLst>
        </pc:spChg>
      </pc:sldChg>
    </pc:docChg>
  </pc:docChgLst>
  <pc:docChgLst>
    <pc:chgData name="Max Oliver (2218428)" userId="S::2218428@student.uwtsd.ac.uk::f51ac2c6-b311-4c93-b81d-8a6b777e2f05" providerId="AD" clId="Web-{AAE2FC1F-0AF0-8562-AAC0-64574E4FE996}"/>
    <pc:docChg chg="addSld modSld">
      <pc:chgData name="Max Oliver (2218428)" userId="S::2218428@student.uwtsd.ac.uk::f51ac2c6-b311-4c93-b81d-8a6b777e2f05" providerId="AD" clId="Web-{AAE2FC1F-0AF0-8562-AAC0-64574E4FE996}" dt="2024-03-20T13:35:55.485" v="145" actId="14100"/>
      <pc:docMkLst>
        <pc:docMk/>
      </pc:docMkLst>
      <pc:sldChg chg="modSp">
        <pc:chgData name="Max Oliver (2218428)" userId="S::2218428@student.uwtsd.ac.uk::f51ac2c6-b311-4c93-b81d-8a6b777e2f05" providerId="AD" clId="Web-{AAE2FC1F-0AF0-8562-AAC0-64574E4FE996}" dt="2024-03-20T13:30:31.474" v="141" actId="20577"/>
        <pc:sldMkLst>
          <pc:docMk/>
          <pc:sldMk cId="825523615" sldId="264"/>
        </pc:sldMkLst>
        <pc:spChg chg="mod">
          <ac:chgData name="Max Oliver (2218428)" userId="S::2218428@student.uwtsd.ac.uk::f51ac2c6-b311-4c93-b81d-8a6b777e2f05" providerId="AD" clId="Web-{AAE2FC1F-0AF0-8562-AAC0-64574E4FE996}" dt="2024-03-20T13:30:31.474" v="141" actId="20577"/>
          <ac:spMkLst>
            <pc:docMk/>
            <pc:sldMk cId="825523615" sldId="264"/>
            <ac:spMk id="6" creationId="{C30817BB-1DD2-8952-C28A-13BB40C7F43F}"/>
          </ac:spMkLst>
        </pc:spChg>
      </pc:sldChg>
      <pc:sldChg chg="modSp">
        <pc:chgData name="Max Oliver (2218428)" userId="S::2218428@student.uwtsd.ac.uk::f51ac2c6-b311-4c93-b81d-8a6b777e2f05" providerId="AD" clId="Web-{AAE2FC1F-0AF0-8562-AAC0-64574E4FE996}" dt="2024-03-20T13:15:32.694" v="126" actId="1076"/>
        <pc:sldMkLst>
          <pc:docMk/>
          <pc:sldMk cId="2108817068" sldId="270"/>
        </pc:sldMkLst>
        <pc:spChg chg="mod">
          <ac:chgData name="Max Oliver (2218428)" userId="S::2218428@student.uwtsd.ac.uk::f51ac2c6-b311-4c93-b81d-8a6b777e2f05" providerId="AD" clId="Web-{AAE2FC1F-0AF0-8562-AAC0-64574E4FE996}" dt="2024-03-20T13:15:32.694" v="126" actId="1076"/>
          <ac:spMkLst>
            <pc:docMk/>
            <pc:sldMk cId="2108817068" sldId="270"/>
            <ac:spMk id="3" creationId="{3F0D90B0-8702-2A1C-E4E2-4FDB2C88C89D}"/>
          </ac:spMkLst>
        </pc:spChg>
      </pc:sldChg>
      <pc:sldChg chg="modSp">
        <pc:chgData name="Max Oliver (2218428)" userId="S::2218428@student.uwtsd.ac.uk::f51ac2c6-b311-4c93-b81d-8a6b777e2f05" providerId="AD" clId="Web-{AAE2FC1F-0AF0-8562-AAC0-64574E4FE996}" dt="2024-03-20T13:10:00.402" v="46" actId="20577"/>
        <pc:sldMkLst>
          <pc:docMk/>
          <pc:sldMk cId="1781688208" sldId="275"/>
        </pc:sldMkLst>
        <pc:spChg chg="mod">
          <ac:chgData name="Max Oliver (2218428)" userId="S::2218428@student.uwtsd.ac.uk::f51ac2c6-b311-4c93-b81d-8a6b777e2f05" providerId="AD" clId="Web-{AAE2FC1F-0AF0-8562-AAC0-64574E4FE996}" dt="2024-03-20T13:10:00.402" v="46" actId="20577"/>
          <ac:spMkLst>
            <pc:docMk/>
            <pc:sldMk cId="1781688208" sldId="275"/>
            <ac:spMk id="3" creationId="{36E1B318-943C-268F-E0AB-3D324195E4FE}"/>
          </ac:spMkLst>
        </pc:spChg>
      </pc:sldChg>
      <pc:sldChg chg="modSp">
        <pc:chgData name="Max Oliver (2218428)" userId="S::2218428@student.uwtsd.ac.uk::f51ac2c6-b311-4c93-b81d-8a6b777e2f05" providerId="AD" clId="Web-{AAE2FC1F-0AF0-8562-AAC0-64574E4FE996}" dt="2024-03-20T13:35:55.485" v="145" actId="14100"/>
        <pc:sldMkLst>
          <pc:docMk/>
          <pc:sldMk cId="1124613783" sldId="277"/>
        </pc:sldMkLst>
        <pc:picChg chg="mod">
          <ac:chgData name="Max Oliver (2218428)" userId="S::2218428@student.uwtsd.ac.uk::f51ac2c6-b311-4c93-b81d-8a6b777e2f05" providerId="AD" clId="Web-{AAE2FC1F-0AF0-8562-AAC0-64574E4FE996}" dt="2024-03-20T13:35:55.485" v="145" actId="14100"/>
          <ac:picMkLst>
            <pc:docMk/>
            <pc:sldMk cId="1124613783" sldId="277"/>
            <ac:picMk id="7" creationId="{BC6CD3EE-E709-C363-57DF-BA23F6E224CA}"/>
          </ac:picMkLst>
        </pc:picChg>
        <pc:picChg chg="mod">
          <ac:chgData name="Max Oliver (2218428)" userId="S::2218428@student.uwtsd.ac.uk::f51ac2c6-b311-4c93-b81d-8a6b777e2f05" providerId="AD" clId="Web-{AAE2FC1F-0AF0-8562-AAC0-64574E4FE996}" dt="2024-03-20T13:35:55.470" v="144" actId="14100"/>
          <ac:picMkLst>
            <pc:docMk/>
            <pc:sldMk cId="1124613783" sldId="277"/>
            <ac:picMk id="2050" creationId="{36DC0845-EBD5-76B5-CA9D-96B4B5342B9B}"/>
          </ac:picMkLst>
        </pc:picChg>
      </pc:sldChg>
      <pc:sldChg chg="modSp">
        <pc:chgData name="Max Oliver (2218428)" userId="S::2218428@student.uwtsd.ac.uk::f51ac2c6-b311-4c93-b81d-8a6b777e2f05" providerId="AD" clId="Web-{AAE2FC1F-0AF0-8562-AAC0-64574E4FE996}" dt="2024-03-20T13:19:30.390" v="128" actId="14100"/>
        <pc:sldMkLst>
          <pc:docMk/>
          <pc:sldMk cId="2156525825" sldId="278"/>
        </pc:sldMkLst>
        <pc:picChg chg="mod">
          <ac:chgData name="Max Oliver (2218428)" userId="S::2218428@student.uwtsd.ac.uk::f51ac2c6-b311-4c93-b81d-8a6b777e2f05" providerId="AD" clId="Web-{AAE2FC1F-0AF0-8562-AAC0-64574E4FE996}" dt="2024-03-20T13:19:30.390" v="128" actId="14100"/>
          <ac:picMkLst>
            <pc:docMk/>
            <pc:sldMk cId="2156525825" sldId="278"/>
            <ac:picMk id="13" creationId="{50532810-3C14-E0E6-EA85-F15A4AEE0A12}"/>
          </ac:picMkLst>
        </pc:picChg>
      </pc:sldChg>
      <pc:sldChg chg="addSp delSp modSp new">
        <pc:chgData name="Max Oliver (2218428)" userId="S::2218428@student.uwtsd.ac.uk::f51ac2c6-b311-4c93-b81d-8a6b777e2f05" providerId="AD" clId="Web-{AAE2FC1F-0AF0-8562-AAC0-64574E4FE996}" dt="2024-03-20T13:13:07.236" v="80" actId="14100"/>
        <pc:sldMkLst>
          <pc:docMk/>
          <pc:sldMk cId="2451003586" sldId="279"/>
        </pc:sldMkLst>
        <pc:spChg chg="del">
          <ac:chgData name="Max Oliver (2218428)" userId="S::2218428@student.uwtsd.ac.uk::f51ac2c6-b311-4c93-b81d-8a6b777e2f05" providerId="AD" clId="Web-{AAE2FC1F-0AF0-8562-AAC0-64574E4FE996}" dt="2024-03-20T13:12:13.438" v="58"/>
          <ac:spMkLst>
            <pc:docMk/>
            <pc:sldMk cId="2451003586" sldId="279"/>
            <ac:spMk id="3" creationId="{16798BAD-89AF-048E-089A-F4E8087BE94A}"/>
          </ac:spMkLst>
        </pc:spChg>
        <pc:picChg chg="add mod ord modCrop">
          <ac:chgData name="Max Oliver (2218428)" userId="S::2218428@student.uwtsd.ac.uk::f51ac2c6-b311-4c93-b81d-8a6b777e2f05" providerId="AD" clId="Web-{AAE2FC1F-0AF0-8562-AAC0-64574E4FE996}" dt="2024-03-20T13:13:04.361" v="78" actId="1076"/>
          <ac:picMkLst>
            <pc:docMk/>
            <pc:sldMk cId="2451003586" sldId="279"/>
            <ac:picMk id="4" creationId="{A093E82B-ED70-2497-1D60-6849FE5F09AF}"/>
          </ac:picMkLst>
        </pc:picChg>
        <pc:picChg chg="add mod modCrop">
          <ac:chgData name="Max Oliver (2218428)" userId="S::2218428@student.uwtsd.ac.uk::f51ac2c6-b311-4c93-b81d-8a6b777e2f05" providerId="AD" clId="Web-{AAE2FC1F-0AF0-8562-AAC0-64574E4FE996}" dt="2024-03-20T13:13:07.236" v="80" actId="14100"/>
          <ac:picMkLst>
            <pc:docMk/>
            <pc:sldMk cId="2451003586" sldId="279"/>
            <ac:picMk id="5" creationId="{4420F488-7208-DDC6-41F0-9B08E1FC925F}"/>
          </ac:picMkLst>
        </pc:picChg>
      </pc:sldChg>
      <pc:sldChg chg="new">
        <pc:chgData name="Max Oliver (2218428)" userId="S::2218428@student.uwtsd.ac.uk::f51ac2c6-b311-4c93-b81d-8a6b777e2f05" providerId="AD" clId="Web-{AAE2FC1F-0AF0-8562-AAC0-64574E4FE996}" dt="2024-03-20T13:13:11.096" v="81"/>
        <pc:sldMkLst>
          <pc:docMk/>
          <pc:sldMk cId="3525646916" sldId="280"/>
        </pc:sldMkLst>
      </pc:sldChg>
    </pc:docChg>
  </pc:docChgLst>
  <pc:docChgLst>
    <pc:chgData name="Max Oliver (2218428)" userId="S::2218428@student.uwtsd.ac.uk::f51ac2c6-b311-4c93-b81d-8a6b777e2f05" providerId="AD" clId="Web-{A31CB9C8-0449-B9BB-8636-63749B0658F9}"/>
    <pc:docChg chg="modSld">
      <pc:chgData name="Max Oliver (2218428)" userId="S::2218428@student.uwtsd.ac.uk::f51ac2c6-b311-4c93-b81d-8a6b777e2f05" providerId="AD" clId="Web-{A31CB9C8-0449-B9BB-8636-63749B0658F9}" dt="2024-03-20T13:09:03.795" v="13" actId="1076"/>
      <pc:docMkLst>
        <pc:docMk/>
      </pc:docMkLst>
      <pc:sldChg chg="modSp">
        <pc:chgData name="Max Oliver (2218428)" userId="S::2218428@student.uwtsd.ac.uk::f51ac2c6-b311-4c93-b81d-8a6b777e2f05" providerId="AD" clId="Web-{A31CB9C8-0449-B9BB-8636-63749B0658F9}" dt="2024-03-20T13:09:03.795" v="13" actId="1076"/>
        <pc:sldMkLst>
          <pc:docMk/>
          <pc:sldMk cId="1124613783" sldId="277"/>
        </pc:sldMkLst>
        <pc:picChg chg="mod">
          <ac:chgData name="Max Oliver (2218428)" userId="S::2218428@student.uwtsd.ac.uk::f51ac2c6-b311-4c93-b81d-8a6b777e2f05" providerId="AD" clId="Web-{A31CB9C8-0449-B9BB-8636-63749B0658F9}" dt="2024-03-20T13:09:03.795" v="13" actId="1076"/>
          <ac:picMkLst>
            <pc:docMk/>
            <pc:sldMk cId="1124613783" sldId="277"/>
            <ac:picMk id="5" creationId="{F5C657A2-AB7E-A33B-300A-7FE34D12C05F}"/>
          </ac:picMkLst>
        </pc:picChg>
        <pc:picChg chg="mod">
          <ac:chgData name="Max Oliver (2218428)" userId="S::2218428@student.uwtsd.ac.uk::f51ac2c6-b311-4c93-b81d-8a6b777e2f05" providerId="AD" clId="Web-{A31CB9C8-0449-B9BB-8636-63749B0658F9}" dt="2024-03-20T13:08:56.247" v="10" actId="1076"/>
          <ac:picMkLst>
            <pc:docMk/>
            <pc:sldMk cId="1124613783" sldId="277"/>
            <ac:picMk id="8" creationId="{9B93D1E7-7488-8E29-AB4C-E89EDE1C0A04}"/>
          </ac:picMkLst>
        </pc:picChg>
        <pc:picChg chg="mod">
          <ac:chgData name="Max Oliver (2218428)" userId="S::2218428@student.uwtsd.ac.uk::f51ac2c6-b311-4c93-b81d-8a6b777e2f05" providerId="AD" clId="Web-{A31CB9C8-0449-B9BB-8636-63749B0658F9}" dt="2024-03-20T13:09:01.701" v="12" actId="1076"/>
          <ac:picMkLst>
            <pc:docMk/>
            <pc:sldMk cId="1124613783" sldId="277"/>
            <ac:picMk id="9" creationId="{8F396376-C0DC-885A-27EA-C4A85E2B04DE}"/>
          </ac:picMkLst>
        </pc:picChg>
      </pc:sldChg>
    </pc:docChg>
  </pc:docChgLst>
  <pc:docChgLst>
    <pc:chgData name="Morgan Davies (2205285)" userId="c28f736e-7eb9-4e9c-8e95-596f34d9c29d" providerId="ADAL" clId="{E33258FE-5D41-47CE-9CF6-5E8659C5CDE1}"/>
    <pc:docChg chg="undo custSel addSld delSld modSld">
      <pc:chgData name="Morgan Davies (2205285)" userId="c28f736e-7eb9-4e9c-8e95-596f34d9c29d" providerId="ADAL" clId="{E33258FE-5D41-47CE-9CF6-5E8659C5CDE1}" dt="2024-03-20T12:52:57.131" v="854" actId="14100"/>
      <pc:docMkLst>
        <pc:docMk/>
      </pc:docMkLst>
      <pc:sldChg chg="addSp delSp modSp mod setBg">
        <pc:chgData name="Morgan Davies (2205285)" userId="c28f736e-7eb9-4e9c-8e95-596f34d9c29d" providerId="ADAL" clId="{E33258FE-5D41-47CE-9CF6-5E8659C5CDE1}" dt="2024-03-18T21:07:38.898" v="147" actId="20577"/>
        <pc:sldMkLst>
          <pc:docMk/>
          <pc:sldMk cId="1778383283" sldId="258"/>
        </pc:sldMkLst>
        <pc:spChg chg="mod">
          <ac:chgData name="Morgan Davies (2205285)" userId="c28f736e-7eb9-4e9c-8e95-596f34d9c29d" providerId="ADAL" clId="{E33258FE-5D41-47CE-9CF6-5E8659C5CDE1}" dt="2024-03-18T20:58:32.743" v="107" actId="26606"/>
          <ac:spMkLst>
            <pc:docMk/>
            <pc:sldMk cId="1778383283" sldId="258"/>
            <ac:spMk id="2" creationId="{97A384A3-6AEA-D29B-EBF0-45C03273D079}"/>
          </ac:spMkLst>
        </pc:spChg>
        <pc:spChg chg="del mod ord">
          <ac:chgData name="Morgan Davies (2205285)" userId="c28f736e-7eb9-4e9c-8e95-596f34d9c29d" providerId="ADAL" clId="{E33258FE-5D41-47CE-9CF6-5E8659C5CDE1}" dt="2024-03-18T20:58:32.774" v="108" actId="26606"/>
          <ac:spMkLst>
            <pc:docMk/>
            <pc:sldMk cId="1778383283" sldId="258"/>
            <ac:spMk id="3" creationId="{613ADBA2-0FCA-EA63-0357-B4DE795321C2}"/>
          </ac:spMkLst>
        </pc:spChg>
        <pc:spChg chg="add del">
          <ac:chgData name="Morgan Davies (2205285)" userId="c28f736e-7eb9-4e9c-8e95-596f34d9c29d" providerId="ADAL" clId="{E33258FE-5D41-47CE-9CF6-5E8659C5CDE1}" dt="2024-03-18T20:49:14.915" v="5" actId="26606"/>
          <ac:spMkLst>
            <pc:docMk/>
            <pc:sldMk cId="1778383283" sldId="258"/>
            <ac:spMk id="10" creationId="{743AA782-23D1-4521-8CAD-47662984AA08}"/>
          </ac:spMkLst>
        </pc:spChg>
        <pc:spChg chg="add del">
          <ac:chgData name="Morgan Davies (2205285)" userId="c28f736e-7eb9-4e9c-8e95-596f34d9c29d" providerId="ADAL" clId="{E33258FE-5D41-47CE-9CF6-5E8659C5CDE1}" dt="2024-03-18T20:49:14.915" v="5" actId="26606"/>
          <ac:spMkLst>
            <pc:docMk/>
            <pc:sldMk cId="1778383283" sldId="258"/>
            <ac:spMk id="12" creationId="{71877DBC-BB60-40F0-AC93-2ACDBAAE60CE}"/>
          </ac:spMkLst>
        </pc:spChg>
        <pc:spChg chg="add del">
          <ac:chgData name="Morgan Davies (2205285)" userId="c28f736e-7eb9-4e9c-8e95-596f34d9c29d" providerId="ADAL" clId="{E33258FE-5D41-47CE-9CF6-5E8659C5CDE1}" dt="2024-03-18T20:57:23.313" v="102" actId="26606"/>
          <ac:spMkLst>
            <pc:docMk/>
            <pc:sldMk cId="1778383283" sldId="258"/>
            <ac:spMk id="17" creationId="{743AA782-23D1-4521-8CAD-47662984AA08}"/>
          </ac:spMkLst>
        </pc:spChg>
        <pc:spChg chg="add del">
          <ac:chgData name="Morgan Davies (2205285)" userId="c28f736e-7eb9-4e9c-8e95-596f34d9c29d" providerId="ADAL" clId="{E33258FE-5D41-47CE-9CF6-5E8659C5CDE1}" dt="2024-03-18T20:57:23.313" v="102" actId="26606"/>
          <ac:spMkLst>
            <pc:docMk/>
            <pc:sldMk cId="1778383283" sldId="258"/>
            <ac:spMk id="19" creationId="{71877DBC-BB60-40F0-AC93-2ACDBAAE60CE}"/>
          </ac:spMkLst>
        </pc:spChg>
        <pc:spChg chg="add del">
          <ac:chgData name="Morgan Davies (2205285)" userId="c28f736e-7eb9-4e9c-8e95-596f34d9c29d" providerId="ADAL" clId="{E33258FE-5D41-47CE-9CF6-5E8659C5CDE1}" dt="2024-03-18T20:58:32.774" v="108" actId="26606"/>
          <ac:spMkLst>
            <pc:docMk/>
            <pc:sldMk cId="1778383283" sldId="258"/>
            <ac:spMk id="24" creationId="{EAE48C4B-3A90-42C3-BA00-6092B477179E}"/>
          </ac:spMkLst>
        </pc:spChg>
        <pc:spChg chg="add del">
          <ac:chgData name="Morgan Davies (2205285)" userId="c28f736e-7eb9-4e9c-8e95-596f34d9c29d" providerId="ADAL" clId="{E33258FE-5D41-47CE-9CF6-5E8659C5CDE1}" dt="2024-03-18T20:58:32.774" v="108" actId="26606"/>
          <ac:spMkLst>
            <pc:docMk/>
            <pc:sldMk cId="1778383283" sldId="258"/>
            <ac:spMk id="26" creationId="{F919E280-CA27-4214-97E6-294E0C3BC4B3}"/>
          </ac:spMkLst>
        </pc:spChg>
        <pc:spChg chg="add del">
          <ac:chgData name="Morgan Davies (2205285)" userId="c28f736e-7eb9-4e9c-8e95-596f34d9c29d" providerId="ADAL" clId="{E33258FE-5D41-47CE-9CF6-5E8659C5CDE1}" dt="2024-03-18T20:58:32.743" v="107" actId="26606"/>
          <ac:spMkLst>
            <pc:docMk/>
            <pc:sldMk cId="1778383283" sldId="258"/>
            <ac:spMk id="31" creationId="{2B97F24A-32CE-4C1C-A50D-3016B394DCFB}"/>
          </ac:spMkLst>
        </pc:spChg>
        <pc:spChg chg="add del">
          <ac:chgData name="Morgan Davies (2205285)" userId="c28f736e-7eb9-4e9c-8e95-596f34d9c29d" providerId="ADAL" clId="{E33258FE-5D41-47CE-9CF6-5E8659C5CDE1}" dt="2024-03-18T20:58:32.743" v="107" actId="26606"/>
          <ac:spMkLst>
            <pc:docMk/>
            <pc:sldMk cId="1778383283" sldId="258"/>
            <ac:spMk id="33" creationId="{6357EC4F-235E-4222-A36F-C7878ACE37F2}"/>
          </ac:spMkLst>
        </pc:spChg>
        <pc:spChg chg="add">
          <ac:chgData name="Morgan Davies (2205285)" userId="c28f736e-7eb9-4e9c-8e95-596f34d9c29d" providerId="ADAL" clId="{E33258FE-5D41-47CE-9CF6-5E8659C5CDE1}" dt="2024-03-18T20:58:32.774" v="108" actId="26606"/>
          <ac:spMkLst>
            <pc:docMk/>
            <pc:sldMk cId="1778383283" sldId="258"/>
            <ac:spMk id="35" creationId="{EAE48C4B-3A90-42C3-BA00-6092B477179E}"/>
          </ac:spMkLst>
        </pc:spChg>
        <pc:spChg chg="add">
          <ac:chgData name="Morgan Davies (2205285)" userId="c28f736e-7eb9-4e9c-8e95-596f34d9c29d" providerId="ADAL" clId="{E33258FE-5D41-47CE-9CF6-5E8659C5CDE1}" dt="2024-03-18T20:58:32.774" v="108" actId="26606"/>
          <ac:spMkLst>
            <pc:docMk/>
            <pc:sldMk cId="1778383283" sldId="258"/>
            <ac:spMk id="36" creationId="{F919E280-CA27-4214-97E6-294E0C3BC4B3}"/>
          </ac:spMkLst>
        </pc:spChg>
        <pc:graphicFrameChg chg="add mod">
          <ac:chgData name="Morgan Davies (2205285)" userId="c28f736e-7eb9-4e9c-8e95-596f34d9c29d" providerId="ADAL" clId="{E33258FE-5D41-47CE-9CF6-5E8659C5CDE1}" dt="2024-03-18T21:07:38.898" v="147" actId="20577"/>
          <ac:graphicFrameMkLst>
            <pc:docMk/>
            <pc:sldMk cId="1778383283" sldId="258"/>
            <ac:graphicFrameMk id="28" creationId="{9AD30636-4905-1ED6-032A-2438024FFF02}"/>
          </ac:graphicFrameMkLst>
        </pc:graphicFrameChg>
        <pc:picChg chg="add mod ord">
          <ac:chgData name="Morgan Davies (2205285)" userId="c28f736e-7eb9-4e9c-8e95-596f34d9c29d" providerId="ADAL" clId="{E33258FE-5D41-47CE-9CF6-5E8659C5CDE1}" dt="2024-03-18T20:58:32.743" v="107" actId="26606"/>
          <ac:picMkLst>
            <pc:docMk/>
            <pc:sldMk cId="1778383283" sldId="258"/>
            <ac:picMk id="5" creationId="{C2F51945-6B1B-EA47-A81F-ECF8BFC6BCD6}"/>
          </ac:picMkLst>
        </pc:picChg>
        <pc:picChg chg="add del mod">
          <ac:chgData name="Morgan Davies (2205285)" userId="c28f736e-7eb9-4e9c-8e95-596f34d9c29d" providerId="ADAL" clId="{E33258FE-5D41-47CE-9CF6-5E8659C5CDE1}" dt="2024-03-18T20:58:09.290" v="105" actId="478"/>
          <ac:picMkLst>
            <pc:docMk/>
            <pc:sldMk cId="1778383283" sldId="258"/>
            <ac:picMk id="7" creationId="{48A88C46-5A66-A422-9B7A-5D2345E0FAD6}"/>
          </ac:picMkLst>
        </pc:picChg>
        <pc:picChg chg="add mod modCrop">
          <ac:chgData name="Morgan Davies (2205285)" userId="c28f736e-7eb9-4e9c-8e95-596f34d9c29d" providerId="ADAL" clId="{E33258FE-5D41-47CE-9CF6-5E8659C5CDE1}" dt="2024-03-18T20:59:22.562" v="114" actId="14100"/>
          <ac:picMkLst>
            <pc:docMk/>
            <pc:sldMk cId="1778383283" sldId="258"/>
            <ac:picMk id="9" creationId="{9EF051E5-D1B7-D28C-C603-F50946D6E83E}"/>
          </ac:picMkLst>
        </pc:picChg>
      </pc:sldChg>
      <pc:sldChg chg="addSp delSp modSp mod setBg">
        <pc:chgData name="Morgan Davies (2205285)" userId="c28f736e-7eb9-4e9c-8e95-596f34d9c29d" providerId="ADAL" clId="{E33258FE-5D41-47CE-9CF6-5E8659C5CDE1}" dt="2024-03-19T18:39:31.087" v="647" actId="1076"/>
        <pc:sldMkLst>
          <pc:docMk/>
          <pc:sldMk cId="2913520342" sldId="259"/>
        </pc:sldMkLst>
        <pc:spChg chg="mod">
          <ac:chgData name="Morgan Davies (2205285)" userId="c28f736e-7eb9-4e9c-8e95-596f34d9c29d" providerId="ADAL" clId="{E33258FE-5D41-47CE-9CF6-5E8659C5CDE1}" dt="2024-03-19T18:38:44.322" v="637" actId="26606"/>
          <ac:spMkLst>
            <pc:docMk/>
            <pc:sldMk cId="2913520342" sldId="259"/>
            <ac:spMk id="2" creationId="{CDE0B9EA-12F4-AF6B-7FFB-08987332A79D}"/>
          </ac:spMkLst>
        </pc:spChg>
        <pc:spChg chg="del mod ord">
          <ac:chgData name="Morgan Davies (2205285)" userId="c28f736e-7eb9-4e9c-8e95-596f34d9c29d" providerId="ADAL" clId="{E33258FE-5D41-47CE-9CF6-5E8659C5CDE1}" dt="2024-03-19T18:36:39.501" v="625" actId="26606"/>
          <ac:spMkLst>
            <pc:docMk/>
            <pc:sldMk cId="2913520342" sldId="259"/>
            <ac:spMk id="3" creationId="{FAF844BD-100E-79D1-722A-38662259E0C6}"/>
          </ac:spMkLst>
        </pc:spChg>
        <pc:spChg chg="add del">
          <ac:chgData name="Morgan Davies (2205285)" userId="c28f736e-7eb9-4e9c-8e95-596f34d9c29d" providerId="ADAL" clId="{E33258FE-5D41-47CE-9CF6-5E8659C5CDE1}" dt="2024-03-19T18:06:11.948" v="240" actId="26606"/>
          <ac:spMkLst>
            <pc:docMk/>
            <pc:sldMk cId="2913520342" sldId="259"/>
            <ac:spMk id="1033" creationId="{0D7B6173-1D58-48E2-83CF-37350F315F75}"/>
          </ac:spMkLst>
        </pc:spChg>
        <pc:spChg chg="add del">
          <ac:chgData name="Morgan Davies (2205285)" userId="c28f736e-7eb9-4e9c-8e95-596f34d9c29d" providerId="ADAL" clId="{E33258FE-5D41-47CE-9CF6-5E8659C5CDE1}" dt="2024-03-19T18:06:11.948" v="240" actId="26606"/>
          <ac:spMkLst>
            <pc:docMk/>
            <pc:sldMk cId="2913520342" sldId="259"/>
            <ac:spMk id="1035" creationId="{02EBFA83-D4DB-4CA0-B229-9E44634D7FE9}"/>
          </ac:spMkLst>
        </pc:spChg>
        <pc:spChg chg="add del">
          <ac:chgData name="Morgan Davies (2205285)" userId="c28f736e-7eb9-4e9c-8e95-596f34d9c29d" providerId="ADAL" clId="{E33258FE-5D41-47CE-9CF6-5E8659C5CDE1}" dt="2024-03-19T18:06:11.948" v="240" actId="26606"/>
          <ac:spMkLst>
            <pc:docMk/>
            <pc:sldMk cId="2913520342" sldId="259"/>
            <ac:spMk id="1039" creationId="{21BDEC81-16A7-4451-B893-C15000083B77}"/>
          </ac:spMkLst>
        </pc:spChg>
        <pc:spChg chg="add del">
          <ac:chgData name="Morgan Davies (2205285)" userId="c28f736e-7eb9-4e9c-8e95-596f34d9c29d" providerId="ADAL" clId="{E33258FE-5D41-47CE-9CF6-5E8659C5CDE1}" dt="2024-03-19T18:06:11.948" v="240" actId="26606"/>
          <ac:spMkLst>
            <pc:docMk/>
            <pc:sldMk cId="2913520342" sldId="259"/>
            <ac:spMk id="1041" creationId="{26A515A1-4D80-430E-BE0A-71A290516A82}"/>
          </ac:spMkLst>
        </pc:spChg>
        <pc:spChg chg="add del">
          <ac:chgData name="Morgan Davies (2205285)" userId="c28f736e-7eb9-4e9c-8e95-596f34d9c29d" providerId="ADAL" clId="{E33258FE-5D41-47CE-9CF6-5E8659C5CDE1}" dt="2024-03-19T18:07:53.380" v="257" actId="26606"/>
          <ac:spMkLst>
            <pc:docMk/>
            <pc:sldMk cId="2913520342" sldId="259"/>
            <ac:spMk id="1043" creationId="{2B97F24A-32CE-4C1C-A50D-3016B394DCFB}"/>
          </ac:spMkLst>
        </pc:spChg>
        <pc:spChg chg="add del">
          <ac:chgData name="Morgan Davies (2205285)" userId="c28f736e-7eb9-4e9c-8e95-596f34d9c29d" providerId="ADAL" clId="{E33258FE-5D41-47CE-9CF6-5E8659C5CDE1}" dt="2024-03-19T18:07:53.380" v="257" actId="26606"/>
          <ac:spMkLst>
            <pc:docMk/>
            <pc:sldMk cId="2913520342" sldId="259"/>
            <ac:spMk id="1044" creationId="{CD8B4F24-440B-49E9-B85D-733523DC064B}"/>
          </ac:spMkLst>
        </pc:spChg>
        <pc:spChg chg="add del">
          <ac:chgData name="Morgan Davies (2205285)" userId="c28f736e-7eb9-4e9c-8e95-596f34d9c29d" providerId="ADAL" clId="{E33258FE-5D41-47CE-9CF6-5E8659C5CDE1}" dt="2024-03-19T18:07:45.720" v="252" actId="26606"/>
          <ac:spMkLst>
            <pc:docMk/>
            <pc:sldMk cId="2913520342" sldId="259"/>
            <ac:spMk id="1049" creationId="{352BEC0E-22F8-46D0-9632-375DB541B06C}"/>
          </ac:spMkLst>
        </pc:spChg>
        <pc:spChg chg="add del">
          <ac:chgData name="Morgan Davies (2205285)" userId="c28f736e-7eb9-4e9c-8e95-596f34d9c29d" providerId="ADAL" clId="{E33258FE-5D41-47CE-9CF6-5E8659C5CDE1}" dt="2024-03-19T18:07:45.720" v="252" actId="26606"/>
          <ac:spMkLst>
            <pc:docMk/>
            <pc:sldMk cId="2913520342" sldId="259"/>
            <ac:spMk id="1051" creationId="{3FCFB1DE-0B7E-48CC-BA90-B2AB0889F9D6}"/>
          </ac:spMkLst>
        </pc:spChg>
        <pc:spChg chg="add del">
          <ac:chgData name="Morgan Davies (2205285)" userId="c28f736e-7eb9-4e9c-8e95-596f34d9c29d" providerId="ADAL" clId="{E33258FE-5D41-47CE-9CF6-5E8659C5CDE1}" dt="2024-03-19T18:07:51.353" v="254" actId="26606"/>
          <ac:spMkLst>
            <pc:docMk/>
            <pc:sldMk cId="2913520342" sldId="259"/>
            <ac:spMk id="1053" creationId="{5EF17487-C386-4F99-B5EB-4FD3DF4236B2}"/>
          </ac:spMkLst>
        </pc:spChg>
        <pc:spChg chg="add del">
          <ac:chgData name="Morgan Davies (2205285)" userId="c28f736e-7eb9-4e9c-8e95-596f34d9c29d" providerId="ADAL" clId="{E33258FE-5D41-47CE-9CF6-5E8659C5CDE1}" dt="2024-03-19T18:07:51.353" v="254" actId="26606"/>
          <ac:spMkLst>
            <pc:docMk/>
            <pc:sldMk cId="2913520342" sldId="259"/>
            <ac:spMk id="1054" creationId="{A0DE92DF-4769-4DE9-93FD-EE31271850CA}"/>
          </ac:spMkLst>
        </pc:spChg>
        <pc:spChg chg="add del">
          <ac:chgData name="Morgan Davies (2205285)" userId="c28f736e-7eb9-4e9c-8e95-596f34d9c29d" providerId="ADAL" clId="{E33258FE-5D41-47CE-9CF6-5E8659C5CDE1}" dt="2024-03-19T18:07:53.366" v="256" actId="26606"/>
          <ac:spMkLst>
            <pc:docMk/>
            <pc:sldMk cId="2913520342" sldId="259"/>
            <ac:spMk id="1056" creationId="{352BEC0E-22F8-46D0-9632-375DB541B06C}"/>
          </ac:spMkLst>
        </pc:spChg>
        <pc:spChg chg="add del">
          <ac:chgData name="Morgan Davies (2205285)" userId="c28f736e-7eb9-4e9c-8e95-596f34d9c29d" providerId="ADAL" clId="{E33258FE-5D41-47CE-9CF6-5E8659C5CDE1}" dt="2024-03-19T18:07:53.366" v="256" actId="26606"/>
          <ac:spMkLst>
            <pc:docMk/>
            <pc:sldMk cId="2913520342" sldId="259"/>
            <ac:spMk id="1057" creationId="{3FCFB1DE-0B7E-48CC-BA90-B2AB0889F9D6}"/>
          </ac:spMkLst>
        </pc:spChg>
        <pc:spChg chg="add del">
          <ac:chgData name="Morgan Davies (2205285)" userId="c28f736e-7eb9-4e9c-8e95-596f34d9c29d" providerId="ADAL" clId="{E33258FE-5D41-47CE-9CF6-5E8659C5CDE1}" dt="2024-03-19T18:34:54.411" v="616" actId="26606"/>
          <ac:spMkLst>
            <pc:docMk/>
            <pc:sldMk cId="2913520342" sldId="259"/>
            <ac:spMk id="1059" creationId="{5EF17487-C386-4F99-B5EB-4FD3DF4236B2}"/>
          </ac:spMkLst>
        </pc:spChg>
        <pc:spChg chg="add del">
          <ac:chgData name="Morgan Davies (2205285)" userId="c28f736e-7eb9-4e9c-8e95-596f34d9c29d" providerId="ADAL" clId="{E33258FE-5D41-47CE-9CF6-5E8659C5CDE1}" dt="2024-03-19T18:34:54.411" v="616" actId="26606"/>
          <ac:spMkLst>
            <pc:docMk/>
            <pc:sldMk cId="2913520342" sldId="259"/>
            <ac:spMk id="1060" creationId="{A0DE92DF-4769-4DE9-93FD-EE31271850CA}"/>
          </ac:spMkLst>
        </pc:spChg>
        <pc:spChg chg="add del">
          <ac:chgData name="Morgan Davies (2205285)" userId="c28f736e-7eb9-4e9c-8e95-596f34d9c29d" providerId="ADAL" clId="{E33258FE-5D41-47CE-9CF6-5E8659C5CDE1}" dt="2024-03-19T18:35:42.955" v="617" actId="26606"/>
          <ac:spMkLst>
            <pc:docMk/>
            <pc:sldMk cId="2913520342" sldId="259"/>
            <ac:spMk id="1065" creationId="{352BEC0E-22F8-46D0-9632-375DB541B06C}"/>
          </ac:spMkLst>
        </pc:spChg>
        <pc:spChg chg="add del">
          <ac:chgData name="Morgan Davies (2205285)" userId="c28f736e-7eb9-4e9c-8e95-596f34d9c29d" providerId="ADAL" clId="{E33258FE-5D41-47CE-9CF6-5E8659C5CDE1}" dt="2024-03-19T18:35:42.955" v="617" actId="26606"/>
          <ac:spMkLst>
            <pc:docMk/>
            <pc:sldMk cId="2913520342" sldId="259"/>
            <ac:spMk id="1067" creationId="{3FCFB1DE-0B7E-48CC-BA90-B2AB0889F9D6}"/>
          </ac:spMkLst>
        </pc:spChg>
        <pc:spChg chg="add del">
          <ac:chgData name="Morgan Davies (2205285)" userId="c28f736e-7eb9-4e9c-8e95-596f34d9c29d" providerId="ADAL" clId="{E33258FE-5D41-47CE-9CF6-5E8659C5CDE1}" dt="2024-03-19T18:38:44.322" v="637" actId="26606"/>
          <ac:spMkLst>
            <pc:docMk/>
            <pc:sldMk cId="2913520342" sldId="259"/>
            <ac:spMk id="1072" creationId="{AB43E7DC-5101-4E7C-ADB5-596311F53DEA}"/>
          </ac:spMkLst>
        </pc:spChg>
        <pc:spChg chg="add del">
          <ac:chgData name="Morgan Davies (2205285)" userId="c28f736e-7eb9-4e9c-8e95-596f34d9c29d" providerId="ADAL" clId="{E33258FE-5D41-47CE-9CF6-5E8659C5CDE1}" dt="2024-03-19T18:38:44.322" v="637" actId="26606"/>
          <ac:spMkLst>
            <pc:docMk/>
            <pc:sldMk cId="2913520342" sldId="259"/>
            <ac:spMk id="1074" creationId="{1B8BCA7A-6464-4C53-A572-89B2B3C2D8D4}"/>
          </ac:spMkLst>
        </pc:spChg>
        <pc:spChg chg="add del">
          <ac:chgData name="Morgan Davies (2205285)" userId="c28f736e-7eb9-4e9c-8e95-596f34d9c29d" providerId="ADAL" clId="{E33258FE-5D41-47CE-9CF6-5E8659C5CDE1}" dt="2024-03-19T18:38:42.619" v="634" actId="26606"/>
          <ac:spMkLst>
            <pc:docMk/>
            <pc:sldMk cId="2913520342" sldId="259"/>
            <ac:spMk id="1081" creationId="{F35DB090-93B5-4581-8D71-BB3839684BFF}"/>
          </ac:spMkLst>
        </pc:spChg>
        <pc:spChg chg="add del">
          <ac:chgData name="Morgan Davies (2205285)" userId="c28f736e-7eb9-4e9c-8e95-596f34d9c29d" providerId="ADAL" clId="{E33258FE-5D41-47CE-9CF6-5E8659C5CDE1}" dt="2024-03-19T18:38:42.619" v="634" actId="26606"/>
          <ac:spMkLst>
            <pc:docMk/>
            <pc:sldMk cId="2913520342" sldId="259"/>
            <ac:spMk id="1083" creationId="{A0DE92DF-4769-4DE9-93FD-EE31271850CA}"/>
          </ac:spMkLst>
        </pc:spChg>
        <pc:spChg chg="add del">
          <ac:chgData name="Morgan Davies (2205285)" userId="c28f736e-7eb9-4e9c-8e95-596f34d9c29d" providerId="ADAL" clId="{E33258FE-5D41-47CE-9CF6-5E8659C5CDE1}" dt="2024-03-19T18:38:44.274" v="636" actId="26606"/>
          <ac:spMkLst>
            <pc:docMk/>
            <pc:sldMk cId="2913520342" sldId="259"/>
            <ac:spMk id="1085" creationId="{F35DB090-93B5-4581-8D71-BB3839684BFF}"/>
          </ac:spMkLst>
        </pc:spChg>
        <pc:spChg chg="add del">
          <ac:chgData name="Morgan Davies (2205285)" userId="c28f736e-7eb9-4e9c-8e95-596f34d9c29d" providerId="ADAL" clId="{E33258FE-5D41-47CE-9CF6-5E8659C5CDE1}" dt="2024-03-19T18:38:44.274" v="636" actId="26606"/>
          <ac:spMkLst>
            <pc:docMk/>
            <pc:sldMk cId="2913520342" sldId="259"/>
            <ac:spMk id="1086" creationId="{A0DE92DF-4769-4DE9-93FD-EE31271850CA}"/>
          </ac:spMkLst>
        </pc:spChg>
        <pc:spChg chg="add">
          <ac:chgData name="Morgan Davies (2205285)" userId="c28f736e-7eb9-4e9c-8e95-596f34d9c29d" providerId="ADAL" clId="{E33258FE-5D41-47CE-9CF6-5E8659C5CDE1}" dt="2024-03-19T18:38:44.322" v="637" actId="26606"/>
          <ac:spMkLst>
            <pc:docMk/>
            <pc:sldMk cId="2913520342" sldId="259"/>
            <ac:spMk id="1088" creationId="{F35DB090-93B5-4581-8D71-BB3839684BFF}"/>
          </ac:spMkLst>
        </pc:spChg>
        <pc:spChg chg="add">
          <ac:chgData name="Morgan Davies (2205285)" userId="c28f736e-7eb9-4e9c-8e95-596f34d9c29d" providerId="ADAL" clId="{E33258FE-5D41-47CE-9CF6-5E8659C5CDE1}" dt="2024-03-19T18:38:44.322" v="637" actId="26606"/>
          <ac:spMkLst>
            <pc:docMk/>
            <pc:sldMk cId="2913520342" sldId="259"/>
            <ac:spMk id="1089" creationId="{A0DE92DF-4769-4DE9-93FD-EE31271850CA}"/>
          </ac:spMkLst>
        </pc:spChg>
        <pc:graphicFrameChg chg="add mod ord modGraphic">
          <ac:chgData name="Morgan Davies (2205285)" userId="c28f736e-7eb9-4e9c-8e95-596f34d9c29d" providerId="ADAL" clId="{E33258FE-5D41-47CE-9CF6-5E8659C5CDE1}" dt="2024-03-19T18:39:31.087" v="647" actId="1076"/>
          <ac:graphicFrameMkLst>
            <pc:docMk/>
            <pc:sldMk cId="2913520342" sldId="259"/>
            <ac:graphicFrameMk id="1076" creationId="{2A1C0FE3-8602-4220-A980-A6F8E385F914}"/>
          </ac:graphicFrameMkLst>
        </pc:graphicFrameChg>
        <pc:picChg chg="add del mod">
          <ac:chgData name="Morgan Davies (2205285)" userId="c28f736e-7eb9-4e9c-8e95-596f34d9c29d" providerId="ADAL" clId="{E33258FE-5D41-47CE-9CF6-5E8659C5CDE1}" dt="2024-03-19T18:04:35.478" v="232" actId="478"/>
          <ac:picMkLst>
            <pc:docMk/>
            <pc:sldMk cId="2913520342" sldId="259"/>
            <ac:picMk id="1026" creationId="{8A32B17B-10DB-BA3D-7DF7-6FA3BB7B6576}"/>
          </ac:picMkLst>
        </pc:picChg>
        <pc:picChg chg="add mod ord">
          <ac:chgData name="Morgan Davies (2205285)" userId="c28f736e-7eb9-4e9c-8e95-596f34d9c29d" providerId="ADAL" clId="{E33258FE-5D41-47CE-9CF6-5E8659C5CDE1}" dt="2024-03-19T18:38:44.322" v="637" actId="26606"/>
          <ac:picMkLst>
            <pc:docMk/>
            <pc:sldMk cId="2913520342" sldId="259"/>
            <ac:picMk id="1028" creationId="{6D37542B-B514-7BB0-44F9-A2B5447D9277}"/>
          </ac:picMkLst>
        </pc:picChg>
        <pc:picChg chg="add mod">
          <ac:chgData name="Morgan Davies (2205285)" userId="c28f736e-7eb9-4e9c-8e95-596f34d9c29d" providerId="ADAL" clId="{E33258FE-5D41-47CE-9CF6-5E8659C5CDE1}" dt="2024-03-19T18:38:44.322" v="637" actId="26606"/>
          <ac:picMkLst>
            <pc:docMk/>
            <pc:sldMk cId="2913520342" sldId="259"/>
            <ac:picMk id="1030" creationId="{1D128EE6-E276-2EFD-6213-9C061A368691}"/>
          </ac:picMkLst>
        </pc:picChg>
        <pc:picChg chg="add del">
          <ac:chgData name="Morgan Davies (2205285)" userId="c28f736e-7eb9-4e9c-8e95-596f34d9c29d" providerId="ADAL" clId="{E33258FE-5D41-47CE-9CF6-5E8659C5CDE1}" dt="2024-03-19T18:06:11.948" v="240" actId="26606"/>
          <ac:picMkLst>
            <pc:docMk/>
            <pc:sldMk cId="2913520342" sldId="259"/>
            <ac:picMk id="1037" creationId="{B0DAC8FB-A162-44E3-A606-C855A03A5B09}"/>
          </ac:picMkLst>
        </pc:picChg>
      </pc:sldChg>
      <pc:sldChg chg="addSp delSp modSp new mod setBg">
        <pc:chgData name="Morgan Davies (2205285)" userId="c28f736e-7eb9-4e9c-8e95-596f34d9c29d" providerId="ADAL" clId="{E33258FE-5D41-47CE-9CF6-5E8659C5CDE1}" dt="2024-03-20T12:52:57.131" v="854" actId="14100"/>
        <pc:sldMkLst>
          <pc:docMk/>
          <pc:sldMk cId="832364163" sldId="272"/>
        </pc:sldMkLst>
        <pc:spChg chg="mod">
          <ac:chgData name="Morgan Davies (2205285)" userId="c28f736e-7eb9-4e9c-8e95-596f34d9c29d" providerId="ADAL" clId="{E33258FE-5D41-47CE-9CF6-5E8659C5CDE1}" dt="2024-03-20T12:46:29.118" v="848" actId="26606"/>
          <ac:spMkLst>
            <pc:docMk/>
            <pc:sldMk cId="832364163" sldId="272"/>
            <ac:spMk id="2" creationId="{E5434852-9ECB-57E8-936B-44DD24C7EC72}"/>
          </ac:spMkLst>
        </pc:spChg>
        <pc:spChg chg="del mod">
          <ac:chgData name="Morgan Davies (2205285)" userId="c28f736e-7eb9-4e9c-8e95-596f34d9c29d" providerId="ADAL" clId="{E33258FE-5D41-47CE-9CF6-5E8659C5CDE1}" dt="2024-03-20T12:46:01.462" v="845" actId="478"/>
          <ac:spMkLst>
            <pc:docMk/>
            <pc:sldMk cId="832364163" sldId="272"/>
            <ac:spMk id="3" creationId="{B386AE5B-EE3A-FA51-A375-762EBE0BE9B2}"/>
          </ac:spMkLst>
        </pc:spChg>
        <pc:spChg chg="add">
          <ac:chgData name="Morgan Davies (2205285)" userId="c28f736e-7eb9-4e9c-8e95-596f34d9c29d" providerId="ADAL" clId="{E33258FE-5D41-47CE-9CF6-5E8659C5CDE1}" dt="2024-03-20T12:46:29.118" v="848" actId="26606"/>
          <ac:spMkLst>
            <pc:docMk/>
            <pc:sldMk cId="832364163" sldId="272"/>
            <ac:spMk id="12" creationId="{FB33DC6A-1F1C-4A06-834E-CFF88F1C0BB9}"/>
          </ac:spMkLst>
        </pc:spChg>
        <pc:spChg chg="add">
          <ac:chgData name="Morgan Davies (2205285)" userId="c28f736e-7eb9-4e9c-8e95-596f34d9c29d" providerId="ADAL" clId="{E33258FE-5D41-47CE-9CF6-5E8659C5CDE1}" dt="2024-03-20T12:46:29.118" v="848" actId="26606"/>
          <ac:spMkLst>
            <pc:docMk/>
            <pc:sldMk cId="832364163" sldId="272"/>
            <ac:spMk id="14" creationId="{0FE1D5CF-87B8-4A8A-AD3C-01D06A60769B}"/>
          </ac:spMkLst>
        </pc:spChg>
        <pc:spChg chg="add">
          <ac:chgData name="Morgan Davies (2205285)" userId="c28f736e-7eb9-4e9c-8e95-596f34d9c29d" providerId="ADAL" clId="{E33258FE-5D41-47CE-9CF6-5E8659C5CDE1}" dt="2024-03-20T12:46:29.118" v="848" actId="26606"/>
          <ac:spMkLst>
            <pc:docMk/>
            <pc:sldMk cId="832364163" sldId="272"/>
            <ac:spMk id="16" creationId="{60926200-45C2-41E9-839F-31CD5FE4CD59}"/>
          </ac:spMkLst>
        </pc:spChg>
        <pc:spChg chg="add">
          <ac:chgData name="Morgan Davies (2205285)" userId="c28f736e-7eb9-4e9c-8e95-596f34d9c29d" providerId="ADAL" clId="{E33258FE-5D41-47CE-9CF6-5E8659C5CDE1}" dt="2024-03-20T12:46:29.118" v="848" actId="26606"/>
          <ac:spMkLst>
            <pc:docMk/>
            <pc:sldMk cId="832364163" sldId="272"/>
            <ac:spMk id="18" creationId="{AF2F604E-43BE-4DC3-B983-E071523364F8}"/>
          </ac:spMkLst>
        </pc:spChg>
        <pc:spChg chg="add">
          <ac:chgData name="Morgan Davies (2205285)" userId="c28f736e-7eb9-4e9c-8e95-596f34d9c29d" providerId="ADAL" clId="{E33258FE-5D41-47CE-9CF6-5E8659C5CDE1}" dt="2024-03-20T12:46:29.118" v="848" actId="26606"/>
          <ac:spMkLst>
            <pc:docMk/>
            <pc:sldMk cId="832364163" sldId="272"/>
            <ac:spMk id="20" creationId="{08C9B587-E65E-4B52-B37C-ABEBB6E87928}"/>
          </ac:spMkLst>
        </pc:spChg>
        <pc:picChg chg="add mod">
          <ac:chgData name="Morgan Davies (2205285)" userId="c28f736e-7eb9-4e9c-8e95-596f34d9c29d" providerId="ADAL" clId="{E33258FE-5D41-47CE-9CF6-5E8659C5CDE1}" dt="2024-03-20T12:52:57.131" v="854" actId="14100"/>
          <ac:picMkLst>
            <pc:docMk/>
            <pc:sldMk cId="832364163" sldId="272"/>
            <ac:picMk id="4" creationId="{2BF92BBA-A063-7CAB-E189-38DDCBDC7463}"/>
          </ac:picMkLst>
        </pc:picChg>
        <pc:picChg chg="mod">
          <ac:chgData name="Morgan Davies (2205285)" userId="c28f736e-7eb9-4e9c-8e95-596f34d9c29d" providerId="ADAL" clId="{E33258FE-5D41-47CE-9CF6-5E8659C5CDE1}" dt="2024-03-19T20:03:12.175" v="758" actId="14100"/>
          <ac:picMkLst>
            <pc:docMk/>
            <pc:sldMk cId="832364163" sldId="272"/>
            <ac:picMk id="5" creationId="{7EEA49A8-3CC1-2E98-9ACB-6D6D4D85C3B0}"/>
          </ac:picMkLst>
        </pc:picChg>
        <pc:picChg chg="add mod">
          <ac:chgData name="Morgan Davies (2205285)" userId="c28f736e-7eb9-4e9c-8e95-596f34d9c29d" providerId="ADAL" clId="{E33258FE-5D41-47CE-9CF6-5E8659C5CDE1}" dt="2024-03-20T12:52:51.734" v="853" actId="1076"/>
          <ac:picMkLst>
            <pc:docMk/>
            <pc:sldMk cId="832364163" sldId="272"/>
            <ac:picMk id="7" creationId="{FE082C16-0D98-F1F3-8D47-219AE4B10C49}"/>
          </ac:picMkLst>
        </pc:picChg>
      </pc:sldChg>
      <pc:sldChg chg="del">
        <pc:chgData name="Morgan Davies (2205285)" userId="c28f736e-7eb9-4e9c-8e95-596f34d9c29d" providerId="ADAL" clId="{E33258FE-5D41-47CE-9CF6-5E8659C5CDE1}" dt="2024-03-20T12:44:21.640" v="764" actId="2696"/>
        <pc:sldMkLst>
          <pc:docMk/>
          <pc:sldMk cId="3700408215" sldId="273"/>
        </pc:sldMkLst>
      </pc:sldChg>
    </pc:docChg>
  </pc:docChgLst>
  <pc:docChgLst>
    <pc:chgData name="Dewi Miller (2112054)" userId="S::2112054@student.uwtsd.ac.uk::5d8907cc-4d28-4972-96c1-95d92b10fe29" providerId="AD" clId="Web-{7CCDBE1A-1A5F-4AE1-ABDE-5C0C9FD4ACFE}"/>
    <pc:docChg chg="delSld">
      <pc:chgData name="Dewi Miller (2112054)" userId="S::2112054@student.uwtsd.ac.uk::5d8907cc-4d28-4972-96c1-95d92b10fe29" providerId="AD" clId="Web-{7CCDBE1A-1A5F-4AE1-ABDE-5C0C9FD4ACFE}" dt="2024-03-20T11:35:32.817" v="0"/>
      <pc:docMkLst>
        <pc:docMk/>
      </pc:docMkLst>
      <pc:sldChg chg="del">
        <pc:chgData name="Dewi Miller (2112054)" userId="S::2112054@student.uwtsd.ac.uk::5d8907cc-4d28-4972-96c1-95d92b10fe29" providerId="AD" clId="Web-{7CCDBE1A-1A5F-4AE1-ABDE-5C0C9FD4ACFE}" dt="2024-03-20T11:35:32.817" v="0"/>
        <pc:sldMkLst>
          <pc:docMk/>
          <pc:sldMk cId="2774360264" sldId="265"/>
        </pc:sldMkLst>
      </pc:sldChg>
    </pc:docChg>
  </pc:docChgLst>
  <pc:docChgLst>
    <pc:chgData name="Jacob Jones (2005053)" userId="S::2005053@student.uwtsd.ac.uk::89c88e6f-c130-4fd0-b673-72a779ada92e" providerId="AD" clId="Web-{D0B067CE-35C0-46C1-A89A-38FF41A67952}"/>
    <pc:docChg chg="modSld">
      <pc:chgData name="Jacob Jones (2005053)" userId="S::2005053@student.uwtsd.ac.uk::89c88e6f-c130-4fd0-b673-72a779ada92e" providerId="AD" clId="Web-{D0B067CE-35C0-46C1-A89A-38FF41A67952}" dt="2024-03-19T16:52:21.170" v="65" actId="20577"/>
      <pc:docMkLst>
        <pc:docMk/>
      </pc:docMkLst>
      <pc:sldChg chg="addSp modSp mod setBg">
        <pc:chgData name="Jacob Jones (2005053)" userId="S::2005053@student.uwtsd.ac.uk::89c88e6f-c130-4fd0-b673-72a779ada92e" providerId="AD" clId="Web-{D0B067CE-35C0-46C1-A89A-38FF41A67952}" dt="2024-03-19T16:52:21.170" v="65" actId="20577"/>
        <pc:sldMkLst>
          <pc:docMk/>
          <pc:sldMk cId="2773569241" sldId="266"/>
        </pc:sldMkLst>
        <pc:spChg chg="mod">
          <ac:chgData name="Jacob Jones (2005053)" userId="S::2005053@student.uwtsd.ac.uk::89c88e6f-c130-4fd0-b673-72a779ada92e" providerId="AD" clId="Web-{D0B067CE-35C0-46C1-A89A-38FF41A67952}" dt="2024-03-19T16:48:27.896" v="3"/>
          <ac:spMkLst>
            <pc:docMk/>
            <pc:sldMk cId="2773569241" sldId="266"/>
            <ac:spMk id="2" creationId="{F729270B-8584-C61E-BE2E-559C46CAF645}"/>
          </ac:spMkLst>
        </pc:spChg>
        <pc:spChg chg="mod">
          <ac:chgData name="Jacob Jones (2005053)" userId="S::2005053@student.uwtsd.ac.uk::89c88e6f-c130-4fd0-b673-72a779ada92e" providerId="AD" clId="Web-{D0B067CE-35C0-46C1-A89A-38FF41A67952}" dt="2024-03-19T16:52:21.170" v="65" actId="20577"/>
          <ac:spMkLst>
            <pc:docMk/>
            <pc:sldMk cId="2773569241" sldId="266"/>
            <ac:spMk id="3" creationId="{A9D33974-208F-A72A-9C6C-DA5683545272}"/>
          </ac:spMkLst>
        </pc:spChg>
        <pc:spChg chg="add">
          <ac:chgData name="Jacob Jones (2005053)" userId="S::2005053@student.uwtsd.ac.uk::89c88e6f-c130-4fd0-b673-72a779ada92e" providerId="AD" clId="Web-{D0B067CE-35C0-46C1-A89A-38FF41A67952}" dt="2024-03-19T16:48:27.896" v="3"/>
          <ac:spMkLst>
            <pc:docMk/>
            <pc:sldMk cId="2773569241" sldId="266"/>
            <ac:spMk id="9" creationId="{F944E337-3E5D-4A1F-A5A1-2057F25B8A7B}"/>
          </ac:spMkLst>
        </pc:spChg>
        <pc:spChg chg="add">
          <ac:chgData name="Jacob Jones (2005053)" userId="S::2005053@student.uwtsd.ac.uk::89c88e6f-c130-4fd0-b673-72a779ada92e" providerId="AD" clId="Web-{D0B067CE-35C0-46C1-A89A-38FF41A67952}" dt="2024-03-19T16:48:27.896" v="3"/>
          <ac:spMkLst>
            <pc:docMk/>
            <pc:sldMk cId="2773569241" sldId="266"/>
            <ac:spMk id="11" creationId="{4DA50D69-7CF7-4844-B844-A2B821C77F24}"/>
          </ac:spMkLst>
        </pc:spChg>
        <pc:picChg chg="add">
          <ac:chgData name="Jacob Jones (2005053)" userId="S::2005053@student.uwtsd.ac.uk::89c88e6f-c130-4fd0-b673-72a779ada92e" providerId="AD" clId="Web-{D0B067CE-35C0-46C1-A89A-38FF41A67952}" dt="2024-03-19T16:48:27.896" v="3"/>
          <ac:picMkLst>
            <pc:docMk/>
            <pc:sldMk cId="2773569241" sldId="266"/>
            <ac:picMk id="5" creationId="{1116FD92-079F-D129-1C06-24E3D0EA9B84}"/>
          </ac:picMkLst>
        </pc:picChg>
      </pc:sldChg>
      <pc:sldChg chg="addSp delSp modSp mod setBg">
        <pc:chgData name="Jacob Jones (2005053)" userId="S::2005053@student.uwtsd.ac.uk::89c88e6f-c130-4fd0-b673-72a779ada92e" providerId="AD" clId="Web-{D0B067CE-35C0-46C1-A89A-38FF41A67952}" dt="2024-03-19T16:51:41.356" v="48"/>
        <pc:sldMkLst>
          <pc:docMk/>
          <pc:sldMk cId="3347605187" sldId="268"/>
        </pc:sldMkLst>
        <pc:spChg chg="mod">
          <ac:chgData name="Jacob Jones (2005053)" userId="S::2005053@student.uwtsd.ac.uk::89c88e6f-c130-4fd0-b673-72a779ada92e" providerId="AD" clId="Web-{D0B067CE-35C0-46C1-A89A-38FF41A67952}" dt="2024-03-19T16:51:41.356" v="48"/>
          <ac:spMkLst>
            <pc:docMk/>
            <pc:sldMk cId="3347605187" sldId="268"/>
            <ac:spMk id="2" creationId="{FAB9C3E6-6EF2-63AB-B1A5-ED745B35E14B}"/>
          </ac:spMkLst>
        </pc:spChg>
        <pc:spChg chg="add del">
          <ac:chgData name="Jacob Jones (2005053)" userId="S::2005053@student.uwtsd.ac.uk::89c88e6f-c130-4fd0-b673-72a779ada92e" providerId="AD" clId="Web-{D0B067CE-35C0-46C1-A89A-38FF41A67952}" dt="2024-03-19T16:51:41.356" v="48"/>
          <ac:spMkLst>
            <pc:docMk/>
            <pc:sldMk cId="3347605187" sldId="268"/>
            <ac:spMk id="8" creationId="{53F29798-D584-4792-9B62-3F5F5C36D619}"/>
          </ac:spMkLst>
        </pc:spChg>
        <pc:spChg chg="add">
          <ac:chgData name="Jacob Jones (2005053)" userId="S::2005053@student.uwtsd.ac.uk::89c88e6f-c130-4fd0-b673-72a779ada92e" providerId="AD" clId="Web-{D0B067CE-35C0-46C1-A89A-38FF41A67952}" dt="2024-03-19T16:51:41.356" v="48"/>
          <ac:spMkLst>
            <pc:docMk/>
            <pc:sldMk cId="3347605187" sldId="268"/>
            <ac:spMk id="13" creationId="{F0DCC097-1DB8-4B6D-85D0-6FBA0E1CA4BA}"/>
          </ac:spMkLst>
        </pc:spChg>
        <pc:spChg chg="add">
          <ac:chgData name="Jacob Jones (2005053)" userId="S::2005053@student.uwtsd.ac.uk::89c88e6f-c130-4fd0-b673-72a779ada92e" providerId="AD" clId="Web-{D0B067CE-35C0-46C1-A89A-38FF41A67952}" dt="2024-03-19T16:51:41.356" v="48"/>
          <ac:spMkLst>
            <pc:docMk/>
            <pc:sldMk cId="3347605187" sldId="268"/>
            <ac:spMk id="15" creationId="{E0B58608-23C8-4441-994D-C6823EEE1DB7}"/>
          </ac:spMkLst>
        </pc:spChg>
        <pc:picChg chg="add mod">
          <ac:chgData name="Jacob Jones (2005053)" userId="S::2005053@student.uwtsd.ac.uk::89c88e6f-c130-4fd0-b673-72a779ada92e" providerId="AD" clId="Web-{D0B067CE-35C0-46C1-A89A-38FF41A67952}" dt="2024-03-19T16:51:41.356" v="48"/>
          <ac:picMkLst>
            <pc:docMk/>
            <pc:sldMk cId="3347605187" sldId="268"/>
            <ac:picMk id="3" creationId="{AFCB8B0C-57B9-35F2-6502-8A091FA42D17}"/>
          </ac:picMkLst>
        </pc:picChg>
        <pc:picChg chg="del">
          <ac:chgData name="Jacob Jones (2005053)" userId="S::2005053@student.uwtsd.ac.uk::89c88e6f-c130-4fd0-b673-72a779ada92e" providerId="AD" clId="Web-{D0B067CE-35C0-46C1-A89A-38FF41A67952}" dt="2024-03-19T16:47:43.222" v="0"/>
          <ac:picMkLst>
            <pc:docMk/>
            <pc:sldMk cId="3347605187" sldId="268"/>
            <ac:picMk id="7" creationId="{D769793B-EED6-C070-48F0-602815C0A55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637366-9551-457F-8F3D-C50803FC2E1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572365-283D-45DF-AAA2-38977A213257}">
      <dgm:prSet/>
      <dgm:spPr/>
      <dgm:t>
        <a:bodyPr/>
        <a:lstStyle/>
        <a:p>
          <a:r>
            <a:rPr lang="en-GB"/>
            <a:t>Due to time constraints, we changed from 2x 9v batteries to 5x AA batteries.</a:t>
          </a:r>
          <a:endParaRPr lang="en-US"/>
        </a:p>
      </dgm:t>
    </dgm:pt>
    <dgm:pt modelId="{6CD5C92C-D3A9-4683-B0CC-5EEF1C19A58E}" type="parTrans" cxnId="{56F00272-716E-41EC-91FD-63360A624B24}">
      <dgm:prSet/>
      <dgm:spPr/>
      <dgm:t>
        <a:bodyPr/>
        <a:lstStyle/>
        <a:p>
          <a:endParaRPr lang="en-US"/>
        </a:p>
      </dgm:t>
    </dgm:pt>
    <dgm:pt modelId="{3FA8674C-A8AC-42E9-BABB-CF6195F4759D}" type="sibTrans" cxnId="{56F00272-716E-41EC-91FD-63360A624B24}">
      <dgm:prSet/>
      <dgm:spPr/>
      <dgm:t>
        <a:bodyPr/>
        <a:lstStyle/>
        <a:p>
          <a:endParaRPr lang="en-US"/>
        </a:p>
      </dgm:t>
    </dgm:pt>
    <dgm:pt modelId="{535BD57B-AD36-40C1-AED1-C2E239CE3014}">
      <dgm:prSet/>
      <dgm:spPr/>
      <dgm:t>
        <a:bodyPr/>
        <a:lstStyle/>
        <a:p>
          <a:r>
            <a:rPr lang="en-GB"/>
            <a:t>Price- £10.49 in total, but 5 is £6.55.</a:t>
          </a:r>
          <a:endParaRPr lang="en-US"/>
        </a:p>
      </dgm:t>
    </dgm:pt>
    <dgm:pt modelId="{25F98466-01E3-4CD7-868A-11C2E3A3471B}" type="parTrans" cxnId="{D8C66ABA-0689-4779-A36C-693722CF2634}">
      <dgm:prSet/>
      <dgm:spPr/>
      <dgm:t>
        <a:bodyPr/>
        <a:lstStyle/>
        <a:p>
          <a:endParaRPr lang="en-US"/>
        </a:p>
      </dgm:t>
    </dgm:pt>
    <dgm:pt modelId="{0018FECE-7044-4C7F-BDF3-5931140F7F16}" type="sibTrans" cxnId="{D8C66ABA-0689-4779-A36C-693722CF2634}">
      <dgm:prSet/>
      <dgm:spPr/>
      <dgm:t>
        <a:bodyPr/>
        <a:lstStyle/>
        <a:p>
          <a:endParaRPr lang="en-US"/>
        </a:p>
      </dgm:t>
    </dgm:pt>
    <dgm:pt modelId="{BBB335D9-CEE5-40B3-99E3-695B47EC5BF4}">
      <dgm:prSet/>
      <dgm:spPr/>
      <dgm:t>
        <a:bodyPr/>
        <a:lstStyle/>
        <a:p>
          <a:r>
            <a:rPr lang="en-GB"/>
            <a:t>Voltage capacity per battery is 1.2V</a:t>
          </a:r>
          <a:endParaRPr lang="en-US"/>
        </a:p>
      </dgm:t>
    </dgm:pt>
    <dgm:pt modelId="{A14F26DD-0318-4C73-A3EF-371496599FF9}" type="parTrans" cxnId="{55F19397-252C-43C2-8A7B-594107682D9B}">
      <dgm:prSet/>
      <dgm:spPr/>
      <dgm:t>
        <a:bodyPr/>
        <a:lstStyle/>
        <a:p>
          <a:endParaRPr lang="en-US"/>
        </a:p>
      </dgm:t>
    </dgm:pt>
    <dgm:pt modelId="{2EA35D84-26ED-4809-AA3B-A36C828FB161}" type="sibTrans" cxnId="{55F19397-252C-43C2-8A7B-594107682D9B}">
      <dgm:prSet/>
      <dgm:spPr/>
      <dgm:t>
        <a:bodyPr/>
        <a:lstStyle/>
        <a:p>
          <a:endParaRPr lang="en-US"/>
        </a:p>
      </dgm:t>
    </dgm:pt>
    <dgm:pt modelId="{BFA6A75E-3ED4-40C0-94DF-16B083CB122A}" type="pres">
      <dgm:prSet presAssocID="{EA637366-9551-457F-8F3D-C50803FC2E1A}" presName="linear" presStyleCnt="0">
        <dgm:presLayoutVars>
          <dgm:animLvl val="lvl"/>
          <dgm:resizeHandles val="exact"/>
        </dgm:presLayoutVars>
      </dgm:prSet>
      <dgm:spPr/>
    </dgm:pt>
    <dgm:pt modelId="{F4B58C66-6D63-426D-87BE-CD84C4970321}" type="pres">
      <dgm:prSet presAssocID="{03572365-283D-45DF-AAA2-38977A2132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8B42DAC-75BD-4790-9245-D1E9E3F40FDF}" type="pres">
      <dgm:prSet presAssocID="{3FA8674C-A8AC-42E9-BABB-CF6195F4759D}" presName="spacer" presStyleCnt="0"/>
      <dgm:spPr/>
    </dgm:pt>
    <dgm:pt modelId="{3B360763-E0D1-49A9-BC9C-2EFF15AA9966}" type="pres">
      <dgm:prSet presAssocID="{535BD57B-AD36-40C1-AED1-C2E239CE301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916C2F-4958-4398-9B8D-526DCC25B19A}" type="pres">
      <dgm:prSet presAssocID="{0018FECE-7044-4C7F-BDF3-5931140F7F16}" presName="spacer" presStyleCnt="0"/>
      <dgm:spPr/>
    </dgm:pt>
    <dgm:pt modelId="{113E5862-8505-422A-A79B-819F1FBBE4D0}" type="pres">
      <dgm:prSet presAssocID="{BBB335D9-CEE5-40B3-99E3-695B47EC5BF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799491A-8CE1-491F-8C4E-64F2BD78DEF3}" type="presOf" srcId="{EA637366-9551-457F-8F3D-C50803FC2E1A}" destId="{BFA6A75E-3ED4-40C0-94DF-16B083CB122A}" srcOrd="0" destOrd="0" presId="urn:microsoft.com/office/officeart/2005/8/layout/vList2"/>
    <dgm:cxn modelId="{8F94E44E-84C2-4AD6-996C-240D6202AB80}" type="presOf" srcId="{03572365-283D-45DF-AAA2-38977A213257}" destId="{F4B58C66-6D63-426D-87BE-CD84C4970321}" srcOrd="0" destOrd="0" presId="urn:microsoft.com/office/officeart/2005/8/layout/vList2"/>
    <dgm:cxn modelId="{56F00272-716E-41EC-91FD-63360A624B24}" srcId="{EA637366-9551-457F-8F3D-C50803FC2E1A}" destId="{03572365-283D-45DF-AAA2-38977A213257}" srcOrd="0" destOrd="0" parTransId="{6CD5C92C-D3A9-4683-B0CC-5EEF1C19A58E}" sibTransId="{3FA8674C-A8AC-42E9-BABB-CF6195F4759D}"/>
    <dgm:cxn modelId="{55F19397-252C-43C2-8A7B-594107682D9B}" srcId="{EA637366-9551-457F-8F3D-C50803FC2E1A}" destId="{BBB335D9-CEE5-40B3-99E3-695B47EC5BF4}" srcOrd="2" destOrd="0" parTransId="{A14F26DD-0318-4C73-A3EF-371496599FF9}" sibTransId="{2EA35D84-26ED-4809-AA3B-A36C828FB161}"/>
    <dgm:cxn modelId="{E4A9F8A0-7E62-4018-B97C-6621CB4F2199}" type="presOf" srcId="{535BD57B-AD36-40C1-AED1-C2E239CE3014}" destId="{3B360763-E0D1-49A9-BC9C-2EFF15AA9966}" srcOrd="0" destOrd="0" presId="urn:microsoft.com/office/officeart/2005/8/layout/vList2"/>
    <dgm:cxn modelId="{D8C66ABA-0689-4779-A36C-693722CF2634}" srcId="{EA637366-9551-457F-8F3D-C50803FC2E1A}" destId="{535BD57B-AD36-40C1-AED1-C2E239CE3014}" srcOrd="1" destOrd="0" parTransId="{25F98466-01E3-4CD7-868A-11C2E3A3471B}" sibTransId="{0018FECE-7044-4C7F-BDF3-5931140F7F16}"/>
    <dgm:cxn modelId="{EF1D73EE-6B0C-43F9-8B68-E4B6B73C35E5}" type="presOf" srcId="{BBB335D9-CEE5-40B3-99E3-695B47EC5BF4}" destId="{113E5862-8505-422A-A79B-819F1FBBE4D0}" srcOrd="0" destOrd="0" presId="urn:microsoft.com/office/officeart/2005/8/layout/vList2"/>
    <dgm:cxn modelId="{6C95134B-9147-4290-9081-7F3B78173F7E}" type="presParOf" srcId="{BFA6A75E-3ED4-40C0-94DF-16B083CB122A}" destId="{F4B58C66-6D63-426D-87BE-CD84C4970321}" srcOrd="0" destOrd="0" presId="urn:microsoft.com/office/officeart/2005/8/layout/vList2"/>
    <dgm:cxn modelId="{DD67B536-6D7E-4776-976B-50BC2BC5A17D}" type="presParOf" srcId="{BFA6A75E-3ED4-40C0-94DF-16B083CB122A}" destId="{68B42DAC-75BD-4790-9245-D1E9E3F40FDF}" srcOrd="1" destOrd="0" presId="urn:microsoft.com/office/officeart/2005/8/layout/vList2"/>
    <dgm:cxn modelId="{9369CF64-313A-475C-AE28-09F6782C0A6F}" type="presParOf" srcId="{BFA6A75E-3ED4-40C0-94DF-16B083CB122A}" destId="{3B360763-E0D1-49A9-BC9C-2EFF15AA9966}" srcOrd="2" destOrd="0" presId="urn:microsoft.com/office/officeart/2005/8/layout/vList2"/>
    <dgm:cxn modelId="{E0C34FB9-E9ED-4AA9-8FFE-AB977C6176C6}" type="presParOf" srcId="{BFA6A75E-3ED4-40C0-94DF-16B083CB122A}" destId="{BF916C2F-4958-4398-9B8D-526DCC25B19A}" srcOrd="3" destOrd="0" presId="urn:microsoft.com/office/officeart/2005/8/layout/vList2"/>
    <dgm:cxn modelId="{A753BC0E-41D3-4D95-B671-62422E2EB742}" type="presParOf" srcId="{BFA6A75E-3ED4-40C0-94DF-16B083CB122A}" destId="{113E5862-8505-422A-A79B-819F1FBBE4D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4DC872-EE1E-4FD9-BC9E-801E2441F095}" type="doc">
      <dgm:prSet loTypeId="urn:microsoft.com/office/officeart/2005/8/layout/vList2" loCatId="list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C1E90981-ED7C-4411-BEA5-1584EF1685F1}">
      <dgm:prSet/>
      <dgm:spPr/>
      <dgm:t>
        <a:bodyPr/>
        <a:lstStyle/>
        <a:p>
          <a:r>
            <a:rPr lang="en-GB"/>
            <a:t>Motor of choice was a DC N20 due to its affordable price and the project’s budget limitations.</a:t>
          </a:r>
          <a:endParaRPr lang="en-US"/>
        </a:p>
      </dgm:t>
    </dgm:pt>
    <dgm:pt modelId="{92B37544-6CEA-4DAF-9B2B-472DF4A071A5}" type="parTrans" cxnId="{40AE296C-5A6A-493A-AC3B-E3FA879CB5E5}">
      <dgm:prSet/>
      <dgm:spPr/>
      <dgm:t>
        <a:bodyPr/>
        <a:lstStyle/>
        <a:p>
          <a:endParaRPr lang="en-US"/>
        </a:p>
      </dgm:t>
    </dgm:pt>
    <dgm:pt modelId="{D3CB9BC6-0B6B-48C5-B918-8A3BA782B483}" type="sibTrans" cxnId="{40AE296C-5A6A-493A-AC3B-E3FA879CB5E5}">
      <dgm:prSet/>
      <dgm:spPr/>
      <dgm:t>
        <a:bodyPr/>
        <a:lstStyle/>
        <a:p>
          <a:endParaRPr lang="en-US"/>
        </a:p>
      </dgm:t>
    </dgm:pt>
    <dgm:pt modelId="{0327180B-6D20-4772-92D8-7F4DB23C9D1F}">
      <dgm:prSet/>
      <dgm:spPr/>
      <dgm:t>
        <a:bodyPr/>
        <a:lstStyle/>
        <a:p>
          <a:r>
            <a:rPr lang="en-GB" u="none"/>
            <a:t>Price is £6.61, so for 2 is £13.22</a:t>
          </a:r>
          <a:endParaRPr lang="en-US" u="none"/>
        </a:p>
      </dgm:t>
    </dgm:pt>
    <dgm:pt modelId="{8886860C-6CDF-4826-B35C-5E9A966D299A}" type="parTrans" cxnId="{37052C55-0EDD-470D-ACF2-95B6C6FF86FD}">
      <dgm:prSet/>
      <dgm:spPr/>
      <dgm:t>
        <a:bodyPr/>
        <a:lstStyle/>
        <a:p>
          <a:endParaRPr lang="en-US"/>
        </a:p>
      </dgm:t>
    </dgm:pt>
    <dgm:pt modelId="{E9F0FA45-B938-4056-BEEF-4173F03E797B}" type="sibTrans" cxnId="{37052C55-0EDD-470D-ACF2-95B6C6FF86FD}">
      <dgm:prSet/>
      <dgm:spPr/>
      <dgm:t>
        <a:bodyPr/>
        <a:lstStyle/>
        <a:p>
          <a:endParaRPr lang="en-US"/>
        </a:p>
      </dgm:t>
    </dgm:pt>
    <dgm:pt modelId="{10FC94A2-BDE2-4CEC-BDC8-684704581E01}">
      <dgm:prSet/>
      <dgm:spPr/>
      <dgm:t>
        <a:bodyPr/>
        <a:lstStyle/>
        <a:p>
          <a:r>
            <a:rPr lang="en-GB"/>
            <a:t>Has an operating requirement of 6V.</a:t>
          </a:r>
          <a:endParaRPr lang="en-US"/>
        </a:p>
      </dgm:t>
    </dgm:pt>
    <dgm:pt modelId="{F60A7020-9FCA-4AB2-BC0F-9BFE185E4AC9}" type="parTrans" cxnId="{E282647D-3ACC-420B-BB39-BDD624605793}">
      <dgm:prSet/>
      <dgm:spPr/>
      <dgm:t>
        <a:bodyPr/>
        <a:lstStyle/>
        <a:p>
          <a:endParaRPr lang="en-US"/>
        </a:p>
      </dgm:t>
    </dgm:pt>
    <dgm:pt modelId="{5AF5D8C7-DC89-4CE0-806F-72A7CC3031EC}" type="sibTrans" cxnId="{E282647D-3ACC-420B-BB39-BDD624605793}">
      <dgm:prSet/>
      <dgm:spPr/>
      <dgm:t>
        <a:bodyPr/>
        <a:lstStyle/>
        <a:p>
          <a:endParaRPr lang="en-US"/>
        </a:p>
      </dgm:t>
    </dgm:pt>
    <dgm:pt modelId="{33F4EAFE-3446-453E-B448-9E2C2E6F0F14}">
      <dgm:prSet/>
      <dgm:spPr/>
      <dgm:t>
        <a:bodyPr/>
        <a:lstStyle/>
        <a:p>
          <a:r>
            <a:rPr lang="en-GB"/>
            <a:t>Provides a maximum operating speed of approximately 300rpm </a:t>
          </a:r>
          <a:endParaRPr lang="en-US"/>
        </a:p>
      </dgm:t>
    </dgm:pt>
    <dgm:pt modelId="{025EAC90-5775-4DD6-9E25-E419C9295F14}" type="parTrans" cxnId="{9C1855B8-636C-469E-96D8-F717F63AE66B}">
      <dgm:prSet/>
      <dgm:spPr/>
      <dgm:t>
        <a:bodyPr/>
        <a:lstStyle/>
        <a:p>
          <a:endParaRPr lang="en-US"/>
        </a:p>
      </dgm:t>
    </dgm:pt>
    <dgm:pt modelId="{E494BE07-9A78-410C-B486-7CBA9CB85D61}" type="sibTrans" cxnId="{9C1855B8-636C-469E-96D8-F717F63AE66B}">
      <dgm:prSet/>
      <dgm:spPr/>
      <dgm:t>
        <a:bodyPr/>
        <a:lstStyle/>
        <a:p>
          <a:endParaRPr lang="en-US"/>
        </a:p>
      </dgm:t>
    </dgm:pt>
    <dgm:pt modelId="{8CB26AEF-9D8C-48F4-BFD6-22091B95571C}" type="pres">
      <dgm:prSet presAssocID="{744DC872-EE1E-4FD9-BC9E-801E2441F095}" presName="linear" presStyleCnt="0">
        <dgm:presLayoutVars>
          <dgm:animLvl val="lvl"/>
          <dgm:resizeHandles val="exact"/>
        </dgm:presLayoutVars>
      </dgm:prSet>
      <dgm:spPr/>
    </dgm:pt>
    <dgm:pt modelId="{C5EC3912-F2F5-4882-8FD9-11F2DB9D851B}" type="pres">
      <dgm:prSet presAssocID="{C1E90981-ED7C-4411-BEA5-1584EF1685F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7BDC58D-A155-44C6-B36D-F7D6D261F88A}" type="pres">
      <dgm:prSet presAssocID="{D3CB9BC6-0B6B-48C5-B918-8A3BA782B483}" presName="spacer" presStyleCnt="0"/>
      <dgm:spPr/>
    </dgm:pt>
    <dgm:pt modelId="{DF2AEA62-3D18-463A-B078-02E6A7D84B9E}" type="pres">
      <dgm:prSet presAssocID="{0327180B-6D20-4772-92D8-7F4DB23C9D1F}" presName="parentText" presStyleLbl="node1" presStyleIdx="1" presStyleCnt="4" custLinFactNeighborX="-1923" custLinFactNeighborY="-18799">
        <dgm:presLayoutVars>
          <dgm:chMax val="0"/>
          <dgm:bulletEnabled val="1"/>
        </dgm:presLayoutVars>
      </dgm:prSet>
      <dgm:spPr/>
    </dgm:pt>
    <dgm:pt modelId="{A4EDBEC6-1AC0-43FA-AFAC-6EED80EAD562}" type="pres">
      <dgm:prSet presAssocID="{E9F0FA45-B938-4056-BEEF-4173F03E797B}" presName="spacer" presStyleCnt="0"/>
      <dgm:spPr/>
    </dgm:pt>
    <dgm:pt modelId="{5C2F0A62-C6DD-4B4B-9195-46E16B6850DB}" type="pres">
      <dgm:prSet presAssocID="{10FC94A2-BDE2-4CEC-BDC8-684704581E0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6BFBD6-46CC-4D7B-A5F5-574181D76356}" type="pres">
      <dgm:prSet presAssocID="{5AF5D8C7-DC89-4CE0-806F-72A7CC3031EC}" presName="spacer" presStyleCnt="0"/>
      <dgm:spPr/>
    </dgm:pt>
    <dgm:pt modelId="{D54AD967-057A-4C5E-93E6-704B72E9E6E1}" type="pres">
      <dgm:prSet presAssocID="{33F4EAFE-3446-453E-B448-9E2C2E6F0F1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6C7FF00-674A-4458-A7F5-93753940B5EA}" type="presOf" srcId="{0327180B-6D20-4772-92D8-7F4DB23C9D1F}" destId="{DF2AEA62-3D18-463A-B078-02E6A7D84B9E}" srcOrd="0" destOrd="0" presId="urn:microsoft.com/office/officeart/2005/8/layout/vList2"/>
    <dgm:cxn modelId="{FF11FE2C-5ECF-4A76-A146-6FC173E6E3DA}" type="presOf" srcId="{744DC872-EE1E-4FD9-BC9E-801E2441F095}" destId="{8CB26AEF-9D8C-48F4-BFD6-22091B95571C}" srcOrd="0" destOrd="0" presId="urn:microsoft.com/office/officeart/2005/8/layout/vList2"/>
    <dgm:cxn modelId="{40AE296C-5A6A-493A-AC3B-E3FA879CB5E5}" srcId="{744DC872-EE1E-4FD9-BC9E-801E2441F095}" destId="{C1E90981-ED7C-4411-BEA5-1584EF1685F1}" srcOrd="0" destOrd="0" parTransId="{92B37544-6CEA-4DAF-9B2B-472DF4A071A5}" sibTransId="{D3CB9BC6-0B6B-48C5-B918-8A3BA782B483}"/>
    <dgm:cxn modelId="{37052C55-0EDD-470D-ACF2-95B6C6FF86FD}" srcId="{744DC872-EE1E-4FD9-BC9E-801E2441F095}" destId="{0327180B-6D20-4772-92D8-7F4DB23C9D1F}" srcOrd="1" destOrd="0" parTransId="{8886860C-6CDF-4826-B35C-5E9A966D299A}" sibTransId="{E9F0FA45-B938-4056-BEEF-4173F03E797B}"/>
    <dgm:cxn modelId="{E282647D-3ACC-420B-BB39-BDD624605793}" srcId="{744DC872-EE1E-4FD9-BC9E-801E2441F095}" destId="{10FC94A2-BDE2-4CEC-BDC8-684704581E01}" srcOrd="2" destOrd="0" parTransId="{F60A7020-9FCA-4AB2-BC0F-9BFE185E4AC9}" sibTransId="{5AF5D8C7-DC89-4CE0-806F-72A7CC3031EC}"/>
    <dgm:cxn modelId="{F8392B86-A8D0-4D0A-8014-AA6A443F2DBE}" type="presOf" srcId="{C1E90981-ED7C-4411-BEA5-1584EF1685F1}" destId="{C5EC3912-F2F5-4882-8FD9-11F2DB9D851B}" srcOrd="0" destOrd="0" presId="urn:microsoft.com/office/officeart/2005/8/layout/vList2"/>
    <dgm:cxn modelId="{77CD33A9-2F79-4C99-BA15-CF10C5C8904D}" type="presOf" srcId="{33F4EAFE-3446-453E-B448-9E2C2E6F0F14}" destId="{D54AD967-057A-4C5E-93E6-704B72E9E6E1}" srcOrd="0" destOrd="0" presId="urn:microsoft.com/office/officeart/2005/8/layout/vList2"/>
    <dgm:cxn modelId="{9C1855B8-636C-469E-96D8-F717F63AE66B}" srcId="{744DC872-EE1E-4FD9-BC9E-801E2441F095}" destId="{33F4EAFE-3446-453E-B448-9E2C2E6F0F14}" srcOrd="3" destOrd="0" parTransId="{025EAC90-5775-4DD6-9E25-E419C9295F14}" sibTransId="{E494BE07-9A78-410C-B486-7CBA9CB85D61}"/>
    <dgm:cxn modelId="{9670DBE7-28BB-459F-9E07-1F28CF33B045}" type="presOf" srcId="{10FC94A2-BDE2-4CEC-BDC8-684704581E01}" destId="{5C2F0A62-C6DD-4B4B-9195-46E16B6850DB}" srcOrd="0" destOrd="0" presId="urn:microsoft.com/office/officeart/2005/8/layout/vList2"/>
    <dgm:cxn modelId="{39CF3689-936A-44DA-88B3-20DD562ED030}" type="presParOf" srcId="{8CB26AEF-9D8C-48F4-BFD6-22091B95571C}" destId="{C5EC3912-F2F5-4882-8FD9-11F2DB9D851B}" srcOrd="0" destOrd="0" presId="urn:microsoft.com/office/officeart/2005/8/layout/vList2"/>
    <dgm:cxn modelId="{191C79CA-B592-4B22-A879-86160FD7FC57}" type="presParOf" srcId="{8CB26AEF-9D8C-48F4-BFD6-22091B95571C}" destId="{87BDC58D-A155-44C6-B36D-F7D6D261F88A}" srcOrd="1" destOrd="0" presId="urn:microsoft.com/office/officeart/2005/8/layout/vList2"/>
    <dgm:cxn modelId="{C5D39095-2FEF-4D38-ABFA-BD6BCE486B86}" type="presParOf" srcId="{8CB26AEF-9D8C-48F4-BFD6-22091B95571C}" destId="{DF2AEA62-3D18-463A-B078-02E6A7D84B9E}" srcOrd="2" destOrd="0" presId="urn:microsoft.com/office/officeart/2005/8/layout/vList2"/>
    <dgm:cxn modelId="{539E1BA3-9C03-4044-B208-074469B029ED}" type="presParOf" srcId="{8CB26AEF-9D8C-48F4-BFD6-22091B95571C}" destId="{A4EDBEC6-1AC0-43FA-AFAC-6EED80EAD562}" srcOrd="3" destOrd="0" presId="urn:microsoft.com/office/officeart/2005/8/layout/vList2"/>
    <dgm:cxn modelId="{1E849F5A-4C37-4677-9A38-6420F6AA4D9B}" type="presParOf" srcId="{8CB26AEF-9D8C-48F4-BFD6-22091B95571C}" destId="{5C2F0A62-C6DD-4B4B-9195-46E16B6850DB}" srcOrd="4" destOrd="0" presId="urn:microsoft.com/office/officeart/2005/8/layout/vList2"/>
    <dgm:cxn modelId="{FDE1D378-5837-49E1-8ADF-DBC9CF961AEE}" type="presParOf" srcId="{8CB26AEF-9D8C-48F4-BFD6-22091B95571C}" destId="{636BFBD6-46CC-4D7B-A5F5-574181D76356}" srcOrd="5" destOrd="0" presId="urn:microsoft.com/office/officeart/2005/8/layout/vList2"/>
    <dgm:cxn modelId="{02396F28-3CF6-4371-B0B0-C6E450756952}" type="presParOf" srcId="{8CB26AEF-9D8C-48F4-BFD6-22091B95571C}" destId="{D54AD967-057A-4C5E-93E6-704B72E9E6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B58C66-6D63-426D-87BE-CD84C4970321}">
      <dsp:nvSpPr>
        <dsp:cNvPr id="0" name=""/>
        <dsp:cNvSpPr/>
      </dsp:nvSpPr>
      <dsp:spPr>
        <a:xfrm>
          <a:off x="0" y="53081"/>
          <a:ext cx="6894576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Due to time constraints, we changed from 2x 9v batteries to 5x AA batteries.</a:t>
          </a:r>
          <a:endParaRPr lang="en-US" sz="2700" kern="1200"/>
        </a:p>
      </dsp:txBody>
      <dsp:txXfrm>
        <a:off x="52431" y="105512"/>
        <a:ext cx="6789714" cy="969198"/>
      </dsp:txXfrm>
    </dsp:sp>
    <dsp:sp modelId="{3B360763-E0D1-49A9-BC9C-2EFF15AA9966}">
      <dsp:nvSpPr>
        <dsp:cNvPr id="0" name=""/>
        <dsp:cNvSpPr/>
      </dsp:nvSpPr>
      <dsp:spPr>
        <a:xfrm>
          <a:off x="0" y="1204901"/>
          <a:ext cx="6894576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Price- £10.49 in total, but 5 is £6.55.</a:t>
          </a:r>
          <a:endParaRPr lang="en-US" sz="2700" kern="1200"/>
        </a:p>
      </dsp:txBody>
      <dsp:txXfrm>
        <a:off x="52431" y="1257332"/>
        <a:ext cx="6789714" cy="969198"/>
      </dsp:txXfrm>
    </dsp:sp>
    <dsp:sp modelId="{113E5862-8505-422A-A79B-819F1FBBE4D0}">
      <dsp:nvSpPr>
        <dsp:cNvPr id="0" name=""/>
        <dsp:cNvSpPr/>
      </dsp:nvSpPr>
      <dsp:spPr>
        <a:xfrm>
          <a:off x="0" y="2356722"/>
          <a:ext cx="6894576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Voltage capacity per battery is 1.2V</a:t>
          </a:r>
          <a:endParaRPr lang="en-US" sz="2700" kern="1200"/>
        </a:p>
      </dsp:txBody>
      <dsp:txXfrm>
        <a:off x="52431" y="2409153"/>
        <a:ext cx="6789714" cy="9691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C3912-F2F5-4882-8FD9-11F2DB9D851B}">
      <dsp:nvSpPr>
        <dsp:cNvPr id="0" name=""/>
        <dsp:cNvSpPr/>
      </dsp:nvSpPr>
      <dsp:spPr>
        <a:xfrm>
          <a:off x="0" y="106417"/>
          <a:ext cx="4508937" cy="9898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Motor of choice was a DC N20 due to its affordable price and the project’s budget limitations.</a:t>
          </a:r>
          <a:endParaRPr lang="en-US" sz="1800" kern="1200"/>
        </a:p>
      </dsp:txBody>
      <dsp:txXfrm>
        <a:off x="48319" y="154736"/>
        <a:ext cx="4412299" cy="893182"/>
      </dsp:txXfrm>
    </dsp:sp>
    <dsp:sp modelId="{DF2AEA62-3D18-463A-B078-02E6A7D84B9E}">
      <dsp:nvSpPr>
        <dsp:cNvPr id="0" name=""/>
        <dsp:cNvSpPr/>
      </dsp:nvSpPr>
      <dsp:spPr>
        <a:xfrm>
          <a:off x="0" y="1138331"/>
          <a:ext cx="4508937" cy="9898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u="none" kern="1200"/>
            <a:t>Price is £6.61, so for 2 is £13.22</a:t>
          </a:r>
          <a:endParaRPr lang="en-US" sz="1800" u="none" kern="1200"/>
        </a:p>
      </dsp:txBody>
      <dsp:txXfrm>
        <a:off x="48319" y="1186650"/>
        <a:ext cx="4412299" cy="893182"/>
      </dsp:txXfrm>
    </dsp:sp>
    <dsp:sp modelId="{5C2F0A62-C6DD-4B4B-9195-46E16B6850DB}">
      <dsp:nvSpPr>
        <dsp:cNvPr id="0" name=""/>
        <dsp:cNvSpPr/>
      </dsp:nvSpPr>
      <dsp:spPr>
        <a:xfrm>
          <a:off x="0" y="2189737"/>
          <a:ext cx="4508937" cy="9898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Has an operating requirement of 6V.</a:t>
          </a:r>
          <a:endParaRPr lang="en-US" sz="1800" kern="1200"/>
        </a:p>
      </dsp:txBody>
      <dsp:txXfrm>
        <a:off x="48319" y="2238056"/>
        <a:ext cx="4412299" cy="893182"/>
      </dsp:txXfrm>
    </dsp:sp>
    <dsp:sp modelId="{D54AD967-057A-4C5E-93E6-704B72E9E6E1}">
      <dsp:nvSpPr>
        <dsp:cNvPr id="0" name=""/>
        <dsp:cNvSpPr/>
      </dsp:nvSpPr>
      <dsp:spPr>
        <a:xfrm>
          <a:off x="0" y="3231396"/>
          <a:ext cx="4508937" cy="9898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Provides a maximum operating speed of approximately 300rpm </a:t>
          </a:r>
          <a:endParaRPr lang="en-US" sz="1800" kern="1200"/>
        </a:p>
      </dsp:txBody>
      <dsp:txXfrm>
        <a:off x="48319" y="3279715"/>
        <a:ext cx="4412299" cy="8931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DFDD4-C657-4A14-B601-17D1197A3A15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CC9AD3-C0B3-4F4F-8DFE-C9CBF33103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745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CC9AD3-C0B3-4F4F-8DFE-C9CBF33103A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88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2B0A2-A2F7-B15B-F208-CAFD8FB395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B85497-625E-0107-7183-8D47055C0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54A9F-AF54-DA59-A9B7-026BC86F0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44BF0-2966-CA6B-BD2B-5A419E83B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4B229B-7DA7-CBEE-3368-655921929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554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3787D-0322-1D04-5591-6F85123EE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E4955-6AD4-FA64-BB30-1FF85512A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29BB9-0177-F90C-E7EF-5F191B74D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9F869-1AF6-15CD-6FAB-551FF3EAD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375C8-AF48-ADD0-8F3D-6EE21BD06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553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34692-72D3-D941-AEF4-50143BEBB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64C7F8-850F-5C8D-B1A2-C2F8D3B38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EB9B2D-60E6-E62A-2CE7-CC0885C08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47C3D-B759-9DA7-8543-8CA8AFD42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09124-6CCB-73FF-4144-2AB80F8F0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847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B4538-F0F4-B05E-0347-6EFDCC07E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DC30-1FC1-B45C-EFB3-6AABE6D301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0BA7E8-DF2B-FFE2-4679-AAAD32859A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60AC30-38D1-F22A-41C9-6BACEF2FE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E3BAE-1DF9-07FE-51C2-DABCBD516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16BA72-AD85-CF1D-C283-2438B2538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449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B5599-8A5C-E19D-475D-EEE0ACA0A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904077-74A2-B585-877C-2C8DEA5620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B8C6B6-A1E9-D738-9DA3-2028F9DCCC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382F57-9AE9-E0E3-41B4-AD4A5ED133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B06D20-D478-EEB4-7795-CE77A3420B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98455-2FD0-2381-1FE1-D969F1581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139771-D67F-8B80-0DF0-DA9B99A02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1A4856-ED87-E85D-21A3-29A82EE78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350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F9B2F-C12F-DE3B-1875-8065F1A0B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28D0D9-DC93-8D59-DFA1-ED068F104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0EE434-396C-6151-8B55-C192AFA27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1F57D3-2F00-8AA2-EDD9-4E445B954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182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01C2E0-243D-201F-6807-0776B41DC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F5F0CD-515D-E46D-81C4-7D66CB609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C2522D-D7BA-6396-BDD9-846BC8D02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14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078AF-A59A-E3B1-6A87-B76859575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87285-8F3D-B89B-BCD1-9FEB164B5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26547F-FA27-BC54-05FA-CA3E479E33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807783-F838-7AA4-2B43-56984D421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8ED9B1-406D-A4EA-9100-D4E27EED4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67D1B1-30EF-AC64-3042-145BF1671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404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DAB38-0000-1AC8-29B7-597BDE8A0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64DAA5-5BB9-FA9E-B3FA-508AC41C6E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634D57-4408-3DAC-E0A8-55D0C627E0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39F625-2434-763A-5FE4-CF3887FE1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853D65-C64B-4B03-2EEC-34D3F6544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280CE4-AAAF-8E6F-F8DC-5D899B5CE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59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89A4D-B3D9-F67F-8781-54567E058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DCE54-CB85-D097-4280-189130124D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7CD2F-780B-197D-3B4B-61DEFA3A1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AF68F-C0F4-8473-4D8F-BFBBF6C83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7ED30-1C85-67F5-0095-AAB6CEAD2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137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95FB9D-FE64-8640-06F3-D3CC2662AB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9AE8E4-AD7C-3ACE-23B9-3FD53495CC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FFAA9-7E4A-2357-373D-6C6713CE4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420916-0880-F436-69F7-A33B58D14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81605-533B-D4A2-340D-0655578C8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181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D2215C-88CF-A343-DFFB-66B1CEE77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0B6164-0820-E33A-78FB-A168CCAB80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F93C6-49F2-13D3-CE25-0001150DEE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087F42-6FD3-4941-9BB0-B03FE88F2349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F1467-BFA8-74F7-4AE2-EF436CAF5C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17AF6-1118-3FC6-F11B-B0334FAFE5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20345D-D8B9-4119-A426-07E7BA47B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457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5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3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42.jpeg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mazon.co.uk/HALJIA-4-Phase-Stepper-ULN2003-Arduino/dp/B01DM8N9HW" TargetMode="External"/><Relationship Id="rId13" Type="http://schemas.openxmlformats.org/officeDocument/2006/relationships/hyperlink" Target="https://store.arduino.cc/products/arduino-uno-rev3" TargetMode="External"/><Relationship Id="rId3" Type="http://schemas.openxmlformats.org/officeDocument/2006/relationships/hyperlink" Target="https://grabcad.com/library/ultrasonic-sensor-hc-sr04-1" TargetMode="External"/><Relationship Id="rId7" Type="http://schemas.openxmlformats.org/officeDocument/2006/relationships/hyperlink" Target="https://www.amazon.co.uk/Adafruit-TCS34725-Color-Sensor-Filter/dp/B00OKCRU5M" TargetMode="External"/><Relationship Id="rId12" Type="http://schemas.openxmlformats.org/officeDocument/2006/relationships/hyperlink" Target="http://www.circuito.io/" TargetMode="External"/><Relationship Id="rId2" Type="http://schemas.openxmlformats.org/officeDocument/2006/relationships/hyperlink" Target="https://www.imeche.org/news/news-article/2021-design-challenge-greater-london-region-2nd-year-final-resul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mazon.co.uk/HC-SR04-Ultrasonic-Distance-Arduino-MEGA2560/dp/B07XF4815H/ref=sr_1_9?keywords=hc-sr04+ultrasonic+sensor&amp;qid=1702382467&amp;sr=8-9" TargetMode="External"/><Relationship Id="rId11" Type="http://schemas.openxmlformats.org/officeDocument/2006/relationships/hyperlink" Target="https://www.auscomtech.com.au/product/mini-4-channel-motor-drive-l293d-module-high-voltage-current-module-arduino-hw-310/" TargetMode="External"/><Relationship Id="rId5" Type="http://schemas.openxmlformats.org/officeDocument/2006/relationships/hyperlink" Target="https://www.amazon.co.uk/Yosoo-Torque-300RPM-Gearbox-Replacement/dp/B01N6LJN43?th=1" TargetMode="External"/><Relationship Id="rId10" Type="http://schemas.openxmlformats.org/officeDocument/2006/relationships/hyperlink" Target="https://www.amazon.co.uk/Gonine-Positive-Exercise-Elliptical-Recumbent/dp/B0BR7TQYGF/" TargetMode="External"/><Relationship Id="rId4" Type="http://schemas.openxmlformats.org/officeDocument/2006/relationships/hyperlink" Target="https://grabcad.com/library/n20-dc-geared-motor-1" TargetMode="External"/><Relationship Id="rId9" Type="http://schemas.openxmlformats.org/officeDocument/2006/relationships/hyperlink" Target="https://www.youtube.com/watch?v=R102xfcx75I&amp;t=1s&amp;pp=ygUraG93IHRvIHNldCB1cCByYWR1aW5vIG5hbm8gYmxpbmsgdGVzdCBiYXNpYw%3D%3D" TargetMode="External"/><Relationship Id="rId14" Type="http://schemas.openxmlformats.org/officeDocument/2006/relationships/hyperlink" Target="https://www.ebay.co.uk/itm/315008658497?_trkparms=amclksrc%3DITM%26aid%3D1110006%26algo%3DHOMESPLICE.SIM%26ao%3D1%26asc%3D20201210111314%26meid%3Ddf009d511fb24fabbd30086dbd9cb8f2%26pid%3D101195%26rk%3D9%26rkt%3D9%26sd%3D154949414097%26itm%3D315008658497%26pmt%3D1%26noa%3D0%26pg%3D4429486%26algv%3DSimplAMLv11WebTrimmedV3MskuWithLambda85KnnRecallV1V2V4ItemNrtInQueryAndCassiniVisualRankerAndBertRecallWithVMEV3CPCAutoWithCassiniEmbRecallManual%26brand%3DUnbranded&amp;_trksid=p4429486.c101195.m1851&amp;itmprp=cksum%3A315008658497df009d511fb24fabbd30086dbd9cb8f2%7Cenc%3AAQAJAAABcLSVkHmTL63bebovD9RfpraPWbY9f4anjbziTIaEIOVXg2DWhVLks3Lfqff9vxxfjIh4XEXusIehlT2iEH8%252BCxXNySMxlDIQJ3g86%252Bx3AAIAq9gznqdGSR72ksP41kjzPN1reUbVsJuld0S4i4qXlQfTmkMeIJTCXTM8mLpr7ju2fMvruDu87ZX%252B4bShOvD%252B4hM9CNape0q9hTguk67EuKuv2Ha3GU0cuJEOD5FQBn%252FkwKqxHSiAOEZDCBEaC4Z16t6%252Fp8dxh%252Bkr2Ur5VCFwNC%252BEKp8JPerlYYUVVeaGL1A7yqLFm7C%252BvxfNIZahiBtGVPsZ91uhUxQAJRWOof%252BlcUjoEmvXdtxdSWGQezysOdAbisnawcTB0dk%252Fu7pujmLVhev6Odk26GuuDuaVHwGZSfSwSlvhtoH2HNKuAZZ%252B555aubnTYWC8%252BdH56XK293YnQwlRFcNz2cg8zEEzOrwy%252F1SDeBrIG4OGPyFWkWqLMsEt%7Campid%3APL_CLK%7Cclp%3A4429486&amp;itmmeta=01HS0ZTMHKT9BPY78AYT9RKY6J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 title="Defocused Particles Cyan Blue">
            <a:hlinkClick r:id="" action="ppaction://media"/>
            <a:extLst>
              <a:ext uri="{FF2B5EF4-FFF2-40B4-BE49-F238E27FC236}">
                <a16:creationId xmlns:a16="http://schemas.microsoft.com/office/drawing/2014/main" id="{9B861B4E-FFE5-DD2D-6F77-9FF7EA2B8A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108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Free-form: Shape 9">
            <a:extLst>
              <a:ext uri="{FF2B5EF4-FFF2-40B4-BE49-F238E27FC236}">
                <a16:creationId xmlns:a16="http://schemas.microsoft.com/office/drawing/2014/main" id="{B4E8C260-AE77-BD2B-BCD1-BF373752D046}"/>
              </a:ext>
            </a:extLst>
          </p:cNvPr>
          <p:cNvSpPr/>
          <p:nvPr/>
        </p:nvSpPr>
        <p:spPr>
          <a:xfrm>
            <a:off x="0" y="-1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8114295" y="2037917"/>
                </a:moveTo>
                <a:lnTo>
                  <a:pt x="8114295" y="2108583"/>
                </a:lnTo>
                <a:cubicBezTo>
                  <a:pt x="8104011" y="2122185"/>
                  <a:pt x="8089330" y="2134958"/>
                  <a:pt x="8070253" y="2146902"/>
                </a:cubicBezTo>
                <a:cubicBezTo>
                  <a:pt x="8051177" y="2158845"/>
                  <a:pt x="8031023" y="2164817"/>
                  <a:pt x="8009790" y="2164817"/>
                </a:cubicBezTo>
                <a:cubicBezTo>
                  <a:pt x="7993534" y="2164817"/>
                  <a:pt x="7979516" y="2160670"/>
                  <a:pt x="7967739" y="2152376"/>
                </a:cubicBezTo>
                <a:cubicBezTo>
                  <a:pt x="7955961" y="2144082"/>
                  <a:pt x="7950072" y="2130479"/>
                  <a:pt x="7950072" y="2111569"/>
                </a:cubicBezTo>
                <a:cubicBezTo>
                  <a:pt x="7950072" y="2085691"/>
                  <a:pt x="7961933" y="2066947"/>
                  <a:pt x="7985654" y="2055335"/>
                </a:cubicBezTo>
                <a:cubicBezTo>
                  <a:pt x="8009375" y="2043723"/>
                  <a:pt x="8052256" y="2037917"/>
                  <a:pt x="8114295" y="2037917"/>
                </a:cubicBezTo>
                <a:close/>
                <a:moveTo>
                  <a:pt x="5590170" y="2037917"/>
                </a:moveTo>
                <a:lnTo>
                  <a:pt x="5590170" y="2108583"/>
                </a:lnTo>
                <a:cubicBezTo>
                  <a:pt x="5579886" y="2122185"/>
                  <a:pt x="5565205" y="2134958"/>
                  <a:pt x="5546129" y="2146902"/>
                </a:cubicBezTo>
                <a:cubicBezTo>
                  <a:pt x="5527052" y="2158845"/>
                  <a:pt x="5506898" y="2164817"/>
                  <a:pt x="5485665" y="2164817"/>
                </a:cubicBezTo>
                <a:cubicBezTo>
                  <a:pt x="5469409" y="2164817"/>
                  <a:pt x="5455391" y="2160670"/>
                  <a:pt x="5443614" y="2152376"/>
                </a:cubicBezTo>
                <a:cubicBezTo>
                  <a:pt x="5431836" y="2144082"/>
                  <a:pt x="5425947" y="2130479"/>
                  <a:pt x="5425947" y="2111569"/>
                </a:cubicBezTo>
                <a:cubicBezTo>
                  <a:pt x="5425947" y="2085691"/>
                  <a:pt x="5437809" y="2066947"/>
                  <a:pt x="5461529" y="2055335"/>
                </a:cubicBezTo>
                <a:cubicBezTo>
                  <a:pt x="5485250" y="2043723"/>
                  <a:pt x="5528131" y="2037917"/>
                  <a:pt x="5590170" y="2037917"/>
                </a:cubicBezTo>
                <a:close/>
                <a:moveTo>
                  <a:pt x="7241144" y="1771678"/>
                </a:moveTo>
                <a:lnTo>
                  <a:pt x="7413826" y="2257876"/>
                </a:lnTo>
                <a:lnTo>
                  <a:pt x="7588001" y="2257876"/>
                </a:lnTo>
                <a:lnTo>
                  <a:pt x="7761182" y="1771678"/>
                </a:lnTo>
                <a:lnTo>
                  <a:pt x="7607907" y="1771678"/>
                </a:lnTo>
                <a:lnTo>
                  <a:pt x="7500914" y="2118536"/>
                </a:lnTo>
                <a:lnTo>
                  <a:pt x="7398399" y="1771678"/>
                </a:lnTo>
                <a:close/>
                <a:moveTo>
                  <a:pt x="7022078" y="1771678"/>
                </a:moveTo>
                <a:lnTo>
                  <a:pt x="7022078" y="2257876"/>
                </a:lnTo>
                <a:lnTo>
                  <a:pt x="7173859" y="2257876"/>
                </a:lnTo>
                <a:lnTo>
                  <a:pt x="7173859" y="1771678"/>
                </a:lnTo>
                <a:close/>
                <a:moveTo>
                  <a:pt x="4412228" y="1771678"/>
                </a:moveTo>
                <a:lnTo>
                  <a:pt x="4412228" y="2257876"/>
                </a:lnTo>
                <a:lnTo>
                  <a:pt x="4564010" y="2257876"/>
                </a:lnTo>
                <a:lnTo>
                  <a:pt x="4564010" y="1771678"/>
                </a:lnTo>
                <a:close/>
                <a:moveTo>
                  <a:pt x="8046118" y="1764711"/>
                </a:moveTo>
                <a:cubicBezTo>
                  <a:pt x="8002657" y="1764711"/>
                  <a:pt x="7964504" y="1769853"/>
                  <a:pt x="7931659" y="1780138"/>
                </a:cubicBezTo>
                <a:cubicBezTo>
                  <a:pt x="7898815" y="1790423"/>
                  <a:pt x="7873186" y="1807674"/>
                  <a:pt x="7854773" y="1831893"/>
                </a:cubicBezTo>
                <a:cubicBezTo>
                  <a:pt x="7836361" y="1856112"/>
                  <a:pt x="7827154" y="1889122"/>
                  <a:pt x="7827154" y="1930924"/>
                </a:cubicBezTo>
                <a:lnTo>
                  <a:pt x="7967988" y="1930924"/>
                </a:lnTo>
                <a:cubicBezTo>
                  <a:pt x="7967988" y="1906705"/>
                  <a:pt x="7975203" y="1889288"/>
                  <a:pt x="7989635" y="1878671"/>
                </a:cubicBezTo>
                <a:cubicBezTo>
                  <a:pt x="8004067" y="1868055"/>
                  <a:pt x="8022895" y="1862747"/>
                  <a:pt x="8046118" y="1862747"/>
                </a:cubicBezTo>
                <a:cubicBezTo>
                  <a:pt x="8067019" y="1862747"/>
                  <a:pt x="8083939" y="1867806"/>
                  <a:pt x="8096877" y="1877925"/>
                </a:cubicBezTo>
                <a:cubicBezTo>
                  <a:pt x="8109816" y="1888044"/>
                  <a:pt x="8116285" y="1906705"/>
                  <a:pt x="8116285" y="1933910"/>
                </a:cubicBezTo>
                <a:lnTo>
                  <a:pt x="8116285" y="1956802"/>
                </a:lnTo>
                <a:cubicBezTo>
                  <a:pt x="8053251" y="1958460"/>
                  <a:pt x="7997846" y="1963354"/>
                  <a:pt x="7950072" y="1971482"/>
                </a:cubicBezTo>
                <a:cubicBezTo>
                  <a:pt x="7902298" y="1979610"/>
                  <a:pt x="7865141" y="1995120"/>
                  <a:pt x="7838600" y="2018012"/>
                </a:cubicBezTo>
                <a:cubicBezTo>
                  <a:pt x="7812059" y="2040903"/>
                  <a:pt x="7798789" y="2074909"/>
                  <a:pt x="7798789" y="2120029"/>
                </a:cubicBezTo>
                <a:cubicBezTo>
                  <a:pt x="7798789" y="2152873"/>
                  <a:pt x="7806253" y="2180078"/>
                  <a:pt x="7821183" y="2201642"/>
                </a:cubicBezTo>
                <a:cubicBezTo>
                  <a:pt x="7836112" y="2223207"/>
                  <a:pt x="7855769" y="2239297"/>
                  <a:pt x="7880153" y="2249914"/>
                </a:cubicBezTo>
                <a:cubicBezTo>
                  <a:pt x="7904538" y="2260530"/>
                  <a:pt x="7930499" y="2265838"/>
                  <a:pt x="7958035" y="2265838"/>
                </a:cubicBezTo>
                <a:cubicBezTo>
                  <a:pt x="7991874" y="2265838"/>
                  <a:pt x="8021982" y="2260447"/>
                  <a:pt x="8048357" y="2249665"/>
                </a:cubicBezTo>
                <a:cubicBezTo>
                  <a:pt x="8074732" y="2238883"/>
                  <a:pt x="8097707" y="2221880"/>
                  <a:pt x="8117281" y="2198657"/>
                </a:cubicBezTo>
                <a:lnTo>
                  <a:pt x="8122257" y="2257876"/>
                </a:lnTo>
                <a:lnTo>
                  <a:pt x="8263588" y="2257876"/>
                </a:lnTo>
                <a:lnTo>
                  <a:pt x="8263588" y="1931422"/>
                </a:lnTo>
                <a:cubicBezTo>
                  <a:pt x="8263588" y="1899573"/>
                  <a:pt x="8258529" y="1872865"/>
                  <a:pt x="8248410" y="1851301"/>
                </a:cubicBezTo>
                <a:cubicBezTo>
                  <a:pt x="8238291" y="1829737"/>
                  <a:pt x="8223694" y="1812568"/>
                  <a:pt x="8204617" y="1799795"/>
                </a:cubicBezTo>
                <a:cubicBezTo>
                  <a:pt x="8185541" y="1787022"/>
                  <a:pt x="8162649" y="1777982"/>
                  <a:pt x="8135942" y="1772673"/>
                </a:cubicBezTo>
                <a:cubicBezTo>
                  <a:pt x="8109236" y="1767365"/>
                  <a:pt x="8079294" y="1764711"/>
                  <a:pt x="8046118" y="1764711"/>
                </a:cubicBezTo>
                <a:close/>
                <a:moveTo>
                  <a:pt x="5521993" y="1764711"/>
                </a:moveTo>
                <a:cubicBezTo>
                  <a:pt x="5478532" y="1764711"/>
                  <a:pt x="5440380" y="1769853"/>
                  <a:pt x="5407535" y="1780138"/>
                </a:cubicBezTo>
                <a:cubicBezTo>
                  <a:pt x="5374691" y="1790423"/>
                  <a:pt x="5349061" y="1807674"/>
                  <a:pt x="5330649" y="1831893"/>
                </a:cubicBezTo>
                <a:cubicBezTo>
                  <a:pt x="5312237" y="1856112"/>
                  <a:pt x="5303029" y="1889122"/>
                  <a:pt x="5303029" y="1930924"/>
                </a:cubicBezTo>
                <a:lnTo>
                  <a:pt x="5443863" y="1930924"/>
                </a:lnTo>
                <a:cubicBezTo>
                  <a:pt x="5443863" y="1906705"/>
                  <a:pt x="5451078" y="1889288"/>
                  <a:pt x="5465511" y="1878671"/>
                </a:cubicBezTo>
                <a:cubicBezTo>
                  <a:pt x="5479942" y="1868055"/>
                  <a:pt x="5498770" y="1862747"/>
                  <a:pt x="5521993" y="1862747"/>
                </a:cubicBezTo>
                <a:cubicBezTo>
                  <a:pt x="5542894" y="1862747"/>
                  <a:pt x="5559814" y="1867806"/>
                  <a:pt x="5572752" y="1877925"/>
                </a:cubicBezTo>
                <a:cubicBezTo>
                  <a:pt x="5585691" y="1888044"/>
                  <a:pt x="5592161" y="1906705"/>
                  <a:pt x="5592161" y="1933910"/>
                </a:cubicBezTo>
                <a:lnTo>
                  <a:pt x="5592161" y="1956802"/>
                </a:lnTo>
                <a:cubicBezTo>
                  <a:pt x="5529126" y="1958460"/>
                  <a:pt x="5473722" y="1963354"/>
                  <a:pt x="5425947" y="1971482"/>
                </a:cubicBezTo>
                <a:cubicBezTo>
                  <a:pt x="5378175" y="1979610"/>
                  <a:pt x="5341016" y="1995120"/>
                  <a:pt x="5314476" y="2018012"/>
                </a:cubicBezTo>
                <a:cubicBezTo>
                  <a:pt x="5287935" y="2040903"/>
                  <a:pt x="5274664" y="2074909"/>
                  <a:pt x="5274664" y="2120029"/>
                </a:cubicBezTo>
                <a:cubicBezTo>
                  <a:pt x="5274664" y="2152873"/>
                  <a:pt x="5282128" y="2180078"/>
                  <a:pt x="5297058" y="2201642"/>
                </a:cubicBezTo>
                <a:cubicBezTo>
                  <a:pt x="5311987" y="2223207"/>
                  <a:pt x="5331644" y="2239297"/>
                  <a:pt x="5356029" y="2249914"/>
                </a:cubicBezTo>
                <a:cubicBezTo>
                  <a:pt x="5380413" y="2260530"/>
                  <a:pt x="5406374" y="2265838"/>
                  <a:pt x="5433910" y="2265838"/>
                </a:cubicBezTo>
                <a:cubicBezTo>
                  <a:pt x="5467749" y="2265838"/>
                  <a:pt x="5497857" y="2260447"/>
                  <a:pt x="5524232" y="2249665"/>
                </a:cubicBezTo>
                <a:cubicBezTo>
                  <a:pt x="5550607" y="2238883"/>
                  <a:pt x="5573582" y="2221880"/>
                  <a:pt x="5593156" y="2198657"/>
                </a:cubicBezTo>
                <a:lnTo>
                  <a:pt x="5598132" y="2257876"/>
                </a:lnTo>
                <a:lnTo>
                  <a:pt x="5739464" y="2257876"/>
                </a:lnTo>
                <a:lnTo>
                  <a:pt x="5739464" y="1931422"/>
                </a:lnTo>
                <a:cubicBezTo>
                  <a:pt x="5739464" y="1899573"/>
                  <a:pt x="5734404" y="1872865"/>
                  <a:pt x="5724285" y="1851301"/>
                </a:cubicBezTo>
                <a:cubicBezTo>
                  <a:pt x="5714166" y="1829737"/>
                  <a:pt x="5699569" y="1812568"/>
                  <a:pt x="5680492" y="1799795"/>
                </a:cubicBezTo>
                <a:cubicBezTo>
                  <a:pt x="5661416" y="1787022"/>
                  <a:pt x="5638524" y="1777982"/>
                  <a:pt x="5611818" y="1772673"/>
                </a:cubicBezTo>
                <a:cubicBezTo>
                  <a:pt x="5585111" y="1767365"/>
                  <a:pt x="5555170" y="1764711"/>
                  <a:pt x="5521993" y="1764711"/>
                </a:cubicBezTo>
                <a:close/>
                <a:moveTo>
                  <a:pt x="5012489" y="1764711"/>
                </a:moveTo>
                <a:cubicBezTo>
                  <a:pt x="4970355" y="1764711"/>
                  <a:pt x="4936350" y="1772507"/>
                  <a:pt x="4910473" y="1788100"/>
                </a:cubicBezTo>
                <a:cubicBezTo>
                  <a:pt x="4884595" y="1803693"/>
                  <a:pt x="4863197" y="1822106"/>
                  <a:pt x="4846276" y="1843339"/>
                </a:cubicBezTo>
                <a:lnTo>
                  <a:pt x="4844286" y="1771678"/>
                </a:lnTo>
                <a:lnTo>
                  <a:pt x="4697978" y="1771678"/>
                </a:lnTo>
                <a:lnTo>
                  <a:pt x="4697978" y="2257876"/>
                </a:lnTo>
                <a:lnTo>
                  <a:pt x="4849760" y="2257876"/>
                </a:lnTo>
                <a:lnTo>
                  <a:pt x="4849760" y="1941375"/>
                </a:lnTo>
                <a:cubicBezTo>
                  <a:pt x="4863362" y="1924787"/>
                  <a:pt x="4878374" y="1911184"/>
                  <a:pt x="4894797" y="1900568"/>
                </a:cubicBezTo>
                <a:cubicBezTo>
                  <a:pt x="4911219" y="1889951"/>
                  <a:pt x="4930378" y="1884643"/>
                  <a:pt x="4952274" y="1884643"/>
                </a:cubicBezTo>
                <a:cubicBezTo>
                  <a:pt x="4967536" y="1884643"/>
                  <a:pt x="4980059" y="1887712"/>
                  <a:pt x="4989847" y="1893850"/>
                </a:cubicBezTo>
                <a:cubicBezTo>
                  <a:pt x="4999633" y="1899987"/>
                  <a:pt x="5007015" y="1908613"/>
                  <a:pt x="5011992" y="1919727"/>
                </a:cubicBezTo>
                <a:cubicBezTo>
                  <a:pt x="5016968" y="1930841"/>
                  <a:pt x="5019456" y="1944029"/>
                  <a:pt x="5019456" y="1959290"/>
                </a:cubicBezTo>
                <a:lnTo>
                  <a:pt x="5019456" y="2257876"/>
                </a:lnTo>
                <a:lnTo>
                  <a:pt x="5169744" y="2257876"/>
                </a:lnTo>
                <a:lnTo>
                  <a:pt x="5169744" y="1940379"/>
                </a:lnTo>
                <a:cubicBezTo>
                  <a:pt x="5169744" y="1882321"/>
                  <a:pt x="5155562" y="1838528"/>
                  <a:pt x="5127196" y="1809001"/>
                </a:cubicBezTo>
                <a:cubicBezTo>
                  <a:pt x="5098830" y="1779474"/>
                  <a:pt x="5060595" y="1764711"/>
                  <a:pt x="5012489" y="1764711"/>
                </a:cubicBezTo>
                <a:close/>
                <a:moveTo>
                  <a:pt x="6317716" y="1588047"/>
                </a:moveTo>
                <a:lnTo>
                  <a:pt x="6540163" y="2257876"/>
                </a:lnTo>
                <a:lnTo>
                  <a:pt x="6729765" y="2257876"/>
                </a:lnTo>
                <a:lnTo>
                  <a:pt x="6957686" y="1588047"/>
                </a:lnTo>
                <a:lnTo>
                  <a:pt x="6785999" y="1588047"/>
                </a:lnTo>
                <a:lnTo>
                  <a:pt x="6636208" y="2095644"/>
                </a:lnTo>
                <a:lnTo>
                  <a:pt x="6489403" y="1588047"/>
                </a:lnTo>
                <a:close/>
                <a:moveTo>
                  <a:pt x="5865572" y="1588047"/>
                </a:moveTo>
                <a:lnTo>
                  <a:pt x="5865572" y="2083701"/>
                </a:lnTo>
                <a:cubicBezTo>
                  <a:pt x="5865572" y="2126167"/>
                  <a:pt x="5871461" y="2160089"/>
                  <a:pt x="5883239" y="2185469"/>
                </a:cubicBezTo>
                <a:cubicBezTo>
                  <a:pt x="5895016" y="2210849"/>
                  <a:pt x="5915585" y="2229262"/>
                  <a:pt x="5944946" y="2240707"/>
                </a:cubicBezTo>
                <a:cubicBezTo>
                  <a:pt x="5974307" y="2252153"/>
                  <a:pt x="6015694" y="2257876"/>
                  <a:pt x="6069109" y="2257876"/>
                </a:cubicBezTo>
                <a:lnTo>
                  <a:pt x="6105437" y="2257876"/>
                </a:lnTo>
                <a:lnTo>
                  <a:pt x="6105437" y="2140930"/>
                </a:lnTo>
                <a:lnTo>
                  <a:pt x="6072095" y="2140930"/>
                </a:lnTo>
                <a:cubicBezTo>
                  <a:pt x="6048539" y="2140930"/>
                  <a:pt x="6033361" y="2135788"/>
                  <a:pt x="6026560" y="2125503"/>
                </a:cubicBezTo>
                <a:cubicBezTo>
                  <a:pt x="6019759" y="2115218"/>
                  <a:pt x="6016358" y="2098132"/>
                  <a:pt x="6016358" y="2074246"/>
                </a:cubicBezTo>
                <a:lnTo>
                  <a:pt x="6016358" y="1588047"/>
                </a:lnTo>
                <a:close/>
                <a:moveTo>
                  <a:pt x="3870229" y="1588047"/>
                </a:moveTo>
                <a:lnTo>
                  <a:pt x="3870229" y="2257876"/>
                </a:lnTo>
                <a:lnTo>
                  <a:pt x="4029973" y="2257876"/>
                </a:lnTo>
                <a:lnTo>
                  <a:pt x="4029973" y="1980688"/>
                </a:lnTo>
                <a:lnTo>
                  <a:pt x="4285761" y="1980688"/>
                </a:lnTo>
                <a:lnTo>
                  <a:pt x="4285761" y="1854287"/>
                </a:lnTo>
                <a:lnTo>
                  <a:pt x="4029973" y="1854287"/>
                </a:lnTo>
                <a:lnTo>
                  <a:pt x="4029973" y="1720421"/>
                </a:lnTo>
                <a:lnTo>
                  <a:pt x="4316616" y="1720421"/>
                </a:lnTo>
                <a:lnTo>
                  <a:pt x="4316616" y="1588047"/>
                </a:lnTo>
                <a:close/>
                <a:moveTo>
                  <a:pt x="7098217" y="1578094"/>
                </a:moveTo>
                <a:cubicBezTo>
                  <a:pt x="7070681" y="1578094"/>
                  <a:pt x="7049946" y="1584647"/>
                  <a:pt x="7036012" y="1597751"/>
                </a:cubicBezTo>
                <a:cubicBezTo>
                  <a:pt x="7022078" y="1610856"/>
                  <a:pt x="7015111" y="1627693"/>
                  <a:pt x="7015111" y="1648262"/>
                </a:cubicBezTo>
                <a:cubicBezTo>
                  <a:pt x="7015111" y="1668500"/>
                  <a:pt x="7022078" y="1685337"/>
                  <a:pt x="7036012" y="1698773"/>
                </a:cubicBezTo>
                <a:cubicBezTo>
                  <a:pt x="7049946" y="1712210"/>
                  <a:pt x="7070681" y="1718928"/>
                  <a:pt x="7098217" y="1718928"/>
                </a:cubicBezTo>
                <a:cubicBezTo>
                  <a:pt x="7126085" y="1718928"/>
                  <a:pt x="7146986" y="1712210"/>
                  <a:pt x="7160920" y="1698773"/>
                </a:cubicBezTo>
                <a:cubicBezTo>
                  <a:pt x="7174855" y="1685337"/>
                  <a:pt x="7181822" y="1668500"/>
                  <a:pt x="7181822" y="1648262"/>
                </a:cubicBezTo>
                <a:cubicBezTo>
                  <a:pt x="7181822" y="1627693"/>
                  <a:pt x="7174855" y="1610856"/>
                  <a:pt x="7160920" y="1597751"/>
                </a:cubicBezTo>
                <a:cubicBezTo>
                  <a:pt x="7146986" y="1584647"/>
                  <a:pt x="7126085" y="1578094"/>
                  <a:pt x="7098217" y="1578094"/>
                </a:cubicBezTo>
                <a:close/>
                <a:moveTo>
                  <a:pt x="4488368" y="1578094"/>
                </a:moveTo>
                <a:cubicBezTo>
                  <a:pt x="4460831" y="1578094"/>
                  <a:pt x="4440096" y="1584647"/>
                  <a:pt x="4426163" y="1597751"/>
                </a:cubicBezTo>
                <a:cubicBezTo>
                  <a:pt x="4412228" y="1610856"/>
                  <a:pt x="4405262" y="1627693"/>
                  <a:pt x="4405262" y="1648262"/>
                </a:cubicBezTo>
                <a:cubicBezTo>
                  <a:pt x="4405262" y="1668500"/>
                  <a:pt x="4412228" y="1685337"/>
                  <a:pt x="4426163" y="1698773"/>
                </a:cubicBezTo>
                <a:cubicBezTo>
                  <a:pt x="4440096" y="1712210"/>
                  <a:pt x="4460831" y="1718928"/>
                  <a:pt x="4488368" y="1718928"/>
                </a:cubicBezTo>
                <a:cubicBezTo>
                  <a:pt x="4516236" y="1718928"/>
                  <a:pt x="4537137" y="1712210"/>
                  <a:pt x="4551071" y="1698773"/>
                </a:cubicBezTo>
                <a:cubicBezTo>
                  <a:pt x="4565005" y="1685337"/>
                  <a:pt x="4571972" y="1668500"/>
                  <a:pt x="4571972" y="1648262"/>
                </a:cubicBezTo>
                <a:cubicBezTo>
                  <a:pt x="4571972" y="1627693"/>
                  <a:pt x="4565005" y="1610856"/>
                  <a:pt x="4551071" y="1597751"/>
                </a:cubicBezTo>
                <a:cubicBezTo>
                  <a:pt x="4537137" y="1584647"/>
                  <a:pt x="4516236" y="1578094"/>
                  <a:pt x="4488368" y="1578094"/>
                </a:cubicBezTo>
                <a:close/>
                <a:moveTo>
                  <a:pt x="11144929" y="1042160"/>
                </a:moveTo>
                <a:lnTo>
                  <a:pt x="11238984" y="1042160"/>
                </a:lnTo>
                <a:cubicBezTo>
                  <a:pt x="11257563" y="1042160"/>
                  <a:pt x="11272906" y="1043818"/>
                  <a:pt x="11285016" y="1047136"/>
                </a:cubicBezTo>
                <a:cubicBezTo>
                  <a:pt x="11297125" y="1050454"/>
                  <a:pt x="11305917" y="1055181"/>
                  <a:pt x="11311391" y="1061319"/>
                </a:cubicBezTo>
                <a:cubicBezTo>
                  <a:pt x="11316865" y="1067457"/>
                  <a:pt x="11319602" y="1075170"/>
                  <a:pt x="11319602" y="1084459"/>
                </a:cubicBezTo>
                <a:cubicBezTo>
                  <a:pt x="11319602" y="1098062"/>
                  <a:pt x="11311473" y="1109756"/>
                  <a:pt x="11295217" y="1119543"/>
                </a:cubicBezTo>
                <a:cubicBezTo>
                  <a:pt x="11278961" y="1129330"/>
                  <a:pt x="11250927" y="1134224"/>
                  <a:pt x="11211115" y="1134224"/>
                </a:cubicBezTo>
                <a:cubicBezTo>
                  <a:pt x="11176280" y="1134224"/>
                  <a:pt x="11150983" y="1128999"/>
                  <a:pt x="11135225" y="1118548"/>
                </a:cubicBezTo>
                <a:cubicBezTo>
                  <a:pt x="11119466" y="1108098"/>
                  <a:pt x="11111587" y="1096901"/>
                  <a:pt x="11111587" y="1084957"/>
                </a:cubicBezTo>
                <a:cubicBezTo>
                  <a:pt x="11111587" y="1075668"/>
                  <a:pt x="11114821" y="1067291"/>
                  <a:pt x="11121291" y="1059826"/>
                </a:cubicBezTo>
                <a:cubicBezTo>
                  <a:pt x="11127760" y="1052361"/>
                  <a:pt x="11135640" y="1046473"/>
                  <a:pt x="11144929" y="1042160"/>
                </a:cubicBezTo>
                <a:close/>
                <a:moveTo>
                  <a:pt x="6106203" y="1042160"/>
                </a:moveTo>
                <a:lnTo>
                  <a:pt x="6200258" y="1042160"/>
                </a:lnTo>
                <a:cubicBezTo>
                  <a:pt x="6218837" y="1042160"/>
                  <a:pt x="6234181" y="1043818"/>
                  <a:pt x="6246290" y="1047136"/>
                </a:cubicBezTo>
                <a:cubicBezTo>
                  <a:pt x="6258400" y="1050454"/>
                  <a:pt x="6267191" y="1055181"/>
                  <a:pt x="6272665" y="1061319"/>
                </a:cubicBezTo>
                <a:cubicBezTo>
                  <a:pt x="6278139" y="1067457"/>
                  <a:pt x="6280877" y="1075170"/>
                  <a:pt x="6280877" y="1084459"/>
                </a:cubicBezTo>
                <a:cubicBezTo>
                  <a:pt x="6280877" y="1098062"/>
                  <a:pt x="6272749" y="1109756"/>
                  <a:pt x="6256492" y="1119543"/>
                </a:cubicBezTo>
                <a:cubicBezTo>
                  <a:pt x="6240236" y="1129330"/>
                  <a:pt x="6212202" y="1134224"/>
                  <a:pt x="6172390" y="1134224"/>
                </a:cubicBezTo>
                <a:cubicBezTo>
                  <a:pt x="6137555" y="1134224"/>
                  <a:pt x="6112258" y="1128999"/>
                  <a:pt x="6096499" y="1118548"/>
                </a:cubicBezTo>
                <a:cubicBezTo>
                  <a:pt x="6080741" y="1108098"/>
                  <a:pt x="6072861" y="1096901"/>
                  <a:pt x="6072861" y="1084957"/>
                </a:cubicBezTo>
                <a:cubicBezTo>
                  <a:pt x="6072861" y="1075668"/>
                  <a:pt x="6076096" y="1067291"/>
                  <a:pt x="6082565" y="1059826"/>
                </a:cubicBezTo>
                <a:cubicBezTo>
                  <a:pt x="6089035" y="1052361"/>
                  <a:pt x="6096915" y="1046473"/>
                  <a:pt x="6106203" y="1042160"/>
                </a:cubicBezTo>
                <a:close/>
                <a:moveTo>
                  <a:pt x="8923920" y="818718"/>
                </a:moveTo>
                <a:lnTo>
                  <a:pt x="8923920" y="889383"/>
                </a:lnTo>
                <a:cubicBezTo>
                  <a:pt x="8913635" y="902985"/>
                  <a:pt x="8898955" y="915758"/>
                  <a:pt x="8879878" y="927702"/>
                </a:cubicBezTo>
                <a:cubicBezTo>
                  <a:pt x="8860801" y="939645"/>
                  <a:pt x="8840647" y="945617"/>
                  <a:pt x="8819414" y="945617"/>
                </a:cubicBezTo>
                <a:cubicBezTo>
                  <a:pt x="8803158" y="945617"/>
                  <a:pt x="8789141" y="941470"/>
                  <a:pt x="8777363" y="933176"/>
                </a:cubicBezTo>
                <a:cubicBezTo>
                  <a:pt x="8765586" y="924882"/>
                  <a:pt x="8759697" y="911279"/>
                  <a:pt x="8759697" y="892369"/>
                </a:cubicBezTo>
                <a:cubicBezTo>
                  <a:pt x="8759697" y="866491"/>
                  <a:pt x="8771558" y="847747"/>
                  <a:pt x="8795279" y="836135"/>
                </a:cubicBezTo>
                <a:cubicBezTo>
                  <a:pt x="8818999" y="824523"/>
                  <a:pt x="8861880" y="818718"/>
                  <a:pt x="8923920" y="818718"/>
                </a:cubicBezTo>
                <a:close/>
                <a:moveTo>
                  <a:pt x="11752836" y="648523"/>
                </a:moveTo>
                <a:cubicBezTo>
                  <a:pt x="11778382" y="648523"/>
                  <a:pt x="11800030" y="655490"/>
                  <a:pt x="11817778" y="669424"/>
                </a:cubicBezTo>
                <a:cubicBezTo>
                  <a:pt x="11835527" y="683358"/>
                  <a:pt x="11844900" y="704923"/>
                  <a:pt x="11845895" y="734118"/>
                </a:cubicBezTo>
                <a:lnTo>
                  <a:pt x="11656791" y="734118"/>
                </a:lnTo>
                <a:cubicBezTo>
                  <a:pt x="11658117" y="706250"/>
                  <a:pt x="11667739" y="685017"/>
                  <a:pt x="11685654" y="670420"/>
                </a:cubicBezTo>
                <a:cubicBezTo>
                  <a:pt x="11703569" y="655822"/>
                  <a:pt x="11725963" y="648523"/>
                  <a:pt x="11752836" y="648523"/>
                </a:cubicBezTo>
                <a:close/>
                <a:moveTo>
                  <a:pt x="10057386" y="648523"/>
                </a:moveTo>
                <a:cubicBezTo>
                  <a:pt x="10082932" y="648523"/>
                  <a:pt x="10104580" y="655490"/>
                  <a:pt x="10122328" y="669424"/>
                </a:cubicBezTo>
                <a:cubicBezTo>
                  <a:pt x="10140077" y="683358"/>
                  <a:pt x="10149450" y="704923"/>
                  <a:pt x="10150445" y="734118"/>
                </a:cubicBezTo>
                <a:lnTo>
                  <a:pt x="9961341" y="734118"/>
                </a:lnTo>
                <a:cubicBezTo>
                  <a:pt x="9962667" y="706250"/>
                  <a:pt x="9972289" y="685017"/>
                  <a:pt x="9990204" y="670420"/>
                </a:cubicBezTo>
                <a:cubicBezTo>
                  <a:pt x="10008119" y="655822"/>
                  <a:pt x="10030513" y="648523"/>
                  <a:pt x="10057386" y="648523"/>
                </a:cubicBezTo>
                <a:close/>
                <a:moveTo>
                  <a:pt x="4799586" y="648523"/>
                </a:moveTo>
                <a:cubicBezTo>
                  <a:pt x="4825132" y="648523"/>
                  <a:pt x="4846780" y="655490"/>
                  <a:pt x="4864529" y="669424"/>
                </a:cubicBezTo>
                <a:cubicBezTo>
                  <a:pt x="4882278" y="683358"/>
                  <a:pt x="4891650" y="704923"/>
                  <a:pt x="4892645" y="734118"/>
                </a:cubicBezTo>
                <a:lnTo>
                  <a:pt x="4703540" y="734118"/>
                </a:lnTo>
                <a:cubicBezTo>
                  <a:pt x="4704868" y="706250"/>
                  <a:pt x="4714489" y="685017"/>
                  <a:pt x="4732404" y="670420"/>
                </a:cubicBezTo>
                <a:cubicBezTo>
                  <a:pt x="4750319" y="655822"/>
                  <a:pt x="4772713" y="648523"/>
                  <a:pt x="4799586" y="648523"/>
                </a:cubicBezTo>
                <a:close/>
                <a:moveTo>
                  <a:pt x="1532511" y="648523"/>
                </a:moveTo>
                <a:cubicBezTo>
                  <a:pt x="1558057" y="648523"/>
                  <a:pt x="1579705" y="655490"/>
                  <a:pt x="1597454" y="669424"/>
                </a:cubicBezTo>
                <a:cubicBezTo>
                  <a:pt x="1615203" y="683358"/>
                  <a:pt x="1624575" y="704923"/>
                  <a:pt x="1625571" y="734118"/>
                </a:cubicBezTo>
                <a:lnTo>
                  <a:pt x="1436466" y="734118"/>
                </a:lnTo>
                <a:cubicBezTo>
                  <a:pt x="1437793" y="706250"/>
                  <a:pt x="1447414" y="685017"/>
                  <a:pt x="1465329" y="670420"/>
                </a:cubicBezTo>
                <a:cubicBezTo>
                  <a:pt x="1483244" y="655822"/>
                  <a:pt x="1505638" y="648523"/>
                  <a:pt x="1532511" y="648523"/>
                </a:cubicBezTo>
                <a:close/>
                <a:moveTo>
                  <a:pt x="11207134" y="633594"/>
                </a:moveTo>
                <a:cubicBezTo>
                  <a:pt x="11228367" y="633594"/>
                  <a:pt x="11245868" y="640312"/>
                  <a:pt x="11259636" y="653748"/>
                </a:cubicBezTo>
                <a:cubicBezTo>
                  <a:pt x="11273404" y="667185"/>
                  <a:pt x="11280288" y="687837"/>
                  <a:pt x="11280288" y="715705"/>
                </a:cubicBezTo>
                <a:cubicBezTo>
                  <a:pt x="11280288" y="742246"/>
                  <a:pt x="11272906" y="762401"/>
                  <a:pt x="11258143" y="776169"/>
                </a:cubicBezTo>
                <a:cubicBezTo>
                  <a:pt x="11243380" y="789937"/>
                  <a:pt x="11225049" y="796821"/>
                  <a:pt x="11203153" y="796821"/>
                </a:cubicBezTo>
                <a:cubicBezTo>
                  <a:pt x="11184243" y="796821"/>
                  <a:pt x="11167405" y="789937"/>
                  <a:pt x="11152642" y="776169"/>
                </a:cubicBezTo>
                <a:cubicBezTo>
                  <a:pt x="11137879" y="762401"/>
                  <a:pt x="11130497" y="742246"/>
                  <a:pt x="11130497" y="715705"/>
                </a:cubicBezTo>
                <a:cubicBezTo>
                  <a:pt x="11130497" y="688832"/>
                  <a:pt x="11137713" y="668429"/>
                  <a:pt x="11152145" y="654495"/>
                </a:cubicBezTo>
                <a:cubicBezTo>
                  <a:pt x="11166576" y="640561"/>
                  <a:pt x="11184907" y="633594"/>
                  <a:pt x="11207134" y="633594"/>
                </a:cubicBezTo>
                <a:close/>
                <a:moveTo>
                  <a:pt x="6168409" y="633594"/>
                </a:moveTo>
                <a:cubicBezTo>
                  <a:pt x="6189642" y="633594"/>
                  <a:pt x="6207143" y="640312"/>
                  <a:pt x="6220910" y="653748"/>
                </a:cubicBezTo>
                <a:cubicBezTo>
                  <a:pt x="6234679" y="667185"/>
                  <a:pt x="6241563" y="687837"/>
                  <a:pt x="6241563" y="715705"/>
                </a:cubicBezTo>
                <a:cubicBezTo>
                  <a:pt x="6241563" y="742246"/>
                  <a:pt x="6234181" y="762401"/>
                  <a:pt x="6219417" y="776169"/>
                </a:cubicBezTo>
                <a:cubicBezTo>
                  <a:pt x="6204654" y="789937"/>
                  <a:pt x="6186324" y="796821"/>
                  <a:pt x="6164428" y="796821"/>
                </a:cubicBezTo>
                <a:cubicBezTo>
                  <a:pt x="6145517" y="796821"/>
                  <a:pt x="6128681" y="789937"/>
                  <a:pt x="6113917" y="776169"/>
                </a:cubicBezTo>
                <a:cubicBezTo>
                  <a:pt x="6099154" y="762401"/>
                  <a:pt x="6091772" y="742246"/>
                  <a:pt x="6091772" y="715705"/>
                </a:cubicBezTo>
                <a:cubicBezTo>
                  <a:pt x="6091772" y="688832"/>
                  <a:pt x="6098988" y="668429"/>
                  <a:pt x="6113419" y="654495"/>
                </a:cubicBezTo>
                <a:cubicBezTo>
                  <a:pt x="6127851" y="640561"/>
                  <a:pt x="6146181" y="633594"/>
                  <a:pt x="6168409" y="633594"/>
                </a:cubicBezTo>
                <a:close/>
                <a:moveTo>
                  <a:pt x="5688578" y="552478"/>
                </a:moveTo>
                <a:lnTo>
                  <a:pt x="5688578" y="1038676"/>
                </a:lnTo>
                <a:lnTo>
                  <a:pt x="5840359" y="1038676"/>
                </a:lnTo>
                <a:lnTo>
                  <a:pt x="5840359" y="552478"/>
                </a:lnTo>
                <a:close/>
                <a:moveTo>
                  <a:pt x="11752836" y="545511"/>
                </a:moveTo>
                <a:cubicBezTo>
                  <a:pt x="11699754" y="545511"/>
                  <a:pt x="11654717" y="555298"/>
                  <a:pt x="11617726" y="574872"/>
                </a:cubicBezTo>
                <a:cubicBezTo>
                  <a:pt x="11580734" y="594446"/>
                  <a:pt x="11552534" y="622729"/>
                  <a:pt x="11533126" y="659720"/>
                </a:cubicBezTo>
                <a:cubicBezTo>
                  <a:pt x="11513718" y="696712"/>
                  <a:pt x="11504014" y="741251"/>
                  <a:pt x="11504014" y="793338"/>
                </a:cubicBezTo>
                <a:cubicBezTo>
                  <a:pt x="11504014" y="848742"/>
                  <a:pt x="11513967" y="895355"/>
                  <a:pt x="11533873" y="933176"/>
                </a:cubicBezTo>
                <a:cubicBezTo>
                  <a:pt x="11553778" y="970997"/>
                  <a:pt x="11582724" y="999528"/>
                  <a:pt x="11620711" y="1018770"/>
                </a:cubicBezTo>
                <a:cubicBezTo>
                  <a:pt x="11658699" y="1038013"/>
                  <a:pt x="11705062" y="1047634"/>
                  <a:pt x="11759803" y="1047634"/>
                </a:cubicBezTo>
                <a:cubicBezTo>
                  <a:pt x="11805255" y="1047634"/>
                  <a:pt x="11845066" y="1041579"/>
                  <a:pt x="11879237" y="1029470"/>
                </a:cubicBezTo>
                <a:cubicBezTo>
                  <a:pt x="11913409" y="1017360"/>
                  <a:pt x="11940530" y="998616"/>
                  <a:pt x="11960602" y="973236"/>
                </a:cubicBezTo>
                <a:cubicBezTo>
                  <a:pt x="11980674" y="947856"/>
                  <a:pt x="11991871" y="915426"/>
                  <a:pt x="11994193" y="875947"/>
                </a:cubicBezTo>
                <a:lnTo>
                  <a:pt x="11844900" y="875947"/>
                </a:lnTo>
                <a:cubicBezTo>
                  <a:pt x="11844569" y="897511"/>
                  <a:pt x="11836606" y="913519"/>
                  <a:pt x="11821013" y="923969"/>
                </a:cubicBezTo>
                <a:cubicBezTo>
                  <a:pt x="11805420" y="934420"/>
                  <a:pt x="11785016" y="939645"/>
                  <a:pt x="11759803" y="939645"/>
                </a:cubicBezTo>
                <a:cubicBezTo>
                  <a:pt x="11734921" y="939645"/>
                  <a:pt x="11715015" y="934337"/>
                  <a:pt x="11700086" y="923720"/>
                </a:cubicBezTo>
                <a:cubicBezTo>
                  <a:pt x="11685156" y="913104"/>
                  <a:pt x="11674126" y="899170"/>
                  <a:pt x="11666992" y="881918"/>
                </a:cubicBezTo>
                <a:cubicBezTo>
                  <a:pt x="11659859" y="864667"/>
                  <a:pt x="11655962" y="846254"/>
                  <a:pt x="11655298" y="826680"/>
                </a:cubicBezTo>
                <a:lnTo>
                  <a:pt x="11993696" y="826680"/>
                </a:lnTo>
                <a:cubicBezTo>
                  <a:pt x="11994360" y="822699"/>
                  <a:pt x="11994940" y="817307"/>
                  <a:pt x="11995437" y="810506"/>
                </a:cubicBezTo>
                <a:cubicBezTo>
                  <a:pt x="11995935" y="803705"/>
                  <a:pt x="11996184" y="798480"/>
                  <a:pt x="11996184" y="794831"/>
                </a:cubicBezTo>
                <a:cubicBezTo>
                  <a:pt x="11996184" y="715208"/>
                  <a:pt x="11974287" y="653748"/>
                  <a:pt x="11930495" y="610453"/>
                </a:cubicBezTo>
                <a:cubicBezTo>
                  <a:pt x="11886702" y="567158"/>
                  <a:pt x="11827482" y="545511"/>
                  <a:pt x="11752836" y="545511"/>
                </a:cubicBezTo>
                <a:close/>
                <a:moveTo>
                  <a:pt x="10727489" y="545511"/>
                </a:moveTo>
                <a:cubicBezTo>
                  <a:pt x="10685356" y="545511"/>
                  <a:pt x="10651350" y="553307"/>
                  <a:pt x="10625472" y="568900"/>
                </a:cubicBezTo>
                <a:cubicBezTo>
                  <a:pt x="10599595" y="584493"/>
                  <a:pt x="10578196" y="602906"/>
                  <a:pt x="10561276" y="624139"/>
                </a:cubicBezTo>
                <a:lnTo>
                  <a:pt x="10559285" y="552478"/>
                </a:lnTo>
                <a:lnTo>
                  <a:pt x="10412978" y="552478"/>
                </a:lnTo>
                <a:lnTo>
                  <a:pt x="10412978" y="1038676"/>
                </a:lnTo>
                <a:lnTo>
                  <a:pt x="10564760" y="1038676"/>
                </a:lnTo>
                <a:lnTo>
                  <a:pt x="10564760" y="722175"/>
                </a:lnTo>
                <a:cubicBezTo>
                  <a:pt x="10578362" y="705586"/>
                  <a:pt x="10593374" y="691984"/>
                  <a:pt x="10609796" y="681368"/>
                </a:cubicBezTo>
                <a:cubicBezTo>
                  <a:pt x="10626219" y="670751"/>
                  <a:pt x="10645378" y="665443"/>
                  <a:pt x="10667274" y="665443"/>
                </a:cubicBezTo>
                <a:cubicBezTo>
                  <a:pt x="10682536" y="665443"/>
                  <a:pt x="10695060" y="668512"/>
                  <a:pt x="10704846" y="674650"/>
                </a:cubicBezTo>
                <a:cubicBezTo>
                  <a:pt x="10714634" y="680787"/>
                  <a:pt x="10722015" y="689413"/>
                  <a:pt x="10726992" y="700527"/>
                </a:cubicBezTo>
                <a:cubicBezTo>
                  <a:pt x="10731968" y="711641"/>
                  <a:pt x="10734456" y="724829"/>
                  <a:pt x="10734456" y="740090"/>
                </a:cubicBezTo>
                <a:lnTo>
                  <a:pt x="10734456" y="1038676"/>
                </a:lnTo>
                <a:lnTo>
                  <a:pt x="10884745" y="1038676"/>
                </a:lnTo>
                <a:lnTo>
                  <a:pt x="10884745" y="721179"/>
                </a:lnTo>
                <a:cubicBezTo>
                  <a:pt x="10884745" y="663121"/>
                  <a:pt x="10870562" y="619328"/>
                  <a:pt x="10842196" y="589801"/>
                </a:cubicBezTo>
                <a:cubicBezTo>
                  <a:pt x="10813830" y="560274"/>
                  <a:pt x="10775594" y="545511"/>
                  <a:pt x="10727489" y="545511"/>
                </a:cubicBezTo>
                <a:close/>
                <a:moveTo>
                  <a:pt x="10057386" y="545511"/>
                </a:moveTo>
                <a:cubicBezTo>
                  <a:pt x="10004304" y="545511"/>
                  <a:pt x="9959267" y="555298"/>
                  <a:pt x="9922276" y="574872"/>
                </a:cubicBezTo>
                <a:cubicBezTo>
                  <a:pt x="9885284" y="594446"/>
                  <a:pt x="9857084" y="622729"/>
                  <a:pt x="9837676" y="659720"/>
                </a:cubicBezTo>
                <a:cubicBezTo>
                  <a:pt x="9818268" y="696712"/>
                  <a:pt x="9808564" y="741251"/>
                  <a:pt x="9808564" y="793338"/>
                </a:cubicBezTo>
                <a:cubicBezTo>
                  <a:pt x="9808564" y="848742"/>
                  <a:pt x="9818517" y="895355"/>
                  <a:pt x="9838423" y="933176"/>
                </a:cubicBezTo>
                <a:cubicBezTo>
                  <a:pt x="9858328" y="970997"/>
                  <a:pt x="9887274" y="999528"/>
                  <a:pt x="9925261" y="1018770"/>
                </a:cubicBezTo>
                <a:cubicBezTo>
                  <a:pt x="9963249" y="1038013"/>
                  <a:pt x="10009612" y="1047634"/>
                  <a:pt x="10064353" y="1047634"/>
                </a:cubicBezTo>
                <a:cubicBezTo>
                  <a:pt x="10109805" y="1047634"/>
                  <a:pt x="10149616" y="1041579"/>
                  <a:pt x="10183787" y="1029470"/>
                </a:cubicBezTo>
                <a:cubicBezTo>
                  <a:pt x="10217959" y="1017360"/>
                  <a:pt x="10245080" y="998616"/>
                  <a:pt x="10265152" y="973236"/>
                </a:cubicBezTo>
                <a:cubicBezTo>
                  <a:pt x="10285224" y="947856"/>
                  <a:pt x="10296421" y="915426"/>
                  <a:pt x="10298743" y="875947"/>
                </a:cubicBezTo>
                <a:lnTo>
                  <a:pt x="10149450" y="875947"/>
                </a:lnTo>
                <a:cubicBezTo>
                  <a:pt x="10149119" y="897511"/>
                  <a:pt x="10141156" y="913519"/>
                  <a:pt x="10125563" y="923969"/>
                </a:cubicBezTo>
                <a:cubicBezTo>
                  <a:pt x="10109970" y="934420"/>
                  <a:pt x="10089566" y="939645"/>
                  <a:pt x="10064353" y="939645"/>
                </a:cubicBezTo>
                <a:cubicBezTo>
                  <a:pt x="10039471" y="939645"/>
                  <a:pt x="10019565" y="934337"/>
                  <a:pt x="10004636" y="923720"/>
                </a:cubicBezTo>
                <a:cubicBezTo>
                  <a:pt x="9989706" y="913104"/>
                  <a:pt x="9978676" y="899170"/>
                  <a:pt x="9971542" y="881918"/>
                </a:cubicBezTo>
                <a:cubicBezTo>
                  <a:pt x="9964409" y="864667"/>
                  <a:pt x="9960512" y="846254"/>
                  <a:pt x="9959848" y="826680"/>
                </a:cubicBezTo>
                <a:lnTo>
                  <a:pt x="10298246" y="826680"/>
                </a:lnTo>
                <a:cubicBezTo>
                  <a:pt x="10298910" y="822699"/>
                  <a:pt x="10299490" y="817307"/>
                  <a:pt x="10299987" y="810506"/>
                </a:cubicBezTo>
                <a:cubicBezTo>
                  <a:pt x="10300485" y="803705"/>
                  <a:pt x="10300734" y="798480"/>
                  <a:pt x="10300734" y="794831"/>
                </a:cubicBezTo>
                <a:cubicBezTo>
                  <a:pt x="10300734" y="715208"/>
                  <a:pt x="10278837" y="653748"/>
                  <a:pt x="10235045" y="610453"/>
                </a:cubicBezTo>
                <a:cubicBezTo>
                  <a:pt x="10191252" y="567158"/>
                  <a:pt x="10132032" y="545511"/>
                  <a:pt x="10057386" y="545511"/>
                </a:cubicBezTo>
                <a:close/>
                <a:moveTo>
                  <a:pt x="8855742" y="545511"/>
                </a:moveTo>
                <a:cubicBezTo>
                  <a:pt x="8812281" y="545511"/>
                  <a:pt x="8774129" y="550653"/>
                  <a:pt x="8741284" y="560938"/>
                </a:cubicBezTo>
                <a:cubicBezTo>
                  <a:pt x="8708440" y="571223"/>
                  <a:pt x="8682811" y="588474"/>
                  <a:pt x="8664398" y="612693"/>
                </a:cubicBezTo>
                <a:cubicBezTo>
                  <a:pt x="8645985" y="636912"/>
                  <a:pt x="8636779" y="669922"/>
                  <a:pt x="8636779" y="711724"/>
                </a:cubicBezTo>
                <a:lnTo>
                  <a:pt x="8777612" y="711724"/>
                </a:lnTo>
                <a:cubicBezTo>
                  <a:pt x="8777612" y="687505"/>
                  <a:pt x="8784828" y="670088"/>
                  <a:pt x="8799260" y="659471"/>
                </a:cubicBezTo>
                <a:cubicBezTo>
                  <a:pt x="8813691" y="648855"/>
                  <a:pt x="8832519" y="643547"/>
                  <a:pt x="8855742" y="643547"/>
                </a:cubicBezTo>
                <a:cubicBezTo>
                  <a:pt x="8876643" y="643547"/>
                  <a:pt x="8893563" y="648606"/>
                  <a:pt x="8906502" y="658725"/>
                </a:cubicBezTo>
                <a:cubicBezTo>
                  <a:pt x="8919441" y="668844"/>
                  <a:pt x="8925910" y="687505"/>
                  <a:pt x="8925910" y="714710"/>
                </a:cubicBezTo>
                <a:lnTo>
                  <a:pt x="8925910" y="737601"/>
                </a:lnTo>
                <a:cubicBezTo>
                  <a:pt x="8862876" y="739260"/>
                  <a:pt x="8807471" y="744154"/>
                  <a:pt x="8759697" y="752282"/>
                </a:cubicBezTo>
                <a:cubicBezTo>
                  <a:pt x="8711923" y="760410"/>
                  <a:pt x="8674766" y="775920"/>
                  <a:pt x="8648225" y="798812"/>
                </a:cubicBezTo>
                <a:cubicBezTo>
                  <a:pt x="8621683" y="821703"/>
                  <a:pt x="8608413" y="855709"/>
                  <a:pt x="8608413" y="900829"/>
                </a:cubicBezTo>
                <a:cubicBezTo>
                  <a:pt x="8608413" y="933673"/>
                  <a:pt x="8615878" y="960878"/>
                  <a:pt x="8630807" y="982442"/>
                </a:cubicBezTo>
                <a:cubicBezTo>
                  <a:pt x="8645737" y="1004007"/>
                  <a:pt x="8665394" y="1020097"/>
                  <a:pt x="8689778" y="1030714"/>
                </a:cubicBezTo>
                <a:cubicBezTo>
                  <a:pt x="8714163" y="1041330"/>
                  <a:pt x="8740123" y="1046638"/>
                  <a:pt x="8767659" y="1046638"/>
                </a:cubicBezTo>
                <a:cubicBezTo>
                  <a:pt x="8801499" y="1046638"/>
                  <a:pt x="8831607" y="1041247"/>
                  <a:pt x="8857982" y="1030465"/>
                </a:cubicBezTo>
                <a:cubicBezTo>
                  <a:pt x="8884357" y="1019683"/>
                  <a:pt x="8907331" y="1002680"/>
                  <a:pt x="8926905" y="979457"/>
                </a:cubicBezTo>
                <a:lnTo>
                  <a:pt x="8931882" y="1038676"/>
                </a:lnTo>
                <a:lnTo>
                  <a:pt x="9073213" y="1038676"/>
                </a:lnTo>
                <a:lnTo>
                  <a:pt x="9073213" y="712222"/>
                </a:lnTo>
                <a:cubicBezTo>
                  <a:pt x="9073213" y="680373"/>
                  <a:pt x="9068154" y="653666"/>
                  <a:pt x="9058035" y="632101"/>
                </a:cubicBezTo>
                <a:cubicBezTo>
                  <a:pt x="9047916" y="610536"/>
                  <a:pt x="9033319" y="593368"/>
                  <a:pt x="9014242" y="580595"/>
                </a:cubicBezTo>
                <a:cubicBezTo>
                  <a:pt x="8995165" y="567822"/>
                  <a:pt x="8972274" y="558781"/>
                  <a:pt x="8945567" y="553473"/>
                </a:cubicBezTo>
                <a:cubicBezTo>
                  <a:pt x="8918861" y="548165"/>
                  <a:pt x="8888918" y="545511"/>
                  <a:pt x="8855742" y="545511"/>
                </a:cubicBezTo>
                <a:close/>
                <a:moveTo>
                  <a:pt x="6822239" y="545511"/>
                </a:moveTo>
                <a:cubicBezTo>
                  <a:pt x="6780105" y="545511"/>
                  <a:pt x="6746099" y="553307"/>
                  <a:pt x="6720222" y="568900"/>
                </a:cubicBezTo>
                <a:cubicBezTo>
                  <a:pt x="6694344" y="584493"/>
                  <a:pt x="6672946" y="602906"/>
                  <a:pt x="6656026" y="624139"/>
                </a:cubicBezTo>
                <a:lnTo>
                  <a:pt x="6654035" y="552478"/>
                </a:lnTo>
                <a:lnTo>
                  <a:pt x="6507728" y="552478"/>
                </a:lnTo>
                <a:lnTo>
                  <a:pt x="6507728" y="1038676"/>
                </a:lnTo>
                <a:lnTo>
                  <a:pt x="6659509" y="1038676"/>
                </a:lnTo>
                <a:lnTo>
                  <a:pt x="6659509" y="722175"/>
                </a:lnTo>
                <a:cubicBezTo>
                  <a:pt x="6673112" y="705586"/>
                  <a:pt x="6688124" y="691984"/>
                  <a:pt x="6704546" y="681368"/>
                </a:cubicBezTo>
                <a:cubicBezTo>
                  <a:pt x="6720968" y="670751"/>
                  <a:pt x="6740128" y="665443"/>
                  <a:pt x="6762024" y="665443"/>
                </a:cubicBezTo>
                <a:cubicBezTo>
                  <a:pt x="6777285" y="665443"/>
                  <a:pt x="6789809" y="668512"/>
                  <a:pt x="6799596" y="674650"/>
                </a:cubicBezTo>
                <a:cubicBezTo>
                  <a:pt x="6809383" y="680787"/>
                  <a:pt x="6816765" y="689413"/>
                  <a:pt x="6821741" y="700527"/>
                </a:cubicBezTo>
                <a:cubicBezTo>
                  <a:pt x="6826718" y="711641"/>
                  <a:pt x="6829206" y="724829"/>
                  <a:pt x="6829206" y="740090"/>
                </a:cubicBezTo>
                <a:lnTo>
                  <a:pt x="6829206" y="1038676"/>
                </a:lnTo>
                <a:lnTo>
                  <a:pt x="6979494" y="1038676"/>
                </a:lnTo>
                <a:lnTo>
                  <a:pt x="6979494" y="721179"/>
                </a:lnTo>
                <a:cubicBezTo>
                  <a:pt x="6979494" y="663121"/>
                  <a:pt x="6965312" y="619328"/>
                  <a:pt x="6936946" y="589801"/>
                </a:cubicBezTo>
                <a:cubicBezTo>
                  <a:pt x="6908580" y="560274"/>
                  <a:pt x="6870345" y="545511"/>
                  <a:pt x="6822239" y="545511"/>
                </a:cubicBezTo>
                <a:close/>
                <a:moveTo>
                  <a:pt x="4799586" y="545511"/>
                </a:moveTo>
                <a:cubicBezTo>
                  <a:pt x="4746504" y="545511"/>
                  <a:pt x="4701467" y="555298"/>
                  <a:pt x="4664475" y="574872"/>
                </a:cubicBezTo>
                <a:cubicBezTo>
                  <a:pt x="4627485" y="594446"/>
                  <a:pt x="4599284" y="622729"/>
                  <a:pt x="4579876" y="659720"/>
                </a:cubicBezTo>
                <a:cubicBezTo>
                  <a:pt x="4560468" y="696712"/>
                  <a:pt x="4550764" y="741251"/>
                  <a:pt x="4550764" y="793338"/>
                </a:cubicBezTo>
                <a:cubicBezTo>
                  <a:pt x="4550764" y="848742"/>
                  <a:pt x="4560717" y="895355"/>
                  <a:pt x="4580622" y="933176"/>
                </a:cubicBezTo>
                <a:cubicBezTo>
                  <a:pt x="4600528" y="970997"/>
                  <a:pt x="4629475" y="999528"/>
                  <a:pt x="4667461" y="1018770"/>
                </a:cubicBezTo>
                <a:cubicBezTo>
                  <a:pt x="4705448" y="1038013"/>
                  <a:pt x="4751812" y="1047634"/>
                  <a:pt x="4806553" y="1047634"/>
                </a:cubicBezTo>
                <a:cubicBezTo>
                  <a:pt x="4852004" y="1047634"/>
                  <a:pt x="4891816" y="1041579"/>
                  <a:pt x="4925987" y="1029470"/>
                </a:cubicBezTo>
                <a:cubicBezTo>
                  <a:pt x="4960159" y="1017360"/>
                  <a:pt x="4987280" y="998616"/>
                  <a:pt x="5007352" y="973236"/>
                </a:cubicBezTo>
                <a:cubicBezTo>
                  <a:pt x="5027424" y="947856"/>
                  <a:pt x="5038621" y="915426"/>
                  <a:pt x="5040943" y="875947"/>
                </a:cubicBezTo>
                <a:lnTo>
                  <a:pt x="4891650" y="875947"/>
                </a:lnTo>
                <a:cubicBezTo>
                  <a:pt x="4891319" y="897511"/>
                  <a:pt x="4883356" y="913519"/>
                  <a:pt x="4867763" y="923969"/>
                </a:cubicBezTo>
                <a:cubicBezTo>
                  <a:pt x="4852170" y="934420"/>
                  <a:pt x="4831767" y="939645"/>
                  <a:pt x="4806553" y="939645"/>
                </a:cubicBezTo>
                <a:cubicBezTo>
                  <a:pt x="4781671" y="939645"/>
                  <a:pt x="4761765" y="934337"/>
                  <a:pt x="4746836" y="923720"/>
                </a:cubicBezTo>
                <a:cubicBezTo>
                  <a:pt x="4731906" y="913104"/>
                  <a:pt x="4720876" y="899170"/>
                  <a:pt x="4713743" y="881918"/>
                </a:cubicBezTo>
                <a:cubicBezTo>
                  <a:pt x="4706609" y="864667"/>
                  <a:pt x="4702712" y="846254"/>
                  <a:pt x="4702048" y="826680"/>
                </a:cubicBezTo>
                <a:lnTo>
                  <a:pt x="5040445" y="826680"/>
                </a:lnTo>
                <a:cubicBezTo>
                  <a:pt x="5041110" y="822699"/>
                  <a:pt x="5041689" y="817307"/>
                  <a:pt x="5042187" y="810506"/>
                </a:cubicBezTo>
                <a:cubicBezTo>
                  <a:pt x="5042685" y="803705"/>
                  <a:pt x="5042933" y="798480"/>
                  <a:pt x="5042933" y="794831"/>
                </a:cubicBezTo>
                <a:cubicBezTo>
                  <a:pt x="5042933" y="715208"/>
                  <a:pt x="5021038" y="653748"/>
                  <a:pt x="4977244" y="610453"/>
                </a:cubicBezTo>
                <a:cubicBezTo>
                  <a:pt x="4933452" y="567158"/>
                  <a:pt x="4874232" y="545511"/>
                  <a:pt x="4799586" y="545511"/>
                </a:cubicBezTo>
                <a:close/>
                <a:moveTo>
                  <a:pt x="2115029" y="545511"/>
                </a:moveTo>
                <a:cubicBezTo>
                  <a:pt x="2065928" y="545511"/>
                  <a:pt x="2022550" y="554386"/>
                  <a:pt x="1984895" y="572135"/>
                </a:cubicBezTo>
                <a:cubicBezTo>
                  <a:pt x="1947240" y="589884"/>
                  <a:pt x="1917796" y="617338"/>
                  <a:pt x="1896563" y="654495"/>
                </a:cubicBezTo>
                <a:cubicBezTo>
                  <a:pt x="1875331" y="691652"/>
                  <a:pt x="1864714" y="739592"/>
                  <a:pt x="1864714" y="798314"/>
                </a:cubicBezTo>
                <a:cubicBezTo>
                  <a:pt x="1864714" y="856704"/>
                  <a:pt x="1875994" y="903981"/>
                  <a:pt x="1898554" y="940143"/>
                </a:cubicBezTo>
                <a:cubicBezTo>
                  <a:pt x="1921114" y="976305"/>
                  <a:pt x="1951304" y="1002846"/>
                  <a:pt x="1989125" y="1019766"/>
                </a:cubicBezTo>
                <a:cubicBezTo>
                  <a:pt x="2026946" y="1036686"/>
                  <a:pt x="2068914" y="1045146"/>
                  <a:pt x="2115029" y="1045146"/>
                </a:cubicBezTo>
                <a:cubicBezTo>
                  <a:pt x="2159817" y="1045146"/>
                  <a:pt x="2199546" y="1037349"/>
                  <a:pt x="2234215" y="1021756"/>
                </a:cubicBezTo>
                <a:cubicBezTo>
                  <a:pt x="2268884" y="1006163"/>
                  <a:pt x="2296172" y="983272"/>
                  <a:pt x="2316077" y="953081"/>
                </a:cubicBezTo>
                <a:cubicBezTo>
                  <a:pt x="2335983" y="922891"/>
                  <a:pt x="2346434" y="886231"/>
                  <a:pt x="2347429" y="843102"/>
                </a:cubicBezTo>
                <a:lnTo>
                  <a:pt x="2201122" y="843102"/>
                </a:lnTo>
                <a:cubicBezTo>
                  <a:pt x="2200790" y="870307"/>
                  <a:pt x="2193076" y="891456"/>
                  <a:pt x="2177981" y="906552"/>
                </a:cubicBezTo>
                <a:cubicBezTo>
                  <a:pt x="2162886" y="921647"/>
                  <a:pt x="2141902" y="929194"/>
                  <a:pt x="2115029" y="929194"/>
                </a:cubicBezTo>
                <a:cubicBezTo>
                  <a:pt x="2092137" y="929194"/>
                  <a:pt x="2073642" y="924052"/>
                  <a:pt x="2059542" y="913768"/>
                </a:cubicBezTo>
                <a:cubicBezTo>
                  <a:pt x="2045442" y="903483"/>
                  <a:pt x="2035157" y="888554"/>
                  <a:pt x="2028688" y="868980"/>
                </a:cubicBezTo>
                <a:cubicBezTo>
                  <a:pt x="2022219" y="849406"/>
                  <a:pt x="2018984" y="825850"/>
                  <a:pt x="2018984" y="798314"/>
                </a:cubicBezTo>
                <a:cubicBezTo>
                  <a:pt x="2018984" y="754521"/>
                  <a:pt x="2026282" y="720765"/>
                  <a:pt x="2040880" y="697044"/>
                </a:cubicBezTo>
                <a:cubicBezTo>
                  <a:pt x="2055478" y="673322"/>
                  <a:pt x="2080194" y="661462"/>
                  <a:pt x="2115029" y="661462"/>
                </a:cubicBezTo>
                <a:cubicBezTo>
                  <a:pt x="2141238" y="661462"/>
                  <a:pt x="2161310" y="668263"/>
                  <a:pt x="2175244" y="681865"/>
                </a:cubicBezTo>
                <a:cubicBezTo>
                  <a:pt x="2189178" y="695468"/>
                  <a:pt x="2196311" y="713217"/>
                  <a:pt x="2196643" y="735113"/>
                </a:cubicBezTo>
                <a:lnTo>
                  <a:pt x="2342950" y="735113"/>
                </a:lnTo>
                <a:cubicBezTo>
                  <a:pt x="2342619" y="692979"/>
                  <a:pt x="2332334" y="657896"/>
                  <a:pt x="2312096" y="629862"/>
                </a:cubicBezTo>
                <a:cubicBezTo>
                  <a:pt x="2291859" y="601828"/>
                  <a:pt x="2264571" y="580761"/>
                  <a:pt x="2230234" y="566661"/>
                </a:cubicBezTo>
                <a:cubicBezTo>
                  <a:pt x="2195896" y="552561"/>
                  <a:pt x="2157495" y="545511"/>
                  <a:pt x="2115029" y="545511"/>
                </a:cubicBezTo>
                <a:close/>
                <a:moveTo>
                  <a:pt x="1532511" y="545511"/>
                </a:moveTo>
                <a:cubicBezTo>
                  <a:pt x="1479429" y="545511"/>
                  <a:pt x="1434392" y="555298"/>
                  <a:pt x="1397401" y="574872"/>
                </a:cubicBezTo>
                <a:cubicBezTo>
                  <a:pt x="1360409" y="594446"/>
                  <a:pt x="1332209" y="622729"/>
                  <a:pt x="1312801" y="659720"/>
                </a:cubicBezTo>
                <a:cubicBezTo>
                  <a:pt x="1293393" y="696712"/>
                  <a:pt x="1283689" y="741251"/>
                  <a:pt x="1283689" y="793338"/>
                </a:cubicBezTo>
                <a:cubicBezTo>
                  <a:pt x="1283689" y="848742"/>
                  <a:pt x="1293642" y="895355"/>
                  <a:pt x="1313548" y="933176"/>
                </a:cubicBezTo>
                <a:cubicBezTo>
                  <a:pt x="1333454" y="970997"/>
                  <a:pt x="1362400" y="999528"/>
                  <a:pt x="1400387" y="1018770"/>
                </a:cubicBezTo>
                <a:cubicBezTo>
                  <a:pt x="1438373" y="1038013"/>
                  <a:pt x="1484738" y="1047634"/>
                  <a:pt x="1539478" y="1047634"/>
                </a:cubicBezTo>
                <a:cubicBezTo>
                  <a:pt x="1584930" y="1047634"/>
                  <a:pt x="1624741" y="1041579"/>
                  <a:pt x="1658913" y="1029470"/>
                </a:cubicBezTo>
                <a:cubicBezTo>
                  <a:pt x="1693085" y="1017360"/>
                  <a:pt x="1720206" y="998616"/>
                  <a:pt x="1740278" y="973236"/>
                </a:cubicBezTo>
                <a:cubicBezTo>
                  <a:pt x="1760349" y="947856"/>
                  <a:pt x="1771546" y="915426"/>
                  <a:pt x="1773869" y="875947"/>
                </a:cubicBezTo>
                <a:lnTo>
                  <a:pt x="1624575" y="875947"/>
                </a:lnTo>
                <a:cubicBezTo>
                  <a:pt x="1624244" y="897511"/>
                  <a:pt x="1616281" y="913519"/>
                  <a:pt x="1600689" y="923969"/>
                </a:cubicBezTo>
                <a:cubicBezTo>
                  <a:pt x="1585096" y="934420"/>
                  <a:pt x="1564692" y="939645"/>
                  <a:pt x="1539478" y="939645"/>
                </a:cubicBezTo>
                <a:cubicBezTo>
                  <a:pt x="1514596" y="939645"/>
                  <a:pt x="1494690" y="934337"/>
                  <a:pt x="1479761" y="923720"/>
                </a:cubicBezTo>
                <a:cubicBezTo>
                  <a:pt x="1464831" y="913104"/>
                  <a:pt x="1453800" y="899170"/>
                  <a:pt x="1446668" y="881918"/>
                </a:cubicBezTo>
                <a:cubicBezTo>
                  <a:pt x="1439535" y="864667"/>
                  <a:pt x="1435636" y="846254"/>
                  <a:pt x="1434973" y="826680"/>
                </a:cubicBezTo>
                <a:lnTo>
                  <a:pt x="1773371" y="826680"/>
                </a:lnTo>
                <a:cubicBezTo>
                  <a:pt x="1774034" y="822699"/>
                  <a:pt x="1774615" y="817307"/>
                  <a:pt x="1775113" y="810506"/>
                </a:cubicBezTo>
                <a:cubicBezTo>
                  <a:pt x="1775610" y="803705"/>
                  <a:pt x="1775859" y="798480"/>
                  <a:pt x="1775859" y="794831"/>
                </a:cubicBezTo>
                <a:cubicBezTo>
                  <a:pt x="1775859" y="715208"/>
                  <a:pt x="1753963" y="653748"/>
                  <a:pt x="1710170" y="610453"/>
                </a:cubicBezTo>
                <a:cubicBezTo>
                  <a:pt x="1666377" y="567158"/>
                  <a:pt x="1607158" y="545511"/>
                  <a:pt x="1532511" y="545511"/>
                </a:cubicBezTo>
                <a:close/>
                <a:moveTo>
                  <a:pt x="5355231" y="544516"/>
                </a:moveTo>
                <a:cubicBezTo>
                  <a:pt x="5329685" y="544516"/>
                  <a:pt x="5304306" y="546921"/>
                  <a:pt x="5279091" y="551731"/>
                </a:cubicBezTo>
                <a:cubicBezTo>
                  <a:pt x="5253877" y="556542"/>
                  <a:pt x="5230903" y="564338"/>
                  <a:pt x="5210168" y="575121"/>
                </a:cubicBezTo>
                <a:cubicBezTo>
                  <a:pt x="5189432" y="585903"/>
                  <a:pt x="5172844" y="600335"/>
                  <a:pt x="5160403" y="618416"/>
                </a:cubicBezTo>
                <a:cubicBezTo>
                  <a:pt x="5147962" y="636497"/>
                  <a:pt x="5141741" y="658974"/>
                  <a:pt x="5141741" y="685847"/>
                </a:cubicBezTo>
                <a:cubicBezTo>
                  <a:pt x="5141741" y="719354"/>
                  <a:pt x="5149787" y="746393"/>
                  <a:pt x="5165878" y="766963"/>
                </a:cubicBezTo>
                <a:cubicBezTo>
                  <a:pt x="5181967" y="787532"/>
                  <a:pt x="5203781" y="803705"/>
                  <a:pt x="5231317" y="815483"/>
                </a:cubicBezTo>
                <a:cubicBezTo>
                  <a:pt x="5258853" y="827260"/>
                  <a:pt x="5289210" y="837130"/>
                  <a:pt x="5322386" y="845093"/>
                </a:cubicBezTo>
                <a:cubicBezTo>
                  <a:pt x="5361202" y="853718"/>
                  <a:pt x="5388490" y="861929"/>
                  <a:pt x="5404249" y="869726"/>
                </a:cubicBezTo>
                <a:cubicBezTo>
                  <a:pt x="5420008" y="877522"/>
                  <a:pt x="5427887" y="889549"/>
                  <a:pt x="5427887" y="905805"/>
                </a:cubicBezTo>
                <a:cubicBezTo>
                  <a:pt x="5427887" y="921398"/>
                  <a:pt x="5422164" y="932512"/>
                  <a:pt x="5410718" y="939147"/>
                </a:cubicBezTo>
                <a:cubicBezTo>
                  <a:pt x="5399272" y="945783"/>
                  <a:pt x="5382269" y="949100"/>
                  <a:pt x="5359710" y="949100"/>
                </a:cubicBezTo>
                <a:cubicBezTo>
                  <a:pt x="5337813" y="949100"/>
                  <a:pt x="5318156" y="944704"/>
                  <a:pt x="5300739" y="935913"/>
                </a:cubicBezTo>
                <a:cubicBezTo>
                  <a:pt x="5283321" y="927121"/>
                  <a:pt x="5274612" y="911279"/>
                  <a:pt x="5274612" y="888388"/>
                </a:cubicBezTo>
                <a:lnTo>
                  <a:pt x="5135770" y="888388"/>
                </a:lnTo>
                <a:cubicBezTo>
                  <a:pt x="5135770" y="920237"/>
                  <a:pt x="5142239" y="946529"/>
                  <a:pt x="5155178" y="967264"/>
                </a:cubicBezTo>
                <a:cubicBezTo>
                  <a:pt x="5168117" y="987999"/>
                  <a:pt x="5185451" y="1004256"/>
                  <a:pt x="5207182" y="1016033"/>
                </a:cubicBezTo>
                <a:cubicBezTo>
                  <a:pt x="5228912" y="1027811"/>
                  <a:pt x="5253131" y="1036022"/>
                  <a:pt x="5279838" y="1040667"/>
                </a:cubicBezTo>
                <a:cubicBezTo>
                  <a:pt x="5306545" y="1045311"/>
                  <a:pt x="5333334" y="1047634"/>
                  <a:pt x="5360207" y="1047634"/>
                </a:cubicBezTo>
                <a:cubicBezTo>
                  <a:pt x="5387412" y="1047634"/>
                  <a:pt x="5414036" y="1044814"/>
                  <a:pt x="5440079" y="1039174"/>
                </a:cubicBezTo>
                <a:cubicBezTo>
                  <a:pt x="5466122" y="1033534"/>
                  <a:pt x="5489512" y="1024410"/>
                  <a:pt x="5510247" y="1011803"/>
                </a:cubicBezTo>
                <a:cubicBezTo>
                  <a:pt x="5530982" y="999196"/>
                  <a:pt x="5547570" y="982359"/>
                  <a:pt x="5560011" y="961293"/>
                </a:cubicBezTo>
                <a:cubicBezTo>
                  <a:pt x="5572452" y="940226"/>
                  <a:pt x="5578673" y="914265"/>
                  <a:pt x="5578673" y="883411"/>
                </a:cubicBezTo>
                <a:cubicBezTo>
                  <a:pt x="5578673" y="851230"/>
                  <a:pt x="5570960" y="825270"/>
                  <a:pt x="5555533" y="805530"/>
                </a:cubicBezTo>
                <a:cubicBezTo>
                  <a:pt x="5540105" y="785790"/>
                  <a:pt x="5519868" y="770197"/>
                  <a:pt x="5494820" y="758751"/>
                </a:cubicBezTo>
                <a:cubicBezTo>
                  <a:pt x="5469772" y="747306"/>
                  <a:pt x="5442484" y="738265"/>
                  <a:pt x="5412957" y="731630"/>
                </a:cubicBezTo>
                <a:cubicBezTo>
                  <a:pt x="5384427" y="725326"/>
                  <a:pt x="5361286" y="719521"/>
                  <a:pt x="5343536" y="714212"/>
                </a:cubicBezTo>
                <a:cubicBezTo>
                  <a:pt x="5325787" y="708904"/>
                  <a:pt x="5312765" y="703264"/>
                  <a:pt x="5304471" y="697292"/>
                </a:cubicBezTo>
                <a:cubicBezTo>
                  <a:pt x="5296177" y="691321"/>
                  <a:pt x="5292030" y="684685"/>
                  <a:pt x="5292030" y="677387"/>
                </a:cubicBezTo>
                <a:cubicBezTo>
                  <a:pt x="5292030" y="664780"/>
                  <a:pt x="5297504" y="656071"/>
                  <a:pt x="5308452" y="651260"/>
                </a:cubicBezTo>
                <a:cubicBezTo>
                  <a:pt x="5319401" y="646450"/>
                  <a:pt x="5334993" y="644044"/>
                  <a:pt x="5355231" y="644044"/>
                </a:cubicBezTo>
                <a:cubicBezTo>
                  <a:pt x="5373146" y="644044"/>
                  <a:pt x="5388987" y="647860"/>
                  <a:pt x="5402756" y="655490"/>
                </a:cubicBezTo>
                <a:cubicBezTo>
                  <a:pt x="5416524" y="663121"/>
                  <a:pt x="5423408" y="677553"/>
                  <a:pt x="5423408" y="698785"/>
                </a:cubicBezTo>
                <a:lnTo>
                  <a:pt x="5562251" y="698785"/>
                </a:lnTo>
                <a:cubicBezTo>
                  <a:pt x="5562251" y="667931"/>
                  <a:pt x="5556196" y="642551"/>
                  <a:pt x="5544087" y="622646"/>
                </a:cubicBezTo>
                <a:cubicBezTo>
                  <a:pt x="5531977" y="602740"/>
                  <a:pt x="5515804" y="587064"/>
                  <a:pt x="5495567" y="575618"/>
                </a:cubicBezTo>
                <a:cubicBezTo>
                  <a:pt x="5475329" y="564172"/>
                  <a:pt x="5453018" y="556127"/>
                  <a:pt x="5428633" y="551483"/>
                </a:cubicBezTo>
                <a:cubicBezTo>
                  <a:pt x="5404249" y="546838"/>
                  <a:pt x="5379781" y="544516"/>
                  <a:pt x="5355231" y="544516"/>
                </a:cubicBezTo>
                <a:close/>
                <a:moveTo>
                  <a:pt x="4010923" y="502216"/>
                </a:moveTo>
                <a:lnTo>
                  <a:pt x="4097015" y="502216"/>
                </a:lnTo>
                <a:cubicBezTo>
                  <a:pt x="4136495" y="502216"/>
                  <a:pt x="4170750" y="509763"/>
                  <a:pt x="4199778" y="524859"/>
                </a:cubicBezTo>
                <a:cubicBezTo>
                  <a:pt x="4228807" y="539954"/>
                  <a:pt x="4251119" y="562265"/>
                  <a:pt x="4266711" y="591792"/>
                </a:cubicBezTo>
                <a:cubicBezTo>
                  <a:pt x="4282304" y="621319"/>
                  <a:pt x="4290101" y="657647"/>
                  <a:pt x="4290101" y="700776"/>
                </a:cubicBezTo>
                <a:cubicBezTo>
                  <a:pt x="4290101" y="746891"/>
                  <a:pt x="4283051" y="785044"/>
                  <a:pt x="4268951" y="815234"/>
                </a:cubicBezTo>
                <a:cubicBezTo>
                  <a:pt x="4254851" y="845424"/>
                  <a:pt x="4233453" y="867984"/>
                  <a:pt x="4204755" y="882914"/>
                </a:cubicBezTo>
                <a:cubicBezTo>
                  <a:pt x="4176057" y="897843"/>
                  <a:pt x="4140144" y="905308"/>
                  <a:pt x="4097015" y="905308"/>
                </a:cubicBezTo>
                <a:lnTo>
                  <a:pt x="4010923" y="905308"/>
                </a:lnTo>
                <a:close/>
                <a:moveTo>
                  <a:pt x="11468895" y="477831"/>
                </a:moveTo>
                <a:cubicBezTo>
                  <a:pt x="11430079" y="477831"/>
                  <a:pt x="11396322" y="484467"/>
                  <a:pt x="11367625" y="497737"/>
                </a:cubicBezTo>
                <a:cubicBezTo>
                  <a:pt x="11346101" y="507690"/>
                  <a:pt x="11329197" y="523894"/>
                  <a:pt x="11316911" y="546351"/>
                </a:cubicBezTo>
                <a:lnTo>
                  <a:pt x="11309785" y="562624"/>
                </a:lnTo>
                <a:lnTo>
                  <a:pt x="11300380" y="558885"/>
                </a:lnTo>
                <a:cubicBezTo>
                  <a:pt x="11273631" y="550301"/>
                  <a:pt x="11242218" y="546009"/>
                  <a:pt x="11206139" y="546009"/>
                </a:cubicBezTo>
                <a:cubicBezTo>
                  <a:pt x="11159692" y="546009"/>
                  <a:pt x="11120295" y="553639"/>
                  <a:pt x="11087949" y="568900"/>
                </a:cubicBezTo>
                <a:cubicBezTo>
                  <a:pt x="11055602" y="584161"/>
                  <a:pt x="11031051" y="604565"/>
                  <a:pt x="11014297" y="630110"/>
                </a:cubicBezTo>
                <a:cubicBezTo>
                  <a:pt x="10997544" y="655656"/>
                  <a:pt x="10989166" y="684188"/>
                  <a:pt x="10989166" y="715705"/>
                </a:cubicBezTo>
                <a:cubicBezTo>
                  <a:pt x="10989166" y="745896"/>
                  <a:pt x="10997460" y="773764"/>
                  <a:pt x="11014048" y="799309"/>
                </a:cubicBezTo>
                <a:cubicBezTo>
                  <a:pt x="11026490" y="818469"/>
                  <a:pt x="11043270" y="834829"/>
                  <a:pt x="11064388" y="848390"/>
                </a:cubicBezTo>
                <a:lnTo>
                  <a:pt x="11069569" y="851289"/>
                </a:lnTo>
                <a:lnTo>
                  <a:pt x="11043348" y="862510"/>
                </a:lnTo>
                <a:cubicBezTo>
                  <a:pt x="11031362" y="868814"/>
                  <a:pt x="11021347" y="875449"/>
                  <a:pt x="11013302" y="882416"/>
                </a:cubicBezTo>
                <a:cubicBezTo>
                  <a:pt x="10997211" y="896350"/>
                  <a:pt x="10989166" y="914265"/>
                  <a:pt x="10989166" y="936161"/>
                </a:cubicBezTo>
                <a:cubicBezTo>
                  <a:pt x="10989166" y="949764"/>
                  <a:pt x="10994474" y="963366"/>
                  <a:pt x="11005091" y="976968"/>
                </a:cubicBezTo>
                <a:cubicBezTo>
                  <a:pt x="11010400" y="983769"/>
                  <a:pt x="11017242" y="990177"/>
                  <a:pt x="11025619" y="996190"/>
                </a:cubicBezTo>
                <a:lnTo>
                  <a:pt x="11047780" y="1008754"/>
                </a:lnTo>
                <a:lnTo>
                  <a:pt x="11035120" y="1013841"/>
                </a:lnTo>
                <a:cubicBezTo>
                  <a:pt x="11026340" y="1018164"/>
                  <a:pt x="11018569" y="1022876"/>
                  <a:pt x="11011809" y="1027977"/>
                </a:cubicBezTo>
                <a:cubicBezTo>
                  <a:pt x="10984770" y="1048380"/>
                  <a:pt x="10971251" y="1072184"/>
                  <a:pt x="10971251" y="1099389"/>
                </a:cubicBezTo>
                <a:cubicBezTo>
                  <a:pt x="10971251" y="1121617"/>
                  <a:pt x="10978882" y="1142352"/>
                  <a:pt x="10994143" y="1161594"/>
                </a:cubicBezTo>
                <a:cubicBezTo>
                  <a:pt x="11009403" y="1180837"/>
                  <a:pt x="11034701" y="1196429"/>
                  <a:pt x="11070033" y="1208373"/>
                </a:cubicBezTo>
                <a:cubicBezTo>
                  <a:pt x="11105366" y="1220316"/>
                  <a:pt x="11153057" y="1226288"/>
                  <a:pt x="11213106" y="1226288"/>
                </a:cubicBezTo>
                <a:cubicBezTo>
                  <a:pt x="11296046" y="1226288"/>
                  <a:pt x="11359413" y="1211939"/>
                  <a:pt x="11403206" y="1183242"/>
                </a:cubicBezTo>
                <a:cubicBezTo>
                  <a:pt x="11446999" y="1154544"/>
                  <a:pt x="11468895" y="1116475"/>
                  <a:pt x="11468895" y="1069032"/>
                </a:cubicBezTo>
                <a:cubicBezTo>
                  <a:pt x="11468895" y="1022586"/>
                  <a:pt x="11449902" y="987916"/>
                  <a:pt x="11411915" y="965025"/>
                </a:cubicBezTo>
                <a:cubicBezTo>
                  <a:pt x="11373928" y="942133"/>
                  <a:pt x="11314459" y="930687"/>
                  <a:pt x="11233509" y="930687"/>
                </a:cubicBezTo>
                <a:lnTo>
                  <a:pt x="11229528" y="930687"/>
                </a:lnTo>
                <a:cubicBezTo>
                  <a:pt x="11196020" y="930687"/>
                  <a:pt x="11169811" y="929858"/>
                  <a:pt x="11150901" y="928199"/>
                </a:cubicBezTo>
                <a:cubicBezTo>
                  <a:pt x="11131990" y="926540"/>
                  <a:pt x="11118802" y="923803"/>
                  <a:pt x="11111338" y="919988"/>
                </a:cubicBezTo>
                <a:cubicBezTo>
                  <a:pt x="11103873" y="916173"/>
                  <a:pt x="11100141" y="910947"/>
                  <a:pt x="11100141" y="904312"/>
                </a:cubicBezTo>
                <a:cubicBezTo>
                  <a:pt x="11100141" y="895687"/>
                  <a:pt x="11106444" y="888719"/>
                  <a:pt x="11119051" y="883411"/>
                </a:cubicBezTo>
                <a:lnTo>
                  <a:pt x="11137029" y="877744"/>
                </a:lnTo>
                <a:lnTo>
                  <a:pt x="11140140" y="878559"/>
                </a:lnTo>
                <a:cubicBezTo>
                  <a:pt x="11159588" y="882457"/>
                  <a:pt x="11180759" y="884407"/>
                  <a:pt x="11203651" y="884407"/>
                </a:cubicBezTo>
                <a:cubicBezTo>
                  <a:pt x="11251756" y="884407"/>
                  <a:pt x="11291816" y="876776"/>
                  <a:pt x="11323832" y="861515"/>
                </a:cubicBezTo>
                <a:cubicBezTo>
                  <a:pt x="11355847" y="846254"/>
                  <a:pt x="11379899" y="825850"/>
                  <a:pt x="11395990" y="800305"/>
                </a:cubicBezTo>
                <a:cubicBezTo>
                  <a:pt x="11412081" y="774759"/>
                  <a:pt x="11420126" y="746725"/>
                  <a:pt x="11420126" y="716203"/>
                </a:cubicBezTo>
                <a:cubicBezTo>
                  <a:pt x="11420126" y="684354"/>
                  <a:pt x="11412246" y="655656"/>
                  <a:pt x="11396488" y="630110"/>
                </a:cubicBezTo>
                <a:cubicBezTo>
                  <a:pt x="11392549" y="623724"/>
                  <a:pt x="11388116" y="617659"/>
                  <a:pt x="11383192" y="611915"/>
                </a:cubicBezTo>
                <a:lnTo>
                  <a:pt x="11372171" y="600884"/>
                </a:lnTo>
                <a:lnTo>
                  <a:pt x="11379724" y="596504"/>
                </a:lnTo>
                <a:cubicBezTo>
                  <a:pt x="11384513" y="594399"/>
                  <a:pt x="11389687" y="592746"/>
                  <a:pt x="11395244" y="591543"/>
                </a:cubicBezTo>
                <a:cubicBezTo>
                  <a:pt x="11417471" y="586732"/>
                  <a:pt x="11442022" y="584327"/>
                  <a:pt x="11468895" y="584327"/>
                </a:cubicBezTo>
                <a:close/>
                <a:moveTo>
                  <a:pt x="6430170" y="477831"/>
                </a:moveTo>
                <a:cubicBezTo>
                  <a:pt x="6391354" y="477831"/>
                  <a:pt x="6357597" y="484467"/>
                  <a:pt x="6328899" y="497737"/>
                </a:cubicBezTo>
                <a:cubicBezTo>
                  <a:pt x="6307377" y="507690"/>
                  <a:pt x="6290472" y="523894"/>
                  <a:pt x="6278186" y="546351"/>
                </a:cubicBezTo>
                <a:lnTo>
                  <a:pt x="6271060" y="562624"/>
                </a:lnTo>
                <a:lnTo>
                  <a:pt x="6261655" y="558885"/>
                </a:lnTo>
                <a:cubicBezTo>
                  <a:pt x="6234907" y="550301"/>
                  <a:pt x="6203493" y="546009"/>
                  <a:pt x="6167414" y="546009"/>
                </a:cubicBezTo>
                <a:cubicBezTo>
                  <a:pt x="6120967" y="546009"/>
                  <a:pt x="6081570" y="553639"/>
                  <a:pt x="6049223" y="568900"/>
                </a:cubicBezTo>
                <a:cubicBezTo>
                  <a:pt x="6016876" y="584161"/>
                  <a:pt x="5992326" y="604565"/>
                  <a:pt x="5975572" y="630110"/>
                </a:cubicBezTo>
                <a:cubicBezTo>
                  <a:pt x="5958818" y="655656"/>
                  <a:pt x="5950441" y="684188"/>
                  <a:pt x="5950441" y="715705"/>
                </a:cubicBezTo>
                <a:cubicBezTo>
                  <a:pt x="5950441" y="745896"/>
                  <a:pt x="5958736" y="773764"/>
                  <a:pt x="5975323" y="799309"/>
                </a:cubicBezTo>
                <a:cubicBezTo>
                  <a:pt x="5987765" y="818469"/>
                  <a:pt x="6004545" y="834829"/>
                  <a:pt x="6025664" y="848390"/>
                </a:cubicBezTo>
                <a:lnTo>
                  <a:pt x="6030844" y="851289"/>
                </a:lnTo>
                <a:lnTo>
                  <a:pt x="6004622" y="862510"/>
                </a:lnTo>
                <a:cubicBezTo>
                  <a:pt x="5992637" y="868814"/>
                  <a:pt x="5982623" y="875449"/>
                  <a:pt x="5974577" y="882416"/>
                </a:cubicBezTo>
                <a:cubicBezTo>
                  <a:pt x="5958486" y="896350"/>
                  <a:pt x="5950441" y="914265"/>
                  <a:pt x="5950441" y="936161"/>
                </a:cubicBezTo>
                <a:cubicBezTo>
                  <a:pt x="5950441" y="949764"/>
                  <a:pt x="5955749" y="963366"/>
                  <a:pt x="5966365" y="976968"/>
                </a:cubicBezTo>
                <a:cubicBezTo>
                  <a:pt x="5971674" y="983769"/>
                  <a:pt x="5978517" y="990177"/>
                  <a:pt x="5986894" y="996190"/>
                </a:cubicBezTo>
                <a:lnTo>
                  <a:pt x="6009055" y="1008754"/>
                </a:lnTo>
                <a:lnTo>
                  <a:pt x="5996396" y="1013841"/>
                </a:lnTo>
                <a:cubicBezTo>
                  <a:pt x="5987614" y="1018164"/>
                  <a:pt x="5979844" y="1022876"/>
                  <a:pt x="5973084" y="1027977"/>
                </a:cubicBezTo>
                <a:cubicBezTo>
                  <a:pt x="5946045" y="1048380"/>
                  <a:pt x="5932526" y="1072184"/>
                  <a:pt x="5932526" y="1099389"/>
                </a:cubicBezTo>
                <a:cubicBezTo>
                  <a:pt x="5932526" y="1121617"/>
                  <a:pt x="5940157" y="1142352"/>
                  <a:pt x="5955417" y="1161594"/>
                </a:cubicBezTo>
                <a:cubicBezTo>
                  <a:pt x="5970679" y="1180837"/>
                  <a:pt x="5995976" y="1196429"/>
                  <a:pt x="6031308" y="1208373"/>
                </a:cubicBezTo>
                <a:cubicBezTo>
                  <a:pt x="6066641" y="1220316"/>
                  <a:pt x="6114332" y="1226288"/>
                  <a:pt x="6174381" y="1226288"/>
                </a:cubicBezTo>
                <a:cubicBezTo>
                  <a:pt x="6257322" y="1226288"/>
                  <a:pt x="6320688" y="1211939"/>
                  <a:pt x="6364481" y="1183242"/>
                </a:cubicBezTo>
                <a:cubicBezTo>
                  <a:pt x="6408273" y="1154544"/>
                  <a:pt x="6430170" y="1116475"/>
                  <a:pt x="6430170" y="1069032"/>
                </a:cubicBezTo>
                <a:cubicBezTo>
                  <a:pt x="6430170" y="1022586"/>
                  <a:pt x="6411177" y="987916"/>
                  <a:pt x="6373190" y="965025"/>
                </a:cubicBezTo>
                <a:cubicBezTo>
                  <a:pt x="6335203" y="942133"/>
                  <a:pt x="6275734" y="930687"/>
                  <a:pt x="6194784" y="930687"/>
                </a:cubicBezTo>
                <a:lnTo>
                  <a:pt x="6190803" y="930687"/>
                </a:lnTo>
                <a:cubicBezTo>
                  <a:pt x="6157295" y="930687"/>
                  <a:pt x="6131086" y="929858"/>
                  <a:pt x="6112175" y="928199"/>
                </a:cubicBezTo>
                <a:cubicBezTo>
                  <a:pt x="6093265" y="926540"/>
                  <a:pt x="6080077" y="923803"/>
                  <a:pt x="6072613" y="919988"/>
                </a:cubicBezTo>
                <a:cubicBezTo>
                  <a:pt x="6065148" y="916173"/>
                  <a:pt x="6061416" y="910947"/>
                  <a:pt x="6061416" y="904312"/>
                </a:cubicBezTo>
                <a:cubicBezTo>
                  <a:pt x="6061416" y="895687"/>
                  <a:pt x="6067719" y="888719"/>
                  <a:pt x="6080326" y="883411"/>
                </a:cubicBezTo>
                <a:lnTo>
                  <a:pt x="6098305" y="877744"/>
                </a:lnTo>
                <a:lnTo>
                  <a:pt x="6101414" y="878559"/>
                </a:lnTo>
                <a:cubicBezTo>
                  <a:pt x="6120863" y="882457"/>
                  <a:pt x="6142034" y="884407"/>
                  <a:pt x="6164925" y="884407"/>
                </a:cubicBezTo>
                <a:cubicBezTo>
                  <a:pt x="6213031" y="884407"/>
                  <a:pt x="6253092" y="876776"/>
                  <a:pt x="6285107" y="861515"/>
                </a:cubicBezTo>
                <a:cubicBezTo>
                  <a:pt x="6317122" y="846254"/>
                  <a:pt x="6341175" y="825850"/>
                  <a:pt x="6357265" y="800305"/>
                </a:cubicBezTo>
                <a:cubicBezTo>
                  <a:pt x="6373356" y="774759"/>
                  <a:pt x="6381401" y="746725"/>
                  <a:pt x="6381401" y="716203"/>
                </a:cubicBezTo>
                <a:cubicBezTo>
                  <a:pt x="6381401" y="684354"/>
                  <a:pt x="6373521" y="655656"/>
                  <a:pt x="6357763" y="630110"/>
                </a:cubicBezTo>
                <a:cubicBezTo>
                  <a:pt x="6353823" y="623724"/>
                  <a:pt x="6349391" y="617659"/>
                  <a:pt x="6344466" y="611915"/>
                </a:cubicBezTo>
                <a:lnTo>
                  <a:pt x="6333446" y="600884"/>
                </a:lnTo>
                <a:lnTo>
                  <a:pt x="6340998" y="596504"/>
                </a:lnTo>
                <a:cubicBezTo>
                  <a:pt x="6345788" y="594399"/>
                  <a:pt x="6350962" y="592746"/>
                  <a:pt x="6356518" y="591543"/>
                </a:cubicBezTo>
                <a:cubicBezTo>
                  <a:pt x="6378747" y="586732"/>
                  <a:pt x="6403297" y="584327"/>
                  <a:pt x="6430170" y="584327"/>
                </a:cubicBezTo>
                <a:close/>
                <a:moveTo>
                  <a:pt x="9513646" y="368847"/>
                </a:moveTo>
                <a:lnTo>
                  <a:pt x="9513646" y="864501"/>
                </a:lnTo>
                <a:cubicBezTo>
                  <a:pt x="9513646" y="906966"/>
                  <a:pt x="9519535" y="940889"/>
                  <a:pt x="9531313" y="966269"/>
                </a:cubicBezTo>
                <a:cubicBezTo>
                  <a:pt x="9543091" y="991649"/>
                  <a:pt x="9563660" y="1010062"/>
                  <a:pt x="9593021" y="1021507"/>
                </a:cubicBezTo>
                <a:cubicBezTo>
                  <a:pt x="9622382" y="1032953"/>
                  <a:pt x="9663769" y="1038676"/>
                  <a:pt x="9717183" y="1038676"/>
                </a:cubicBezTo>
                <a:lnTo>
                  <a:pt x="9753511" y="1038676"/>
                </a:lnTo>
                <a:lnTo>
                  <a:pt x="9753511" y="921730"/>
                </a:lnTo>
                <a:lnTo>
                  <a:pt x="9720169" y="921730"/>
                </a:lnTo>
                <a:cubicBezTo>
                  <a:pt x="9696614" y="921730"/>
                  <a:pt x="9681436" y="916587"/>
                  <a:pt x="9674634" y="906303"/>
                </a:cubicBezTo>
                <a:cubicBezTo>
                  <a:pt x="9667833" y="896018"/>
                  <a:pt x="9664433" y="878933"/>
                  <a:pt x="9664433" y="855046"/>
                </a:cubicBezTo>
                <a:lnTo>
                  <a:pt x="9664433" y="368847"/>
                </a:lnTo>
                <a:close/>
                <a:moveTo>
                  <a:pt x="9199322" y="368847"/>
                </a:moveTo>
                <a:lnTo>
                  <a:pt x="9199322" y="864501"/>
                </a:lnTo>
                <a:cubicBezTo>
                  <a:pt x="9199322" y="906966"/>
                  <a:pt x="9205210" y="940889"/>
                  <a:pt x="9216988" y="966269"/>
                </a:cubicBezTo>
                <a:cubicBezTo>
                  <a:pt x="9228766" y="991649"/>
                  <a:pt x="9249335" y="1010062"/>
                  <a:pt x="9278696" y="1021507"/>
                </a:cubicBezTo>
                <a:cubicBezTo>
                  <a:pt x="9308057" y="1032953"/>
                  <a:pt x="9349444" y="1038676"/>
                  <a:pt x="9402858" y="1038676"/>
                </a:cubicBezTo>
                <a:lnTo>
                  <a:pt x="9439186" y="1038676"/>
                </a:lnTo>
                <a:lnTo>
                  <a:pt x="9439186" y="921730"/>
                </a:lnTo>
                <a:lnTo>
                  <a:pt x="9405844" y="921730"/>
                </a:lnTo>
                <a:cubicBezTo>
                  <a:pt x="9382289" y="921730"/>
                  <a:pt x="9367111" y="916587"/>
                  <a:pt x="9360310" y="906303"/>
                </a:cubicBezTo>
                <a:cubicBezTo>
                  <a:pt x="9353508" y="896018"/>
                  <a:pt x="9350108" y="878933"/>
                  <a:pt x="9350108" y="855046"/>
                </a:cubicBezTo>
                <a:lnTo>
                  <a:pt x="9350108" y="368847"/>
                </a:lnTo>
                <a:close/>
                <a:moveTo>
                  <a:pt x="8031728" y="368847"/>
                </a:moveTo>
                <a:lnTo>
                  <a:pt x="8031728" y="1038676"/>
                </a:lnTo>
                <a:lnTo>
                  <a:pt x="8183509" y="1038676"/>
                </a:lnTo>
                <a:lnTo>
                  <a:pt x="8183509" y="722175"/>
                </a:lnTo>
                <a:cubicBezTo>
                  <a:pt x="8197111" y="705586"/>
                  <a:pt x="8212124" y="691984"/>
                  <a:pt x="8228546" y="681368"/>
                </a:cubicBezTo>
                <a:cubicBezTo>
                  <a:pt x="8244968" y="670751"/>
                  <a:pt x="8264128" y="665443"/>
                  <a:pt x="8286024" y="665443"/>
                </a:cubicBezTo>
                <a:cubicBezTo>
                  <a:pt x="8301285" y="665443"/>
                  <a:pt x="8313726" y="668512"/>
                  <a:pt x="8323347" y="674650"/>
                </a:cubicBezTo>
                <a:cubicBezTo>
                  <a:pt x="8332968" y="680787"/>
                  <a:pt x="8340184" y="689413"/>
                  <a:pt x="8344994" y="700527"/>
                </a:cubicBezTo>
                <a:cubicBezTo>
                  <a:pt x="8349805" y="711641"/>
                  <a:pt x="8352210" y="724663"/>
                  <a:pt x="8352210" y="739592"/>
                </a:cubicBezTo>
                <a:lnTo>
                  <a:pt x="8352210" y="1038676"/>
                </a:lnTo>
                <a:lnTo>
                  <a:pt x="8503494" y="1038676"/>
                </a:lnTo>
                <a:lnTo>
                  <a:pt x="8503494" y="721179"/>
                </a:lnTo>
                <a:cubicBezTo>
                  <a:pt x="8503494" y="662125"/>
                  <a:pt x="8489311" y="618084"/>
                  <a:pt x="8460946" y="589055"/>
                </a:cubicBezTo>
                <a:cubicBezTo>
                  <a:pt x="8432580" y="560026"/>
                  <a:pt x="8394012" y="545511"/>
                  <a:pt x="8345243" y="545511"/>
                </a:cubicBezTo>
                <a:cubicBezTo>
                  <a:pt x="8303773" y="545511"/>
                  <a:pt x="8270099" y="553307"/>
                  <a:pt x="8244222" y="568900"/>
                </a:cubicBezTo>
                <a:cubicBezTo>
                  <a:pt x="8218344" y="584493"/>
                  <a:pt x="8196946" y="602906"/>
                  <a:pt x="8180026" y="624139"/>
                </a:cubicBezTo>
                <a:lnTo>
                  <a:pt x="8180026" y="368847"/>
                </a:lnTo>
                <a:close/>
                <a:moveTo>
                  <a:pt x="3851179" y="368847"/>
                </a:moveTo>
                <a:lnTo>
                  <a:pt x="3851179" y="1038676"/>
                </a:lnTo>
                <a:lnTo>
                  <a:pt x="4110452" y="1038676"/>
                </a:lnTo>
                <a:cubicBezTo>
                  <a:pt x="4181780" y="1038676"/>
                  <a:pt x="4243239" y="1025737"/>
                  <a:pt x="4294829" y="999860"/>
                </a:cubicBezTo>
                <a:cubicBezTo>
                  <a:pt x="4346418" y="973982"/>
                  <a:pt x="4385980" y="935996"/>
                  <a:pt x="4413516" y="885899"/>
                </a:cubicBezTo>
                <a:cubicBezTo>
                  <a:pt x="4441053" y="835803"/>
                  <a:pt x="4454821" y="774427"/>
                  <a:pt x="4454821" y="701771"/>
                </a:cubicBezTo>
                <a:cubicBezTo>
                  <a:pt x="4454821" y="632101"/>
                  <a:pt x="4441136" y="572467"/>
                  <a:pt x="4413765" y="522868"/>
                </a:cubicBezTo>
                <a:cubicBezTo>
                  <a:pt x="4386396" y="473270"/>
                  <a:pt x="4346998" y="435200"/>
                  <a:pt x="4295575" y="408659"/>
                </a:cubicBezTo>
                <a:cubicBezTo>
                  <a:pt x="4244152" y="382118"/>
                  <a:pt x="4182445" y="368847"/>
                  <a:pt x="4110452" y="368847"/>
                </a:cubicBezTo>
                <a:close/>
                <a:moveTo>
                  <a:pt x="3070129" y="368847"/>
                </a:moveTo>
                <a:lnTo>
                  <a:pt x="3070129" y="1038676"/>
                </a:lnTo>
                <a:lnTo>
                  <a:pt x="3528459" y="1038676"/>
                </a:lnTo>
                <a:lnTo>
                  <a:pt x="3528459" y="906303"/>
                </a:lnTo>
                <a:lnTo>
                  <a:pt x="3229873" y="906303"/>
                </a:lnTo>
                <a:lnTo>
                  <a:pt x="3229873" y="761488"/>
                </a:lnTo>
                <a:lnTo>
                  <a:pt x="3498601" y="761488"/>
                </a:lnTo>
                <a:lnTo>
                  <a:pt x="3498601" y="634092"/>
                </a:lnTo>
                <a:lnTo>
                  <a:pt x="3229873" y="634092"/>
                </a:lnTo>
                <a:lnTo>
                  <a:pt x="3229873" y="501221"/>
                </a:lnTo>
                <a:lnTo>
                  <a:pt x="3528459" y="501221"/>
                </a:lnTo>
                <a:lnTo>
                  <a:pt x="3528459" y="368847"/>
                </a:lnTo>
                <a:close/>
                <a:moveTo>
                  <a:pt x="2459603" y="368847"/>
                </a:moveTo>
                <a:lnTo>
                  <a:pt x="2459603" y="1038676"/>
                </a:lnTo>
                <a:lnTo>
                  <a:pt x="2611385" y="1038676"/>
                </a:lnTo>
                <a:lnTo>
                  <a:pt x="2611385" y="722175"/>
                </a:lnTo>
                <a:cubicBezTo>
                  <a:pt x="2624987" y="705586"/>
                  <a:pt x="2640000" y="691984"/>
                  <a:pt x="2656422" y="681368"/>
                </a:cubicBezTo>
                <a:cubicBezTo>
                  <a:pt x="2672844" y="670751"/>
                  <a:pt x="2692004" y="665443"/>
                  <a:pt x="2713900" y="665443"/>
                </a:cubicBezTo>
                <a:cubicBezTo>
                  <a:pt x="2729161" y="665443"/>
                  <a:pt x="2741602" y="668512"/>
                  <a:pt x="2751223" y="674650"/>
                </a:cubicBezTo>
                <a:cubicBezTo>
                  <a:pt x="2760844" y="680787"/>
                  <a:pt x="2768060" y="689413"/>
                  <a:pt x="2772870" y="700527"/>
                </a:cubicBezTo>
                <a:cubicBezTo>
                  <a:pt x="2777681" y="711641"/>
                  <a:pt x="2780086" y="724663"/>
                  <a:pt x="2780086" y="739592"/>
                </a:cubicBezTo>
                <a:lnTo>
                  <a:pt x="2780086" y="1038676"/>
                </a:lnTo>
                <a:lnTo>
                  <a:pt x="2931370" y="1038676"/>
                </a:lnTo>
                <a:lnTo>
                  <a:pt x="2931370" y="721179"/>
                </a:lnTo>
                <a:cubicBezTo>
                  <a:pt x="2931370" y="662125"/>
                  <a:pt x="2917187" y="618084"/>
                  <a:pt x="2888822" y="589055"/>
                </a:cubicBezTo>
                <a:cubicBezTo>
                  <a:pt x="2860456" y="560026"/>
                  <a:pt x="2821889" y="545511"/>
                  <a:pt x="2773120" y="545511"/>
                </a:cubicBezTo>
                <a:cubicBezTo>
                  <a:pt x="2731649" y="545511"/>
                  <a:pt x="2697975" y="553307"/>
                  <a:pt x="2672098" y="568900"/>
                </a:cubicBezTo>
                <a:cubicBezTo>
                  <a:pt x="2646220" y="584493"/>
                  <a:pt x="2624822" y="602906"/>
                  <a:pt x="2607902" y="624139"/>
                </a:cubicBezTo>
                <a:lnTo>
                  <a:pt x="2607902" y="368847"/>
                </a:lnTo>
                <a:close/>
                <a:moveTo>
                  <a:pt x="469804" y="368847"/>
                </a:moveTo>
                <a:lnTo>
                  <a:pt x="469804" y="1038676"/>
                </a:lnTo>
                <a:lnTo>
                  <a:pt x="622581" y="1038676"/>
                </a:lnTo>
                <a:lnTo>
                  <a:pt x="622581" y="573190"/>
                </a:lnTo>
                <a:lnTo>
                  <a:pt x="768390" y="823196"/>
                </a:lnTo>
                <a:lnTo>
                  <a:pt x="865431" y="823196"/>
                </a:lnTo>
                <a:lnTo>
                  <a:pt x="1008255" y="571523"/>
                </a:lnTo>
                <a:lnTo>
                  <a:pt x="1008255" y="1038676"/>
                </a:lnTo>
                <a:lnTo>
                  <a:pt x="1165013" y="1038676"/>
                </a:lnTo>
                <a:lnTo>
                  <a:pt x="1165013" y="368847"/>
                </a:lnTo>
                <a:lnTo>
                  <a:pt x="987354" y="368847"/>
                </a:lnTo>
                <a:lnTo>
                  <a:pt x="822473" y="656032"/>
                </a:lnTo>
                <a:lnTo>
                  <a:pt x="655923" y="368847"/>
                </a:lnTo>
                <a:close/>
                <a:moveTo>
                  <a:pt x="155479" y="368847"/>
                </a:moveTo>
                <a:lnTo>
                  <a:pt x="155479" y="1038676"/>
                </a:lnTo>
                <a:lnTo>
                  <a:pt x="315223" y="1038676"/>
                </a:lnTo>
                <a:lnTo>
                  <a:pt x="315223" y="368847"/>
                </a:lnTo>
                <a:close/>
                <a:moveTo>
                  <a:pt x="7617860" y="359890"/>
                </a:moveTo>
                <a:cubicBezTo>
                  <a:pt x="7550844" y="359890"/>
                  <a:pt x="7492703" y="373907"/>
                  <a:pt x="7443436" y="401941"/>
                </a:cubicBezTo>
                <a:cubicBezTo>
                  <a:pt x="7394169" y="429975"/>
                  <a:pt x="7356099" y="469703"/>
                  <a:pt x="7329226" y="521126"/>
                </a:cubicBezTo>
                <a:cubicBezTo>
                  <a:pt x="7302354" y="572549"/>
                  <a:pt x="7288917" y="633594"/>
                  <a:pt x="7288917" y="704259"/>
                </a:cubicBezTo>
                <a:cubicBezTo>
                  <a:pt x="7288917" y="774593"/>
                  <a:pt x="7302354" y="835389"/>
                  <a:pt x="7329226" y="886646"/>
                </a:cubicBezTo>
                <a:cubicBezTo>
                  <a:pt x="7356099" y="937903"/>
                  <a:pt x="7394169" y="977549"/>
                  <a:pt x="7443436" y="1005583"/>
                </a:cubicBezTo>
                <a:cubicBezTo>
                  <a:pt x="7492703" y="1033617"/>
                  <a:pt x="7550844" y="1047634"/>
                  <a:pt x="7617860" y="1047634"/>
                </a:cubicBezTo>
                <a:cubicBezTo>
                  <a:pt x="7680231" y="1047634"/>
                  <a:pt x="7733479" y="1037432"/>
                  <a:pt x="7777604" y="1017029"/>
                </a:cubicBezTo>
                <a:cubicBezTo>
                  <a:pt x="7821728" y="996625"/>
                  <a:pt x="7856148" y="967098"/>
                  <a:pt x="7880865" y="928448"/>
                </a:cubicBezTo>
                <a:cubicBezTo>
                  <a:pt x="7905581" y="889798"/>
                  <a:pt x="7919764" y="842770"/>
                  <a:pt x="7923413" y="787366"/>
                </a:cubicBezTo>
                <a:lnTo>
                  <a:pt x="7758693" y="787366"/>
                </a:lnTo>
                <a:cubicBezTo>
                  <a:pt x="7755375" y="827177"/>
                  <a:pt x="7741856" y="858280"/>
                  <a:pt x="7718135" y="880674"/>
                </a:cubicBezTo>
                <a:cubicBezTo>
                  <a:pt x="7694414" y="903068"/>
                  <a:pt x="7660989" y="914265"/>
                  <a:pt x="7617860" y="914265"/>
                </a:cubicBezTo>
                <a:cubicBezTo>
                  <a:pt x="7578049" y="914265"/>
                  <a:pt x="7546116" y="904395"/>
                  <a:pt x="7522064" y="884655"/>
                </a:cubicBezTo>
                <a:cubicBezTo>
                  <a:pt x="7498010" y="864915"/>
                  <a:pt x="7480593" y="839038"/>
                  <a:pt x="7469811" y="807023"/>
                </a:cubicBezTo>
                <a:cubicBezTo>
                  <a:pt x="7459028" y="775008"/>
                  <a:pt x="7453638" y="740753"/>
                  <a:pt x="7453638" y="704259"/>
                </a:cubicBezTo>
                <a:cubicBezTo>
                  <a:pt x="7453638" y="667434"/>
                  <a:pt x="7459028" y="633096"/>
                  <a:pt x="7469811" y="601247"/>
                </a:cubicBezTo>
                <a:cubicBezTo>
                  <a:pt x="7480593" y="569398"/>
                  <a:pt x="7498010" y="543520"/>
                  <a:pt x="7522064" y="523615"/>
                </a:cubicBezTo>
                <a:cubicBezTo>
                  <a:pt x="7546116" y="503709"/>
                  <a:pt x="7578049" y="493756"/>
                  <a:pt x="7617860" y="493756"/>
                </a:cubicBezTo>
                <a:cubicBezTo>
                  <a:pt x="7643406" y="493756"/>
                  <a:pt x="7666132" y="497903"/>
                  <a:pt x="7686037" y="506197"/>
                </a:cubicBezTo>
                <a:cubicBezTo>
                  <a:pt x="7705943" y="514491"/>
                  <a:pt x="7722116" y="526849"/>
                  <a:pt x="7734558" y="543272"/>
                </a:cubicBezTo>
                <a:cubicBezTo>
                  <a:pt x="7746999" y="559694"/>
                  <a:pt x="7755044" y="580180"/>
                  <a:pt x="7758693" y="604731"/>
                </a:cubicBezTo>
                <a:lnTo>
                  <a:pt x="7922916" y="604731"/>
                </a:lnTo>
                <a:cubicBezTo>
                  <a:pt x="7921257" y="552312"/>
                  <a:pt x="7906576" y="507856"/>
                  <a:pt x="7878874" y="471362"/>
                </a:cubicBezTo>
                <a:cubicBezTo>
                  <a:pt x="7851172" y="434868"/>
                  <a:pt x="7814512" y="407166"/>
                  <a:pt x="7768895" y="388255"/>
                </a:cubicBezTo>
                <a:cubicBezTo>
                  <a:pt x="7723277" y="369345"/>
                  <a:pt x="7672932" y="359890"/>
                  <a:pt x="7617860" y="359890"/>
                </a:cubicBezTo>
                <a:close/>
                <a:moveTo>
                  <a:pt x="5764717" y="358894"/>
                </a:moveTo>
                <a:cubicBezTo>
                  <a:pt x="5737181" y="358894"/>
                  <a:pt x="5716446" y="365447"/>
                  <a:pt x="5702512" y="378551"/>
                </a:cubicBezTo>
                <a:cubicBezTo>
                  <a:pt x="5688578" y="391656"/>
                  <a:pt x="5681611" y="408493"/>
                  <a:pt x="5681611" y="429062"/>
                </a:cubicBezTo>
                <a:cubicBezTo>
                  <a:pt x="5681611" y="449300"/>
                  <a:pt x="5688578" y="466137"/>
                  <a:pt x="5702512" y="479573"/>
                </a:cubicBezTo>
                <a:cubicBezTo>
                  <a:pt x="5716446" y="493009"/>
                  <a:pt x="5737181" y="499728"/>
                  <a:pt x="5764717" y="499728"/>
                </a:cubicBezTo>
                <a:cubicBezTo>
                  <a:pt x="5792585" y="499728"/>
                  <a:pt x="5813486" y="493009"/>
                  <a:pt x="5827420" y="479573"/>
                </a:cubicBezTo>
                <a:cubicBezTo>
                  <a:pt x="5841355" y="466137"/>
                  <a:pt x="5848322" y="449300"/>
                  <a:pt x="5848322" y="429062"/>
                </a:cubicBezTo>
                <a:cubicBezTo>
                  <a:pt x="5848322" y="408493"/>
                  <a:pt x="5841355" y="391656"/>
                  <a:pt x="5827420" y="378551"/>
                </a:cubicBezTo>
                <a:cubicBezTo>
                  <a:pt x="5813486" y="365447"/>
                  <a:pt x="5792585" y="358894"/>
                  <a:pt x="5764717" y="358894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885402-946D-DCC4-3CB5-B646838FD401}"/>
              </a:ext>
            </a:extLst>
          </p:cNvPr>
          <p:cNvSpPr txBox="1"/>
          <p:nvPr/>
        </p:nvSpPr>
        <p:spPr>
          <a:xfrm>
            <a:off x="865575" y="3012113"/>
            <a:ext cx="5375737" cy="2031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Dewi Miller                           2112054</a:t>
            </a:r>
            <a:endParaRPr lang="en-GB" b="0">
              <a:effectLst/>
              <a:latin typeface="Arial"/>
              <a:cs typeface="Arial"/>
            </a:endParaRP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Morgan Davies                     2205285</a:t>
            </a:r>
            <a:endParaRPr lang="en-GB" b="0">
              <a:effectLst/>
              <a:latin typeface="Arial"/>
              <a:cs typeface="Arial"/>
            </a:endParaRP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Jacob Jones                         2005053</a:t>
            </a:r>
            <a:endParaRPr lang="en-GB" b="0">
              <a:effectLst/>
              <a:latin typeface="Arial"/>
              <a:cs typeface="Arial"/>
            </a:endParaRP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Max Oliver                            2218428</a:t>
            </a:r>
            <a:endParaRPr lang="en-GB" b="0">
              <a:effectLst/>
              <a:latin typeface="Arial"/>
              <a:cs typeface="Arial"/>
            </a:endParaRPr>
          </a:p>
          <a:p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        </a:t>
            </a:r>
            <a:r>
              <a:rPr lang="en-GB" sz="1800" b="0" i="1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Ben Slade                            2104137</a:t>
            </a:r>
          </a:p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FA86A6-2918-24AE-34F3-6266527E5AF1}"/>
              </a:ext>
            </a:extLst>
          </p:cNvPr>
          <p:cNvSpPr txBox="1"/>
          <p:nvPr/>
        </p:nvSpPr>
        <p:spPr>
          <a:xfrm>
            <a:off x="6872177" y="3012113"/>
            <a:ext cx="4797188" cy="23083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Delegations</a:t>
            </a: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18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Dewi-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        </a:t>
            </a:r>
            <a:r>
              <a:rPr lang="en-GB" sz="18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CAD Models</a:t>
            </a: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>
                <a:solidFill>
                  <a:srgbClr val="000000"/>
                </a:solidFill>
                <a:latin typeface="Arial" panose="020B0604020202020204" pitchFamily="34" charset="0"/>
              </a:rPr>
              <a:t>Morgan-		 Batteries and motors</a:t>
            </a:r>
          </a:p>
          <a:p>
            <a:r>
              <a:rPr lang="en-GB" sz="18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Jacob- 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     Materials and BoM</a:t>
            </a:r>
            <a:endParaRPr lang="en-GB" sz="18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  <a:cs typeface="Arial"/>
            </a:endParaRPr>
          </a:p>
          <a:p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Max-         Electronics</a:t>
            </a:r>
            <a:endParaRPr lang="en-GB" sz="1800" b="0" i="0" u="none" strike="noStrike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404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9270B-8584-C61E-BE2E-559C46CAF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/>
              <a:t>Jacob – Budget </a:t>
            </a:r>
          </a:p>
        </p:txBody>
      </p:sp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1116FD92-079F-D129-1C06-24E3D0EA9B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02" r="51306" b="-3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33974-208F-A72A-9C6C-DA5683545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Budget of £80 given by the IMechE</a:t>
            </a:r>
          </a:p>
          <a:p>
            <a:r>
              <a:rPr lang="en-GB" sz="2000"/>
              <a:t>Cannot exceed the budget by more than 10%</a:t>
            </a:r>
          </a:p>
          <a:p>
            <a:r>
              <a:rPr lang="en-GB" sz="2000"/>
              <a:t>Preliminary BoM gave a total of £80.97 and a mass of 578.94g</a:t>
            </a:r>
          </a:p>
          <a:p>
            <a:r>
              <a:rPr lang="en-GB" sz="2000"/>
              <a:t>Our total now is £62.45 and a mass of 489.74</a:t>
            </a:r>
          </a:p>
          <a:p>
            <a:r>
              <a:rPr lang="en-GB" sz="2000"/>
              <a:t>Reductions in both cost and mass 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73569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9C3E6-6EF2-63AB-B1A5-ED745B35E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Jacob - Bill of Materials </a:t>
            </a:r>
          </a:p>
        </p:txBody>
      </p:sp>
      <p:pic>
        <p:nvPicPr>
          <p:cNvPr id="5" name="Picture 4" descr="A table with numbers and letters&#10;&#10;Description automatically generated">
            <a:extLst>
              <a:ext uri="{FF2B5EF4-FFF2-40B4-BE49-F238E27FC236}">
                <a16:creationId xmlns:a16="http://schemas.microsoft.com/office/drawing/2014/main" id="{FDDEB14D-2CC0-B1B2-802C-0963E53B3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947" y="1715717"/>
            <a:ext cx="9946105" cy="4653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605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6D9F-3F27-641E-17CA-D5D12B657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57" y="316998"/>
            <a:ext cx="5630779" cy="812216"/>
          </a:xfrm>
        </p:spPr>
        <p:txBody>
          <a:bodyPr/>
          <a:lstStyle/>
          <a:p>
            <a:r>
              <a:rPr lang="en-GB"/>
              <a:t>RECAP – past research </a:t>
            </a:r>
          </a:p>
        </p:txBody>
      </p:sp>
      <p:pic>
        <p:nvPicPr>
          <p:cNvPr id="7" name="Picture 6" descr="A machine on a table&#10;&#10;Description automatically generated">
            <a:extLst>
              <a:ext uri="{FF2B5EF4-FFF2-40B4-BE49-F238E27FC236}">
                <a16:creationId xmlns:a16="http://schemas.microsoft.com/office/drawing/2014/main" id="{DBD0D351-62CD-EDD4-33CB-A9D384D4B1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6" t="17376" r="51175" b="37479"/>
          <a:stretch/>
        </p:blipFill>
        <p:spPr>
          <a:xfrm>
            <a:off x="6264296" y="2700838"/>
            <a:ext cx="3235020" cy="2125949"/>
          </a:xfrm>
          <a:prstGeom prst="rect">
            <a:avLst/>
          </a:prstGeom>
        </p:spPr>
      </p:pic>
      <p:pic>
        <p:nvPicPr>
          <p:cNvPr id="10" name="Content Placeholder 9" descr="A white machine with wheels and wires&#10;&#10;Description automatically generated">
            <a:extLst>
              <a:ext uri="{FF2B5EF4-FFF2-40B4-BE49-F238E27FC236}">
                <a16:creationId xmlns:a16="http://schemas.microsoft.com/office/drawing/2014/main" id="{6F842641-DB4A-24D2-55A8-9FE8393E26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8392" t="29412" r="12867" b="2101"/>
          <a:stretch/>
        </p:blipFill>
        <p:spPr>
          <a:xfrm>
            <a:off x="1223712" y="4537951"/>
            <a:ext cx="4001720" cy="2319120"/>
          </a:xfrm>
        </p:spPr>
      </p:pic>
      <p:pic>
        <p:nvPicPr>
          <p:cNvPr id="11" name="Picture 10" descr="A small orange vehicle with wheels and wires&#10;&#10;Description automatically generated">
            <a:extLst>
              <a:ext uri="{FF2B5EF4-FFF2-40B4-BE49-F238E27FC236}">
                <a16:creationId xmlns:a16="http://schemas.microsoft.com/office/drawing/2014/main" id="{E3B2FCF2-5671-C3D1-E1C2-5F3357913E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079" t="16715" r="330" b="8743"/>
          <a:stretch/>
        </p:blipFill>
        <p:spPr>
          <a:xfrm>
            <a:off x="6252388" y="4823910"/>
            <a:ext cx="3217351" cy="2037418"/>
          </a:xfrm>
          <a:prstGeom prst="rect">
            <a:avLst/>
          </a:prstGeom>
        </p:spPr>
      </p:pic>
      <p:pic>
        <p:nvPicPr>
          <p:cNvPr id="12" name="Picture 11" descr="A toy vehicle on a counter&#10;&#10;Description automatically generated">
            <a:extLst>
              <a:ext uri="{FF2B5EF4-FFF2-40B4-BE49-F238E27FC236}">
                <a16:creationId xmlns:a16="http://schemas.microsoft.com/office/drawing/2014/main" id="{7660FD3F-F6B4-DECE-F998-65865A47369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812" t="13742" r="64384" b="60762"/>
          <a:stretch/>
        </p:blipFill>
        <p:spPr>
          <a:xfrm>
            <a:off x="9481136" y="-1003"/>
            <a:ext cx="2712538" cy="2757715"/>
          </a:xfrm>
          <a:prstGeom prst="rect">
            <a:avLst/>
          </a:prstGeom>
        </p:spPr>
      </p:pic>
      <p:pic>
        <p:nvPicPr>
          <p:cNvPr id="13" name="Picture 12" descr="A toy vehicle on a counter&#10;&#10;Description automatically generated">
            <a:extLst>
              <a:ext uri="{FF2B5EF4-FFF2-40B4-BE49-F238E27FC236}">
                <a16:creationId xmlns:a16="http://schemas.microsoft.com/office/drawing/2014/main" id="{A3B5CC01-4A3D-AE42-5C22-C3327732939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103" t="13742" r="1121" b="21026"/>
          <a:stretch/>
        </p:blipFill>
        <p:spPr>
          <a:xfrm>
            <a:off x="9475750" y="2252912"/>
            <a:ext cx="2720176" cy="2755325"/>
          </a:xfrm>
          <a:prstGeom prst="rect">
            <a:avLst/>
          </a:prstGeom>
        </p:spPr>
      </p:pic>
      <p:pic>
        <p:nvPicPr>
          <p:cNvPr id="5" name="Picture 4" descr="An orange object with wheels&#10;&#10;Description automatically generated">
            <a:extLst>
              <a:ext uri="{FF2B5EF4-FFF2-40B4-BE49-F238E27FC236}">
                <a16:creationId xmlns:a16="http://schemas.microsoft.com/office/drawing/2014/main" id="{DB35E499-B49B-1187-4A09-63648BEE87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73113" y="5011653"/>
            <a:ext cx="2718637" cy="18478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377753A-F726-9A37-80A0-7F663AF0FB51}"/>
              </a:ext>
            </a:extLst>
          </p:cNvPr>
          <p:cNvSpPr txBox="1"/>
          <p:nvPr/>
        </p:nvSpPr>
        <p:spPr>
          <a:xfrm>
            <a:off x="362405" y="1603481"/>
            <a:ext cx="5877973" cy="203132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Researched into the 2021 winners of IMechE design challenge. 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Top 6 winners, wheel sizes ranged from 85mm-40mm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Approximated 55mm wheel size.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Rear wheel driven.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Combination of 3D printed parts.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pic>
        <p:nvPicPr>
          <p:cNvPr id="3" name="Picture 2" descr="A wooden car with wheels and wires&#10;&#10;Description automatically generated">
            <a:extLst>
              <a:ext uri="{FF2B5EF4-FFF2-40B4-BE49-F238E27FC236}">
                <a16:creationId xmlns:a16="http://schemas.microsoft.com/office/drawing/2014/main" id="{A9AF0E41-50F1-05FB-75AC-E752FC48186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196" y="4010"/>
            <a:ext cx="3212933" cy="2751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43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0F863C-33B9-E782-402E-FD5377DAF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1357" y="114345"/>
            <a:ext cx="5358727" cy="1146143"/>
          </a:xfrm>
        </p:spPr>
        <p:txBody>
          <a:bodyPr anchor="b">
            <a:normAutofit fontScale="90000"/>
          </a:bodyPr>
          <a:lstStyle/>
          <a:p>
            <a:r>
              <a:rPr lang="en-GB" sz="3900">
                <a:ea typeface="+mj-lt"/>
                <a:cs typeface="+mj-lt"/>
              </a:rPr>
              <a:t>Recap on previous SolidWorks CAD models </a:t>
            </a:r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05BBA018-FA75-43BF-99E6-1F5245727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5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5" name="Freeform: Shape 52">
            <a:extLst>
              <a:ext uri="{FF2B5EF4-FFF2-40B4-BE49-F238E27FC236}">
                <a16:creationId xmlns:a16="http://schemas.microsoft.com/office/drawing/2014/main" id="{AB673405-BF85-493E-8558-0DCBEDB2B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79610"/>
            <a:ext cx="4831130" cy="4078390"/>
          </a:xfrm>
          <a:custGeom>
            <a:avLst/>
            <a:gdLst>
              <a:gd name="connsiteX0" fmla="*/ 1960035 w 4831130"/>
              <a:gd name="connsiteY0" fmla="*/ 0 h 4078390"/>
              <a:gd name="connsiteX1" fmla="*/ 4831130 w 4831130"/>
              <a:gd name="connsiteY1" fmla="*/ 2871095 h 4078390"/>
              <a:gd name="connsiteX2" fmla="*/ 4605505 w 4831130"/>
              <a:gd name="connsiteY2" fmla="*/ 3988655 h 4078390"/>
              <a:gd name="connsiteX3" fmla="*/ 4562278 w 4831130"/>
              <a:gd name="connsiteY3" fmla="*/ 4078390 h 4078390"/>
              <a:gd name="connsiteX4" fmla="*/ 0 w 4831130"/>
              <a:gd name="connsiteY4" fmla="*/ 4078390 h 4078390"/>
              <a:gd name="connsiteX5" fmla="*/ 0 w 4831130"/>
              <a:gd name="connsiteY5" fmla="*/ 777181 h 4078390"/>
              <a:gd name="connsiteX6" fmla="*/ 133752 w 4831130"/>
              <a:gd name="connsiteY6" fmla="*/ 655619 h 4078390"/>
              <a:gd name="connsiteX7" fmla="*/ 1960035 w 4831130"/>
              <a:gd name="connsiteY7" fmla="*/ 0 h 4078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1130" h="4078390">
                <a:moveTo>
                  <a:pt x="1960035" y="0"/>
                </a:moveTo>
                <a:cubicBezTo>
                  <a:pt x="3545697" y="0"/>
                  <a:pt x="4831130" y="1285433"/>
                  <a:pt x="4831130" y="2871095"/>
                </a:cubicBezTo>
                <a:cubicBezTo>
                  <a:pt x="4831130" y="3267511"/>
                  <a:pt x="4750791" y="3645162"/>
                  <a:pt x="4605505" y="3988655"/>
                </a:cubicBezTo>
                <a:lnTo>
                  <a:pt x="4562278" y="4078390"/>
                </a:lnTo>
                <a:lnTo>
                  <a:pt x="0" y="4078390"/>
                </a:lnTo>
                <a:lnTo>
                  <a:pt x="0" y="777181"/>
                </a:lnTo>
                <a:lnTo>
                  <a:pt x="133752" y="655619"/>
                </a:lnTo>
                <a:cubicBezTo>
                  <a:pt x="630047" y="246040"/>
                  <a:pt x="1266308" y="0"/>
                  <a:pt x="1960035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6" name="Freeform: Shape 54">
            <a:extLst>
              <a:ext uri="{FF2B5EF4-FFF2-40B4-BE49-F238E27FC236}">
                <a16:creationId xmlns:a16="http://schemas.microsoft.com/office/drawing/2014/main" id="{C64EAE84-A813-4501-BC71-DBD14BA02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59782" y="1"/>
            <a:ext cx="4195674" cy="3095741"/>
          </a:xfrm>
          <a:custGeom>
            <a:avLst/>
            <a:gdLst>
              <a:gd name="connsiteX0" fmla="*/ 252211 w 4195674"/>
              <a:gd name="connsiteY0" fmla="*/ 0 h 3095741"/>
              <a:gd name="connsiteX1" fmla="*/ 3943464 w 4195674"/>
              <a:gd name="connsiteY1" fmla="*/ 0 h 3095741"/>
              <a:gd name="connsiteX2" fmla="*/ 4030816 w 4195674"/>
              <a:gd name="connsiteY2" fmla="*/ 181331 h 3095741"/>
              <a:gd name="connsiteX3" fmla="*/ 4195674 w 4195674"/>
              <a:gd name="connsiteY3" fmla="*/ 997904 h 3095741"/>
              <a:gd name="connsiteX4" fmla="*/ 2097837 w 4195674"/>
              <a:gd name="connsiteY4" fmla="*/ 3095741 h 3095741"/>
              <a:gd name="connsiteX5" fmla="*/ 0 w 4195674"/>
              <a:gd name="connsiteY5" fmla="*/ 997904 h 3095741"/>
              <a:gd name="connsiteX6" fmla="*/ 164859 w 4195674"/>
              <a:gd name="connsiteY6" fmla="*/ 181331 h 3095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5674" h="3095741">
                <a:moveTo>
                  <a:pt x="252211" y="0"/>
                </a:moveTo>
                <a:lnTo>
                  <a:pt x="3943464" y="0"/>
                </a:lnTo>
                <a:lnTo>
                  <a:pt x="4030816" y="181331"/>
                </a:lnTo>
                <a:cubicBezTo>
                  <a:pt x="4136972" y="432313"/>
                  <a:pt x="4195674" y="708253"/>
                  <a:pt x="4195674" y="997904"/>
                </a:cubicBezTo>
                <a:cubicBezTo>
                  <a:pt x="4195674" y="2156507"/>
                  <a:pt x="3256440" y="3095741"/>
                  <a:pt x="2097837" y="3095741"/>
                </a:cubicBezTo>
                <a:cubicBezTo>
                  <a:pt x="939234" y="3095741"/>
                  <a:pt x="0" y="2156507"/>
                  <a:pt x="0" y="997904"/>
                </a:cubicBezTo>
                <a:cubicBezTo>
                  <a:pt x="0" y="708253"/>
                  <a:pt x="58702" y="432313"/>
                  <a:pt x="164859" y="1813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5" descr="A drawing of a machine&#10;&#10;Description automatically generated with medium confidence">
            <a:extLst>
              <a:ext uri="{FF2B5EF4-FFF2-40B4-BE49-F238E27FC236}">
                <a16:creationId xmlns:a16="http://schemas.microsoft.com/office/drawing/2014/main" id="{9C9A14C8-CEEF-6173-5A6B-8F8626D479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784" y="0"/>
            <a:ext cx="3009670" cy="3704210"/>
          </a:xfrm>
          <a:prstGeom prst="rect">
            <a:avLst/>
          </a:prstGeom>
        </p:spPr>
      </p:pic>
      <p:pic>
        <p:nvPicPr>
          <p:cNvPr id="4" name="Content Placeholder 5" descr="A drawing of a metal bar&#10;&#10;Description automatically generated">
            <a:extLst>
              <a:ext uri="{FF2B5EF4-FFF2-40B4-BE49-F238E27FC236}">
                <a16:creationId xmlns:a16="http://schemas.microsoft.com/office/drawing/2014/main" id="{8630AF9A-2FC9-E036-77A8-BE0163096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298" y="2779609"/>
            <a:ext cx="3126907" cy="3836697"/>
          </a:xfrm>
          <a:prstGeom prst="rect">
            <a:avLst/>
          </a:prstGeom>
        </p:spPr>
      </p:pic>
      <p:sp>
        <p:nvSpPr>
          <p:cNvPr id="7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9FC2F45-1F72-6911-8A06-5F7744038F2E}"/>
              </a:ext>
            </a:extLst>
          </p:cNvPr>
          <p:cNvSpPr txBox="1"/>
          <p:nvPr/>
        </p:nvSpPr>
        <p:spPr>
          <a:xfrm>
            <a:off x="6204650" y="1758067"/>
            <a:ext cx="5387229" cy="48320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First rendition of CAD models were basic.</a:t>
            </a:r>
          </a:p>
          <a:p>
            <a:endParaRPr lang="en-GB" sz="2800"/>
          </a:p>
          <a:p>
            <a:r>
              <a:rPr lang="en-GB" sz="2800"/>
              <a:t>Sizing of components were unconfirmed at the of time of creation. </a:t>
            </a:r>
          </a:p>
          <a:p>
            <a:endParaRPr lang="en-GB" sz="2800"/>
          </a:p>
          <a:p>
            <a:r>
              <a:rPr lang="en-GB" sz="2800"/>
              <a:t>Ball bearings was not purchased or tested with the axle. Still considered with headroom in the budget.</a:t>
            </a:r>
          </a:p>
        </p:txBody>
      </p:sp>
    </p:spTree>
    <p:extLst>
      <p:ext uri="{BB962C8B-B14F-4D97-AF65-F5344CB8AC3E}">
        <p14:creationId xmlns:p14="http://schemas.microsoft.com/office/powerpoint/2010/main" val="1501815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5BF87-5056-50D1-B51B-CCEB7A3DC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558" y="196683"/>
            <a:ext cx="6489986" cy="815367"/>
          </a:xfrm>
        </p:spPr>
        <p:txBody>
          <a:bodyPr/>
          <a:lstStyle/>
          <a:p>
            <a:r>
              <a:rPr lang="en-GB"/>
              <a:t>Revised ultrasonic mount.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99139-A285-983B-EE41-158BB29E3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663" y="1544601"/>
            <a:ext cx="6265396" cy="4672467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/>
              <a:t>Changes to the Ultrasonic sensor were necessary because of the protruding components. </a:t>
            </a:r>
          </a:p>
          <a:p>
            <a:endParaRPr lang="en-GB" sz="3200"/>
          </a:p>
          <a:p>
            <a:r>
              <a:rPr lang="en-GB" sz="3200"/>
              <a:t>Potential 3rd rendition using the mounting holes- due to test fitment issues. 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4C27236-D618-C97A-12C9-283F2CC5F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017" y="2099516"/>
            <a:ext cx="5436054" cy="475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C0C96277-B69C-460A-EE8E-E3A956BE1C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82" t="18478" r="22391" b="17151"/>
          <a:stretch/>
        </p:blipFill>
        <p:spPr bwMode="auto">
          <a:xfrm>
            <a:off x="8559904" y="-1484"/>
            <a:ext cx="3627724" cy="225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B14FF0CD-6382-91A9-35B7-860DDC6D07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518" y="2128"/>
            <a:ext cx="1789302" cy="2255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932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1BACB-3A2E-5977-1F3C-0A516F7C5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16" y="2338311"/>
            <a:ext cx="6113508" cy="4469156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/>
              <a:t>N20 motor from GradCAD</a:t>
            </a:r>
          </a:p>
          <a:p>
            <a:r>
              <a:rPr lang="en-GB" sz="2400"/>
              <a:t>Create accurate motor mount. </a:t>
            </a:r>
          </a:p>
          <a:p>
            <a:r>
              <a:rPr lang="en-GB" sz="2400"/>
              <a:t>During testing motor mount broke, Cause undetermined. </a:t>
            </a:r>
          </a:p>
          <a:p>
            <a:r>
              <a:rPr lang="en-GB" sz="2400"/>
              <a:t>3rd rendition, slight adjustments to be made. </a:t>
            </a:r>
          </a:p>
          <a:p>
            <a:r>
              <a:rPr lang="en-GB" sz="2400"/>
              <a:t>Positive feedback on secure holding of the motor. </a:t>
            </a:r>
          </a:p>
          <a:p>
            <a:endParaRPr lang="en-GB" sz="2400"/>
          </a:p>
          <a:p>
            <a:r>
              <a:rPr lang="en-GB" sz="2400"/>
              <a:t>Wheel mount was adapted to utilise 3D printing.</a:t>
            </a:r>
          </a:p>
        </p:txBody>
      </p:sp>
      <p:pic>
        <p:nvPicPr>
          <p:cNvPr id="5" name="Picture 4" descr="A 3d model of a bar&#10;&#10;Description automatically generated">
            <a:extLst>
              <a:ext uri="{FF2B5EF4-FFF2-40B4-BE49-F238E27FC236}">
                <a16:creationId xmlns:a16="http://schemas.microsoft.com/office/drawing/2014/main" id="{05D1E9A8-A2C0-80D4-F220-91FE75934C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3066" y="1799793"/>
            <a:ext cx="4057650" cy="35909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3E6BB1-3887-EF27-11B2-9943E9659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9777" y="4083"/>
            <a:ext cx="3375561" cy="1255317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Motor mount Wheel mount </a:t>
            </a:r>
            <a:endParaRPr lang="en-US"/>
          </a:p>
        </p:txBody>
      </p:sp>
      <p:pic>
        <p:nvPicPr>
          <p:cNvPr id="2060" name="Picture 12">
            <a:extLst>
              <a:ext uri="{FF2B5EF4-FFF2-40B4-BE49-F238E27FC236}">
                <a16:creationId xmlns:a16="http://schemas.microsoft.com/office/drawing/2014/main" id="{020130A5-DB66-67D2-0FCA-9B3C2D173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35" y="1864"/>
            <a:ext cx="3459581" cy="221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415DF8FE-7AD7-5193-C41A-0C337AA13B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4111" y="2785928"/>
            <a:ext cx="3787678" cy="413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30D038F-A8C4-EAA3-48F7-DC555433ACD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972"/>
          <a:stretch/>
        </p:blipFill>
        <p:spPr>
          <a:xfrm>
            <a:off x="3192014" y="3552"/>
            <a:ext cx="2438403" cy="22198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EEE8C5-F570-4AA0-571B-F983D117F72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230" t="12208" r="13645" b="17403"/>
          <a:stretch/>
        </p:blipFill>
        <p:spPr>
          <a:xfrm rot="5400000">
            <a:off x="5051440" y="317834"/>
            <a:ext cx="2245898" cy="1570723"/>
          </a:xfrm>
          <a:prstGeom prst="rect">
            <a:avLst/>
          </a:prstGeom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F6F88D26-8C2F-AE51-39D6-A5FA6A53AB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386" y="-17709"/>
            <a:ext cx="1687762" cy="2240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344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05D1A-6604-DC96-FC64-BA0791E87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3675" y="142874"/>
            <a:ext cx="5198145" cy="1452563"/>
          </a:xfrm>
        </p:spPr>
        <p:txBody>
          <a:bodyPr/>
          <a:lstStyle/>
          <a:p>
            <a:r>
              <a:rPr lang="en-GB"/>
              <a:t>Chassis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645D81F-77C9-06A7-4252-034B7EE09F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" y="142675"/>
            <a:ext cx="6110609" cy="634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0817BB-1DD2-8952-C28A-13BB40C7F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179" y="1344362"/>
            <a:ext cx="5967663" cy="4832601"/>
          </a:xfr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/>
              <a:t>Chassis has the potential to be reduced to </a:t>
            </a:r>
            <a:r>
              <a:rPr lang="en-GB" sz="3200" err="1"/>
              <a:t>approx</a:t>
            </a:r>
            <a:r>
              <a:rPr lang="en-GB" sz="3200"/>
              <a:t> 200mm x 150mm x 5mm </a:t>
            </a:r>
          </a:p>
          <a:p>
            <a:endParaRPr lang="en-GB" sz="3200"/>
          </a:p>
          <a:p>
            <a:r>
              <a:rPr lang="en-GB" sz="3200"/>
              <a:t>Laying out all the Arduino, battery casing, sensors, and mount. We were able to condense the footprint.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825523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384A3-6AEA-D29B-EBF0-45C03273D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Morgan- Batteries </a:t>
            </a:r>
          </a:p>
        </p:txBody>
      </p:sp>
      <p:pic>
        <p:nvPicPr>
          <p:cNvPr id="5" name="Picture 4" descr="A group of batteries in a green wrapper&#10;&#10;Description automatically generated">
            <a:extLst>
              <a:ext uri="{FF2B5EF4-FFF2-40B4-BE49-F238E27FC236}">
                <a16:creationId xmlns:a16="http://schemas.microsoft.com/office/drawing/2014/main" id="{C2F51945-6B1B-EA47-A81F-ECF8BFC6BC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915" b="-4"/>
          <a:stretch/>
        </p:blipFill>
        <p:spPr>
          <a:xfrm>
            <a:off x="20" y="10"/>
            <a:ext cx="4041316" cy="4193753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sp>
        <p:nvSpPr>
          <p:cNvPr id="36" name="sketch line">
            <a:extLst>
              <a:ext uri="{FF2B5EF4-FFF2-40B4-BE49-F238E27FC236}">
                <a16:creationId xmlns:a16="http://schemas.microsoft.com/office/drawing/2014/main" id="{F919E280-CA27-4214-97E6-294E0C3B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46318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9AD30636-4905-1ED6-032A-2438024FFF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8952597"/>
              </p:ext>
            </p:extLst>
          </p:nvPr>
        </p:nvGraphicFramePr>
        <p:xfrm>
          <a:off x="4654296" y="2706624"/>
          <a:ext cx="6894576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9EF051E5-D1B7-D28C-C603-F50946D6E83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389"/>
          <a:stretch/>
        </p:blipFill>
        <p:spPr>
          <a:xfrm>
            <a:off x="204952" y="4448555"/>
            <a:ext cx="3752193" cy="1493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383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8" name="Rectangle 1087">
            <a:extLst>
              <a:ext uri="{FF2B5EF4-FFF2-40B4-BE49-F238E27FC236}">
                <a16:creationId xmlns:a16="http://schemas.microsoft.com/office/drawing/2014/main" id="{F35DB090-93B5-4581-8D71-BB3839684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9" name="Freeform: Shape 1082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9619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0B9EA-12F4-AF6B-7FFB-08987332A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4100"/>
              <a:t>Morgan- Motor to be used</a:t>
            </a:r>
            <a:br>
              <a:rPr lang="en-GB" sz="4100"/>
            </a:br>
            <a:endParaRPr lang="en-GB" sz="4100"/>
          </a:p>
        </p:txBody>
      </p:sp>
      <p:pic>
        <p:nvPicPr>
          <p:cNvPr id="1030" name="Picture 6" descr="A close up of a device&#10;&#10;Description automatically generated">
            <a:extLst>
              <a:ext uri="{FF2B5EF4-FFF2-40B4-BE49-F238E27FC236}">
                <a16:creationId xmlns:a16="http://schemas.microsoft.com/office/drawing/2014/main" id="{1D128EE6-E276-2EFD-6213-9C061A3686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7" t="6077" r="64710" b="21519"/>
          <a:stretch/>
        </p:blipFill>
        <p:spPr bwMode="auto">
          <a:xfrm>
            <a:off x="8659149" y="643234"/>
            <a:ext cx="1286881" cy="2624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product on the page&#10;&#10;Description automatically generated with medium confidence">
            <a:extLst>
              <a:ext uri="{FF2B5EF4-FFF2-40B4-BE49-F238E27FC236}">
                <a16:creationId xmlns:a16="http://schemas.microsoft.com/office/drawing/2014/main" id="{6D37542B-B514-7BB0-44F9-A2B5447D92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7584" r="58172" b="30603"/>
          <a:stretch/>
        </p:blipFill>
        <p:spPr bwMode="auto">
          <a:xfrm>
            <a:off x="7799625" y="3589867"/>
            <a:ext cx="3005928" cy="258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76" name="Content Placeholder 2">
            <a:extLst>
              <a:ext uri="{FF2B5EF4-FFF2-40B4-BE49-F238E27FC236}">
                <a16:creationId xmlns:a16="http://schemas.microsoft.com/office/drawing/2014/main" id="{2A1C0FE3-8602-4220-A980-A6F8E385F9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543502"/>
              </p:ext>
            </p:extLst>
          </p:nvPr>
        </p:nvGraphicFramePr>
        <p:xfrm>
          <a:off x="838201" y="2151994"/>
          <a:ext cx="4508937" cy="43276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13520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B33DC6A-1F1C-4A06-834E-CFF88F1C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0FE1D5CF-87B8-4A8A-AD3C-01D06A607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208641" cy="6858000"/>
          </a:xfrm>
          <a:custGeom>
            <a:avLst/>
            <a:gdLst>
              <a:gd name="connsiteX0" fmla="*/ 0 w 6208641"/>
              <a:gd name="connsiteY0" fmla="*/ 0 h 6858000"/>
              <a:gd name="connsiteX1" fmla="*/ 5464181 w 6208641"/>
              <a:gd name="connsiteY1" fmla="*/ 0 h 6858000"/>
              <a:gd name="connsiteX2" fmla="*/ 5538086 w 6208641"/>
              <a:gd name="connsiteY2" fmla="*/ 159684 h 6858000"/>
              <a:gd name="connsiteX3" fmla="*/ 6208641 w 6208641"/>
              <a:gd name="connsiteY3" fmla="*/ 3706589 h 6858000"/>
              <a:gd name="connsiteX4" fmla="*/ 5734754 w 6208641"/>
              <a:gd name="connsiteY4" fmla="*/ 6730443 h 6858000"/>
              <a:gd name="connsiteX5" fmla="*/ 5689361 w 6208641"/>
              <a:gd name="connsiteY5" fmla="*/ 6858000 h 6858000"/>
              <a:gd name="connsiteX6" fmla="*/ 0 w 620864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08641" h="6858000">
                <a:moveTo>
                  <a:pt x="0" y="0"/>
                </a:moveTo>
                <a:lnTo>
                  <a:pt x="5464181" y="0"/>
                </a:lnTo>
                <a:lnTo>
                  <a:pt x="5538086" y="159684"/>
                </a:lnTo>
                <a:cubicBezTo>
                  <a:pt x="5961440" y="1172168"/>
                  <a:pt x="6208641" y="2392735"/>
                  <a:pt x="6208641" y="3706589"/>
                </a:cubicBezTo>
                <a:cubicBezTo>
                  <a:pt x="6208641" y="4801467"/>
                  <a:pt x="6036974" y="5831563"/>
                  <a:pt x="5734754" y="6730443"/>
                </a:cubicBezTo>
                <a:lnTo>
                  <a:pt x="568936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0926200-45C2-41E9-839F-31CD5FE4C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03325" cy="6858000"/>
          </a:xfrm>
          <a:custGeom>
            <a:avLst/>
            <a:gdLst>
              <a:gd name="connsiteX0" fmla="*/ 0 w 6203325"/>
              <a:gd name="connsiteY0" fmla="*/ 0 h 6858000"/>
              <a:gd name="connsiteX1" fmla="*/ 5458865 w 6203325"/>
              <a:gd name="connsiteY1" fmla="*/ 0 h 6858000"/>
              <a:gd name="connsiteX2" fmla="*/ 5532770 w 6203325"/>
              <a:gd name="connsiteY2" fmla="*/ 159684 h 6858000"/>
              <a:gd name="connsiteX3" fmla="*/ 6203325 w 6203325"/>
              <a:gd name="connsiteY3" fmla="*/ 3706589 h 6858000"/>
              <a:gd name="connsiteX4" fmla="*/ 5729438 w 6203325"/>
              <a:gd name="connsiteY4" fmla="*/ 6730443 h 6858000"/>
              <a:gd name="connsiteX5" fmla="*/ 5684045 w 6203325"/>
              <a:gd name="connsiteY5" fmla="*/ 6858000 h 6858000"/>
              <a:gd name="connsiteX6" fmla="*/ 0 w 620332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03325" h="6858000">
                <a:moveTo>
                  <a:pt x="0" y="0"/>
                </a:moveTo>
                <a:lnTo>
                  <a:pt x="5458865" y="0"/>
                </a:lnTo>
                <a:lnTo>
                  <a:pt x="5532770" y="159684"/>
                </a:lnTo>
                <a:cubicBezTo>
                  <a:pt x="5956124" y="1172168"/>
                  <a:pt x="6203325" y="2392735"/>
                  <a:pt x="6203325" y="3706589"/>
                </a:cubicBezTo>
                <a:cubicBezTo>
                  <a:pt x="6203325" y="4801467"/>
                  <a:pt x="6031658" y="5831563"/>
                  <a:pt x="5729438" y="6730443"/>
                </a:cubicBezTo>
                <a:lnTo>
                  <a:pt x="568404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34852-9ECB-57E8-936B-44DD24C7E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098" y="1106034"/>
            <a:ext cx="5019074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Morgan- Connecting Batteries to Vehicle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 descr="A diagram of a circuit board&#10;&#10;Description automatically generated">
            <a:extLst>
              <a:ext uri="{FF2B5EF4-FFF2-40B4-BE49-F238E27FC236}">
                <a16:creationId xmlns:a16="http://schemas.microsoft.com/office/drawing/2014/main" id="{2BF92BBA-A063-7CAB-E189-38DDCBDC74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8858" y="54267"/>
            <a:ext cx="5795284" cy="401323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546920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10" descr="A computer graphics with wires&#10;&#10;Description automatically generated with medium confidence">
            <a:extLst>
              <a:ext uri="{FF2B5EF4-FFF2-40B4-BE49-F238E27FC236}">
                <a16:creationId xmlns:a16="http://schemas.microsoft.com/office/drawing/2014/main" id="{FE082C16-0D98-F1F3-8D47-219AE4B10C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069" y="4310168"/>
            <a:ext cx="4708833" cy="196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364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B8A12-1303-C17A-2A9A-52BB32CCF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Sensors</a:t>
            </a:r>
            <a:endParaRPr lang="en-US"/>
          </a:p>
        </p:txBody>
      </p:sp>
      <p:pic>
        <p:nvPicPr>
          <p:cNvPr id="6" name="Content Placeholder 5" descr="A circuit board with wires&#10;&#10;Description automatically generated">
            <a:extLst>
              <a:ext uri="{FF2B5EF4-FFF2-40B4-BE49-F238E27FC236}">
                <a16:creationId xmlns:a16="http://schemas.microsoft.com/office/drawing/2014/main" id="{B2BE812C-70EA-9DFC-0FE4-38317680DA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01" r="5884" b="26095"/>
          <a:stretch/>
        </p:blipFill>
        <p:spPr>
          <a:xfrm>
            <a:off x="372438" y="1451503"/>
            <a:ext cx="2730005" cy="3308635"/>
          </a:xfr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7535E30E-D78C-FCF7-C5DB-C399086D3E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238" y="509202"/>
            <a:ext cx="3499838" cy="178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10BEE4E-04E8-ECCC-E064-73B21A5555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253" t="19417" r="3082" b="26731"/>
          <a:stretch/>
        </p:blipFill>
        <p:spPr>
          <a:xfrm>
            <a:off x="7686951" y="614105"/>
            <a:ext cx="3260996" cy="26113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491F2D-64AC-03F3-1C77-6F575BB001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6951" y="3657461"/>
            <a:ext cx="3145789" cy="15333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C0EA24D-7548-9030-6FF7-785F39948E7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856" t="32274" r="4768" b="515"/>
          <a:stretch/>
        </p:blipFill>
        <p:spPr>
          <a:xfrm>
            <a:off x="408592" y="5190763"/>
            <a:ext cx="2781429" cy="11970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854838-2A80-F93E-72FC-8C11CEB9DC06}"/>
              </a:ext>
            </a:extLst>
          </p:cNvPr>
          <p:cNvSpPr txBox="1"/>
          <p:nvPr/>
        </p:nvSpPr>
        <p:spPr>
          <a:xfrm>
            <a:off x="3350911" y="2635403"/>
            <a:ext cx="41184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Goals-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-Generate a variable for distance with US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-Output a signal when CS detects the  correct colour frequency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-Possibly uses a second US for steering/accuracy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0532810-3C14-E0E6-EA85-F15A4AEE0A1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7620"/>
          <a:stretch/>
        </p:blipFill>
        <p:spPr>
          <a:xfrm>
            <a:off x="3591095" y="4871031"/>
            <a:ext cx="1817910" cy="171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525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E0A1A-F5FE-6DF9-B9EA-B7798D62A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Motor Control 1</a:t>
            </a:r>
          </a:p>
        </p:txBody>
      </p:sp>
      <p:pic>
        <p:nvPicPr>
          <p:cNvPr id="4" name="Content Placeholder 3" descr="A close-up of a blue circuit board&#10;&#10;Description automatically generated">
            <a:extLst>
              <a:ext uri="{FF2B5EF4-FFF2-40B4-BE49-F238E27FC236}">
                <a16:creationId xmlns:a16="http://schemas.microsoft.com/office/drawing/2014/main" id="{B42F2A29-8BE3-2558-EF3C-D420BF07F6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36228" y="2328340"/>
            <a:ext cx="3390900" cy="2895600"/>
          </a:xfr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9FDE9EE4-5EF8-3240-BF77-1735D62FC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943" y="1553221"/>
            <a:ext cx="3595605" cy="278659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912DE546-CC55-0F0E-23A2-1AAB008CC7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737" y="1553221"/>
            <a:ext cx="2196187" cy="289118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8">
            <a:extLst>
              <a:ext uri="{FF2B5EF4-FFF2-40B4-BE49-F238E27FC236}">
                <a16:creationId xmlns:a16="http://schemas.microsoft.com/office/drawing/2014/main" id="{5B510918-49BD-B52A-6072-6554254D16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469802-6ADE-7564-377F-BD2451BA4AE6}"/>
              </a:ext>
            </a:extLst>
          </p:cNvPr>
          <p:cNvSpPr txBox="1"/>
          <p:nvPr/>
        </p:nvSpPr>
        <p:spPr>
          <a:xfrm>
            <a:off x="7368737" y="4935447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300RPM 6V N20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7954CE-B52B-D741-20A1-3D22D350C175}"/>
              </a:ext>
            </a:extLst>
          </p:cNvPr>
          <p:cNvSpPr txBox="1"/>
          <p:nvPr/>
        </p:nvSpPr>
        <p:spPr>
          <a:xfrm>
            <a:off x="1414943" y="4700720"/>
            <a:ext cx="40335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28BYJ-48 Stepper motor (with a ULN2003 Driver)</a:t>
            </a:r>
            <a:endParaRPr lang="en-GB" sz="14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AC9244-7698-D7CC-28EE-FEA5A7814200}"/>
              </a:ext>
            </a:extLst>
          </p:cNvPr>
          <p:cNvSpPr txBox="1"/>
          <p:nvPr/>
        </p:nvSpPr>
        <p:spPr>
          <a:xfrm>
            <a:off x="1417676" y="5453048"/>
            <a:ext cx="3947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-2048 ‘steps’</a:t>
            </a:r>
          </a:p>
          <a:p>
            <a:r>
              <a:rPr lang="en-GB"/>
              <a:t>-In-built distance measurement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0CAD239-20B6-E71F-E341-A940606B388E}"/>
              </a:ext>
            </a:extLst>
          </p:cNvPr>
          <p:cNvSpPr txBox="1"/>
          <p:nvPr/>
        </p:nvSpPr>
        <p:spPr>
          <a:xfrm>
            <a:off x="7368737" y="5428309"/>
            <a:ext cx="2602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-On/Off at max speed without a controller</a:t>
            </a:r>
          </a:p>
        </p:txBody>
      </p:sp>
    </p:spTree>
    <p:extLst>
      <p:ext uri="{BB962C8B-B14F-4D97-AF65-F5344CB8AC3E}">
        <p14:creationId xmlns:p14="http://schemas.microsoft.com/office/powerpoint/2010/main" val="2901426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E0A1A-F5FE-6DF9-B9EA-B7798D62A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Motor Control 2</a:t>
            </a:r>
          </a:p>
        </p:txBody>
      </p:sp>
      <p:pic>
        <p:nvPicPr>
          <p:cNvPr id="4" name="Content Placeholder 3" descr="A close-up of a blue circuit board&#10;&#10;Description automatically generated">
            <a:extLst>
              <a:ext uri="{FF2B5EF4-FFF2-40B4-BE49-F238E27FC236}">
                <a16:creationId xmlns:a16="http://schemas.microsoft.com/office/drawing/2014/main" id="{B42F2A29-8BE3-2558-EF3C-D420BF07F6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36228" y="2328340"/>
            <a:ext cx="3390900" cy="2895600"/>
          </a:xfr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912DE546-CC55-0F0E-23A2-1AAB008CC7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951" y="1404672"/>
            <a:ext cx="1891554" cy="249014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8">
            <a:extLst>
              <a:ext uri="{FF2B5EF4-FFF2-40B4-BE49-F238E27FC236}">
                <a16:creationId xmlns:a16="http://schemas.microsoft.com/office/drawing/2014/main" id="{5B510918-49BD-B52A-6072-6554254D16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859449D-0CEC-9B25-63DE-AA440FB2DE5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054" t="8403" b="43664"/>
          <a:stretch/>
        </p:blipFill>
        <p:spPr>
          <a:xfrm>
            <a:off x="4504274" y="1404672"/>
            <a:ext cx="2878651" cy="21406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 descr="A yellow rectangular object with wires on it&#10;&#10;Description automatically generated">
            <a:extLst>
              <a:ext uri="{FF2B5EF4-FFF2-40B4-BE49-F238E27FC236}">
                <a16:creationId xmlns:a16="http://schemas.microsoft.com/office/drawing/2014/main" id="{4367B91D-C4CD-593E-5897-CF1171E960F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09" b="36699"/>
          <a:stretch/>
        </p:blipFill>
        <p:spPr>
          <a:xfrm>
            <a:off x="4178469" y="4027620"/>
            <a:ext cx="3390900" cy="246525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3C8F0E-7D12-6F57-2E9F-2974F26AAA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46" y="4051511"/>
            <a:ext cx="2858965" cy="244136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close-up of a machine&#10;&#10;Description automatically generated">
            <a:extLst>
              <a:ext uri="{FF2B5EF4-FFF2-40B4-BE49-F238E27FC236}">
                <a16:creationId xmlns:a16="http://schemas.microsoft.com/office/drawing/2014/main" id="{1F5536CC-F0F9-00ED-CEC0-2C503976DC8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99" b="15469"/>
          <a:stretch/>
        </p:blipFill>
        <p:spPr>
          <a:xfrm>
            <a:off x="8189627" y="1429658"/>
            <a:ext cx="3419667" cy="510167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38471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270FD61F-27D8-F033-E960-C18A639FE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504" y="1328280"/>
            <a:ext cx="2977335" cy="210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BA5E6E-CC76-899B-F19C-63B3CD929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Electronics Set up</a:t>
            </a:r>
          </a:p>
        </p:txBody>
      </p:sp>
      <p:pic>
        <p:nvPicPr>
          <p:cNvPr id="4" name="Content Placeholder 3" descr="Close up of a black cable&#10;&#10;Description automatically generated">
            <a:extLst>
              <a:ext uri="{FF2B5EF4-FFF2-40B4-BE49-F238E27FC236}">
                <a16:creationId xmlns:a16="http://schemas.microsoft.com/office/drawing/2014/main" id="{9D81AD3E-992B-2548-7053-CE45FF634E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l="31577" t="12444"/>
          <a:stretch/>
        </p:blipFill>
        <p:spPr>
          <a:xfrm rot="6920344">
            <a:off x="1114143" y="2233934"/>
            <a:ext cx="739466" cy="1557968"/>
          </a:xfr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36DC0845-EBD5-76B5-CA9D-96B4B5342B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069" y="377663"/>
            <a:ext cx="6300015" cy="313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close-up of a circuit board&#10;&#10;Description automatically generated">
            <a:extLst>
              <a:ext uri="{FF2B5EF4-FFF2-40B4-BE49-F238E27FC236}">
                <a16:creationId xmlns:a16="http://schemas.microsoft.com/office/drawing/2014/main" id="{F5C657A2-AB7E-A33B-300A-7FE34D12C05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02" r="9362"/>
          <a:stretch/>
        </p:blipFill>
        <p:spPr>
          <a:xfrm rot="5400000">
            <a:off x="7840327" y="3954785"/>
            <a:ext cx="2928757" cy="2274712"/>
          </a:xfrm>
          <a:prstGeom prst="rect">
            <a:avLst/>
          </a:prstGeom>
        </p:spPr>
      </p:pic>
      <p:pic>
        <p:nvPicPr>
          <p:cNvPr id="7" name="Content Placeholder 3" descr="Close up of a black cable&#10;&#10;Description automatically generated">
            <a:extLst>
              <a:ext uri="{FF2B5EF4-FFF2-40B4-BE49-F238E27FC236}">
                <a16:creationId xmlns:a16="http://schemas.microsoft.com/office/drawing/2014/main" id="{BC6CD3EE-E709-C363-57DF-BA23F6E224C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31577" t="12444"/>
          <a:stretch/>
        </p:blipFill>
        <p:spPr>
          <a:xfrm rot="6920344">
            <a:off x="5501665" y="2584208"/>
            <a:ext cx="303328" cy="632560"/>
          </a:xfrm>
          <a:prstGeom prst="rect">
            <a:avLst/>
          </a:prstGeom>
        </p:spPr>
      </p:pic>
      <p:pic>
        <p:nvPicPr>
          <p:cNvPr id="8" name="Picture 7" descr="A close-up of a machine&#10;&#10;Description automatically generated">
            <a:extLst>
              <a:ext uri="{FF2B5EF4-FFF2-40B4-BE49-F238E27FC236}">
                <a16:creationId xmlns:a16="http://schemas.microsoft.com/office/drawing/2014/main" id="{9B93D1E7-7488-8E29-AB4C-E89EDE1C0A0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99" b="15469"/>
          <a:stretch/>
        </p:blipFill>
        <p:spPr>
          <a:xfrm>
            <a:off x="5007180" y="3629666"/>
            <a:ext cx="1964776" cy="292184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F396376-C0DC-885A-27EA-C4A85E2B04D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2433" r="18233" b="8530"/>
          <a:stretch/>
        </p:blipFill>
        <p:spPr>
          <a:xfrm>
            <a:off x="1585476" y="3626580"/>
            <a:ext cx="2283586" cy="292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6137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FF702-AD8C-03F8-D8FC-78028594F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Arduino + Code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42AD8EE3-43C9-D61A-7C0C-7284CEE87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17" y="1602603"/>
            <a:ext cx="2977335" cy="210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8E1EB1-2D6A-13B4-5BCB-D27365DCEBE8}"/>
              </a:ext>
            </a:extLst>
          </p:cNvPr>
          <p:cNvSpPr txBox="1"/>
          <p:nvPr/>
        </p:nvSpPr>
        <p:spPr>
          <a:xfrm>
            <a:off x="4819129" y="4764212"/>
            <a:ext cx="622260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/>
              <a:t>Logic control code:</a:t>
            </a:r>
          </a:p>
          <a:p>
            <a:r>
              <a:rPr lang="en-GB" sz="1600"/>
              <a:t>-Set speed max</a:t>
            </a:r>
          </a:p>
          <a:p>
            <a:r>
              <a:rPr lang="en-GB" sz="1600"/>
              <a:t>-When Ultrasonic detects distance &lt;10cm, 50% speed</a:t>
            </a:r>
          </a:p>
          <a:p>
            <a:r>
              <a:rPr lang="en-GB" sz="1600"/>
              <a:t>-When Ultrasonic detects distance &lt;5cm, 25% speed</a:t>
            </a:r>
          </a:p>
          <a:p>
            <a:r>
              <a:rPr lang="en-GB" sz="1600"/>
              <a:t>-When Ultrasonic detects distance = 1cm, 10% speed, wait 1 second</a:t>
            </a:r>
          </a:p>
          <a:p>
            <a:r>
              <a:rPr lang="en-GB" sz="1600"/>
              <a:t>-Set speed reverse-max</a:t>
            </a:r>
          </a:p>
          <a:p>
            <a:r>
              <a:rPr lang="en-GB" sz="1600"/>
              <a:t>-When Colour sensor detects correct frequency of RGB, speed 0%</a:t>
            </a:r>
          </a:p>
        </p:txBody>
      </p:sp>
      <p:pic>
        <p:nvPicPr>
          <p:cNvPr id="10" name="Picture 9" descr="A computer graphics with wires&#10;&#10;Description automatically generated with medium confidence">
            <a:extLst>
              <a:ext uri="{FF2B5EF4-FFF2-40B4-BE49-F238E27FC236}">
                <a16:creationId xmlns:a16="http://schemas.microsoft.com/office/drawing/2014/main" id="{7285D38D-1AC9-BCD1-6252-8B41845FC3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889" y="277906"/>
            <a:ext cx="4610078" cy="1919499"/>
          </a:xfrm>
          <a:prstGeom prst="rect">
            <a:avLst/>
          </a:prstGeom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9C7CCB85-59F6-74E3-81EE-74D7320330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3889" y="2447851"/>
            <a:ext cx="4556194" cy="2212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0D90B0-8702-2A1C-E4E2-4FDB2C88C89D}"/>
              </a:ext>
            </a:extLst>
          </p:cNvPr>
          <p:cNvSpPr txBox="1"/>
          <p:nvPr/>
        </p:nvSpPr>
        <p:spPr>
          <a:xfrm>
            <a:off x="645626" y="3943971"/>
            <a:ext cx="3034677" cy="246221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1400"/>
              <a:t>Pins:</a:t>
            </a:r>
          </a:p>
          <a:p>
            <a:r>
              <a:rPr lang="en-GB" sz="1400"/>
              <a:t>D3 = Input 4 on motor controller</a:t>
            </a:r>
          </a:p>
          <a:p>
            <a:r>
              <a:rPr lang="en-GB" sz="1400"/>
              <a:t>D4 = Input 3 on motor controller</a:t>
            </a:r>
          </a:p>
          <a:p>
            <a:r>
              <a:rPr lang="en-GB" sz="1400"/>
              <a:t>D5 = input 1 on motor controller</a:t>
            </a:r>
          </a:p>
          <a:p>
            <a:r>
              <a:rPr lang="en-GB" sz="1400"/>
              <a:t>D6 = Input 2 on motor controller</a:t>
            </a:r>
          </a:p>
          <a:p>
            <a:r>
              <a:rPr lang="en-GB" sz="1400"/>
              <a:t>D9 = Speed Input 1 motor controller</a:t>
            </a:r>
          </a:p>
          <a:p>
            <a:r>
              <a:rPr lang="en-GB" sz="1400"/>
              <a:t>D10 = Speed Input 2 motor controller</a:t>
            </a:r>
          </a:p>
          <a:p>
            <a:r>
              <a:rPr lang="en-GB" sz="1400"/>
              <a:t>D11 = US Trigger Pin</a:t>
            </a:r>
          </a:p>
          <a:p>
            <a:r>
              <a:rPr lang="en-GB" sz="1400"/>
              <a:t>D12 = US Echo Pin</a:t>
            </a:r>
          </a:p>
          <a:p>
            <a:r>
              <a:rPr lang="en-GB" sz="1400"/>
              <a:t>A4 = SDA TCS</a:t>
            </a:r>
          </a:p>
          <a:p>
            <a:r>
              <a:rPr lang="en-GB" sz="1400"/>
              <a:t>A5 = SCL TCS</a:t>
            </a:r>
          </a:p>
        </p:txBody>
      </p:sp>
    </p:spTree>
    <p:extLst>
      <p:ext uri="{BB962C8B-B14F-4D97-AF65-F5344CB8AC3E}">
        <p14:creationId xmlns:p14="http://schemas.microsoft.com/office/powerpoint/2010/main" val="2108817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65F90-7762-AF0F-1563-D3A5E4055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1B318-943C-268F-E0AB-3D324195E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4115" y="1352382"/>
            <a:ext cx="12191999" cy="52657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(1) Institution News Team. “2021 Design Challenge Greater London Region 2nd Year Final results.” IMechE, 22 June 2021, </a:t>
            </a:r>
            <a:r>
              <a:rPr lang="en-GB" sz="1200" i="1">
                <a:latin typeface="Arial"/>
                <a:cs typeface="Arial"/>
                <a:hlinkClick r:id="rId2"/>
              </a:rPr>
              <a:t>https://www.imeche.org/news/news-article/2021-design-challenge-greater-london-region-2nd-year-final-results</a:t>
            </a:r>
            <a:r>
              <a:rPr lang="en-GB" sz="1200" i="1">
                <a:latin typeface="Arial"/>
                <a:cs typeface="Arial"/>
              </a:rPr>
              <a:t>. Accessed 20 October 2023.</a:t>
            </a:r>
            <a:endParaRPr lang="en-US"/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(2) Masia, O. (2017) Free CAD designs, Files &amp; 3D models: The </a:t>
            </a:r>
            <a:r>
              <a:rPr lang="en-GB" sz="1200" i="1" err="1">
                <a:latin typeface="Arial"/>
                <a:cs typeface="Arial"/>
              </a:rPr>
              <a:t>grabcad</a:t>
            </a:r>
            <a:r>
              <a:rPr lang="en-GB" sz="1200" i="1">
                <a:latin typeface="Arial"/>
                <a:cs typeface="Arial"/>
              </a:rPr>
              <a:t> community library, Free CAD Designs, Files &amp; 3D Models | The </a:t>
            </a:r>
            <a:r>
              <a:rPr lang="en-GB" sz="1200" i="1" err="1">
                <a:latin typeface="Arial"/>
                <a:cs typeface="Arial"/>
              </a:rPr>
              <a:t>GrabCAD</a:t>
            </a:r>
            <a:r>
              <a:rPr lang="en-GB" sz="1200" i="1">
                <a:latin typeface="Arial"/>
                <a:cs typeface="Arial"/>
              </a:rPr>
              <a:t> Community Library. Available at: </a:t>
            </a:r>
            <a:r>
              <a:rPr lang="en-GB" sz="1200" i="1">
                <a:latin typeface="Arial"/>
                <a:cs typeface="Arial"/>
                <a:hlinkClick r:id="rId3"/>
              </a:rPr>
              <a:t>https://grabcad.com/library/ultrasonic-sensor-hc-sr04-1</a:t>
            </a:r>
            <a:r>
              <a:rPr lang="en-GB" sz="1200" i="1">
                <a:latin typeface="Arial"/>
                <a:cs typeface="Arial"/>
              </a:rPr>
              <a:t> (Accessed: 10 January 2024).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(3) Raja, M. (2023) Free CAD designs, Files &amp; 3D models: The </a:t>
            </a:r>
            <a:r>
              <a:rPr lang="en-GB" sz="1200" i="1" err="1">
                <a:latin typeface="Arial"/>
                <a:cs typeface="Arial"/>
              </a:rPr>
              <a:t>grabcad</a:t>
            </a:r>
            <a:r>
              <a:rPr lang="en-GB" sz="1200" i="1">
                <a:latin typeface="Arial"/>
                <a:cs typeface="Arial"/>
              </a:rPr>
              <a:t> community library, Free CAD Designs, Files &amp; 3D Models | The </a:t>
            </a:r>
            <a:r>
              <a:rPr lang="en-GB" sz="1200" i="1" err="1">
                <a:latin typeface="Arial"/>
                <a:cs typeface="Arial"/>
              </a:rPr>
              <a:t>GrabCAD</a:t>
            </a:r>
            <a:r>
              <a:rPr lang="en-GB" sz="1200" i="1">
                <a:latin typeface="Arial"/>
                <a:cs typeface="Arial"/>
              </a:rPr>
              <a:t> Community Library. Available at: </a:t>
            </a:r>
            <a:r>
              <a:rPr lang="en-GB" sz="1200" i="1">
                <a:latin typeface="Arial"/>
                <a:cs typeface="Arial"/>
                <a:hlinkClick r:id="rId4"/>
              </a:rPr>
              <a:t>https://grabcad.com/library/n20-dc-geared-motor-1</a:t>
            </a:r>
            <a:r>
              <a:rPr lang="en-GB" sz="1200" i="1">
                <a:latin typeface="Arial"/>
                <a:cs typeface="Arial"/>
              </a:rPr>
              <a:t> (Accessed: 15 February 2024).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(4) N20 Motor: </a:t>
            </a:r>
            <a:r>
              <a:rPr lang="en-GB" sz="1200" i="1">
                <a:solidFill>
                  <a:srgbClr val="1155CC"/>
                </a:solidFill>
                <a:latin typeface="Arial"/>
                <a:cs typeface="Arial"/>
                <a:hlinkClick r:id="rId5"/>
              </a:rPr>
              <a:t>https://www.amazon.co.uk/Yosoo-Torque-300RPM-Gearbox-Replacement/dp/B01N6LJN43?th=1</a:t>
            </a:r>
            <a:r>
              <a:rPr lang="en-GB" sz="1200" i="1">
                <a:latin typeface="Arial"/>
                <a:cs typeface="Arial"/>
              </a:rPr>
              <a:t>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(5)  HC-SR04 </a:t>
            </a:r>
            <a:r>
              <a:rPr lang="en-GB" sz="1200" i="1" err="1">
                <a:latin typeface="Arial"/>
                <a:cs typeface="Arial"/>
              </a:rPr>
              <a:t>ULtrasonic</a:t>
            </a:r>
            <a:r>
              <a:rPr lang="en-GB" sz="1200" i="1">
                <a:latin typeface="Arial"/>
                <a:cs typeface="Arial"/>
              </a:rPr>
              <a:t> sensor; </a:t>
            </a:r>
            <a:r>
              <a:rPr lang="en-GB" sz="1200" i="1">
                <a:solidFill>
                  <a:srgbClr val="EF08F7"/>
                </a:solidFill>
                <a:latin typeface="Arial"/>
                <a:cs typeface="Arial"/>
                <a:hlinkClick r:id="rId6"/>
              </a:rPr>
              <a:t>https://www.amazon.co.uk/HC-SR04-Ultrasonic-Distance-Arduino-MEGA2560/dp/B07XF4815H/ref=sr_1_9?keywords=hc-sr04+ultrasonic+sensor&amp;qid=1702382467&amp;sr=8-9</a:t>
            </a:r>
            <a:r>
              <a:rPr lang="en-GB" sz="1200" i="1">
                <a:latin typeface="Arial"/>
                <a:cs typeface="Arial"/>
              </a:rPr>
              <a:t>)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(6)TCS34725 Colour Sensor;  (</a:t>
            </a:r>
            <a:r>
              <a:rPr lang="en-GB" sz="1200" i="1">
                <a:solidFill>
                  <a:srgbClr val="EF08F7"/>
                </a:solidFill>
                <a:latin typeface="Arial"/>
                <a:cs typeface="Arial"/>
                <a:hlinkClick r:id="rId7"/>
              </a:rPr>
              <a:t>https://www.amazon.co.uk/Adafruit-TCS34725-Color-Sensor-Filter/dp/B00OKCRU5M</a:t>
            </a:r>
            <a:r>
              <a:rPr lang="en-GB" sz="1200" i="1">
                <a:latin typeface="Arial"/>
                <a:cs typeface="Arial"/>
              </a:rPr>
              <a:t>)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(7) 28BYJ-48 Stepper motor (with a ULN2003 Driver):  (</a:t>
            </a:r>
            <a:r>
              <a:rPr lang="en-GB" sz="1200" i="1">
                <a:latin typeface="Arial"/>
                <a:cs typeface="Arial"/>
                <a:hlinkClick r:id="rId8"/>
              </a:rPr>
              <a:t>https://www.amazon.co.uk/HALJIA-4-Phase-Stepper-ULN2003-Arduino/dp/B01DM8N9HW</a:t>
            </a:r>
            <a:r>
              <a:rPr lang="en-GB" sz="1200" i="1">
                <a:latin typeface="Arial"/>
                <a:cs typeface="Arial"/>
              </a:rPr>
              <a:t>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(8) Blink test guide: </a:t>
            </a:r>
            <a:r>
              <a:rPr lang="en-GB" sz="1200" i="1">
                <a:solidFill>
                  <a:srgbClr val="1155CC"/>
                </a:solidFill>
                <a:latin typeface="Arial"/>
                <a:cs typeface="Arial"/>
                <a:hlinkClick r:id="rId9"/>
              </a:rPr>
              <a:t>https://www.youtube.com/watch?v=R102xfcx75I&amp;t=1s&amp;pp=ygUraG93IHRvIHNldCB1cCByYWR1aW5vIG5hbm8gYmxpbmsgdGVzdCBiYXNpYw%3D%3D</a:t>
            </a:r>
            <a:r>
              <a:rPr lang="en-GB" sz="1200" i="1">
                <a:latin typeface="Arial"/>
                <a:cs typeface="Arial"/>
              </a:rPr>
              <a:t>)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(9) </a:t>
            </a:r>
            <a:r>
              <a:rPr lang="en-GB" sz="1200" i="1">
                <a:solidFill>
                  <a:srgbClr val="0F1111"/>
                </a:solidFill>
                <a:latin typeface="Arial"/>
                <a:cs typeface="Arial"/>
              </a:rPr>
              <a:t>The 9V 1.5A universal ac power supply: </a:t>
            </a:r>
            <a:r>
              <a:rPr lang="en-GB" sz="1200" i="1">
                <a:solidFill>
                  <a:srgbClr val="0F1111"/>
                </a:solidFill>
                <a:latin typeface="Arial"/>
                <a:cs typeface="Arial"/>
                <a:hlinkClick r:id="rId10"/>
              </a:rPr>
              <a:t>https://www.amazon.co.uk/Gonine-Positive-Exercise-Elliptical-Recumbent/dp/B0BR7TQYGF/</a:t>
            </a:r>
            <a:r>
              <a:rPr lang="en-GB" sz="1200" i="1">
                <a:latin typeface="Arial"/>
                <a:cs typeface="Arial"/>
              </a:rPr>
              <a:t>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(10) a 4 channel motor controller powered by a L293D chip (</a:t>
            </a:r>
            <a:r>
              <a:rPr lang="en-GB" sz="1200" i="1">
                <a:solidFill>
                  <a:srgbClr val="1155CC"/>
                </a:solidFill>
                <a:latin typeface="Arial"/>
                <a:cs typeface="Arial"/>
                <a:hlinkClick r:id="rId11"/>
              </a:rPr>
              <a:t>https://www.auscomtech.com.au/product/mini-4-channel-motor-drive-l293d-module-high-voltage-current-module-arduino-hw-310/</a:t>
            </a:r>
            <a:r>
              <a:rPr lang="en-GB" sz="1200" i="1">
                <a:latin typeface="Arial"/>
                <a:cs typeface="Arial"/>
              </a:rPr>
              <a:t>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(11) Electronics diagram, Drawn by Max using </a:t>
            </a:r>
            <a:r>
              <a:rPr lang="en-GB" sz="1200" i="1">
                <a:solidFill>
                  <a:srgbClr val="1155CC"/>
                </a:solidFill>
                <a:latin typeface="Arial"/>
                <a:cs typeface="Arial"/>
                <a:hlinkClick r:id="rId12"/>
              </a:rPr>
              <a:t>www.circuito.io</a:t>
            </a:r>
            <a:endParaRPr lang="en-US" sz="1200" i="1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(12) Arduino Uno r3 (</a:t>
            </a:r>
            <a:r>
              <a:rPr lang="en-GB" sz="1200" i="1">
                <a:solidFill>
                  <a:srgbClr val="1155CC"/>
                </a:solidFill>
                <a:latin typeface="Arial"/>
                <a:cs typeface="Arial"/>
                <a:hlinkClick r:id="rId13"/>
              </a:rPr>
              <a:t>https://store.arduino.cc/products/arduino-uno-rev3</a:t>
            </a:r>
            <a:r>
              <a:rPr lang="en-GB" sz="1200" i="1">
                <a:latin typeface="Arial"/>
                <a:cs typeface="Arial"/>
              </a:rPr>
              <a:t>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(13) Hydrogen fuel cell- </a:t>
            </a:r>
            <a:r>
              <a:rPr lang="en-GB" sz="1200" i="1">
                <a:solidFill>
                  <a:srgbClr val="1155CC"/>
                </a:solidFill>
                <a:latin typeface="Arial"/>
                <a:cs typeface="Arial"/>
                <a:hlinkClick r:id="rId14"/>
              </a:rPr>
              <a:t>Fuel Cell Power Generation Module High-Quality Self-Breathing Fuel Cell Parts | eBay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i="1">
                <a:latin typeface="Arial"/>
                <a:cs typeface="Arial"/>
              </a:rPr>
              <a:t>(14) AND logic gate transistor (</a:t>
            </a:r>
            <a:r>
              <a:rPr lang="en-GB" sz="1200">
                <a:ea typeface="+mn-lt"/>
                <a:cs typeface="+mn-lt"/>
              </a:rPr>
              <a:t>https://www.seeedstudio.com/blog/2020/09/10/bc547-transistor-basic-knowledge-pinout-and-application/)</a:t>
            </a:r>
            <a:endParaRPr lang="en-GB" sz="1200" i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81688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553EA-98A5-D06A-00FF-B026A84A9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A093E82B-ED70-2497-1D60-6849FE5F09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9906"/>
          <a:stretch/>
        </p:blipFill>
        <p:spPr>
          <a:xfrm>
            <a:off x="904592" y="758825"/>
            <a:ext cx="4934232" cy="5286058"/>
          </a:xfrm>
        </p:spPr>
      </p:pic>
      <p:pic>
        <p:nvPicPr>
          <p:cNvPr id="5" name="Picture 4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4420F488-7208-DDC6-41F0-9B08E1FC92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2761" b="355"/>
          <a:stretch/>
        </p:blipFill>
        <p:spPr>
          <a:xfrm>
            <a:off x="6310630" y="1511935"/>
            <a:ext cx="4974131" cy="336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0035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8D340-CE67-6924-D166-0010851F9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3D8F9-C523-E7F8-69E9-985717EFB3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646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b218a75-5868-4394-902e-ad06c1d285a5" xsi:nil="true"/>
    <lcf76f155ced4ddcb4097134ff3c332f xmlns="dcf2d481-bf9c-4498-89f4-bdd4c3393803">
      <Terms xmlns="http://schemas.microsoft.com/office/infopath/2007/PartnerControls"/>
    </lcf76f155ced4ddcb4097134ff3c332f>
    <SharedWithUsers xmlns="6b218a75-5868-4394-902e-ad06c1d285a5">
      <UserInfo>
        <DisplayName>Morgan Davies (2205285)</DisplayName>
        <AccountId>13</AccountId>
        <AccountType/>
      </UserInfo>
      <UserInfo>
        <DisplayName>Max Oliver (2218428)</DisplayName>
        <AccountId>18</AccountId>
        <AccountType/>
      </UserInfo>
      <UserInfo>
        <DisplayName>Jacob Jones (2005053)</DisplayName>
        <AccountId>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EB88CB5F8F19428B3BA6B018AB348F" ma:contentTypeVersion="14" ma:contentTypeDescription="Create a new document." ma:contentTypeScope="" ma:versionID="664a059a780b33cf37dcc7211a85f973">
  <xsd:schema xmlns:xsd="http://www.w3.org/2001/XMLSchema" xmlns:xs="http://www.w3.org/2001/XMLSchema" xmlns:p="http://schemas.microsoft.com/office/2006/metadata/properties" xmlns:ns2="dcf2d481-bf9c-4498-89f4-bdd4c3393803" xmlns:ns3="6b218a75-5868-4394-902e-ad06c1d285a5" targetNamespace="http://schemas.microsoft.com/office/2006/metadata/properties" ma:root="true" ma:fieldsID="dfabad1ebf23e14a74983eb551d49aa2" ns2:_="" ns3:_="">
    <xsd:import namespace="dcf2d481-bf9c-4498-89f4-bdd4c3393803"/>
    <xsd:import namespace="6b218a75-5868-4394-902e-ad06c1d285a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f2d481-bf9c-4498-89f4-bdd4c33938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218a75-5868-4394-902e-ad06c1d285a5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2415245d-a666-4e48-ba1c-93dfad087e74}" ma:internalName="TaxCatchAll" ma:showField="CatchAllData" ma:web="6b218a75-5868-4394-902e-ad06c1d285a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A68B25-EC35-4DDC-B126-0CEF18798059}">
  <ds:schemaRefs>
    <ds:schemaRef ds:uri="6b218a75-5868-4394-902e-ad06c1d285a5"/>
    <ds:schemaRef ds:uri="dcf2d481-bf9c-4498-89f4-bdd4c339380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26C23B5-D548-44C5-9391-C65C98E0E535}">
  <ds:schemaRefs>
    <ds:schemaRef ds:uri="6b218a75-5868-4394-902e-ad06c1d285a5"/>
    <ds:schemaRef ds:uri="dcf2d481-bf9c-4498-89f4-bdd4c339380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1FC9DEB-4CD8-424B-9B25-9BEE2AF40EF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Jacob – Budget </vt:lpstr>
      <vt:lpstr>Jacob - Bill of Materials </vt:lpstr>
      <vt:lpstr>RECAP – past research </vt:lpstr>
      <vt:lpstr>Recap on previous SolidWorks CAD models </vt:lpstr>
      <vt:lpstr>Revised ultrasonic mount. </vt:lpstr>
      <vt:lpstr>Motor mount Wheel mount </vt:lpstr>
      <vt:lpstr>Chassis</vt:lpstr>
      <vt:lpstr>Morgan- Batteries </vt:lpstr>
      <vt:lpstr>Morgan- Motor to be used </vt:lpstr>
      <vt:lpstr>Morgan- Connecting Batteries to Vehicle</vt:lpstr>
      <vt:lpstr>Sensors</vt:lpstr>
      <vt:lpstr>Motor Control 1</vt:lpstr>
      <vt:lpstr>Motor Control 2</vt:lpstr>
      <vt:lpstr>Electronics Set up</vt:lpstr>
      <vt:lpstr>Arduino + Code</vt:lpstr>
      <vt:lpstr>References 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Dewi Miller (2112054)</dc:creator>
  <cp:revision>1</cp:revision>
  <dcterms:created xsi:type="dcterms:W3CDTF">2024-03-18T15:59:44Z</dcterms:created>
  <dcterms:modified xsi:type="dcterms:W3CDTF">2024-03-20T13:44:37Z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0x010100A3EB88CB5F8F19428B3BA6B018AB348F</vt:lpwstr>
  </property>
  <property fmtid="{D5CDD505-2E9C-101B-9397-08002B2CF9AE}" pid="3" name="MediaServiceImageTags">
    <vt:lpwstr/>
  </property>
</Properties>
</file>