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ink/ink1.xml" ContentType="application/inkml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3"/>
  </p:notesMasterIdLst>
  <p:sldIdLst>
    <p:sldId id="257" r:id="rId2"/>
    <p:sldId id="352" r:id="rId3"/>
    <p:sldId id="353" r:id="rId4"/>
    <p:sldId id="368" r:id="rId5"/>
    <p:sldId id="296" r:id="rId6"/>
    <p:sldId id="297" r:id="rId7"/>
    <p:sldId id="280" r:id="rId8"/>
    <p:sldId id="375" r:id="rId9"/>
    <p:sldId id="284" r:id="rId10"/>
    <p:sldId id="285" r:id="rId11"/>
    <p:sldId id="286" r:id="rId12"/>
    <p:sldId id="287" r:id="rId13"/>
    <p:sldId id="288" r:id="rId14"/>
    <p:sldId id="289" r:id="rId15"/>
    <p:sldId id="295" r:id="rId16"/>
    <p:sldId id="290" r:id="rId17"/>
    <p:sldId id="291" r:id="rId18"/>
    <p:sldId id="292" r:id="rId19"/>
    <p:sldId id="293" r:id="rId20"/>
    <p:sldId id="294" r:id="rId21"/>
    <p:sldId id="351" r:id="rId22"/>
    <p:sldId id="373" r:id="rId23"/>
    <p:sldId id="374" r:id="rId24"/>
    <p:sldId id="367" r:id="rId25"/>
    <p:sldId id="377" r:id="rId26"/>
    <p:sldId id="370" r:id="rId27"/>
    <p:sldId id="343" r:id="rId28"/>
    <p:sldId id="369" r:id="rId29"/>
    <p:sldId id="281" r:id="rId30"/>
    <p:sldId id="298" r:id="rId31"/>
    <p:sldId id="300" r:id="rId32"/>
    <p:sldId id="299" r:id="rId33"/>
    <p:sldId id="307" r:id="rId34"/>
    <p:sldId id="308" r:id="rId35"/>
    <p:sldId id="309" r:id="rId36"/>
    <p:sldId id="347" r:id="rId37"/>
    <p:sldId id="348" r:id="rId38"/>
    <p:sldId id="382" r:id="rId39"/>
    <p:sldId id="282" r:id="rId40"/>
    <p:sldId id="376" r:id="rId41"/>
    <p:sldId id="384" r:id="rId42"/>
    <p:sldId id="302" r:id="rId43"/>
    <p:sldId id="303" r:id="rId44"/>
    <p:sldId id="304" r:id="rId45"/>
    <p:sldId id="310" r:id="rId46"/>
    <p:sldId id="301" r:id="rId47"/>
    <p:sldId id="313" r:id="rId48"/>
    <p:sldId id="318" r:id="rId49"/>
    <p:sldId id="319" r:id="rId50"/>
    <p:sldId id="346" r:id="rId51"/>
    <p:sldId id="380" r:id="rId52"/>
    <p:sldId id="320" r:id="rId53"/>
    <p:sldId id="385" r:id="rId54"/>
    <p:sldId id="366" r:id="rId55"/>
    <p:sldId id="386" r:id="rId56"/>
    <p:sldId id="322" r:id="rId57"/>
    <p:sldId id="323" r:id="rId58"/>
    <p:sldId id="324" r:id="rId59"/>
    <p:sldId id="325" r:id="rId60"/>
    <p:sldId id="326" r:id="rId61"/>
    <p:sldId id="336" r:id="rId62"/>
    <p:sldId id="327" r:id="rId63"/>
    <p:sldId id="337" r:id="rId64"/>
    <p:sldId id="328" r:id="rId65"/>
    <p:sldId id="332" r:id="rId66"/>
    <p:sldId id="333" r:id="rId67"/>
    <p:sldId id="334" r:id="rId68"/>
    <p:sldId id="335" r:id="rId69"/>
    <p:sldId id="355" r:id="rId70"/>
    <p:sldId id="365" r:id="rId71"/>
    <p:sldId id="383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7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4095" units="deg"/>
          <inkml:channel name="T" type="integer" max="2.14748E9" units="dev"/>
        </inkml:traceFormat>
        <inkml:channelProperties>
          <inkml:channelProperty channel="X" name="resolution" value="172.91293" units="1/cm"/>
          <inkml:channelProperty channel="Y" name="resolution" value="307.38275" units="1/cm"/>
          <inkml:channelProperty channel="F" name="resolution" value="22.75" units="1/deg"/>
          <inkml:channelProperty channel="T" name="resolution" value="1" units="1/dev"/>
        </inkml:channelProperties>
      </inkml:inkSource>
      <inkml:timestamp xml:id="ts0" timeString="2023-06-04T09:01:42.196"/>
    </inkml:context>
    <inkml:brush xml:id="br0">
      <inkml:brushProperty name="width" value="0.05292" units="cm"/>
      <inkml:brushProperty name="height" value="0.05292" units="cm"/>
      <inkml:brushProperty name="color" value="#FF0000"/>
    </inkml:brush>
    <inkml:context xml:id="ctx1">
      <inkml:inkSource xml:id="inkSrc1">
        <inkml:traceFormat>
          <inkml:channel name="X" type="integer" max="32767" units="cm"/>
          <inkml:channel name="Y" type="integer" max="32767" units="cm"/>
          <inkml:channel name="F" type="integer" max="4095" units="dev"/>
          <inkml:channel name="T" type="integer" max="2.14748E9" units="dev"/>
        </inkml:traceFormat>
        <inkml:channelProperties>
          <inkml:channelProperty channel="X" name="resolution" value="377.1958" units="1/cm"/>
          <inkml:channelProperty channel="Y" name="resolution" value="657.57574" units="1/cm"/>
          <inkml:channelProperty channel="F" name="resolution" value="0" units="1/dev"/>
          <inkml:channelProperty channel="T" name="resolution" value="1" units="1/dev"/>
        </inkml:channelProperties>
      </inkml:inkSource>
      <inkml:timestamp xml:id="ts1" timeString="2023-06-04T09:22:27.825"/>
    </inkml:context>
  </inkml:definitions>
  <inkml:trace contextRef="#ctx0" brushRef="#br0">2343 11017 2048 0,'0'0'0'0,"0"0"0"0,0 0 0 0,0 0 0 0,0 0 0 0,0 0 0 15,0 0 0-15,0 0 0 0,0 0 0 0,0 0 0 0,0 0 0 0,0 0 0 0,0 0 0 0,0 0 0 0,0 0 0 0,0 0 0 0,0 0 0 0,0 0 0 0,0 0 0 0,0 0 0 0,0 0 0 0,0 0 0 16,0 0 0-16,0 0 0 0,0 0 0 0,0 0 0 0,0 0 0 0,0 0 0 0,0 0 0 0,0 0 0 0,0 0 0 0,0 0 0 16</inkml:trace>
  <inkml:trace contextRef="#ctx1" brushRef="#br0">2517 10885 2048 0,'-10'-71'0'16,"10"0"0"-16,9 2 0 15,5 5 0 1,-14 64 0-16,24-60 0 16,-24 60 0-16,30-54 0 0,-30 54 0 15,30-50 0-15,-30 50 0 0,30-41 0 16,-30 41 0-16,29-32 0 0,-29 32 0 16,24-26 0-16,-24 26 0 15,24-21 0-15,-24 21 0 0,23-20 0 16,-23 20 0-16,21-15 0 15,-21 15 0 1,24-16 0-16,-24 16 0 0,23-15 0 16,-23 15 0-16,24-13 0 15,-24 13 0-15,22-14 0 0,-22 14 0 16,20-14 0-16,-20 14 0 16,20-9 0-16,-20 9 0 0,24-11 0 15,-24 11 0-15,24-13 0 0,-24 13 0 16,27-10 0-16,-27 10 0 15,20-11 0-15,-20 11 0 0,18-9 0 16,-18 9 0-16,20-7 0 0,-20 7 0 0,21-7 0 16,-21 7 0-16,18-9 0 0,-18 9 0 15,21-7 0-15,-21 7 0 16,21-4 0-16,-21 4 0 16,18-1 0-1,-18 1 0-15,22 3 0 0,-22-3 0 16,19 2 0-16,-19-2 0 0,14 7 0 15,-14-7 0-15,15 9 0 16,-15-9 0-16,12 8 0 0,-12-8 0 16,13 10 0-16,-13-10 0 0,8 13 0 0,-8-13 0 0,6 12 0 15,-6-12 0-15,8 14 0 0,-8-14 0 32,30 7 0-32,-30-7 0 0,39 5 0 15,-12 3 0-15,-27-8 0 0,21 10 0 16,-21-10 0-16,17 13 0 0,-17-13 0 15,7 19 0-15,-7-19 0 0,5 22 0 16,-5-22 0-16,1 25 0 16,-1-25 0-16,-1 26 0 0,1-26 0 0,-3 31 0 15,3-31 0-15,-5 25 0 16</inkml:trace>
  <inkml:trace contextRef="#ctx1" brushRef="#br0" timeOffset="1">3082 10318 2048 0,'0'0'0'0,"0"0"0"16,0 0 0-16,0 0 0 0,0 0 0 15,0 18 0-15,0-18 0 0,-2 26 0 16,2-26 0-16,-1 23 0 16,1-23 0-16,0 16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AD66C-3A82-4136-BA61-A6BD1E60D1B5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84C38-C6D1-4708-AC4B-62F3E758B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57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>
            <a:extLst>
              <a:ext uri="{FF2B5EF4-FFF2-40B4-BE49-F238E27FC236}">
                <a16:creationId xmlns:a16="http://schemas.microsoft.com/office/drawing/2014/main" id="{E48B6F9B-DDAD-4A21-921B-0640B02DDB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3060774-AE34-46AA-827B-87B89D631004}" type="slidenum">
              <a:rPr lang="en-GB" altLang="en-US" sz="1200" b="0">
                <a:latin typeface="Times New Roman" panose="02020603050405020304" pitchFamily="18" charset="0"/>
              </a:rPr>
              <a:pPr/>
              <a:t>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0355" name="Rectangle 2">
            <a:extLst>
              <a:ext uri="{FF2B5EF4-FFF2-40B4-BE49-F238E27FC236}">
                <a16:creationId xmlns:a16="http://schemas.microsoft.com/office/drawing/2014/main" id="{21F2B628-C500-438D-AD46-E2B2DBBA32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>
            <a:extLst>
              <a:ext uri="{FF2B5EF4-FFF2-40B4-BE49-F238E27FC236}">
                <a16:creationId xmlns:a16="http://schemas.microsoft.com/office/drawing/2014/main" id="{0DC8FD44-9BF5-4EBD-811D-595449E5FD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7">
            <a:extLst>
              <a:ext uri="{FF2B5EF4-FFF2-40B4-BE49-F238E27FC236}">
                <a16:creationId xmlns:a16="http://schemas.microsoft.com/office/drawing/2014/main" id="{C62ED03E-AE41-43EC-BC3F-ABD7DF64F4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888495-F267-475D-BFA7-31499CFB91D7}" type="slidenum">
              <a:rPr lang="en-GB" altLang="en-US" sz="1200" b="0">
                <a:latin typeface="Times New Roman" panose="02020603050405020304" pitchFamily="18" charset="0"/>
              </a:rPr>
              <a:pPr/>
              <a:t>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1379" name="Rectangle 2">
            <a:extLst>
              <a:ext uri="{FF2B5EF4-FFF2-40B4-BE49-F238E27FC236}">
                <a16:creationId xmlns:a16="http://schemas.microsoft.com/office/drawing/2014/main" id="{43A9A7F4-7808-4011-B909-9FA035DAD5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>
            <a:extLst>
              <a:ext uri="{FF2B5EF4-FFF2-40B4-BE49-F238E27FC236}">
                <a16:creationId xmlns:a16="http://schemas.microsoft.com/office/drawing/2014/main" id="{8FF27D8B-1754-4FAE-94EF-6FF8ABA5F7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>
            <a:extLst>
              <a:ext uri="{FF2B5EF4-FFF2-40B4-BE49-F238E27FC236}">
                <a16:creationId xmlns:a16="http://schemas.microsoft.com/office/drawing/2014/main" id="{418A287E-581A-4889-8FF0-78452D5C37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060AE39-B52A-4821-8E31-C7FDB87D26EC}" type="slidenum">
              <a:rPr lang="en-GB" altLang="en-US" sz="1200" b="0">
                <a:latin typeface="Times New Roman" panose="02020603050405020304" pitchFamily="18" charset="0"/>
              </a:rPr>
              <a:pPr/>
              <a:t>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50FCBF90-B221-4C05-B594-76B939C14C7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D323382D-1915-4744-AF40-14B98292A5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>
            <a:extLst>
              <a:ext uri="{FF2B5EF4-FFF2-40B4-BE49-F238E27FC236}">
                <a16:creationId xmlns:a16="http://schemas.microsoft.com/office/drawing/2014/main" id="{13DDF03E-07C7-47F4-9110-C7BA0581E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53BF2A0-07D6-43E9-AD87-9F8A78E0BAB8}" type="slidenum">
              <a:rPr lang="en-GB" altLang="en-US" sz="1200" b="0">
                <a:latin typeface="Times New Roman" panose="02020603050405020304" pitchFamily="18" charset="0"/>
              </a:rPr>
              <a:pPr/>
              <a:t>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4451" name="Rectangle 2">
            <a:extLst>
              <a:ext uri="{FF2B5EF4-FFF2-40B4-BE49-F238E27FC236}">
                <a16:creationId xmlns:a16="http://schemas.microsoft.com/office/drawing/2014/main" id="{62C14B26-8393-464A-BD15-D4C39B73D3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292DFAB7-DE6C-4E03-8C7F-FCA3ACABDF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>
            <a:extLst>
              <a:ext uri="{FF2B5EF4-FFF2-40B4-BE49-F238E27FC236}">
                <a16:creationId xmlns:a16="http://schemas.microsoft.com/office/drawing/2014/main" id="{BB471A08-CAE4-4A93-9C0F-1EB4C962EF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FE290A8-CB5A-4049-86BE-C7624769FD33}" type="slidenum">
              <a:rPr lang="en-GB" altLang="en-US" sz="1200" b="0">
                <a:latin typeface="Times New Roman" panose="02020603050405020304" pitchFamily="18" charset="0"/>
              </a:rPr>
              <a:pPr/>
              <a:t>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7523" name="Rectangle 2">
            <a:extLst>
              <a:ext uri="{FF2B5EF4-FFF2-40B4-BE49-F238E27FC236}">
                <a16:creationId xmlns:a16="http://schemas.microsoft.com/office/drawing/2014/main" id="{1531D77D-43DC-4EDD-9B3B-AFA7F5D10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4" name="Rectangle 3">
            <a:extLst>
              <a:ext uri="{FF2B5EF4-FFF2-40B4-BE49-F238E27FC236}">
                <a16:creationId xmlns:a16="http://schemas.microsoft.com/office/drawing/2014/main" id="{C5DB353C-1646-446C-84DE-0B7EF035E6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The strategic plan is about setting a direction for the organisation, devising goals and objectives and identifying a range of strategies to pursue so that the organisation might achieve its goals.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>
            <a:extLst>
              <a:ext uri="{FF2B5EF4-FFF2-40B4-BE49-F238E27FC236}">
                <a16:creationId xmlns:a16="http://schemas.microsoft.com/office/drawing/2014/main" id="{C25CA4D3-15A7-404D-8A93-65C98A6621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3AB2143-2481-49AB-9895-B9EED4BE48F8}" type="slidenum">
              <a:rPr lang="en-GB" altLang="en-US" sz="1200" b="0">
                <a:latin typeface="Times New Roman" panose="02020603050405020304" pitchFamily="18" charset="0"/>
              </a:rPr>
              <a:pPr/>
              <a:t>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8547" name="Rectangle 2">
            <a:extLst>
              <a:ext uri="{FF2B5EF4-FFF2-40B4-BE49-F238E27FC236}">
                <a16:creationId xmlns:a16="http://schemas.microsoft.com/office/drawing/2014/main" id="{A53B8D0A-68F5-440E-9B23-35FD761645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>
            <a:extLst>
              <a:ext uri="{FF2B5EF4-FFF2-40B4-BE49-F238E27FC236}">
                <a16:creationId xmlns:a16="http://schemas.microsoft.com/office/drawing/2014/main" id="{632C202D-8945-4583-9958-2D569F3B4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>
            <a:extLst>
              <a:ext uri="{FF2B5EF4-FFF2-40B4-BE49-F238E27FC236}">
                <a16:creationId xmlns:a16="http://schemas.microsoft.com/office/drawing/2014/main" id="{F5D673A0-7AAB-4426-AF6D-A158936C33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C528316-8682-4CA5-A627-160DB0CEB373}" type="slidenum">
              <a:rPr lang="en-GB" altLang="en-US" sz="1200" b="0">
                <a:latin typeface="Times New Roman" panose="02020603050405020304" pitchFamily="18" charset="0"/>
              </a:rPr>
              <a:pPr/>
              <a:t>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9571" name="Rectangle 2">
            <a:extLst>
              <a:ext uri="{FF2B5EF4-FFF2-40B4-BE49-F238E27FC236}">
                <a16:creationId xmlns:a16="http://schemas.microsoft.com/office/drawing/2014/main" id="{CCDA3426-064B-47FD-AC44-C34E2F2275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2" name="Rectangle 3">
            <a:extLst>
              <a:ext uri="{FF2B5EF4-FFF2-40B4-BE49-F238E27FC236}">
                <a16:creationId xmlns:a16="http://schemas.microsoft.com/office/drawing/2014/main" id="{23965B99-A875-44D6-B306-6CF98191E5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75060E6A-C35E-4A5B-A1DD-D1D38956BF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6CDC63C-9C9A-4C03-BBDB-CBD7BD7F817F}" type="slidenum">
              <a:rPr lang="en-GB" altLang="en-US" sz="1200" b="0">
                <a:latin typeface="Times New Roman" panose="02020603050405020304" pitchFamily="18" charset="0"/>
              </a:rPr>
              <a:pPr/>
              <a:t>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AFE3D7BC-6355-4275-BEC3-31186DBCBE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8A71A755-0E26-491E-A924-F84FDFD8A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7">
            <a:extLst>
              <a:ext uri="{FF2B5EF4-FFF2-40B4-BE49-F238E27FC236}">
                <a16:creationId xmlns:a16="http://schemas.microsoft.com/office/drawing/2014/main" id="{45E98A9E-47D2-4EF7-B68A-E5D409D0F8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2CCF61-25EF-4064-A70B-5DDE98F89DA9}" type="slidenum">
              <a:rPr lang="en-GB" altLang="en-US" sz="1200" b="0">
                <a:latin typeface="Times New Roman" panose="02020603050405020304" pitchFamily="18" charset="0"/>
              </a:rPr>
              <a:pPr/>
              <a:t>10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1619" name="Rectangle 2">
            <a:extLst>
              <a:ext uri="{FF2B5EF4-FFF2-40B4-BE49-F238E27FC236}">
                <a16:creationId xmlns:a16="http://schemas.microsoft.com/office/drawing/2014/main" id="{6C50CD35-ECEB-469A-9FCC-C418DAA5A7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20" name="Rectangle 3">
            <a:extLst>
              <a:ext uri="{FF2B5EF4-FFF2-40B4-BE49-F238E27FC236}">
                <a16:creationId xmlns:a16="http://schemas.microsoft.com/office/drawing/2014/main" id="{5BC76BD8-C358-44C1-B1FD-E4C85C8233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>
            <a:extLst>
              <a:ext uri="{FF2B5EF4-FFF2-40B4-BE49-F238E27FC236}">
                <a16:creationId xmlns:a16="http://schemas.microsoft.com/office/drawing/2014/main" id="{DE327D08-A118-4E98-9A29-29D41E6000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760CDC5-A39D-49AC-BFD3-492E9E230768}" type="slidenum">
              <a:rPr lang="en-GB" altLang="en-US" sz="1200" b="0">
                <a:latin typeface="Times New Roman" panose="02020603050405020304" pitchFamily="18" charset="0"/>
              </a:rPr>
              <a:pPr/>
              <a:t>11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2643" name="Rectangle 2">
            <a:extLst>
              <a:ext uri="{FF2B5EF4-FFF2-40B4-BE49-F238E27FC236}">
                <a16:creationId xmlns:a16="http://schemas.microsoft.com/office/drawing/2014/main" id="{494D8271-74D1-4DEC-84A2-4B5897B0E9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>
            <a:extLst>
              <a:ext uri="{FF2B5EF4-FFF2-40B4-BE49-F238E27FC236}">
                <a16:creationId xmlns:a16="http://schemas.microsoft.com/office/drawing/2014/main" id="{50BDCA50-5B32-43B7-B91E-4A78233CD5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7">
            <a:extLst>
              <a:ext uri="{FF2B5EF4-FFF2-40B4-BE49-F238E27FC236}">
                <a16:creationId xmlns:a16="http://schemas.microsoft.com/office/drawing/2014/main" id="{0BDA2AB0-1FBF-44E0-917D-137633433B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DD103A0-F3AF-4FB7-B2DC-245A8E73DA57}" type="slidenum">
              <a:rPr lang="en-GB" altLang="en-US" sz="1200" b="0">
                <a:latin typeface="Times New Roman" panose="02020603050405020304" pitchFamily="18" charset="0"/>
              </a:rPr>
              <a:pPr/>
              <a:t>12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3667" name="Rectangle 2">
            <a:extLst>
              <a:ext uri="{FF2B5EF4-FFF2-40B4-BE49-F238E27FC236}">
                <a16:creationId xmlns:a16="http://schemas.microsoft.com/office/drawing/2014/main" id="{D1FB20EC-69B3-453A-92A2-EABAE210F8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8" name="Rectangle 3">
            <a:extLst>
              <a:ext uri="{FF2B5EF4-FFF2-40B4-BE49-F238E27FC236}">
                <a16:creationId xmlns:a16="http://schemas.microsoft.com/office/drawing/2014/main" id="{7C28F11D-C182-4E2B-A2DB-BB78710BBE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>
            <a:extLst>
              <a:ext uri="{FF2B5EF4-FFF2-40B4-BE49-F238E27FC236}">
                <a16:creationId xmlns:a16="http://schemas.microsoft.com/office/drawing/2014/main" id="{708CCAE5-2B53-46E6-AC62-27804B75BE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EF1E4F-035A-4D2C-81F3-8B1E482270A9}" type="slidenum">
              <a:rPr lang="en-GB" altLang="en-US" sz="1200" b="0">
                <a:latin typeface="Times New Roman" panose="02020603050405020304" pitchFamily="18" charset="0"/>
              </a:rPr>
              <a:pPr/>
              <a:t>13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4691" name="Rectangle 2">
            <a:extLst>
              <a:ext uri="{FF2B5EF4-FFF2-40B4-BE49-F238E27FC236}">
                <a16:creationId xmlns:a16="http://schemas.microsoft.com/office/drawing/2014/main" id="{27E6A5F0-5CB9-4701-B53D-7E9D4F9F98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2" name="Rectangle 3">
            <a:extLst>
              <a:ext uri="{FF2B5EF4-FFF2-40B4-BE49-F238E27FC236}">
                <a16:creationId xmlns:a16="http://schemas.microsoft.com/office/drawing/2014/main" id="{43FD8865-F263-432A-AF98-9ED6B6CB24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breakdown of a product into its required components. The purpose of this breakdown is to provide a visual representation of a products components and the relationship between those components.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>
            <a:extLst>
              <a:ext uri="{FF2B5EF4-FFF2-40B4-BE49-F238E27FC236}">
                <a16:creationId xmlns:a16="http://schemas.microsoft.com/office/drawing/2014/main" id="{E3D6F7A4-0B76-4381-8A12-9297B4C321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227BC0-FD44-4C24-B72D-3DF43DCC1355}" type="slidenum">
              <a:rPr lang="en-GB" altLang="en-US" sz="1200" b="0">
                <a:latin typeface="Times New Roman" panose="02020603050405020304" pitchFamily="18" charset="0"/>
              </a:rPr>
              <a:pPr/>
              <a:t>14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5715" name="Rectangle 2">
            <a:extLst>
              <a:ext uri="{FF2B5EF4-FFF2-40B4-BE49-F238E27FC236}">
                <a16:creationId xmlns:a16="http://schemas.microsoft.com/office/drawing/2014/main" id="{23DDAFEC-1BF5-4BF9-880E-5078DFBDA3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>
            <a:extLst>
              <a:ext uri="{FF2B5EF4-FFF2-40B4-BE49-F238E27FC236}">
                <a16:creationId xmlns:a16="http://schemas.microsoft.com/office/drawing/2014/main" id="{CAD7CAF2-843B-438B-B7BF-B63A76857F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>
            <a:extLst>
              <a:ext uri="{FF2B5EF4-FFF2-40B4-BE49-F238E27FC236}">
                <a16:creationId xmlns:a16="http://schemas.microsoft.com/office/drawing/2014/main" id="{5B86FBDF-5BC3-49B9-ACE9-838C2F05B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7B3672-C7E9-4989-8FA8-729C1492DAFD}" type="slidenum">
              <a:rPr lang="en-GB" altLang="en-US" sz="1200" b="0">
                <a:latin typeface="Times New Roman" panose="02020603050405020304" pitchFamily="18" charset="0"/>
              </a:rPr>
              <a:pPr/>
              <a:t>15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6739" name="Rectangle 2">
            <a:extLst>
              <a:ext uri="{FF2B5EF4-FFF2-40B4-BE49-F238E27FC236}">
                <a16:creationId xmlns:a16="http://schemas.microsoft.com/office/drawing/2014/main" id="{9513487A-387E-41BE-ACD2-5A193D86A0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40" name="Rectangle 3">
            <a:extLst>
              <a:ext uri="{FF2B5EF4-FFF2-40B4-BE49-F238E27FC236}">
                <a16:creationId xmlns:a16="http://schemas.microsoft.com/office/drawing/2014/main" id="{9F6CB843-1BA4-415D-A009-2CB5CCB1C8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>
            <a:extLst>
              <a:ext uri="{FF2B5EF4-FFF2-40B4-BE49-F238E27FC236}">
                <a16:creationId xmlns:a16="http://schemas.microsoft.com/office/drawing/2014/main" id="{293E838A-FC8E-48D6-8F6E-D289523AC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B86245-E2AC-4C6C-9353-F151E7B1F3FC}" type="slidenum">
              <a:rPr lang="en-GB" altLang="en-US" sz="1200" b="0">
                <a:latin typeface="Times New Roman" panose="02020603050405020304" pitchFamily="18" charset="0"/>
              </a:rPr>
              <a:pPr/>
              <a:t>16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7763" name="Rectangle 2">
            <a:extLst>
              <a:ext uri="{FF2B5EF4-FFF2-40B4-BE49-F238E27FC236}">
                <a16:creationId xmlns:a16="http://schemas.microsoft.com/office/drawing/2014/main" id="{79BE75DF-17A5-4E28-B3D9-D283B840AA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4" name="Rectangle 3">
            <a:extLst>
              <a:ext uri="{FF2B5EF4-FFF2-40B4-BE49-F238E27FC236}">
                <a16:creationId xmlns:a16="http://schemas.microsoft.com/office/drawing/2014/main" id="{3295400C-61C3-45A1-8265-F18BB795B0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>
            <a:extLst>
              <a:ext uri="{FF2B5EF4-FFF2-40B4-BE49-F238E27FC236}">
                <a16:creationId xmlns:a16="http://schemas.microsoft.com/office/drawing/2014/main" id="{5845A742-7633-4AFA-8320-6F6C4217B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23CA74E-F81B-42C7-9FE2-7E419AD6C03A}" type="slidenum">
              <a:rPr lang="en-GB" altLang="en-US" sz="1200" b="0">
                <a:latin typeface="Times New Roman" panose="02020603050405020304" pitchFamily="18" charset="0"/>
              </a:rPr>
              <a:pPr/>
              <a:t>17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8787" name="Rectangle 2">
            <a:extLst>
              <a:ext uri="{FF2B5EF4-FFF2-40B4-BE49-F238E27FC236}">
                <a16:creationId xmlns:a16="http://schemas.microsoft.com/office/drawing/2014/main" id="{7D5483D0-790E-4D65-AC3C-8DE11B7F7B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>
            <a:extLst>
              <a:ext uri="{FF2B5EF4-FFF2-40B4-BE49-F238E27FC236}">
                <a16:creationId xmlns:a16="http://schemas.microsoft.com/office/drawing/2014/main" id="{D75394C6-D5CA-42F0-9DAA-FA644FC462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>
            <a:extLst>
              <a:ext uri="{FF2B5EF4-FFF2-40B4-BE49-F238E27FC236}">
                <a16:creationId xmlns:a16="http://schemas.microsoft.com/office/drawing/2014/main" id="{BA231FCB-0344-43EF-B3EA-9E43CFBB69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B0157C2-CAD9-434F-A986-4A9D2ADACFE0}" type="slidenum">
              <a:rPr lang="en-GB" altLang="en-US" sz="1200" b="0">
                <a:latin typeface="Times New Roman" panose="02020603050405020304" pitchFamily="18" charset="0"/>
              </a:rPr>
              <a:pPr/>
              <a:t>18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9811" name="Rectangle 2">
            <a:extLst>
              <a:ext uri="{FF2B5EF4-FFF2-40B4-BE49-F238E27FC236}">
                <a16:creationId xmlns:a16="http://schemas.microsoft.com/office/drawing/2014/main" id="{FFF1B440-C47F-4D80-8659-2EC8AA0035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>
            <a:extLst>
              <a:ext uri="{FF2B5EF4-FFF2-40B4-BE49-F238E27FC236}">
                <a16:creationId xmlns:a16="http://schemas.microsoft.com/office/drawing/2014/main" id="{A6FB44F8-1EE2-4882-ABF0-06C3CACC95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7">
            <a:extLst>
              <a:ext uri="{FF2B5EF4-FFF2-40B4-BE49-F238E27FC236}">
                <a16:creationId xmlns:a16="http://schemas.microsoft.com/office/drawing/2014/main" id="{76C6FBF6-8099-477E-A0E5-9505ABB056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D2CF0C-2270-4BCD-A255-0AFD165DBBD8}" type="slidenum">
              <a:rPr lang="en-GB" altLang="en-US" sz="1200" b="0">
                <a:latin typeface="Times New Roman" panose="02020603050405020304" pitchFamily="18" charset="0"/>
              </a:rPr>
              <a:pPr/>
              <a:t>19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0835" name="Rectangle 2">
            <a:extLst>
              <a:ext uri="{FF2B5EF4-FFF2-40B4-BE49-F238E27FC236}">
                <a16:creationId xmlns:a16="http://schemas.microsoft.com/office/drawing/2014/main" id="{4892D9A5-1E4C-4202-BF6E-BE05C100DA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6" name="Rectangle 3">
            <a:extLst>
              <a:ext uri="{FF2B5EF4-FFF2-40B4-BE49-F238E27FC236}">
                <a16:creationId xmlns:a16="http://schemas.microsoft.com/office/drawing/2014/main" id="{A2F711BF-366F-4F56-AE67-61D2DEB3CF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>
            <a:extLst>
              <a:ext uri="{FF2B5EF4-FFF2-40B4-BE49-F238E27FC236}">
                <a16:creationId xmlns:a16="http://schemas.microsoft.com/office/drawing/2014/main" id="{D73EEEEF-32E5-4F9C-9FBC-E54BB157F7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F543893-0DDD-4496-A2A5-2BC39B59803A}" type="slidenum">
              <a:rPr lang="en-GB" altLang="en-US" sz="1200" b="0">
                <a:latin typeface="Times New Roman" panose="02020603050405020304" pitchFamily="18" charset="0"/>
              </a:rPr>
              <a:pPr/>
              <a:t>20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1859" name="Rectangle 2">
            <a:extLst>
              <a:ext uri="{FF2B5EF4-FFF2-40B4-BE49-F238E27FC236}">
                <a16:creationId xmlns:a16="http://schemas.microsoft.com/office/drawing/2014/main" id="{DDB634AF-3161-4F89-A70C-B81212B6B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>
            <a:extLst>
              <a:ext uri="{FF2B5EF4-FFF2-40B4-BE49-F238E27FC236}">
                <a16:creationId xmlns:a16="http://schemas.microsoft.com/office/drawing/2014/main" id="{187DD90D-A84A-4A03-9781-A01A62D9F1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>
            <a:extLst>
              <a:ext uri="{FF2B5EF4-FFF2-40B4-BE49-F238E27FC236}">
                <a16:creationId xmlns:a16="http://schemas.microsoft.com/office/drawing/2014/main" id="{C263ACA0-D38A-47C7-A447-276D80A78A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8D8979B-605B-475A-B94D-9E87B1E3C60E}" type="slidenum">
              <a:rPr lang="en-GB" altLang="en-US" sz="1200" b="0">
                <a:latin typeface="Times New Roman" panose="02020603050405020304" pitchFamily="18" charset="0"/>
              </a:rPr>
              <a:pPr/>
              <a:t>21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2883" name="Rectangle 2">
            <a:extLst>
              <a:ext uri="{FF2B5EF4-FFF2-40B4-BE49-F238E27FC236}">
                <a16:creationId xmlns:a16="http://schemas.microsoft.com/office/drawing/2014/main" id="{6A954349-8683-40CC-BA38-CB00CABACC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>
            <a:extLst>
              <a:ext uri="{FF2B5EF4-FFF2-40B4-BE49-F238E27FC236}">
                <a16:creationId xmlns:a16="http://schemas.microsoft.com/office/drawing/2014/main" id="{98F7BD78-9E93-49A0-A902-C0263F7D56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>
            <a:extLst>
              <a:ext uri="{FF2B5EF4-FFF2-40B4-BE49-F238E27FC236}">
                <a16:creationId xmlns:a16="http://schemas.microsoft.com/office/drawing/2014/main" id="{5E50FF84-39BE-47B5-A0DE-249912ECD5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36953BB-3595-4C9B-A544-634405A40F40}" type="slidenum">
              <a:rPr lang="en-GB" altLang="en-US" sz="1200" b="0">
                <a:latin typeface="Times New Roman" panose="02020603050405020304" pitchFamily="18" charset="0"/>
              </a:rPr>
              <a:pPr/>
              <a:t>22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3907" name="Rectangle 2">
            <a:extLst>
              <a:ext uri="{FF2B5EF4-FFF2-40B4-BE49-F238E27FC236}">
                <a16:creationId xmlns:a16="http://schemas.microsoft.com/office/drawing/2014/main" id="{F5BD326B-26E9-47EC-A7A4-305CA0A05A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8" name="Rectangle 3">
            <a:extLst>
              <a:ext uri="{FF2B5EF4-FFF2-40B4-BE49-F238E27FC236}">
                <a16:creationId xmlns:a16="http://schemas.microsoft.com/office/drawing/2014/main" id="{185D09F2-9B80-4F0E-87D6-B78BC14102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>
            <a:extLst>
              <a:ext uri="{FF2B5EF4-FFF2-40B4-BE49-F238E27FC236}">
                <a16:creationId xmlns:a16="http://schemas.microsoft.com/office/drawing/2014/main" id="{04E5E125-DCD5-47F5-B015-D599833962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390A610-F119-4D14-B66B-F8FC5D2E73AD}" type="slidenum">
              <a:rPr lang="en-GB" altLang="en-US" sz="1200" b="0">
                <a:latin typeface="Times New Roman" panose="02020603050405020304" pitchFamily="18" charset="0"/>
              </a:rPr>
              <a:pPr/>
              <a:t>24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4931" name="Rectangle 2">
            <a:extLst>
              <a:ext uri="{FF2B5EF4-FFF2-40B4-BE49-F238E27FC236}">
                <a16:creationId xmlns:a16="http://schemas.microsoft.com/office/drawing/2014/main" id="{3B97D5AC-114D-4E9B-87F9-FF2F3196D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>
            <a:extLst>
              <a:ext uri="{FF2B5EF4-FFF2-40B4-BE49-F238E27FC236}">
                <a16:creationId xmlns:a16="http://schemas.microsoft.com/office/drawing/2014/main" id="{A9C82F3E-6C8F-469A-959B-5F8AE2B30C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>
            <a:extLst>
              <a:ext uri="{FF2B5EF4-FFF2-40B4-BE49-F238E27FC236}">
                <a16:creationId xmlns:a16="http://schemas.microsoft.com/office/drawing/2014/main" id="{F15FEA6C-DC43-4BFE-9896-41E29E4C88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3D7E317-3F28-49FA-9FEB-892F5CBC3E25}" type="slidenum">
              <a:rPr lang="en-GB" altLang="en-US" sz="1200" b="0">
                <a:latin typeface="Times New Roman" panose="02020603050405020304" pitchFamily="18" charset="0"/>
              </a:rPr>
              <a:pPr/>
              <a:t>25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5955" name="Rectangle 2">
            <a:extLst>
              <a:ext uri="{FF2B5EF4-FFF2-40B4-BE49-F238E27FC236}">
                <a16:creationId xmlns:a16="http://schemas.microsoft.com/office/drawing/2014/main" id="{82567585-FAFD-47F0-A779-B60F1610AC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6" name="Rectangle 3">
            <a:extLst>
              <a:ext uri="{FF2B5EF4-FFF2-40B4-BE49-F238E27FC236}">
                <a16:creationId xmlns:a16="http://schemas.microsoft.com/office/drawing/2014/main" id="{69831013-26EA-4F0D-8F81-2C71CCCA62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>
            <a:extLst>
              <a:ext uri="{FF2B5EF4-FFF2-40B4-BE49-F238E27FC236}">
                <a16:creationId xmlns:a16="http://schemas.microsoft.com/office/drawing/2014/main" id="{9707FB23-09C2-49EA-A9B1-23EDA316BC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3EBC949-BCB2-42BB-A0DA-9BEFEA448724}" type="slidenum">
              <a:rPr lang="en-GB" altLang="en-US" sz="1200" b="0">
                <a:latin typeface="Times New Roman" panose="02020603050405020304" pitchFamily="18" charset="0"/>
              </a:rPr>
              <a:pPr/>
              <a:t>26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6979" name="Rectangle 2">
            <a:extLst>
              <a:ext uri="{FF2B5EF4-FFF2-40B4-BE49-F238E27FC236}">
                <a16:creationId xmlns:a16="http://schemas.microsoft.com/office/drawing/2014/main" id="{9052F7BA-DEEC-4121-AC7A-B893FB67CF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>
            <a:extLst>
              <a:ext uri="{FF2B5EF4-FFF2-40B4-BE49-F238E27FC236}">
                <a16:creationId xmlns:a16="http://schemas.microsoft.com/office/drawing/2014/main" id="{F94C7BB4-3DEB-4F3E-A3CB-EBA58B58D2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>
            <a:extLst>
              <a:ext uri="{FF2B5EF4-FFF2-40B4-BE49-F238E27FC236}">
                <a16:creationId xmlns:a16="http://schemas.microsoft.com/office/drawing/2014/main" id="{D228062A-9ADA-49E3-B799-4EA33F77C7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1655CEB-33E2-469A-B9C1-F73DE7D71D76}" type="slidenum">
              <a:rPr lang="en-GB" altLang="en-US" sz="1200" b="0">
                <a:latin typeface="Times New Roman" panose="02020603050405020304" pitchFamily="18" charset="0"/>
              </a:rPr>
              <a:pPr/>
              <a:t>27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9027" name="Rectangle 2">
            <a:extLst>
              <a:ext uri="{FF2B5EF4-FFF2-40B4-BE49-F238E27FC236}">
                <a16:creationId xmlns:a16="http://schemas.microsoft.com/office/drawing/2014/main" id="{51056B9E-AC56-40A4-B1D3-C7C8EB13CC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>
            <a:extLst>
              <a:ext uri="{FF2B5EF4-FFF2-40B4-BE49-F238E27FC236}">
                <a16:creationId xmlns:a16="http://schemas.microsoft.com/office/drawing/2014/main" id="{BBA2E616-A3F8-4A41-9E7C-38346957D8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7">
            <a:extLst>
              <a:ext uri="{FF2B5EF4-FFF2-40B4-BE49-F238E27FC236}">
                <a16:creationId xmlns:a16="http://schemas.microsoft.com/office/drawing/2014/main" id="{951B1163-1B44-41CC-A567-880280A4B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65E6291-3F2C-4494-ACFC-72AA976E9A91}" type="slidenum">
              <a:rPr lang="en-GB" altLang="en-US" sz="1200" b="0">
                <a:latin typeface="Times New Roman" panose="02020603050405020304" pitchFamily="18" charset="0"/>
              </a:rPr>
              <a:pPr/>
              <a:t>29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1075" name="Rectangle 2">
            <a:extLst>
              <a:ext uri="{FF2B5EF4-FFF2-40B4-BE49-F238E27FC236}">
                <a16:creationId xmlns:a16="http://schemas.microsoft.com/office/drawing/2014/main" id="{B1647815-AAF7-4AA8-A521-AF920A3ACC9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6" name="Rectangle 3">
            <a:extLst>
              <a:ext uri="{FF2B5EF4-FFF2-40B4-BE49-F238E27FC236}">
                <a16:creationId xmlns:a16="http://schemas.microsoft.com/office/drawing/2014/main" id="{DA21B4EB-32E4-452F-83B2-365835475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>
            <a:extLst>
              <a:ext uri="{FF2B5EF4-FFF2-40B4-BE49-F238E27FC236}">
                <a16:creationId xmlns:a16="http://schemas.microsoft.com/office/drawing/2014/main" id="{A15FD6BD-7FF1-4097-81B8-5B2AF5B141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7A1523-C9E6-4F44-B02F-0890778C0D8B}" type="slidenum">
              <a:rPr lang="en-GB" altLang="en-US" sz="1200" b="0">
                <a:latin typeface="Times New Roman" panose="02020603050405020304" pitchFamily="18" charset="0"/>
              </a:rPr>
              <a:pPr/>
              <a:t>30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2099" name="Rectangle 2">
            <a:extLst>
              <a:ext uri="{FF2B5EF4-FFF2-40B4-BE49-F238E27FC236}">
                <a16:creationId xmlns:a16="http://schemas.microsoft.com/office/drawing/2014/main" id="{DC66A22B-2881-4194-84B5-EE4F3DA6BD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>
            <a:extLst>
              <a:ext uri="{FF2B5EF4-FFF2-40B4-BE49-F238E27FC236}">
                <a16:creationId xmlns:a16="http://schemas.microsoft.com/office/drawing/2014/main" id="{EB2A0D6E-A196-4142-896A-7A83CBB957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>
            <a:extLst>
              <a:ext uri="{FF2B5EF4-FFF2-40B4-BE49-F238E27FC236}">
                <a16:creationId xmlns:a16="http://schemas.microsoft.com/office/drawing/2014/main" id="{4FB08E66-EC01-41CA-8F8C-D273B1C7F4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40F3BEA-F17B-4312-BEFF-BDDABA99AB88}" type="slidenum">
              <a:rPr lang="en-GB" altLang="en-US" sz="1200" b="0">
                <a:latin typeface="Times New Roman" panose="02020603050405020304" pitchFamily="18" charset="0"/>
              </a:rPr>
              <a:pPr/>
              <a:t>31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3123" name="Rectangle 2">
            <a:extLst>
              <a:ext uri="{FF2B5EF4-FFF2-40B4-BE49-F238E27FC236}">
                <a16:creationId xmlns:a16="http://schemas.microsoft.com/office/drawing/2014/main" id="{1FFDEAC4-9271-48D0-B462-73C60E6B36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>
            <a:extLst>
              <a:ext uri="{FF2B5EF4-FFF2-40B4-BE49-F238E27FC236}">
                <a16:creationId xmlns:a16="http://schemas.microsoft.com/office/drawing/2014/main" id="{AEDDA99C-A526-46DC-90CF-AE0F4F4E2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>
            <a:extLst>
              <a:ext uri="{FF2B5EF4-FFF2-40B4-BE49-F238E27FC236}">
                <a16:creationId xmlns:a16="http://schemas.microsoft.com/office/drawing/2014/main" id="{9816B21E-80A4-4F5A-829F-8B04D35FDA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A821826-6AC7-45D5-9BC2-EC74E16CF848}" type="slidenum">
              <a:rPr lang="en-GB" altLang="en-US" sz="1200" b="0">
                <a:latin typeface="Times New Roman" panose="02020603050405020304" pitchFamily="18" charset="0"/>
              </a:rPr>
              <a:pPr/>
              <a:t>32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4147" name="Rectangle 2">
            <a:extLst>
              <a:ext uri="{FF2B5EF4-FFF2-40B4-BE49-F238E27FC236}">
                <a16:creationId xmlns:a16="http://schemas.microsoft.com/office/drawing/2014/main" id="{F881E202-1D77-4D9B-864B-6FC25A7309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8" name="Rectangle 3">
            <a:extLst>
              <a:ext uri="{FF2B5EF4-FFF2-40B4-BE49-F238E27FC236}">
                <a16:creationId xmlns:a16="http://schemas.microsoft.com/office/drawing/2014/main" id="{3CDE48EC-E21C-4F23-8FD9-A054E7B8AE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7">
            <a:extLst>
              <a:ext uri="{FF2B5EF4-FFF2-40B4-BE49-F238E27FC236}">
                <a16:creationId xmlns:a16="http://schemas.microsoft.com/office/drawing/2014/main" id="{C1ACFF6D-B48A-4181-8A8C-183FA54D0A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10930F3-C53A-40D2-89A9-47835E1847BF}" type="slidenum">
              <a:rPr lang="en-GB" altLang="en-US" sz="1200" b="0">
                <a:latin typeface="Times New Roman" panose="02020603050405020304" pitchFamily="18" charset="0"/>
              </a:rPr>
              <a:pPr/>
              <a:t>33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5171" name="Rectangle 2">
            <a:extLst>
              <a:ext uri="{FF2B5EF4-FFF2-40B4-BE49-F238E27FC236}">
                <a16:creationId xmlns:a16="http://schemas.microsoft.com/office/drawing/2014/main" id="{149EA4CC-59B4-442A-9604-AC9B269E43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2" name="Rectangle 3">
            <a:extLst>
              <a:ext uri="{FF2B5EF4-FFF2-40B4-BE49-F238E27FC236}">
                <a16:creationId xmlns:a16="http://schemas.microsoft.com/office/drawing/2014/main" id="{88D41FBB-3B90-4CE5-837B-3EB7A9CCDC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>
            <a:extLst>
              <a:ext uri="{FF2B5EF4-FFF2-40B4-BE49-F238E27FC236}">
                <a16:creationId xmlns:a16="http://schemas.microsoft.com/office/drawing/2014/main" id="{06ECDCE6-7525-450D-98C3-0D6DA95817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14BCAB9-34D5-4D3B-8013-BDE5387113B3}" type="slidenum">
              <a:rPr lang="en-GB" altLang="en-US" sz="1200" b="0">
                <a:latin typeface="Times New Roman" panose="02020603050405020304" pitchFamily="18" charset="0"/>
              </a:rPr>
              <a:pPr/>
              <a:t>34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7219" name="Rectangle 2">
            <a:extLst>
              <a:ext uri="{FF2B5EF4-FFF2-40B4-BE49-F238E27FC236}">
                <a16:creationId xmlns:a16="http://schemas.microsoft.com/office/drawing/2014/main" id="{E9848753-E5DA-46CC-8E4A-0E9D269BDB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20" name="Rectangle 3">
            <a:extLst>
              <a:ext uri="{FF2B5EF4-FFF2-40B4-BE49-F238E27FC236}">
                <a16:creationId xmlns:a16="http://schemas.microsoft.com/office/drawing/2014/main" id="{385CCFA0-B59E-4191-8F77-20A8FF0361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>
            <a:extLst>
              <a:ext uri="{FF2B5EF4-FFF2-40B4-BE49-F238E27FC236}">
                <a16:creationId xmlns:a16="http://schemas.microsoft.com/office/drawing/2014/main" id="{4C0AC5D3-CBE3-4FDE-BAA4-DB9316D8BC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73771D-75C3-4E91-ADC3-52A825908DC2}" type="slidenum">
              <a:rPr lang="en-GB" altLang="en-US" sz="1200" b="0">
                <a:latin typeface="Times New Roman" panose="02020603050405020304" pitchFamily="18" charset="0"/>
              </a:rPr>
              <a:pPr/>
              <a:t>35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9267" name="Rectangle 2">
            <a:extLst>
              <a:ext uri="{FF2B5EF4-FFF2-40B4-BE49-F238E27FC236}">
                <a16:creationId xmlns:a16="http://schemas.microsoft.com/office/drawing/2014/main" id="{4165BFF5-0EAA-4F9B-9F8A-04FC2174A6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>
            <a:extLst>
              <a:ext uri="{FF2B5EF4-FFF2-40B4-BE49-F238E27FC236}">
                <a16:creationId xmlns:a16="http://schemas.microsoft.com/office/drawing/2014/main" id="{C3ACCF38-4006-4BE1-B3AF-6F9FCAA93A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>
            <a:extLst>
              <a:ext uri="{FF2B5EF4-FFF2-40B4-BE49-F238E27FC236}">
                <a16:creationId xmlns:a16="http://schemas.microsoft.com/office/drawing/2014/main" id="{A1C93DE9-6E00-4EBB-9357-117C15459B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CBE765A-FD75-45D0-9370-DC7F9729304F}" type="slidenum">
              <a:rPr lang="en-GB" altLang="en-US" sz="1200" b="0">
                <a:latin typeface="Times New Roman" panose="02020603050405020304" pitchFamily="18" charset="0"/>
              </a:rPr>
              <a:pPr/>
              <a:t>36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0291" name="Rectangle 2">
            <a:extLst>
              <a:ext uri="{FF2B5EF4-FFF2-40B4-BE49-F238E27FC236}">
                <a16:creationId xmlns:a16="http://schemas.microsoft.com/office/drawing/2014/main" id="{0D576339-B20A-43A5-9A67-D3C468FC83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>
            <a:extLst>
              <a:ext uri="{FF2B5EF4-FFF2-40B4-BE49-F238E27FC236}">
                <a16:creationId xmlns:a16="http://schemas.microsoft.com/office/drawing/2014/main" id="{01811AD1-5396-4F00-80B1-D6FC236989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>
            <a:extLst>
              <a:ext uri="{FF2B5EF4-FFF2-40B4-BE49-F238E27FC236}">
                <a16:creationId xmlns:a16="http://schemas.microsoft.com/office/drawing/2014/main" id="{F44106D4-916C-456C-974F-42E9141D82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AD6BC1-7862-43B6-B033-17205E1064BF}" type="slidenum">
              <a:rPr lang="en-GB" altLang="en-US" sz="1200" b="0">
                <a:latin typeface="Times New Roman" panose="02020603050405020304" pitchFamily="18" charset="0"/>
              </a:rPr>
              <a:pPr/>
              <a:t>37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1315" name="Rectangle 2">
            <a:extLst>
              <a:ext uri="{FF2B5EF4-FFF2-40B4-BE49-F238E27FC236}">
                <a16:creationId xmlns:a16="http://schemas.microsoft.com/office/drawing/2014/main" id="{4998CCE4-B096-4CFB-8C10-13A692C32B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>
            <a:extLst>
              <a:ext uri="{FF2B5EF4-FFF2-40B4-BE49-F238E27FC236}">
                <a16:creationId xmlns:a16="http://schemas.microsoft.com/office/drawing/2014/main" id="{1BAC1D76-16A5-44E6-BE29-4B69E52A32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>
            <a:extLst>
              <a:ext uri="{FF2B5EF4-FFF2-40B4-BE49-F238E27FC236}">
                <a16:creationId xmlns:a16="http://schemas.microsoft.com/office/drawing/2014/main" id="{E985B105-1D3B-4598-BBB5-D9F3B45E7D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9FC75A-F8EE-4532-B7E5-055C0305ECC1}" type="slidenum">
              <a:rPr lang="en-GB" altLang="en-US" sz="1200" b="0">
                <a:latin typeface="Times New Roman" panose="02020603050405020304" pitchFamily="18" charset="0"/>
              </a:rPr>
              <a:pPr/>
              <a:t>39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4387" name="Rectangle 2">
            <a:extLst>
              <a:ext uri="{FF2B5EF4-FFF2-40B4-BE49-F238E27FC236}">
                <a16:creationId xmlns:a16="http://schemas.microsoft.com/office/drawing/2014/main" id="{223865A4-0B3C-4E89-A03C-C802D26623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>
            <a:extLst>
              <a:ext uri="{FF2B5EF4-FFF2-40B4-BE49-F238E27FC236}">
                <a16:creationId xmlns:a16="http://schemas.microsoft.com/office/drawing/2014/main" id="{0AEBB2D1-4C87-4D70-B6AC-2E5C87F6CD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>
            <a:extLst>
              <a:ext uri="{FF2B5EF4-FFF2-40B4-BE49-F238E27FC236}">
                <a16:creationId xmlns:a16="http://schemas.microsoft.com/office/drawing/2014/main" id="{B7B920B9-28FF-41BB-997E-09F2A9F450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7B86BE8-144F-4CE0-AB0D-7988210AD38F}" type="slidenum">
              <a:rPr lang="en-GB" altLang="en-US" sz="1200" b="0">
                <a:latin typeface="Times New Roman" panose="02020603050405020304" pitchFamily="18" charset="0"/>
              </a:rPr>
              <a:pPr/>
              <a:t>40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7459" name="Rectangle 2">
            <a:extLst>
              <a:ext uri="{FF2B5EF4-FFF2-40B4-BE49-F238E27FC236}">
                <a16:creationId xmlns:a16="http://schemas.microsoft.com/office/drawing/2014/main" id="{3E7E830C-E4D8-458F-B735-A2176DA9EE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>
            <a:extLst>
              <a:ext uri="{FF2B5EF4-FFF2-40B4-BE49-F238E27FC236}">
                <a16:creationId xmlns:a16="http://schemas.microsoft.com/office/drawing/2014/main" id="{289BFA38-6496-4C85-B03E-FB3F30DFBB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>
            <a:extLst>
              <a:ext uri="{FF2B5EF4-FFF2-40B4-BE49-F238E27FC236}">
                <a16:creationId xmlns:a16="http://schemas.microsoft.com/office/drawing/2014/main" id="{B7B920B9-28FF-41BB-997E-09F2A9F450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7B86BE8-144F-4CE0-AB0D-7988210AD38F}" type="slidenum">
              <a:rPr lang="en-GB" altLang="en-US" sz="1200" b="0">
                <a:latin typeface="Times New Roman" panose="02020603050405020304" pitchFamily="18" charset="0"/>
              </a:rPr>
              <a:pPr/>
              <a:t>41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7459" name="Rectangle 2">
            <a:extLst>
              <a:ext uri="{FF2B5EF4-FFF2-40B4-BE49-F238E27FC236}">
                <a16:creationId xmlns:a16="http://schemas.microsoft.com/office/drawing/2014/main" id="{3E7E830C-E4D8-458F-B735-A2176DA9EE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>
            <a:extLst>
              <a:ext uri="{FF2B5EF4-FFF2-40B4-BE49-F238E27FC236}">
                <a16:creationId xmlns:a16="http://schemas.microsoft.com/office/drawing/2014/main" id="{289BFA38-6496-4C85-B03E-FB3F30DFBB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299900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7">
            <a:extLst>
              <a:ext uri="{FF2B5EF4-FFF2-40B4-BE49-F238E27FC236}">
                <a16:creationId xmlns:a16="http://schemas.microsoft.com/office/drawing/2014/main" id="{AAF9F868-6FBC-4C3C-ABEC-A29934E2D4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9B224A-E132-4C2A-B51C-D3F48FBDF073}" type="slidenum">
              <a:rPr lang="en-GB" altLang="en-US" sz="1200" b="0">
                <a:latin typeface="Times New Roman" panose="02020603050405020304" pitchFamily="18" charset="0"/>
              </a:rPr>
              <a:pPr/>
              <a:t>42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5411" name="Rectangle 2">
            <a:extLst>
              <a:ext uri="{FF2B5EF4-FFF2-40B4-BE49-F238E27FC236}">
                <a16:creationId xmlns:a16="http://schemas.microsoft.com/office/drawing/2014/main" id="{B9435937-1619-4B3D-ACD8-D960BBCCB2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2" name="Rectangle 3">
            <a:extLst>
              <a:ext uri="{FF2B5EF4-FFF2-40B4-BE49-F238E27FC236}">
                <a16:creationId xmlns:a16="http://schemas.microsoft.com/office/drawing/2014/main" id="{F12C58F6-5283-4C5C-89BA-AF46213DF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>
            <a:extLst>
              <a:ext uri="{FF2B5EF4-FFF2-40B4-BE49-F238E27FC236}">
                <a16:creationId xmlns:a16="http://schemas.microsoft.com/office/drawing/2014/main" id="{2A2483BC-63BF-45F7-A800-400B269197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D6C634-C453-4671-A75A-9BC18B137F5D}" type="slidenum">
              <a:rPr lang="en-GB" altLang="en-US" sz="1200" b="0">
                <a:latin typeface="Times New Roman" panose="02020603050405020304" pitchFamily="18" charset="0"/>
              </a:rPr>
              <a:pPr/>
              <a:t>43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6435" name="Rectangle 2">
            <a:extLst>
              <a:ext uri="{FF2B5EF4-FFF2-40B4-BE49-F238E27FC236}">
                <a16:creationId xmlns:a16="http://schemas.microsoft.com/office/drawing/2014/main" id="{B7D3B52C-5CFF-4508-9C97-3E8361EB6B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6" name="Rectangle 3">
            <a:extLst>
              <a:ext uri="{FF2B5EF4-FFF2-40B4-BE49-F238E27FC236}">
                <a16:creationId xmlns:a16="http://schemas.microsoft.com/office/drawing/2014/main" id="{71E4E01C-7A64-4F51-9F22-F2D856BA53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>
            <a:extLst>
              <a:ext uri="{FF2B5EF4-FFF2-40B4-BE49-F238E27FC236}">
                <a16:creationId xmlns:a16="http://schemas.microsoft.com/office/drawing/2014/main" id="{917C6B81-D014-410B-9B48-2F5D3E3AF8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12CF5B7-1708-4002-AF97-154FB1BC8883}" type="slidenum">
              <a:rPr lang="en-GB" altLang="en-US" sz="1200" b="0">
                <a:latin typeface="Times New Roman" panose="02020603050405020304" pitchFamily="18" charset="0"/>
              </a:rPr>
              <a:pPr/>
              <a:t>44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8483" name="Rectangle 2">
            <a:extLst>
              <a:ext uri="{FF2B5EF4-FFF2-40B4-BE49-F238E27FC236}">
                <a16:creationId xmlns:a16="http://schemas.microsoft.com/office/drawing/2014/main" id="{0F41D0EF-B7CB-4FE2-B928-A11186F217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4" name="Rectangle 3">
            <a:extLst>
              <a:ext uri="{FF2B5EF4-FFF2-40B4-BE49-F238E27FC236}">
                <a16:creationId xmlns:a16="http://schemas.microsoft.com/office/drawing/2014/main" id="{9AF9A9A1-5440-4EB5-B038-186149D945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7">
            <a:extLst>
              <a:ext uri="{FF2B5EF4-FFF2-40B4-BE49-F238E27FC236}">
                <a16:creationId xmlns:a16="http://schemas.microsoft.com/office/drawing/2014/main" id="{DE5051DE-0B33-4682-9BAF-6C5430EB3FD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8260105-0B81-4420-9871-65A7634AD480}" type="slidenum">
              <a:rPr lang="en-GB" altLang="en-US" sz="1200" b="0">
                <a:latin typeface="Times New Roman" panose="02020603050405020304" pitchFamily="18" charset="0"/>
              </a:rPr>
              <a:pPr/>
              <a:t>45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9507" name="Rectangle 2">
            <a:extLst>
              <a:ext uri="{FF2B5EF4-FFF2-40B4-BE49-F238E27FC236}">
                <a16:creationId xmlns:a16="http://schemas.microsoft.com/office/drawing/2014/main" id="{6919880A-C8D1-46F6-8D61-47690CCED0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9508" name="Rectangle 3">
            <a:extLst>
              <a:ext uri="{FF2B5EF4-FFF2-40B4-BE49-F238E27FC236}">
                <a16:creationId xmlns:a16="http://schemas.microsoft.com/office/drawing/2014/main" id="{08C5D637-C727-40E5-BFBB-35754833D8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7">
            <a:extLst>
              <a:ext uri="{FF2B5EF4-FFF2-40B4-BE49-F238E27FC236}">
                <a16:creationId xmlns:a16="http://schemas.microsoft.com/office/drawing/2014/main" id="{63ACDF3C-A32B-473A-90F5-9527F83B88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0D17AD5-1258-4B89-BB70-308C7D45253D}" type="slidenum">
              <a:rPr lang="en-GB" altLang="en-US" sz="1200" b="0">
                <a:latin typeface="Times New Roman" panose="02020603050405020304" pitchFamily="18" charset="0"/>
              </a:rPr>
              <a:pPr/>
              <a:t>46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53603" name="Rectangle 2">
            <a:extLst>
              <a:ext uri="{FF2B5EF4-FFF2-40B4-BE49-F238E27FC236}">
                <a16:creationId xmlns:a16="http://schemas.microsoft.com/office/drawing/2014/main" id="{61CC5E1F-69E6-4E00-937D-1CFDB944AF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04" name="Rectangle 3">
            <a:extLst>
              <a:ext uri="{FF2B5EF4-FFF2-40B4-BE49-F238E27FC236}">
                <a16:creationId xmlns:a16="http://schemas.microsoft.com/office/drawing/2014/main" id="{B4152F05-C1A7-46AC-A995-E1CBBA8865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7">
            <a:extLst>
              <a:ext uri="{FF2B5EF4-FFF2-40B4-BE49-F238E27FC236}">
                <a16:creationId xmlns:a16="http://schemas.microsoft.com/office/drawing/2014/main" id="{24489A54-226D-4544-8445-B3F15295CE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E4290AF-F608-4789-A715-4FEE68ED4D7F}" type="slidenum">
              <a:rPr lang="en-GB" altLang="en-US" sz="1200" b="0">
                <a:latin typeface="Times New Roman" panose="02020603050405020304" pitchFamily="18" charset="0"/>
              </a:rPr>
              <a:pPr/>
              <a:t>47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55651" name="Rectangle 2">
            <a:extLst>
              <a:ext uri="{FF2B5EF4-FFF2-40B4-BE49-F238E27FC236}">
                <a16:creationId xmlns:a16="http://schemas.microsoft.com/office/drawing/2014/main" id="{895C87BA-4B14-4B33-92C7-9E0918D520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5652" name="Rectangle 3">
            <a:extLst>
              <a:ext uri="{FF2B5EF4-FFF2-40B4-BE49-F238E27FC236}">
                <a16:creationId xmlns:a16="http://schemas.microsoft.com/office/drawing/2014/main" id="{A37C23B7-9C3E-49C3-A025-83CB922DF7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7">
            <a:extLst>
              <a:ext uri="{FF2B5EF4-FFF2-40B4-BE49-F238E27FC236}">
                <a16:creationId xmlns:a16="http://schemas.microsoft.com/office/drawing/2014/main" id="{12153B8E-9C4F-4239-8498-15699FF2F6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E08895-8760-4C01-9760-603465CB34B4}" type="slidenum">
              <a:rPr lang="en-GB" altLang="en-US" sz="1200" b="0">
                <a:latin typeface="Times New Roman" panose="02020603050405020304" pitchFamily="18" charset="0"/>
              </a:rPr>
              <a:pPr/>
              <a:t>48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0771" name="Rectangle 2">
            <a:extLst>
              <a:ext uri="{FF2B5EF4-FFF2-40B4-BE49-F238E27FC236}">
                <a16:creationId xmlns:a16="http://schemas.microsoft.com/office/drawing/2014/main" id="{447FA887-EDD2-466E-BD79-DD7712ADCE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2" name="Rectangle 3">
            <a:extLst>
              <a:ext uri="{FF2B5EF4-FFF2-40B4-BE49-F238E27FC236}">
                <a16:creationId xmlns:a16="http://schemas.microsoft.com/office/drawing/2014/main" id="{9CEC82D5-BFC1-4FA2-B4F8-E4C1014072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7">
            <a:extLst>
              <a:ext uri="{FF2B5EF4-FFF2-40B4-BE49-F238E27FC236}">
                <a16:creationId xmlns:a16="http://schemas.microsoft.com/office/drawing/2014/main" id="{B9606404-73AA-4875-A672-3E2C962971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D11420B-90A4-4F9A-9F54-814E7812D597}" type="slidenum">
              <a:rPr lang="en-GB" altLang="en-US" sz="1200" b="0">
                <a:latin typeface="Times New Roman" panose="02020603050405020304" pitchFamily="18" charset="0"/>
              </a:rPr>
              <a:pPr/>
              <a:t>49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1795" name="Rectangle 2">
            <a:extLst>
              <a:ext uri="{FF2B5EF4-FFF2-40B4-BE49-F238E27FC236}">
                <a16:creationId xmlns:a16="http://schemas.microsoft.com/office/drawing/2014/main" id="{CE37DD54-E853-47A2-8F8D-9EFAB7D5D5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1796" name="Rectangle 3">
            <a:extLst>
              <a:ext uri="{FF2B5EF4-FFF2-40B4-BE49-F238E27FC236}">
                <a16:creationId xmlns:a16="http://schemas.microsoft.com/office/drawing/2014/main" id="{44B21287-B65D-48E4-AD22-DCF1209E27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7">
            <a:extLst>
              <a:ext uri="{FF2B5EF4-FFF2-40B4-BE49-F238E27FC236}">
                <a16:creationId xmlns:a16="http://schemas.microsoft.com/office/drawing/2014/main" id="{6FEC6F7A-536C-4D30-A77F-6D8F8FF24F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4206AB8-F14C-415E-A530-AD0159036B9B}" type="slidenum">
              <a:rPr lang="en-GB" altLang="en-US" sz="1200" b="0">
                <a:latin typeface="Times New Roman" panose="02020603050405020304" pitchFamily="18" charset="0"/>
              </a:rPr>
              <a:pPr/>
              <a:t>50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2819" name="Rectangle 2">
            <a:extLst>
              <a:ext uri="{FF2B5EF4-FFF2-40B4-BE49-F238E27FC236}">
                <a16:creationId xmlns:a16="http://schemas.microsoft.com/office/drawing/2014/main" id="{BF074D39-9CF1-45FA-9BE5-021DBDC460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2820" name="Rectangle 3">
            <a:extLst>
              <a:ext uri="{FF2B5EF4-FFF2-40B4-BE49-F238E27FC236}">
                <a16:creationId xmlns:a16="http://schemas.microsoft.com/office/drawing/2014/main" id="{20344E6C-4F01-4734-B5C0-A18511EE28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>
            <a:extLst>
              <a:ext uri="{FF2B5EF4-FFF2-40B4-BE49-F238E27FC236}">
                <a16:creationId xmlns:a16="http://schemas.microsoft.com/office/drawing/2014/main" id="{830394F0-3A07-4AFA-BC81-5A4FA2B2FE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663" y="741363"/>
            <a:ext cx="6607175" cy="3717925"/>
          </a:xfrm>
          <a:ln/>
        </p:spPr>
      </p:sp>
      <p:sp>
        <p:nvSpPr>
          <p:cNvPr id="163843" name="Rectangle 3">
            <a:extLst>
              <a:ext uri="{FF2B5EF4-FFF2-40B4-BE49-F238E27FC236}">
                <a16:creationId xmlns:a16="http://schemas.microsoft.com/office/drawing/2014/main" id="{977CCD24-DE98-47A5-A7E7-9A3330990C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4875" y="4706938"/>
            <a:ext cx="4984750" cy="44577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 b="1">
                <a:solidFill>
                  <a:srgbClr val="000000"/>
                </a:solidFill>
                <a:latin typeface="Arial" panose="020B0604020202020204" pitchFamily="34" charset="0"/>
              </a:rPr>
              <a:t>Cost Account</a:t>
            </a:r>
            <a:endParaRPr lang="en-GB" altLang="en-US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This example is for the Cell Project. The project is very simple but the layout used can be extended for a complex project.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The spreadsheet shows rows for the WBS and columns for the OBS. At the intersection, the man-days are shown.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The total man-days are shown as a sum  and multiplied by the daily rate to show the cost of each resource.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On the rows, other direct costs are shown at the right side of the sheet. Totals for man-days and total costs are shown at the bottom-right hand side of the sheet.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7">
            <a:extLst>
              <a:ext uri="{FF2B5EF4-FFF2-40B4-BE49-F238E27FC236}">
                <a16:creationId xmlns:a16="http://schemas.microsoft.com/office/drawing/2014/main" id="{BF79B22E-D52C-4BB2-9AFB-CC8E7DF1CC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EF9E4FA-0A58-4C7B-B086-C80597D31BBB}" type="slidenum">
              <a:rPr lang="en-GB" altLang="en-US" sz="1200" b="0">
                <a:latin typeface="Times New Roman" panose="02020603050405020304" pitchFamily="18" charset="0"/>
              </a:rPr>
              <a:pPr/>
              <a:t>52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4867" name="Rectangle 2">
            <a:extLst>
              <a:ext uri="{FF2B5EF4-FFF2-40B4-BE49-F238E27FC236}">
                <a16:creationId xmlns:a16="http://schemas.microsoft.com/office/drawing/2014/main" id="{D7738782-90D5-4FE1-9F74-F67048112E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64868" name="Rectangle 3">
            <a:extLst>
              <a:ext uri="{FF2B5EF4-FFF2-40B4-BE49-F238E27FC236}">
                <a16:creationId xmlns:a16="http://schemas.microsoft.com/office/drawing/2014/main" id="{829CD21B-27D9-419D-8C46-474FA70F5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7">
            <a:extLst>
              <a:ext uri="{FF2B5EF4-FFF2-40B4-BE49-F238E27FC236}">
                <a16:creationId xmlns:a16="http://schemas.microsoft.com/office/drawing/2014/main" id="{BF79B22E-D52C-4BB2-9AFB-CC8E7DF1CC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EF9E4FA-0A58-4C7B-B086-C80597D31BBB}" type="slidenum">
              <a:rPr lang="en-GB" altLang="en-US" sz="1200" b="0">
                <a:latin typeface="Times New Roman" panose="02020603050405020304" pitchFamily="18" charset="0"/>
              </a:rPr>
              <a:pPr/>
              <a:t>53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4867" name="Rectangle 2">
            <a:extLst>
              <a:ext uri="{FF2B5EF4-FFF2-40B4-BE49-F238E27FC236}">
                <a16:creationId xmlns:a16="http://schemas.microsoft.com/office/drawing/2014/main" id="{D7738782-90D5-4FE1-9F74-F67048112E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64868" name="Rectangle 3">
            <a:extLst>
              <a:ext uri="{FF2B5EF4-FFF2-40B4-BE49-F238E27FC236}">
                <a16:creationId xmlns:a16="http://schemas.microsoft.com/office/drawing/2014/main" id="{829CD21B-27D9-419D-8C46-474FA70F5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54239189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7">
            <a:extLst>
              <a:ext uri="{FF2B5EF4-FFF2-40B4-BE49-F238E27FC236}">
                <a16:creationId xmlns:a16="http://schemas.microsoft.com/office/drawing/2014/main" id="{2DCB9CCB-FE8B-4C28-AB35-A42B62D7A2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164C3E6-4E4F-4BBE-859E-91BE1904091B}" type="slidenum">
              <a:rPr lang="en-GB" altLang="en-US" sz="1200" b="0">
                <a:latin typeface="Times New Roman" panose="02020603050405020304" pitchFamily="18" charset="0"/>
              </a:rPr>
              <a:pPr/>
              <a:t>54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6915" name="Rectangle 2">
            <a:extLst>
              <a:ext uri="{FF2B5EF4-FFF2-40B4-BE49-F238E27FC236}">
                <a16:creationId xmlns:a16="http://schemas.microsoft.com/office/drawing/2014/main" id="{272E07D8-0212-4AD1-ADF8-9EAA573510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6916" name="Rectangle 3">
            <a:extLst>
              <a:ext uri="{FF2B5EF4-FFF2-40B4-BE49-F238E27FC236}">
                <a16:creationId xmlns:a16="http://schemas.microsoft.com/office/drawing/2014/main" id="{8F1629D1-B704-47CD-B8EE-D288012ADD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7">
            <a:extLst>
              <a:ext uri="{FF2B5EF4-FFF2-40B4-BE49-F238E27FC236}">
                <a16:creationId xmlns:a16="http://schemas.microsoft.com/office/drawing/2014/main" id="{1E4BE241-E3B0-4816-9100-3A507388C6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0D526D1-EA53-4E4B-801E-6FC8976DC284}" type="slidenum">
              <a:rPr lang="en-GB" altLang="en-US" sz="1200" b="0">
                <a:latin typeface="Times New Roman" panose="02020603050405020304" pitchFamily="18" charset="0"/>
              </a:rPr>
              <a:pPr/>
              <a:t>56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8963" name="Rectangle 2">
            <a:extLst>
              <a:ext uri="{FF2B5EF4-FFF2-40B4-BE49-F238E27FC236}">
                <a16:creationId xmlns:a16="http://schemas.microsoft.com/office/drawing/2014/main" id="{313AF2BD-8543-4FC4-8886-57E43E1B3F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4" name="Rectangle 3">
            <a:extLst>
              <a:ext uri="{FF2B5EF4-FFF2-40B4-BE49-F238E27FC236}">
                <a16:creationId xmlns:a16="http://schemas.microsoft.com/office/drawing/2014/main" id="{511CF051-38B4-4A8F-A682-73B58978A8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7">
            <a:extLst>
              <a:ext uri="{FF2B5EF4-FFF2-40B4-BE49-F238E27FC236}">
                <a16:creationId xmlns:a16="http://schemas.microsoft.com/office/drawing/2014/main" id="{40332CB1-6E54-44AD-81D8-449EC7FB23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C401E3C-8992-41A9-AD4C-2B7CF5BC9B53}" type="slidenum">
              <a:rPr lang="en-GB" altLang="en-US" sz="1200" b="0">
                <a:latin typeface="Times New Roman" panose="02020603050405020304" pitchFamily="18" charset="0"/>
              </a:rPr>
              <a:pPr/>
              <a:t>57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9987" name="Rectangle 2">
            <a:extLst>
              <a:ext uri="{FF2B5EF4-FFF2-40B4-BE49-F238E27FC236}">
                <a16:creationId xmlns:a16="http://schemas.microsoft.com/office/drawing/2014/main" id="{44A02FEF-F92E-4D64-A7C1-4FC6C7A2D8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  <p:sp>
        <p:nvSpPr>
          <p:cNvPr id="169988" name="Rectangle 3">
            <a:extLst>
              <a:ext uri="{FF2B5EF4-FFF2-40B4-BE49-F238E27FC236}">
                <a16:creationId xmlns:a16="http://schemas.microsoft.com/office/drawing/2014/main" id="{F83CF72F-CE5D-4881-AED0-1FA5C93E85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7">
            <a:extLst>
              <a:ext uri="{FF2B5EF4-FFF2-40B4-BE49-F238E27FC236}">
                <a16:creationId xmlns:a16="http://schemas.microsoft.com/office/drawing/2014/main" id="{AFC0F337-AA74-40DB-A028-7BC523EDD3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39B9E5-99E2-4334-834F-D7CE14F46094}" type="slidenum">
              <a:rPr lang="en-GB" altLang="en-US" sz="1200" b="0">
                <a:latin typeface="Times New Roman" panose="02020603050405020304" pitchFamily="18" charset="0"/>
              </a:rPr>
              <a:pPr/>
              <a:t>58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1011" name="Rectangle 2">
            <a:extLst>
              <a:ext uri="{FF2B5EF4-FFF2-40B4-BE49-F238E27FC236}">
                <a16:creationId xmlns:a16="http://schemas.microsoft.com/office/drawing/2014/main" id="{2B360D2E-8200-45A4-A250-D4EEB9907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1012" name="Rectangle 3">
            <a:extLst>
              <a:ext uri="{FF2B5EF4-FFF2-40B4-BE49-F238E27FC236}">
                <a16:creationId xmlns:a16="http://schemas.microsoft.com/office/drawing/2014/main" id="{E38D3348-D93A-4521-8D52-1178D0E156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7">
            <a:extLst>
              <a:ext uri="{FF2B5EF4-FFF2-40B4-BE49-F238E27FC236}">
                <a16:creationId xmlns:a16="http://schemas.microsoft.com/office/drawing/2014/main" id="{6F3B1BC2-3CBE-43C8-8C4D-F7C4CDDF6C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9C99AC1-9511-4D6C-B956-40BFD727D692}" type="slidenum">
              <a:rPr lang="en-GB" altLang="en-US" sz="1200" b="0">
                <a:latin typeface="Times New Roman" panose="02020603050405020304" pitchFamily="18" charset="0"/>
              </a:rPr>
              <a:pPr/>
              <a:t>59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2035" name="Rectangle 2">
            <a:extLst>
              <a:ext uri="{FF2B5EF4-FFF2-40B4-BE49-F238E27FC236}">
                <a16:creationId xmlns:a16="http://schemas.microsoft.com/office/drawing/2014/main" id="{CF861CDD-0517-4591-8250-F22653E206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  <p:sp>
        <p:nvSpPr>
          <p:cNvPr id="172036" name="Rectangle 3">
            <a:extLst>
              <a:ext uri="{FF2B5EF4-FFF2-40B4-BE49-F238E27FC236}">
                <a16:creationId xmlns:a16="http://schemas.microsoft.com/office/drawing/2014/main" id="{6FE137EE-AC71-4B8E-96F4-33ED87439F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7">
            <a:extLst>
              <a:ext uri="{FF2B5EF4-FFF2-40B4-BE49-F238E27FC236}">
                <a16:creationId xmlns:a16="http://schemas.microsoft.com/office/drawing/2014/main" id="{F182B72F-D9EE-4717-B0B5-97011B8E4B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5C24BA3-7BE1-4EC6-A1DC-9522402EEACB}" type="slidenum">
              <a:rPr lang="en-GB" altLang="en-US" sz="1200" b="0">
                <a:latin typeface="Times New Roman" panose="02020603050405020304" pitchFamily="18" charset="0"/>
              </a:rPr>
              <a:pPr/>
              <a:t>60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3059" name="Rectangle 2">
            <a:extLst>
              <a:ext uri="{FF2B5EF4-FFF2-40B4-BE49-F238E27FC236}">
                <a16:creationId xmlns:a16="http://schemas.microsoft.com/office/drawing/2014/main" id="{1E06ACE0-FD70-4259-B643-321247D5CF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3060" name="Rectangle 3">
            <a:extLst>
              <a:ext uri="{FF2B5EF4-FFF2-40B4-BE49-F238E27FC236}">
                <a16:creationId xmlns:a16="http://schemas.microsoft.com/office/drawing/2014/main" id="{13F95D7E-3A9D-4B9E-AFC8-E11154F2EC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7">
            <a:extLst>
              <a:ext uri="{FF2B5EF4-FFF2-40B4-BE49-F238E27FC236}">
                <a16:creationId xmlns:a16="http://schemas.microsoft.com/office/drawing/2014/main" id="{C31ACF56-9549-4A73-9D8C-0EA11F4A39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24E3937-A214-40DC-9405-659FD4342E1D}" type="slidenum">
              <a:rPr lang="en-GB" altLang="en-US" sz="1200" b="0">
                <a:latin typeface="Times New Roman" panose="02020603050405020304" pitchFamily="18" charset="0"/>
              </a:rPr>
              <a:pPr/>
              <a:t>61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4083" name="Rectangle 2">
            <a:extLst>
              <a:ext uri="{FF2B5EF4-FFF2-40B4-BE49-F238E27FC236}">
                <a16:creationId xmlns:a16="http://schemas.microsoft.com/office/drawing/2014/main" id="{B40AC515-E8F9-46B4-B26B-0BFFC00D52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4084" name="Rectangle 3">
            <a:extLst>
              <a:ext uri="{FF2B5EF4-FFF2-40B4-BE49-F238E27FC236}">
                <a16:creationId xmlns:a16="http://schemas.microsoft.com/office/drawing/2014/main" id="{806A5311-51D7-4D51-8A5B-4A6946D43F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7">
            <a:extLst>
              <a:ext uri="{FF2B5EF4-FFF2-40B4-BE49-F238E27FC236}">
                <a16:creationId xmlns:a16="http://schemas.microsoft.com/office/drawing/2014/main" id="{91563071-0C94-46DC-A693-E6C8408F70A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A0C2868-D367-4A61-8E42-DC2ED787F95B}" type="slidenum">
              <a:rPr lang="en-GB" altLang="en-US" sz="1200" b="0">
                <a:latin typeface="Times New Roman" panose="02020603050405020304" pitchFamily="18" charset="0"/>
              </a:rPr>
              <a:pPr/>
              <a:t>62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5107" name="Rectangle 2">
            <a:extLst>
              <a:ext uri="{FF2B5EF4-FFF2-40B4-BE49-F238E27FC236}">
                <a16:creationId xmlns:a16="http://schemas.microsoft.com/office/drawing/2014/main" id="{7032F0A4-CEE2-48A3-9BAD-6F551DE3BB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75108" name="Rectangle 3">
            <a:extLst>
              <a:ext uri="{FF2B5EF4-FFF2-40B4-BE49-F238E27FC236}">
                <a16:creationId xmlns:a16="http://schemas.microsoft.com/office/drawing/2014/main" id="{25A98714-55E6-419D-A4C9-44CB244DA4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7">
            <a:extLst>
              <a:ext uri="{FF2B5EF4-FFF2-40B4-BE49-F238E27FC236}">
                <a16:creationId xmlns:a16="http://schemas.microsoft.com/office/drawing/2014/main" id="{FB68EC45-6C03-4F90-B5B8-3E764BA5CE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E881925-E645-416D-86A3-68FB18CD38FF}" type="slidenum">
              <a:rPr lang="en-GB" altLang="en-US" sz="1200" b="0">
                <a:latin typeface="Times New Roman" panose="02020603050405020304" pitchFamily="18" charset="0"/>
              </a:rPr>
              <a:pPr/>
              <a:t>63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6131" name="Rectangle 2">
            <a:extLst>
              <a:ext uri="{FF2B5EF4-FFF2-40B4-BE49-F238E27FC236}">
                <a16:creationId xmlns:a16="http://schemas.microsoft.com/office/drawing/2014/main" id="{7AD60C47-F836-400E-9B3E-566716227A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76132" name="Rectangle 3">
            <a:extLst>
              <a:ext uri="{FF2B5EF4-FFF2-40B4-BE49-F238E27FC236}">
                <a16:creationId xmlns:a16="http://schemas.microsoft.com/office/drawing/2014/main" id="{02B8D8B1-78CC-4C16-89DA-89356476FC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7">
            <a:extLst>
              <a:ext uri="{FF2B5EF4-FFF2-40B4-BE49-F238E27FC236}">
                <a16:creationId xmlns:a16="http://schemas.microsoft.com/office/drawing/2014/main" id="{6C38659A-B553-4826-9F25-5341384B46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046C6F-5F23-43AC-9881-F094A9AEDE74}" type="slidenum">
              <a:rPr lang="en-GB" altLang="en-US" sz="1200" b="0">
                <a:latin typeface="Times New Roman" panose="02020603050405020304" pitchFamily="18" charset="0"/>
              </a:rPr>
              <a:pPr/>
              <a:t>64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2275" name="Rectangle 2">
            <a:extLst>
              <a:ext uri="{FF2B5EF4-FFF2-40B4-BE49-F238E27FC236}">
                <a16:creationId xmlns:a16="http://schemas.microsoft.com/office/drawing/2014/main" id="{79070EDE-5F2C-4843-A3B1-6355E590F9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2276" name="Rectangle 3">
            <a:extLst>
              <a:ext uri="{FF2B5EF4-FFF2-40B4-BE49-F238E27FC236}">
                <a16:creationId xmlns:a16="http://schemas.microsoft.com/office/drawing/2014/main" id="{D2BE7B15-385E-49DF-AC9A-1C202E5ACE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68350" y="777875"/>
            <a:ext cx="55435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7">
            <a:extLst>
              <a:ext uri="{FF2B5EF4-FFF2-40B4-BE49-F238E27FC236}">
                <a16:creationId xmlns:a16="http://schemas.microsoft.com/office/drawing/2014/main" id="{E2F8BF2E-2511-4D8E-9E2E-B099F91D00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7F988EE-FAE6-4A6C-A518-D97D274C48A4}" type="slidenum">
              <a:rPr lang="en-GB" altLang="en-US" sz="1200" b="0">
                <a:latin typeface="Times New Roman" panose="02020603050405020304" pitchFamily="18" charset="0"/>
              </a:rPr>
              <a:pPr/>
              <a:t>65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3299" name="Rectangle 2">
            <a:extLst>
              <a:ext uri="{FF2B5EF4-FFF2-40B4-BE49-F238E27FC236}">
                <a16:creationId xmlns:a16="http://schemas.microsoft.com/office/drawing/2014/main" id="{89380603-D568-4A04-980C-7F03D7EADA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3300" name="Rectangle 3">
            <a:extLst>
              <a:ext uri="{FF2B5EF4-FFF2-40B4-BE49-F238E27FC236}">
                <a16:creationId xmlns:a16="http://schemas.microsoft.com/office/drawing/2014/main" id="{41626899-7C70-4DB8-8E27-1767BE1D97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7">
            <a:extLst>
              <a:ext uri="{FF2B5EF4-FFF2-40B4-BE49-F238E27FC236}">
                <a16:creationId xmlns:a16="http://schemas.microsoft.com/office/drawing/2014/main" id="{C2B0A6D0-08C8-4060-A2E8-F971EB00DD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6F970C2-7CDD-41F6-B412-5977F3901413}" type="slidenum">
              <a:rPr lang="en-GB" altLang="en-US" sz="1200" b="0">
                <a:latin typeface="Times New Roman" panose="02020603050405020304" pitchFamily="18" charset="0"/>
              </a:rPr>
              <a:pPr/>
              <a:t>66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4323" name="Rectangle 2">
            <a:extLst>
              <a:ext uri="{FF2B5EF4-FFF2-40B4-BE49-F238E27FC236}">
                <a16:creationId xmlns:a16="http://schemas.microsoft.com/office/drawing/2014/main" id="{6ECA367B-ADF4-4282-A563-92FE181962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4324" name="Rectangle 3">
            <a:extLst>
              <a:ext uri="{FF2B5EF4-FFF2-40B4-BE49-F238E27FC236}">
                <a16:creationId xmlns:a16="http://schemas.microsoft.com/office/drawing/2014/main" id="{71652146-7778-4AD8-A10B-0411ACCC66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7">
            <a:extLst>
              <a:ext uri="{FF2B5EF4-FFF2-40B4-BE49-F238E27FC236}">
                <a16:creationId xmlns:a16="http://schemas.microsoft.com/office/drawing/2014/main" id="{041F12C6-72C0-462E-83FF-718DCBF48C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BF494C0-8392-4586-A655-83CEBA14A5B3}" type="slidenum">
              <a:rPr lang="en-GB" altLang="en-US" sz="1200" b="0">
                <a:latin typeface="Times New Roman" panose="02020603050405020304" pitchFamily="18" charset="0"/>
              </a:rPr>
              <a:pPr/>
              <a:t>67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5347" name="Rectangle 2">
            <a:extLst>
              <a:ext uri="{FF2B5EF4-FFF2-40B4-BE49-F238E27FC236}">
                <a16:creationId xmlns:a16="http://schemas.microsoft.com/office/drawing/2014/main" id="{95D43C9D-996F-46F6-A5B2-007C3A18A9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5348" name="Rectangle 3">
            <a:extLst>
              <a:ext uri="{FF2B5EF4-FFF2-40B4-BE49-F238E27FC236}">
                <a16:creationId xmlns:a16="http://schemas.microsoft.com/office/drawing/2014/main" id="{602CFC5E-903A-4E50-AC74-6D4C84229F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7">
            <a:extLst>
              <a:ext uri="{FF2B5EF4-FFF2-40B4-BE49-F238E27FC236}">
                <a16:creationId xmlns:a16="http://schemas.microsoft.com/office/drawing/2014/main" id="{57F7D4BE-C141-4B48-ABEF-368AB22184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B1EFD3C-F3DF-4CE4-89BE-6BF82E5C90CD}" type="slidenum">
              <a:rPr lang="en-GB" altLang="en-US" sz="1200" b="0">
                <a:latin typeface="Times New Roman" panose="02020603050405020304" pitchFamily="18" charset="0"/>
              </a:rPr>
              <a:pPr/>
              <a:t>68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6371" name="Rectangle 2">
            <a:extLst>
              <a:ext uri="{FF2B5EF4-FFF2-40B4-BE49-F238E27FC236}">
                <a16:creationId xmlns:a16="http://schemas.microsoft.com/office/drawing/2014/main" id="{5CB0CEF5-8FC5-4CAE-B0B0-303EDC955D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6372" name="Rectangle 3">
            <a:extLst>
              <a:ext uri="{FF2B5EF4-FFF2-40B4-BE49-F238E27FC236}">
                <a16:creationId xmlns:a16="http://schemas.microsoft.com/office/drawing/2014/main" id="{071477EF-9584-4BAA-AD6E-4C9611E775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7">
            <a:extLst>
              <a:ext uri="{FF2B5EF4-FFF2-40B4-BE49-F238E27FC236}">
                <a16:creationId xmlns:a16="http://schemas.microsoft.com/office/drawing/2014/main" id="{A6A97905-1F42-4104-A4EA-56B7A4351D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8AA2C96-1764-4403-A8F4-480CB7DA91EE}" type="slidenum">
              <a:rPr lang="en-GB" altLang="en-US" sz="1200" b="0">
                <a:latin typeface="Times New Roman" panose="02020603050405020304" pitchFamily="18" charset="0"/>
              </a:rPr>
              <a:pPr/>
              <a:t>69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7395" name="Rectangle 2">
            <a:extLst>
              <a:ext uri="{FF2B5EF4-FFF2-40B4-BE49-F238E27FC236}">
                <a16:creationId xmlns:a16="http://schemas.microsoft.com/office/drawing/2014/main" id="{B8FF3609-2052-401B-9A30-EEEF99DDB1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6" name="Rectangle 3">
            <a:extLst>
              <a:ext uri="{FF2B5EF4-FFF2-40B4-BE49-F238E27FC236}">
                <a16:creationId xmlns:a16="http://schemas.microsoft.com/office/drawing/2014/main" id="{A946330B-163D-494C-8E84-E4645B7ECB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7">
            <a:extLst>
              <a:ext uri="{FF2B5EF4-FFF2-40B4-BE49-F238E27FC236}">
                <a16:creationId xmlns:a16="http://schemas.microsoft.com/office/drawing/2014/main" id="{922E8B21-FB00-4BD9-8CEF-9E88A26997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DC0B58-99D0-4B0E-8DC4-DBCCD591BCF0}" type="slidenum">
              <a:rPr lang="en-GB" altLang="en-US" sz="1200" b="0">
                <a:latin typeface="Times New Roman" panose="02020603050405020304" pitchFamily="18" charset="0"/>
              </a:rPr>
              <a:pPr/>
              <a:t>70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8419" name="Rectangle 2">
            <a:extLst>
              <a:ext uri="{FF2B5EF4-FFF2-40B4-BE49-F238E27FC236}">
                <a16:creationId xmlns:a16="http://schemas.microsoft.com/office/drawing/2014/main" id="{D56DD8A3-3C8A-4144-AAED-79803FF6C9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20" name="Rectangle 3">
            <a:extLst>
              <a:ext uri="{FF2B5EF4-FFF2-40B4-BE49-F238E27FC236}">
                <a16:creationId xmlns:a16="http://schemas.microsoft.com/office/drawing/2014/main" id="{2E1E7299-2795-446E-A8B4-34F814D27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7">
            <a:extLst>
              <a:ext uri="{FF2B5EF4-FFF2-40B4-BE49-F238E27FC236}">
                <a16:creationId xmlns:a16="http://schemas.microsoft.com/office/drawing/2014/main" id="{922E8B21-FB00-4BD9-8CEF-9E88A26997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DC0B58-99D0-4B0E-8DC4-DBCCD591BCF0}" type="slidenum">
              <a:rPr lang="en-GB" altLang="en-US" sz="1200" b="0">
                <a:latin typeface="Times New Roman" panose="02020603050405020304" pitchFamily="18" charset="0"/>
              </a:rPr>
              <a:pPr/>
              <a:t>71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8419" name="Rectangle 2">
            <a:extLst>
              <a:ext uri="{FF2B5EF4-FFF2-40B4-BE49-F238E27FC236}">
                <a16:creationId xmlns:a16="http://schemas.microsoft.com/office/drawing/2014/main" id="{D56DD8A3-3C8A-4144-AAED-79803FF6C9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20" name="Rectangle 3">
            <a:extLst>
              <a:ext uri="{FF2B5EF4-FFF2-40B4-BE49-F238E27FC236}">
                <a16:creationId xmlns:a16="http://schemas.microsoft.com/office/drawing/2014/main" id="{2E1E7299-2795-446E-A8B4-34F814D27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001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232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8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20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2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48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71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737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52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57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24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648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627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customXml" Target="../ink/ink1.xml"/><Relationship Id="rId4" Type="http://schemas.openxmlformats.org/officeDocument/2006/relationships/image" Target="../media/image7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oleObject" Target="../embeddings/oleObject9.bin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emf"/><Relationship Id="rId4" Type="http://schemas.openxmlformats.org/officeDocument/2006/relationships/oleObject" Target="../embeddings/oleObject10.bin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75756" y="559532"/>
            <a:ext cx="7992888" cy="4824536"/>
          </a:xfrm>
        </p:spPr>
        <p:txBody>
          <a:bodyPr>
            <a:normAutofit/>
          </a:bodyPr>
          <a:lstStyle/>
          <a:p>
            <a:br>
              <a:rPr lang="en-GB" altLang="en-US" sz="2400" dirty="0"/>
            </a:br>
            <a:br>
              <a:rPr lang="en-GB" altLang="en-US" b="1" dirty="0"/>
            </a:br>
            <a:r>
              <a:rPr lang="en-GB" b="1" dirty="0"/>
              <a:t>Project Management LCBB5005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/>
            </a:br>
            <a:r>
              <a:rPr lang="en-GB" sz="3200" b="1" dirty="0"/>
              <a:t>WEEK 5</a:t>
            </a:r>
            <a:br>
              <a:rPr lang="en-GB" sz="3200" b="1" dirty="0"/>
            </a:br>
            <a:r>
              <a:rPr lang="en-GB" sz="3200" b="1" dirty="0"/>
              <a:t>Introduction to Project Planning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464031EF-E0FC-4E07-A2A0-A83290C411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Verdana" panose="020B0604030504040204" pitchFamily="34" charset="0"/>
              </a:rPr>
              <a:t>Lecture Objectives 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584A6398-9DCB-430F-9567-60276E0AFE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1817" y="2034230"/>
            <a:ext cx="11488366" cy="2644775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To Introduce you to sets of project planning tools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To look at the four elements associated with project planning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2B7559B0-4BF7-47DE-AE14-48EC403224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Verdana" panose="020B0604030504040204" pitchFamily="34" charset="0"/>
              </a:rPr>
              <a:t>Introduction to Project Planning Tools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32837DC-94A1-4AD4-AF53-E0BC0C575F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9923" y="1692614"/>
            <a:ext cx="11222477" cy="45622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investigate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Breakdown Structures (WBS)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be able to create a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 Matrix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……..and develop it into a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Account (CA)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look at the creation of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Dependency Charts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11380C0F-1BAC-4ED0-AC29-D67B6CC127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>
                <a:latin typeface="Verdana" panose="020B0604030504040204" pitchFamily="34" charset="0"/>
              </a:rPr>
              <a:t>Project Life Cycle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353EBD6-4677-4659-96F1-A56D340464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384426"/>
            <a:ext cx="8421687" cy="2644775"/>
          </a:xfrm>
        </p:spPr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  <a:latin typeface="Verdana" panose="020B0604030504040204" pitchFamily="34" charset="0"/>
              </a:rPr>
              <a:t>Picture of project life cycle</a:t>
            </a:r>
          </a:p>
        </p:txBody>
      </p:sp>
      <p:sp>
        <p:nvSpPr>
          <p:cNvPr id="5124" name="Text Box 4">
            <a:extLst>
              <a:ext uri="{FF2B5EF4-FFF2-40B4-BE49-F238E27FC236}">
                <a16:creationId xmlns:a16="http://schemas.microsoft.com/office/drawing/2014/main" id="{D679119B-3C74-4AB7-8963-03903940DD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3733800"/>
            <a:ext cx="1066800" cy="7747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Initial </a:t>
            </a:r>
            <a:r>
              <a:rPr lang="en-GB" altLang="en-US" sz="2000">
                <a:latin typeface="Arial" panose="020B0604020202020204" pitchFamily="34" charset="0"/>
              </a:rPr>
              <a:t>review</a:t>
            </a:r>
          </a:p>
        </p:txBody>
      </p:sp>
      <p:sp>
        <p:nvSpPr>
          <p:cNvPr id="5125" name="Text Box 5">
            <a:extLst>
              <a:ext uri="{FF2B5EF4-FFF2-40B4-BE49-F238E27FC236}">
                <a16:creationId xmlns:a16="http://schemas.microsoft.com/office/drawing/2014/main" id="{34357D76-F102-4302-82D1-16C00B4848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1" y="3733800"/>
            <a:ext cx="1470025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Appraisal</a:t>
            </a:r>
          </a:p>
        </p:txBody>
      </p:sp>
      <p:sp>
        <p:nvSpPr>
          <p:cNvPr id="5126" name="Text Box 6">
            <a:extLst>
              <a:ext uri="{FF2B5EF4-FFF2-40B4-BE49-F238E27FC236}">
                <a16:creationId xmlns:a16="http://schemas.microsoft.com/office/drawing/2014/main" id="{C2A50CB2-8630-4693-92F0-97C060A0EE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3733800"/>
            <a:ext cx="1905000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Preparation</a:t>
            </a:r>
          </a:p>
        </p:txBody>
      </p:sp>
      <p:sp>
        <p:nvSpPr>
          <p:cNvPr id="5127" name="Text Box 7">
            <a:extLst>
              <a:ext uri="{FF2B5EF4-FFF2-40B4-BE49-F238E27FC236}">
                <a16:creationId xmlns:a16="http://schemas.microsoft.com/office/drawing/2014/main" id="{EA52C04F-C9ED-4A3A-A132-E62428394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3733800"/>
            <a:ext cx="1689100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Execution</a:t>
            </a:r>
          </a:p>
        </p:txBody>
      </p:sp>
      <p:sp>
        <p:nvSpPr>
          <p:cNvPr id="5128" name="Text Box 8">
            <a:extLst>
              <a:ext uri="{FF2B5EF4-FFF2-40B4-BE49-F238E27FC236}">
                <a16:creationId xmlns:a16="http://schemas.microsoft.com/office/drawing/2014/main" id="{B4B31BF7-6613-4448-A91A-EA9CDCC231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3733801"/>
            <a:ext cx="1219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Run-Up</a:t>
            </a:r>
          </a:p>
        </p:txBody>
      </p:sp>
      <p:sp>
        <p:nvSpPr>
          <p:cNvPr id="5129" name="Text Box 9">
            <a:extLst>
              <a:ext uri="{FF2B5EF4-FFF2-40B4-BE49-F238E27FC236}">
                <a16:creationId xmlns:a16="http://schemas.microsoft.com/office/drawing/2014/main" id="{E232F5C4-9FC1-49B0-A2C1-DEF82DE83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5400" y="3733801"/>
            <a:ext cx="1752600" cy="83502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Full 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Operation</a:t>
            </a:r>
          </a:p>
        </p:txBody>
      </p:sp>
      <p:sp>
        <p:nvSpPr>
          <p:cNvPr id="5130" name="Text Box 10">
            <a:extLst>
              <a:ext uri="{FF2B5EF4-FFF2-40B4-BE49-F238E27FC236}">
                <a16:creationId xmlns:a16="http://schemas.microsoft.com/office/drawing/2014/main" id="{6C6F3813-EA19-4B85-91EA-6862B5910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2963864"/>
            <a:ext cx="2514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Feasibility</a:t>
            </a:r>
          </a:p>
        </p:txBody>
      </p:sp>
      <p:sp>
        <p:nvSpPr>
          <p:cNvPr id="5131" name="Text Box 11">
            <a:extLst>
              <a:ext uri="{FF2B5EF4-FFF2-40B4-BE49-F238E27FC236}">
                <a16:creationId xmlns:a16="http://schemas.microsoft.com/office/drawing/2014/main" id="{0EA5D074-4D85-49CD-997B-A4807C24C6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938" y="2963864"/>
            <a:ext cx="3624262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Realisation</a:t>
            </a:r>
          </a:p>
        </p:txBody>
      </p:sp>
      <p:sp>
        <p:nvSpPr>
          <p:cNvPr id="5132" name="Text Box 12">
            <a:extLst>
              <a:ext uri="{FF2B5EF4-FFF2-40B4-BE49-F238E27FC236}">
                <a16:creationId xmlns:a16="http://schemas.microsoft.com/office/drawing/2014/main" id="{43EFCE7D-9533-45C6-9853-94CD79D7FD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2963864"/>
            <a:ext cx="29718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Operation</a:t>
            </a:r>
          </a:p>
        </p:txBody>
      </p:sp>
      <p:sp>
        <p:nvSpPr>
          <p:cNvPr id="5133" name="Line 13">
            <a:extLst>
              <a:ext uri="{FF2B5EF4-FFF2-40B4-BE49-F238E27FC236}">
                <a16:creationId xmlns:a16="http://schemas.microsoft.com/office/drawing/2014/main" id="{850ED4E0-0758-438A-BC7B-30F51272F3D4}"/>
              </a:ext>
            </a:extLst>
          </p:cNvPr>
          <p:cNvSpPr>
            <a:spLocks noChangeShapeType="1"/>
          </p:cNvSpPr>
          <p:nvPr/>
        </p:nvSpPr>
        <p:spPr bwMode="auto">
          <a:xfrm>
            <a:off x="4071939" y="1295400"/>
            <a:ext cx="1587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4" name="Line 14">
            <a:extLst>
              <a:ext uri="{FF2B5EF4-FFF2-40B4-BE49-F238E27FC236}">
                <a16:creationId xmlns:a16="http://schemas.microsoft.com/office/drawing/2014/main" id="{0B27DFB4-82C3-452C-AA7D-3258B79CBCFC}"/>
              </a:ext>
            </a:extLst>
          </p:cNvPr>
          <p:cNvSpPr>
            <a:spLocks noChangeShapeType="1"/>
          </p:cNvSpPr>
          <p:nvPr/>
        </p:nvSpPr>
        <p:spPr bwMode="auto">
          <a:xfrm>
            <a:off x="7694614" y="1295400"/>
            <a:ext cx="1587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5" name="Line 15">
            <a:extLst>
              <a:ext uri="{FF2B5EF4-FFF2-40B4-BE49-F238E27FC236}">
                <a16:creationId xmlns:a16="http://schemas.microsoft.com/office/drawing/2014/main" id="{AD586244-0354-44AC-8F4E-D0044B8D0E64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45775" y="1295400"/>
            <a:ext cx="1588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6" name="AutoShape 16">
            <a:extLst>
              <a:ext uri="{FF2B5EF4-FFF2-40B4-BE49-F238E27FC236}">
                <a16:creationId xmlns:a16="http://schemas.microsoft.com/office/drawing/2014/main" id="{70FB67C4-277C-4E2B-A763-AABA006B68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5080000"/>
            <a:ext cx="2987675" cy="1219200"/>
          </a:xfrm>
          <a:prstGeom prst="wedgeEllipseCallout">
            <a:avLst>
              <a:gd name="adj1" fmla="val -11574"/>
              <a:gd name="adj2" fmla="val -13138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Authorisation to appraise</a:t>
            </a:r>
          </a:p>
        </p:txBody>
      </p:sp>
      <p:sp>
        <p:nvSpPr>
          <p:cNvPr id="5137" name="AutoShape 17">
            <a:extLst>
              <a:ext uri="{FF2B5EF4-FFF2-40B4-BE49-F238E27FC236}">
                <a16:creationId xmlns:a16="http://schemas.microsoft.com/office/drawing/2014/main" id="{7D9ACE21-BDA7-4009-9C68-2CAF2EA678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4400" y="5181600"/>
            <a:ext cx="3124200" cy="1143000"/>
          </a:xfrm>
          <a:prstGeom prst="wedgeEllipseCallout">
            <a:avLst>
              <a:gd name="adj1" fmla="val -10671"/>
              <a:gd name="adj2" fmla="val -1341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Authorisation to proceed</a:t>
            </a:r>
          </a:p>
        </p:txBody>
      </p:sp>
      <p:sp>
        <p:nvSpPr>
          <p:cNvPr id="5138" name="AutoShape 18">
            <a:extLst>
              <a:ext uri="{FF2B5EF4-FFF2-40B4-BE49-F238E27FC236}">
                <a16:creationId xmlns:a16="http://schemas.microsoft.com/office/drawing/2014/main" id="{92AF784B-F9C8-4D2F-828B-217D8BA7E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5800" y="5029200"/>
            <a:ext cx="2362200" cy="1600200"/>
          </a:xfrm>
          <a:prstGeom prst="wedgeEllipseCallout">
            <a:avLst>
              <a:gd name="adj1" fmla="val -23255"/>
              <a:gd name="adj2" fmla="val -98611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Start of Full Operation</a:t>
            </a:r>
          </a:p>
        </p:txBody>
      </p:sp>
      <p:sp>
        <p:nvSpPr>
          <p:cNvPr id="5139" name="AutoShape 19">
            <a:extLst>
              <a:ext uri="{FF2B5EF4-FFF2-40B4-BE49-F238E27FC236}">
                <a16:creationId xmlns:a16="http://schemas.microsoft.com/office/drawing/2014/main" id="{808175A8-7FEB-42A4-AB1F-EB841E0C8D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1" y="4240214"/>
            <a:ext cx="3152775" cy="941387"/>
          </a:xfrm>
          <a:prstGeom prst="wedgeEllipseCallout">
            <a:avLst>
              <a:gd name="adj1" fmla="val -65657"/>
              <a:gd name="adj2" fmla="val -46796"/>
            </a:avLst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We Are Here!</a:t>
            </a:r>
          </a:p>
        </p:txBody>
      </p:sp>
      <p:sp>
        <p:nvSpPr>
          <p:cNvPr id="5140" name="AutoShape 20">
            <a:extLst>
              <a:ext uri="{FF2B5EF4-FFF2-40B4-BE49-F238E27FC236}">
                <a16:creationId xmlns:a16="http://schemas.microsoft.com/office/drawing/2014/main" id="{EF7C3C28-317B-4FBE-9007-A3143C0970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9526" y="5322888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1" name="AutoShape 21">
            <a:extLst>
              <a:ext uri="{FF2B5EF4-FFF2-40B4-BE49-F238E27FC236}">
                <a16:creationId xmlns:a16="http://schemas.microsoft.com/office/drawing/2014/main" id="{5D968FAD-4834-4D19-A416-37D06E8DF4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8626" y="5378451"/>
            <a:ext cx="320675" cy="442913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2" name="AutoShape 22">
            <a:extLst>
              <a:ext uri="{FF2B5EF4-FFF2-40B4-BE49-F238E27FC236}">
                <a16:creationId xmlns:a16="http://schemas.microsoft.com/office/drawing/2014/main" id="{4AEF40D8-10B9-43F6-91EB-745B3B9F13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3939" y="5248276"/>
            <a:ext cx="320675" cy="442913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3" name="AutoShape 23">
            <a:extLst>
              <a:ext uri="{FF2B5EF4-FFF2-40B4-BE49-F238E27FC236}">
                <a16:creationId xmlns:a16="http://schemas.microsoft.com/office/drawing/2014/main" id="{DE305D32-047A-4B25-BD7F-04723624B3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4014" y="1320801"/>
            <a:ext cx="2816225" cy="1001713"/>
          </a:xfrm>
          <a:prstGeom prst="wedgeEllipseCallout">
            <a:avLst>
              <a:gd name="adj1" fmla="val -51014"/>
              <a:gd name="adj2" fmla="val 109431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Authorisation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 to implement</a:t>
            </a:r>
            <a:endParaRPr lang="en-US" altLang="en-US" sz="2000">
              <a:latin typeface="Arial" panose="020B0604020202020204" pitchFamily="34" charset="0"/>
            </a:endParaRPr>
          </a:p>
        </p:txBody>
      </p:sp>
      <p:sp>
        <p:nvSpPr>
          <p:cNvPr id="5144" name="AutoShape 24">
            <a:extLst>
              <a:ext uri="{FF2B5EF4-FFF2-40B4-BE49-F238E27FC236}">
                <a16:creationId xmlns:a16="http://schemas.microsoft.com/office/drawing/2014/main" id="{AD7298A8-1D64-41B9-836C-6BA0B08359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0226" y="1627189"/>
            <a:ext cx="1801813" cy="636587"/>
          </a:xfrm>
          <a:prstGeom prst="wedgeEllipseCallout">
            <a:avLst>
              <a:gd name="adj1" fmla="val -62597"/>
              <a:gd name="adj2" fmla="val 142519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Initiation</a:t>
            </a:r>
            <a:endParaRPr lang="en-US" altLang="en-US" sz="2000">
              <a:latin typeface="Arial" panose="020B0604020202020204" pitchFamily="34" charset="0"/>
            </a:endParaRPr>
          </a:p>
        </p:txBody>
      </p:sp>
      <p:sp>
        <p:nvSpPr>
          <p:cNvPr id="5145" name="AutoShape 26">
            <a:extLst>
              <a:ext uri="{FF2B5EF4-FFF2-40B4-BE49-F238E27FC236}">
                <a16:creationId xmlns:a16="http://schemas.microsoft.com/office/drawing/2014/main" id="{13C3567D-D166-44EA-B516-013E4BDDD3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5414" y="1484313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6" name="AutoShape 27">
            <a:extLst>
              <a:ext uri="{FF2B5EF4-FFF2-40B4-BE49-F238E27FC236}">
                <a16:creationId xmlns:a16="http://schemas.microsoft.com/office/drawing/2014/main" id="{3C9CA9BD-7B61-4694-9EBC-B0F161A19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5889" y="1552576"/>
            <a:ext cx="2263775" cy="538163"/>
          </a:xfrm>
          <a:prstGeom prst="wedgeEllipseCallout">
            <a:avLst>
              <a:gd name="adj1" fmla="val -52736"/>
              <a:gd name="adj2" fmla="val 210176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Hand-Over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>
              <a:latin typeface="Arial" panose="020B0604020202020204" pitchFamily="34" charset="0"/>
            </a:endParaRPr>
          </a:p>
        </p:txBody>
      </p:sp>
      <p:sp>
        <p:nvSpPr>
          <p:cNvPr id="5147" name="AutoShape 28">
            <a:extLst>
              <a:ext uri="{FF2B5EF4-FFF2-40B4-BE49-F238E27FC236}">
                <a16:creationId xmlns:a16="http://schemas.microsoft.com/office/drawing/2014/main" id="{B086EE31-0562-4171-9B0F-EC516BF30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5864" y="1484313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1B33823C-FE65-4237-A5A6-C83419413F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88913"/>
            <a:ext cx="10972800" cy="782637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Purpose of Project Planning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E12D55B-3D54-4F66-B472-27C0668CBA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2735" y="971550"/>
            <a:ext cx="11928745" cy="4847617"/>
          </a:xfrm>
        </p:spPr>
        <p:txBody>
          <a:bodyPr>
            <a:normAutofit fontScale="92500" lnSpcReduction="20000"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find out what needs to be done (objective)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Why it need to be done (meet customer needs)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Deliverables (list of specifications)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establish who is going to do it (communication and commitment)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determine how much work is involved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find out how much it will cost and potential risk/limitations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sort out the sequence of activities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monitor progress and take corrective measures if necessary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establish milestones</a:t>
            </a:r>
          </a:p>
          <a:p>
            <a:pPr lvl="1"/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What, Why, When, How, Where, Who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5FE62534-6E4E-4706-8626-5BAADAD047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Project Planning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Levels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18FB759-EE14-4E5A-9EE8-0A68620DDA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Strategic 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senior managers, champions, steering groups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At high level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Operational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middle managers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Intermediate level of detail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Detailed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day-to-day control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May be more than 1 plan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In more detail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0257DDE2-3F2D-4118-94DF-DD46065215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53311" y="76200"/>
            <a:ext cx="10629089" cy="877111"/>
          </a:xfrm>
        </p:spPr>
        <p:txBody>
          <a:bodyPr>
            <a:normAutofit/>
          </a:bodyPr>
          <a:lstStyle/>
          <a:p>
            <a:pPr algn="l"/>
            <a:r>
              <a:rPr lang="en-GB" altLang="en-US" sz="4000" dirty="0">
                <a:latin typeface="Verdana" panose="020B0604030504040204" pitchFamily="34" charset="0"/>
              </a:rPr>
              <a:t>Types of Breakdown Structures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F688014-0515-4B04-A978-5FECE2B847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7225" y="1121923"/>
            <a:ext cx="10972800" cy="455902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Verdana" panose="020B0604030504040204" pitchFamily="34" charset="0"/>
              </a:rPr>
              <a:t>WBS: Work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A hierarchy of work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PBS: Product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A hierarchy of products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OBS: Organisation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 More than an organisation chart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CBS: Cost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Budgets – allocating expenditure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79508E7-4F17-4C6C-A3FA-4FAA593CA2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0740" y="76200"/>
            <a:ext cx="1033726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A5C35F6-1567-4206-86E7-C36FEBFB4D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3463" y="1219200"/>
            <a:ext cx="11848289" cy="439366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Breaking down the project into work packages or into small manageable units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3 methods (Phases, Organisational Departments, Product base breakdown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WBS useful as it helps evaluate </a:t>
            </a:r>
            <a:r>
              <a:rPr lang="en-GB" altLang="en-US" dirty="0">
                <a:solidFill>
                  <a:srgbClr val="C00000"/>
                </a:solidFill>
                <a:latin typeface="Verdana" panose="020B0604030504040204" pitchFamily="34" charset="0"/>
              </a:rPr>
              <a:t>TIME</a:t>
            </a:r>
            <a:r>
              <a:rPr lang="en-GB" altLang="en-US" dirty="0">
                <a:latin typeface="Verdana" panose="020B0604030504040204" pitchFamily="34" charset="0"/>
              </a:rPr>
              <a:t>, </a:t>
            </a:r>
            <a:r>
              <a:rPr lang="en-GB" altLang="en-US" dirty="0">
                <a:solidFill>
                  <a:srgbClr val="FF0000"/>
                </a:solidFill>
                <a:latin typeface="Verdana" panose="020B0604030504040204" pitchFamily="34" charset="0"/>
              </a:rPr>
              <a:t>COST</a:t>
            </a:r>
            <a:r>
              <a:rPr lang="en-GB" altLang="en-US" dirty="0">
                <a:latin typeface="Verdana" panose="020B0604030504040204" pitchFamily="34" charset="0"/>
              </a:rPr>
              <a:t>, </a:t>
            </a:r>
            <a:r>
              <a:rPr lang="en-GB" altLang="en-US" dirty="0">
                <a:solidFill>
                  <a:srgbClr val="00B050"/>
                </a:solidFill>
                <a:latin typeface="Verdana" panose="020B0604030504040204" pitchFamily="34" charset="0"/>
              </a:rPr>
              <a:t>TECHNICAL REQUIREMENTS </a:t>
            </a:r>
            <a:r>
              <a:rPr lang="en-GB" altLang="en-US" dirty="0">
                <a:latin typeface="Verdana" panose="020B0604030504040204" pitchFamily="34" charset="0"/>
              </a:rPr>
              <a:t>and </a:t>
            </a:r>
            <a:r>
              <a:rPr lang="en-GB" altLang="en-US" dirty="0">
                <a:solidFill>
                  <a:srgbClr val="0070C0"/>
                </a:solidFill>
                <a:latin typeface="Verdana" panose="020B0604030504040204" pitchFamily="34" charset="0"/>
              </a:rPr>
              <a:t>QUALITY</a:t>
            </a:r>
            <a:r>
              <a:rPr lang="en-GB" altLang="en-US" dirty="0">
                <a:latin typeface="Verdana" panose="020B0604030504040204" pitchFamily="34" charset="0"/>
              </a:rPr>
              <a:t> at all level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Help management get useful and timely information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C32A26C-CBB5-4DCD-B213-0128E7D537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3315" name="Object 5">
            <a:extLst>
              <a:ext uri="{FF2B5EF4-FFF2-40B4-BE49-F238E27FC236}">
                <a16:creationId xmlns:a16="http://schemas.microsoft.com/office/drawing/2014/main" id="{27B0918F-25EA-42B0-A046-130654899D8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5117993"/>
              </p:ext>
            </p:extLst>
          </p:nvPr>
        </p:nvGraphicFramePr>
        <p:xfrm>
          <a:off x="1541462" y="2071991"/>
          <a:ext cx="8516938" cy="23177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6089400" imgH="622080" progId="OrgPlusWOPX.4">
                  <p:embed followColorScheme="full"/>
                </p:oleObj>
              </mc:Choice>
              <mc:Fallback>
                <p:oleObj name="MS Org Chart" r:id="rId3" imgW="6089400" imgH="622080" progId="OrgPlusWOPX.4">
                  <p:embed followColorScheme="full"/>
                  <p:pic>
                    <p:nvPicPr>
                      <p:cNvPr id="13315" name="Object 5">
                        <a:extLst>
                          <a:ext uri="{FF2B5EF4-FFF2-40B4-BE49-F238E27FC236}">
                            <a16:creationId xmlns:a16="http://schemas.microsoft.com/office/drawing/2014/main" id="{27B0918F-25EA-42B0-A046-130654899D8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1462" y="2071991"/>
                        <a:ext cx="8516938" cy="231770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Text Box 6">
            <a:extLst>
              <a:ext uri="{FF2B5EF4-FFF2-40B4-BE49-F238E27FC236}">
                <a16:creationId xmlns:a16="http://schemas.microsoft.com/office/drawing/2014/main" id="{FA588FFE-6F21-40BF-B559-AB4038D75B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656" y="4711441"/>
            <a:ext cx="889691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First level of WBS is based on </a:t>
            </a:r>
            <a:r>
              <a:rPr lang="en-GB" altLang="en-US" sz="2800" b="1" u="sng" dirty="0">
                <a:latin typeface="Arial" panose="020B0604020202020204" pitchFamily="34" charset="0"/>
              </a:rPr>
              <a:t>phases</a:t>
            </a:r>
          </a:p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This may be enough detail for the strategic plan</a:t>
            </a:r>
          </a:p>
        </p:txBody>
      </p:sp>
      <p:sp>
        <p:nvSpPr>
          <p:cNvPr id="13317" name="Rectangle 9">
            <a:extLst>
              <a:ext uri="{FF2B5EF4-FFF2-40B4-BE49-F238E27FC236}">
                <a16:creationId xmlns:a16="http://schemas.microsoft.com/office/drawing/2014/main" id="{4855D92C-99A8-463E-BC80-4BD80952B2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3600" y="1219200"/>
            <a:ext cx="7772400" cy="4724400"/>
          </a:xfrm>
        </p:spPr>
        <p:txBody>
          <a:bodyPr/>
          <a:lstStyle/>
          <a:p>
            <a:pPr>
              <a:spcBef>
                <a:spcPct val="0"/>
              </a:spcBef>
              <a:buSzTx/>
            </a:pPr>
            <a:r>
              <a:rPr lang="en-GB" altLang="en-US" sz="2800">
                <a:solidFill>
                  <a:schemeClr val="bg1"/>
                </a:solidFill>
                <a:latin typeface="Arial" panose="020B0604020202020204" pitchFamily="34" charset="0"/>
              </a:rPr>
              <a:t> Second level of WBS based on phases</a:t>
            </a:r>
          </a:p>
          <a:p>
            <a:pPr>
              <a:spcBef>
                <a:spcPct val="0"/>
              </a:spcBef>
              <a:buSzTx/>
            </a:pPr>
            <a:r>
              <a:rPr lang="en-GB" altLang="en-US" sz="2800">
                <a:solidFill>
                  <a:schemeClr val="bg1"/>
                </a:solidFill>
                <a:latin typeface="Arial" panose="020B0604020202020204" pitchFamily="34" charset="0"/>
              </a:rPr>
              <a:t> This may be enough detail for the strategic plan</a:t>
            </a:r>
            <a:endParaRPr lang="en-GB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387DD259-4899-4DBC-9156-4D61B3C0FD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DA714AD-24B2-4898-B2AC-124864AAF6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Another way of breaking down the project, is by </a:t>
            </a:r>
            <a:r>
              <a:rPr lang="en-GB" altLang="en-US" b="1" u="sng" dirty="0">
                <a:latin typeface="Verdana" panose="020B0604030504040204" pitchFamily="34" charset="0"/>
              </a:rPr>
              <a:t>organisational department</a:t>
            </a:r>
          </a:p>
          <a:p>
            <a:pPr marL="0" indent="0">
              <a:buNone/>
            </a:pPr>
            <a:endParaRPr lang="en-GB" altLang="en-US" b="1" u="sng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This is particularly useful for functionally based organisations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BE4D3899-81D6-4627-9F67-0FA6F9BE45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5363" name="Object 3">
            <a:extLst>
              <a:ext uri="{FF2B5EF4-FFF2-40B4-BE49-F238E27FC236}">
                <a16:creationId xmlns:a16="http://schemas.microsoft.com/office/drawing/2014/main" id="{80FF48E1-2D51-4DDE-815F-96005A5EB2D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2459247"/>
              </p:ext>
            </p:extLst>
          </p:nvPr>
        </p:nvGraphicFramePr>
        <p:xfrm>
          <a:off x="1670180" y="1646983"/>
          <a:ext cx="8516938" cy="2287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6077119" imgH="647363" progId="OrgPlusWOPX.4">
                  <p:embed followColorScheme="full"/>
                </p:oleObj>
              </mc:Choice>
              <mc:Fallback>
                <p:oleObj name="MS Org Chart" r:id="rId3" imgW="6077119" imgH="647363" progId="OrgPlusWOPX.4">
                  <p:embed followColorScheme="full"/>
                  <p:pic>
                    <p:nvPicPr>
                      <p:cNvPr id="15363" name="Object 3">
                        <a:extLst>
                          <a:ext uri="{FF2B5EF4-FFF2-40B4-BE49-F238E27FC236}">
                            <a16:creationId xmlns:a16="http://schemas.microsoft.com/office/drawing/2014/main" id="{80FF48E1-2D51-4DDE-815F-96005A5EB2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0180" y="1646983"/>
                        <a:ext cx="8516938" cy="2287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4" name="Text Box 4">
            <a:extLst>
              <a:ext uri="{FF2B5EF4-FFF2-40B4-BE49-F238E27FC236}">
                <a16:creationId xmlns:a16="http://schemas.microsoft.com/office/drawing/2014/main" id="{72E860D8-6B57-4722-A7F5-E33ADDD8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935" y="4691905"/>
            <a:ext cx="7622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Second level of WBS based on </a:t>
            </a:r>
            <a:r>
              <a:rPr lang="en-GB" altLang="en-US" sz="2800" b="1" u="sng" dirty="0">
                <a:latin typeface="Arial" panose="020B0604020202020204" pitchFamily="34" charset="0"/>
              </a:rPr>
              <a:t>departments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3D9914A-0C12-43D0-BD8A-D8ECF25A9A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A10B14E-3246-4059-A9B2-026A6E392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00201"/>
            <a:ext cx="11220450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 third way of representing the same project, would be to break it into its </a:t>
            </a:r>
            <a:r>
              <a:rPr lang="en-GB" altLang="en-US" b="1" u="sng" dirty="0">
                <a:latin typeface="Verdana" panose="020B0604030504040204" pitchFamily="34" charset="0"/>
              </a:rPr>
              <a:t>constituent products</a:t>
            </a:r>
          </a:p>
          <a:p>
            <a:pPr marL="0" indent="0">
              <a:buNone/>
            </a:pPr>
            <a:endParaRPr lang="en-GB" altLang="en-US" b="1" u="sng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This is particularly useful for complex or modular projects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FF48E32-510F-4D6A-8539-C5AF35B695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7411" name="Object 3">
            <a:extLst>
              <a:ext uri="{FF2B5EF4-FFF2-40B4-BE49-F238E27FC236}">
                <a16:creationId xmlns:a16="http://schemas.microsoft.com/office/drawing/2014/main" id="{58C0147A-F421-4B8E-A738-FABE80E604B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5872166"/>
              </p:ext>
            </p:extLst>
          </p:nvPr>
        </p:nvGraphicFramePr>
        <p:xfrm>
          <a:off x="1694656" y="1562164"/>
          <a:ext cx="8802687" cy="2622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5327640" imgH="583920" progId="OrgPlusWOPX.4">
                  <p:embed followColorScheme="full"/>
                </p:oleObj>
              </mc:Choice>
              <mc:Fallback>
                <p:oleObj name="MS Org Chart" r:id="rId3" imgW="5327640" imgH="583920" progId="OrgPlusWOPX.4">
                  <p:embed followColorScheme="full"/>
                  <p:pic>
                    <p:nvPicPr>
                      <p:cNvPr id="17411" name="Object 3">
                        <a:extLst>
                          <a:ext uri="{FF2B5EF4-FFF2-40B4-BE49-F238E27FC236}">
                            <a16:creationId xmlns:a16="http://schemas.microsoft.com/office/drawing/2014/main" id="{58C0147A-F421-4B8E-A738-FABE80E604B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4656" y="1562164"/>
                        <a:ext cx="8802687" cy="2622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2" name="Text Box 4">
            <a:extLst>
              <a:ext uri="{FF2B5EF4-FFF2-40B4-BE49-F238E27FC236}">
                <a16:creationId xmlns:a16="http://schemas.microsoft.com/office/drawing/2014/main" id="{EBA39D5C-1F66-474E-BC73-1DFDBFD5C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4145" y="4693266"/>
            <a:ext cx="659661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Third level of WBS based on </a:t>
            </a:r>
            <a:r>
              <a:rPr lang="en-GB" altLang="en-US" sz="2800" b="1" dirty="0">
                <a:latin typeface="Arial" panose="020B0604020202020204" pitchFamily="34" charset="0"/>
              </a:rPr>
              <a:t>products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437A4AA0-F282-4FA5-9648-D2B8A2056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E6CC073D-FE08-477F-9099-18A06A5CFA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Any combination of these three methods can be used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Phase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Organisation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Product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B06369D-528E-4179-BD0A-37F35FC7C7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BA836DBA-9786-407E-9F13-06C2E4F877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4009" y="1600201"/>
            <a:ext cx="11575914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Whichever method is used, the work packages can then be broken into  even more activities and manageable units 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Of course, the WBS chosen should be efficient and effective, sensible and easy to evaluate and monitor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A081D48-E887-45C5-A175-C61CDA89A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20483" name="Object 3">
            <a:extLst>
              <a:ext uri="{FF2B5EF4-FFF2-40B4-BE49-F238E27FC236}">
                <a16:creationId xmlns:a16="http://schemas.microsoft.com/office/drawing/2014/main" id="{3E56F215-7E4C-49A9-882C-5EFB8583B48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5301753"/>
              </p:ext>
            </p:extLst>
          </p:nvPr>
        </p:nvGraphicFramePr>
        <p:xfrm>
          <a:off x="1568451" y="1370628"/>
          <a:ext cx="8666162" cy="297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3726241" imgH="634932" progId="OrgPlusWOPX.4">
                  <p:embed followColorScheme="full"/>
                </p:oleObj>
              </mc:Choice>
              <mc:Fallback>
                <p:oleObj name="MS Org Chart" r:id="rId3" imgW="3726241" imgH="634932" progId="OrgPlusWOPX.4">
                  <p:embed followColorScheme="full"/>
                  <p:pic>
                    <p:nvPicPr>
                      <p:cNvPr id="20483" name="Object 3">
                        <a:extLst>
                          <a:ext uri="{FF2B5EF4-FFF2-40B4-BE49-F238E27FC236}">
                            <a16:creationId xmlns:a16="http://schemas.microsoft.com/office/drawing/2014/main" id="{3E56F215-7E4C-49A9-882C-5EFB8583B48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68451" y="1370628"/>
                        <a:ext cx="8666162" cy="2978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4">
            <a:extLst>
              <a:ext uri="{FF2B5EF4-FFF2-40B4-BE49-F238E27FC236}">
                <a16:creationId xmlns:a16="http://schemas.microsoft.com/office/drawing/2014/main" id="{4336AE55-C5A2-4344-9619-DF1579758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6206" y="4722618"/>
            <a:ext cx="81089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This may be enough detail for the operational plan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EBD77E8-9FCF-4D74-B8F9-81492E5F15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AF05D7C-B63A-4F9C-9360-4FC45B121E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Activities can then be broken into tasks.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If possible, make these a ‘verb-noun’ composition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Create</a:t>
            </a:r>
            <a:r>
              <a:rPr lang="en-GB" altLang="en-US" dirty="0">
                <a:latin typeface="Verdana" panose="020B0604030504040204" pitchFamily="34" charset="0"/>
              </a:rPr>
              <a:t> Detailed Chassis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Drawing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Establish</a:t>
            </a:r>
            <a:r>
              <a:rPr lang="en-GB" altLang="en-US" dirty="0">
                <a:latin typeface="Verdana" panose="020B0604030504040204" pitchFamily="34" charset="0"/>
              </a:rPr>
              <a:t> Component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Costs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Test</a:t>
            </a:r>
            <a:r>
              <a:rPr lang="en-GB" altLang="en-US" dirty="0">
                <a:latin typeface="Verdana" panose="020B0604030504040204" pitchFamily="34" charset="0"/>
              </a:rPr>
              <a:t> Suspension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Components</a:t>
            </a:r>
          </a:p>
          <a:p>
            <a:pPr lvl="1"/>
            <a:r>
              <a:rPr lang="en-GB" altLang="en-US" dirty="0">
                <a:solidFill>
                  <a:srgbClr val="0066FF"/>
                </a:solidFill>
                <a:latin typeface="Verdana" panose="020B0604030504040204" pitchFamily="34" charset="0"/>
              </a:rPr>
              <a:t>Establish</a:t>
            </a:r>
            <a:r>
              <a:rPr lang="en-GB" altLang="en-US" dirty="0">
                <a:latin typeface="Verdana" panose="020B0604030504040204" pitchFamily="34" charset="0"/>
              </a:rPr>
              <a:t> timeline for completion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7AC8805-7780-4C1E-9D94-86B0099300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9133" y="76200"/>
            <a:ext cx="11694009" cy="744894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Structures</a:t>
            </a:r>
          </a:p>
        </p:txBody>
      </p:sp>
      <p:graphicFrame>
        <p:nvGraphicFramePr>
          <p:cNvPr id="22531" name="Object 3">
            <a:extLst>
              <a:ext uri="{FF2B5EF4-FFF2-40B4-BE49-F238E27FC236}">
                <a16:creationId xmlns:a16="http://schemas.microsoft.com/office/drawing/2014/main" id="{3D4B72D2-54EE-4CB8-B8BD-E152869BAE5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1372003"/>
              </p:ext>
            </p:extLst>
          </p:nvPr>
        </p:nvGraphicFramePr>
        <p:xfrm>
          <a:off x="1040346" y="821094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Organization Chart" r:id="rId3" imgW="2527200" imgH="634680" progId="OrgPlusWOPX.4">
                  <p:embed followColorScheme="full"/>
                </p:oleObj>
              </mc:Choice>
              <mc:Fallback>
                <p:oleObj name="Organization Chart" r:id="rId3" imgW="2527200" imgH="634680" progId="OrgPlusWOPX.4">
                  <p:embed followColorScheme="full"/>
                  <p:pic>
                    <p:nvPicPr>
                      <p:cNvPr id="22531" name="Object 3">
                        <a:extLst>
                          <a:ext uri="{FF2B5EF4-FFF2-40B4-BE49-F238E27FC236}">
                            <a16:creationId xmlns:a16="http://schemas.microsoft.com/office/drawing/2014/main" id="{3D4B72D2-54EE-4CB8-B8BD-E152869BAE5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0346" y="821094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2" name="Rectangle 8">
            <a:extLst>
              <a:ext uri="{FF2B5EF4-FFF2-40B4-BE49-F238E27FC236}">
                <a16:creationId xmlns:a16="http://schemas.microsoft.com/office/drawing/2014/main" id="{09E8F467-8530-4341-A70D-3200D6E9B5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3971" y="4886421"/>
            <a:ext cx="8623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This needs to detailed enough for the day-to-day plan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9D5CDFFC-E27A-7A6D-C231-79302E962A31}"/>
                  </a:ext>
                </a:extLst>
              </p14:cNvPr>
              <p14:cNvContentPartPr/>
              <p14:nvPr/>
            </p14:nvContentPartPr>
            <p14:xfrm>
              <a:off x="843480" y="3643560"/>
              <a:ext cx="378720" cy="3229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9D5CDFFC-E27A-7A6D-C231-79302E962A3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34120" y="3634200"/>
                <a:ext cx="397440" cy="3416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BA2CF2-813E-44E3-BCEF-31FE557FB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BEA288EB-8348-4D7C-AB7F-38A57F9B37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5643" y="1600201"/>
            <a:ext cx="12036357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The chart previous slide and next would be a 4 level </a:t>
            </a:r>
            <a:r>
              <a:rPr lang="en-GB" altLang="en-US" b="1" dirty="0">
                <a:latin typeface="Verdana" panose="020B0604030504040204" pitchFamily="34" charset="0"/>
              </a:rPr>
              <a:t>WBS</a:t>
            </a:r>
          </a:p>
          <a:p>
            <a:pPr marL="0" indent="0">
              <a:buNone/>
            </a:pPr>
            <a:endParaRPr lang="en-GB" altLang="en-US" b="1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The WBS needs to as detailed as the project requires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Big projects – more detail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78" name="Object 8">
            <a:extLst>
              <a:ext uri="{FF2B5EF4-FFF2-40B4-BE49-F238E27FC236}">
                <a16:creationId xmlns:a16="http://schemas.microsoft.com/office/drawing/2014/main" id="{EE6BC6A3-0EE9-4F5E-B677-E15FD68BE47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5100307"/>
              </p:ext>
            </p:extLst>
          </p:nvPr>
        </p:nvGraphicFramePr>
        <p:xfrm>
          <a:off x="2400300" y="1589089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2451302" imgH="633790" progId="OrgPlusWOPX.4">
                  <p:embed followColorScheme="full"/>
                </p:oleObj>
              </mc:Choice>
              <mc:Fallback>
                <p:oleObj name="MS Org Chart" r:id="rId3" imgW="2451302" imgH="633790" progId="OrgPlusWOPX.4">
                  <p:embed followColorScheme="full"/>
                  <p:pic>
                    <p:nvPicPr>
                      <p:cNvPr id="24578" name="Object 8">
                        <a:extLst>
                          <a:ext uri="{FF2B5EF4-FFF2-40B4-BE49-F238E27FC236}">
                            <a16:creationId xmlns:a16="http://schemas.microsoft.com/office/drawing/2014/main" id="{EE6BC6A3-0EE9-4F5E-B677-E15FD68BE4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00300" y="1589089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79" name="Rectangle 2">
            <a:extLst>
              <a:ext uri="{FF2B5EF4-FFF2-40B4-BE49-F238E27FC236}">
                <a16:creationId xmlns:a16="http://schemas.microsoft.com/office/drawing/2014/main" id="{00218E3D-CB07-4588-8C59-0E8BD5D2A4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4580" name="AutoShape 4">
            <a:extLst>
              <a:ext uri="{FF2B5EF4-FFF2-40B4-BE49-F238E27FC236}">
                <a16:creationId xmlns:a16="http://schemas.microsoft.com/office/drawing/2014/main" id="{60D38B56-F787-44B1-816E-BB798EDCAD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2926" y="1327150"/>
            <a:ext cx="3135313" cy="1379538"/>
          </a:xfrm>
          <a:prstGeom prst="wedgeEllipseCallout">
            <a:avLst>
              <a:gd name="adj1" fmla="val 94403"/>
              <a:gd name="adj2" fmla="val 8227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Level 1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the project title</a:t>
            </a:r>
          </a:p>
        </p:txBody>
      </p:sp>
      <p:sp>
        <p:nvSpPr>
          <p:cNvPr id="24581" name="AutoShape 5">
            <a:extLst>
              <a:ext uri="{FF2B5EF4-FFF2-40B4-BE49-F238E27FC236}">
                <a16:creationId xmlns:a16="http://schemas.microsoft.com/office/drawing/2014/main" id="{9B6B8E2A-C902-4F04-A8EC-47234550C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5888" y="3726656"/>
            <a:ext cx="3081337" cy="1379537"/>
          </a:xfrm>
          <a:prstGeom prst="wedgeEllipseCallout">
            <a:avLst>
              <a:gd name="adj1" fmla="val -125699"/>
              <a:gd name="adj2" fmla="val -105435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Level 2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the work packages</a:t>
            </a:r>
          </a:p>
        </p:txBody>
      </p:sp>
      <p:sp>
        <p:nvSpPr>
          <p:cNvPr id="24582" name="AutoShape 6">
            <a:extLst>
              <a:ext uri="{FF2B5EF4-FFF2-40B4-BE49-F238E27FC236}">
                <a16:creationId xmlns:a16="http://schemas.microsoft.com/office/drawing/2014/main" id="{387A94C9-6469-4861-85BE-EA3946994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4525" y="4786314"/>
            <a:ext cx="3081338" cy="1074737"/>
          </a:xfrm>
          <a:prstGeom prst="wedgeEllipseCallout">
            <a:avLst>
              <a:gd name="adj1" fmla="val -106157"/>
              <a:gd name="adj2" fmla="val -125333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3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activities</a:t>
            </a:r>
          </a:p>
        </p:txBody>
      </p:sp>
      <p:sp>
        <p:nvSpPr>
          <p:cNvPr id="24583" name="AutoShape 7">
            <a:extLst>
              <a:ext uri="{FF2B5EF4-FFF2-40B4-BE49-F238E27FC236}">
                <a16:creationId xmlns:a16="http://schemas.microsoft.com/office/drawing/2014/main" id="{919A4C60-1155-4E3A-BB1B-4DEC44C3E9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1589" y="5529264"/>
            <a:ext cx="3081337" cy="1074737"/>
          </a:xfrm>
          <a:prstGeom prst="wedgeEllipseCallout">
            <a:avLst>
              <a:gd name="adj1" fmla="val -2602"/>
              <a:gd name="adj2" fmla="val -108495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4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tasks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Object 2">
            <a:extLst>
              <a:ext uri="{FF2B5EF4-FFF2-40B4-BE49-F238E27FC236}">
                <a16:creationId xmlns:a16="http://schemas.microsoft.com/office/drawing/2014/main" id="{70AB4DCA-AC11-43C8-85B3-DAB2B90C214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6106797"/>
              </p:ext>
            </p:extLst>
          </p:nvPr>
        </p:nvGraphicFramePr>
        <p:xfrm>
          <a:off x="1863963" y="1731794"/>
          <a:ext cx="7653337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2006280" imgH="634680" progId="OrgPlusWOPX.4">
                  <p:embed followColorScheme="full"/>
                </p:oleObj>
              </mc:Choice>
              <mc:Fallback>
                <p:oleObj name="MS Org Chart" r:id="rId3" imgW="2006280" imgH="634680" progId="OrgPlusWOPX.4">
                  <p:embed followColorScheme="full"/>
                  <p:pic>
                    <p:nvPicPr>
                      <p:cNvPr id="25602" name="Object 2">
                        <a:extLst>
                          <a:ext uri="{FF2B5EF4-FFF2-40B4-BE49-F238E27FC236}">
                            <a16:creationId xmlns:a16="http://schemas.microsoft.com/office/drawing/2014/main" id="{70AB4DCA-AC11-43C8-85B3-DAB2B90C214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63963" y="1731794"/>
                        <a:ext cx="7653337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3" name="Rectangle 3">
            <a:extLst>
              <a:ext uri="{FF2B5EF4-FFF2-40B4-BE49-F238E27FC236}">
                <a16:creationId xmlns:a16="http://schemas.microsoft.com/office/drawing/2014/main" id="{34A9D0C7-3D73-4E4B-97F8-119725E9ED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7745" y="76200"/>
            <a:ext cx="11400817" cy="1528864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 (Diagram in project office example)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9519567C-B2D6-4E82-B0A7-418430BB85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 sz="4000" dirty="0">
                <a:latin typeface="Verdana" panose="020B0604030504040204" pitchFamily="34" charset="0"/>
              </a:rPr>
              <a:t>Milestones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4C81D91E-3B58-4953-B8A6-E1F325EDC2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7694" y="1219199"/>
            <a:ext cx="10972800" cy="4403387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Milestones are activities with Zero (or very short) duration or what activity has been completed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They are important events in the project.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Completion of Deliverables</a:t>
            </a:r>
          </a:p>
          <a:p>
            <a:pPr lvl="3"/>
            <a:r>
              <a:rPr lang="en-GB" altLang="en-US" dirty="0">
                <a:latin typeface="Verdana" panose="020B0604030504040204" pitchFamily="34" charset="0"/>
              </a:rPr>
              <a:t>One way of creating them is to use the end of the WBS work packages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Key Decision Points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Can be used as communication tools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>
            <a:extLst>
              <a:ext uri="{FF2B5EF4-FFF2-40B4-BE49-F238E27FC236}">
                <a16:creationId xmlns:a16="http://schemas.microsoft.com/office/drawing/2014/main" id="{6FDD7FE0-6AD3-4F76-B9E6-D255BF6BF6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02133" y="719268"/>
            <a:ext cx="2292350" cy="3693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New Product Project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1" name="Text Box 3">
            <a:extLst>
              <a:ext uri="{FF2B5EF4-FFF2-40B4-BE49-F238E27FC236}">
                <a16:creationId xmlns:a16="http://schemas.microsoft.com/office/drawing/2014/main" id="{EBEBDE45-AA76-4D7F-A51D-3ED78DAF22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031" y="2274789"/>
            <a:ext cx="1833562" cy="6477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Market Research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2" name="Text Box 9">
            <a:extLst>
              <a:ext uri="{FF2B5EF4-FFF2-40B4-BE49-F238E27FC236}">
                <a16:creationId xmlns:a16="http://schemas.microsoft.com/office/drawing/2014/main" id="{DAF96F36-6B82-4026-9CDA-57EFFF00AC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0393" y="3101519"/>
            <a:ext cx="3200400" cy="138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PESTLE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Consider Social Trends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cxnSp>
        <p:nvCxnSpPr>
          <p:cNvPr id="27653" name="AutoShape 21">
            <a:extLst>
              <a:ext uri="{FF2B5EF4-FFF2-40B4-BE49-F238E27FC236}">
                <a16:creationId xmlns:a16="http://schemas.microsoft.com/office/drawing/2014/main" id="{D9AE8919-4710-4484-8C2C-1662E0AAD8EE}"/>
              </a:ext>
            </a:extLst>
          </p:cNvPr>
          <p:cNvCxnSpPr>
            <a:cxnSpLocks noChangeShapeType="1"/>
            <a:stCxn id="27650" idx="2"/>
            <a:endCxn id="27651" idx="0"/>
          </p:cNvCxnSpPr>
          <p:nvPr/>
        </p:nvCxnSpPr>
        <p:spPr bwMode="auto">
          <a:xfrm rot="5400000">
            <a:off x="4397966" y="124446"/>
            <a:ext cx="1186189" cy="311449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654" name="Straight Connector 5">
            <a:extLst>
              <a:ext uri="{FF2B5EF4-FFF2-40B4-BE49-F238E27FC236}">
                <a16:creationId xmlns:a16="http://schemas.microsoft.com/office/drawing/2014/main" id="{49A4BF6F-2270-4EFB-B58B-626DD5554F5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590801" y="2946401"/>
            <a:ext cx="0" cy="2028825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7655" name="Diamond 6">
            <a:extLst>
              <a:ext uri="{FF2B5EF4-FFF2-40B4-BE49-F238E27FC236}">
                <a16:creationId xmlns:a16="http://schemas.microsoft.com/office/drawing/2014/main" id="{5B8BE6E6-4961-4F1E-9577-A3C86A6A9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2763" y="5003364"/>
            <a:ext cx="433388" cy="611386"/>
          </a:xfrm>
          <a:prstGeom prst="diamond">
            <a:avLst/>
          </a:prstGeom>
          <a:solidFill>
            <a:schemeClr val="tx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27656" name="Text Box 9">
            <a:extLst>
              <a:ext uri="{FF2B5EF4-FFF2-40B4-BE49-F238E27FC236}">
                <a16:creationId xmlns:a16="http://schemas.microsoft.com/office/drawing/2014/main" id="{6B170845-15A6-4EF1-98AF-B3F5EBB001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0393" y="4821238"/>
            <a:ext cx="32004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Market Research Completed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1B5BD10E-2971-4DC3-83FF-0F84F2CDCB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6647" y="815502"/>
            <a:ext cx="10363200" cy="11430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Work Breakdown Structures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C8A3084C-82D7-4FBC-93A6-386369CA24E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6063" y="2409218"/>
            <a:ext cx="7989888" cy="2409825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using a WBS: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Focus on Planning in the early phases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Focus on evaluation and review in the later phases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2C6D725-39BD-45FB-B604-A3956BD86C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Work Breakdown Structures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98344C54-EFCF-4AE7-A8FF-E8538AD9713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-341116" y="4232276"/>
            <a:ext cx="11526123" cy="1558089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400" dirty="0">
                <a:latin typeface="Verdana" panose="020B0604030504040204" pitchFamily="34" charset="0"/>
              </a:rPr>
              <a:t>Don’t forget: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Communication &amp; Reporting Tasks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Project Management Tasks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Quality Management - Reviews, Checks, Tests</a:t>
            </a:r>
          </a:p>
        </p:txBody>
      </p:sp>
      <p:sp>
        <p:nvSpPr>
          <p:cNvPr id="29700" name="Rectangle 7">
            <a:extLst>
              <a:ext uri="{FF2B5EF4-FFF2-40B4-BE49-F238E27FC236}">
                <a16:creationId xmlns:a16="http://schemas.microsoft.com/office/drawing/2014/main" id="{74CBC846-E4CB-4700-A56C-8DC923A08F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1946" y="1496546"/>
            <a:ext cx="1641796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Project X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1" name="Rectangle 8">
            <a:extLst>
              <a:ext uri="{FF2B5EF4-FFF2-40B4-BE49-F238E27FC236}">
                <a16:creationId xmlns:a16="http://schemas.microsoft.com/office/drawing/2014/main" id="{7A8F27A1-4343-43C7-9FA7-1CE61E8BC4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6424" y="2793534"/>
            <a:ext cx="2045752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Preparation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2" name="Rectangle 9">
            <a:extLst>
              <a:ext uri="{FF2B5EF4-FFF2-40B4-BE49-F238E27FC236}">
                <a16:creationId xmlns:a16="http://schemas.microsoft.com/office/drawing/2014/main" id="{E6120EC4-99AD-47C2-9B95-03857E1434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60238" y="2793534"/>
            <a:ext cx="1763624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Execution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3" name="Rectangle 10">
            <a:extLst>
              <a:ext uri="{FF2B5EF4-FFF2-40B4-BE49-F238E27FC236}">
                <a16:creationId xmlns:a16="http://schemas.microsoft.com/office/drawing/2014/main" id="{430B1C67-0B00-47DB-B747-EFBC8BA638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62494" y="2793534"/>
            <a:ext cx="1864613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Evaluation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cxnSp>
        <p:nvCxnSpPr>
          <p:cNvPr id="29704" name="AutoShape 12">
            <a:extLst>
              <a:ext uri="{FF2B5EF4-FFF2-40B4-BE49-F238E27FC236}">
                <a16:creationId xmlns:a16="http://schemas.microsoft.com/office/drawing/2014/main" id="{E10B9045-CABC-4188-9AA4-FEBC3BAB01C8}"/>
              </a:ext>
            </a:extLst>
          </p:cNvPr>
          <p:cNvCxnSpPr>
            <a:cxnSpLocks noChangeShapeType="1"/>
            <a:stCxn id="29701" idx="0"/>
            <a:endCxn id="29700" idx="2"/>
          </p:cNvCxnSpPr>
          <p:nvPr/>
        </p:nvCxnSpPr>
        <p:spPr bwMode="auto">
          <a:xfrm rot="5400000" flipH="1" flipV="1">
            <a:off x="4379188" y="929878"/>
            <a:ext cx="773768" cy="2953544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705" name="AutoShape 13">
            <a:extLst>
              <a:ext uri="{FF2B5EF4-FFF2-40B4-BE49-F238E27FC236}">
                <a16:creationId xmlns:a16="http://schemas.microsoft.com/office/drawing/2014/main" id="{F6E1A4B6-780B-466B-B12B-446BAA6DB33B}"/>
              </a:ext>
            </a:extLst>
          </p:cNvPr>
          <p:cNvCxnSpPr>
            <a:cxnSpLocks noChangeShapeType="1"/>
            <a:stCxn id="29700" idx="2"/>
            <a:endCxn id="29702" idx="0"/>
          </p:cNvCxnSpPr>
          <p:nvPr/>
        </p:nvCxnSpPr>
        <p:spPr bwMode="auto">
          <a:xfrm rot="5400000">
            <a:off x="5855563" y="2406253"/>
            <a:ext cx="773768" cy="794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706" name="AutoShape 15">
            <a:extLst>
              <a:ext uri="{FF2B5EF4-FFF2-40B4-BE49-F238E27FC236}">
                <a16:creationId xmlns:a16="http://schemas.microsoft.com/office/drawing/2014/main" id="{73EC676A-04B4-49D5-BDDE-DFD3E0706B13}"/>
              </a:ext>
            </a:extLst>
          </p:cNvPr>
          <p:cNvCxnSpPr>
            <a:cxnSpLocks noChangeShapeType="1"/>
            <a:stCxn id="29700" idx="2"/>
            <a:endCxn id="29703" idx="0"/>
          </p:cNvCxnSpPr>
          <p:nvPr/>
        </p:nvCxnSpPr>
        <p:spPr bwMode="auto">
          <a:xfrm rot="16200000" flipH="1">
            <a:off x="7331938" y="930672"/>
            <a:ext cx="773768" cy="295195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9707" name="Text Box 9">
            <a:extLst>
              <a:ext uri="{FF2B5EF4-FFF2-40B4-BE49-F238E27FC236}">
                <a16:creationId xmlns:a16="http://schemas.microsoft.com/office/drawing/2014/main" id="{238E7E6C-5EE3-4232-87EC-2726EA8DC2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3788" y="3494089"/>
            <a:ext cx="320040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objectives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Team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Write Project Charter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Stakeholders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9708" name="Text Box 9">
            <a:extLst>
              <a:ext uri="{FF2B5EF4-FFF2-40B4-BE49-F238E27FC236}">
                <a16:creationId xmlns:a16="http://schemas.microsoft.com/office/drawing/2014/main" id="{42EB4D8C-3977-4D6F-AFEF-8AED1EA815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4788" y="3494088"/>
            <a:ext cx="32004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Reviews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Meetings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Communication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Tests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Audits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Inspections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9709" name="Text Box 9">
            <a:extLst>
              <a:ext uri="{FF2B5EF4-FFF2-40B4-BE49-F238E27FC236}">
                <a16:creationId xmlns:a16="http://schemas.microsoft.com/office/drawing/2014/main" id="{12D49982-B758-4E73-875A-73C72355B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13725" y="3494089"/>
            <a:ext cx="32004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Review Project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Clean-Up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Get Paid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Hold Party</a:t>
            </a: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9699" grpId="0" build="p"/>
      <p:bldP spid="29700" grpId="0" animBg="1"/>
      <p:bldP spid="29701" grpId="0" animBg="1"/>
      <p:bldP spid="29702" grpId="0" animBg="1"/>
      <p:bldP spid="29703" grpId="0" animBg="1"/>
      <p:bldP spid="29707" grpId="0"/>
      <p:bldP spid="29708" grpId="0"/>
      <p:bldP spid="2970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A0BADD-7203-4B06-8801-DC9E02FFB8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203208D-65D0-4C8D-8076-97DD446DF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using a WBS: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Tasks are: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Definable – easily understood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Independent – minimum interfaces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Estimate able – time and cost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Measurable – progress easily captured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Adaptable – can be eliminated or added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PIC00008">
            <a:extLst>
              <a:ext uri="{FF2B5EF4-FFF2-40B4-BE49-F238E27FC236}">
                <a16:creationId xmlns:a16="http://schemas.microsoft.com/office/drawing/2014/main" id="{01780777-2318-4DC7-A398-A4ED642A8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Rectangle 3">
            <a:extLst>
              <a:ext uri="{FF2B5EF4-FFF2-40B4-BE49-F238E27FC236}">
                <a16:creationId xmlns:a16="http://schemas.microsoft.com/office/drawing/2014/main" id="{0B265DC0-75AA-4E4E-8772-DD0E6C4ED4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438400" y="-1143000"/>
            <a:ext cx="7772400" cy="1143000"/>
          </a:xfrm>
        </p:spPr>
        <p:txBody>
          <a:bodyPr/>
          <a:lstStyle/>
          <a:p>
            <a:r>
              <a:rPr lang="en-GB" altLang="en-US"/>
              <a:t>Picture of team exercise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>
            <a:extLst>
              <a:ext uri="{FF2B5EF4-FFF2-40B4-BE49-F238E27FC236}">
                <a16:creationId xmlns:a16="http://schemas.microsoft.com/office/drawing/2014/main" id="{E72F441E-8509-424D-B96B-5C0FA34958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9001" y="260350"/>
            <a:ext cx="2765425" cy="376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318 Group Project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33795" name="Text Box 3">
            <a:extLst>
              <a:ext uri="{FF2B5EF4-FFF2-40B4-BE49-F238E27FC236}">
                <a16:creationId xmlns:a16="http://schemas.microsoft.com/office/drawing/2014/main" id="{B1289B86-7C90-401A-9EA9-2BA1DD265B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1792288"/>
            <a:ext cx="10668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 Research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6" name="Text Box 4">
            <a:extLst>
              <a:ext uri="{FF2B5EF4-FFF2-40B4-BE49-F238E27FC236}">
                <a16:creationId xmlns:a16="http://schemas.microsoft.com/office/drawing/2014/main" id="{6C588E82-4349-451A-B499-ACBCE2E2B8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1792289"/>
            <a:ext cx="7620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Design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7" name="Text Box 5">
            <a:extLst>
              <a:ext uri="{FF2B5EF4-FFF2-40B4-BE49-F238E27FC236}">
                <a16:creationId xmlns:a16="http://schemas.microsoft.com/office/drawing/2014/main" id="{03A219A9-FB3D-4AF6-AC2D-3AEBF8639A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90064" y="1792289"/>
            <a:ext cx="1042987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8" name="Text Box 6">
            <a:extLst>
              <a:ext uri="{FF2B5EF4-FFF2-40B4-BE49-F238E27FC236}">
                <a16:creationId xmlns:a16="http://schemas.microsoft.com/office/drawing/2014/main" id="{045FF143-BA52-4E26-8751-F98A48AF80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101" y="1792289"/>
            <a:ext cx="1376363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Manufacturing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0A3BE7F4-0D72-426A-91B1-BE507FC6DC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4" y="1792289"/>
            <a:ext cx="120332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Advertising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0" name="Text Box 8">
            <a:extLst>
              <a:ext uri="{FF2B5EF4-FFF2-40B4-BE49-F238E27FC236}">
                <a16:creationId xmlns:a16="http://schemas.microsoft.com/office/drawing/2014/main" id="{93BF21EF-C4E8-48D4-B7A3-A127C6876E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0" y="4292600"/>
            <a:ext cx="9906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Company Structure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1" name="Text Box 9">
            <a:extLst>
              <a:ext uri="{FF2B5EF4-FFF2-40B4-BE49-F238E27FC236}">
                <a16:creationId xmlns:a16="http://schemas.microsoft.com/office/drawing/2014/main" id="{F4B228E9-B115-424E-9E6F-AC3DEA8EE4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2420939"/>
            <a:ext cx="145415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PEST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Social Trends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2" name="Text Box 10">
            <a:extLst>
              <a:ext uri="{FF2B5EF4-FFF2-40B4-BE49-F238E27FC236}">
                <a16:creationId xmlns:a16="http://schemas.microsoft.com/office/drawing/2014/main" id="{C33CE698-C057-4D5F-9125-12818269D0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2420939"/>
            <a:ext cx="13716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Basic Features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Bill of Material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Drawings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Whole product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Component parts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Mechanisms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Component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Design Packaging &amp; Instruction Manuals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3" name="Text Box 11">
            <a:extLst>
              <a:ext uri="{FF2B5EF4-FFF2-40B4-BE49-F238E27FC236}">
                <a16:creationId xmlns:a16="http://schemas.microsoft.com/office/drawing/2014/main" id="{4764D45C-8518-41CC-925C-A1AE5EA72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63" y="1792288"/>
            <a:ext cx="8382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Product Idea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4" name="Text Box 12">
            <a:extLst>
              <a:ext uri="{FF2B5EF4-FFF2-40B4-BE49-F238E27FC236}">
                <a16:creationId xmlns:a16="http://schemas.microsoft.com/office/drawing/2014/main" id="{95421175-F674-4D4D-B3EE-2EB4E4F302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63" y="2420939"/>
            <a:ext cx="1219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Hold a Brainstorm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Discuss Ideas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Make Final Product Decision 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Invent Product Name &amp; Logo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Product Value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Design Specification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5" name="Text Box 13">
            <a:extLst>
              <a:ext uri="{FF2B5EF4-FFF2-40B4-BE49-F238E27FC236}">
                <a16:creationId xmlns:a16="http://schemas.microsoft.com/office/drawing/2014/main" id="{0C9A3424-BBCE-4DEA-9001-427A74EEC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78926" y="2636839"/>
            <a:ext cx="14890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Find Target Customer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Sales Price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Determine Promotion Methods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Investigate Product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Sales Routes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Distribution Methods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Provide Sales Forecasts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6" name="Text Box 14">
            <a:extLst>
              <a:ext uri="{FF2B5EF4-FFF2-40B4-BE49-F238E27FC236}">
                <a16:creationId xmlns:a16="http://schemas.microsoft.com/office/drawing/2014/main" id="{07EB96B5-57E7-4BDF-9CEB-3C78633478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100" y="2420939"/>
            <a:ext cx="14478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Suppliers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Set Factory Location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Factory Layout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 Number of Employees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Decide on Manufacturing &amp; Packaging Processes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Make or Buy decision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Logistics &amp; Distribution Methods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7" name="Text Box 15">
            <a:extLst>
              <a:ext uri="{FF2B5EF4-FFF2-40B4-BE49-F238E27FC236}">
                <a16:creationId xmlns:a16="http://schemas.microsoft.com/office/drawing/2014/main" id="{A2B2E285-4A91-46BE-BE45-48FBBAA0B5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3" y="2420939"/>
            <a:ext cx="14478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Promotion Campaigns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 Costs of Advertising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Advertising Channels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8" name="Text Box 16">
            <a:extLst>
              <a:ext uri="{FF2B5EF4-FFF2-40B4-BE49-F238E27FC236}">
                <a16:creationId xmlns:a16="http://schemas.microsoft.com/office/drawing/2014/main" id="{AAE07A6C-8315-45A8-A200-E232E0051A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1" y="4927601"/>
            <a:ext cx="1930337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the Company Name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Define Company Strategy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Define the Company Structure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Mission Statement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Company Location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Economic Conditions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9" name="Text Box 17">
            <a:extLst>
              <a:ext uri="{FF2B5EF4-FFF2-40B4-BE49-F238E27FC236}">
                <a16:creationId xmlns:a16="http://schemas.microsoft.com/office/drawing/2014/main" id="{7D79D90D-069A-42BF-B79D-ED3B4EB907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9375" y="4508501"/>
            <a:ext cx="16002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Finances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10" name="Text Box 18">
            <a:extLst>
              <a:ext uri="{FF2B5EF4-FFF2-40B4-BE49-F238E27FC236}">
                <a16:creationId xmlns:a16="http://schemas.microsoft.com/office/drawing/2014/main" id="{DDBEF804-8632-442D-A07E-2DCB9A41E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8" y="4927600"/>
            <a:ext cx="2303836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Source Of Finance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Estimate: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Cost Of Expenditure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Machinery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Material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Cost Of Advertising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Salary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Packaging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Calculate Profit and Loss For 3 Years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3 Year Turnover Figures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Company Taxation Law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11" name="Text Box 19">
            <a:extLst>
              <a:ext uri="{FF2B5EF4-FFF2-40B4-BE49-F238E27FC236}">
                <a16:creationId xmlns:a16="http://schemas.microsoft.com/office/drawing/2014/main" id="{7FA02B71-794C-47F2-AF7F-F56E631B51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276" y="4292601"/>
            <a:ext cx="79057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HRM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12" name="Text Box 20">
            <a:extLst>
              <a:ext uri="{FF2B5EF4-FFF2-40B4-BE49-F238E27FC236}">
                <a16:creationId xmlns:a16="http://schemas.microsoft.com/office/drawing/2014/main" id="{346CE866-CF68-4C8D-A3B4-5DCA60705D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275" y="4927601"/>
            <a:ext cx="1828800" cy="176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Determine Personnel Requirements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Provide Operator Training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Salaries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Write Job Descriptions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Internal Communication Channels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Consider: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Employment law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Health and Safety &amp;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Quality Control Issues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cxnSp>
        <p:nvCxnSpPr>
          <p:cNvPr id="33813" name="AutoShape 21">
            <a:extLst>
              <a:ext uri="{FF2B5EF4-FFF2-40B4-BE49-F238E27FC236}">
                <a16:creationId xmlns:a16="http://schemas.microsoft.com/office/drawing/2014/main" id="{6D53FAAA-204C-467E-A5ED-99983388555D}"/>
              </a:ext>
            </a:extLst>
          </p:cNvPr>
          <p:cNvCxnSpPr>
            <a:cxnSpLocks noChangeShapeType="1"/>
            <a:stCxn id="33794" idx="2"/>
            <a:endCxn id="33795" idx="0"/>
          </p:cNvCxnSpPr>
          <p:nvPr/>
        </p:nvCxnSpPr>
        <p:spPr bwMode="auto">
          <a:xfrm rot="5400000">
            <a:off x="3652838" y="-636587"/>
            <a:ext cx="1155700" cy="3702050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4" name="AutoShape 22">
            <a:extLst>
              <a:ext uri="{FF2B5EF4-FFF2-40B4-BE49-F238E27FC236}">
                <a16:creationId xmlns:a16="http://schemas.microsoft.com/office/drawing/2014/main" id="{FF4B557A-F289-471C-95CF-80F7788DDBCD}"/>
              </a:ext>
            </a:extLst>
          </p:cNvPr>
          <p:cNvCxnSpPr>
            <a:cxnSpLocks noChangeShapeType="1"/>
            <a:stCxn id="33794" idx="2"/>
            <a:endCxn id="33803" idx="0"/>
          </p:cNvCxnSpPr>
          <p:nvPr/>
        </p:nvCxnSpPr>
        <p:spPr bwMode="auto">
          <a:xfrm rot="5400000">
            <a:off x="4395788" y="106363"/>
            <a:ext cx="1155700" cy="2216150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5" name="AutoShape 23">
            <a:extLst>
              <a:ext uri="{FF2B5EF4-FFF2-40B4-BE49-F238E27FC236}">
                <a16:creationId xmlns:a16="http://schemas.microsoft.com/office/drawing/2014/main" id="{26C4237F-AC89-43A7-8E82-9214717D88D6}"/>
              </a:ext>
            </a:extLst>
          </p:cNvPr>
          <p:cNvCxnSpPr>
            <a:cxnSpLocks noChangeShapeType="1"/>
            <a:stCxn id="33794" idx="2"/>
            <a:endCxn id="33796" idx="0"/>
          </p:cNvCxnSpPr>
          <p:nvPr/>
        </p:nvCxnSpPr>
        <p:spPr bwMode="auto">
          <a:xfrm rot="5400000">
            <a:off x="5017294" y="727869"/>
            <a:ext cx="1155700" cy="973138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6" name="AutoShape 24">
            <a:extLst>
              <a:ext uri="{FF2B5EF4-FFF2-40B4-BE49-F238E27FC236}">
                <a16:creationId xmlns:a16="http://schemas.microsoft.com/office/drawing/2014/main" id="{4CCC0C05-0510-4096-A849-561DC14A2B33}"/>
              </a:ext>
            </a:extLst>
          </p:cNvPr>
          <p:cNvCxnSpPr>
            <a:cxnSpLocks noChangeShapeType="1"/>
            <a:stCxn id="33794" idx="2"/>
            <a:endCxn id="33798" idx="0"/>
          </p:cNvCxnSpPr>
          <p:nvPr/>
        </p:nvCxnSpPr>
        <p:spPr bwMode="auto">
          <a:xfrm rot="16200000" flipH="1">
            <a:off x="5938044" y="780257"/>
            <a:ext cx="1155700" cy="868362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7" name="AutoShape 25">
            <a:extLst>
              <a:ext uri="{FF2B5EF4-FFF2-40B4-BE49-F238E27FC236}">
                <a16:creationId xmlns:a16="http://schemas.microsoft.com/office/drawing/2014/main" id="{33534136-0AFE-4882-BC78-BC477F700849}"/>
              </a:ext>
            </a:extLst>
          </p:cNvPr>
          <p:cNvCxnSpPr>
            <a:cxnSpLocks noChangeShapeType="1"/>
            <a:stCxn id="33794" idx="2"/>
            <a:endCxn id="33799" idx="0"/>
          </p:cNvCxnSpPr>
          <p:nvPr/>
        </p:nvCxnSpPr>
        <p:spPr bwMode="auto">
          <a:xfrm rot="16200000" flipH="1">
            <a:off x="6734969" y="-16668"/>
            <a:ext cx="1155700" cy="2462212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8" name="AutoShape 26">
            <a:extLst>
              <a:ext uri="{FF2B5EF4-FFF2-40B4-BE49-F238E27FC236}">
                <a16:creationId xmlns:a16="http://schemas.microsoft.com/office/drawing/2014/main" id="{5382C4A5-F03C-4137-8B70-84F5C10F96C4}"/>
              </a:ext>
            </a:extLst>
          </p:cNvPr>
          <p:cNvCxnSpPr>
            <a:cxnSpLocks noChangeShapeType="1"/>
            <a:stCxn id="33794" idx="2"/>
            <a:endCxn id="33797" idx="0"/>
          </p:cNvCxnSpPr>
          <p:nvPr/>
        </p:nvCxnSpPr>
        <p:spPr bwMode="auto">
          <a:xfrm rot="16200000" flipH="1">
            <a:off x="7419182" y="-700881"/>
            <a:ext cx="1155700" cy="3830637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9" name="AutoShape 27">
            <a:extLst>
              <a:ext uri="{FF2B5EF4-FFF2-40B4-BE49-F238E27FC236}">
                <a16:creationId xmlns:a16="http://schemas.microsoft.com/office/drawing/2014/main" id="{04AFB757-895C-4D12-9C43-652F8540B03E}"/>
              </a:ext>
            </a:extLst>
          </p:cNvPr>
          <p:cNvCxnSpPr>
            <a:cxnSpLocks noChangeShapeType="1"/>
            <a:stCxn id="33794" idx="2"/>
            <a:endCxn id="33800" idx="0"/>
          </p:cNvCxnSpPr>
          <p:nvPr/>
        </p:nvCxnSpPr>
        <p:spPr bwMode="auto">
          <a:xfrm rot="5400000">
            <a:off x="2816226" y="1027113"/>
            <a:ext cx="3656012" cy="2874963"/>
          </a:xfrm>
          <a:prstGeom prst="bentConnector3">
            <a:avLst>
              <a:gd name="adj1" fmla="val 14194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20" name="AutoShape 28">
            <a:extLst>
              <a:ext uri="{FF2B5EF4-FFF2-40B4-BE49-F238E27FC236}">
                <a16:creationId xmlns:a16="http://schemas.microsoft.com/office/drawing/2014/main" id="{73E49AB6-466B-42FC-8BA7-99A4C1A2F9E8}"/>
              </a:ext>
            </a:extLst>
          </p:cNvPr>
          <p:cNvCxnSpPr>
            <a:cxnSpLocks noChangeShapeType="1"/>
            <a:stCxn id="33794" idx="2"/>
            <a:endCxn id="33809" idx="0"/>
          </p:cNvCxnSpPr>
          <p:nvPr/>
        </p:nvCxnSpPr>
        <p:spPr bwMode="auto">
          <a:xfrm rot="5400000">
            <a:off x="4084638" y="2511425"/>
            <a:ext cx="3871912" cy="122238"/>
          </a:xfrm>
          <a:prstGeom prst="bentConnector3">
            <a:avLst>
              <a:gd name="adj1" fmla="val 4998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21" name="AutoShape 29">
            <a:extLst>
              <a:ext uri="{FF2B5EF4-FFF2-40B4-BE49-F238E27FC236}">
                <a16:creationId xmlns:a16="http://schemas.microsoft.com/office/drawing/2014/main" id="{373B4F09-EB82-4758-9E80-9C38A3A4F93E}"/>
              </a:ext>
            </a:extLst>
          </p:cNvPr>
          <p:cNvCxnSpPr>
            <a:cxnSpLocks noChangeShapeType="1"/>
            <a:stCxn id="33794" idx="2"/>
            <a:endCxn id="33811" idx="0"/>
          </p:cNvCxnSpPr>
          <p:nvPr/>
        </p:nvCxnSpPr>
        <p:spPr bwMode="auto">
          <a:xfrm rot="16200000" flipH="1">
            <a:off x="5812632" y="905669"/>
            <a:ext cx="3656012" cy="3117850"/>
          </a:xfrm>
          <a:prstGeom prst="bentConnector3">
            <a:avLst>
              <a:gd name="adj1" fmla="val 1537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6E1ED4DE-287E-481D-89A5-4A0FE40C9A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8757" y="124839"/>
            <a:ext cx="10269166" cy="809017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Assignment Matrixes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0E99E75B-A1BE-4A17-A474-F8E1F411C3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3465" y="933856"/>
            <a:ext cx="11887200" cy="4756825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latin typeface="Verdana" pitchFamily="34" charset="0"/>
              </a:rPr>
              <a:t>Once we understand the list of tasks from the WBS, the next phase of project planning is to assign task to the project team.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Sometimes, a WBS need not be that elaborate depending on the size and scope of the project.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You should always attempt to use:</a:t>
            </a: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RAM – Responsibility Assignment Matrix</a:t>
            </a: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RM – Responsibility matrix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It summarises task to be completed and who is responsible for what and who has authority and accountability role</a:t>
            </a:r>
          </a:p>
          <a:p>
            <a:pPr>
              <a:defRPr/>
            </a:pPr>
            <a:endParaRPr lang="en-GB" dirty="0">
              <a:latin typeface="Verdana" pitchFamily="34" charset="0"/>
            </a:endParaRP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1747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47DDA5BC-9B4A-4101-9B06-6B20A1A785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(Task to be completed)</a:t>
            </a:r>
          </a:p>
        </p:txBody>
      </p:sp>
      <p:graphicFrame>
        <p:nvGraphicFramePr>
          <p:cNvPr id="110724" name="Group 132">
            <a:extLst>
              <a:ext uri="{FF2B5EF4-FFF2-40B4-BE49-F238E27FC236}">
                <a16:creationId xmlns:a16="http://schemas.microsoft.com/office/drawing/2014/main" id="{9EF2D18A-0AA7-46AE-94C3-090644544474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648075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129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31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31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9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6894" name="AutoShape 133">
            <a:extLst>
              <a:ext uri="{FF2B5EF4-FFF2-40B4-BE49-F238E27FC236}">
                <a16:creationId xmlns:a16="http://schemas.microsoft.com/office/drawing/2014/main" id="{9329672B-2922-4EAD-94F3-E5A6D8A6F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776" y="1414464"/>
            <a:ext cx="3514725" cy="1082675"/>
          </a:xfrm>
          <a:prstGeom prst="wedgeRoundRectCallout">
            <a:avLst>
              <a:gd name="adj1" fmla="val -52125"/>
              <a:gd name="adj2" fmla="val 95162"/>
              <a:gd name="adj3" fmla="val 166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The list of tasks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B26FBE7-0FF4-4DDC-BCA8-8FE58868D2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 People Involved)</a:t>
            </a:r>
          </a:p>
        </p:txBody>
      </p:sp>
      <p:graphicFrame>
        <p:nvGraphicFramePr>
          <p:cNvPr id="112643" name="Group 3">
            <a:extLst>
              <a:ext uri="{FF2B5EF4-FFF2-40B4-BE49-F238E27FC236}">
                <a16:creationId xmlns:a16="http://schemas.microsoft.com/office/drawing/2014/main" id="{27B3D81E-4259-45F1-8273-824A960406E9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7918" name="AutoShape 30">
            <a:extLst>
              <a:ext uri="{FF2B5EF4-FFF2-40B4-BE49-F238E27FC236}">
                <a16:creationId xmlns:a16="http://schemas.microsoft.com/office/drawing/2014/main" id="{A3BCA4EC-BF63-4AD0-9F9A-060528F3B1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7101" y="3798889"/>
            <a:ext cx="3514725" cy="1082675"/>
          </a:xfrm>
          <a:prstGeom prst="wedgeRoundRectCallout">
            <a:avLst>
              <a:gd name="adj1" fmla="val 47875"/>
              <a:gd name="adj2" fmla="val -182991"/>
              <a:gd name="adj3" fmla="val 166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The list of people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CB8B5928-2551-4842-B30F-5A40D24008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(Responsibility)</a:t>
            </a:r>
          </a:p>
        </p:txBody>
      </p:sp>
      <p:graphicFrame>
        <p:nvGraphicFramePr>
          <p:cNvPr id="111619" name="Group 3">
            <a:extLst>
              <a:ext uri="{FF2B5EF4-FFF2-40B4-BE49-F238E27FC236}">
                <a16:creationId xmlns:a16="http://schemas.microsoft.com/office/drawing/2014/main" id="{A55DCBD3-4D52-407B-8C6C-919A9D547B44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8942" name="Text Box 30">
            <a:extLst>
              <a:ext uri="{FF2B5EF4-FFF2-40B4-BE49-F238E27FC236}">
                <a16:creationId xmlns:a16="http://schemas.microsoft.com/office/drawing/2014/main" id="{ADAB8C57-FAFD-4A2E-BD7D-5D31F5D497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4114" y="2898775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38943" name="Text Box 31">
            <a:extLst>
              <a:ext uri="{FF2B5EF4-FFF2-40B4-BE49-F238E27FC236}">
                <a16:creationId xmlns:a16="http://schemas.microsoft.com/office/drawing/2014/main" id="{5D010868-00E2-4603-AD6F-C336E244C4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64575" y="3714750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38944" name="Text Box 32">
            <a:extLst>
              <a:ext uri="{FF2B5EF4-FFF2-40B4-BE49-F238E27FC236}">
                <a16:creationId xmlns:a16="http://schemas.microsoft.com/office/drawing/2014/main" id="{988A4A89-1894-4FED-B7D7-46AB18C65D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4350" y="4764088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AB260FB0-1242-433F-AD70-1520F01DC5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6DFAF789-A30C-4FDD-9E1A-B055826639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 simple technique to prevent those immortal phrases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“I didn’t think I was supposed to do that!”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or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“ I though Vincent was doing that!”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78FC954F-B146-4166-8CE6-AF9E3A9E4A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B41FE17-B671-4352-8C5E-B168C9B76F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4281" y="1663430"/>
            <a:ext cx="7013642" cy="4280170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Now </a:t>
            </a:r>
            <a:r>
              <a:rPr lang="en-GB" altLang="en-US" dirty="0" err="1">
                <a:latin typeface="Verdana" panose="020B0604030504040204" pitchFamily="34" charset="0"/>
              </a:rPr>
              <a:t>Jeremie</a:t>
            </a:r>
            <a:r>
              <a:rPr lang="en-GB" altLang="en-US" dirty="0">
                <a:latin typeface="Verdana" panose="020B0604030504040204" pitchFamily="34" charset="0"/>
              </a:rPr>
              <a:t> and Vincent have an excuse not to do the task – 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They can blame each other!</a:t>
            </a:r>
          </a:p>
          <a:p>
            <a:pPr lvl="1"/>
            <a:endParaRPr lang="en-GB" altLang="en-US" i="1" dirty="0">
              <a:solidFill>
                <a:schemeClr val="hlink"/>
              </a:solidFill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We must make 1 person accountable or task owner </a:t>
            </a:r>
          </a:p>
        </p:txBody>
      </p:sp>
      <p:graphicFrame>
        <p:nvGraphicFramePr>
          <p:cNvPr id="120871" name="Group 39">
            <a:extLst>
              <a:ext uri="{FF2B5EF4-FFF2-40B4-BE49-F238E27FC236}">
                <a16:creationId xmlns:a16="http://schemas.microsoft.com/office/drawing/2014/main" id="{EFA04758-D395-4284-A97F-1783DCF270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120253"/>
              </p:ext>
            </p:extLst>
          </p:nvPr>
        </p:nvGraphicFramePr>
        <p:xfrm>
          <a:off x="8057745" y="2279516"/>
          <a:ext cx="3657600" cy="1889160"/>
        </p:xfrm>
        <a:graphic>
          <a:graphicData uri="http://schemas.openxmlformats.org/drawingml/2006/table">
            <a:tbl>
              <a:tblPr/>
              <a:tblGrid>
                <a:gridCol w="1060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74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6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2656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0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0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48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87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34F2B996-40BE-42B8-962D-5DE12AA038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FAB9661-4ADD-4C9E-A408-EDB079B6F5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 = Accountable</a:t>
            </a:r>
          </a:p>
          <a:p>
            <a:r>
              <a:rPr lang="en-GB" altLang="en-US">
                <a:latin typeface="Verdana" panose="020B0604030504040204" pitchFamily="34" charset="0"/>
              </a:rPr>
              <a:t>R = Responsible</a:t>
            </a:r>
          </a:p>
          <a:p>
            <a:r>
              <a:rPr lang="en-GB" altLang="en-US">
                <a:solidFill>
                  <a:srgbClr val="1FDF2D"/>
                </a:solidFill>
                <a:latin typeface="Verdana" panose="020B0604030504040204" pitchFamily="34" charset="0"/>
              </a:rPr>
              <a:t>O = Owner</a:t>
            </a:r>
          </a:p>
          <a:p>
            <a:r>
              <a:rPr lang="en-GB" altLang="en-US">
                <a:solidFill>
                  <a:srgbClr val="1FDF2D"/>
                </a:solidFill>
                <a:latin typeface="Verdana" panose="020B0604030504040204" pitchFamily="34" charset="0"/>
              </a:rPr>
              <a:t>S = Support</a:t>
            </a:r>
          </a:p>
          <a:p>
            <a:r>
              <a:rPr lang="en-GB" altLang="en-US">
                <a:solidFill>
                  <a:srgbClr val="3333CC"/>
                </a:solidFill>
                <a:latin typeface="Verdana" panose="020B0604030504040204" pitchFamily="34" charset="0"/>
              </a:rPr>
              <a:t>P = Primary</a:t>
            </a:r>
          </a:p>
          <a:p>
            <a:r>
              <a:rPr lang="en-GB" altLang="en-US">
                <a:solidFill>
                  <a:srgbClr val="3333CC"/>
                </a:solidFill>
                <a:latin typeface="Verdana" panose="020B0604030504040204" pitchFamily="34" charset="0"/>
              </a:rPr>
              <a:t>S = Secondary</a:t>
            </a:r>
            <a:r>
              <a:rPr lang="en-GB" altLang="en-US">
                <a:latin typeface="Verdana" panose="020B060403050404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4ACD512-D24F-4D0B-81F2-D6D8158698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graphicFrame>
        <p:nvGraphicFramePr>
          <p:cNvPr id="183299" name="Group 3">
            <a:extLst>
              <a:ext uri="{FF2B5EF4-FFF2-40B4-BE49-F238E27FC236}">
                <a16:creationId xmlns:a16="http://schemas.microsoft.com/office/drawing/2014/main" id="{80E8CF67-C064-4473-9BF4-7E86E69FA75F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47745B53-B0C5-44E4-A43F-4BF68CEFD8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graphicFrame>
        <p:nvGraphicFramePr>
          <p:cNvPr id="184323" name="Group 3">
            <a:extLst>
              <a:ext uri="{FF2B5EF4-FFF2-40B4-BE49-F238E27FC236}">
                <a16:creationId xmlns:a16="http://schemas.microsoft.com/office/drawing/2014/main" id="{280781B3-29B8-465D-BE07-DE2BB0F1FF8A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37C9112-28F2-4D03-8547-2DA17B828D73}"/>
              </a:ext>
            </a:extLst>
          </p:cNvPr>
          <p:cNvSpPr/>
          <p:nvPr/>
        </p:nvSpPr>
        <p:spPr bwMode="auto">
          <a:xfrm>
            <a:off x="1839913" y="1387475"/>
            <a:ext cx="8591550" cy="5170488"/>
          </a:xfrm>
          <a:prstGeom prst="rect">
            <a:avLst/>
          </a:prstGeom>
          <a:solidFill>
            <a:srgbClr val="FFFFCC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49155" name="Title 1">
            <a:extLst>
              <a:ext uri="{FF2B5EF4-FFF2-40B4-BE49-F238E27FC236}">
                <a16:creationId xmlns:a16="http://schemas.microsoft.com/office/drawing/2014/main" id="{510745D7-250B-405F-8A83-A3B37B1E6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>
                <a:latin typeface="Verdana" panose="020B0604030504040204" pitchFamily="34" charset="0"/>
              </a:rPr>
              <a:t>Responsibility Matrix Terms</a:t>
            </a:r>
            <a:endParaRPr lang="en-GB" altLang="en-US" sz="360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4B158CD-B2AB-4266-95C6-40D29682208D}"/>
              </a:ext>
            </a:extLst>
          </p:cNvPr>
          <p:cNvCxnSpPr/>
          <p:nvPr/>
        </p:nvCxnSpPr>
        <p:spPr bwMode="auto">
          <a:xfrm flipV="1">
            <a:off x="1855789" y="2490789"/>
            <a:ext cx="8575675" cy="15875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7DDA774-6594-4F75-BA1D-A0B542F497EA}"/>
              </a:ext>
            </a:extLst>
          </p:cNvPr>
          <p:cNvCxnSpPr/>
          <p:nvPr/>
        </p:nvCxnSpPr>
        <p:spPr bwMode="auto">
          <a:xfrm flipV="1">
            <a:off x="1860551" y="5092701"/>
            <a:ext cx="8570913" cy="4763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9158" name="TextBox 13">
            <a:extLst>
              <a:ext uri="{FF2B5EF4-FFF2-40B4-BE49-F238E27FC236}">
                <a16:creationId xmlns:a16="http://schemas.microsoft.com/office/drawing/2014/main" id="{35AA8CC8-A055-4CA4-8A4C-2C7E1266D2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0575" y="1624013"/>
            <a:ext cx="534988" cy="646112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R</a:t>
            </a:r>
          </a:p>
        </p:txBody>
      </p:sp>
      <p:sp>
        <p:nvSpPr>
          <p:cNvPr id="49159" name="TextBox 15">
            <a:extLst>
              <a:ext uri="{FF2B5EF4-FFF2-40B4-BE49-F238E27FC236}">
                <a16:creationId xmlns:a16="http://schemas.microsoft.com/office/drawing/2014/main" id="{AFA6CAB7-1547-485D-A724-EF23BDC1C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3239" y="1501775"/>
            <a:ext cx="3341687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is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assigned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to do the work</a:t>
            </a:r>
          </a:p>
        </p:txBody>
      </p:sp>
      <p:sp>
        <p:nvSpPr>
          <p:cNvPr id="49160" name="TextBox 16">
            <a:extLst>
              <a:ext uri="{FF2B5EF4-FFF2-40B4-BE49-F238E27FC236}">
                <a16:creationId xmlns:a16="http://schemas.microsoft.com/office/drawing/2014/main" id="{5DD2D4C2-C983-4E85-8D9F-0B0065811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4226" y="2784475"/>
            <a:ext cx="536575" cy="647700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A</a:t>
            </a:r>
          </a:p>
        </p:txBody>
      </p:sp>
      <p:sp>
        <p:nvSpPr>
          <p:cNvPr id="49161" name="TextBox 17">
            <a:extLst>
              <a:ext uri="{FF2B5EF4-FFF2-40B4-BE49-F238E27FC236}">
                <a16:creationId xmlns:a16="http://schemas.microsoft.com/office/drawing/2014/main" id="{16A3472D-CD64-4AA5-AA2E-31144F7781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9464" y="4103688"/>
            <a:ext cx="536575" cy="647700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C</a:t>
            </a:r>
          </a:p>
        </p:txBody>
      </p:sp>
      <p:sp>
        <p:nvSpPr>
          <p:cNvPr id="49162" name="TextBox 18">
            <a:extLst>
              <a:ext uri="{FF2B5EF4-FFF2-40B4-BE49-F238E27FC236}">
                <a16:creationId xmlns:a16="http://schemas.microsoft.com/office/drawing/2014/main" id="{AA01F895-7977-4998-8FBD-FD0BDCBE53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92325" y="5438776"/>
            <a:ext cx="534988" cy="646113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I</a:t>
            </a:r>
          </a:p>
        </p:txBody>
      </p:sp>
      <p:sp>
        <p:nvSpPr>
          <p:cNvPr id="49163" name="TextBox 19">
            <a:extLst>
              <a:ext uri="{FF2B5EF4-FFF2-40B4-BE49-F238E27FC236}">
                <a16:creationId xmlns:a16="http://schemas.microsoft.com/office/drawing/2014/main" id="{072BA992-4613-4D31-9935-404D8DCDB0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8426" y="1624014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</a:rPr>
              <a:t>Who is responsible?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1DC9B5-71A6-419A-A9AF-CE90B175A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7951" y="2786064"/>
            <a:ext cx="3884613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</a:rPr>
              <a:t>Who is accountable?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F0A39E-4F25-4F12-8DA9-7A1927B66C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3189" y="4087814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</a:rPr>
              <a:t>Who is consulted?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1B5464D-7A2D-4886-89B2-301F8B1B57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6051" y="5438776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</a:rPr>
              <a:t>Who is informed?</a:t>
            </a:r>
          </a:p>
        </p:txBody>
      </p:sp>
      <p:sp>
        <p:nvSpPr>
          <p:cNvPr id="49167" name="Right Arrow 23">
            <a:extLst>
              <a:ext uri="{FF2B5EF4-FFF2-40B4-BE49-F238E27FC236}">
                <a16:creationId xmlns:a16="http://schemas.microsoft.com/office/drawing/2014/main" id="{9BA0E0E7-AD18-4BB6-87A5-49C6A8AFA4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4951" y="1717676"/>
            <a:ext cx="346075" cy="379413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017D4EB4-7048-4203-8F93-63701EC4E5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0189" y="4235451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E8345A26-FEE9-4F0F-B943-9A9B5AE3A4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3214" y="5618164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7" name="Right Arrow 26">
            <a:extLst>
              <a:ext uri="{FF2B5EF4-FFF2-40B4-BE49-F238E27FC236}">
                <a16:creationId xmlns:a16="http://schemas.microsoft.com/office/drawing/2014/main" id="{5BE4B030-7F7D-4E75-BA91-DA57BBC1D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0189" y="2927351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EF84098-1421-43D7-A2D2-966E7AF282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5639" y="2590800"/>
            <a:ext cx="31575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makes the 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final decision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&amp; has the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ultimate ownership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3B46812-4BE6-4537-B58C-7A2E527ED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7388" y="3846513"/>
            <a:ext cx="33147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must be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consulted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before a decision is taken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E36183C-E2A7-46D3-9220-1738A1348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7388" y="5249863"/>
            <a:ext cx="32686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must be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informed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that a decision/ action has been taken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91AF0FE-8AD5-4AA3-A9FF-ECF61B865C2D}"/>
              </a:ext>
            </a:extLst>
          </p:cNvPr>
          <p:cNvCxnSpPr/>
          <p:nvPr/>
        </p:nvCxnSpPr>
        <p:spPr bwMode="auto">
          <a:xfrm flipV="1">
            <a:off x="1865313" y="3825876"/>
            <a:ext cx="8577262" cy="15875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1" name="Oval Callout 30">
            <a:extLst>
              <a:ext uri="{FF2B5EF4-FFF2-40B4-BE49-F238E27FC236}">
                <a16:creationId xmlns:a16="http://schemas.microsoft.com/office/drawing/2014/main" id="{254ACB57-6F2E-44AA-B4CB-1C322CC33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3114" y="1025526"/>
            <a:ext cx="1628775" cy="614363"/>
          </a:xfrm>
          <a:prstGeom prst="wedgeEllipseCallout">
            <a:avLst>
              <a:gd name="adj1" fmla="val -185190"/>
              <a:gd name="adj2" fmla="val 98398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i="1">
                <a:solidFill>
                  <a:schemeClr val="bg1"/>
                </a:solidFill>
              </a:rPr>
              <a:t>“The Doer”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3" name="Oval Callout 32">
            <a:extLst>
              <a:ext uri="{FF2B5EF4-FFF2-40B4-BE49-F238E27FC236}">
                <a16:creationId xmlns:a16="http://schemas.microsoft.com/office/drawing/2014/main" id="{580BB8D6-2032-4BFB-90EF-FA3B397F1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7888" y="2065338"/>
            <a:ext cx="2101850" cy="977900"/>
          </a:xfrm>
          <a:prstGeom prst="wedgeEllipseCallout">
            <a:avLst>
              <a:gd name="adj1" fmla="val -162333"/>
              <a:gd name="adj2" fmla="val 57704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36000" tIns="36000" rIns="36000" bIns="36000" anchor="ctr" anchorCtr="1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i="1">
                <a:solidFill>
                  <a:schemeClr val="bg1"/>
                </a:solidFill>
              </a:rPr>
              <a:t>“The Buck Stops Here”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4" name="Oval Callout 33">
            <a:extLst>
              <a:ext uri="{FF2B5EF4-FFF2-40B4-BE49-F238E27FC236}">
                <a16:creationId xmlns:a16="http://schemas.microsoft.com/office/drawing/2014/main" id="{A9497465-30C9-4815-A176-195C33819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301" y="3457575"/>
            <a:ext cx="1628775" cy="615950"/>
          </a:xfrm>
          <a:prstGeom prst="wedgeEllipseCallout">
            <a:avLst>
              <a:gd name="adj1" fmla="val -152833"/>
              <a:gd name="adj2" fmla="val 108653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bg1"/>
                </a:solidFill>
              </a:rPr>
              <a:t>“In the Loop”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6" name="Oval Callout 35">
            <a:extLst>
              <a:ext uri="{FF2B5EF4-FFF2-40B4-BE49-F238E27FC236}">
                <a16:creationId xmlns:a16="http://schemas.microsoft.com/office/drawing/2014/main" id="{143DC5A8-8A54-417E-9D43-4194997C9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6328" y="4496950"/>
            <a:ext cx="2443162" cy="898525"/>
          </a:xfrm>
          <a:prstGeom prst="wedgeEllipseCallout">
            <a:avLst>
              <a:gd name="adj1" fmla="val -139245"/>
              <a:gd name="adj2" fmla="val 75394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36000" tIns="36000" rIns="36000" bIns="36000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i="1" dirty="0">
                <a:solidFill>
                  <a:schemeClr val="bg1"/>
                </a:solidFill>
              </a:rPr>
              <a:t>“Keep in the Picture”</a:t>
            </a:r>
            <a:endParaRPr lang="en-GB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/>
      <p:bldP spid="29" grpId="0"/>
      <p:bldP spid="30" grpId="0"/>
      <p:bldP spid="31" grpId="0" animBg="1"/>
      <p:bldP spid="33" grpId="0" animBg="1"/>
      <p:bldP spid="34" grpId="0" animBg="1"/>
      <p:bldP spid="3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DC16DAA3-2BD5-4658-AFBF-36F2AC0D98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76200"/>
            <a:ext cx="8839200" cy="954932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Cost Breakdown Structure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8F15BB3D-9C09-4F5B-86A2-203F642FE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2919" y="1031132"/>
            <a:ext cx="11605098" cy="4486101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So far, we looked at 3 elements in project planning. Set objectives, WBS and RM.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CBS is another layer of project planning and integral to the WBS and RM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Adding labour rates and other cost estimates to the responsibility matrix creates a Cost Breakdown</a:t>
            </a:r>
            <a:br>
              <a:rPr lang="en-GB" altLang="en-US" dirty="0">
                <a:latin typeface="Verdana" panose="020B0604030504040204" pitchFamily="34" charset="0"/>
              </a:rPr>
            </a:br>
            <a:r>
              <a:rPr lang="en-GB" altLang="en-US" dirty="0">
                <a:latin typeface="Verdana" panose="020B0604030504040204" pitchFamily="34" charset="0"/>
              </a:rPr>
              <a:t>Structure (CBS)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Often called a Budget or a “cost Account”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7D31B7CB-61F1-43B7-BB39-8C7DB894C9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9906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CBS Approaches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8C941F86-B149-41E6-B359-7FDF0E4FC6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6732" y="911157"/>
            <a:ext cx="11965021" cy="4724400"/>
          </a:xfrm>
        </p:spPr>
        <p:txBody>
          <a:bodyPr>
            <a:normAutofit fontScale="925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Bottom-Up or Top-Down Estimating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estimates for every task on the WBS or RM</a:t>
            </a:r>
          </a:p>
          <a:p>
            <a:pPr marL="457200" lvl="1" indent="0">
              <a:buNone/>
            </a:pPr>
            <a:endParaRPr lang="en-GB" altLang="en-US" sz="2400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Comparative Estimating or Consensus method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similar past projects and draw experience from senior and middle managers</a:t>
            </a:r>
          </a:p>
          <a:p>
            <a:pPr marL="457200" lvl="1" indent="0">
              <a:buNone/>
            </a:pPr>
            <a:endParaRPr lang="en-GB" altLang="en-US" sz="2400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Parametric Estimating (sometimes called Top-down too)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numbers</a:t>
            </a:r>
          </a:p>
          <a:p>
            <a:pPr lvl="2"/>
            <a:r>
              <a:rPr lang="en-GB" altLang="en-US" sz="2000" dirty="0">
                <a:latin typeface="Verdana" panose="020B0604030504040204" pitchFamily="34" charset="0"/>
              </a:rPr>
              <a:t>Build a house (time and cost required to build a square feet)</a:t>
            </a:r>
          </a:p>
          <a:p>
            <a:pPr lvl="2"/>
            <a:r>
              <a:rPr lang="en-GB" altLang="en-US" sz="2000" dirty="0">
                <a:latin typeface="Verdana" panose="020B0604030504040204" pitchFamily="34" charset="0"/>
              </a:rPr>
              <a:t>New software (think about all the features and then determine time, cost &amp; quality)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7D31B7CB-61F1-43B7-BB39-8C7DB894C9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1949" y="76200"/>
            <a:ext cx="9666051" cy="799289"/>
          </a:xfrm>
        </p:spPr>
        <p:txBody>
          <a:bodyPr>
            <a:normAutofit/>
          </a:bodyPr>
          <a:lstStyle/>
          <a:p>
            <a:pPr algn="l"/>
            <a:r>
              <a:rPr lang="en-GB" altLang="en-US" dirty="0">
                <a:latin typeface="Verdana" panose="020B0604030504040204" pitchFamily="34" charset="0"/>
              </a:rPr>
              <a:t>Bottom-up or Top-Down Benefits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8C941F86-B149-41E6-B359-7FDF0E4FC6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82103" y="875489"/>
            <a:ext cx="11723084" cy="4760067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Conditions when one approach could be preferred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47B502-6286-3687-58EE-307026C401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678" t="50000" r="10718" b="22182"/>
          <a:stretch/>
        </p:blipFill>
        <p:spPr>
          <a:xfrm>
            <a:off x="282103" y="1585609"/>
            <a:ext cx="11627794" cy="404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70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  <p:bldP spid="53251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4722" name="Group 34">
            <a:extLst>
              <a:ext uri="{FF2B5EF4-FFF2-40B4-BE49-F238E27FC236}">
                <a16:creationId xmlns:a16="http://schemas.microsoft.com/office/drawing/2014/main" id="{DF484841-E59F-4E4D-A84C-D7B711B418A8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1229" name="Text Box 30">
            <a:extLst>
              <a:ext uri="{FF2B5EF4-FFF2-40B4-BE49-F238E27FC236}">
                <a16:creationId xmlns:a16="http://schemas.microsoft.com/office/drawing/2014/main" id="{60F096C5-A1E4-400A-A5A3-083DD7F0C8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4114" y="2898775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0" name="Text Box 31">
            <a:extLst>
              <a:ext uri="{FF2B5EF4-FFF2-40B4-BE49-F238E27FC236}">
                <a16:creationId xmlns:a16="http://schemas.microsoft.com/office/drawing/2014/main" id="{3B724E52-70DE-4EB3-8101-8E0E993736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64575" y="3714750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1" name="Text Box 32">
            <a:extLst>
              <a:ext uri="{FF2B5EF4-FFF2-40B4-BE49-F238E27FC236}">
                <a16:creationId xmlns:a16="http://schemas.microsoft.com/office/drawing/2014/main" id="{4EA1E8FE-9F8D-43D1-B166-7DFC97B0EE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4350" y="4764088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2" name="Rectangle 37">
            <a:extLst>
              <a:ext uri="{FF2B5EF4-FFF2-40B4-BE49-F238E27FC236}">
                <a16:creationId xmlns:a16="http://schemas.microsoft.com/office/drawing/2014/main" id="{60E38F3E-062F-4E9C-A395-38B29066C4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1233" name="Text Box 38">
            <a:extLst>
              <a:ext uri="{FF2B5EF4-FFF2-40B4-BE49-F238E27FC236}">
                <a16:creationId xmlns:a16="http://schemas.microsoft.com/office/drawing/2014/main" id="{D7E6B4E7-32ED-461D-B2A3-6C30056D8B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8864" y="2928938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5715" name="Group 3">
            <a:extLst>
              <a:ext uri="{FF2B5EF4-FFF2-40B4-BE49-F238E27FC236}">
                <a16:creationId xmlns:a16="http://schemas.microsoft.com/office/drawing/2014/main" id="{09E5AE3C-491E-471C-A6E3-5BDCACA23E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22661"/>
              </p:ext>
            </p:extLst>
          </p:nvPr>
        </p:nvGraphicFramePr>
        <p:xfrm>
          <a:off x="2117726" y="1849418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2253" name="Text Box 30">
            <a:extLst>
              <a:ext uri="{FF2B5EF4-FFF2-40B4-BE49-F238E27FC236}">
                <a16:creationId xmlns:a16="http://schemas.microsoft.com/office/drawing/2014/main" id="{CAA2A52C-057F-45F9-848A-E17D55CB4C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950" y="2898775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20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4" name="Text Box 33">
            <a:extLst>
              <a:ext uri="{FF2B5EF4-FFF2-40B4-BE49-F238E27FC236}">
                <a16:creationId xmlns:a16="http://schemas.microsoft.com/office/drawing/2014/main" id="{A2AD868A-34A7-4710-AD9E-E4523C0938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7050" y="3714750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30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5" name="Text Box 34">
            <a:extLst>
              <a:ext uri="{FF2B5EF4-FFF2-40B4-BE49-F238E27FC236}">
                <a16:creationId xmlns:a16="http://schemas.microsoft.com/office/drawing/2014/main" id="{9009E2A6-FCB0-4ACC-9ABD-50C344C6E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9" y="4781550"/>
            <a:ext cx="1804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12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6" name="Rectangle 35">
            <a:extLst>
              <a:ext uri="{FF2B5EF4-FFF2-40B4-BE49-F238E27FC236}">
                <a16:creationId xmlns:a16="http://schemas.microsoft.com/office/drawing/2014/main" id="{2E39E1AB-3C07-4EDA-B4D7-1EEA8B1511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6350" y="106363"/>
            <a:ext cx="81216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4400">
                <a:solidFill>
                  <a:srgbClr val="00279F"/>
                </a:solidFill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2257" name="Text Box 36">
            <a:extLst>
              <a:ext uri="{FF2B5EF4-FFF2-40B4-BE49-F238E27FC236}">
                <a16:creationId xmlns:a16="http://schemas.microsoft.com/office/drawing/2014/main" id="{366ABB0D-C082-477B-B67A-4D4BF22C4E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1025" y="2943225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5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8" name="Rectangle 37">
            <a:extLst>
              <a:ext uri="{FF2B5EF4-FFF2-40B4-BE49-F238E27FC236}">
                <a16:creationId xmlns:a16="http://schemas.microsoft.com/office/drawing/2014/main" id="{58EF1360-70C5-4A11-B6A7-9F7F07DAF1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70561" y="1099225"/>
            <a:ext cx="10463719" cy="696777"/>
          </a:xfrm>
          <a:noFill/>
        </p:spPr>
        <p:txBody>
          <a:bodyPr>
            <a:normAutofit/>
          </a:bodyPr>
          <a:lstStyle/>
          <a:p>
            <a:r>
              <a:rPr lang="en-GB" altLang="en-US" sz="2800" dirty="0">
                <a:latin typeface="Verdana" panose="020B0604030504040204" pitchFamily="34" charset="0"/>
              </a:rPr>
              <a:t>How much work in the task, &amp; how do you know?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6803" name="Group 67">
            <a:extLst>
              <a:ext uri="{FF2B5EF4-FFF2-40B4-BE49-F238E27FC236}">
                <a16:creationId xmlns:a16="http://schemas.microsoft.com/office/drawing/2014/main" id="{7C427D6C-8A55-4C8F-AEA3-B19C0FF61A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2355105"/>
              </p:ext>
            </p:extLst>
          </p:nvPr>
        </p:nvGraphicFramePr>
        <p:xfrm>
          <a:off x="1187652" y="953311"/>
          <a:ext cx="9444679" cy="4803776"/>
        </p:xfrm>
        <a:graphic>
          <a:graphicData uri="http://schemas.openxmlformats.org/drawingml/2006/table">
            <a:tbl>
              <a:tblPr/>
              <a:tblGrid>
                <a:gridCol w="22260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2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39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26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7439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699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Total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C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7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200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300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8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77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Total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C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200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700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1080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4312" name="Rectangle 61">
            <a:extLst>
              <a:ext uri="{FF2B5EF4-FFF2-40B4-BE49-F238E27FC236}">
                <a16:creationId xmlns:a16="http://schemas.microsoft.com/office/drawing/2014/main" id="{DB041DA8-CA48-4124-99F5-F4298937D1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28723"/>
            <a:ext cx="10972800" cy="814860"/>
          </a:xfrm>
          <a:noFill/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1100069D-B0C7-481D-BB7A-00AB5053F9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A6C6AF39-8E38-47DD-9111-4CCAF625BA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We can now add estimates for materials, expenses, consumables and all other costs to complete the tasks 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963B12C4-0582-483A-9E76-F2376F081C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896566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Cost Accounts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1AE281E0-04DD-4C44-9B5F-E32FD27A61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5863" y="1219200"/>
            <a:ext cx="11238689" cy="391703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Functional Responsibilities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Who does what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Work Planning and Budget Assignment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Where the work and money are being spent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Cost Collection 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Estimates &amp; Actuals can be easily established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Could be used to safe money as the project progresses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5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83A53A3F-5623-44AD-8683-FBAC4BC664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33081" y="76200"/>
            <a:ext cx="8634919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Safe Money from Cost Accounts figures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E686035C-E15D-4911-8D89-A5BB0D745D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5915" y="1429966"/>
            <a:ext cx="12046085" cy="4087267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We can save money on the project in the following ways: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Find cheaper labour sources internally or externally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Find more competitive material quotes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Do the work quicker i.e. work smarter or reduce hours of work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Delete project tasks to save money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/>
      <p:bldP spid="6144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1CCAA03F-28C4-47CE-BB87-A596FCEA42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FA8FF8E1-A47B-4A97-9DA9-A90F834680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00391" y="1295400"/>
            <a:ext cx="11031165" cy="4724400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To delete functionality that is written into the project aims and charter is not allowed!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If you can’t afford to do all of the project: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either</a:t>
            </a:r>
            <a:r>
              <a:rPr lang="en-GB" altLang="en-US" dirty="0">
                <a:latin typeface="Verdana" panose="020B0604030504040204" pitchFamily="34" charset="0"/>
              </a:rPr>
              <a:t> we need to ask for more money, 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or</a:t>
            </a:r>
            <a:r>
              <a:rPr lang="en-GB" altLang="en-US" dirty="0">
                <a:latin typeface="Verdana" panose="020B0604030504040204" pitchFamily="34" charset="0"/>
              </a:rPr>
              <a:t> we need to re-write the project aims.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In both</a:t>
            </a:r>
            <a:r>
              <a:rPr lang="en-GB" altLang="en-US" dirty="0">
                <a:latin typeface="Verdana" panose="020B0604030504040204" pitchFamily="34" charset="0"/>
              </a:rPr>
              <a:t> cases Senior Managers are involved!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/>
      <p:bldP spid="6656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C74F8C0D-0ABF-429F-B05C-CE2E50925D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308C5488-A43D-4E63-B17E-F57CBE626E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In real life a cost account is a spreadsheet.</a:t>
            </a:r>
          </a:p>
          <a:p>
            <a:r>
              <a:rPr lang="en-GB" altLang="en-US">
                <a:latin typeface="Verdana" panose="020B0604030504040204" pitchFamily="34" charset="0"/>
              </a:rPr>
              <a:t>It may be maintained by a finance department for the project manager</a:t>
            </a:r>
          </a:p>
        </p:txBody>
      </p:sp>
      <p:pic>
        <p:nvPicPr>
          <p:cNvPr id="67588" name="Picture 4">
            <a:extLst>
              <a:ext uri="{FF2B5EF4-FFF2-40B4-BE49-F238E27FC236}">
                <a16:creationId xmlns:a16="http://schemas.microsoft.com/office/drawing/2014/main" id="{2DFF1E55-1EEC-4B97-B373-47F309519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152" y="3026445"/>
            <a:ext cx="5869021" cy="249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026">
            <a:extLst>
              <a:ext uri="{FF2B5EF4-FFF2-40B4-BE49-F238E27FC236}">
                <a16:creationId xmlns:a16="http://schemas.microsoft.com/office/drawing/2014/main" id="{453523B3-38E5-459F-84A8-8D0DCB8556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8382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  <p:graphicFrame>
        <p:nvGraphicFramePr>
          <p:cNvPr id="68611" name="Object 1031">
            <a:extLst>
              <a:ext uri="{FF2B5EF4-FFF2-40B4-BE49-F238E27FC236}">
                <a16:creationId xmlns:a16="http://schemas.microsoft.com/office/drawing/2014/main" id="{8C9BFBE0-09C6-4828-9067-B227C9092D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0667103"/>
              </p:ext>
            </p:extLst>
          </p:nvPr>
        </p:nvGraphicFramePr>
        <p:xfrm>
          <a:off x="1527243" y="807396"/>
          <a:ext cx="9036995" cy="48346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7591663" imgH="6705838" progId="Excel.Sheet.8">
                  <p:embed/>
                </p:oleObj>
              </mc:Choice>
              <mc:Fallback>
                <p:oleObj name="Worksheet" r:id="rId3" imgW="7591663" imgH="6705838" progId="Excel.Sheet.8">
                  <p:embed/>
                  <p:pic>
                    <p:nvPicPr>
                      <p:cNvPr id="68611" name="Object 1031">
                        <a:extLst>
                          <a:ext uri="{FF2B5EF4-FFF2-40B4-BE49-F238E27FC236}">
                            <a16:creationId xmlns:a16="http://schemas.microsoft.com/office/drawing/2014/main" id="{8C9BFBE0-09C6-4828-9067-B227C9092DC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7243" y="807396"/>
                        <a:ext cx="9036995" cy="483464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026">
            <a:extLst>
              <a:ext uri="{FF2B5EF4-FFF2-40B4-BE49-F238E27FC236}">
                <a16:creationId xmlns:a16="http://schemas.microsoft.com/office/drawing/2014/main" id="{865083BA-8A3D-420F-B9A3-364BE2BED2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42165"/>
            <a:ext cx="10972800" cy="561941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Cost Account – Project “A”</a:t>
            </a:r>
          </a:p>
        </p:txBody>
      </p:sp>
      <p:graphicFrame>
        <p:nvGraphicFramePr>
          <p:cNvPr id="69635" name="Rectangle 1024">
            <a:extLst>
              <a:ext uri="{FF2B5EF4-FFF2-40B4-BE49-F238E27FC236}">
                <a16:creationId xmlns:a16="http://schemas.microsoft.com/office/drawing/2014/main" id="{1C4FCD4B-D528-47B2-9DEB-CA47DCE0A73D}"/>
              </a:ext>
            </a:extLst>
          </p:cNvPr>
          <p:cNvGraphicFramePr>
            <a:graphicFrameLocks/>
          </p:cNvGraphicFramePr>
          <p:nvPr/>
        </p:nvGraphicFramePr>
        <p:xfrm>
          <a:off x="3048000" y="1397000"/>
          <a:ext cx="609600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1-2-3 Worksheet" r:id="rId3" imgW="0" imgH="0" progId="">
                  <p:embed/>
                </p:oleObj>
              </mc:Choice>
              <mc:Fallback>
                <p:oleObj name="1-2-3 Worksheet" r:id="rId3" imgW="0" imgH="0" progId="">
                  <p:embed/>
                  <p:pic>
                    <p:nvPicPr>
                      <p:cNvPr id="69635" name="Rectangle 1024">
                        <a:extLst>
                          <a:ext uri="{FF2B5EF4-FFF2-40B4-BE49-F238E27FC236}">
                            <a16:creationId xmlns:a16="http://schemas.microsoft.com/office/drawing/2014/main" id="{1C4FCD4B-D528-47B2-9DEB-CA47DCE0A73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0" y="1397000"/>
                        <a:ext cx="6096000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36" name="Object 1025">
            <a:extLst>
              <a:ext uri="{FF2B5EF4-FFF2-40B4-BE49-F238E27FC236}">
                <a16:creationId xmlns:a16="http://schemas.microsoft.com/office/drawing/2014/main" id="{13B42CD3-540D-46A8-834C-DED5FD038EB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1056805"/>
              </p:ext>
            </p:extLst>
          </p:nvPr>
        </p:nvGraphicFramePr>
        <p:xfrm>
          <a:off x="832694" y="704107"/>
          <a:ext cx="10749705" cy="52492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4" imgW="10325100" imgH="5362651" progId="Excel.Sheet.8">
                  <p:embed/>
                </p:oleObj>
              </mc:Choice>
              <mc:Fallback>
                <p:oleObj name="Worksheet" r:id="rId4" imgW="10325100" imgH="5362651" progId="Excel.Sheet.8">
                  <p:embed/>
                  <p:pic>
                    <p:nvPicPr>
                      <p:cNvPr id="69636" name="Object 1025">
                        <a:extLst>
                          <a:ext uri="{FF2B5EF4-FFF2-40B4-BE49-F238E27FC236}">
                            <a16:creationId xmlns:a16="http://schemas.microsoft.com/office/drawing/2014/main" id="{13B42CD3-540D-46A8-834C-DED5FD038EB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2694" y="704107"/>
                        <a:ext cx="10749705" cy="524922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9355" name="Picture 91" descr="http://t2.ftcdn.net/jpg/00/12/98/37/400_F_12983794_zC2I34NAVMWdD4tkxNDT574IZfHZEN04.jpg">
            <a:extLst>
              <a:ext uri="{FF2B5EF4-FFF2-40B4-BE49-F238E27FC236}">
                <a16:creationId xmlns:a16="http://schemas.microsoft.com/office/drawing/2014/main" id="{0CA90B45-5177-4FD4-B00F-820F2766F2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" r="4467" b="13292"/>
          <a:stretch/>
        </p:blipFill>
        <p:spPr bwMode="auto">
          <a:xfrm>
            <a:off x="4012958" y="2079812"/>
            <a:ext cx="3510341" cy="334383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357" name="Picture 93" descr="http://www.colourbox.com/preview/2692824-220406-green-check-mark-symbol-over-white-background.jpg">
            <a:extLst>
              <a:ext uri="{FF2B5EF4-FFF2-40B4-BE49-F238E27FC236}">
                <a16:creationId xmlns:a16="http://schemas.microsoft.com/office/drawing/2014/main" id="{F3A794DE-C089-42ED-A677-4D6D1BBF2B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2" t="6017" r="6148" b="7905"/>
          <a:stretch/>
        </p:blipFill>
        <p:spPr bwMode="auto">
          <a:xfrm>
            <a:off x="3718544" y="1638061"/>
            <a:ext cx="3953435" cy="393550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359" name="Picture 95" descr="http://cdn.wallwuzz.com/uploads/cute-desktop-picture-design-funny-smiley-face-wallpaper-background-wallwuzz-hd-wallpaper-20080.jpg">
            <a:extLst>
              <a:ext uri="{FF2B5EF4-FFF2-40B4-BE49-F238E27FC236}">
                <a16:creationId xmlns:a16="http://schemas.microsoft.com/office/drawing/2014/main" id="{E3A6918C-3814-48CB-9244-438DD5466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44" t="29964" r="35773" b="30817"/>
          <a:stretch>
            <a:fillRect/>
          </a:stretch>
        </p:blipFill>
        <p:spPr bwMode="auto">
          <a:xfrm>
            <a:off x="4392613" y="2601914"/>
            <a:ext cx="11858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9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9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9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587AE28D-7CA7-4948-B898-879CB7DB0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57906"/>
            <a:ext cx="10972800" cy="727311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Dependency Charts or Matrix or project Networks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7B4A3237-57B8-46CA-9FAA-09506AA181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22698" y="1245140"/>
            <a:ext cx="12062298" cy="4583992"/>
          </a:xfrm>
          <a:noFill/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Use to understand flow of task and activities in a project by visualising/displaying dependent relationships in a sequence form 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By highlighting which activity or task need to be completed before another one starts, time it should/must be completed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now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before that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next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can be done at the same time 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587AE28D-7CA7-4948-B898-879CB7DB0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57906"/>
            <a:ext cx="10972800" cy="727311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8 Rules to Consider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7B4A3237-57B8-46CA-9FAA-09506AA181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22698" y="797669"/>
            <a:ext cx="12062298" cy="5031464"/>
          </a:xfrm>
          <a:noFill/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Flows from left to right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Begin an activity/task after all preceding activities completed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Arrows on the chart indicates precedence and flow (can cross)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Each task should have unique identification number (UIN)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The size of each UIN should be larger than the one that precede it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Looping and recycling not allowed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Statement should be specific with clear contingency plans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Decide on using arrows or nodes</a:t>
            </a:r>
          </a:p>
        </p:txBody>
      </p:sp>
    </p:spTree>
    <p:extLst>
      <p:ext uri="{BB962C8B-B14F-4D97-AF65-F5344CB8AC3E}">
        <p14:creationId xmlns:p14="http://schemas.microsoft.com/office/powerpoint/2010/main" val="9944901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0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034">
            <a:extLst>
              <a:ext uri="{FF2B5EF4-FFF2-40B4-BE49-F238E27FC236}">
                <a16:creationId xmlns:a16="http://schemas.microsoft.com/office/drawing/2014/main" id="{E9BF53AF-4E05-404F-A4FE-D3BF9CB730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549" y="87482"/>
            <a:ext cx="11935838" cy="1132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3600" dirty="0">
                <a:latin typeface="Verdana" panose="020B0604030504040204" pitchFamily="34" charset="0"/>
              </a:rPr>
              <a:t>Two Approaches to a Dependency Chart (both uses arrow to connect</a:t>
            </a:r>
          </a:p>
        </p:txBody>
      </p:sp>
      <p:grpSp>
        <p:nvGrpSpPr>
          <p:cNvPr id="72707" name="Group 1038">
            <a:extLst>
              <a:ext uri="{FF2B5EF4-FFF2-40B4-BE49-F238E27FC236}">
                <a16:creationId xmlns:a16="http://schemas.microsoft.com/office/drawing/2014/main" id="{AA3E4656-32F0-4353-94F1-77545EE8E3BE}"/>
              </a:ext>
            </a:extLst>
          </p:cNvPr>
          <p:cNvGrpSpPr>
            <a:grpSpLocks/>
          </p:cNvGrpSpPr>
          <p:nvPr/>
        </p:nvGrpSpPr>
        <p:grpSpPr bwMode="auto">
          <a:xfrm>
            <a:off x="3568700" y="2233614"/>
            <a:ext cx="5803900" cy="1423987"/>
            <a:chOff x="281" y="1813"/>
            <a:chExt cx="4952" cy="1427"/>
          </a:xfrm>
        </p:grpSpPr>
        <p:sp>
          <p:nvSpPr>
            <p:cNvPr id="72723" name="Text Box 1026">
              <a:extLst>
                <a:ext uri="{FF2B5EF4-FFF2-40B4-BE49-F238E27FC236}">
                  <a16:creationId xmlns:a16="http://schemas.microsoft.com/office/drawing/2014/main" id="{588AA5B6-CFA6-4A3C-8B11-859FF6EC00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1" y="2386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BEFORE</a:t>
              </a:r>
            </a:p>
          </p:txBody>
        </p:sp>
        <p:sp>
          <p:nvSpPr>
            <p:cNvPr id="72724" name="Text Box 1027">
              <a:extLst>
                <a:ext uri="{FF2B5EF4-FFF2-40B4-BE49-F238E27FC236}">
                  <a16:creationId xmlns:a16="http://schemas.microsoft.com/office/drawing/2014/main" id="{E27139BE-4C86-4979-82B4-BCB6609E64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3" y="2373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NEXT</a:t>
              </a:r>
            </a:p>
          </p:txBody>
        </p:sp>
        <p:sp>
          <p:nvSpPr>
            <p:cNvPr id="72725" name="Text Box 1028">
              <a:extLst>
                <a:ext uri="{FF2B5EF4-FFF2-40B4-BE49-F238E27FC236}">
                  <a16:creationId xmlns:a16="http://schemas.microsoft.com/office/drawing/2014/main" id="{BAFF43D7-EA35-438D-8CF7-B35D6EB69F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77" y="2893"/>
              <a:ext cx="1230" cy="34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SAME TIME</a:t>
              </a:r>
            </a:p>
          </p:txBody>
        </p:sp>
        <p:sp>
          <p:nvSpPr>
            <p:cNvPr id="72726" name="Text Box 1029">
              <a:extLst>
                <a:ext uri="{FF2B5EF4-FFF2-40B4-BE49-F238E27FC236}">
                  <a16:creationId xmlns:a16="http://schemas.microsoft.com/office/drawing/2014/main" id="{823DD6D6-A44A-4011-91CE-FBA77E64FD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2" y="1815"/>
              <a:ext cx="1175" cy="3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NOW</a:t>
              </a:r>
            </a:p>
          </p:txBody>
        </p:sp>
        <p:sp>
          <p:nvSpPr>
            <p:cNvPr id="72727" name="Line 1030">
              <a:extLst>
                <a:ext uri="{FF2B5EF4-FFF2-40B4-BE49-F238E27FC236}">
                  <a16:creationId xmlns:a16="http://schemas.microsoft.com/office/drawing/2014/main" id="{6E61E8B8-EF09-4DCD-A9CD-E752CC1CBC2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482" y="1933"/>
              <a:ext cx="724" cy="58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8" name="Line 1031">
              <a:extLst>
                <a:ext uri="{FF2B5EF4-FFF2-40B4-BE49-F238E27FC236}">
                  <a16:creationId xmlns:a16="http://schemas.microsoft.com/office/drawing/2014/main" id="{7C7CB1B6-73AC-471F-8D8E-66F3EA1ADAB9}"/>
                </a:ext>
              </a:extLst>
            </p:cNvPr>
            <p:cNvSpPr>
              <a:spLocks noChangeShapeType="1"/>
            </p:cNvSpPr>
            <p:nvPr/>
          </p:nvSpPr>
          <p:spPr bwMode="auto">
            <a:xfrm rot="5400000" flipV="1">
              <a:off x="1543" y="2469"/>
              <a:ext cx="559" cy="681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9" name="Line 1032">
              <a:extLst>
                <a:ext uri="{FF2B5EF4-FFF2-40B4-BE49-F238E27FC236}">
                  <a16:creationId xmlns:a16="http://schemas.microsoft.com/office/drawing/2014/main" id="{21F7E44B-4C24-4F0C-827A-55107C45332D}"/>
                </a:ext>
              </a:extLst>
            </p:cNvPr>
            <p:cNvSpPr>
              <a:spLocks noChangeShapeType="1"/>
            </p:cNvSpPr>
            <p:nvPr/>
          </p:nvSpPr>
          <p:spPr bwMode="auto">
            <a:xfrm rot="-5400000" flipH="1" flipV="1">
              <a:off x="3476" y="2469"/>
              <a:ext cx="487" cy="62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30" name="Line 1033">
              <a:extLst>
                <a:ext uri="{FF2B5EF4-FFF2-40B4-BE49-F238E27FC236}">
                  <a16:creationId xmlns:a16="http://schemas.microsoft.com/office/drawing/2014/main" id="{736E2C53-0989-424C-BFD7-7FA696BD7867}"/>
                </a:ext>
              </a:extLst>
            </p:cNvPr>
            <p:cNvSpPr>
              <a:spLocks noChangeShapeType="1"/>
            </p:cNvSpPr>
            <p:nvPr/>
          </p:nvSpPr>
          <p:spPr bwMode="auto">
            <a:xfrm rot="5400000" flipH="1">
              <a:off x="3437" y="1921"/>
              <a:ext cx="565" cy="60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31" name="Text Box 1035">
              <a:extLst>
                <a:ext uri="{FF2B5EF4-FFF2-40B4-BE49-F238E27FC236}">
                  <a16:creationId xmlns:a16="http://schemas.microsoft.com/office/drawing/2014/main" id="{1ECBAB41-608B-4B18-976A-412EE386BB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17" y="1813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600">
                <a:latin typeface="Arial" panose="020B0604020202020204" pitchFamily="34" charset="0"/>
              </a:endParaRPr>
            </a:p>
          </p:txBody>
        </p:sp>
      </p:grpSp>
      <p:sp>
        <p:nvSpPr>
          <p:cNvPr id="72708" name="Rectangle 1037">
            <a:extLst>
              <a:ext uri="{FF2B5EF4-FFF2-40B4-BE49-F238E27FC236}">
                <a16:creationId xmlns:a16="http://schemas.microsoft.com/office/drawing/2014/main" id="{6F0E56E5-F33C-4E65-B100-83E59ACFCD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7549" y="1149148"/>
            <a:ext cx="11935838" cy="5294143"/>
          </a:xfrm>
        </p:spPr>
        <p:txBody>
          <a:bodyPr/>
          <a:lstStyle/>
          <a:p>
            <a:r>
              <a:rPr lang="en-GB" altLang="en-US" sz="2800" b="1" dirty="0">
                <a:latin typeface="Verdana" panose="020B0604030504040204" pitchFamily="34" charset="0"/>
              </a:rPr>
              <a:t>Activity on Node; </a:t>
            </a:r>
            <a:r>
              <a:rPr lang="en-GB" altLang="en-US" sz="2800" dirty="0">
                <a:latin typeface="Verdana" panose="020B0604030504040204" pitchFamily="34" charset="0"/>
              </a:rPr>
              <a:t>uses rectangle</a:t>
            </a:r>
          </a:p>
          <a:p>
            <a:endParaRPr lang="en-GB" altLang="en-US" dirty="0"/>
          </a:p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sz="2800" b="1" dirty="0">
                <a:latin typeface="Verdana" panose="020B0604030504040204" pitchFamily="34" charset="0"/>
              </a:rPr>
              <a:t>Activity on Arrow; </a:t>
            </a:r>
            <a:r>
              <a:rPr lang="en-GB" altLang="en-US" sz="2800" dirty="0">
                <a:latin typeface="Verdana" panose="020B0604030504040204" pitchFamily="34" charset="0"/>
              </a:rPr>
              <a:t>(circles)</a:t>
            </a:r>
          </a:p>
        </p:txBody>
      </p:sp>
      <p:sp>
        <p:nvSpPr>
          <p:cNvPr id="72709" name="Oval 1039">
            <a:extLst>
              <a:ext uri="{FF2B5EF4-FFF2-40B4-BE49-F238E27FC236}">
                <a16:creationId xmlns:a16="http://schemas.microsoft.com/office/drawing/2014/main" id="{00527583-B6F6-4E66-BE17-579AA1EAB9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500" y="4665167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0" name="Oval 1040">
            <a:extLst>
              <a:ext uri="{FF2B5EF4-FFF2-40B4-BE49-F238E27FC236}">
                <a16:creationId xmlns:a16="http://schemas.microsoft.com/office/drawing/2014/main" id="{3C38EB0B-904C-4531-AD57-02BDF0BC4A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757" y="4725229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1" name="Oval 1041">
            <a:extLst>
              <a:ext uri="{FF2B5EF4-FFF2-40B4-BE49-F238E27FC236}">
                <a16:creationId xmlns:a16="http://schemas.microsoft.com/office/drawing/2014/main" id="{8C1A2149-CA2B-4B3D-A100-881039E053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6248" y="4732072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2" name="Oval 1042">
            <a:extLst>
              <a:ext uri="{FF2B5EF4-FFF2-40B4-BE49-F238E27FC236}">
                <a16:creationId xmlns:a16="http://schemas.microsoft.com/office/drawing/2014/main" id="{1236F751-BE97-42D2-A6F2-18C2F2689F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33217" y="4774124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cxnSp>
        <p:nvCxnSpPr>
          <p:cNvPr id="72713" name="AutoShape 1043">
            <a:extLst>
              <a:ext uri="{FF2B5EF4-FFF2-40B4-BE49-F238E27FC236}">
                <a16:creationId xmlns:a16="http://schemas.microsoft.com/office/drawing/2014/main" id="{53D7F38D-4D93-46E8-A5A5-9D27F092B625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235955" y="4928297"/>
            <a:ext cx="2636419" cy="1332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14" name="Text Box 1047">
            <a:extLst>
              <a:ext uri="{FF2B5EF4-FFF2-40B4-BE49-F238E27FC236}">
                <a16:creationId xmlns:a16="http://schemas.microsoft.com/office/drawing/2014/main" id="{2E68BBC4-C204-4C1D-834E-E5BC36C2DA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570" y="5119169"/>
            <a:ext cx="10287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BEFORE</a:t>
            </a:r>
          </a:p>
        </p:txBody>
      </p:sp>
      <p:cxnSp>
        <p:nvCxnSpPr>
          <p:cNvPr id="72715" name="AutoShape 1048">
            <a:extLst>
              <a:ext uri="{FF2B5EF4-FFF2-40B4-BE49-F238E27FC236}">
                <a16:creationId xmlns:a16="http://schemas.microsoft.com/office/drawing/2014/main" id="{DE573A29-5202-47A3-932B-B43D27C17240}"/>
              </a:ext>
            </a:extLst>
          </p:cNvPr>
          <p:cNvCxnSpPr>
            <a:cxnSpLocks noChangeShapeType="1"/>
            <a:stCxn id="72711" idx="6"/>
            <a:endCxn id="72712" idx="2"/>
          </p:cNvCxnSpPr>
          <p:nvPr/>
        </p:nvCxnSpPr>
        <p:spPr bwMode="auto">
          <a:xfrm>
            <a:off x="7386014" y="4948468"/>
            <a:ext cx="2047203" cy="42052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16" name="Text Box 1049">
            <a:extLst>
              <a:ext uri="{FF2B5EF4-FFF2-40B4-BE49-F238E27FC236}">
                <a16:creationId xmlns:a16="http://schemas.microsoft.com/office/drawing/2014/main" id="{6888F7FA-3934-4068-BFB5-7F45ECDED5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7682" y="4996589"/>
            <a:ext cx="7239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NEXT</a:t>
            </a:r>
          </a:p>
        </p:txBody>
      </p:sp>
      <p:cxnSp>
        <p:nvCxnSpPr>
          <p:cNvPr id="72717" name="AutoShape 1055">
            <a:extLst>
              <a:ext uri="{FF2B5EF4-FFF2-40B4-BE49-F238E27FC236}">
                <a16:creationId xmlns:a16="http://schemas.microsoft.com/office/drawing/2014/main" id="{03421061-FA01-45C9-BC0E-D324DF58E8D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541837" y="4108913"/>
            <a:ext cx="1508417" cy="814387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18" name="AutoShape 1056">
            <a:extLst>
              <a:ext uri="{FF2B5EF4-FFF2-40B4-BE49-F238E27FC236}">
                <a16:creationId xmlns:a16="http://schemas.microsoft.com/office/drawing/2014/main" id="{F7B58E2A-7E7F-40C6-A32E-1FD384B4EA84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5591708" y="4948468"/>
            <a:ext cx="1508417" cy="661988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19" name="AutoShape 1058">
            <a:extLst>
              <a:ext uri="{FF2B5EF4-FFF2-40B4-BE49-F238E27FC236}">
                <a16:creationId xmlns:a16="http://schemas.microsoft.com/office/drawing/2014/main" id="{CCF98FC2-518F-4311-A074-7B8DA762B613}"/>
              </a:ext>
            </a:extLst>
          </p:cNvPr>
          <p:cNvCxnSpPr>
            <a:cxnSpLocks noChangeShapeType="1"/>
            <a:stCxn id="72710" idx="6"/>
          </p:cNvCxnSpPr>
          <p:nvPr/>
        </p:nvCxnSpPr>
        <p:spPr bwMode="auto">
          <a:xfrm flipV="1">
            <a:off x="4144524" y="4127239"/>
            <a:ext cx="1432217" cy="814386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0" name="AutoShape 1060">
            <a:extLst>
              <a:ext uri="{FF2B5EF4-FFF2-40B4-BE49-F238E27FC236}">
                <a16:creationId xmlns:a16="http://schemas.microsoft.com/office/drawing/2014/main" id="{88D6F1F4-5DFD-4D2A-AE46-444C47D931B1}"/>
              </a:ext>
            </a:extLst>
          </p:cNvPr>
          <p:cNvCxnSpPr>
            <a:cxnSpLocks noChangeShapeType="1"/>
            <a:stCxn id="72710" idx="6"/>
          </p:cNvCxnSpPr>
          <p:nvPr/>
        </p:nvCxnSpPr>
        <p:spPr bwMode="auto">
          <a:xfrm>
            <a:off x="4144524" y="4941625"/>
            <a:ext cx="1432217" cy="661988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21" name="Text Box 1061">
            <a:extLst>
              <a:ext uri="{FF2B5EF4-FFF2-40B4-BE49-F238E27FC236}">
                <a16:creationId xmlns:a16="http://schemas.microsoft.com/office/drawing/2014/main" id="{F760870E-3760-4DA6-B3D3-6239FA1647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0965" y="5386424"/>
            <a:ext cx="1312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SAME TIME</a:t>
            </a:r>
          </a:p>
        </p:txBody>
      </p:sp>
      <p:sp>
        <p:nvSpPr>
          <p:cNvPr id="72722" name="Text Box 1062">
            <a:extLst>
              <a:ext uri="{FF2B5EF4-FFF2-40B4-BE49-F238E27FC236}">
                <a16:creationId xmlns:a16="http://schemas.microsoft.com/office/drawing/2014/main" id="{75770D02-6CD7-4983-88F2-E01BF0696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9834" y="3785932"/>
            <a:ext cx="6810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NOW</a:t>
            </a:r>
          </a:p>
        </p:txBody>
      </p:sp>
      <p:sp>
        <p:nvSpPr>
          <p:cNvPr id="7" name="Text Box 1047">
            <a:extLst>
              <a:ext uri="{FF2B5EF4-FFF2-40B4-BE49-F238E27FC236}">
                <a16:creationId xmlns:a16="http://schemas.microsoft.com/office/drawing/2014/main" id="{205DFDD0-2D89-6F95-883D-EB74CABD98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85561" y="949100"/>
            <a:ext cx="2456122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b="1" u="sng" dirty="0">
                <a:latin typeface="Arial" panose="020B0604020202020204" pitchFamily="34" charset="0"/>
              </a:rPr>
              <a:t>3 Questions to Ask: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Predecessor activity: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Successors activity: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Parallel/concurrence: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04FBE-2B85-331A-5527-A633C05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9813"/>
            <a:ext cx="10972800" cy="561941"/>
          </a:xfrm>
        </p:spPr>
        <p:txBody>
          <a:bodyPr>
            <a:normAutofit fontScale="90000"/>
          </a:bodyPr>
          <a:lstStyle/>
          <a:p>
            <a:r>
              <a:rPr lang="en-GB" dirty="0"/>
              <a:t>AON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EA8B17-3476-7592-73B3-B9E3289B56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994" t="18641" r="31194" b="268"/>
          <a:stretch/>
        </p:blipFill>
        <p:spPr>
          <a:xfrm>
            <a:off x="1042219" y="651754"/>
            <a:ext cx="9724104" cy="5188607"/>
          </a:xfrm>
        </p:spPr>
      </p:pic>
    </p:spTree>
    <p:extLst>
      <p:ext uri="{BB962C8B-B14F-4D97-AF65-F5344CB8AC3E}">
        <p14:creationId xmlns:p14="http://schemas.microsoft.com/office/powerpoint/2010/main" val="285151441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5EFCA42C-8A4B-42DB-936F-C99A26192B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0" y="0"/>
            <a:ext cx="803275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Logic</a:t>
            </a:r>
          </a:p>
        </p:txBody>
      </p:sp>
      <p:sp>
        <p:nvSpPr>
          <p:cNvPr id="74755" name="AutoShape 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562773A-89DF-47CE-8F6D-CBC8878E3D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3800" y="17399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6" name="AutoShape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09A59FA7-E08D-4354-B2EE-C25E88755B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073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7" name="AutoShape 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4236A890-0812-40F8-A6B2-9C5822B77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57658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8" name="AutoShape 6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32A0C2EB-172B-4F43-8DF4-40BDAD198A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8100" y="5740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9" name="AutoShape 7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A076E03-79D4-4825-8E82-4D84C68B52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4470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0" name="AutoShape 8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8709F22-81E2-42AD-9028-E9CC4859A6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3073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1" name="AutoShape 9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EE0524E7-5C99-4268-9880-9DC9CD22B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3500" y="17399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2" name="Line 10">
            <a:extLst>
              <a:ext uri="{FF2B5EF4-FFF2-40B4-BE49-F238E27FC236}">
                <a16:creationId xmlns:a16="http://schemas.microsoft.com/office/drawing/2014/main" id="{F26FF954-C535-496F-9CFC-514BE21DBDC5}"/>
              </a:ext>
            </a:extLst>
          </p:cNvPr>
          <p:cNvSpPr>
            <a:spLocks noChangeShapeType="1"/>
          </p:cNvSpPr>
          <p:nvPr/>
        </p:nvSpPr>
        <p:spPr bwMode="auto">
          <a:xfrm>
            <a:off x="3263900" y="2159000"/>
            <a:ext cx="3060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Line 11">
            <a:extLst>
              <a:ext uri="{FF2B5EF4-FFF2-40B4-BE49-F238E27FC236}">
                <a16:creationId xmlns:a16="http://schemas.microsoft.com/office/drawing/2014/main" id="{993001C6-BDE6-40E4-80B1-ECA42E4A26EB}"/>
              </a:ext>
            </a:extLst>
          </p:cNvPr>
          <p:cNvSpPr>
            <a:spLocks noChangeShapeType="1"/>
          </p:cNvSpPr>
          <p:nvPr/>
        </p:nvSpPr>
        <p:spPr bwMode="auto">
          <a:xfrm>
            <a:off x="3238500" y="6146800"/>
            <a:ext cx="3086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Line 12">
            <a:extLst>
              <a:ext uri="{FF2B5EF4-FFF2-40B4-BE49-F238E27FC236}">
                <a16:creationId xmlns:a16="http://schemas.microsoft.com/office/drawing/2014/main" id="{642F6C77-9240-42B3-BF02-7F52F3E5F2DB}"/>
              </a:ext>
            </a:extLst>
          </p:cNvPr>
          <p:cNvSpPr>
            <a:spLocks noChangeShapeType="1"/>
          </p:cNvSpPr>
          <p:nvPr/>
        </p:nvSpPr>
        <p:spPr bwMode="auto">
          <a:xfrm>
            <a:off x="3251200" y="3416300"/>
            <a:ext cx="3060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Line 13">
            <a:extLst>
              <a:ext uri="{FF2B5EF4-FFF2-40B4-BE49-F238E27FC236}">
                <a16:creationId xmlns:a16="http://schemas.microsoft.com/office/drawing/2014/main" id="{38FF2593-8DA3-4BF5-AA95-1890026C6D1A}"/>
              </a:ext>
            </a:extLst>
          </p:cNvPr>
          <p:cNvSpPr>
            <a:spLocks noChangeShapeType="1"/>
          </p:cNvSpPr>
          <p:nvPr/>
        </p:nvSpPr>
        <p:spPr bwMode="auto">
          <a:xfrm>
            <a:off x="3251200" y="3429000"/>
            <a:ext cx="3149600" cy="139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Line 14">
            <a:extLst>
              <a:ext uri="{FF2B5EF4-FFF2-40B4-BE49-F238E27FC236}">
                <a16:creationId xmlns:a16="http://schemas.microsoft.com/office/drawing/2014/main" id="{7F7CB86C-DBFF-46DB-8124-1FCE21BA105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38500" y="4864100"/>
            <a:ext cx="3162300" cy="1270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Text Box 15">
            <a:extLst>
              <a:ext uri="{FF2B5EF4-FFF2-40B4-BE49-F238E27FC236}">
                <a16:creationId xmlns:a16="http://schemas.microsoft.com/office/drawing/2014/main" id="{AC12FBDE-8543-470D-A3E9-4D93A7C78E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6200" y="18288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4768" name="Text Box 16">
            <a:extLst>
              <a:ext uri="{FF2B5EF4-FFF2-40B4-BE49-F238E27FC236}">
                <a16:creationId xmlns:a16="http://schemas.microsoft.com/office/drawing/2014/main" id="{9582C240-0060-41F3-A40E-DE933EE370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6200" y="58547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4769" name="Text Box 17">
            <a:extLst>
              <a:ext uri="{FF2B5EF4-FFF2-40B4-BE49-F238E27FC236}">
                <a16:creationId xmlns:a16="http://schemas.microsoft.com/office/drawing/2014/main" id="{97C4245B-6376-4062-A1B6-D1C8F377CC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3175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4770" name="Text Box 18">
            <a:extLst>
              <a:ext uri="{FF2B5EF4-FFF2-40B4-BE49-F238E27FC236}">
                <a16:creationId xmlns:a16="http://schemas.microsoft.com/office/drawing/2014/main" id="{31985AA4-C431-4AC0-92FD-170D7625F4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1300" y="5842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4771" name="Text Box 19">
            <a:extLst>
              <a:ext uri="{FF2B5EF4-FFF2-40B4-BE49-F238E27FC236}">
                <a16:creationId xmlns:a16="http://schemas.microsoft.com/office/drawing/2014/main" id="{03EE84E6-AD8F-4262-97E9-9EA1210209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78600" y="4572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4772" name="Text Box 20">
            <a:extLst>
              <a:ext uri="{FF2B5EF4-FFF2-40B4-BE49-F238E27FC236}">
                <a16:creationId xmlns:a16="http://schemas.microsoft.com/office/drawing/2014/main" id="{914C876D-6BAA-4AA9-9336-0B1A57104B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65900" y="31623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4773" name="Text Box 21">
            <a:extLst>
              <a:ext uri="{FF2B5EF4-FFF2-40B4-BE49-F238E27FC236}">
                <a16:creationId xmlns:a16="http://schemas.microsoft.com/office/drawing/2014/main" id="{A76739E2-370E-4F4B-9BE6-C831C1F696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1300" y="18288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4774" name="Text Box 22">
            <a:extLst>
              <a:ext uri="{FF2B5EF4-FFF2-40B4-BE49-F238E27FC236}">
                <a16:creationId xmlns:a16="http://schemas.microsoft.com/office/drawing/2014/main" id="{ADE54A16-DB35-4787-89EE-9A401F955A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70300" y="1549400"/>
            <a:ext cx="2120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Finish to Start</a:t>
            </a:r>
          </a:p>
        </p:txBody>
      </p:sp>
      <p:sp>
        <p:nvSpPr>
          <p:cNvPr id="74775" name="Text Box 23">
            <a:extLst>
              <a:ext uri="{FF2B5EF4-FFF2-40B4-BE49-F238E27FC236}">
                <a16:creationId xmlns:a16="http://schemas.microsoft.com/office/drawing/2014/main" id="{28F74332-54FC-4B6B-8D06-97AE1E6BB0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66000" y="1879600"/>
            <a:ext cx="2501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 depends on A</a:t>
            </a:r>
          </a:p>
        </p:txBody>
      </p:sp>
      <p:sp>
        <p:nvSpPr>
          <p:cNvPr id="74776" name="Text Box 24">
            <a:extLst>
              <a:ext uri="{FF2B5EF4-FFF2-40B4-BE49-F238E27FC236}">
                <a16:creationId xmlns:a16="http://schemas.microsoft.com/office/drawing/2014/main" id="{4116DF71-19EE-4E0B-BB17-7D57DD04E0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4100" y="3225800"/>
            <a:ext cx="3149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X depends on A only</a:t>
            </a:r>
          </a:p>
        </p:txBody>
      </p:sp>
      <p:sp>
        <p:nvSpPr>
          <p:cNvPr id="74777" name="Text Box 25">
            <a:extLst>
              <a:ext uri="{FF2B5EF4-FFF2-40B4-BE49-F238E27FC236}">
                <a16:creationId xmlns:a16="http://schemas.microsoft.com/office/drawing/2014/main" id="{A6EE9FF8-7A06-47C1-8715-0279FB7C5C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1400" y="4648200"/>
            <a:ext cx="337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Y depends on A and B</a:t>
            </a:r>
          </a:p>
        </p:txBody>
      </p:sp>
      <p:sp>
        <p:nvSpPr>
          <p:cNvPr id="74778" name="Text Box 26">
            <a:extLst>
              <a:ext uri="{FF2B5EF4-FFF2-40B4-BE49-F238E27FC236}">
                <a16:creationId xmlns:a16="http://schemas.microsoft.com/office/drawing/2014/main" id="{57F42667-F5C3-418F-BCC5-A1634578C4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4100" y="5880100"/>
            <a:ext cx="3136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Z depends on B only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4">
            <a:extLst>
              <a:ext uri="{FF2B5EF4-FFF2-40B4-BE49-F238E27FC236}">
                <a16:creationId xmlns:a16="http://schemas.microsoft.com/office/drawing/2014/main" id="{E5DC5006-4021-41D5-A21D-BBB940A69E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Merge And Burst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Nodes</a:t>
            </a:r>
          </a:p>
        </p:txBody>
      </p:sp>
      <p:sp>
        <p:nvSpPr>
          <p:cNvPr id="75779" name="Rectangle 19">
            <a:extLst>
              <a:ext uri="{FF2B5EF4-FFF2-40B4-BE49-F238E27FC236}">
                <a16:creationId xmlns:a16="http://schemas.microsoft.com/office/drawing/2014/main" id="{03E9CFBB-8A1A-48DB-9888-83F602CE6F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3850" y="1916113"/>
            <a:ext cx="9906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Merge Node</a:t>
            </a:r>
          </a:p>
        </p:txBody>
      </p:sp>
      <p:sp>
        <p:nvSpPr>
          <p:cNvPr id="75780" name="Rectangle 20">
            <a:extLst>
              <a:ext uri="{FF2B5EF4-FFF2-40B4-BE49-F238E27FC236}">
                <a16:creationId xmlns:a16="http://schemas.microsoft.com/office/drawing/2014/main" id="{09599B52-F701-4D89-8B46-CA37501CD8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7076" y="1916113"/>
            <a:ext cx="10001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Burst Node</a:t>
            </a:r>
          </a:p>
        </p:txBody>
      </p:sp>
      <p:grpSp>
        <p:nvGrpSpPr>
          <p:cNvPr id="75781" name="Group 2">
            <a:extLst>
              <a:ext uri="{FF2B5EF4-FFF2-40B4-BE49-F238E27FC236}">
                <a16:creationId xmlns:a16="http://schemas.microsoft.com/office/drawing/2014/main" id="{F28BDEAD-599D-4BAC-911D-B38B2041EA4A}"/>
              </a:ext>
            </a:extLst>
          </p:cNvPr>
          <p:cNvGrpSpPr>
            <a:grpSpLocks/>
          </p:cNvGrpSpPr>
          <p:nvPr/>
        </p:nvGrpSpPr>
        <p:grpSpPr bwMode="auto">
          <a:xfrm>
            <a:off x="1854200" y="1422400"/>
            <a:ext cx="8483600" cy="3086100"/>
            <a:chOff x="330200" y="2235200"/>
            <a:chExt cx="8483600" cy="3302000"/>
          </a:xfrm>
        </p:grpSpPr>
        <p:sp>
          <p:nvSpPr>
            <p:cNvPr id="75783" name="Line 8">
              <a:extLst>
                <a:ext uri="{FF2B5EF4-FFF2-40B4-BE49-F238E27FC236}">
                  <a16:creationId xmlns:a16="http://schemas.microsoft.com/office/drawing/2014/main" id="{179DB166-62D9-4839-8911-9EB39707B4A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08075" y="3886200"/>
              <a:ext cx="152082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4" name="Line 15">
              <a:extLst>
                <a:ext uri="{FF2B5EF4-FFF2-40B4-BE49-F238E27FC236}">
                  <a16:creationId xmlns:a16="http://schemas.microsoft.com/office/drawing/2014/main" id="{263DC485-E970-4422-B378-D1337AAEF00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553200" y="3911600"/>
              <a:ext cx="152082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5" name="Line 16">
              <a:extLst>
                <a:ext uri="{FF2B5EF4-FFF2-40B4-BE49-F238E27FC236}">
                  <a16:creationId xmlns:a16="http://schemas.microsoft.com/office/drawing/2014/main" id="{DBB637A5-4C88-47EF-AB87-3456AE23FE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530975" y="3940175"/>
              <a:ext cx="1558925" cy="1304925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5786" name="Group 1">
              <a:extLst>
                <a:ext uri="{FF2B5EF4-FFF2-40B4-BE49-F238E27FC236}">
                  <a16:creationId xmlns:a16="http://schemas.microsoft.com/office/drawing/2014/main" id="{DA6CBB98-C3CF-40E9-9587-213A917BE40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0200" y="2235200"/>
              <a:ext cx="8483600" cy="3302000"/>
              <a:chOff x="330200" y="2235200"/>
              <a:chExt cx="8483600" cy="3302000"/>
            </a:xfrm>
          </p:grpSpPr>
          <p:sp>
            <p:nvSpPr>
              <p:cNvPr id="75787" name="AutoShape 2">
                <a:hlinkClick r:id="" action="ppaction://noaction" highlightClick="1"/>
                <a:extLst>
                  <a:ext uri="{FF2B5EF4-FFF2-40B4-BE49-F238E27FC236}">
                    <a16:creationId xmlns:a16="http://schemas.microsoft.com/office/drawing/2014/main" id="{3AA4208C-306D-4048-B2DB-C584695B00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49900" y="3505200"/>
                <a:ext cx="939800" cy="812800"/>
              </a:xfrm>
              <a:prstGeom prst="actionButtonBlank">
                <a:avLst/>
              </a:prstGeom>
              <a:solidFill>
                <a:srgbClr val="00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88" name="AutoShape 3">
                <a:hlinkClick r:id="" action="ppaction://noaction" highlightClick="1"/>
                <a:extLst>
                  <a:ext uri="{FF2B5EF4-FFF2-40B4-BE49-F238E27FC236}">
                    <a16:creationId xmlns:a16="http://schemas.microsoft.com/office/drawing/2014/main" id="{07FE93CF-9D89-4355-94A4-85BACCE1BD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03500" y="3505200"/>
                <a:ext cx="939800" cy="812800"/>
              </a:xfrm>
              <a:prstGeom prst="actionButtonBlank">
                <a:avLst/>
              </a:prstGeom>
              <a:solidFill>
                <a:srgbClr val="00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89" name="Rectangle 5">
                <a:extLst>
                  <a:ext uri="{FF2B5EF4-FFF2-40B4-BE49-F238E27FC236}">
                    <a16:creationId xmlns:a16="http://schemas.microsoft.com/office/drawing/2014/main" id="{68DCADA7-EBF0-4847-8FAB-D812BFFB30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22352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0" name="Rectangle 6">
                <a:extLst>
                  <a:ext uri="{FF2B5EF4-FFF2-40B4-BE49-F238E27FC236}">
                    <a16:creationId xmlns:a16="http://schemas.microsoft.com/office/drawing/2014/main" id="{0B33F2F0-81DC-4A95-990D-7E3618B8BD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48260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1" name="Rectangle 7">
                <a:extLst>
                  <a:ext uri="{FF2B5EF4-FFF2-40B4-BE49-F238E27FC236}">
                    <a16:creationId xmlns:a16="http://schemas.microsoft.com/office/drawing/2014/main" id="{A4475CFF-A616-491C-A9AE-57919EE01E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35306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2" name="Line 9">
                <a:extLst>
                  <a:ext uri="{FF2B5EF4-FFF2-40B4-BE49-F238E27FC236}">
                    <a16:creationId xmlns:a16="http://schemas.microsoft.com/office/drawing/2014/main" id="{9C829279-C371-432A-AC25-6531C7F4FD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08075" y="2632075"/>
                <a:ext cx="1520825" cy="11398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3" name="Line 10">
                <a:extLst>
                  <a:ext uri="{FF2B5EF4-FFF2-40B4-BE49-F238E27FC236}">
                    <a16:creationId xmlns:a16="http://schemas.microsoft.com/office/drawing/2014/main" id="{B543D48F-E7B3-4018-A76A-C56D1F7CA55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106488" y="4002088"/>
                <a:ext cx="1482725" cy="12160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75794" name="Group 11">
                <a:extLst>
                  <a:ext uri="{FF2B5EF4-FFF2-40B4-BE49-F238E27FC236}">
                    <a16:creationId xmlns:a16="http://schemas.microsoft.com/office/drawing/2014/main" id="{0785B534-448C-44E7-B989-6960C254B0C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8102600" y="2235200"/>
                <a:ext cx="711200" cy="3302000"/>
                <a:chOff x="5104" y="1408"/>
                <a:chExt cx="448" cy="2080"/>
              </a:xfrm>
            </p:grpSpPr>
            <p:sp>
              <p:nvSpPr>
                <p:cNvPr id="75798" name="Rectangle 12">
                  <a:extLst>
                    <a:ext uri="{FF2B5EF4-FFF2-40B4-BE49-F238E27FC236}">
                      <a16:creationId xmlns:a16="http://schemas.microsoft.com/office/drawing/2014/main" id="{1468F24A-F796-4925-A049-1CA3590B30B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1408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  <p:sp>
              <p:nvSpPr>
                <p:cNvPr id="75799" name="Rectangle 13">
                  <a:extLst>
                    <a:ext uri="{FF2B5EF4-FFF2-40B4-BE49-F238E27FC236}">
                      <a16:creationId xmlns:a16="http://schemas.microsoft.com/office/drawing/2014/main" id="{F9C5B7F2-AD31-4158-B151-11960946B7C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3040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  <p:sp>
              <p:nvSpPr>
                <p:cNvPr id="75800" name="Rectangle 14">
                  <a:extLst>
                    <a:ext uri="{FF2B5EF4-FFF2-40B4-BE49-F238E27FC236}">
                      <a16:creationId xmlns:a16="http://schemas.microsoft.com/office/drawing/2014/main" id="{ECEF6C60-3945-42BC-B642-520413127EE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2224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</p:grpSp>
          <p:sp>
            <p:nvSpPr>
              <p:cNvPr id="75795" name="Line 17">
                <a:extLst>
                  <a:ext uri="{FF2B5EF4-FFF2-40B4-BE49-F238E27FC236}">
                    <a16:creationId xmlns:a16="http://schemas.microsoft.com/office/drawing/2014/main" id="{CCAE57A5-CA15-4F06-AE14-0B50DA451B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503988" y="2503488"/>
                <a:ext cx="1584325" cy="14573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6" name="Line 18">
                <a:extLst>
                  <a:ext uri="{FF2B5EF4-FFF2-40B4-BE49-F238E27FC236}">
                    <a16:creationId xmlns:a16="http://schemas.microsoft.com/office/drawing/2014/main" id="{3BCA8F9B-F728-495D-A90C-BA3559865B8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546475" y="3886200"/>
                <a:ext cx="2003425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7" name="Freeform 21">
                <a:extLst>
                  <a:ext uri="{FF2B5EF4-FFF2-40B4-BE49-F238E27FC236}">
                    <a16:creationId xmlns:a16="http://schemas.microsoft.com/office/drawing/2014/main" id="{BAEB419E-2DFF-4AE7-9BFA-5A700F9ED5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43400" y="3505200"/>
                <a:ext cx="230188" cy="839788"/>
              </a:xfrm>
              <a:custGeom>
                <a:avLst/>
                <a:gdLst>
                  <a:gd name="T0" fmla="*/ 2147483647 w 145"/>
                  <a:gd name="T1" fmla="*/ 0 h 529"/>
                  <a:gd name="T2" fmla="*/ 0 w 145"/>
                  <a:gd name="T3" fmla="*/ 2147483647 h 529"/>
                  <a:gd name="T4" fmla="*/ 2147483647 w 145"/>
                  <a:gd name="T5" fmla="*/ 2147483647 h 529"/>
                  <a:gd name="T6" fmla="*/ 0 w 145"/>
                  <a:gd name="T7" fmla="*/ 2147483647 h 529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45"/>
                  <a:gd name="T13" fmla="*/ 0 h 529"/>
                  <a:gd name="T14" fmla="*/ 145 w 145"/>
                  <a:gd name="T15" fmla="*/ 529 h 529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45" h="529">
                    <a:moveTo>
                      <a:pt x="48" y="0"/>
                    </a:moveTo>
                    <a:lnTo>
                      <a:pt x="0" y="288"/>
                    </a:lnTo>
                    <a:lnTo>
                      <a:pt x="144" y="192"/>
                    </a:lnTo>
                    <a:lnTo>
                      <a:pt x="0" y="528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5782" name="Tartalom helye 2">
            <a:extLst>
              <a:ext uri="{FF2B5EF4-FFF2-40B4-BE49-F238E27FC236}">
                <a16:creationId xmlns:a16="http://schemas.microsoft.com/office/drawing/2014/main" id="{EC14FCE0-EA04-467F-BD43-D368B5900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583" y="4108860"/>
            <a:ext cx="9857362" cy="1782762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>
                <a:latin typeface="Calibri" panose="020F0502020204030204" pitchFamily="34" charset="0"/>
              </a:rPr>
              <a:t>Merge nodes:	</a:t>
            </a:r>
          </a:p>
          <a:p>
            <a:pPr lvl="1"/>
            <a:r>
              <a:rPr lang="en-GB" altLang="en-US" sz="2000" dirty="0">
                <a:latin typeface="Calibri" panose="020F0502020204030204" pitchFamily="34" charset="0"/>
              </a:rPr>
              <a:t>Events into which a number of activities enter and one (or several) leave.</a:t>
            </a:r>
          </a:p>
          <a:p>
            <a:r>
              <a:rPr lang="en-GB" altLang="en-US" sz="2000" b="1" dirty="0">
                <a:latin typeface="Calibri" panose="020F0502020204030204" pitchFamily="34" charset="0"/>
              </a:rPr>
              <a:t>Burst nodes:</a:t>
            </a:r>
          </a:p>
          <a:p>
            <a:pPr lvl="1"/>
            <a:r>
              <a:rPr lang="en-GB" altLang="en-US" sz="2000" dirty="0">
                <a:latin typeface="Calibri" panose="020F0502020204030204" pitchFamily="34" charset="0"/>
              </a:rPr>
              <a:t>Events that have one (or more) entering activities generating a number of emerging activities.</a:t>
            </a:r>
          </a:p>
        </p:txBody>
      </p:sp>
    </p:spTree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AutoShape 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F883C0A-E735-41AD-884F-0A49B8874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00" y="35179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3" name="AutoShape 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8DFBCFC-BA5A-46AC-8486-823A167B5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00" y="24257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4" name="AutoShape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2F90073-026B-45DA-9604-9E6AF7D213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5400" y="23749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5" name="AutoShape 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C59D6E5A-AFED-43B3-AA69-4E873864B5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35052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6" name="AutoShape 6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ECB9943E-9162-4ED9-AF3E-57E265129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47498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7" name="AutoShape 7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12691B7E-1692-4BFF-B58F-94A3EF2434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77400" y="47371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8" name="AutoShape 8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8AFB367-E555-475E-9172-575977A6C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0500" y="47244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9" name="AutoShape 9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2847C9A-7DA7-4906-BCFD-49ABFE1EFB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95900" y="34925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0" name="AutoShape 10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19B0C75C-2766-4639-A6C3-6827BB97E7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46700" y="25654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1" name="AutoShape 11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C7B8CC0-958B-4D74-A7E4-4DB16EA76D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6900" y="46863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2" name="AutoShape 1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497C86B-DCAF-46C3-82DD-F28BA21BF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2300" y="34417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3" name="AutoShape 1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D403F9E-221A-492F-B443-EA007F7D0D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24003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4" name="Rectangle 14">
            <a:extLst>
              <a:ext uri="{FF2B5EF4-FFF2-40B4-BE49-F238E27FC236}">
                <a16:creationId xmlns:a16="http://schemas.microsoft.com/office/drawing/2014/main" id="{7D82F1D6-ABA0-4D59-B641-00E87B5AC4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Collector Node / Milestones</a:t>
            </a:r>
          </a:p>
        </p:txBody>
      </p:sp>
      <p:sp>
        <p:nvSpPr>
          <p:cNvPr id="76815" name="Rectangle 15">
            <a:extLst>
              <a:ext uri="{FF2B5EF4-FFF2-40B4-BE49-F238E27FC236}">
                <a16:creationId xmlns:a16="http://schemas.microsoft.com/office/drawing/2014/main" id="{F9B685AA-E2F7-4412-BA22-59196FA03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7951" y="23526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6816" name="Rectangle 16">
            <a:extLst>
              <a:ext uri="{FF2B5EF4-FFF2-40B4-BE49-F238E27FC236}">
                <a16:creationId xmlns:a16="http://schemas.microsoft.com/office/drawing/2014/main" id="{C342BCEA-DD21-4D5C-BD9C-F16E4DE20C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24161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6817" name="Rectangle 17">
            <a:extLst>
              <a:ext uri="{FF2B5EF4-FFF2-40B4-BE49-F238E27FC236}">
                <a16:creationId xmlns:a16="http://schemas.microsoft.com/office/drawing/2014/main" id="{542CD5E8-4617-415D-AA69-01A3614EF3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0651" y="35147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6818" name="Rectangle 18">
            <a:extLst>
              <a:ext uri="{FF2B5EF4-FFF2-40B4-BE49-F238E27FC236}">
                <a16:creationId xmlns:a16="http://schemas.microsoft.com/office/drawing/2014/main" id="{FDEFC7F3-D6EB-4E2A-9857-6153AFA91F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35147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6819" name="Rectangle 19">
            <a:extLst>
              <a:ext uri="{FF2B5EF4-FFF2-40B4-BE49-F238E27FC236}">
                <a16:creationId xmlns:a16="http://schemas.microsoft.com/office/drawing/2014/main" id="{7B927099-D010-477A-AFDC-F0074247F2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5251" y="46942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76820" name="Rectangle 20">
            <a:extLst>
              <a:ext uri="{FF2B5EF4-FFF2-40B4-BE49-F238E27FC236}">
                <a16:creationId xmlns:a16="http://schemas.microsoft.com/office/drawing/2014/main" id="{00ED4B2D-3CBD-497F-B153-8375E1E347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47450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6821" name="Line 21">
            <a:extLst>
              <a:ext uri="{FF2B5EF4-FFF2-40B4-BE49-F238E27FC236}">
                <a16:creationId xmlns:a16="http://schemas.microsoft.com/office/drawing/2014/main" id="{927A0200-CE6E-44DA-B62C-DD1FA7667AD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2686050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2" name="Rectangle 22">
            <a:extLst>
              <a:ext uri="{FF2B5EF4-FFF2-40B4-BE49-F238E27FC236}">
                <a16:creationId xmlns:a16="http://schemas.microsoft.com/office/drawing/2014/main" id="{1729DE59-3403-4D87-8D01-9DB048A540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2789" y="23907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6823" name="Rectangle 23">
            <a:extLst>
              <a:ext uri="{FF2B5EF4-FFF2-40B4-BE49-F238E27FC236}">
                <a16:creationId xmlns:a16="http://schemas.microsoft.com/office/drawing/2014/main" id="{A5DE9F19-4915-4716-879B-584286DF06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3851" y="2568576"/>
            <a:ext cx="4794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6824" name="Line 24">
            <a:extLst>
              <a:ext uri="{FF2B5EF4-FFF2-40B4-BE49-F238E27FC236}">
                <a16:creationId xmlns:a16="http://schemas.microsoft.com/office/drawing/2014/main" id="{D1F4078D-FC5C-4AB1-8FC0-C7EC4E444A1E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3786188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5" name="Rectangle 25">
            <a:extLst>
              <a:ext uri="{FF2B5EF4-FFF2-40B4-BE49-F238E27FC236}">
                <a16:creationId xmlns:a16="http://schemas.microsoft.com/office/drawing/2014/main" id="{5266903B-7ABE-495C-96A2-7B0B122F50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4689" y="34639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6826" name="Rectangle 26">
            <a:extLst>
              <a:ext uri="{FF2B5EF4-FFF2-40B4-BE49-F238E27FC236}">
                <a16:creationId xmlns:a16="http://schemas.microsoft.com/office/drawing/2014/main" id="{B09388CF-C783-43B4-A7E1-5870142339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8451" y="34893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6827" name="Line 27">
            <a:extLst>
              <a:ext uri="{FF2B5EF4-FFF2-40B4-BE49-F238E27FC236}">
                <a16:creationId xmlns:a16="http://schemas.microsoft.com/office/drawing/2014/main" id="{EBB2172F-712A-4555-B27B-61C15CADFB6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5014913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8" name="Rectangle 28">
            <a:extLst>
              <a:ext uri="{FF2B5EF4-FFF2-40B4-BE49-F238E27FC236}">
                <a16:creationId xmlns:a16="http://schemas.microsoft.com/office/drawing/2014/main" id="{EE00C71C-25D0-4783-9FC3-9E33645EA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46815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76829" name="Rectangle 29">
            <a:extLst>
              <a:ext uri="{FF2B5EF4-FFF2-40B4-BE49-F238E27FC236}">
                <a16:creationId xmlns:a16="http://schemas.microsoft.com/office/drawing/2014/main" id="{72BC66E4-DDFC-4B84-9986-2B8ECF55E6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7651" y="47196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6830" name="Rectangle 30">
            <a:extLst>
              <a:ext uri="{FF2B5EF4-FFF2-40B4-BE49-F238E27FC236}">
                <a16:creationId xmlns:a16="http://schemas.microsoft.com/office/drawing/2014/main" id="{174EB003-13D8-4EF2-9ED3-7E935657AE00}"/>
              </a:ext>
            </a:extLst>
          </p:cNvPr>
          <p:cNvSpPr>
            <a:spLocks noChangeArrowheads="1"/>
          </p:cNvSpPr>
          <p:nvPr/>
        </p:nvSpPr>
        <p:spPr bwMode="auto">
          <a:xfrm rot="2880000">
            <a:off x="8024813" y="3536950"/>
            <a:ext cx="501650" cy="476250"/>
          </a:xfrm>
          <a:prstGeom prst="rect">
            <a:avLst/>
          </a:prstGeom>
          <a:solidFill>
            <a:srgbClr val="FF505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6831" name="Line 31">
            <a:extLst>
              <a:ext uri="{FF2B5EF4-FFF2-40B4-BE49-F238E27FC236}">
                <a16:creationId xmlns:a16="http://schemas.microsoft.com/office/drawing/2014/main" id="{27F330E3-C762-429B-A38E-B82A5EC0C2E0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2727326"/>
            <a:ext cx="2473325" cy="8921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2" name="Line 32">
            <a:extLst>
              <a:ext uri="{FF2B5EF4-FFF2-40B4-BE49-F238E27FC236}">
                <a16:creationId xmlns:a16="http://schemas.microsoft.com/office/drawing/2014/main" id="{84BABB73-E905-4816-8D5B-7B5E777EA27D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2727326"/>
            <a:ext cx="2378075" cy="20732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3" name="Line 33">
            <a:extLst>
              <a:ext uri="{FF2B5EF4-FFF2-40B4-BE49-F238E27FC236}">
                <a16:creationId xmlns:a16="http://schemas.microsoft.com/office/drawing/2014/main" id="{28A785B1-E317-4A16-9D09-05F52359335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2763839"/>
            <a:ext cx="2378075" cy="10636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4" name="Line 34">
            <a:extLst>
              <a:ext uri="{FF2B5EF4-FFF2-40B4-BE49-F238E27FC236}">
                <a16:creationId xmlns:a16="http://schemas.microsoft.com/office/drawing/2014/main" id="{CE126661-9339-4B0E-A658-9123A21651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2935289"/>
            <a:ext cx="2320925" cy="20923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5" name="Line 35">
            <a:extLst>
              <a:ext uri="{FF2B5EF4-FFF2-40B4-BE49-F238E27FC236}">
                <a16:creationId xmlns:a16="http://schemas.microsoft.com/office/drawing/2014/main" id="{032543D4-B3AB-4712-B8E7-A5FDE1F6FB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3887789"/>
            <a:ext cx="2397125" cy="11588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6" name="Line 36">
            <a:extLst>
              <a:ext uri="{FF2B5EF4-FFF2-40B4-BE49-F238E27FC236}">
                <a16:creationId xmlns:a16="http://schemas.microsoft.com/office/drawing/2014/main" id="{28C422A6-4B8D-4FA6-B939-6980F6FD750D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3832226"/>
            <a:ext cx="2244725" cy="10064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7" name="Line 37">
            <a:extLst>
              <a:ext uri="{FF2B5EF4-FFF2-40B4-BE49-F238E27FC236}">
                <a16:creationId xmlns:a16="http://schemas.microsoft.com/office/drawing/2014/main" id="{7763EB05-F0DA-435D-B7A3-F6DCD6FC64FE}"/>
              </a:ext>
            </a:extLst>
          </p:cNvPr>
          <p:cNvSpPr>
            <a:spLocks noChangeShapeType="1"/>
          </p:cNvSpPr>
          <p:nvPr/>
        </p:nvSpPr>
        <p:spPr bwMode="auto">
          <a:xfrm>
            <a:off x="7061201" y="2727325"/>
            <a:ext cx="835025" cy="9969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8" name="Line 38">
            <a:extLst>
              <a:ext uri="{FF2B5EF4-FFF2-40B4-BE49-F238E27FC236}">
                <a16:creationId xmlns:a16="http://schemas.microsoft.com/office/drawing/2014/main" id="{038C79E9-304F-460F-BFA4-CA15A9DA6C76}"/>
              </a:ext>
            </a:extLst>
          </p:cNvPr>
          <p:cNvSpPr>
            <a:spLocks noChangeShapeType="1"/>
          </p:cNvSpPr>
          <p:nvPr/>
        </p:nvSpPr>
        <p:spPr bwMode="auto">
          <a:xfrm>
            <a:off x="7051675" y="3800475"/>
            <a:ext cx="787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9" name="Line 39">
            <a:extLst>
              <a:ext uri="{FF2B5EF4-FFF2-40B4-BE49-F238E27FC236}">
                <a16:creationId xmlns:a16="http://schemas.microsoft.com/office/drawing/2014/main" id="{374556D5-2DB0-4E1C-9A95-ABED6DC54F5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40564" y="3830639"/>
            <a:ext cx="815975" cy="12160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0" name="Line 40">
            <a:extLst>
              <a:ext uri="{FF2B5EF4-FFF2-40B4-BE49-F238E27FC236}">
                <a16:creationId xmlns:a16="http://schemas.microsoft.com/office/drawing/2014/main" id="{270D61E7-BB55-4198-B44A-30511B1E8B64}"/>
              </a:ext>
            </a:extLst>
          </p:cNvPr>
          <p:cNvSpPr>
            <a:spLocks noChangeShapeType="1"/>
          </p:cNvSpPr>
          <p:nvPr/>
        </p:nvSpPr>
        <p:spPr bwMode="auto">
          <a:xfrm>
            <a:off x="8759825" y="3832225"/>
            <a:ext cx="8445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1" name="Line 41">
            <a:extLst>
              <a:ext uri="{FF2B5EF4-FFF2-40B4-BE49-F238E27FC236}">
                <a16:creationId xmlns:a16="http://schemas.microsoft.com/office/drawing/2014/main" id="{29B34DC3-88C2-43CF-A48D-F7FCB417123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726489" y="2640013"/>
            <a:ext cx="796925" cy="11874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2" name="Line 42">
            <a:extLst>
              <a:ext uri="{FF2B5EF4-FFF2-40B4-BE49-F238E27FC236}">
                <a16:creationId xmlns:a16="http://schemas.microsoft.com/office/drawing/2014/main" id="{1FFA146A-2FA8-4409-B9AF-8FBC9B95C881}"/>
              </a:ext>
            </a:extLst>
          </p:cNvPr>
          <p:cNvSpPr>
            <a:spLocks noChangeShapeType="1"/>
          </p:cNvSpPr>
          <p:nvPr/>
        </p:nvSpPr>
        <p:spPr bwMode="auto">
          <a:xfrm>
            <a:off x="8728076" y="3832225"/>
            <a:ext cx="815975" cy="11493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B85D756B-409E-412C-9C70-BA7718B402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Looping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11F37C56-F743-4DDB-B359-63AA9C383A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4521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28" name="Rectangle 4">
            <a:extLst>
              <a:ext uri="{FF2B5EF4-FFF2-40B4-BE49-F238E27FC236}">
                <a16:creationId xmlns:a16="http://schemas.microsoft.com/office/drawing/2014/main" id="{0B3226BF-92B3-4E77-949A-51BB18E5A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8200" y="2616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29" name="Rectangle 5">
            <a:extLst>
              <a:ext uri="{FF2B5EF4-FFF2-40B4-BE49-F238E27FC236}">
                <a16:creationId xmlns:a16="http://schemas.microsoft.com/office/drawing/2014/main" id="{954729A8-7763-44BD-B668-FEA428CA65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2616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30" name="Line 6">
            <a:extLst>
              <a:ext uri="{FF2B5EF4-FFF2-40B4-BE49-F238E27FC236}">
                <a16:creationId xmlns:a16="http://schemas.microsoft.com/office/drawing/2014/main" id="{E20F03C9-AE46-4223-BB1D-9CC365B590F4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7176" y="2971800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Line 7">
            <a:extLst>
              <a:ext uri="{FF2B5EF4-FFF2-40B4-BE49-F238E27FC236}">
                <a16:creationId xmlns:a16="http://schemas.microsoft.com/office/drawing/2014/main" id="{8DCB67BE-5261-4F4A-91DC-2B50EF8A08D2}"/>
              </a:ext>
            </a:extLst>
          </p:cNvPr>
          <p:cNvSpPr>
            <a:spLocks noChangeShapeType="1"/>
          </p:cNvSpPr>
          <p:nvPr/>
        </p:nvSpPr>
        <p:spPr bwMode="auto">
          <a:xfrm>
            <a:off x="7886700" y="34321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Line 8">
            <a:extLst>
              <a:ext uri="{FF2B5EF4-FFF2-40B4-BE49-F238E27FC236}">
                <a16:creationId xmlns:a16="http://schemas.microsoft.com/office/drawing/2014/main" id="{381E083E-FE73-42AA-8ADB-C84F7627F1E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83076" y="4914900"/>
            <a:ext cx="2689225" cy="127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Line 9">
            <a:extLst>
              <a:ext uri="{FF2B5EF4-FFF2-40B4-BE49-F238E27FC236}">
                <a16:creationId xmlns:a16="http://schemas.microsoft.com/office/drawing/2014/main" id="{99A6058F-1633-442E-B060-4A649CBB4F5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67200" y="3328989"/>
            <a:ext cx="0" cy="1622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Rectangle 10">
            <a:extLst>
              <a:ext uri="{FF2B5EF4-FFF2-40B4-BE49-F238E27FC236}">
                <a16:creationId xmlns:a16="http://schemas.microsoft.com/office/drawing/2014/main" id="{4089E95F-2DA0-4CA0-9719-3241F5FCAA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3839" y="25860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7835" name="Rectangle 11">
            <a:extLst>
              <a:ext uri="{FF2B5EF4-FFF2-40B4-BE49-F238E27FC236}">
                <a16:creationId xmlns:a16="http://schemas.microsoft.com/office/drawing/2014/main" id="{B83D3C43-AB3F-408D-8C8A-AAE98CAC6C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02539" y="45037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77836" name="Rectangle 12">
            <a:extLst>
              <a:ext uri="{FF2B5EF4-FFF2-40B4-BE49-F238E27FC236}">
                <a16:creationId xmlns:a16="http://schemas.microsoft.com/office/drawing/2014/main" id="{1F92934B-38AA-4B81-838F-883B93D6BF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239" y="25733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grpSp>
        <p:nvGrpSpPr>
          <p:cNvPr id="77837" name="Group 13">
            <a:extLst>
              <a:ext uri="{FF2B5EF4-FFF2-40B4-BE49-F238E27FC236}">
                <a16:creationId xmlns:a16="http://schemas.microsoft.com/office/drawing/2014/main" id="{E4B8DFA2-E098-44DE-AA1E-5D0679EF1F9F}"/>
              </a:ext>
            </a:extLst>
          </p:cNvPr>
          <p:cNvGrpSpPr>
            <a:grpSpLocks/>
          </p:cNvGrpSpPr>
          <p:nvPr/>
        </p:nvGrpSpPr>
        <p:grpSpPr bwMode="auto">
          <a:xfrm>
            <a:off x="5032376" y="4575176"/>
            <a:ext cx="1216025" cy="758825"/>
            <a:chOff x="2210" y="2882"/>
            <a:chExt cx="766" cy="478"/>
          </a:xfrm>
        </p:grpSpPr>
        <p:sp>
          <p:nvSpPr>
            <p:cNvPr id="77840" name="Line 14">
              <a:extLst>
                <a:ext uri="{FF2B5EF4-FFF2-40B4-BE49-F238E27FC236}">
                  <a16:creationId xmlns:a16="http://schemas.microsoft.com/office/drawing/2014/main" id="{6409D45D-9767-4E32-AC86-BC2D1C6115B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06" y="2882"/>
              <a:ext cx="574" cy="478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1" name="Line 15">
              <a:extLst>
                <a:ext uri="{FF2B5EF4-FFF2-40B4-BE49-F238E27FC236}">
                  <a16:creationId xmlns:a16="http://schemas.microsoft.com/office/drawing/2014/main" id="{A0BEB1E9-0552-44E7-8273-1E1740EA97E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10" y="2930"/>
              <a:ext cx="766" cy="382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7838" name="Line 16">
            <a:extLst>
              <a:ext uri="{FF2B5EF4-FFF2-40B4-BE49-F238E27FC236}">
                <a16:creationId xmlns:a16="http://schemas.microsoft.com/office/drawing/2014/main" id="{F01A0556-307D-447B-9511-37A18028F186}"/>
              </a:ext>
            </a:extLst>
          </p:cNvPr>
          <p:cNvSpPr>
            <a:spLocks noChangeShapeType="1"/>
          </p:cNvSpPr>
          <p:nvPr/>
        </p:nvSpPr>
        <p:spPr bwMode="auto">
          <a:xfrm>
            <a:off x="1774826" y="2924175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Line 17">
            <a:extLst>
              <a:ext uri="{FF2B5EF4-FFF2-40B4-BE49-F238E27FC236}">
                <a16:creationId xmlns:a16="http://schemas.microsoft.com/office/drawing/2014/main" id="{2F1822C7-298A-4D98-8936-66E297B8E8EF}"/>
              </a:ext>
            </a:extLst>
          </p:cNvPr>
          <p:cNvSpPr>
            <a:spLocks noChangeShapeType="1"/>
          </p:cNvSpPr>
          <p:nvPr/>
        </p:nvSpPr>
        <p:spPr bwMode="auto">
          <a:xfrm>
            <a:off x="9048751" y="2997200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80FFD7C6-4BC2-421F-83FF-133152AB64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304800"/>
            <a:ext cx="777240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Dangling</a:t>
            </a: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41B571D5-A033-4E1E-BCE8-AA008664DD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882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2" name="Rectangle 4">
            <a:extLst>
              <a:ext uri="{FF2B5EF4-FFF2-40B4-BE49-F238E27FC236}">
                <a16:creationId xmlns:a16="http://schemas.microsoft.com/office/drawing/2014/main" id="{0A206E14-7A8B-43B8-87E3-7EB862599F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4597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3" name="Rectangle 5">
            <a:extLst>
              <a:ext uri="{FF2B5EF4-FFF2-40B4-BE49-F238E27FC236}">
                <a16:creationId xmlns:a16="http://schemas.microsoft.com/office/drawing/2014/main" id="{6345E5CC-A555-4276-9BD4-8D4C3D432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4" name="Line 6">
            <a:extLst>
              <a:ext uri="{FF2B5EF4-FFF2-40B4-BE49-F238E27FC236}">
                <a16:creationId xmlns:a16="http://schemas.microsoft.com/office/drawing/2014/main" id="{B946DBDC-BF8C-48BB-9F92-B3979AFB3F82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0176" y="3048000"/>
            <a:ext cx="1063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Line 7">
            <a:extLst>
              <a:ext uri="{FF2B5EF4-FFF2-40B4-BE49-F238E27FC236}">
                <a16:creationId xmlns:a16="http://schemas.microsoft.com/office/drawing/2014/main" id="{8CF0118E-75C6-454A-B1B0-186AE5B68B55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4376" y="3048000"/>
            <a:ext cx="1292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Line 8">
            <a:extLst>
              <a:ext uri="{FF2B5EF4-FFF2-40B4-BE49-F238E27FC236}">
                <a16:creationId xmlns:a16="http://schemas.microsoft.com/office/drawing/2014/main" id="{0847F7D0-325C-43AB-82B1-E0650E74F5BF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7176" y="3048000"/>
            <a:ext cx="911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Line 9">
            <a:extLst>
              <a:ext uri="{FF2B5EF4-FFF2-40B4-BE49-F238E27FC236}">
                <a16:creationId xmlns:a16="http://schemas.microsoft.com/office/drawing/2014/main" id="{C9E5759F-B454-409C-B982-F3505805E217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4400" y="35083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Rectangle 10">
            <a:extLst>
              <a:ext uri="{FF2B5EF4-FFF2-40B4-BE49-F238E27FC236}">
                <a16:creationId xmlns:a16="http://schemas.microsoft.com/office/drawing/2014/main" id="{15856B43-D1CB-4C56-A58F-0E570D4ECD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26749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8859" name="Rectangle 11">
            <a:extLst>
              <a:ext uri="{FF2B5EF4-FFF2-40B4-BE49-F238E27FC236}">
                <a16:creationId xmlns:a16="http://schemas.microsoft.com/office/drawing/2014/main" id="{EF290E11-FBF7-480C-B617-1B615CC79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0039" y="26622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78860" name="Rectangle 12">
            <a:extLst>
              <a:ext uri="{FF2B5EF4-FFF2-40B4-BE49-F238E27FC236}">
                <a16:creationId xmlns:a16="http://schemas.microsoft.com/office/drawing/2014/main" id="{B179CEF9-799E-4ABA-A646-AC889A6F18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46434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grpSp>
        <p:nvGrpSpPr>
          <p:cNvPr id="78861" name="Group 13">
            <a:extLst>
              <a:ext uri="{FF2B5EF4-FFF2-40B4-BE49-F238E27FC236}">
                <a16:creationId xmlns:a16="http://schemas.microsoft.com/office/drawing/2014/main" id="{4E63603A-365D-446E-A9FE-FA95CB9C64C6}"/>
              </a:ext>
            </a:extLst>
          </p:cNvPr>
          <p:cNvGrpSpPr>
            <a:grpSpLocks/>
          </p:cNvGrpSpPr>
          <p:nvPr/>
        </p:nvGrpSpPr>
        <p:grpSpPr bwMode="auto">
          <a:xfrm>
            <a:off x="3736976" y="4314826"/>
            <a:ext cx="1825625" cy="1279525"/>
            <a:chOff x="1394" y="2718"/>
            <a:chExt cx="1150" cy="806"/>
          </a:xfrm>
        </p:grpSpPr>
        <p:sp>
          <p:nvSpPr>
            <p:cNvPr id="78862" name="Line 14">
              <a:extLst>
                <a:ext uri="{FF2B5EF4-FFF2-40B4-BE49-F238E27FC236}">
                  <a16:creationId xmlns:a16="http://schemas.microsoft.com/office/drawing/2014/main" id="{408A2809-D75E-4BC8-B38E-0773C9202C2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490" y="2718"/>
              <a:ext cx="958" cy="806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3" name="Line 15">
              <a:extLst>
                <a:ext uri="{FF2B5EF4-FFF2-40B4-BE49-F238E27FC236}">
                  <a16:creationId xmlns:a16="http://schemas.microsoft.com/office/drawing/2014/main" id="{DDAA61A8-5494-44BC-B59F-E79E72E256D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394" y="2793"/>
              <a:ext cx="1150" cy="656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839159F7-538E-4A37-8CA2-FD0E8F9AD8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304800"/>
            <a:ext cx="777240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Dangling</a:t>
            </a:r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47F3B6E3-15F9-4620-9EBA-7EE88AE0AA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882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6" name="Rectangle 4">
            <a:extLst>
              <a:ext uri="{FF2B5EF4-FFF2-40B4-BE49-F238E27FC236}">
                <a16:creationId xmlns:a16="http://schemas.microsoft.com/office/drawing/2014/main" id="{E4BDBCBF-056A-4314-AB62-E9584E8268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4597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7" name="Rectangle 5">
            <a:extLst>
              <a:ext uri="{FF2B5EF4-FFF2-40B4-BE49-F238E27FC236}">
                <a16:creationId xmlns:a16="http://schemas.microsoft.com/office/drawing/2014/main" id="{8E9D7C61-991F-4314-84B9-0287722DED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8" name="Line 6">
            <a:extLst>
              <a:ext uri="{FF2B5EF4-FFF2-40B4-BE49-F238E27FC236}">
                <a16:creationId xmlns:a16="http://schemas.microsoft.com/office/drawing/2014/main" id="{9AE5CF4D-49E6-4ECF-985E-9C70D0CDED3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0176" y="3048000"/>
            <a:ext cx="1063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Line 7">
            <a:extLst>
              <a:ext uri="{FF2B5EF4-FFF2-40B4-BE49-F238E27FC236}">
                <a16:creationId xmlns:a16="http://schemas.microsoft.com/office/drawing/2014/main" id="{37D63DF6-FC10-4829-97E5-57A9CBA3CE3D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4376" y="3048000"/>
            <a:ext cx="1292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Line 8">
            <a:extLst>
              <a:ext uri="{FF2B5EF4-FFF2-40B4-BE49-F238E27FC236}">
                <a16:creationId xmlns:a16="http://schemas.microsoft.com/office/drawing/2014/main" id="{E343A240-FD10-4D44-B06B-8B1D51B9B8A1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7176" y="3048000"/>
            <a:ext cx="911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Line 9">
            <a:extLst>
              <a:ext uri="{FF2B5EF4-FFF2-40B4-BE49-F238E27FC236}">
                <a16:creationId xmlns:a16="http://schemas.microsoft.com/office/drawing/2014/main" id="{9809A081-D9E4-4D84-B200-AC3B4A518706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4400" y="35083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Rectangle 10">
            <a:extLst>
              <a:ext uri="{FF2B5EF4-FFF2-40B4-BE49-F238E27FC236}">
                <a16:creationId xmlns:a16="http://schemas.microsoft.com/office/drawing/2014/main" id="{FEF1D6D5-3E7C-4FA7-8052-F0B4C09065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26749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9883" name="Rectangle 11">
            <a:extLst>
              <a:ext uri="{FF2B5EF4-FFF2-40B4-BE49-F238E27FC236}">
                <a16:creationId xmlns:a16="http://schemas.microsoft.com/office/drawing/2014/main" id="{12211D7B-19D8-420F-8E37-F09C43D90C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0039" y="26622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79884" name="Rectangle 12">
            <a:extLst>
              <a:ext uri="{FF2B5EF4-FFF2-40B4-BE49-F238E27FC236}">
                <a16:creationId xmlns:a16="http://schemas.microsoft.com/office/drawing/2014/main" id="{CE51A9DD-15CF-4825-99CE-CD0AA86602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46434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79885" name="Line 16">
            <a:extLst>
              <a:ext uri="{FF2B5EF4-FFF2-40B4-BE49-F238E27FC236}">
                <a16:creationId xmlns:a16="http://schemas.microsoft.com/office/drawing/2014/main" id="{3F4876E2-BEE2-4DCE-BC72-8ED302AD516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91200" y="3886201"/>
            <a:ext cx="4457700" cy="10890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62AF1B20-FFF0-43C3-B1F7-961EFC4EC4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Conventions</a:t>
            </a: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0182A1E0-A115-4A6D-8A92-1179566093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67000" y="2209800"/>
            <a:ext cx="7391400" cy="2971800"/>
          </a:xfrm>
          <a:noFill/>
        </p:spPr>
        <p:txBody>
          <a:bodyPr>
            <a:normAutofit fontScale="85000" lnSpcReduction="10000"/>
          </a:bodyPr>
          <a:lstStyle/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Start Task is always needed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Finish Task is always needed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Tasks have names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Task numbers follow the WBS codes</a:t>
            </a:r>
          </a:p>
        </p:txBody>
      </p:sp>
    </p:spTree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0">
            <a:extLst>
              <a:ext uri="{FF2B5EF4-FFF2-40B4-BE49-F238E27FC236}">
                <a16:creationId xmlns:a16="http://schemas.microsoft.com/office/drawing/2014/main" id="{47DE9375-5BC0-487B-ADC4-BA5B5493FE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Chart</a:t>
            </a:r>
          </a:p>
        </p:txBody>
      </p:sp>
      <p:sp>
        <p:nvSpPr>
          <p:cNvPr id="81923" name="Text Box 21">
            <a:extLst>
              <a:ext uri="{FF2B5EF4-FFF2-40B4-BE49-F238E27FC236}">
                <a16:creationId xmlns:a16="http://schemas.microsoft.com/office/drawing/2014/main" id="{BD10D59A-7AB4-4B1E-89F3-40D3ADE3DD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2725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1924" name="Text Box 22">
            <a:extLst>
              <a:ext uri="{FF2B5EF4-FFF2-40B4-BE49-F238E27FC236}">
                <a16:creationId xmlns:a16="http://schemas.microsoft.com/office/drawing/2014/main" id="{099EB805-8A17-4762-B14D-265190201E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9025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1925" name="Text Box 23">
            <a:extLst>
              <a:ext uri="{FF2B5EF4-FFF2-40B4-BE49-F238E27FC236}">
                <a16:creationId xmlns:a16="http://schemas.microsoft.com/office/drawing/2014/main" id="{56965801-B895-4DB5-9CD2-92C28D84EE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975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81926" name="Text Box 24">
            <a:extLst>
              <a:ext uri="{FF2B5EF4-FFF2-40B4-BE49-F238E27FC236}">
                <a16:creationId xmlns:a16="http://schemas.microsoft.com/office/drawing/2014/main" id="{2F033730-E649-408F-AF63-5C44E9D953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9025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1927" name="Text Box 26">
            <a:extLst>
              <a:ext uri="{FF2B5EF4-FFF2-40B4-BE49-F238E27FC236}">
                <a16:creationId xmlns:a16="http://schemas.microsoft.com/office/drawing/2014/main" id="{CD221340-4AF2-4212-A7F7-0E42E25A56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271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H</a:t>
            </a:r>
          </a:p>
        </p:txBody>
      </p:sp>
      <p:sp>
        <p:nvSpPr>
          <p:cNvPr id="81928" name="Text Box 27">
            <a:extLst>
              <a:ext uri="{FF2B5EF4-FFF2-40B4-BE49-F238E27FC236}">
                <a16:creationId xmlns:a16="http://schemas.microsoft.com/office/drawing/2014/main" id="{CCDADA3C-1738-40C8-AFA7-D38B5F219C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1763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1929" name="Text Box 28">
            <a:extLst>
              <a:ext uri="{FF2B5EF4-FFF2-40B4-BE49-F238E27FC236}">
                <a16:creationId xmlns:a16="http://schemas.microsoft.com/office/drawing/2014/main" id="{E37EBB88-3F30-42FE-B9D7-7C04183AA3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975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1930" name="Text Box 29">
            <a:extLst>
              <a:ext uri="{FF2B5EF4-FFF2-40B4-BE49-F238E27FC236}">
                <a16:creationId xmlns:a16="http://schemas.microsoft.com/office/drawing/2014/main" id="{E18D6172-1C71-423B-8EFC-1EDE0C8642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2016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81931" name="Text Box 31">
            <a:extLst>
              <a:ext uri="{FF2B5EF4-FFF2-40B4-BE49-F238E27FC236}">
                <a16:creationId xmlns:a16="http://schemas.microsoft.com/office/drawing/2014/main" id="{4F80F8FE-34CC-43CF-98C6-EBE63D848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9575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81932" name="Text Box 32">
            <a:extLst>
              <a:ext uri="{FF2B5EF4-FFF2-40B4-BE49-F238E27FC236}">
                <a16:creationId xmlns:a16="http://schemas.microsoft.com/office/drawing/2014/main" id="{59CA57F7-B79C-47BA-B10A-6145A1D69E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576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81933" name="Text Box 33">
            <a:extLst>
              <a:ext uri="{FF2B5EF4-FFF2-40B4-BE49-F238E27FC236}">
                <a16:creationId xmlns:a16="http://schemas.microsoft.com/office/drawing/2014/main" id="{9F18E16D-3BF1-454B-B86D-5DFA42DA80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5763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K</a:t>
            </a:r>
          </a:p>
        </p:txBody>
      </p:sp>
      <p:cxnSp>
        <p:nvCxnSpPr>
          <p:cNvPr id="81934" name="AutoShape 35">
            <a:extLst>
              <a:ext uri="{FF2B5EF4-FFF2-40B4-BE49-F238E27FC236}">
                <a16:creationId xmlns:a16="http://schemas.microsoft.com/office/drawing/2014/main" id="{44E7E09C-94A6-4AF6-9B15-44A2B1336A70}"/>
              </a:ext>
            </a:extLst>
          </p:cNvPr>
          <p:cNvCxnSpPr>
            <a:cxnSpLocks noChangeShapeType="1"/>
            <a:stCxn id="81923" idx="3"/>
            <a:endCxn id="81926" idx="1"/>
          </p:cNvCxnSpPr>
          <p:nvPr/>
        </p:nvCxnSpPr>
        <p:spPr bwMode="auto">
          <a:xfrm>
            <a:off x="3305175" y="3583633"/>
            <a:ext cx="323850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5" name="AutoShape 36">
            <a:extLst>
              <a:ext uri="{FF2B5EF4-FFF2-40B4-BE49-F238E27FC236}">
                <a16:creationId xmlns:a16="http://schemas.microsoft.com/office/drawing/2014/main" id="{ABF5867E-1C62-48D2-9891-FAE18CE86C45}"/>
              </a:ext>
            </a:extLst>
          </p:cNvPr>
          <p:cNvCxnSpPr>
            <a:cxnSpLocks noChangeShapeType="1"/>
            <a:stCxn id="81926" idx="3"/>
            <a:endCxn id="81925" idx="1"/>
          </p:cNvCxnSpPr>
          <p:nvPr/>
        </p:nvCxnSpPr>
        <p:spPr bwMode="auto">
          <a:xfrm>
            <a:off x="4181475" y="5069533"/>
            <a:ext cx="952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6" name="AutoShape 37">
            <a:extLst>
              <a:ext uri="{FF2B5EF4-FFF2-40B4-BE49-F238E27FC236}">
                <a16:creationId xmlns:a16="http://schemas.microsoft.com/office/drawing/2014/main" id="{F5DB295E-ABBA-417C-8D00-30394B74F724}"/>
              </a:ext>
            </a:extLst>
          </p:cNvPr>
          <p:cNvCxnSpPr>
            <a:cxnSpLocks noChangeShapeType="1"/>
            <a:stCxn id="81923" idx="3"/>
            <a:endCxn id="81931" idx="1"/>
          </p:cNvCxnSpPr>
          <p:nvPr/>
        </p:nvCxnSpPr>
        <p:spPr bwMode="auto">
          <a:xfrm>
            <a:off x="3305175" y="3583633"/>
            <a:ext cx="9144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7" name="AutoShape 38">
            <a:extLst>
              <a:ext uri="{FF2B5EF4-FFF2-40B4-BE49-F238E27FC236}">
                <a16:creationId xmlns:a16="http://schemas.microsoft.com/office/drawing/2014/main" id="{C285754B-0855-4E04-85CE-4A8F56EA3B54}"/>
              </a:ext>
            </a:extLst>
          </p:cNvPr>
          <p:cNvCxnSpPr>
            <a:cxnSpLocks noChangeShapeType="1"/>
            <a:stCxn id="81923" idx="3"/>
            <a:endCxn id="81924" idx="1"/>
          </p:cNvCxnSpPr>
          <p:nvPr/>
        </p:nvCxnSpPr>
        <p:spPr bwMode="auto">
          <a:xfrm flipV="1">
            <a:off x="3305175" y="1983433"/>
            <a:ext cx="3238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8" name="AutoShape 39">
            <a:extLst>
              <a:ext uri="{FF2B5EF4-FFF2-40B4-BE49-F238E27FC236}">
                <a16:creationId xmlns:a16="http://schemas.microsoft.com/office/drawing/2014/main" id="{B1CB16CD-0B68-4656-840D-781B8B03F9E3}"/>
              </a:ext>
            </a:extLst>
          </p:cNvPr>
          <p:cNvCxnSpPr>
            <a:cxnSpLocks noChangeShapeType="1"/>
            <a:stCxn id="81924" idx="3"/>
            <a:endCxn id="81929" idx="1"/>
          </p:cNvCxnSpPr>
          <p:nvPr/>
        </p:nvCxnSpPr>
        <p:spPr bwMode="auto">
          <a:xfrm>
            <a:off x="4181475" y="1983433"/>
            <a:ext cx="952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9" name="AutoShape 40">
            <a:extLst>
              <a:ext uri="{FF2B5EF4-FFF2-40B4-BE49-F238E27FC236}">
                <a16:creationId xmlns:a16="http://schemas.microsoft.com/office/drawing/2014/main" id="{992A0329-47AA-4718-AB76-830BB72393B5}"/>
              </a:ext>
            </a:extLst>
          </p:cNvPr>
          <p:cNvCxnSpPr>
            <a:cxnSpLocks noChangeShapeType="1"/>
            <a:stCxn id="81931" idx="3"/>
            <a:endCxn id="81927" idx="1"/>
          </p:cNvCxnSpPr>
          <p:nvPr/>
        </p:nvCxnSpPr>
        <p:spPr bwMode="auto">
          <a:xfrm>
            <a:off x="4772025" y="3583633"/>
            <a:ext cx="169068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0" name="AutoShape 41">
            <a:extLst>
              <a:ext uri="{FF2B5EF4-FFF2-40B4-BE49-F238E27FC236}">
                <a16:creationId xmlns:a16="http://schemas.microsoft.com/office/drawing/2014/main" id="{D964FEC2-AC79-480E-8C11-A8E87A128A6A}"/>
              </a:ext>
            </a:extLst>
          </p:cNvPr>
          <p:cNvCxnSpPr>
            <a:cxnSpLocks noChangeShapeType="1"/>
            <a:stCxn id="81931" idx="3"/>
            <a:endCxn id="81929" idx="1"/>
          </p:cNvCxnSpPr>
          <p:nvPr/>
        </p:nvCxnSpPr>
        <p:spPr bwMode="auto">
          <a:xfrm flipV="1">
            <a:off x="4772025" y="1983433"/>
            <a:ext cx="3619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1" name="AutoShape 42">
            <a:extLst>
              <a:ext uri="{FF2B5EF4-FFF2-40B4-BE49-F238E27FC236}">
                <a16:creationId xmlns:a16="http://schemas.microsoft.com/office/drawing/2014/main" id="{70F137DB-EF89-4A01-8935-970F9D381E0E}"/>
              </a:ext>
            </a:extLst>
          </p:cNvPr>
          <p:cNvCxnSpPr>
            <a:cxnSpLocks noChangeShapeType="1"/>
            <a:stCxn id="81925" idx="3"/>
            <a:endCxn id="81927" idx="1"/>
          </p:cNvCxnSpPr>
          <p:nvPr/>
        </p:nvCxnSpPr>
        <p:spPr bwMode="auto">
          <a:xfrm flipV="1">
            <a:off x="5686425" y="3583633"/>
            <a:ext cx="776288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2" name="AutoShape 43">
            <a:extLst>
              <a:ext uri="{FF2B5EF4-FFF2-40B4-BE49-F238E27FC236}">
                <a16:creationId xmlns:a16="http://schemas.microsoft.com/office/drawing/2014/main" id="{5A3A3A65-3BF9-423B-8AFB-4AFF28F80643}"/>
              </a:ext>
            </a:extLst>
          </p:cNvPr>
          <p:cNvCxnSpPr>
            <a:cxnSpLocks noChangeShapeType="1"/>
            <a:stCxn id="81925" idx="3"/>
            <a:endCxn id="81933" idx="1"/>
          </p:cNvCxnSpPr>
          <p:nvPr/>
        </p:nvCxnSpPr>
        <p:spPr bwMode="auto">
          <a:xfrm>
            <a:off x="5686425" y="5069533"/>
            <a:ext cx="231933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3" name="AutoShape 44">
            <a:extLst>
              <a:ext uri="{FF2B5EF4-FFF2-40B4-BE49-F238E27FC236}">
                <a16:creationId xmlns:a16="http://schemas.microsoft.com/office/drawing/2014/main" id="{11395A87-7EC6-4563-B12E-6199F6803315}"/>
              </a:ext>
            </a:extLst>
          </p:cNvPr>
          <p:cNvCxnSpPr>
            <a:cxnSpLocks noChangeShapeType="1"/>
            <a:stCxn id="81933" idx="3"/>
            <a:endCxn id="81930" idx="1"/>
          </p:cNvCxnSpPr>
          <p:nvPr/>
        </p:nvCxnSpPr>
        <p:spPr bwMode="auto">
          <a:xfrm flipV="1">
            <a:off x="8558213" y="3583633"/>
            <a:ext cx="361950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4" name="AutoShape 45">
            <a:extLst>
              <a:ext uri="{FF2B5EF4-FFF2-40B4-BE49-F238E27FC236}">
                <a16:creationId xmlns:a16="http://schemas.microsoft.com/office/drawing/2014/main" id="{12382B2B-76F8-4C7C-B533-80648225EE40}"/>
              </a:ext>
            </a:extLst>
          </p:cNvPr>
          <p:cNvCxnSpPr>
            <a:cxnSpLocks noChangeShapeType="1"/>
            <a:stCxn id="81929" idx="3"/>
            <a:endCxn id="81928" idx="1"/>
          </p:cNvCxnSpPr>
          <p:nvPr/>
        </p:nvCxnSpPr>
        <p:spPr bwMode="auto">
          <a:xfrm>
            <a:off x="5686425" y="1983433"/>
            <a:ext cx="79533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5" name="AutoShape 46">
            <a:extLst>
              <a:ext uri="{FF2B5EF4-FFF2-40B4-BE49-F238E27FC236}">
                <a16:creationId xmlns:a16="http://schemas.microsoft.com/office/drawing/2014/main" id="{CD443607-9D71-4416-8041-CF05831D0247}"/>
              </a:ext>
            </a:extLst>
          </p:cNvPr>
          <p:cNvCxnSpPr>
            <a:cxnSpLocks noChangeShapeType="1"/>
            <a:stCxn id="81928" idx="3"/>
            <a:endCxn id="81932" idx="1"/>
          </p:cNvCxnSpPr>
          <p:nvPr/>
        </p:nvCxnSpPr>
        <p:spPr bwMode="auto">
          <a:xfrm>
            <a:off x="7034213" y="1983433"/>
            <a:ext cx="9715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6" name="AutoShape 47">
            <a:extLst>
              <a:ext uri="{FF2B5EF4-FFF2-40B4-BE49-F238E27FC236}">
                <a16:creationId xmlns:a16="http://schemas.microsoft.com/office/drawing/2014/main" id="{2BC77D7D-C95B-43BF-BC6C-B37B549249F4}"/>
              </a:ext>
            </a:extLst>
          </p:cNvPr>
          <p:cNvCxnSpPr>
            <a:cxnSpLocks noChangeShapeType="1"/>
            <a:stCxn id="81927" idx="3"/>
            <a:endCxn id="81932" idx="1"/>
          </p:cNvCxnSpPr>
          <p:nvPr/>
        </p:nvCxnSpPr>
        <p:spPr bwMode="auto">
          <a:xfrm>
            <a:off x="7015163" y="3583633"/>
            <a:ext cx="990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7" name="AutoShape 48">
            <a:extLst>
              <a:ext uri="{FF2B5EF4-FFF2-40B4-BE49-F238E27FC236}">
                <a16:creationId xmlns:a16="http://schemas.microsoft.com/office/drawing/2014/main" id="{7E8EBB4A-4920-42F8-AB59-BE4E5A1D3C2B}"/>
              </a:ext>
            </a:extLst>
          </p:cNvPr>
          <p:cNvCxnSpPr>
            <a:cxnSpLocks noChangeShapeType="1"/>
            <a:stCxn id="81932" idx="3"/>
            <a:endCxn id="81930" idx="1"/>
          </p:cNvCxnSpPr>
          <p:nvPr/>
        </p:nvCxnSpPr>
        <p:spPr bwMode="auto">
          <a:xfrm>
            <a:off x="8558213" y="3583633"/>
            <a:ext cx="36195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1948" name="Text Box 53">
            <a:extLst>
              <a:ext uri="{FF2B5EF4-FFF2-40B4-BE49-F238E27FC236}">
                <a16:creationId xmlns:a16="http://schemas.microsoft.com/office/drawing/2014/main" id="{7BBBB98C-A9E5-4830-B62E-04C657FE1B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33528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1949" name="Text Box 54">
            <a:extLst>
              <a:ext uri="{FF2B5EF4-FFF2-40B4-BE49-F238E27FC236}">
                <a16:creationId xmlns:a16="http://schemas.microsoft.com/office/drawing/2014/main" id="{BA12DFB9-2540-4680-B5DE-5B00FF064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7201" y="335280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sp>
        <p:nvSpPr>
          <p:cNvPr id="81950" name="Line 58">
            <a:extLst>
              <a:ext uri="{FF2B5EF4-FFF2-40B4-BE49-F238E27FC236}">
                <a16:creationId xmlns:a16="http://schemas.microsoft.com/office/drawing/2014/main" id="{2F37FA1B-9C5D-4632-942E-7EDBD4E0AF64}"/>
              </a:ext>
            </a:extLst>
          </p:cNvPr>
          <p:cNvSpPr>
            <a:spLocks noChangeShapeType="1"/>
          </p:cNvSpPr>
          <p:nvPr/>
        </p:nvSpPr>
        <p:spPr bwMode="auto">
          <a:xfrm>
            <a:off x="2335214" y="3581400"/>
            <a:ext cx="40957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1951" name="Line 59">
            <a:extLst>
              <a:ext uri="{FF2B5EF4-FFF2-40B4-BE49-F238E27FC236}">
                <a16:creationId xmlns:a16="http://schemas.microsoft.com/office/drawing/2014/main" id="{27FF7ED3-AE71-451A-83AC-633893720600}"/>
              </a:ext>
            </a:extLst>
          </p:cNvPr>
          <p:cNvSpPr>
            <a:spLocks noChangeShapeType="1"/>
          </p:cNvSpPr>
          <p:nvPr/>
        </p:nvSpPr>
        <p:spPr bwMode="auto">
          <a:xfrm>
            <a:off x="9496425" y="3571875"/>
            <a:ext cx="3238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088A2960-F62D-4074-9316-1BA085FB3F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>
            <a:normAutofit lnSpcReduction="10000"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Finish to Start</a:t>
            </a:r>
          </a:p>
          <a:p>
            <a:pPr>
              <a:buFontTx/>
              <a:buNone/>
            </a:pPr>
            <a:r>
              <a:rPr lang="en-GB" altLang="en-US">
                <a:latin typeface="Verdana" panose="020B0604030504040204" pitchFamily="34" charset="0"/>
              </a:rPr>
              <a:t> </a:t>
            </a:r>
          </a:p>
          <a:p>
            <a:r>
              <a:rPr lang="en-GB" altLang="en-US">
                <a:latin typeface="Verdana" panose="020B0604030504040204" pitchFamily="34" charset="0"/>
              </a:rPr>
              <a:t>Start to Start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Finish to Finish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Start to Finish</a:t>
            </a:r>
          </a:p>
        </p:txBody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8C43B1D1-F512-4BCF-94E6-39891697D4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1835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68" name="Rectangle 4">
            <a:extLst>
              <a:ext uri="{FF2B5EF4-FFF2-40B4-BE49-F238E27FC236}">
                <a16:creationId xmlns:a16="http://schemas.microsoft.com/office/drawing/2014/main" id="{08A78B52-8E11-4658-A378-409162F98F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1835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69" name="Rectangle 5">
            <a:extLst>
              <a:ext uri="{FF2B5EF4-FFF2-40B4-BE49-F238E27FC236}">
                <a16:creationId xmlns:a16="http://schemas.microsoft.com/office/drawing/2014/main" id="{11890D67-A0A1-474F-B58F-244F8F3F0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1906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0" name="Rectangle 6">
            <a:extLst>
              <a:ext uri="{FF2B5EF4-FFF2-40B4-BE49-F238E27FC236}">
                <a16:creationId xmlns:a16="http://schemas.microsoft.com/office/drawing/2014/main" id="{BCFE3125-1D40-4859-A14A-B0D2515A00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1906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1" name="Rectangle 7">
            <a:extLst>
              <a:ext uri="{FF2B5EF4-FFF2-40B4-BE49-F238E27FC236}">
                <a16:creationId xmlns:a16="http://schemas.microsoft.com/office/drawing/2014/main" id="{5EC0E5CF-2388-49C6-9A9B-6CF4462394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2978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2" name="Rectangle 8">
            <a:extLst>
              <a:ext uri="{FF2B5EF4-FFF2-40B4-BE49-F238E27FC236}">
                <a16:creationId xmlns:a16="http://schemas.microsoft.com/office/drawing/2014/main" id="{2773E3E9-5477-4B77-9D91-BE8CCA451B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2978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3" name="Rectangle 9">
            <a:extLst>
              <a:ext uri="{FF2B5EF4-FFF2-40B4-BE49-F238E27FC236}">
                <a16:creationId xmlns:a16="http://schemas.microsoft.com/office/drawing/2014/main" id="{31BA7517-3713-4581-B08A-F623FE7A60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3049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4" name="Rectangle 10">
            <a:extLst>
              <a:ext uri="{FF2B5EF4-FFF2-40B4-BE49-F238E27FC236}">
                <a16:creationId xmlns:a16="http://schemas.microsoft.com/office/drawing/2014/main" id="{85D4D91F-0D85-47BD-86D9-B495DD669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3049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5" name="Rectangle 11">
            <a:extLst>
              <a:ext uri="{FF2B5EF4-FFF2-40B4-BE49-F238E27FC236}">
                <a16:creationId xmlns:a16="http://schemas.microsoft.com/office/drawing/2014/main" id="{4776FCD1-7843-480C-9DB2-FFA550F032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41973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6" name="Rectangle 12">
            <a:extLst>
              <a:ext uri="{FF2B5EF4-FFF2-40B4-BE49-F238E27FC236}">
                <a16:creationId xmlns:a16="http://schemas.microsoft.com/office/drawing/2014/main" id="{1E0406EB-BF40-4C30-97B3-343D0CCAEC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41973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7" name="Rectangle 13">
            <a:extLst>
              <a:ext uri="{FF2B5EF4-FFF2-40B4-BE49-F238E27FC236}">
                <a16:creationId xmlns:a16="http://schemas.microsoft.com/office/drawing/2014/main" id="{630863D9-CA4A-4580-9505-96BD9561F8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42687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8" name="Rectangle 14">
            <a:extLst>
              <a:ext uri="{FF2B5EF4-FFF2-40B4-BE49-F238E27FC236}">
                <a16:creationId xmlns:a16="http://schemas.microsoft.com/office/drawing/2014/main" id="{300006A4-FF32-4AB8-AD53-7B05555BAC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42687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9" name="Rectangle 15">
            <a:extLst>
              <a:ext uri="{FF2B5EF4-FFF2-40B4-BE49-F238E27FC236}">
                <a16:creationId xmlns:a16="http://schemas.microsoft.com/office/drawing/2014/main" id="{6B1E03C4-2483-4B6A-A2F7-A8C2062216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54165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80" name="Rectangle 16">
            <a:extLst>
              <a:ext uri="{FF2B5EF4-FFF2-40B4-BE49-F238E27FC236}">
                <a16:creationId xmlns:a16="http://schemas.microsoft.com/office/drawing/2014/main" id="{FBF2C3AA-64CA-4751-8963-478418597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54165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81" name="Rectangle 17">
            <a:extLst>
              <a:ext uri="{FF2B5EF4-FFF2-40B4-BE49-F238E27FC236}">
                <a16:creationId xmlns:a16="http://schemas.microsoft.com/office/drawing/2014/main" id="{7F17B1D7-7B8F-4954-89D1-317148B9C8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54879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82" name="Rectangle 18">
            <a:extLst>
              <a:ext uri="{FF2B5EF4-FFF2-40B4-BE49-F238E27FC236}">
                <a16:creationId xmlns:a16="http://schemas.microsoft.com/office/drawing/2014/main" id="{2F0390C8-DC1D-404D-BF59-3885560A76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54879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83" name="Line 19">
            <a:extLst>
              <a:ext uri="{FF2B5EF4-FFF2-40B4-BE49-F238E27FC236}">
                <a16:creationId xmlns:a16="http://schemas.microsoft.com/office/drawing/2014/main" id="{16445097-D23C-4AD0-8C1E-7EB369CAA6B2}"/>
              </a:ext>
            </a:extLst>
          </p:cNvPr>
          <p:cNvSpPr>
            <a:spLocks noChangeShapeType="1"/>
          </p:cNvSpPr>
          <p:nvPr/>
        </p:nvSpPr>
        <p:spPr bwMode="auto">
          <a:xfrm>
            <a:off x="6559550" y="2209800"/>
            <a:ext cx="2197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8084" name="Freeform 20">
            <a:extLst>
              <a:ext uri="{FF2B5EF4-FFF2-40B4-BE49-F238E27FC236}">
                <a16:creationId xmlns:a16="http://schemas.microsoft.com/office/drawing/2014/main" id="{E361020F-40AC-4AEC-A7E7-839616A48357}"/>
              </a:ext>
            </a:extLst>
          </p:cNvPr>
          <p:cNvSpPr>
            <a:spLocks/>
          </p:cNvSpPr>
          <p:nvPr/>
        </p:nvSpPr>
        <p:spPr bwMode="auto">
          <a:xfrm>
            <a:off x="5715000" y="2819400"/>
            <a:ext cx="3049588" cy="534988"/>
          </a:xfrm>
          <a:custGeom>
            <a:avLst/>
            <a:gdLst>
              <a:gd name="T0" fmla="*/ 0 w 1921"/>
              <a:gd name="T1" fmla="*/ 2147483647 h 337"/>
              <a:gd name="T2" fmla="*/ 0 w 1921"/>
              <a:gd name="T3" fmla="*/ 0 h 337"/>
              <a:gd name="T4" fmla="*/ 2147483647 w 1921"/>
              <a:gd name="T5" fmla="*/ 0 h 337"/>
              <a:gd name="T6" fmla="*/ 2147483647 w 1921"/>
              <a:gd name="T7" fmla="*/ 2147483647 h 337"/>
              <a:gd name="T8" fmla="*/ 2147483647 w 1921"/>
              <a:gd name="T9" fmla="*/ 2147483647 h 337"/>
              <a:gd name="T10" fmla="*/ 2147483647 w 1921"/>
              <a:gd name="T11" fmla="*/ 2147483647 h 33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21"/>
              <a:gd name="T19" fmla="*/ 0 h 337"/>
              <a:gd name="T20" fmla="*/ 1921 w 1921"/>
              <a:gd name="T21" fmla="*/ 337 h 33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21" h="337">
                <a:moveTo>
                  <a:pt x="0" y="96"/>
                </a:moveTo>
                <a:lnTo>
                  <a:pt x="0" y="0"/>
                </a:lnTo>
                <a:lnTo>
                  <a:pt x="1200" y="0"/>
                </a:lnTo>
                <a:lnTo>
                  <a:pt x="1200" y="336"/>
                </a:lnTo>
                <a:lnTo>
                  <a:pt x="1920" y="33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8085" name="Freeform 21">
            <a:extLst>
              <a:ext uri="{FF2B5EF4-FFF2-40B4-BE49-F238E27FC236}">
                <a16:creationId xmlns:a16="http://schemas.microsoft.com/office/drawing/2014/main" id="{B2AD28A2-9C88-42C6-BC85-CACB6B7A4507}"/>
              </a:ext>
            </a:extLst>
          </p:cNvPr>
          <p:cNvSpPr>
            <a:spLocks/>
          </p:cNvSpPr>
          <p:nvPr/>
        </p:nvSpPr>
        <p:spPr bwMode="auto">
          <a:xfrm>
            <a:off x="6553200" y="3962400"/>
            <a:ext cx="3049588" cy="611188"/>
          </a:xfrm>
          <a:custGeom>
            <a:avLst/>
            <a:gdLst>
              <a:gd name="T0" fmla="*/ 0 w 1921"/>
              <a:gd name="T1" fmla="*/ 2147483647 h 385"/>
              <a:gd name="T2" fmla="*/ 2147483647 w 1921"/>
              <a:gd name="T3" fmla="*/ 2147483647 h 385"/>
              <a:gd name="T4" fmla="*/ 2147483647 w 1921"/>
              <a:gd name="T5" fmla="*/ 0 h 385"/>
              <a:gd name="T6" fmla="*/ 2147483647 w 1921"/>
              <a:gd name="T7" fmla="*/ 0 h 385"/>
              <a:gd name="T8" fmla="*/ 2147483647 w 1921"/>
              <a:gd name="T9" fmla="*/ 2147483647 h 3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21"/>
              <a:gd name="T16" fmla="*/ 0 h 385"/>
              <a:gd name="T17" fmla="*/ 1921 w 1921"/>
              <a:gd name="T18" fmla="*/ 385 h 38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21" h="385">
                <a:moveTo>
                  <a:pt x="0" y="384"/>
                </a:moveTo>
                <a:lnTo>
                  <a:pt x="720" y="384"/>
                </a:lnTo>
                <a:lnTo>
                  <a:pt x="720" y="0"/>
                </a:lnTo>
                <a:lnTo>
                  <a:pt x="1920" y="0"/>
                </a:lnTo>
                <a:lnTo>
                  <a:pt x="19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8086" name="Freeform 22">
            <a:extLst>
              <a:ext uri="{FF2B5EF4-FFF2-40B4-BE49-F238E27FC236}">
                <a16:creationId xmlns:a16="http://schemas.microsoft.com/office/drawing/2014/main" id="{D7539B16-B1C4-476C-A3A9-706158ADF98B}"/>
              </a:ext>
            </a:extLst>
          </p:cNvPr>
          <p:cNvSpPr>
            <a:spLocks/>
          </p:cNvSpPr>
          <p:nvPr/>
        </p:nvSpPr>
        <p:spPr bwMode="auto">
          <a:xfrm>
            <a:off x="5715000" y="5181600"/>
            <a:ext cx="3887788" cy="230188"/>
          </a:xfrm>
          <a:custGeom>
            <a:avLst/>
            <a:gdLst>
              <a:gd name="T0" fmla="*/ 0 w 2449"/>
              <a:gd name="T1" fmla="*/ 2147483647 h 145"/>
              <a:gd name="T2" fmla="*/ 0 w 2449"/>
              <a:gd name="T3" fmla="*/ 0 h 145"/>
              <a:gd name="T4" fmla="*/ 2147483647 w 2449"/>
              <a:gd name="T5" fmla="*/ 0 h 145"/>
              <a:gd name="T6" fmla="*/ 2147483647 w 2449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49"/>
              <a:gd name="T13" fmla="*/ 0 h 145"/>
              <a:gd name="T14" fmla="*/ 2449 w 2449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49" h="145">
                <a:moveTo>
                  <a:pt x="0" y="144"/>
                </a:moveTo>
                <a:lnTo>
                  <a:pt x="0" y="0"/>
                </a:lnTo>
                <a:lnTo>
                  <a:pt x="2448" y="0"/>
                </a:lnTo>
                <a:lnTo>
                  <a:pt x="2448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0551" name="Rectangle 23">
            <a:extLst>
              <a:ext uri="{FF2B5EF4-FFF2-40B4-BE49-F238E27FC236}">
                <a16:creationId xmlns:a16="http://schemas.microsoft.com/office/drawing/2014/main" id="{DB083115-6AAF-41C9-A848-83AD5A4161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9189" y="16779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2" name="Rectangle 24">
            <a:extLst>
              <a:ext uri="{FF2B5EF4-FFF2-40B4-BE49-F238E27FC236}">
                <a16:creationId xmlns:a16="http://schemas.microsoft.com/office/drawing/2014/main" id="{754753AF-733D-4FD9-9E29-A4E1FC43C9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0589" y="2897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3" name="Rectangle 25">
            <a:extLst>
              <a:ext uri="{FF2B5EF4-FFF2-40B4-BE49-F238E27FC236}">
                <a16:creationId xmlns:a16="http://schemas.microsoft.com/office/drawing/2014/main" id="{00C55A8A-4E5D-4813-BF40-900163D5AA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3989" y="4040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4" name="Rectangle 26">
            <a:extLst>
              <a:ext uri="{FF2B5EF4-FFF2-40B4-BE49-F238E27FC236}">
                <a16:creationId xmlns:a16="http://schemas.microsoft.com/office/drawing/2014/main" id="{324E88FF-BDB1-43AC-837F-7C619369A3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5389" y="5183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88091" name="Rectangle 27">
            <a:extLst>
              <a:ext uri="{FF2B5EF4-FFF2-40B4-BE49-F238E27FC236}">
                <a16:creationId xmlns:a16="http://schemas.microsoft.com/office/drawing/2014/main" id="{E18A9F29-A045-4FAF-9B95-F84AB40911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</p:spTree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A8A2B04F-6B64-446A-9109-B8FAA4EE80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Finish to Start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89091" name="Group 28">
            <a:extLst>
              <a:ext uri="{FF2B5EF4-FFF2-40B4-BE49-F238E27FC236}">
                <a16:creationId xmlns:a16="http://schemas.microsoft.com/office/drawing/2014/main" id="{0AC2BE9C-AA51-4D7D-A21B-8E092AB7FE90}"/>
              </a:ext>
            </a:extLst>
          </p:cNvPr>
          <p:cNvGrpSpPr>
            <a:grpSpLocks/>
          </p:cNvGrpSpPr>
          <p:nvPr/>
        </p:nvGrpSpPr>
        <p:grpSpPr bwMode="auto">
          <a:xfrm>
            <a:off x="2135188" y="2065338"/>
            <a:ext cx="3359150" cy="581354"/>
            <a:chOff x="376" y="1129"/>
            <a:chExt cx="2440" cy="685"/>
          </a:xfrm>
        </p:grpSpPr>
        <p:sp>
          <p:nvSpPr>
            <p:cNvPr id="89118" name="Rectangle 3">
              <a:extLst>
                <a:ext uri="{FF2B5EF4-FFF2-40B4-BE49-F238E27FC236}">
                  <a16:creationId xmlns:a16="http://schemas.microsoft.com/office/drawing/2014/main" id="{9980F515-3DE8-4173-9C25-2478D0E12C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9" name="Rectangle 4">
              <a:extLst>
                <a:ext uri="{FF2B5EF4-FFF2-40B4-BE49-F238E27FC236}">
                  <a16:creationId xmlns:a16="http://schemas.microsoft.com/office/drawing/2014/main" id="{B762837E-F56F-4E48-855F-68A584A25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20" name="Rectangle 5">
              <a:extLst>
                <a:ext uri="{FF2B5EF4-FFF2-40B4-BE49-F238E27FC236}">
                  <a16:creationId xmlns:a16="http://schemas.microsoft.com/office/drawing/2014/main" id="{792548E7-FA54-48F9-AB9C-5939765C2D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89121" name="Rectangle 6">
              <a:extLst>
                <a:ext uri="{FF2B5EF4-FFF2-40B4-BE49-F238E27FC236}">
                  <a16:creationId xmlns:a16="http://schemas.microsoft.com/office/drawing/2014/main" id="{10828AB5-532D-4EA5-985E-0B131841AD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89122" name="Line 19">
              <a:extLst>
                <a:ext uri="{FF2B5EF4-FFF2-40B4-BE49-F238E27FC236}">
                  <a16:creationId xmlns:a16="http://schemas.microsoft.com/office/drawing/2014/main" id="{9A5C219A-750E-431F-B41F-9B6601C469C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04" y="1464"/>
              <a:ext cx="13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8743" name="Rectangle 23">
              <a:extLst>
                <a:ext uri="{FF2B5EF4-FFF2-40B4-BE49-F238E27FC236}">
                  <a16:creationId xmlns:a16="http://schemas.microsoft.com/office/drawing/2014/main" id="{2AF7CAF8-BD9B-4E5F-B91C-7C065D3FBC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7" y="1129"/>
              <a:ext cx="238" cy="54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89092" name="Rectangle 27">
            <a:extLst>
              <a:ext uri="{FF2B5EF4-FFF2-40B4-BE49-F238E27FC236}">
                <a16:creationId xmlns:a16="http://schemas.microsoft.com/office/drawing/2014/main" id="{C640C783-999D-414B-A322-BDFD170AFD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89093" name="Line 32">
            <a:extLst>
              <a:ext uri="{FF2B5EF4-FFF2-40B4-BE49-F238E27FC236}">
                <a16:creationId xmlns:a16="http://schemas.microsoft.com/office/drawing/2014/main" id="{424606A3-DE1A-459A-8DE2-32FF840BF68D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89094" name="Rectangle 33">
            <a:extLst>
              <a:ext uri="{FF2B5EF4-FFF2-40B4-BE49-F238E27FC236}">
                <a16:creationId xmlns:a16="http://schemas.microsoft.com/office/drawing/2014/main" id="{3CAD6DD4-C6EB-46F8-B393-FBADC2B045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1905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095" name="Rectangle 42">
            <a:extLst>
              <a:ext uri="{FF2B5EF4-FFF2-40B4-BE49-F238E27FC236}">
                <a16:creationId xmlns:a16="http://schemas.microsoft.com/office/drawing/2014/main" id="{8E85214C-506B-4BD5-91D5-657E75A87C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1" y="5380039"/>
            <a:ext cx="715963" cy="4413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096" name="Rectangle 43">
            <a:extLst>
              <a:ext uri="{FF2B5EF4-FFF2-40B4-BE49-F238E27FC236}">
                <a16:creationId xmlns:a16="http://schemas.microsoft.com/office/drawing/2014/main" id="{45884879-B63E-4595-AB60-E3DD5F626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6788" y="5380039"/>
            <a:ext cx="715962" cy="4413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097" name="Rectangle 44">
            <a:extLst>
              <a:ext uri="{FF2B5EF4-FFF2-40B4-BE49-F238E27FC236}">
                <a16:creationId xmlns:a16="http://schemas.microsoft.com/office/drawing/2014/main" id="{BF138E32-85A1-4A50-B2E3-0EF7B6604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2189" y="5418138"/>
            <a:ext cx="45878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098" name="Rectangle 45">
            <a:extLst>
              <a:ext uri="{FF2B5EF4-FFF2-40B4-BE49-F238E27FC236}">
                <a16:creationId xmlns:a16="http://schemas.microsoft.com/office/drawing/2014/main" id="{D8B266E0-D52F-4054-A674-BBA5A4791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5375" y="5418138"/>
            <a:ext cx="45878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099" name="Line 46">
            <a:extLst>
              <a:ext uri="{FF2B5EF4-FFF2-40B4-BE49-F238E27FC236}">
                <a16:creationId xmlns:a16="http://schemas.microsoft.com/office/drawing/2014/main" id="{7DD69ED8-2935-49D7-805E-F426C2E68535}"/>
              </a:ext>
            </a:extLst>
          </p:cNvPr>
          <p:cNvSpPr>
            <a:spLocks noChangeShapeType="1"/>
          </p:cNvSpPr>
          <p:nvPr/>
        </p:nvSpPr>
        <p:spPr bwMode="auto">
          <a:xfrm>
            <a:off x="2860675" y="5580064"/>
            <a:ext cx="1905000" cy="1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8767" name="Rectangle 47">
            <a:extLst>
              <a:ext uri="{FF2B5EF4-FFF2-40B4-BE49-F238E27FC236}">
                <a16:creationId xmlns:a16="http://schemas.microsoft.com/office/drawing/2014/main" id="{57DC4F30-85E5-4BDB-A3F8-C75C71703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1400" y="5219700"/>
            <a:ext cx="541338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grpSp>
        <p:nvGrpSpPr>
          <p:cNvPr id="89101" name="Group 48">
            <a:extLst>
              <a:ext uri="{FF2B5EF4-FFF2-40B4-BE49-F238E27FC236}">
                <a16:creationId xmlns:a16="http://schemas.microsoft.com/office/drawing/2014/main" id="{32E346B3-028A-465B-8732-6E82F88F7579}"/>
              </a:ext>
            </a:extLst>
          </p:cNvPr>
          <p:cNvGrpSpPr>
            <a:grpSpLocks/>
          </p:cNvGrpSpPr>
          <p:nvPr/>
        </p:nvGrpSpPr>
        <p:grpSpPr bwMode="auto">
          <a:xfrm>
            <a:off x="2133600" y="3657601"/>
            <a:ext cx="3359150" cy="581355"/>
            <a:chOff x="376" y="1129"/>
            <a:chExt cx="2440" cy="685"/>
          </a:xfrm>
        </p:grpSpPr>
        <p:sp>
          <p:nvSpPr>
            <p:cNvPr id="89112" name="Rectangle 49">
              <a:extLst>
                <a:ext uri="{FF2B5EF4-FFF2-40B4-BE49-F238E27FC236}">
                  <a16:creationId xmlns:a16="http://schemas.microsoft.com/office/drawing/2014/main" id="{B2F641E7-20C6-44F0-86C0-322765CCA8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3" name="Rectangle 50">
              <a:extLst>
                <a:ext uri="{FF2B5EF4-FFF2-40B4-BE49-F238E27FC236}">
                  <a16:creationId xmlns:a16="http://schemas.microsoft.com/office/drawing/2014/main" id="{7A31DCDA-509D-4EBB-8628-08AE13E33B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4" name="Rectangle 51">
              <a:extLst>
                <a:ext uri="{FF2B5EF4-FFF2-40B4-BE49-F238E27FC236}">
                  <a16:creationId xmlns:a16="http://schemas.microsoft.com/office/drawing/2014/main" id="{0DF4C08A-3769-4771-BA8D-B237DAFDC3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89115" name="Rectangle 52">
              <a:extLst>
                <a:ext uri="{FF2B5EF4-FFF2-40B4-BE49-F238E27FC236}">
                  <a16:creationId xmlns:a16="http://schemas.microsoft.com/office/drawing/2014/main" id="{BF5ECE83-75BA-4D10-A574-A3DE8B5B11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89116" name="Line 53">
              <a:extLst>
                <a:ext uri="{FF2B5EF4-FFF2-40B4-BE49-F238E27FC236}">
                  <a16:creationId xmlns:a16="http://schemas.microsoft.com/office/drawing/2014/main" id="{B4C1BEF6-9C10-42D9-A13B-B5752BFD398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04" y="1464"/>
              <a:ext cx="13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8774" name="Rectangle 54">
              <a:extLst>
                <a:ext uri="{FF2B5EF4-FFF2-40B4-BE49-F238E27FC236}">
                  <a16:creationId xmlns:a16="http://schemas.microsoft.com/office/drawing/2014/main" id="{FB3DD7B1-E187-4F89-9CD2-9F04770B8F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7" y="1129"/>
              <a:ext cx="238" cy="54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cxnSp>
        <p:nvCxnSpPr>
          <p:cNvPr id="89102" name="AutoShape 65">
            <a:extLst>
              <a:ext uri="{FF2B5EF4-FFF2-40B4-BE49-F238E27FC236}">
                <a16:creationId xmlns:a16="http://schemas.microsoft.com/office/drawing/2014/main" id="{754E1E45-D26A-4DB9-BDC4-8443EA9AB43A}"/>
              </a:ext>
            </a:extLst>
          </p:cNvPr>
          <p:cNvCxnSpPr>
            <a:cxnSpLocks noChangeShapeType="1"/>
            <a:stCxn id="89094" idx="3"/>
            <a:endCxn id="89105" idx="1"/>
          </p:cNvCxnSpPr>
          <p:nvPr/>
        </p:nvCxnSpPr>
        <p:spPr bwMode="auto">
          <a:xfrm flipH="1">
            <a:off x="8077200" y="2152650"/>
            <a:ext cx="57150" cy="685800"/>
          </a:xfrm>
          <a:prstGeom prst="bentConnector5">
            <a:avLst>
              <a:gd name="adj1" fmla="val -400000"/>
              <a:gd name="adj2" fmla="val 50000"/>
              <a:gd name="adj3" fmla="val 5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03" name="AutoShape 66">
            <a:extLst>
              <a:ext uri="{FF2B5EF4-FFF2-40B4-BE49-F238E27FC236}">
                <a16:creationId xmlns:a16="http://schemas.microsoft.com/office/drawing/2014/main" id="{A8FBC311-6B0A-40AA-B03B-F9136EA33E4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115300" y="3829050"/>
            <a:ext cx="495300" cy="609600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04" name="AutoShape 67">
            <a:extLst>
              <a:ext uri="{FF2B5EF4-FFF2-40B4-BE49-F238E27FC236}">
                <a16:creationId xmlns:a16="http://schemas.microsoft.com/office/drawing/2014/main" id="{E3C284D5-6917-4A90-B84E-CD94B653AB6A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7543800" y="5619750"/>
            <a:ext cx="571500" cy="533400"/>
          </a:xfrm>
          <a:prstGeom prst="bentConnector5">
            <a:avLst>
              <a:gd name="adj1" fmla="val -40000"/>
              <a:gd name="adj2" fmla="val 60412"/>
              <a:gd name="adj3" fmla="val 14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05" name="Rectangle 69">
            <a:extLst>
              <a:ext uri="{FF2B5EF4-FFF2-40B4-BE49-F238E27FC236}">
                <a16:creationId xmlns:a16="http://schemas.microsoft.com/office/drawing/2014/main" id="{0FD0359A-989B-4F92-A586-0882561E49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2590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06" name="Rectangle 70">
            <a:extLst>
              <a:ext uri="{FF2B5EF4-FFF2-40B4-BE49-F238E27FC236}">
                <a16:creationId xmlns:a16="http://schemas.microsoft.com/office/drawing/2014/main" id="{353ACE06-5504-48E8-B5B1-5E38385035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35814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07" name="Rectangle 71">
            <a:extLst>
              <a:ext uri="{FF2B5EF4-FFF2-40B4-BE49-F238E27FC236}">
                <a16:creationId xmlns:a16="http://schemas.microsoft.com/office/drawing/2014/main" id="{E370B0E6-F199-49A8-A570-1A552A319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334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08" name="Rectangle 72">
            <a:extLst>
              <a:ext uri="{FF2B5EF4-FFF2-40B4-BE49-F238E27FC236}">
                <a16:creationId xmlns:a16="http://schemas.microsoft.com/office/drawing/2014/main" id="{2D911DA6-C699-4BD9-A8E4-D2EBD85CAA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6019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09" name="Rectangle 73">
            <a:extLst>
              <a:ext uri="{FF2B5EF4-FFF2-40B4-BE49-F238E27FC236}">
                <a16:creationId xmlns:a16="http://schemas.microsoft.com/office/drawing/2014/main" id="{20C42678-6ABC-42BA-9A8D-5844A4160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0600" y="4191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10" name="AutoShape 74">
            <a:extLst>
              <a:ext uri="{FF2B5EF4-FFF2-40B4-BE49-F238E27FC236}">
                <a16:creationId xmlns:a16="http://schemas.microsoft.com/office/drawing/2014/main" id="{9BB717DF-F19D-4EB5-AEE8-0A50219053FC}"/>
              </a:ext>
            </a:extLst>
          </p:cNvPr>
          <p:cNvSpPr>
            <a:spLocks/>
          </p:cNvSpPr>
          <p:nvPr/>
        </p:nvSpPr>
        <p:spPr bwMode="auto">
          <a:xfrm rot="16200000">
            <a:off x="8153400" y="4674395"/>
            <a:ext cx="381000" cy="328613"/>
          </a:xfrm>
          <a:prstGeom prst="leftBrace">
            <a:avLst>
              <a:gd name="adj1" fmla="val 1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111" name="AutoShape 75">
            <a:extLst>
              <a:ext uri="{FF2B5EF4-FFF2-40B4-BE49-F238E27FC236}">
                <a16:creationId xmlns:a16="http://schemas.microsoft.com/office/drawing/2014/main" id="{5BD511AF-D999-413B-9549-5E81155D157D}"/>
              </a:ext>
            </a:extLst>
          </p:cNvPr>
          <p:cNvSpPr>
            <a:spLocks/>
          </p:cNvSpPr>
          <p:nvPr/>
        </p:nvSpPr>
        <p:spPr bwMode="auto">
          <a:xfrm rot="16200000">
            <a:off x="7620000" y="6503195"/>
            <a:ext cx="381000" cy="328613"/>
          </a:xfrm>
          <a:prstGeom prst="leftBrace">
            <a:avLst>
              <a:gd name="adj1" fmla="val 1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9743A130-1CDB-4681-82F2-72ACF08692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Start to Start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90115" name="Group 10">
            <a:extLst>
              <a:ext uri="{FF2B5EF4-FFF2-40B4-BE49-F238E27FC236}">
                <a16:creationId xmlns:a16="http://schemas.microsoft.com/office/drawing/2014/main" id="{E0305894-9198-4D49-B130-CA0D1A2ABB98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2171700"/>
            <a:ext cx="3289300" cy="717550"/>
            <a:chOff x="396" y="1992"/>
            <a:chExt cx="2444" cy="620"/>
          </a:xfrm>
        </p:grpSpPr>
        <p:sp>
          <p:nvSpPr>
            <p:cNvPr id="90141" name="Rectangle 11">
              <a:extLst>
                <a:ext uri="{FF2B5EF4-FFF2-40B4-BE49-F238E27FC236}">
                  <a16:creationId xmlns:a16="http://schemas.microsoft.com/office/drawing/2014/main" id="{619A7294-E39A-4235-87B0-88404A7F18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42" name="Rectangle 12">
              <a:extLst>
                <a:ext uri="{FF2B5EF4-FFF2-40B4-BE49-F238E27FC236}">
                  <a16:creationId xmlns:a16="http://schemas.microsoft.com/office/drawing/2014/main" id="{F0D241DF-AC3E-459C-BB9E-5C3B55B33B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43" name="Rectangle 13">
              <a:extLst>
                <a:ext uri="{FF2B5EF4-FFF2-40B4-BE49-F238E27FC236}">
                  <a16:creationId xmlns:a16="http://schemas.microsoft.com/office/drawing/2014/main" id="{D434448D-B48A-4EFA-B103-9E80D7677C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0144" name="Rectangle 14">
              <a:extLst>
                <a:ext uri="{FF2B5EF4-FFF2-40B4-BE49-F238E27FC236}">
                  <a16:creationId xmlns:a16="http://schemas.microsoft.com/office/drawing/2014/main" id="{65E288FF-59EC-4F13-A2A8-2E0FC3A49A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0145" name="Freeform 15">
              <a:extLst>
                <a:ext uri="{FF2B5EF4-FFF2-40B4-BE49-F238E27FC236}">
                  <a16:creationId xmlns:a16="http://schemas.microsoft.com/office/drawing/2014/main" id="{2E25ED89-6F88-40E9-88A3-4418E59F8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1992"/>
              <a:ext cx="1921" cy="337"/>
            </a:xfrm>
            <a:custGeom>
              <a:avLst/>
              <a:gdLst>
                <a:gd name="T0" fmla="*/ 0 w 1921"/>
                <a:gd name="T1" fmla="*/ 96 h 337"/>
                <a:gd name="T2" fmla="*/ 0 w 1921"/>
                <a:gd name="T3" fmla="*/ 0 h 337"/>
                <a:gd name="T4" fmla="*/ 1200 w 1921"/>
                <a:gd name="T5" fmla="*/ 0 h 337"/>
                <a:gd name="T6" fmla="*/ 1200 w 1921"/>
                <a:gd name="T7" fmla="*/ 336 h 337"/>
                <a:gd name="T8" fmla="*/ 1920 w 1921"/>
                <a:gd name="T9" fmla="*/ 336 h 337"/>
                <a:gd name="T10" fmla="*/ 1920 w 1921"/>
                <a:gd name="T11" fmla="*/ 336 h 3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21"/>
                <a:gd name="T19" fmla="*/ 0 h 337"/>
                <a:gd name="T20" fmla="*/ 1921 w 1921"/>
                <a:gd name="T21" fmla="*/ 337 h 33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21" h="337">
                  <a:moveTo>
                    <a:pt x="0" y="96"/>
                  </a:moveTo>
                  <a:lnTo>
                    <a:pt x="0" y="0"/>
                  </a:lnTo>
                  <a:lnTo>
                    <a:pt x="1200" y="0"/>
                  </a:lnTo>
                  <a:lnTo>
                    <a:pt x="1200" y="336"/>
                  </a:lnTo>
                  <a:lnTo>
                    <a:pt x="1920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0784" name="Rectangle 16">
              <a:extLst>
                <a:ext uri="{FF2B5EF4-FFF2-40B4-BE49-F238E27FC236}">
                  <a16:creationId xmlns:a16="http://schemas.microsoft.com/office/drawing/2014/main" id="{10FB7E94-E848-4989-A7F9-67EB5CA1AC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7" y="2041"/>
              <a:ext cx="238" cy="39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0116" name="Rectangle 31">
            <a:extLst>
              <a:ext uri="{FF2B5EF4-FFF2-40B4-BE49-F238E27FC236}">
                <a16:creationId xmlns:a16="http://schemas.microsoft.com/office/drawing/2014/main" id="{54B6015A-F601-4415-ABC2-D48121F885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0117" name="Line 32">
            <a:extLst>
              <a:ext uri="{FF2B5EF4-FFF2-40B4-BE49-F238E27FC236}">
                <a16:creationId xmlns:a16="http://schemas.microsoft.com/office/drawing/2014/main" id="{9A578521-11AA-482A-B09B-A77941361927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0118" name="Rectangle 33">
            <a:extLst>
              <a:ext uri="{FF2B5EF4-FFF2-40B4-BE49-F238E27FC236}">
                <a16:creationId xmlns:a16="http://schemas.microsoft.com/office/drawing/2014/main" id="{A61DEAE3-4778-4D36-98AE-E20ABA7759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8450" y="16002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19" name="Rectangle 35">
            <a:extLst>
              <a:ext uri="{FF2B5EF4-FFF2-40B4-BE49-F238E27FC236}">
                <a16:creationId xmlns:a16="http://schemas.microsoft.com/office/drawing/2014/main" id="{B2D54C8D-688D-4910-A9DD-444652FF4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8450" y="35814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0" name="Rectangle 36">
            <a:extLst>
              <a:ext uri="{FF2B5EF4-FFF2-40B4-BE49-F238E27FC236}">
                <a16:creationId xmlns:a16="http://schemas.microsoft.com/office/drawing/2014/main" id="{490E724E-58FC-415D-8592-9C1DC1B2AB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4191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0121" name="Rectangle 37">
            <a:extLst>
              <a:ext uri="{FF2B5EF4-FFF2-40B4-BE49-F238E27FC236}">
                <a16:creationId xmlns:a16="http://schemas.microsoft.com/office/drawing/2014/main" id="{9FB0CBE0-74C0-4978-BB35-3974EBFAF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4953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2" name="Rectangle 38">
            <a:extLst>
              <a:ext uri="{FF2B5EF4-FFF2-40B4-BE49-F238E27FC236}">
                <a16:creationId xmlns:a16="http://schemas.microsoft.com/office/drawing/2014/main" id="{1C325C28-216B-4A5D-B1C8-6EAE985A9F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715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0123" name="Group 41">
            <a:extLst>
              <a:ext uri="{FF2B5EF4-FFF2-40B4-BE49-F238E27FC236}">
                <a16:creationId xmlns:a16="http://schemas.microsoft.com/office/drawing/2014/main" id="{686E35DA-7B16-413C-AAFE-35929A0A779B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3657600"/>
            <a:ext cx="3289300" cy="717550"/>
            <a:chOff x="396" y="1992"/>
            <a:chExt cx="2444" cy="620"/>
          </a:xfrm>
        </p:grpSpPr>
        <p:sp>
          <p:nvSpPr>
            <p:cNvPr id="90135" name="Rectangle 42">
              <a:extLst>
                <a:ext uri="{FF2B5EF4-FFF2-40B4-BE49-F238E27FC236}">
                  <a16:creationId xmlns:a16="http://schemas.microsoft.com/office/drawing/2014/main" id="{E484CA28-44D3-4C79-A295-011A31C7C1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36" name="Rectangle 43">
              <a:extLst>
                <a:ext uri="{FF2B5EF4-FFF2-40B4-BE49-F238E27FC236}">
                  <a16:creationId xmlns:a16="http://schemas.microsoft.com/office/drawing/2014/main" id="{B95F170A-A3DC-4F08-90DA-0DD0ABB9C7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37" name="Rectangle 44">
              <a:extLst>
                <a:ext uri="{FF2B5EF4-FFF2-40B4-BE49-F238E27FC236}">
                  <a16:creationId xmlns:a16="http://schemas.microsoft.com/office/drawing/2014/main" id="{DFBE3921-B74F-4E38-8687-6FDF9ABAE3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0138" name="Rectangle 45">
              <a:extLst>
                <a:ext uri="{FF2B5EF4-FFF2-40B4-BE49-F238E27FC236}">
                  <a16:creationId xmlns:a16="http://schemas.microsoft.com/office/drawing/2014/main" id="{BE7F0A20-79BF-4359-B405-75802BCEFF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0139" name="Freeform 46">
              <a:extLst>
                <a:ext uri="{FF2B5EF4-FFF2-40B4-BE49-F238E27FC236}">
                  <a16:creationId xmlns:a16="http://schemas.microsoft.com/office/drawing/2014/main" id="{FF86219C-C4DE-4998-8608-7692E2F37684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1992"/>
              <a:ext cx="1921" cy="337"/>
            </a:xfrm>
            <a:custGeom>
              <a:avLst/>
              <a:gdLst>
                <a:gd name="T0" fmla="*/ 0 w 1921"/>
                <a:gd name="T1" fmla="*/ 96 h 337"/>
                <a:gd name="T2" fmla="*/ 0 w 1921"/>
                <a:gd name="T3" fmla="*/ 0 h 337"/>
                <a:gd name="T4" fmla="*/ 1200 w 1921"/>
                <a:gd name="T5" fmla="*/ 0 h 337"/>
                <a:gd name="T6" fmla="*/ 1200 w 1921"/>
                <a:gd name="T7" fmla="*/ 336 h 337"/>
                <a:gd name="T8" fmla="*/ 1920 w 1921"/>
                <a:gd name="T9" fmla="*/ 336 h 337"/>
                <a:gd name="T10" fmla="*/ 1920 w 1921"/>
                <a:gd name="T11" fmla="*/ 336 h 3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21"/>
                <a:gd name="T19" fmla="*/ 0 h 337"/>
                <a:gd name="T20" fmla="*/ 1921 w 1921"/>
                <a:gd name="T21" fmla="*/ 337 h 33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21" h="337">
                  <a:moveTo>
                    <a:pt x="0" y="96"/>
                  </a:moveTo>
                  <a:lnTo>
                    <a:pt x="0" y="0"/>
                  </a:lnTo>
                  <a:lnTo>
                    <a:pt x="1200" y="0"/>
                  </a:lnTo>
                  <a:lnTo>
                    <a:pt x="1200" y="336"/>
                  </a:lnTo>
                  <a:lnTo>
                    <a:pt x="1920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0815" name="Rectangle 47">
              <a:extLst>
                <a:ext uri="{FF2B5EF4-FFF2-40B4-BE49-F238E27FC236}">
                  <a16:creationId xmlns:a16="http://schemas.microsoft.com/office/drawing/2014/main" id="{CC5178D6-5FE8-4287-97F1-848F1C68DD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7" y="2041"/>
              <a:ext cx="238" cy="39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0124" name="Rectangle 49">
            <a:extLst>
              <a:ext uri="{FF2B5EF4-FFF2-40B4-BE49-F238E27FC236}">
                <a16:creationId xmlns:a16="http://schemas.microsoft.com/office/drawing/2014/main" id="{B382552F-8240-4AD0-BCC9-4220DB10F8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2164" y="5221288"/>
            <a:ext cx="700087" cy="6016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0125" name="Rectangle 50">
            <a:extLst>
              <a:ext uri="{FF2B5EF4-FFF2-40B4-BE49-F238E27FC236}">
                <a16:creationId xmlns:a16="http://schemas.microsoft.com/office/drawing/2014/main" id="{E546D861-D66B-41F9-9DB7-1426A74ED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6614" y="5221288"/>
            <a:ext cx="700087" cy="6016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0126" name="Rectangle 51">
            <a:extLst>
              <a:ext uri="{FF2B5EF4-FFF2-40B4-BE49-F238E27FC236}">
                <a16:creationId xmlns:a16="http://schemas.microsoft.com/office/drawing/2014/main" id="{66768589-351F-439E-9674-1E9D093F28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7576" y="5273675"/>
            <a:ext cx="449263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7" name="Rectangle 52">
            <a:extLst>
              <a:ext uri="{FF2B5EF4-FFF2-40B4-BE49-F238E27FC236}">
                <a16:creationId xmlns:a16="http://schemas.microsoft.com/office/drawing/2014/main" id="{8CEE2933-C544-48F7-AEF9-BAD198B40F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0438" y="5273675"/>
            <a:ext cx="44926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0128" name="Freeform 53">
            <a:extLst>
              <a:ext uri="{FF2B5EF4-FFF2-40B4-BE49-F238E27FC236}">
                <a16:creationId xmlns:a16="http://schemas.microsoft.com/office/drawing/2014/main" id="{673EDF0F-F6BC-4F4D-9E4C-A8305F7ACD3E}"/>
              </a:ext>
            </a:extLst>
          </p:cNvPr>
          <p:cNvSpPr>
            <a:spLocks/>
          </p:cNvSpPr>
          <p:nvPr/>
        </p:nvSpPr>
        <p:spPr bwMode="auto">
          <a:xfrm>
            <a:off x="2057400" y="5105401"/>
            <a:ext cx="2586038" cy="390525"/>
          </a:xfrm>
          <a:custGeom>
            <a:avLst/>
            <a:gdLst>
              <a:gd name="T0" fmla="*/ 0 w 1921"/>
              <a:gd name="T1" fmla="*/ 2147483647 h 337"/>
              <a:gd name="T2" fmla="*/ 0 w 1921"/>
              <a:gd name="T3" fmla="*/ 0 h 337"/>
              <a:gd name="T4" fmla="*/ 2147483647 w 1921"/>
              <a:gd name="T5" fmla="*/ 0 h 337"/>
              <a:gd name="T6" fmla="*/ 2147483647 w 1921"/>
              <a:gd name="T7" fmla="*/ 2147483647 h 337"/>
              <a:gd name="T8" fmla="*/ 2147483647 w 1921"/>
              <a:gd name="T9" fmla="*/ 2147483647 h 337"/>
              <a:gd name="T10" fmla="*/ 2147483647 w 1921"/>
              <a:gd name="T11" fmla="*/ 2147483647 h 33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21"/>
              <a:gd name="T19" fmla="*/ 0 h 337"/>
              <a:gd name="T20" fmla="*/ 1921 w 1921"/>
              <a:gd name="T21" fmla="*/ 337 h 33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21" h="337">
                <a:moveTo>
                  <a:pt x="0" y="96"/>
                </a:moveTo>
                <a:lnTo>
                  <a:pt x="0" y="0"/>
                </a:lnTo>
                <a:lnTo>
                  <a:pt x="1200" y="0"/>
                </a:lnTo>
                <a:lnTo>
                  <a:pt x="1200" y="336"/>
                </a:lnTo>
                <a:lnTo>
                  <a:pt x="1920" y="33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0822" name="Rectangle 54">
            <a:extLst>
              <a:ext uri="{FF2B5EF4-FFF2-40B4-BE49-F238E27FC236}">
                <a16:creationId xmlns:a16="http://schemas.microsoft.com/office/drawing/2014/main" id="{5CA5D2AB-79BC-492A-BF14-F2DA3869FB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1214" y="5162550"/>
            <a:ext cx="534987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sp>
        <p:nvSpPr>
          <p:cNvPr id="90130" name="Rectangle 55">
            <a:extLst>
              <a:ext uri="{FF2B5EF4-FFF2-40B4-BE49-F238E27FC236}">
                <a16:creationId xmlns:a16="http://schemas.microsoft.com/office/drawing/2014/main" id="{4F15903C-98FD-4278-B0CF-9AAA739756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438400"/>
            <a:ext cx="1981200" cy="4572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cxnSp>
        <p:nvCxnSpPr>
          <p:cNvPr id="90131" name="AutoShape 56">
            <a:extLst>
              <a:ext uri="{FF2B5EF4-FFF2-40B4-BE49-F238E27FC236}">
                <a16:creationId xmlns:a16="http://schemas.microsoft.com/office/drawing/2014/main" id="{062721A9-2C75-412A-9C0D-AFCDF5DE7FCD}"/>
              </a:ext>
            </a:extLst>
          </p:cNvPr>
          <p:cNvCxnSpPr>
            <a:cxnSpLocks noChangeShapeType="1"/>
            <a:stCxn id="90118" idx="1"/>
            <a:endCxn id="90130" idx="1"/>
          </p:cNvCxnSpPr>
          <p:nvPr/>
        </p:nvCxnSpPr>
        <p:spPr bwMode="auto">
          <a:xfrm rot="10800000" flipV="1">
            <a:off x="6629400" y="1847850"/>
            <a:ext cx="19050" cy="819150"/>
          </a:xfrm>
          <a:prstGeom prst="bentConnector3">
            <a:avLst>
              <a:gd name="adj1" fmla="val 13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0132" name="AutoShape 57">
            <a:extLst>
              <a:ext uri="{FF2B5EF4-FFF2-40B4-BE49-F238E27FC236}">
                <a16:creationId xmlns:a16="http://schemas.microsoft.com/office/drawing/2014/main" id="{FC5C3E0C-7B5E-49B2-BECB-F25858707442}"/>
              </a:ext>
            </a:extLst>
          </p:cNvPr>
          <p:cNvCxnSpPr>
            <a:cxnSpLocks noChangeShapeType="1"/>
            <a:stCxn id="90119" idx="1"/>
            <a:endCxn id="90120" idx="1"/>
          </p:cNvCxnSpPr>
          <p:nvPr/>
        </p:nvCxnSpPr>
        <p:spPr bwMode="auto">
          <a:xfrm rot="10800000" flipH="1" flipV="1">
            <a:off x="6648450" y="3829050"/>
            <a:ext cx="971550" cy="609600"/>
          </a:xfrm>
          <a:prstGeom prst="bentConnector3">
            <a:avLst>
              <a:gd name="adj1" fmla="val -23528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0133" name="AutoShape 58">
            <a:extLst>
              <a:ext uri="{FF2B5EF4-FFF2-40B4-BE49-F238E27FC236}">
                <a16:creationId xmlns:a16="http://schemas.microsoft.com/office/drawing/2014/main" id="{EA208924-9C36-4CD7-AA04-0BEC1F07B3B0}"/>
              </a:ext>
            </a:extLst>
          </p:cNvPr>
          <p:cNvCxnSpPr>
            <a:cxnSpLocks noChangeShapeType="1"/>
            <a:stCxn id="90121" idx="1"/>
            <a:endCxn id="90122" idx="1"/>
          </p:cNvCxnSpPr>
          <p:nvPr/>
        </p:nvCxnSpPr>
        <p:spPr bwMode="auto">
          <a:xfrm rot="10800000" flipV="1">
            <a:off x="6629400" y="5200650"/>
            <a:ext cx="990600" cy="762000"/>
          </a:xfrm>
          <a:prstGeom prst="bentConnector3">
            <a:avLst>
              <a:gd name="adj1" fmla="val 123079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0134" name="AutoShape 65">
            <a:extLst>
              <a:ext uri="{FF2B5EF4-FFF2-40B4-BE49-F238E27FC236}">
                <a16:creationId xmlns:a16="http://schemas.microsoft.com/office/drawing/2014/main" id="{B2B2C1CD-3FB6-4CE1-9E25-64C96D95823A}"/>
              </a:ext>
            </a:extLst>
          </p:cNvPr>
          <p:cNvSpPr>
            <a:spLocks/>
          </p:cNvSpPr>
          <p:nvPr/>
        </p:nvSpPr>
        <p:spPr bwMode="auto">
          <a:xfrm rot="16200000">
            <a:off x="6934200" y="4663976"/>
            <a:ext cx="381000" cy="349448"/>
          </a:xfrm>
          <a:prstGeom prst="leftBrace">
            <a:avLst>
              <a:gd name="adj1" fmla="val 2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E87877F8-AE86-47B4-B45D-D50921BD87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Finish to Finish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91139" name="Group 17">
            <a:extLst>
              <a:ext uri="{FF2B5EF4-FFF2-40B4-BE49-F238E27FC236}">
                <a16:creationId xmlns:a16="http://schemas.microsoft.com/office/drawing/2014/main" id="{1D7D86DF-565A-4E53-8E27-527CF6787736}"/>
              </a:ext>
            </a:extLst>
          </p:cNvPr>
          <p:cNvGrpSpPr>
            <a:grpSpLocks/>
          </p:cNvGrpSpPr>
          <p:nvPr/>
        </p:nvGrpSpPr>
        <p:grpSpPr bwMode="auto">
          <a:xfrm>
            <a:off x="2235200" y="1905000"/>
            <a:ext cx="3271838" cy="812800"/>
            <a:chOff x="400" y="2772"/>
            <a:chExt cx="2445" cy="668"/>
          </a:xfrm>
        </p:grpSpPr>
        <p:sp>
          <p:nvSpPr>
            <p:cNvPr id="91166" name="Rectangle 18">
              <a:extLst>
                <a:ext uri="{FF2B5EF4-FFF2-40B4-BE49-F238E27FC236}">
                  <a16:creationId xmlns:a16="http://schemas.microsoft.com/office/drawing/2014/main" id="{AE594A90-C76A-42B3-91AD-2B76B1760E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7" name="Rectangle 19">
              <a:extLst>
                <a:ext uri="{FF2B5EF4-FFF2-40B4-BE49-F238E27FC236}">
                  <a16:creationId xmlns:a16="http://schemas.microsoft.com/office/drawing/2014/main" id="{D04038C4-8515-4E5F-AEBA-C569D59F4C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8" name="Rectangle 20">
              <a:extLst>
                <a:ext uri="{FF2B5EF4-FFF2-40B4-BE49-F238E27FC236}">
                  <a16:creationId xmlns:a16="http://schemas.microsoft.com/office/drawing/2014/main" id="{7229A1A9-3FC7-4DEE-BB22-E1CD5F6531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965"/>
              <a:ext cx="333" cy="3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1169" name="Rectangle 21">
              <a:extLst>
                <a:ext uri="{FF2B5EF4-FFF2-40B4-BE49-F238E27FC236}">
                  <a16:creationId xmlns:a16="http://schemas.microsoft.com/office/drawing/2014/main" id="{EF21795A-AB4A-44CB-B0F6-BC783C7D31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965"/>
              <a:ext cx="335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1170" name="Freeform 22">
              <a:extLst>
                <a:ext uri="{FF2B5EF4-FFF2-40B4-BE49-F238E27FC236}">
                  <a16:creationId xmlns:a16="http://schemas.microsoft.com/office/drawing/2014/main" id="{40F06223-8535-458A-822E-4898155973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24" y="2772"/>
              <a:ext cx="1921" cy="385"/>
            </a:xfrm>
            <a:custGeom>
              <a:avLst/>
              <a:gdLst>
                <a:gd name="T0" fmla="*/ 0 w 1921"/>
                <a:gd name="T1" fmla="*/ 384 h 385"/>
                <a:gd name="T2" fmla="*/ 720 w 1921"/>
                <a:gd name="T3" fmla="*/ 384 h 385"/>
                <a:gd name="T4" fmla="*/ 720 w 1921"/>
                <a:gd name="T5" fmla="*/ 0 h 385"/>
                <a:gd name="T6" fmla="*/ 1920 w 1921"/>
                <a:gd name="T7" fmla="*/ 0 h 385"/>
                <a:gd name="T8" fmla="*/ 1920 w 1921"/>
                <a:gd name="T9" fmla="*/ 144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21"/>
                <a:gd name="T16" fmla="*/ 0 h 385"/>
                <a:gd name="T17" fmla="*/ 1921 w 1921"/>
                <a:gd name="T18" fmla="*/ 385 h 38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21" h="385">
                  <a:moveTo>
                    <a:pt x="0" y="384"/>
                  </a:moveTo>
                  <a:lnTo>
                    <a:pt x="720" y="384"/>
                  </a:lnTo>
                  <a:lnTo>
                    <a:pt x="720" y="0"/>
                  </a:lnTo>
                  <a:lnTo>
                    <a:pt x="1920" y="0"/>
                  </a:lnTo>
                  <a:lnTo>
                    <a:pt x="1920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2839" name="Rectangle 23">
              <a:extLst>
                <a:ext uri="{FF2B5EF4-FFF2-40B4-BE49-F238E27FC236}">
                  <a16:creationId xmlns:a16="http://schemas.microsoft.com/office/drawing/2014/main" id="{48F4533D-F723-49A0-B525-373BFD1227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3" y="2822"/>
              <a:ext cx="238" cy="37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1140" name="Rectangle 31">
            <a:extLst>
              <a:ext uri="{FF2B5EF4-FFF2-40B4-BE49-F238E27FC236}">
                <a16:creationId xmlns:a16="http://schemas.microsoft.com/office/drawing/2014/main" id="{32ACCE96-FC6C-4612-8647-77CF528B72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1141" name="Line 32">
            <a:extLst>
              <a:ext uri="{FF2B5EF4-FFF2-40B4-BE49-F238E27FC236}">
                <a16:creationId xmlns:a16="http://schemas.microsoft.com/office/drawing/2014/main" id="{AB0E8CD2-1049-4023-AD55-22E61BC2008C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1142" name="Rectangle 33">
            <a:extLst>
              <a:ext uri="{FF2B5EF4-FFF2-40B4-BE49-F238E27FC236}">
                <a16:creationId xmlns:a16="http://schemas.microsoft.com/office/drawing/2014/main" id="{61671899-82F9-44FA-A509-6FBD079C49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1828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3" name="Rectangle 34">
            <a:extLst>
              <a:ext uri="{FF2B5EF4-FFF2-40B4-BE49-F238E27FC236}">
                <a16:creationId xmlns:a16="http://schemas.microsoft.com/office/drawing/2014/main" id="{9FDE0F9D-0731-49DA-95D1-3FBE378957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590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44" name="Rectangle 35">
            <a:extLst>
              <a:ext uri="{FF2B5EF4-FFF2-40B4-BE49-F238E27FC236}">
                <a16:creationId xmlns:a16="http://schemas.microsoft.com/office/drawing/2014/main" id="{0F49411E-4BC7-4369-A9C8-6AFE2DD01C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36576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5" name="Rectangle 36">
            <a:extLst>
              <a:ext uri="{FF2B5EF4-FFF2-40B4-BE49-F238E27FC236}">
                <a16:creationId xmlns:a16="http://schemas.microsoft.com/office/drawing/2014/main" id="{FBCE0F26-66DD-47B7-B463-F6C0BE09DC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7600" y="42291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46" name="Rectangle 37">
            <a:extLst>
              <a:ext uri="{FF2B5EF4-FFF2-40B4-BE49-F238E27FC236}">
                <a16:creationId xmlns:a16="http://schemas.microsoft.com/office/drawing/2014/main" id="{B54D8129-030F-4342-8EA5-1EDAB56975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334000"/>
            <a:ext cx="25908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7" name="Rectangle 38">
            <a:extLst>
              <a:ext uri="{FF2B5EF4-FFF2-40B4-BE49-F238E27FC236}">
                <a16:creationId xmlns:a16="http://schemas.microsoft.com/office/drawing/2014/main" id="{4037DD10-AC28-4BD5-9855-6D3AE9A36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6096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1148" name="Group 41">
            <a:extLst>
              <a:ext uri="{FF2B5EF4-FFF2-40B4-BE49-F238E27FC236}">
                <a16:creationId xmlns:a16="http://schemas.microsoft.com/office/drawing/2014/main" id="{7C3B6856-252E-48BF-A9A9-EE98C48F0D40}"/>
              </a:ext>
            </a:extLst>
          </p:cNvPr>
          <p:cNvGrpSpPr>
            <a:grpSpLocks/>
          </p:cNvGrpSpPr>
          <p:nvPr/>
        </p:nvGrpSpPr>
        <p:grpSpPr bwMode="auto">
          <a:xfrm>
            <a:off x="2209800" y="3505200"/>
            <a:ext cx="3271838" cy="812800"/>
            <a:chOff x="400" y="2772"/>
            <a:chExt cx="2445" cy="668"/>
          </a:xfrm>
        </p:grpSpPr>
        <p:sp>
          <p:nvSpPr>
            <p:cNvPr id="91160" name="Rectangle 42">
              <a:extLst>
                <a:ext uri="{FF2B5EF4-FFF2-40B4-BE49-F238E27FC236}">
                  <a16:creationId xmlns:a16="http://schemas.microsoft.com/office/drawing/2014/main" id="{8261B1D9-9851-419D-B900-695AE931FF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1" name="Rectangle 43">
              <a:extLst>
                <a:ext uri="{FF2B5EF4-FFF2-40B4-BE49-F238E27FC236}">
                  <a16:creationId xmlns:a16="http://schemas.microsoft.com/office/drawing/2014/main" id="{7F16E12A-FFBC-40FA-B819-C1B5D6A53D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2" name="Rectangle 44">
              <a:extLst>
                <a:ext uri="{FF2B5EF4-FFF2-40B4-BE49-F238E27FC236}">
                  <a16:creationId xmlns:a16="http://schemas.microsoft.com/office/drawing/2014/main" id="{4FF74DD1-8D30-46BA-BDE4-8B5914F681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965"/>
              <a:ext cx="333" cy="3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1163" name="Rectangle 45">
              <a:extLst>
                <a:ext uri="{FF2B5EF4-FFF2-40B4-BE49-F238E27FC236}">
                  <a16:creationId xmlns:a16="http://schemas.microsoft.com/office/drawing/2014/main" id="{EA5D7C57-7F72-4428-9DF9-C145E3B076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965"/>
              <a:ext cx="335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1164" name="Freeform 46">
              <a:extLst>
                <a:ext uri="{FF2B5EF4-FFF2-40B4-BE49-F238E27FC236}">
                  <a16:creationId xmlns:a16="http://schemas.microsoft.com/office/drawing/2014/main" id="{6F38BEC6-8157-4B8D-8C08-217BE8E86A5A}"/>
                </a:ext>
              </a:extLst>
            </p:cNvPr>
            <p:cNvSpPr>
              <a:spLocks/>
            </p:cNvSpPr>
            <p:nvPr/>
          </p:nvSpPr>
          <p:spPr bwMode="auto">
            <a:xfrm>
              <a:off x="924" y="2772"/>
              <a:ext cx="1921" cy="385"/>
            </a:xfrm>
            <a:custGeom>
              <a:avLst/>
              <a:gdLst>
                <a:gd name="T0" fmla="*/ 0 w 1921"/>
                <a:gd name="T1" fmla="*/ 384 h 385"/>
                <a:gd name="T2" fmla="*/ 720 w 1921"/>
                <a:gd name="T3" fmla="*/ 384 h 385"/>
                <a:gd name="T4" fmla="*/ 720 w 1921"/>
                <a:gd name="T5" fmla="*/ 0 h 385"/>
                <a:gd name="T6" fmla="*/ 1920 w 1921"/>
                <a:gd name="T7" fmla="*/ 0 h 385"/>
                <a:gd name="T8" fmla="*/ 1920 w 1921"/>
                <a:gd name="T9" fmla="*/ 144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21"/>
                <a:gd name="T16" fmla="*/ 0 h 385"/>
                <a:gd name="T17" fmla="*/ 1921 w 1921"/>
                <a:gd name="T18" fmla="*/ 385 h 38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21" h="385">
                  <a:moveTo>
                    <a:pt x="0" y="384"/>
                  </a:moveTo>
                  <a:lnTo>
                    <a:pt x="720" y="384"/>
                  </a:lnTo>
                  <a:lnTo>
                    <a:pt x="720" y="0"/>
                  </a:lnTo>
                  <a:lnTo>
                    <a:pt x="1920" y="0"/>
                  </a:lnTo>
                  <a:lnTo>
                    <a:pt x="1920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2863" name="Rectangle 47">
              <a:extLst>
                <a:ext uri="{FF2B5EF4-FFF2-40B4-BE49-F238E27FC236}">
                  <a16:creationId xmlns:a16="http://schemas.microsoft.com/office/drawing/2014/main" id="{D7CC370D-74B8-427E-8732-FF5BD1F313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3" y="2822"/>
              <a:ext cx="238" cy="37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1149" name="Rectangle 49">
            <a:extLst>
              <a:ext uri="{FF2B5EF4-FFF2-40B4-BE49-F238E27FC236}">
                <a16:creationId xmlns:a16="http://schemas.microsoft.com/office/drawing/2014/main" id="{CA33B3B0-6687-4A57-A43D-55E91D99D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1" y="5475288"/>
            <a:ext cx="695325" cy="63341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0" name="Rectangle 50">
            <a:extLst>
              <a:ext uri="{FF2B5EF4-FFF2-40B4-BE49-F238E27FC236}">
                <a16:creationId xmlns:a16="http://schemas.microsoft.com/office/drawing/2014/main" id="{911A215A-F847-47C6-83B8-0F4778116D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8376" y="5475288"/>
            <a:ext cx="696913" cy="63341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1" name="Rectangle 51">
            <a:extLst>
              <a:ext uri="{FF2B5EF4-FFF2-40B4-BE49-F238E27FC236}">
                <a16:creationId xmlns:a16="http://schemas.microsoft.com/office/drawing/2014/main" id="{C32696EA-CEEC-47FD-9C22-9B3D03C60C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3625" y="5530850"/>
            <a:ext cx="44608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52" name="Rectangle 52">
            <a:extLst>
              <a:ext uri="{FF2B5EF4-FFF2-40B4-BE49-F238E27FC236}">
                <a16:creationId xmlns:a16="http://schemas.microsoft.com/office/drawing/2014/main" id="{4953F79A-DE43-4F4A-95BF-1467892D45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2201" y="5530850"/>
            <a:ext cx="44767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53" name="Freeform 53">
            <a:extLst>
              <a:ext uri="{FF2B5EF4-FFF2-40B4-BE49-F238E27FC236}">
                <a16:creationId xmlns:a16="http://schemas.microsoft.com/office/drawing/2014/main" id="{6A8C3A82-7806-4F39-BDE4-6CE1645DE354}"/>
              </a:ext>
            </a:extLst>
          </p:cNvPr>
          <p:cNvSpPr>
            <a:spLocks/>
          </p:cNvSpPr>
          <p:nvPr/>
        </p:nvSpPr>
        <p:spPr bwMode="auto">
          <a:xfrm>
            <a:off x="2911476" y="5295901"/>
            <a:ext cx="2570163" cy="468313"/>
          </a:xfrm>
          <a:custGeom>
            <a:avLst/>
            <a:gdLst>
              <a:gd name="T0" fmla="*/ 0 w 1921"/>
              <a:gd name="T1" fmla="*/ 2147483647 h 385"/>
              <a:gd name="T2" fmla="*/ 2147483647 w 1921"/>
              <a:gd name="T3" fmla="*/ 2147483647 h 385"/>
              <a:gd name="T4" fmla="*/ 2147483647 w 1921"/>
              <a:gd name="T5" fmla="*/ 0 h 385"/>
              <a:gd name="T6" fmla="*/ 2147483647 w 1921"/>
              <a:gd name="T7" fmla="*/ 0 h 385"/>
              <a:gd name="T8" fmla="*/ 2147483647 w 1921"/>
              <a:gd name="T9" fmla="*/ 2147483647 h 3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21"/>
              <a:gd name="T16" fmla="*/ 0 h 385"/>
              <a:gd name="T17" fmla="*/ 1921 w 1921"/>
              <a:gd name="T18" fmla="*/ 385 h 38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21" h="385">
                <a:moveTo>
                  <a:pt x="0" y="384"/>
                </a:moveTo>
                <a:lnTo>
                  <a:pt x="720" y="384"/>
                </a:lnTo>
                <a:lnTo>
                  <a:pt x="720" y="0"/>
                </a:lnTo>
                <a:lnTo>
                  <a:pt x="1920" y="0"/>
                </a:lnTo>
                <a:lnTo>
                  <a:pt x="19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2870" name="Rectangle 54">
            <a:extLst>
              <a:ext uri="{FF2B5EF4-FFF2-40B4-BE49-F238E27FC236}">
                <a16:creationId xmlns:a16="http://schemas.microsoft.com/office/drawing/2014/main" id="{2C8D7922-9317-4E80-B478-7065DE283B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5356225"/>
            <a:ext cx="533400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cxnSp>
        <p:nvCxnSpPr>
          <p:cNvPr id="91155" name="AutoShape 62">
            <a:extLst>
              <a:ext uri="{FF2B5EF4-FFF2-40B4-BE49-F238E27FC236}">
                <a16:creationId xmlns:a16="http://schemas.microsoft.com/office/drawing/2014/main" id="{667CC13C-E9C1-4014-97F0-9A07184FAFBF}"/>
              </a:ext>
            </a:extLst>
          </p:cNvPr>
          <p:cNvCxnSpPr>
            <a:cxnSpLocks noChangeShapeType="1"/>
            <a:stCxn id="91142" idx="3"/>
            <a:endCxn id="91143" idx="3"/>
          </p:cNvCxnSpPr>
          <p:nvPr/>
        </p:nvCxnSpPr>
        <p:spPr bwMode="auto">
          <a:xfrm>
            <a:off x="8134350" y="2076450"/>
            <a:ext cx="1588" cy="762000"/>
          </a:xfrm>
          <a:prstGeom prst="bentConnector3">
            <a:avLst>
              <a:gd name="adj1" fmla="val 20800009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1156" name="AutoShape 63">
            <a:extLst>
              <a:ext uri="{FF2B5EF4-FFF2-40B4-BE49-F238E27FC236}">
                <a16:creationId xmlns:a16="http://schemas.microsoft.com/office/drawing/2014/main" id="{580C654A-FB7F-42A8-8CBB-EB8C4C61AA01}"/>
              </a:ext>
            </a:extLst>
          </p:cNvPr>
          <p:cNvCxnSpPr>
            <a:cxnSpLocks noChangeShapeType="1"/>
            <a:stCxn id="91144" idx="3"/>
            <a:endCxn id="91145" idx="3"/>
          </p:cNvCxnSpPr>
          <p:nvPr/>
        </p:nvCxnSpPr>
        <p:spPr bwMode="auto">
          <a:xfrm>
            <a:off x="8115300" y="3905250"/>
            <a:ext cx="857250" cy="571500"/>
          </a:xfrm>
          <a:prstGeom prst="bentConnector3">
            <a:avLst>
              <a:gd name="adj1" fmla="val 126667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1157" name="AutoShape 64">
            <a:extLst>
              <a:ext uri="{FF2B5EF4-FFF2-40B4-BE49-F238E27FC236}">
                <a16:creationId xmlns:a16="http://schemas.microsoft.com/office/drawing/2014/main" id="{600CBE22-9D74-4172-A2D8-54B14C55F29D}"/>
              </a:ext>
            </a:extLst>
          </p:cNvPr>
          <p:cNvCxnSpPr>
            <a:cxnSpLocks noChangeShapeType="1"/>
            <a:stCxn id="91146" idx="3"/>
            <a:endCxn id="91147" idx="3"/>
          </p:cNvCxnSpPr>
          <p:nvPr/>
        </p:nvCxnSpPr>
        <p:spPr bwMode="auto">
          <a:xfrm flipH="1">
            <a:off x="8134350" y="5581650"/>
            <a:ext cx="1085850" cy="762000"/>
          </a:xfrm>
          <a:prstGeom prst="bentConnector3">
            <a:avLst>
              <a:gd name="adj1" fmla="val -21051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1158" name="AutoShape 65">
            <a:extLst>
              <a:ext uri="{FF2B5EF4-FFF2-40B4-BE49-F238E27FC236}">
                <a16:creationId xmlns:a16="http://schemas.microsoft.com/office/drawing/2014/main" id="{0DEC1E05-763A-40A0-8E66-72CAE0554762}"/>
              </a:ext>
            </a:extLst>
          </p:cNvPr>
          <p:cNvSpPr>
            <a:spLocks/>
          </p:cNvSpPr>
          <p:nvPr/>
        </p:nvSpPr>
        <p:spPr bwMode="auto">
          <a:xfrm rot="5400000">
            <a:off x="8382000" y="3295353"/>
            <a:ext cx="381000" cy="343495"/>
          </a:xfrm>
          <a:prstGeom prst="leftBrace">
            <a:avLst>
              <a:gd name="adj1" fmla="val 18333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9" name="AutoShape 66">
            <a:extLst>
              <a:ext uri="{FF2B5EF4-FFF2-40B4-BE49-F238E27FC236}">
                <a16:creationId xmlns:a16="http://schemas.microsoft.com/office/drawing/2014/main" id="{536FD167-3C19-4670-B104-FB9496246C17}"/>
              </a:ext>
            </a:extLst>
          </p:cNvPr>
          <p:cNvSpPr>
            <a:spLocks/>
          </p:cNvSpPr>
          <p:nvPr/>
        </p:nvSpPr>
        <p:spPr bwMode="auto">
          <a:xfrm rot="16200000">
            <a:off x="8496300" y="6489799"/>
            <a:ext cx="381000" cy="355402"/>
          </a:xfrm>
          <a:prstGeom prst="leftBrace">
            <a:avLst>
              <a:gd name="adj1" fmla="val 23333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2CD9F4CA-0FF3-4547-8CF3-712B24DBFE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Start to Finish</a:t>
            </a:r>
          </a:p>
        </p:txBody>
      </p:sp>
      <p:grpSp>
        <p:nvGrpSpPr>
          <p:cNvPr id="92163" name="Group 24">
            <a:extLst>
              <a:ext uri="{FF2B5EF4-FFF2-40B4-BE49-F238E27FC236}">
                <a16:creationId xmlns:a16="http://schemas.microsoft.com/office/drawing/2014/main" id="{0583993F-E5BF-4919-A083-ECE51BDBD378}"/>
              </a:ext>
            </a:extLst>
          </p:cNvPr>
          <p:cNvGrpSpPr>
            <a:grpSpLocks/>
          </p:cNvGrpSpPr>
          <p:nvPr/>
        </p:nvGrpSpPr>
        <p:grpSpPr bwMode="auto">
          <a:xfrm>
            <a:off x="2095500" y="2209800"/>
            <a:ext cx="3240088" cy="795338"/>
            <a:chOff x="396" y="3540"/>
            <a:chExt cx="2449" cy="668"/>
          </a:xfrm>
        </p:grpSpPr>
        <p:sp>
          <p:nvSpPr>
            <p:cNvPr id="92190" name="Rectangle 25">
              <a:extLst>
                <a:ext uri="{FF2B5EF4-FFF2-40B4-BE49-F238E27FC236}">
                  <a16:creationId xmlns:a16="http://schemas.microsoft.com/office/drawing/2014/main" id="{4AA8E998-7959-4D87-B50D-A8B7F53E10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91" name="Rectangle 26">
              <a:extLst>
                <a:ext uri="{FF2B5EF4-FFF2-40B4-BE49-F238E27FC236}">
                  <a16:creationId xmlns:a16="http://schemas.microsoft.com/office/drawing/2014/main" id="{64393374-6816-428D-8F5E-BA8FACBE8D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92" name="Rectangle 27">
              <a:extLst>
                <a:ext uri="{FF2B5EF4-FFF2-40B4-BE49-F238E27FC236}">
                  <a16:creationId xmlns:a16="http://schemas.microsoft.com/office/drawing/2014/main" id="{4560C738-78D6-4786-9E00-90CE6EBCFA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3733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2193" name="Rectangle 28">
              <a:extLst>
                <a:ext uri="{FF2B5EF4-FFF2-40B4-BE49-F238E27FC236}">
                  <a16:creationId xmlns:a16="http://schemas.microsoft.com/office/drawing/2014/main" id="{81203C0F-D2AC-485C-98F4-D9B1F3018E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3" y="3732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2194" name="Freeform 29">
              <a:extLst>
                <a:ext uri="{FF2B5EF4-FFF2-40B4-BE49-F238E27FC236}">
                  <a16:creationId xmlns:a16="http://schemas.microsoft.com/office/drawing/2014/main" id="{DA305ED4-00CF-4745-B2CF-CBD92AB65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3540"/>
              <a:ext cx="2449" cy="145"/>
            </a:xfrm>
            <a:custGeom>
              <a:avLst/>
              <a:gdLst>
                <a:gd name="T0" fmla="*/ 0 w 2449"/>
                <a:gd name="T1" fmla="*/ 144 h 145"/>
                <a:gd name="T2" fmla="*/ 0 w 2449"/>
                <a:gd name="T3" fmla="*/ 0 h 145"/>
                <a:gd name="T4" fmla="*/ 2448 w 2449"/>
                <a:gd name="T5" fmla="*/ 0 h 145"/>
                <a:gd name="T6" fmla="*/ 2448 w 2449"/>
                <a:gd name="T7" fmla="*/ 144 h 14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49"/>
                <a:gd name="T13" fmla="*/ 0 h 145"/>
                <a:gd name="T14" fmla="*/ 2449 w 2449"/>
                <a:gd name="T15" fmla="*/ 145 h 14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49" h="145">
                  <a:moveTo>
                    <a:pt x="0" y="144"/>
                  </a:moveTo>
                  <a:lnTo>
                    <a:pt x="0" y="0"/>
                  </a:lnTo>
                  <a:lnTo>
                    <a:pt x="2448" y="0"/>
                  </a:lnTo>
                  <a:lnTo>
                    <a:pt x="2448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894" name="Rectangle 30">
              <a:extLst>
                <a:ext uri="{FF2B5EF4-FFF2-40B4-BE49-F238E27FC236}">
                  <a16:creationId xmlns:a16="http://schemas.microsoft.com/office/drawing/2014/main" id="{3D41ADB6-79CC-4882-B3DD-947ED8C726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49" y="3541"/>
              <a:ext cx="238" cy="38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2164" name="Rectangle 31">
            <a:extLst>
              <a:ext uri="{FF2B5EF4-FFF2-40B4-BE49-F238E27FC236}">
                <a16:creationId xmlns:a16="http://schemas.microsoft.com/office/drawing/2014/main" id="{3FFA6AA2-70B5-443A-8C86-BEFBCEC907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2165" name="Line 32">
            <a:extLst>
              <a:ext uri="{FF2B5EF4-FFF2-40B4-BE49-F238E27FC236}">
                <a16:creationId xmlns:a16="http://schemas.microsoft.com/office/drawing/2014/main" id="{4CF63F92-EE8C-4FBE-B9E1-2D3FB3D49EF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3400" y="167640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2166" name="Rectangle 33">
            <a:extLst>
              <a:ext uri="{FF2B5EF4-FFF2-40B4-BE49-F238E27FC236}">
                <a16:creationId xmlns:a16="http://schemas.microsoft.com/office/drawing/2014/main" id="{11D559EB-DBBE-4706-8016-51B8E01D4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19431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67" name="Rectangle 34">
            <a:extLst>
              <a:ext uri="{FF2B5EF4-FFF2-40B4-BE49-F238E27FC236}">
                <a16:creationId xmlns:a16="http://schemas.microsoft.com/office/drawing/2014/main" id="{43353FD7-2C3E-46D5-8AC9-12383933D0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628900"/>
            <a:ext cx="15240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68" name="Rectangle 35">
            <a:extLst>
              <a:ext uri="{FF2B5EF4-FFF2-40B4-BE49-F238E27FC236}">
                <a16:creationId xmlns:a16="http://schemas.microsoft.com/office/drawing/2014/main" id="{76E7FBD1-1D57-4FF8-8475-60A02A4B1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35814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69" name="Rectangle 36">
            <a:extLst>
              <a:ext uri="{FF2B5EF4-FFF2-40B4-BE49-F238E27FC236}">
                <a16:creationId xmlns:a16="http://schemas.microsoft.com/office/drawing/2014/main" id="{AB162513-3E0F-42F4-910D-C13D869076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4343400"/>
            <a:ext cx="16002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70" name="Rectangle 37">
            <a:extLst>
              <a:ext uri="{FF2B5EF4-FFF2-40B4-BE49-F238E27FC236}">
                <a16:creationId xmlns:a16="http://schemas.microsoft.com/office/drawing/2014/main" id="{E3A7449A-039B-4D66-A8E6-C918E506B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39200" y="51054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71" name="Rectangle 38">
            <a:extLst>
              <a:ext uri="{FF2B5EF4-FFF2-40B4-BE49-F238E27FC236}">
                <a16:creationId xmlns:a16="http://schemas.microsoft.com/office/drawing/2014/main" id="{55094301-597A-4BBD-AE56-950FDECB8E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715000"/>
            <a:ext cx="15240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2172" name="Group 47">
            <a:extLst>
              <a:ext uri="{FF2B5EF4-FFF2-40B4-BE49-F238E27FC236}">
                <a16:creationId xmlns:a16="http://schemas.microsoft.com/office/drawing/2014/main" id="{303BF6EA-D4B3-42B3-873B-5045AC5D4CB2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3733800"/>
            <a:ext cx="3240088" cy="795338"/>
            <a:chOff x="396" y="3540"/>
            <a:chExt cx="2449" cy="668"/>
          </a:xfrm>
        </p:grpSpPr>
        <p:sp>
          <p:nvSpPr>
            <p:cNvPr id="92184" name="Rectangle 48">
              <a:extLst>
                <a:ext uri="{FF2B5EF4-FFF2-40B4-BE49-F238E27FC236}">
                  <a16:creationId xmlns:a16="http://schemas.microsoft.com/office/drawing/2014/main" id="{DA0FEE2B-4E57-47D1-9E47-1EC80C00C8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85" name="Rectangle 49">
              <a:extLst>
                <a:ext uri="{FF2B5EF4-FFF2-40B4-BE49-F238E27FC236}">
                  <a16:creationId xmlns:a16="http://schemas.microsoft.com/office/drawing/2014/main" id="{2381D1AC-5384-4200-B3B9-57CA55CB1A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86" name="Rectangle 50">
              <a:extLst>
                <a:ext uri="{FF2B5EF4-FFF2-40B4-BE49-F238E27FC236}">
                  <a16:creationId xmlns:a16="http://schemas.microsoft.com/office/drawing/2014/main" id="{FDBCA56D-B2A8-4EF6-ACFA-6FFAD8A79B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3733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2187" name="Rectangle 51">
              <a:extLst>
                <a:ext uri="{FF2B5EF4-FFF2-40B4-BE49-F238E27FC236}">
                  <a16:creationId xmlns:a16="http://schemas.microsoft.com/office/drawing/2014/main" id="{194313BC-2176-48E0-B219-8B78438831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3" y="3732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2188" name="Freeform 52">
              <a:extLst>
                <a:ext uri="{FF2B5EF4-FFF2-40B4-BE49-F238E27FC236}">
                  <a16:creationId xmlns:a16="http://schemas.microsoft.com/office/drawing/2014/main" id="{D27E054C-DD23-417E-BC05-C18A4DA5DE5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3540"/>
              <a:ext cx="2449" cy="145"/>
            </a:xfrm>
            <a:custGeom>
              <a:avLst/>
              <a:gdLst>
                <a:gd name="T0" fmla="*/ 0 w 2449"/>
                <a:gd name="T1" fmla="*/ 144 h 145"/>
                <a:gd name="T2" fmla="*/ 0 w 2449"/>
                <a:gd name="T3" fmla="*/ 0 h 145"/>
                <a:gd name="T4" fmla="*/ 2448 w 2449"/>
                <a:gd name="T5" fmla="*/ 0 h 145"/>
                <a:gd name="T6" fmla="*/ 2448 w 2449"/>
                <a:gd name="T7" fmla="*/ 144 h 14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49"/>
                <a:gd name="T13" fmla="*/ 0 h 145"/>
                <a:gd name="T14" fmla="*/ 2449 w 2449"/>
                <a:gd name="T15" fmla="*/ 145 h 14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49" h="145">
                  <a:moveTo>
                    <a:pt x="0" y="144"/>
                  </a:moveTo>
                  <a:lnTo>
                    <a:pt x="0" y="0"/>
                  </a:lnTo>
                  <a:lnTo>
                    <a:pt x="2448" y="0"/>
                  </a:lnTo>
                  <a:lnTo>
                    <a:pt x="2448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17" name="Rectangle 53">
              <a:extLst>
                <a:ext uri="{FF2B5EF4-FFF2-40B4-BE49-F238E27FC236}">
                  <a16:creationId xmlns:a16="http://schemas.microsoft.com/office/drawing/2014/main" id="{D32B06F4-8897-4DCC-8ABB-5A8D1BAF0C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49" y="3541"/>
              <a:ext cx="238" cy="38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2173" name="Rectangle 55">
            <a:extLst>
              <a:ext uri="{FF2B5EF4-FFF2-40B4-BE49-F238E27FC236}">
                <a16:creationId xmlns:a16="http://schemas.microsoft.com/office/drawing/2014/main" id="{8FDF8160-1B77-44BA-8995-FB994E2B4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2164" y="5434014"/>
            <a:ext cx="688975" cy="6191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74" name="Rectangle 56">
            <a:extLst>
              <a:ext uri="{FF2B5EF4-FFF2-40B4-BE49-F238E27FC236}">
                <a16:creationId xmlns:a16="http://schemas.microsoft.com/office/drawing/2014/main" id="{F5CD35E8-442D-40C2-A24A-A78251C63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2164" y="5434014"/>
            <a:ext cx="688975" cy="6191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75" name="Rectangle 57">
            <a:extLst>
              <a:ext uri="{FF2B5EF4-FFF2-40B4-BE49-F238E27FC236}">
                <a16:creationId xmlns:a16="http://schemas.microsoft.com/office/drawing/2014/main" id="{7F464036-20B1-4B0A-AFF0-55AA407D03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5988" y="5487988"/>
            <a:ext cx="44291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76" name="Rectangle 58">
            <a:extLst>
              <a:ext uri="{FF2B5EF4-FFF2-40B4-BE49-F238E27FC236}">
                <a16:creationId xmlns:a16="http://schemas.microsoft.com/office/drawing/2014/main" id="{687A3913-42A9-425D-BF59-73385E514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5988" y="5486401"/>
            <a:ext cx="442912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77" name="Freeform 59">
            <a:extLst>
              <a:ext uri="{FF2B5EF4-FFF2-40B4-BE49-F238E27FC236}">
                <a16:creationId xmlns:a16="http://schemas.microsoft.com/office/drawing/2014/main" id="{CA636C83-A4D5-48B4-86FB-CE8FF055E540}"/>
              </a:ext>
            </a:extLst>
          </p:cNvPr>
          <p:cNvSpPr>
            <a:spLocks/>
          </p:cNvSpPr>
          <p:nvPr/>
        </p:nvSpPr>
        <p:spPr bwMode="auto">
          <a:xfrm>
            <a:off x="2057400" y="5257800"/>
            <a:ext cx="3240088" cy="173038"/>
          </a:xfrm>
          <a:custGeom>
            <a:avLst/>
            <a:gdLst>
              <a:gd name="T0" fmla="*/ 0 w 2449"/>
              <a:gd name="T1" fmla="*/ 2147483647 h 145"/>
              <a:gd name="T2" fmla="*/ 0 w 2449"/>
              <a:gd name="T3" fmla="*/ 0 h 145"/>
              <a:gd name="T4" fmla="*/ 2147483647 w 2449"/>
              <a:gd name="T5" fmla="*/ 0 h 145"/>
              <a:gd name="T6" fmla="*/ 2147483647 w 2449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49"/>
              <a:gd name="T13" fmla="*/ 0 h 145"/>
              <a:gd name="T14" fmla="*/ 2449 w 2449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49" h="145">
                <a:moveTo>
                  <a:pt x="0" y="144"/>
                </a:moveTo>
                <a:lnTo>
                  <a:pt x="0" y="0"/>
                </a:lnTo>
                <a:lnTo>
                  <a:pt x="2448" y="0"/>
                </a:lnTo>
                <a:lnTo>
                  <a:pt x="2448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924" name="Rectangle 60">
            <a:extLst>
              <a:ext uri="{FF2B5EF4-FFF2-40B4-BE49-F238E27FC236}">
                <a16:creationId xmlns:a16="http://schemas.microsoft.com/office/drawing/2014/main" id="{C88A54FA-0242-4BDB-91DC-1A6F54645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2988" y="5259388"/>
            <a:ext cx="531812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cxnSp>
        <p:nvCxnSpPr>
          <p:cNvPr id="92179" name="AutoShape 61">
            <a:extLst>
              <a:ext uri="{FF2B5EF4-FFF2-40B4-BE49-F238E27FC236}">
                <a16:creationId xmlns:a16="http://schemas.microsoft.com/office/drawing/2014/main" id="{2B0DCA74-5529-4BFB-B257-630E711926EA}"/>
              </a:ext>
            </a:extLst>
          </p:cNvPr>
          <p:cNvCxnSpPr>
            <a:cxnSpLocks noChangeShapeType="1"/>
            <a:stCxn id="92166" idx="1"/>
            <a:endCxn id="92167" idx="3"/>
          </p:cNvCxnSpPr>
          <p:nvPr/>
        </p:nvCxnSpPr>
        <p:spPr bwMode="auto">
          <a:xfrm rot="10800000" flipH="1" flipV="1">
            <a:off x="8077200" y="2190750"/>
            <a:ext cx="76200" cy="685800"/>
          </a:xfrm>
          <a:prstGeom prst="bentConnector5">
            <a:avLst>
              <a:gd name="adj1" fmla="val -300000"/>
              <a:gd name="adj2" fmla="val 50000"/>
              <a:gd name="adj3" fmla="val 4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180" name="AutoShape 62">
            <a:extLst>
              <a:ext uri="{FF2B5EF4-FFF2-40B4-BE49-F238E27FC236}">
                <a16:creationId xmlns:a16="http://schemas.microsoft.com/office/drawing/2014/main" id="{268777ED-9861-458B-878C-77FC1CB96F8C}"/>
              </a:ext>
            </a:extLst>
          </p:cNvPr>
          <p:cNvCxnSpPr>
            <a:cxnSpLocks noChangeShapeType="1"/>
            <a:stCxn id="92168" idx="1"/>
            <a:endCxn id="92169" idx="3"/>
          </p:cNvCxnSpPr>
          <p:nvPr/>
        </p:nvCxnSpPr>
        <p:spPr bwMode="auto">
          <a:xfrm rot="10800000" flipH="1" flipV="1">
            <a:off x="7620000" y="3829050"/>
            <a:ext cx="533400" cy="762000"/>
          </a:xfrm>
          <a:prstGeom prst="bentConnector5">
            <a:avLst>
              <a:gd name="adj1" fmla="val -42856"/>
              <a:gd name="adj2" fmla="val 50000"/>
              <a:gd name="adj3" fmla="val 142856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181" name="AutoShape 63">
            <a:extLst>
              <a:ext uri="{FF2B5EF4-FFF2-40B4-BE49-F238E27FC236}">
                <a16:creationId xmlns:a16="http://schemas.microsoft.com/office/drawing/2014/main" id="{333B4422-ED65-439E-9713-8E73D0CE9ED7}"/>
              </a:ext>
            </a:extLst>
          </p:cNvPr>
          <p:cNvCxnSpPr>
            <a:cxnSpLocks noChangeShapeType="1"/>
            <a:stCxn id="92170" idx="1"/>
            <a:endCxn id="92171" idx="3"/>
          </p:cNvCxnSpPr>
          <p:nvPr/>
        </p:nvCxnSpPr>
        <p:spPr bwMode="auto">
          <a:xfrm rot="10800000" flipV="1">
            <a:off x="8153400" y="5353050"/>
            <a:ext cx="685800" cy="609600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182" name="AutoShape 64">
            <a:extLst>
              <a:ext uri="{FF2B5EF4-FFF2-40B4-BE49-F238E27FC236}">
                <a16:creationId xmlns:a16="http://schemas.microsoft.com/office/drawing/2014/main" id="{7AB5B704-1AC2-488A-8B53-AB7DA9AC8F87}"/>
              </a:ext>
            </a:extLst>
          </p:cNvPr>
          <p:cNvSpPr>
            <a:spLocks/>
          </p:cNvSpPr>
          <p:nvPr/>
        </p:nvSpPr>
        <p:spPr bwMode="auto">
          <a:xfrm rot="16200000">
            <a:off x="8191500" y="6265664"/>
            <a:ext cx="381000" cy="346472"/>
          </a:xfrm>
          <a:prstGeom prst="leftBrace">
            <a:avLst>
              <a:gd name="adj1" fmla="val 20000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83" name="AutoShape 65">
            <a:extLst>
              <a:ext uri="{FF2B5EF4-FFF2-40B4-BE49-F238E27FC236}">
                <a16:creationId xmlns:a16="http://schemas.microsoft.com/office/drawing/2014/main" id="{A3568E16-6BB6-4776-8BF1-484B0E0D78F6}"/>
              </a:ext>
            </a:extLst>
          </p:cNvPr>
          <p:cNvSpPr>
            <a:spLocks/>
          </p:cNvSpPr>
          <p:nvPr/>
        </p:nvSpPr>
        <p:spPr bwMode="auto">
          <a:xfrm rot="5400000">
            <a:off x="7658100" y="3304282"/>
            <a:ext cx="381000" cy="325636"/>
          </a:xfrm>
          <a:prstGeom prst="leftBrace">
            <a:avLst>
              <a:gd name="adj1" fmla="val 10000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53B7377F-F5C5-44E1-9B05-B9DEF83C13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Verdana" panose="020B0604030504040204" pitchFamily="34" charset="0"/>
              </a:rPr>
              <a:t>Example Exercise</a:t>
            </a:r>
          </a:p>
        </p:txBody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B8809EE3-FE16-4842-AA5A-D2139727A9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86000" y="1676401"/>
            <a:ext cx="7772400" cy="2644775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Example:</a:t>
            </a:r>
          </a:p>
          <a:p>
            <a:pPr>
              <a:buFontTx/>
              <a:buNone/>
            </a:pPr>
            <a:endParaRPr lang="en-GB" altLang="en-US">
              <a:latin typeface="Verdana" panose="020B0604030504040204" pitchFamily="34" charset="0"/>
            </a:endParaRPr>
          </a:p>
        </p:txBody>
      </p:sp>
      <p:graphicFrame>
        <p:nvGraphicFramePr>
          <p:cNvPr id="192555" name="Group 43">
            <a:extLst>
              <a:ext uri="{FF2B5EF4-FFF2-40B4-BE49-F238E27FC236}">
                <a16:creationId xmlns:a16="http://schemas.microsoft.com/office/drawing/2014/main" id="{EE5F1B43-A5E1-4D8F-8EFA-15450639416B}"/>
              </a:ext>
            </a:extLst>
          </p:cNvPr>
          <p:cNvGraphicFramePr>
            <a:graphicFrameLocks noGrp="1"/>
          </p:cNvGraphicFramePr>
          <p:nvPr/>
        </p:nvGraphicFramePr>
        <p:xfrm>
          <a:off x="1905000" y="3200400"/>
          <a:ext cx="8458200" cy="205740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 and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 and 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6E5DA4DB-1969-431E-B3B8-D5AFD5E300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Verdana" panose="020B0604030504040204" pitchFamily="34" charset="0"/>
              </a:rPr>
              <a:t>Example Exercise</a:t>
            </a:r>
          </a:p>
        </p:txBody>
      </p:sp>
      <p:graphicFrame>
        <p:nvGraphicFramePr>
          <p:cNvPr id="271364" name="Group 4">
            <a:extLst>
              <a:ext uri="{FF2B5EF4-FFF2-40B4-BE49-F238E27FC236}">
                <a16:creationId xmlns:a16="http://schemas.microsoft.com/office/drawing/2014/main" id="{C9A3CC52-A607-43E9-8386-4CE1A304EBAF}"/>
              </a:ext>
            </a:extLst>
          </p:cNvPr>
          <p:cNvGraphicFramePr>
            <a:graphicFrameLocks noGrp="1"/>
          </p:cNvGraphicFramePr>
          <p:nvPr/>
        </p:nvGraphicFramePr>
        <p:xfrm>
          <a:off x="1752600" y="1600200"/>
          <a:ext cx="8458200" cy="205740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 and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 and 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9118" name="Text Box 31">
            <a:extLst>
              <a:ext uri="{FF2B5EF4-FFF2-40B4-BE49-F238E27FC236}">
                <a16:creationId xmlns:a16="http://schemas.microsoft.com/office/drawing/2014/main" id="{D6BECF9D-A025-4A89-9888-D5F1209E8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19" name="Text Box 32">
            <a:extLst>
              <a:ext uri="{FF2B5EF4-FFF2-40B4-BE49-F238E27FC236}">
                <a16:creationId xmlns:a16="http://schemas.microsoft.com/office/drawing/2014/main" id="{09E7E530-3CB2-443C-9994-7F851E3B93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20" name="Text Box 33">
            <a:extLst>
              <a:ext uri="{FF2B5EF4-FFF2-40B4-BE49-F238E27FC236}">
                <a16:creationId xmlns:a16="http://schemas.microsoft.com/office/drawing/2014/main" id="{66A844D4-0BC6-41C2-BEC2-C1B6BFDF8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9121" name="Text Box 34">
            <a:extLst>
              <a:ext uri="{FF2B5EF4-FFF2-40B4-BE49-F238E27FC236}">
                <a16:creationId xmlns:a16="http://schemas.microsoft.com/office/drawing/2014/main" id="{A1BEFB4A-D268-443B-9F3A-2052CEB8D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9122" name="Text Box 35">
            <a:extLst>
              <a:ext uri="{FF2B5EF4-FFF2-40B4-BE49-F238E27FC236}">
                <a16:creationId xmlns:a16="http://schemas.microsoft.com/office/drawing/2014/main" id="{50CEA227-CB83-4892-8BB2-6CF073CEC1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9123" name="Text Box 36">
            <a:extLst>
              <a:ext uri="{FF2B5EF4-FFF2-40B4-BE49-F238E27FC236}">
                <a16:creationId xmlns:a16="http://schemas.microsoft.com/office/drawing/2014/main" id="{E6200A3C-F9DF-4371-B586-83FDCA4BB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cxnSp>
        <p:nvCxnSpPr>
          <p:cNvPr id="89124" name="AutoShape 37">
            <a:extLst>
              <a:ext uri="{FF2B5EF4-FFF2-40B4-BE49-F238E27FC236}">
                <a16:creationId xmlns:a16="http://schemas.microsoft.com/office/drawing/2014/main" id="{4B1C79EE-2405-42D7-A488-F53B3EDDC053}"/>
              </a:ext>
            </a:extLst>
          </p:cNvPr>
          <p:cNvCxnSpPr>
            <a:cxnSpLocks noChangeShapeType="1"/>
            <a:stCxn id="89118" idx="3"/>
            <a:endCxn id="89123" idx="1"/>
          </p:cNvCxnSpPr>
          <p:nvPr/>
        </p:nvCxnSpPr>
        <p:spPr bwMode="auto">
          <a:xfrm>
            <a:off x="3524250" y="4726633"/>
            <a:ext cx="1714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5" name="AutoShape 38">
            <a:extLst>
              <a:ext uri="{FF2B5EF4-FFF2-40B4-BE49-F238E27FC236}">
                <a16:creationId xmlns:a16="http://schemas.microsoft.com/office/drawing/2014/main" id="{FA2E888C-71DC-4ACF-80CB-2AA753A305FA}"/>
              </a:ext>
            </a:extLst>
          </p:cNvPr>
          <p:cNvCxnSpPr>
            <a:cxnSpLocks noChangeShapeType="1"/>
            <a:stCxn id="89130" idx="3"/>
            <a:endCxn id="89119" idx="1"/>
          </p:cNvCxnSpPr>
          <p:nvPr/>
        </p:nvCxnSpPr>
        <p:spPr bwMode="auto">
          <a:xfrm>
            <a:off x="2506664" y="5429251"/>
            <a:ext cx="693737" cy="51658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6" name="AutoShape 39">
            <a:extLst>
              <a:ext uri="{FF2B5EF4-FFF2-40B4-BE49-F238E27FC236}">
                <a16:creationId xmlns:a16="http://schemas.microsoft.com/office/drawing/2014/main" id="{2E662B38-D0C3-4BFB-8E6F-42BFE8836B52}"/>
              </a:ext>
            </a:extLst>
          </p:cNvPr>
          <p:cNvCxnSpPr>
            <a:cxnSpLocks noChangeShapeType="1"/>
            <a:stCxn id="89119" idx="3"/>
            <a:endCxn id="89120" idx="1"/>
          </p:cNvCxnSpPr>
          <p:nvPr/>
        </p:nvCxnSpPr>
        <p:spPr bwMode="auto">
          <a:xfrm>
            <a:off x="3752850" y="5945833"/>
            <a:ext cx="14859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7" name="AutoShape 40">
            <a:extLst>
              <a:ext uri="{FF2B5EF4-FFF2-40B4-BE49-F238E27FC236}">
                <a16:creationId xmlns:a16="http://schemas.microsoft.com/office/drawing/2014/main" id="{5A3B2042-4A8B-4241-9009-C875549D0911}"/>
              </a:ext>
            </a:extLst>
          </p:cNvPr>
          <p:cNvCxnSpPr>
            <a:cxnSpLocks noChangeShapeType="1"/>
            <a:stCxn id="89123" idx="3"/>
            <a:endCxn id="89122" idx="1"/>
          </p:cNvCxnSpPr>
          <p:nvPr/>
        </p:nvCxnSpPr>
        <p:spPr bwMode="auto">
          <a:xfrm>
            <a:off x="5791200" y="47266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8" name="AutoShape 41">
            <a:extLst>
              <a:ext uri="{FF2B5EF4-FFF2-40B4-BE49-F238E27FC236}">
                <a16:creationId xmlns:a16="http://schemas.microsoft.com/office/drawing/2014/main" id="{3503BE4C-4CB9-4ACD-9E42-8FB2A1480887}"/>
              </a:ext>
            </a:extLst>
          </p:cNvPr>
          <p:cNvCxnSpPr>
            <a:cxnSpLocks noChangeShapeType="1"/>
            <a:stCxn id="89120" idx="3"/>
            <a:endCxn id="89121" idx="1"/>
          </p:cNvCxnSpPr>
          <p:nvPr/>
        </p:nvCxnSpPr>
        <p:spPr bwMode="auto">
          <a:xfrm>
            <a:off x="5791200" y="59458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29" name="Text Box 42">
            <a:extLst>
              <a:ext uri="{FF2B5EF4-FFF2-40B4-BE49-F238E27FC236}">
                <a16:creationId xmlns:a16="http://schemas.microsoft.com/office/drawing/2014/main" id="{B0E72B00-81AB-486C-B7E0-AD0E6F5DB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1200" y="51054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9130" name="Text Box 43">
            <a:extLst>
              <a:ext uri="{FF2B5EF4-FFF2-40B4-BE49-F238E27FC236}">
                <a16:creationId xmlns:a16="http://schemas.microsoft.com/office/drawing/2014/main" id="{900CC36E-E670-422B-84E4-F0258012C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601" y="523875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cxnSp>
        <p:nvCxnSpPr>
          <p:cNvPr id="89131" name="AutoShape 44">
            <a:extLst>
              <a:ext uri="{FF2B5EF4-FFF2-40B4-BE49-F238E27FC236}">
                <a16:creationId xmlns:a16="http://schemas.microsoft.com/office/drawing/2014/main" id="{BE09AC89-3729-46CD-A250-F6763504909D}"/>
              </a:ext>
            </a:extLst>
          </p:cNvPr>
          <p:cNvCxnSpPr>
            <a:cxnSpLocks noChangeShapeType="1"/>
            <a:stCxn id="89118" idx="3"/>
            <a:endCxn id="89120" idx="1"/>
          </p:cNvCxnSpPr>
          <p:nvPr/>
        </p:nvCxnSpPr>
        <p:spPr bwMode="auto">
          <a:xfrm>
            <a:off x="3524250" y="4726633"/>
            <a:ext cx="17145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2" name="AutoShape 45">
            <a:extLst>
              <a:ext uri="{FF2B5EF4-FFF2-40B4-BE49-F238E27FC236}">
                <a16:creationId xmlns:a16="http://schemas.microsoft.com/office/drawing/2014/main" id="{296F8FB4-3B96-417F-93D1-90BC3F426A68}"/>
              </a:ext>
            </a:extLst>
          </p:cNvPr>
          <p:cNvCxnSpPr>
            <a:cxnSpLocks noChangeShapeType="1"/>
            <a:stCxn id="89121" idx="3"/>
            <a:endCxn id="89129" idx="1"/>
          </p:cNvCxnSpPr>
          <p:nvPr/>
        </p:nvCxnSpPr>
        <p:spPr bwMode="auto">
          <a:xfrm flipV="1">
            <a:off x="8096250" y="5334001"/>
            <a:ext cx="1504950" cy="61183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3" name="AutoShape 46">
            <a:extLst>
              <a:ext uri="{FF2B5EF4-FFF2-40B4-BE49-F238E27FC236}">
                <a16:creationId xmlns:a16="http://schemas.microsoft.com/office/drawing/2014/main" id="{D0D91650-8087-4947-8462-E170E31CF49A}"/>
              </a:ext>
            </a:extLst>
          </p:cNvPr>
          <p:cNvCxnSpPr>
            <a:cxnSpLocks noChangeShapeType="1"/>
            <a:stCxn id="89122" idx="3"/>
            <a:endCxn id="89129" idx="1"/>
          </p:cNvCxnSpPr>
          <p:nvPr/>
        </p:nvCxnSpPr>
        <p:spPr bwMode="auto">
          <a:xfrm>
            <a:off x="8096250" y="4726634"/>
            <a:ext cx="1504950" cy="60736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4" name="AutoShape 47">
            <a:extLst>
              <a:ext uri="{FF2B5EF4-FFF2-40B4-BE49-F238E27FC236}">
                <a16:creationId xmlns:a16="http://schemas.microsoft.com/office/drawing/2014/main" id="{F1CC9E4D-2EAE-4F37-B34E-9E82BB92364B}"/>
              </a:ext>
            </a:extLst>
          </p:cNvPr>
          <p:cNvCxnSpPr>
            <a:cxnSpLocks noChangeShapeType="1"/>
            <a:stCxn id="89130" idx="3"/>
            <a:endCxn id="89118" idx="1"/>
          </p:cNvCxnSpPr>
          <p:nvPr/>
        </p:nvCxnSpPr>
        <p:spPr bwMode="auto">
          <a:xfrm flipV="1">
            <a:off x="2506664" y="4726634"/>
            <a:ext cx="465137" cy="70261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5" name="AutoShape 48">
            <a:extLst>
              <a:ext uri="{FF2B5EF4-FFF2-40B4-BE49-F238E27FC236}">
                <a16:creationId xmlns:a16="http://schemas.microsoft.com/office/drawing/2014/main" id="{279210ED-8759-48EA-91D8-8AF069B4F120}"/>
              </a:ext>
            </a:extLst>
          </p:cNvPr>
          <p:cNvCxnSpPr>
            <a:cxnSpLocks noChangeShapeType="1"/>
            <a:stCxn id="89120" idx="3"/>
            <a:endCxn id="89122" idx="1"/>
          </p:cNvCxnSpPr>
          <p:nvPr/>
        </p:nvCxnSpPr>
        <p:spPr bwMode="auto">
          <a:xfrm flipV="1">
            <a:off x="5791200" y="4726633"/>
            <a:ext cx="17526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18" grpId="0" animBg="1"/>
      <p:bldP spid="89119" grpId="0" animBg="1"/>
      <p:bldP spid="89120" grpId="0" animBg="1"/>
      <p:bldP spid="89121" grpId="0" animBg="1"/>
      <p:bldP spid="89122" grpId="0" animBg="1"/>
      <p:bldP spid="89123" grpId="0" animBg="1"/>
      <p:bldP spid="89129" grpId="0" animBg="1"/>
      <p:bldP spid="89130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6E5DA4DB-1969-431E-B3B8-D5AFD5E300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7"/>
            <a:ext cx="10972800" cy="3609329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latin typeface="Verdana" panose="020B0604030504040204" pitchFamily="34" charset="0"/>
              </a:rPr>
              <a:t>1. Work Breakdown Structure (WBS)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u="sng" dirty="0">
                <a:latin typeface="Verdana" panose="020B0604030504040204" pitchFamily="34" charset="0"/>
              </a:rPr>
              <a:t>Activities   Task</a:t>
            </a:r>
            <a:r>
              <a:rPr lang="en-GB" altLang="en-US" b="1" dirty="0">
                <a:latin typeface="Verdana" panose="020B0604030504040204" pitchFamily="34" charset="0"/>
              </a:rPr>
              <a:t>, milestones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2. Responsibility matrix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3. Cost Account or Cost Breakdown Structure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4. Dependency chart</a:t>
            </a:r>
          </a:p>
        </p:txBody>
      </p:sp>
      <p:sp>
        <p:nvSpPr>
          <p:cNvPr id="89118" name="Text Box 31">
            <a:extLst>
              <a:ext uri="{FF2B5EF4-FFF2-40B4-BE49-F238E27FC236}">
                <a16:creationId xmlns:a16="http://schemas.microsoft.com/office/drawing/2014/main" id="{D6BECF9D-A025-4A89-9888-D5F1209E8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19" name="Text Box 32">
            <a:extLst>
              <a:ext uri="{FF2B5EF4-FFF2-40B4-BE49-F238E27FC236}">
                <a16:creationId xmlns:a16="http://schemas.microsoft.com/office/drawing/2014/main" id="{09E7E530-3CB2-443C-9994-7F851E3B93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20" name="Text Box 33">
            <a:extLst>
              <a:ext uri="{FF2B5EF4-FFF2-40B4-BE49-F238E27FC236}">
                <a16:creationId xmlns:a16="http://schemas.microsoft.com/office/drawing/2014/main" id="{66A844D4-0BC6-41C2-BEC2-C1B6BFDF8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9121" name="Text Box 34">
            <a:extLst>
              <a:ext uri="{FF2B5EF4-FFF2-40B4-BE49-F238E27FC236}">
                <a16:creationId xmlns:a16="http://schemas.microsoft.com/office/drawing/2014/main" id="{A1BEFB4A-D268-443B-9F3A-2052CEB8D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9122" name="Text Box 35">
            <a:extLst>
              <a:ext uri="{FF2B5EF4-FFF2-40B4-BE49-F238E27FC236}">
                <a16:creationId xmlns:a16="http://schemas.microsoft.com/office/drawing/2014/main" id="{50CEA227-CB83-4892-8BB2-6CF073CEC1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9123" name="Text Box 36">
            <a:extLst>
              <a:ext uri="{FF2B5EF4-FFF2-40B4-BE49-F238E27FC236}">
                <a16:creationId xmlns:a16="http://schemas.microsoft.com/office/drawing/2014/main" id="{E6200A3C-F9DF-4371-B586-83FDCA4BB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cxnSp>
        <p:nvCxnSpPr>
          <p:cNvPr id="89124" name="AutoShape 37">
            <a:extLst>
              <a:ext uri="{FF2B5EF4-FFF2-40B4-BE49-F238E27FC236}">
                <a16:creationId xmlns:a16="http://schemas.microsoft.com/office/drawing/2014/main" id="{4B1C79EE-2405-42D7-A488-F53B3EDDC053}"/>
              </a:ext>
            </a:extLst>
          </p:cNvPr>
          <p:cNvCxnSpPr>
            <a:cxnSpLocks noChangeShapeType="1"/>
            <a:stCxn id="89118" idx="3"/>
            <a:endCxn id="89123" idx="1"/>
          </p:cNvCxnSpPr>
          <p:nvPr/>
        </p:nvCxnSpPr>
        <p:spPr bwMode="auto">
          <a:xfrm>
            <a:off x="3524250" y="4726633"/>
            <a:ext cx="1714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5" name="AutoShape 38">
            <a:extLst>
              <a:ext uri="{FF2B5EF4-FFF2-40B4-BE49-F238E27FC236}">
                <a16:creationId xmlns:a16="http://schemas.microsoft.com/office/drawing/2014/main" id="{FA2E888C-71DC-4ACF-80CB-2AA753A305FA}"/>
              </a:ext>
            </a:extLst>
          </p:cNvPr>
          <p:cNvCxnSpPr>
            <a:cxnSpLocks noChangeShapeType="1"/>
            <a:stCxn id="89130" idx="3"/>
            <a:endCxn id="89119" idx="1"/>
          </p:cNvCxnSpPr>
          <p:nvPr/>
        </p:nvCxnSpPr>
        <p:spPr bwMode="auto">
          <a:xfrm>
            <a:off x="2506664" y="5429251"/>
            <a:ext cx="693737" cy="51658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6" name="AutoShape 39">
            <a:extLst>
              <a:ext uri="{FF2B5EF4-FFF2-40B4-BE49-F238E27FC236}">
                <a16:creationId xmlns:a16="http://schemas.microsoft.com/office/drawing/2014/main" id="{2E662B38-D0C3-4BFB-8E6F-42BFE8836B52}"/>
              </a:ext>
            </a:extLst>
          </p:cNvPr>
          <p:cNvCxnSpPr>
            <a:cxnSpLocks noChangeShapeType="1"/>
            <a:stCxn id="89119" idx="3"/>
            <a:endCxn id="89120" idx="1"/>
          </p:cNvCxnSpPr>
          <p:nvPr/>
        </p:nvCxnSpPr>
        <p:spPr bwMode="auto">
          <a:xfrm>
            <a:off x="3752850" y="5945833"/>
            <a:ext cx="14859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7" name="AutoShape 40">
            <a:extLst>
              <a:ext uri="{FF2B5EF4-FFF2-40B4-BE49-F238E27FC236}">
                <a16:creationId xmlns:a16="http://schemas.microsoft.com/office/drawing/2014/main" id="{5A3B2042-4A8B-4241-9009-C875549D0911}"/>
              </a:ext>
            </a:extLst>
          </p:cNvPr>
          <p:cNvCxnSpPr>
            <a:cxnSpLocks noChangeShapeType="1"/>
            <a:stCxn id="89123" idx="3"/>
            <a:endCxn id="89122" idx="1"/>
          </p:cNvCxnSpPr>
          <p:nvPr/>
        </p:nvCxnSpPr>
        <p:spPr bwMode="auto">
          <a:xfrm>
            <a:off x="5791200" y="47266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8" name="AutoShape 41">
            <a:extLst>
              <a:ext uri="{FF2B5EF4-FFF2-40B4-BE49-F238E27FC236}">
                <a16:creationId xmlns:a16="http://schemas.microsoft.com/office/drawing/2014/main" id="{3503BE4C-4CB9-4ACD-9E42-8FB2A1480887}"/>
              </a:ext>
            </a:extLst>
          </p:cNvPr>
          <p:cNvCxnSpPr>
            <a:cxnSpLocks noChangeShapeType="1"/>
            <a:stCxn id="89120" idx="3"/>
            <a:endCxn id="89121" idx="1"/>
          </p:cNvCxnSpPr>
          <p:nvPr/>
        </p:nvCxnSpPr>
        <p:spPr bwMode="auto">
          <a:xfrm>
            <a:off x="5791200" y="59458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29" name="Text Box 42">
            <a:extLst>
              <a:ext uri="{FF2B5EF4-FFF2-40B4-BE49-F238E27FC236}">
                <a16:creationId xmlns:a16="http://schemas.microsoft.com/office/drawing/2014/main" id="{B0E72B00-81AB-486C-B7E0-AD0E6F5DB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1200" y="51054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9130" name="Text Box 43">
            <a:extLst>
              <a:ext uri="{FF2B5EF4-FFF2-40B4-BE49-F238E27FC236}">
                <a16:creationId xmlns:a16="http://schemas.microsoft.com/office/drawing/2014/main" id="{900CC36E-E670-422B-84E4-F0258012C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601" y="523875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cxnSp>
        <p:nvCxnSpPr>
          <p:cNvPr id="89131" name="AutoShape 44">
            <a:extLst>
              <a:ext uri="{FF2B5EF4-FFF2-40B4-BE49-F238E27FC236}">
                <a16:creationId xmlns:a16="http://schemas.microsoft.com/office/drawing/2014/main" id="{BE09AC89-3729-46CD-A250-F6763504909D}"/>
              </a:ext>
            </a:extLst>
          </p:cNvPr>
          <p:cNvCxnSpPr>
            <a:cxnSpLocks noChangeShapeType="1"/>
            <a:stCxn id="89118" idx="3"/>
            <a:endCxn id="89120" idx="1"/>
          </p:cNvCxnSpPr>
          <p:nvPr/>
        </p:nvCxnSpPr>
        <p:spPr bwMode="auto">
          <a:xfrm>
            <a:off x="3524250" y="4726633"/>
            <a:ext cx="17145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2" name="AutoShape 45">
            <a:extLst>
              <a:ext uri="{FF2B5EF4-FFF2-40B4-BE49-F238E27FC236}">
                <a16:creationId xmlns:a16="http://schemas.microsoft.com/office/drawing/2014/main" id="{296F8FB4-3B96-417F-93D1-90BC3F426A68}"/>
              </a:ext>
            </a:extLst>
          </p:cNvPr>
          <p:cNvCxnSpPr>
            <a:cxnSpLocks noChangeShapeType="1"/>
            <a:stCxn id="89121" idx="3"/>
            <a:endCxn id="89129" idx="1"/>
          </p:cNvCxnSpPr>
          <p:nvPr/>
        </p:nvCxnSpPr>
        <p:spPr bwMode="auto">
          <a:xfrm flipV="1">
            <a:off x="8096250" y="5334001"/>
            <a:ext cx="1504950" cy="61183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3" name="AutoShape 46">
            <a:extLst>
              <a:ext uri="{FF2B5EF4-FFF2-40B4-BE49-F238E27FC236}">
                <a16:creationId xmlns:a16="http://schemas.microsoft.com/office/drawing/2014/main" id="{D0D91650-8087-4947-8462-E170E31CF49A}"/>
              </a:ext>
            </a:extLst>
          </p:cNvPr>
          <p:cNvCxnSpPr>
            <a:cxnSpLocks noChangeShapeType="1"/>
            <a:stCxn id="89122" idx="3"/>
            <a:endCxn id="89129" idx="1"/>
          </p:cNvCxnSpPr>
          <p:nvPr/>
        </p:nvCxnSpPr>
        <p:spPr bwMode="auto">
          <a:xfrm>
            <a:off x="8096250" y="4726634"/>
            <a:ext cx="1504950" cy="60736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4" name="AutoShape 47">
            <a:extLst>
              <a:ext uri="{FF2B5EF4-FFF2-40B4-BE49-F238E27FC236}">
                <a16:creationId xmlns:a16="http://schemas.microsoft.com/office/drawing/2014/main" id="{F1CC9E4D-2EAE-4F37-B34E-9E82BB92364B}"/>
              </a:ext>
            </a:extLst>
          </p:cNvPr>
          <p:cNvCxnSpPr>
            <a:cxnSpLocks noChangeShapeType="1"/>
            <a:stCxn id="89130" idx="3"/>
            <a:endCxn id="89118" idx="1"/>
          </p:cNvCxnSpPr>
          <p:nvPr/>
        </p:nvCxnSpPr>
        <p:spPr bwMode="auto">
          <a:xfrm flipV="1">
            <a:off x="2506664" y="4726634"/>
            <a:ext cx="465137" cy="70261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5" name="AutoShape 48">
            <a:extLst>
              <a:ext uri="{FF2B5EF4-FFF2-40B4-BE49-F238E27FC236}">
                <a16:creationId xmlns:a16="http://schemas.microsoft.com/office/drawing/2014/main" id="{279210ED-8759-48EA-91D8-8AF069B4F120}"/>
              </a:ext>
            </a:extLst>
          </p:cNvPr>
          <p:cNvCxnSpPr>
            <a:cxnSpLocks noChangeShapeType="1"/>
            <a:stCxn id="89120" idx="3"/>
            <a:endCxn id="89122" idx="1"/>
          </p:cNvCxnSpPr>
          <p:nvPr/>
        </p:nvCxnSpPr>
        <p:spPr bwMode="auto">
          <a:xfrm flipV="1">
            <a:off x="5791200" y="4726633"/>
            <a:ext cx="17526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0611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18" grpId="0" animBg="1"/>
      <p:bldP spid="89119" grpId="0" animBg="1"/>
      <p:bldP spid="89120" grpId="0" animBg="1"/>
      <p:bldP spid="89121" grpId="0" animBg="1"/>
      <p:bldP spid="89122" grpId="0" animBg="1"/>
      <p:bldP spid="89123" grpId="0" animBg="1"/>
      <p:bldP spid="89129" grpId="0" animBg="1"/>
      <p:bldP spid="89130" grpId="0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2753</Words>
  <Application>Microsoft Office PowerPoint</Application>
  <PresentationFormat>Widescreen</PresentationFormat>
  <Paragraphs>775</Paragraphs>
  <Slides>71</Slides>
  <Notes>66</Notes>
  <HiddenSlides>1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4</vt:i4>
      </vt:variant>
      <vt:variant>
        <vt:lpstr>Slide Titles</vt:lpstr>
      </vt:variant>
      <vt:variant>
        <vt:i4>71</vt:i4>
      </vt:variant>
    </vt:vector>
  </HeadingPairs>
  <TitlesOfParts>
    <vt:vector size="84" baseType="lpstr">
      <vt:lpstr>Arial</vt:lpstr>
      <vt:lpstr>Calibri</vt:lpstr>
      <vt:lpstr>Myriad Pro</vt:lpstr>
      <vt:lpstr>Perpetua</vt:lpstr>
      <vt:lpstr>Symbol</vt:lpstr>
      <vt:lpstr>Times New Roman</vt:lpstr>
      <vt:lpstr>Verdana</vt:lpstr>
      <vt:lpstr>Wingdings</vt:lpstr>
      <vt:lpstr>20140311PresentationUWTSDTemplate</vt:lpstr>
      <vt:lpstr>MS Org Chart</vt:lpstr>
      <vt:lpstr>Organization Chart</vt:lpstr>
      <vt:lpstr>Worksheet</vt:lpstr>
      <vt:lpstr>1-2-3 Worksheet</vt:lpstr>
      <vt:lpstr>  Project Management LCBB5005   WEEK 5 Introduction to Project Planning </vt:lpstr>
      <vt:lpstr>Lecture Objectives </vt:lpstr>
      <vt:lpstr>Introduction to Project Planning Tools </vt:lpstr>
      <vt:lpstr>Project Life Cycle</vt:lpstr>
      <vt:lpstr>Purpose of Project Planning</vt:lpstr>
      <vt:lpstr>Project Planning  Levels</vt:lpstr>
      <vt:lpstr>Types of Breakdown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Structures</vt:lpstr>
      <vt:lpstr>Work Breakdown  Structures</vt:lpstr>
      <vt:lpstr>Work Breakdown  Structures</vt:lpstr>
      <vt:lpstr>Work Breakdown  Structures (Diagram in project office example)</vt:lpstr>
      <vt:lpstr>Milestones</vt:lpstr>
      <vt:lpstr>PowerPoint Presentation</vt:lpstr>
      <vt:lpstr>Work Breakdown Structures</vt:lpstr>
      <vt:lpstr>Work Breakdown Structures</vt:lpstr>
      <vt:lpstr>Work Breakdown  Structures</vt:lpstr>
      <vt:lpstr>Picture of team exercise</vt:lpstr>
      <vt:lpstr>PowerPoint Presentation</vt:lpstr>
      <vt:lpstr>Responsibility Assignment Matrixes</vt:lpstr>
      <vt:lpstr>Responsibility  Matrixes (Task to be completed)</vt:lpstr>
      <vt:lpstr>Responsibility  Matrixes ( People Involved)</vt:lpstr>
      <vt:lpstr>Responsibility  Matrixes (Responsibility)</vt:lpstr>
      <vt:lpstr>Responsibility  Matrixes</vt:lpstr>
      <vt:lpstr>Responsibility  Matrixes</vt:lpstr>
      <vt:lpstr>Responsibility  Matrixes</vt:lpstr>
      <vt:lpstr>Responsibility  Matrixes</vt:lpstr>
      <vt:lpstr>Responsibility  Matrixes</vt:lpstr>
      <vt:lpstr>Responsibility Matrix Terms</vt:lpstr>
      <vt:lpstr>Cost Breakdown Structure</vt:lpstr>
      <vt:lpstr>CBS Approaches</vt:lpstr>
      <vt:lpstr>Bottom-up or Top-Down Benefits</vt:lpstr>
      <vt:lpstr>Cost Accounts</vt:lpstr>
      <vt:lpstr>PowerPoint Presentation</vt:lpstr>
      <vt:lpstr>Cost Accounts</vt:lpstr>
      <vt:lpstr>Cost Accounts</vt:lpstr>
      <vt:lpstr>Benefits of Cost Accounts</vt:lpstr>
      <vt:lpstr>Safe Money from Cost Accounts figures</vt:lpstr>
      <vt:lpstr>Cost Accounts</vt:lpstr>
      <vt:lpstr>Cost Accounts</vt:lpstr>
      <vt:lpstr>Cost Accounts</vt:lpstr>
      <vt:lpstr>Cost Account – Project “A”</vt:lpstr>
      <vt:lpstr>Dependency Charts or Matrix or project Networks</vt:lpstr>
      <vt:lpstr>8 Rules to Consider</vt:lpstr>
      <vt:lpstr>PowerPoint Presentation</vt:lpstr>
      <vt:lpstr>AON example</vt:lpstr>
      <vt:lpstr>Logic</vt:lpstr>
      <vt:lpstr>Merge And Burst  Nodes</vt:lpstr>
      <vt:lpstr>Collector Node / Milestones</vt:lpstr>
      <vt:lpstr>No Looping</vt:lpstr>
      <vt:lpstr>No Dangling</vt:lpstr>
      <vt:lpstr>No Dangling</vt:lpstr>
      <vt:lpstr>Conventions</vt:lpstr>
      <vt:lpstr>Dependency Chart</vt:lpstr>
      <vt:lpstr>Dependency Types</vt:lpstr>
      <vt:lpstr>Dependency Types</vt:lpstr>
      <vt:lpstr>Dependency Types</vt:lpstr>
      <vt:lpstr>Dependency Types</vt:lpstr>
      <vt:lpstr>Dependency Types</vt:lpstr>
      <vt:lpstr>Example Exercise</vt:lpstr>
      <vt:lpstr>Example Exercise</vt:lpstr>
      <vt:lpstr>1. Work Breakdown Structure (WBS) Activities   Task, milestones 2. Responsibility matrix 3. Cost Account or Cost Breakdown Structure 4. Dependency chart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LCBB5005   WEEK 2 Gathering Requirements and the Business Case</dc:title>
  <dc:creator>Tarila</dc:creator>
  <cp:lastModifiedBy>Essa Bah</cp:lastModifiedBy>
  <cp:revision>10</cp:revision>
  <dcterms:created xsi:type="dcterms:W3CDTF">2021-09-06T09:45:12Z</dcterms:created>
  <dcterms:modified xsi:type="dcterms:W3CDTF">2024-05-15T23:19:33Z</dcterms:modified>
</cp:coreProperties>
</file>