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ppt/slideLayouts/slideLayout29.xml" ContentType="application/vnd.openxmlformats-officedocument.presentationml.slideLayout+xml"/>
  <Override PartName="/ppt/theme/theme22.xml" ContentType="application/vnd.openxmlformats-officedocument.theme+xml"/>
  <Override PartName="/ppt/theme/theme2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  <p:sldMasterId id="2147483706" r:id="rId25"/>
  </p:sldMasterIdLst>
  <p:notesMasterIdLst>
    <p:notesMasterId r:id="rId73"/>
  </p:notesMasterIdLst>
  <p:sldIdLst>
    <p:sldId id="266" r:id="rId26"/>
    <p:sldId id="462" r:id="rId27"/>
    <p:sldId id="464" r:id="rId28"/>
    <p:sldId id="463" r:id="rId29"/>
    <p:sldId id="461" r:id="rId30"/>
    <p:sldId id="365" r:id="rId31"/>
    <p:sldId id="378" r:id="rId32"/>
    <p:sldId id="379" r:id="rId33"/>
    <p:sldId id="458" r:id="rId34"/>
    <p:sldId id="470" r:id="rId35"/>
    <p:sldId id="472" r:id="rId36"/>
    <p:sldId id="459" r:id="rId37"/>
    <p:sldId id="466" r:id="rId38"/>
    <p:sldId id="467" r:id="rId39"/>
    <p:sldId id="471" r:id="rId40"/>
    <p:sldId id="468" r:id="rId41"/>
    <p:sldId id="473" r:id="rId42"/>
    <p:sldId id="469" r:id="rId43"/>
    <p:sldId id="483" r:id="rId44"/>
    <p:sldId id="474" r:id="rId45"/>
    <p:sldId id="475" r:id="rId46"/>
    <p:sldId id="476" r:id="rId47"/>
    <p:sldId id="477" r:id="rId48"/>
    <p:sldId id="484" r:id="rId49"/>
    <p:sldId id="478" r:id="rId50"/>
    <p:sldId id="485" r:id="rId51"/>
    <p:sldId id="479" r:id="rId52"/>
    <p:sldId id="487" r:id="rId53"/>
    <p:sldId id="486" r:id="rId54"/>
    <p:sldId id="480" r:id="rId55"/>
    <p:sldId id="481" r:id="rId56"/>
    <p:sldId id="482" r:id="rId57"/>
    <p:sldId id="488" r:id="rId58"/>
    <p:sldId id="490" r:id="rId59"/>
    <p:sldId id="489" r:id="rId60"/>
    <p:sldId id="492" r:id="rId61"/>
    <p:sldId id="494" r:id="rId62"/>
    <p:sldId id="493" r:id="rId63"/>
    <p:sldId id="495" r:id="rId64"/>
    <p:sldId id="496" r:id="rId65"/>
    <p:sldId id="499" r:id="rId66"/>
    <p:sldId id="497" r:id="rId67"/>
    <p:sldId id="498" r:id="rId68"/>
    <p:sldId id="500" r:id="rId69"/>
    <p:sldId id="502" r:id="rId70"/>
    <p:sldId id="503" r:id="rId71"/>
    <p:sldId id="504" r:id="rId7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CE9E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72760" autoAdjust="0"/>
  </p:normalViewPr>
  <p:slideViewPr>
    <p:cSldViewPr snapToGrid="0">
      <p:cViewPr varScale="1">
        <p:scale>
          <a:sx n="80" d="100"/>
          <a:sy n="80" d="100"/>
        </p:scale>
        <p:origin x="179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.xml"/><Relationship Id="rId21" Type="http://schemas.openxmlformats.org/officeDocument/2006/relationships/slideMaster" Target="slideMasters/slideMaster18.xml"/><Relationship Id="rId42" Type="http://schemas.openxmlformats.org/officeDocument/2006/relationships/slide" Target="slides/slide17.xml"/><Relationship Id="rId47" Type="http://schemas.openxmlformats.org/officeDocument/2006/relationships/slide" Target="slides/slide22.xml"/><Relationship Id="rId63" Type="http://schemas.openxmlformats.org/officeDocument/2006/relationships/slide" Target="slides/slide38.xml"/><Relationship Id="rId68" Type="http://schemas.openxmlformats.org/officeDocument/2006/relationships/slide" Target="slides/slide43.xml"/><Relationship Id="rId16" Type="http://schemas.openxmlformats.org/officeDocument/2006/relationships/slideMaster" Target="slideMasters/slideMaster13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7.xml"/><Relationship Id="rId37" Type="http://schemas.openxmlformats.org/officeDocument/2006/relationships/slide" Target="slides/slide12.xml"/><Relationship Id="rId40" Type="http://schemas.openxmlformats.org/officeDocument/2006/relationships/slide" Target="slides/slide15.xml"/><Relationship Id="rId45" Type="http://schemas.openxmlformats.org/officeDocument/2006/relationships/slide" Target="slides/slide20.xml"/><Relationship Id="rId53" Type="http://schemas.openxmlformats.org/officeDocument/2006/relationships/slide" Target="slides/slide28.xml"/><Relationship Id="rId58" Type="http://schemas.openxmlformats.org/officeDocument/2006/relationships/slide" Target="slides/slide33.xml"/><Relationship Id="rId66" Type="http://schemas.openxmlformats.org/officeDocument/2006/relationships/slide" Target="slides/slide41.xml"/><Relationship Id="rId74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36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2.xml"/><Relationship Id="rId30" Type="http://schemas.openxmlformats.org/officeDocument/2006/relationships/slide" Target="slides/slide5.xml"/><Relationship Id="rId35" Type="http://schemas.openxmlformats.org/officeDocument/2006/relationships/slide" Target="slides/slide10.xml"/><Relationship Id="rId43" Type="http://schemas.openxmlformats.org/officeDocument/2006/relationships/slide" Target="slides/slide18.xml"/><Relationship Id="rId48" Type="http://schemas.openxmlformats.org/officeDocument/2006/relationships/slide" Target="slides/slide23.xml"/><Relationship Id="rId56" Type="http://schemas.openxmlformats.org/officeDocument/2006/relationships/slide" Target="slides/slide31.xml"/><Relationship Id="rId64" Type="http://schemas.openxmlformats.org/officeDocument/2006/relationships/slide" Target="slides/slide39.xml"/><Relationship Id="rId69" Type="http://schemas.openxmlformats.org/officeDocument/2006/relationships/slide" Target="slides/slide44.xml"/><Relationship Id="rId77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6.xml"/><Relationship Id="rId72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Master" Target="slideMasters/slideMaster22.xml"/><Relationship Id="rId33" Type="http://schemas.openxmlformats.org/officeDocument/2006/relationships/slide" Target="slides/slide8.xml"/><Relationship Id="rId38" Type="http://schemas.openxmlformats.org/officeDocument/2006/relationships/slide" Target="slides/slide13.xml"/><Relationship Id="rId46" Type="http://schemas.openxmlformats.org/officeDocument/2006/relationships/slide" Target="slides/slide21.xml"/><Relationship Id="rId59" Type="http://schemas.openxmlformats.org/officeDocument/2006/relationships/slide" Target="slides/slide34.xml"/><Relationship Id="rId67" Type="http://schemas.openxmlformats.org/officeDocument/2006/relationships/slide" Target="slides/slide42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6.xml"/><Relationship Id="rId54" Type="http://schemas.openxmlformats.org/officeDocument/2006/relationships/slide" Target="slides/slide29.xml"/><Relationship Id="rId62" Type="http://schemas.openxmlformats.org/officeDocument/2006/relationships/slide" Target="slides/slide37.xml"/><Relationship Id="rId70" Type="http://schemas.openxmlformats.org/officeDocument/2006/relationships/slide" Target="slides/slide45.xml"/><Relationship Id="rId75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3.xml"/><Relationship Id="rId36" Type="http://schemas.openxmlformats.org/officeDocument/2006/relationships/slide" Target="slides/slide11.xml"/><Relationship Id="rId49" Type="http://schemas.openxmlformats.org/officeDocument/2006/relationships/slide" Target="slides/slide24.xml"/><Relationship Id="rId57" Type="http://schemas.openxmlformats.org/officeDocument/2006/relationships/slide" Target="slides/slide32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6.xml"/><Relationship Id="rId44" Type="http://schemas.openxmlformats.org/officeDocument/2006/relationships/slide" Target="slides/slide19.xml"/><Relationship Id="rId52" Type="http://schemas.openxmlformats.org/officeDocument/2006/relationships/slide" Target="slides/slide27.xml"/><Relationship Id="rId60" Type="http://schemas.openxmlformats.org/officeDocument/2006/relationships/slide" Target="slides/slide35.xml"/><Relationship Id="rId65" Type="http://schemas.openxmlformats.org/officeDocument/2006/relationships/slide" Target="slides/slide40.xml"/><Relationship Id="rId73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4.xml"/><Relationship Id="rId34" Type="http://schemas.openxmlformats.org/officeDocument/2006/relationships/slide" Target="slides/slide9.xml"/><Relationship Id="rId50" Type="http://schemas.openxmlformats.org/officeDocument/2006/relationships/slide" Target="slides/slide25.xml"/><Relationship Id="rId55" Type="http://schemas.openxmlformats.org/officeDocument/2006/relationships/slide" Target="slides/slide30.xml"/><Relationship Id="rId76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71" Type="http://schemas.openxmlformats.org/officeDocument/2006/relationships/slide" Target="slides/slide46.xml"/><Relationship Id="rId2" Type="http://schemas.openxmlformats.org/officeDocument/2006/relationships/customXml" Target="../customXml/item2.xml"/><Relationship Id="rId29" Type="http://schemas.openxmlformats.org/officeDocument/2006/relationships/slide" Target="slides/slide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28/11/2023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77602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946313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07497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35019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55452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Higher weights are more strongly propagated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488747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547041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846770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2d images are flattened into a 1d array or vector of pixel values</a:t>
            </a:r>
          </a:p>
          <a:p>
            <a:r>
              <a:rPr lang="en-US" dirty="0"/>
              <a:t>Hidden layer is connected to all neurons in the input layer</a:t>
            </a:r>
          </a:p>
          <a:p>
            <a:r>
              <a:rPr lang="en-US" dirty="0"/>
              <a:t>Spatial information is lost</a:t>
            </a:r>
          </a:p>
          <a:p>
            <a:r>
              <a:rPr lang="en-US" dirty="0"/>
              <a:t>Far too many parameters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How can the computer vision keep the spatial structure of an image?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41982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A 2d array of pixels can be preserved representing the image.</a:t>
            </a:r>
          </a:p>
          <a:p>
            <a:r>
              <a:rPr lang="en-US" b="1" dirty="0"/>
              <a:t>A patch of the image or input layer can be connected to neurons in the hidden layer, only seeing the values in the patch.</a:t>
            </a:r>
          </a:p>
          <a:p>
            <a:r>
              <a:rPr lang="en-US" b="1" dirty="0"/>
              <a:t>Patches can be weighted, or a set of weights can be applied to these patches.</a:t>
            </a:r>
          </a:p>
          <a:p>
            <a:r>
              <a:rPr lang="en-US" b="1" dirty="0"/>
              <a:t>Multiple patches can be used to extract different features too.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95925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A 2d array of pixels can be preserved representing the image.</a:t>
            </a:r>
          </a:p>
          <a:p>
            <a:r>
              <a:rPr lang="en-US" b="1" dirty="0"/>
              <a:t>A patch of the image or input layer can be connected to neurons in the hidden layer, only seeing the values in the patch.</a:t>
            </a:r>
          </a:p>
          <a:p>
            <a:r>
              <a:rPr lang="en-US" b="1" dirty="0"/>
              <a:t>Patches can be weighted, or a set of weights can be applied to these patches.</a:t>
            </a:r>
          </a:p>
          <a:p>
            <a:r>
              <a:rPr lang="en-US" b="1" dirty="0"/>
              <a:t>Multiple patches can be used to extract different features too.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666006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076482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173762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14596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299472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08837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226327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735999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918142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269644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877565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411463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68891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67931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121464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335594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630028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7098750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2215244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2982503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3403973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1789088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4997245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5706975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Using different features produces different results which can be overlapped.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5269804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482171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The network can learn the weights for classifying an image</a:t>
            </a:r>
          </a:p>
          <a:p>
            <a:r>
              <a:rPr lang="en-US" b="0" dirty="0"/>
              <a:t>A model can be trained with image data to learn the weights in convolutional layers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861775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network can learn the weights for classifying an image</a:t>
            </a:r>
          </a:p>
          <a:p>
            <a:r>
              <a:rPr lang="en-US" b="1" dirty="0"/>
              <a:t>A model can be trained with image data to learn the weights in convolutional layers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614014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7276321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7746891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Think of it as a thresholding function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4674011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831749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8149358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7254393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9426065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7373116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19017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379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11/28/2023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2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3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7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0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0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0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0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0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0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0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0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0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0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0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0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0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0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3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0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5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0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8.sv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0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0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90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0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10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10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0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5755922" cy="3864989"/>
          </a:xfrm>
        </p:spPr>
        <p:txBody>
          <a:bodyPr/>
          <a:lstStyle/>
          <a:p>
            <a:r>
              <a:rPr lang="en-GB" sz="60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Convolutional</a:t>
            </a:r>
          </a:p>
          <a:p>
            <a:r>
              <a:rPr lang="en-GB" sz="60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Neural Networks – </a:t>
            </a:r>
          </a:p>
          <a:p>
            <a:r>
              <a:rPr lang="en-GB" sz="60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Computer Vision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Human Vision</a:t>
            </a:r>
            <a:endParaRPr lang="en-GB" sz="6000" b="1" dirty="0"/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F6D04160-5494-9BF2-BB8D-FA2861E0BF5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909559" y="168441"/>
            <a:ext cx="7061861" cy="5558591"/>
          </a:xfrm>
        </p:spPr>
      </p:pic>
    </p:spTree>
    <p:extLst>
      <p:ext uri="{BB962C8B-B14F-4D97-AF65-F5344CB8AC3E}">
        <p14:creationId xmlns:p14="http://schemas.microsoft.com/office/powerpoint/2010/main" val="35769011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Human Vision</a:t>
            </a:r>
            <a:endParaRPr lang="en-GB" sz="6000" b="1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8F48631-792A-8607-A69C-8E738ECD050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b="28267"/>
          <a:stretch/>
        </p:blipFill>
        <p:spPr>
          <a:xfrm>
            <a:off x="6990347" y="172390"/>
            <a:ext cx="4843434" cy="549710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FF6B679-F4A9-0E84-883D-08E7FA873E2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6899"/>
          <a:stretch/>
        </p:blipFill>
        <p:spPr>
          <a:xfrm>
            <a:off x="295368" y="1576137"/>
            <a:ext cx="6007493" cy="4096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78435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Hierarchical Visual Processing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8F48631-792A-8607-A69C-8E738ECD050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b="28267"/>
          <a:stretch/>
        </p:blipFill>
        <p:spPr>
          <a:xfrm>
            <a:off x="6096000" y="234392"/>
            <a:ext cx="4910191" cy="5568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05567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Computer Vision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16843"/>
            <a:ext cx="11475562" cy="4024313"/>
          </a:xfrm>
        </p:spPr>
        <p:txBody>
          <a:bodyPr>
            <a:normAutofit/>
          </a:bodyPr>
          <a:lstStyle/>
          <a:p>
            <a:r>
              <a:rPr lang="en-US" sz="3200" b="1" dirty="0"/>
              <a:t>Computers take numbers as input</a:t>
            </a:r>
            <a:endParaRPr lang="en-US" sz="2800" dirty="0"/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5FEBB03-BE2F-44FF-47FE-4225D0F90C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88168" y="1910921"/>
            <a:ext cx="9015663" cy="38469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46479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Single Neuron – The Perceptron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4942387"/>
            <a:ext cx="11481847" cy="728161"/>
          </a:xfrm>
        </p:spPr>
        <p:txBody>
          <a:bodyPr>
            <a:normAutofit fontScale="92500" lnSpcReduction="10000"/>
          </a:bodyPr>
          <a:lstStyle/>
          <a:p>
            <a:pPr marL="1371600" lvl="3" indent="0">
              <a:buNone/>
            </a:pPr>
            <a:r>
              <a:rPr lang="en-US" sz="2400" b="1" dirty="0">
                <a:solidFill>
                  <a:prstClr val="black"/>
                </a:solidFill>
                <a:ea typeface="+mj-ea"/>
                <a:cs typeface="+mj-cs"/>
              </a:rPr>
              <a:t>INPUTS		             SUM /  	         ACTIVATION                 OUTPUT</a:t>
            </a:r>
          </a:p>
          <a:p>
            <a:pPr marL="1371600" lvl="3" indent="0">
              <a:buNone/>
            </a:pPr>
            <a:r>
              <a:rPr lang="en-US" sz="2400" b="1" dirty="0">
                <a:solidFill>
                  <a:prstClr val="black"/>
                </a:solidFill>
                <a:ea typeface="+mj-ea"/>
                <a:cs typeface="+mj-cs"/>
              </a:rPr>
              <a:t>		                 WEIGHTED SUM      FUNCTION</a:t>
            </a:r>
          </a:p>
          <a:p>
            <a:pPr marL="1371600" lvl="3" indent="0">
              <a:buNone/>
            </a:pP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j-ea"/>
              <a:cs typeface="+mj-cs"/>
            </a:endParaRP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A8632095-5900-8D0C-F977-C722E7634D7C}"/>
              </a:ext>
            </a:extLst>
          </p:cNvPr>
          <p:cNvSpPr/>
          <p:nvPr/>
        </p:nvSpPr>
        <p:spPr>
          <a:xfrm>
            <a:off x="1744579" y="1891299"/>
            <a:ext cx="661737" cy="66541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x</a:t>
            </a:r>
            <a:r>
              <a:rPr lang="en-US" sz="2000" b="1" baseline="-25000" dirty="0"/>
              <a:t>0</a:t>
            </a:r>
            <a:endParaRPr lang="en-GB" sz="2000" b="1" dirty="0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41B1D509-5DA7-66FA-6135-7487D815046E}"/>
              </a:ext>
            </a:extLst>
          </p:cNvPr>
          <p:cNvSpPr/>
          <p:nvPr/>
        </p:nvSpPr>
        <p:spPr>
          <a:xfrm>
            <a:off x="1625827" y="3009207"/>
            <a:ext cx="661737" cy="665413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x</a:t>
            </a:r>
            <a:r>
              <a:rPr lang="en-US" sz="2000" b="1" baseline="-25000" dirty="0"/>
              <a:t>1</a:t>
            </a:r>
            <a:endParaRPr lang="en-GB" sz="2000" b="1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2428ECB4-B68A-9628-9CA1-83AFAF8F47B8}"/>
              </a:ext>
            </a:extLst>
          </p:cNvPr>
          <p:cNvSpPr/>
          <p:nvPr/>
        </p:nvSpPr>
        <p:spPr>
          <a:xfrm>
            <a:off x="1744578" y="4123967"/>
            <a:ext cx="661737" cy="66541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x</a:t>
            </a:r>
            <a:r>
              <a:rPr lang="en-US" sz="2000" b="1" baseline="-25000" dirty="0"/>
              <a:t>2</a:t>
            </a:r>
            <a:endParaRPr lang="en-GB" sz="2000" b="1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73499694-1E21-0BC6-0490-2D4A6C065CC6}"/>
              </a:ext>
            </a:extLst>
          </p:cNvPr>
          <p:cNvSpPr/>
          <p:nvPr/>
        </p:nvSpPr>
        <p:spPr>
          <a:xfrm>
            <a:off x="6314595" y="2877385"/>
            <a:ext cx="914400" cy="914400"/>
          </a:xfrm>
          <a:prstGeom prst="ellipse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/>
              <a:t>α</a:t>
            </a:r>
            <a:endParaRPr lang="en-GB" sz="4000" b="1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2C8B85E8-F44A-684F-8A4F-74376A4402C4}"/>
              </a:ext>
            </a:extLst>
          </p:cNvPr>
          <p:cNvSpPr/>
          <p:nvPr/>
        </p:nvSpPr>
        <p:spPr>
          <a:xfrm>
            <a:off x="8990036" y="2871892"/>
            <a:ext cx="914400" cy="9144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/>
              <a:t>ŷ</a:t>
            </a:r>
            <a:endParaRPr lang="en-GB" sz="4000" b="1" dirty="0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03FD7915-F106-8CB4-0777-A36F0DBC4F4B}"/>
              </a:ext>
            </a:extLst>
          </p:cNvPr>
          <p:cNvSpPr/>
          <p:nvPr/>
        </p:nvSpPr>
        <p:spPr>
          <a:xfrm>
            <a:off x="4976875" y="2859337"/>
            <a:ext cx="914400" cy="91440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/>
              <a:t>Σ</a:t>
            </a:r>
            <a:endParaRPr lang="en-GB" sz="4000" b="1" dirty="0"/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716ED186-9C78-90FE-ECD1-B3D5EFF326B0}"/>
              </a:ext>
            </a:extLst>
          </p:cNvPr>
          <p:cNvCxnSpPr>
            <a:cxnSpLocks/>
            <a:stCxn id="2" idx="6"/>
            <a:endCxn id="9" idx="1"/>
          </p:cNvCxnSpPr>
          <p:nvPr/>
        </p:nvCxnSpPr>
        <p:spPr>
          <a:xfrm>
            <a:off x="2406316" y="2224005"/>
            <a:ext cx="2704470" cy="769243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EABAD3D3-66DC-5253-9782-C397A0BA0617}"/>
              </a:ext>
            </a:extLst>
          </p:cNvPr>
          <p:cNvCxnSpPr>
            <a:cxnSpLocks/>
            <a:stCxn id="3" idx="6"/>
            <a:endCxn id="9" idx="2"/>
          </p:cNvCxnSpPr>
          <p:nvPr/>
        </p:nvCxnSpPr>
        <p:spPr>
          <a:xfrm flipV="1">
            <a:off x="2287564" y="3316537"/>
            <a:ext cx="2689311" cy="25377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5DAF4FF7-745D-36FC-C768-11DA5C94886E}"/>
              </a:ext>
            </a:extLst>
          </p:cNvPr>
          <p:cNvCxnSpPr>
            <a:cxnSpLocks/>
            <a:stCxn id="4" idx="6"/>
            <a:endCxn id="9" idx="3"/>
          </p:cNvCxnSpPr>
          <p:nvPr/>
        </p:nvCxnSpPr>
        <p:spPr>
          <a:xfrm flipV="1">
            <a:off x="2406315" y="3639826"/>
            <a:ext cx="2704471" cy="816847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FE7A24C2-49EE-5212-ABC2-CB862260E4C4}"/>
              </a:ext>
            </a:extLst>
          </p:cNvPr>
          <p:cNvCxnSpPr>
            <a:cxnSpLocks/>
            <a:stCxn id="9" idx="6"/>
            <a:endCxn id="6" idx="2"/>
          </p:cNvCxnSpPr>
          <p:nvPr/>
        </p:nvCxnSpPr>
        <p:spPr>
          <a:xfrm>
            <a:off x="5891275" y="3316537"/>
            <a:ext cx="423320" cy="18048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3A5C8F17-F83A-97B0-F22E-5302D65E2B0D}"/>
              </a:ext>
            </a:extLst>
          </p:cNvPr>
          <p:cNvCxnSpPr>
            <a:cxnSpLocks/>
            <a:stCxn id="6" idx="6"/>
            <a:endCxn id="7" idx="2"/>
          </p:cNvCxnSpPr>
          <p:nvPr/>
        </p:nvCxnSpPr>
        <p:spPr>
          <a:xfrm flipV="1">
            <a:off x="7228995" y="3329092"/>
            <a:ext cx="1761041" cy="5493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1CF510BA-0DA5-0E24-A6AC-EE83332B4802}"/>
              </a:ext>
            </a:extLst>
          </p:cNvPr>
          <p:cNvSpPr txBox="1"/>
          <p:nvPr/>
        </p:nvSpPr>
        <p:spPr>
          <a:xfrm>
            <a:off x="10566173" y="2342862"/>
            <a:ext cx="75798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/>
              <a:t>0</a:t>
            </a:r>
          </a:p>
          <a:p>
            <a:r>
              <a:rPr lang="en-US" sz="4000" b="1" dirty="0"/>
              <a:t>or</a:t>
            </a:r>
          </a:p>
          <a:p>
            <a:r>
              <a:rPr lang="en-US" sz="4000" b="1" dirty="0"/>
              <a:t>1</a:t>
            </a:r>
            <a:endParaRPr lang="en-GB" sz="40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4430274-7EC3-E028-63ED-1F1D3F6AE09A}"/>
              </a:ext>
            </a:extLst>
          </p:cNvPr>
          <p:cNvSpPr txBox="1"/>
          <p:nvPr/>
        </p:nvSpPr>
        <p:spPr>
          <a:xfrm>
            <a:off x="3045546" y="1959591"/>
            <a:ext cx="5741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i="1" dirty="0"/>
              <a:t>w</a:t>
            </a:r>
            <a:r>
              <a:rPr lang="en-US" sz="2800" b="1" baseline="-25000" dirty="0"/>
              <a:t>0</a:t>
            </a:r>
            <a:endParaRPr lang="en-GB" sz="28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761B839-F40D-BDA3-F0B6-85C35F96F48A}"/>
              </a:ext>
            </a:extLst>
          </p:cNvPr>
          <p:cNvSpPr txBox="1"/>
          <p:nvPr/>
        </p:nvSpPr>
        <p:spPr>
          <a:xfrm>
            <a:off x="3028692" y="2821498"/>
            <a:ext cx="5917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i="1" dirty="0"/>
              <a:t>w</a:t>
            </a:r>
            <a:r>
              <a:rPr lang="en-US" sz="2800" b="1" baseline="-25000" dirty="0"/>
              <a:t>1</a:t>
            </a:r>
            <a:endParaRPr lang="el-GR" sz="2800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BF09ECB-167E-BB0C-15A6-9EDB5834ABBE}"/>
              </a:ext>
            </a:extLst>
          </p:cNvPr>
          <p:cNvSpPr txBox="1"/>
          <p:nvPr/>
        </p:nvSpPr>
        <p:spPr>
          <a:xfrm>
            <a:off x="3039022" y="3657097"/>
            <a:ext cx="5711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w</a:t>
            </a:r>
            <a:r>
              <a:rPr lang="en-US" sz="2800" b="1" baseline="-25000" dirty="0"/>
              <a:t>2</a:t>
            </a:r>
            <a:endParaRPr lang="el-GR" sz="2800" b="1" dirty="0"/>
          </a:p>
        </p:txBody>
      </p:sp>
    </p:spTree>
    <p:extLst>
      <p:ext uri="{BB962C8B-B14F-4D97-AF65-F5344CB8AC3E}">
        <p14:creationId xmlns:p14="http://schemas.microsoft.com/office/powerpoint/2010/main" val="12906426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Fully Connected Networks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endParaRPr lang="en-US" sz="2800" b="1" dirty="0"/>
          </a:p>
          <a:p>
            <a:pPr>
              <a:lnSpc>
                <a:spcPct val="100000"/>
              </a:lnSpc>
            </a:pPr>
            <a:endParaRPr lang="en-GB" sz="2800" b="1" dirty="0"/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C3D798DC-B0FD-7425-5E90-21B2D3BD8EEB}"/>
              </a:ext>
            </a:extLst>
          </p:cNvPr>
          <p:cNvSpPr/>
          <p:nvPr/>
        </p:nvSpPr>
        <p:spPr>
          <a:xfrm>
            <a:off x="3211893" y="2423766"/>
            <a:ext cx="547706" cy="5723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B4D9F4A-FB96-DB6E-8887-40F9CFD12B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1893" y="1615521"/>
            <a:ext cx="547707" cy="572376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78FB4919-FF02-EEDB-1FF8-60E673F38F5C}"/>
              </a:ext>
            </a:extLst>
          </p:cNvPr>
          <p:cNvSpPr/>
          <p:nvPr/>
        </p:nvSpPr>
        <p:spPr>
          <a:xfrm>
            <a:off x="3211894" y="3232011"/>
            <a:ext cx="547706" cy="5723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DDC9A0C5-D3DE-D8AB-D0A5-757F9BA79A3D}"/>
              </a:ext>
            </a:extLst>
          </p:cNvPr>
          <p:cNvSpPr/>
          <p:nvPr/>
        </p:nvSpPr>
        <p:spPr>
          <a:xfrm>
            <a:off x="3211893" y="4040256"/>
            <a:ext cx="547706" cy="57237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79E9F2F-7435-B5E1-3D13-26897E5248B2}"/>
              </a:ext>
            </a:extLst>
          </p:cNvPr>
          <p:cNvSpPr txBox="1"/>
          <p:nvPr/>
        </p:nvSpPr>
        <p:spPr>
          <a:xfrm>
            <a:off x="2654511" y="4960128"/>
            <a:ext cx="166246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Input Layer</a:t>
            </a:r>
          </a:p>
          <a:p>
            <a:r>
              <a:rPr lang="en-US" sz="2000" b="1" dirty="0"/>
              <a:t>Features</a:t>
            </a:r>
            <a:endParaRPr lang="en-GB" sz="2000" b="1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A76714EA-39EA-F240-9B5D-7BBA6B3201A5}"/>
              </a:ext>
            </a:extLst>
          </p:cNvPr>
          <p:cNvSpPr/>
          <p:nvPr/>
        </p:nvSpPr>
        <p:spPr>
          <a:xfrm>
            <a:off x="5259535" y="1411516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ACDE349-0B09-D0CD-7C8E-BCEF781CC093}"/>
              </a:ext>
            </a:extLst>
          </p:cNvPr>
          <p:cNvSpPr/>
          <p:nvPr/>
        </p:nvSpPr>
        <p:spPr>
          <a:xfrm>
            <a:off x="5259532" y="2148255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FEF6A2F0-D73E-2891-95EB-223A87BCD8E5}"/>
              </a:ext>
            </a:extLst>
          </p:cNvPr>
          <p:cNvSpPr/>
          <p:nvPr/>
        </p:nvSpPr>
        <p:spPr>
          <a:xfrm>
            <a:off x="5259533" y="2888332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D383941C-C614-D62E-BF9F-0F81B2341A6C}"/>
              </a:ext>
            </a:extLst>
          </p:cNvPr>
          <p:cNvSpPr/>
          <p:nvPr/>
        </p:nvSpPr>
        <p:spPr>
          <a:xfrm>
            <a:off x="5259533" y="3625071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ED47DB4E-2444-BB33-4B42-DF79B2B4B635}"/>
              </a:ext>
            </a:extLst>
          </p:cNvPr>
          <p:cNvSpPr/>
          <p:nvPr/>
        </p:nvSpPr>
        <p:spPr>
          <a:xfrm>
            <a:off x="5263546" y="4326444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67EF9F4A-52E9-12A9-6059-2D045EBD5B92}"/>
              </a:ext>
            </a:extLst>
          </p:cNvPr>
          <p:cNvSpPr/>
          <p:nvPr/>
        </p:nvSpPr>
        <p:spPr>
          <a:xfrm>
            <a:off x="7628021" y="2423766"/>
            <a:ext cx="547706" cy="57237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483C6F04-B6A4-F7B5-ED2A-6EA045974D8A}"/>
              </a:ext>
            </a:extLst>
          </p:cNvPr>
          <p:cNvSpPr/>
          <p:nvPr/>
        </p:nvSpPr>
        <p:spPr>
          <a:xfrm>
            <a:off x="7622274" y="3372445"/>
            <a:ext cx="547706" cy="57237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7D6F03B-AC61-162E-7D5C-64850987AC81}"/>
              </a:ext>
            </a:extLst>
          </p:cNvPr>
          <p:cNvSpPr txBox="1"/>
          <p:nvPr/>
        </p:nvSpPr>
        <p:spPr>
          <a:xfrm>
            <a:off x="4588906" y="4960130"/>
            <a:ext cx="18889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Hidden Layer</a:t>
            </a:r>
            <a:endParaRPr lang="en-GB" sz="2400" b="1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3BF8CC3-7580-7CA8-984D-AADB344D987A}"/>
              </a:ext>
            </a:extLst>
          </p:cNvPr>
          <p:cNvSpPr txBox="1"/>
          <p:nvPr/>
        </p:nvSpPr>
        <p:spPr>
          <a:xfrm>
            <a:off x="6951648" y="4960128"/>
            <a:ext cx="188895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Output Layer</a:t>
            </a:r>
          </a:p>
          <a:p>
            <a:r>
              <a:rPr lang="en-US" sz="2000" b="1" dirty="0"/>
              <a:t>Binary Classifier</a:t>
            </a:r>
            <a:endParaRPr lang="en-GB" sz="2000" b="1" dirty="0"/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BF9F7FD0-F209-15EE-6609-87C2DCA98CFF}"/>
              </a:ext>
            </a:extLst>
          </p:cNvPr>
          <p:cNvCxnSpPr>
            <a:cxnSpLocks/>
            <a:stCxn id="6" idx="3"/>
            <a:endCxn id="15" idx="2"/>
          </p:cNvCxnSpPr>
          <p:nvPr/>
        </p:nvCxnSpPr>
        <p:spPr>
          <a:xfrm flipV="1">
            <a:off x="3759600" y="1697704"/>
            <a:ext cx="1499935" cy="20400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F30490C0-788A-627B-F987-63CC6C6E6DD1}"/>
              </a:ext>
            </a:extLst>
          </p:cNvPr>
          <p:cNvCxnSpPr>
            <a:cxnSpLocks/>
            <a:stCxn id="6" idx="3"/>
            <a:endCxn id="16" idx="2"/>
          </p:cNvCxnSpPr>
          <p:nvPr/>
        </p:nvCxnSpPr>
        <p:spPr>
          <a:xfrm>
            <a:off x="3759600" y="1901709"/>
            <a:ext cx="1499932" cy="532734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C44965C3-9361-A43D-5DFB-E8F534278479}"/>
              </a:ext>
            </a:extLst>
          </p:cNvPr>
          <p:cNvCxnSpPr>
            <a:cxnSpLocks/>
            <a:stCxn id="6" idx="3"/>
            <a:endCxn id="17" idx="2"/>
          </p:cNvCxnSpPr>
          <p:nvPr/>
        </p:nvCxnSpPr>
        <p:spPr>
          <a:xfrm>
            <a:off x="3759600" y="1901709"/>
            <a:ext cx="1499933" cy="1272811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19065788-59AD-E7D5-1D75-6308199A5974}"/>
              </a:ext>
            </a:extLst>
          </p:cNvPr>
          <p:cNvCxnSpPr>
            <a:cxnSpLocks/>
            <a:stCxn id="6" idx="3"/>
            <a:endCxn id="18" idx="2"/>
          </p:cNvCxnSpPr>
          <p:nvPr/>
        </p:nvCxnSpPr>
        <p:spPr>
          <a:xfrm>
            <a:off x="3759600" y="1901709"/>
            <a:ext cx="1499933" cy="200955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83D08B7F-9121-C1E7-BA39-E6C56B30B0E4}"/>
              </a:ext>
            </a:extLst>
          </p:cNvPr>
          <p:cNvCxnSpPr>
            <a:cxnSpLocks/>
            <a:stCxn id="6" idx="3"/>
            <a:endCxn id="19" idx="2"/>
          </p:cNvCxnSpPr>
          <p:nvPr/>
        </p:nvCxnSpPr>
        <p:spPr>
          <a:xfrm>
            <a:off x="3759600" y="1901709"/>
            <a:ext cx="1503946" cy="2710923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2111FDD1-AEEB-F0BF-EBA2-D08BA97A6FD8}"/>
              </a:ext>
            </a:extLst>
          </p:cNvPr>
          <p:cNvCxnSpPr>
            <a:cxnSpLocks/>
            <a:stCxn id="3" idx="6"/>
            <a:endCxn id="15" idx="2"/>
          </p:cNvCxnSpPr>
          <p:nvPr/>
        </p:nvCxnSpPr>
        <p:spPr>
          <a:xfrm flipV="1">
            <a:off x="3759599" y="1697704"/>
            <a:ext cx="1499936" cy="101225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F4327C40-AD64-0121-32D5-B581AC563029}"/>
              </a:ext>
            </a:extLst>
          </p:cNvPr>
          <p:cNvCxnSpPr>
            <a:cxnSpLocks/>
            <a:stCxn id="3" idx="6"/>
            <a:endCxn id="16" idx="2"/>
          </p:cNvCxnSpPr>
          <p:nvPr/>
        </p:nvCxnSpPr>
        <p:spPr>
          <a:xfrm flipV="1">
            <a:off x="3759599" y="2434443"/>
            <a:ext cx="1499933" cy="275511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471430AB-C01A-6080-A34A-7E2DEBC53BC6}"/>
              </a:ext>
            </a:extLst>
          </p:cNvPr>
          <p:cNvCxnSpPr>
            <a:cxnSpLocks/>
            <a:stCxn id="3" idx="6"/>
            <a:endCxn id="17" idx="2"/>
          </p:cNvCxnSpPr>
          <p:nvPr/>
        </p:nvCxnSpPr>
        <p:spPr>
          <a:xfrm>
            <a:off x="3759599" y="2709954"/>
            <a:ext cx="1499934" cy="46456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BCE44431-AAEC-76FC-304A-D25A210AEB56}"/>
              </a:ext>
            </a:extLst>
          </p:cNvPr>
          <p:cNvCxnSpPr>
            <a:cxnSpLocks/>
            <a:stCxn id="3" idx="6"/>
            <a:endCxn id="18" idx="2"/>
          </p:cNvCxnSpPr>
          <p:nvPr/>
        </p:nvCxnSpPr>
        <p:spPr>
          <a:xfrm>
            <a:off x="3759599" y="2709954"/>
            <a:ext cx="1499934" cy="120130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2" name="Straight Arrow Connector 51">
            <a:extLst>
              <a:ext uri="{FF2B5EF4-FFF2-40B4-BE49-F238E27FC236}">
                <a16:creationId xmlns:a16="http://schemas.microsoft.com/office/drawing/2014/main" id="{10BA49EC-B8C4-F5B6-AD77-A2E09A61696A}"/>
              </a:ext>
            </a:extLst>
          </p:cNvPr>
          <p:cNvCxnSpPr>
            <a:cxnSpLocks/>
            <a:stCxn id="3" idx="6"/>
            <a:endCxn id="19" idx="2"/>
          </p:cNvCxnSpPr>
          <p:nvPr/>
        </p:nvCxnSpPr>
        <p:spPr>
          <a:xfrm>
            <a:off x="3759599" y="2709954"/>
            <a:ext cx="1503947" cy="1902678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Straight Arrow Connector 54">
            <a:extLst>
              <a:ext uri="{FF2B5EF4-FFF2-40B4-BE49-F238E27FC236}">
                <a16:creationId xmlns:a16="http://schemas.microsoft.com/office/drawing/2014/main" id="{02A895CC-EB5A-9068-9CBE-D5BC65407116}"/>
              </a:ext>
            </a:extLst>
          </p:cNvPr>
          <p:cNvCxnSpPr>
            <a:cxnSpLocks/>
            <a:stCxn id="7" idx="6"/>
            <a:endCxn id="15" idx="2"/>
          </p:cNvCxnSpPr>
          <p:nvPr/>
        </p:nvCxnSpPr>
        <p:spPr>
          <a:xfrm flipV="1">
            <a:off x="3759600" y="1697704"/>
            <a:ext cx="1499935" cy="182049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Straight Arrow Connector 57">
            <a:extLst>
              <a:ext uri="{FF2B5EF4-FFF2-40B4-BE49-F238E27FC236}">
                <a16:creationId xmlns:a16="http://schemas.microsoft.com/office/drawing/2014/main" id="{79241873-61A4-43FB-B71B-B8FA38F79E37}"/>
              </a:ext>
            </a:extLst>
          </p:cNvPr>
          <p:cNvCxnSpPr>
            <a:cxnSpLocks/>
            <a:stCxn id="7" idx="6"/>
            <a:endCxn id="16" idx="2"/>
          </p:cNvCxnSpPr>
          <p:nvPr/>
        </p:nvCxnSpPr>
        <p:spPr>
          <a:xfrm flipV="1">
            <a:off x="3759600" y="2434443"/>
            <a:ext cx="1499932" cy="108375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1" name="Straight Arrow Connector 60">
            <a:extLst>
              <a:ext uri="{FF2B5EF4-FFF2-40B4-BE49-F238E27FC236}">
                <a16:creationId xmlns:a16="http://schemas.microsoft.com/office/drawing/2014/main" id="{C6E619C2-97A0-C227-1E29-34B3F14ED7F7}"/>
              </a:ext>
            </a:extLst>
          </p:cNvPr>
          <p:cNvCxnSpPr>
            <a:cxnSpLocks/>
            <a:stCxn id="7" idx="6"/>
            <a:endCxn id="17" idx="2"/>
          </p:cNvCxnSpPr>
          <p:nvPr/>
        </p:nvCxnSpPr>
        <p:spPr>
          <a:xfrm flipV="1">
            <a:off x="3759600" y="3174520"/>
            <a:ext cx="1499933" cy="343679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4" name="Straight Arrow Connector 63">
            <a:extLst>
              <a:ext uri="{FF2B5EF4-FFF2-40B4-BE49-F238E27FC236}">
                <a16:creationId xmlns:a16="http://schemas.microsoft.com/office/drawing/2014/main" id="{A050B4C9-ADD5-E813-1D51-7FA835BE2049}"/>
              </a:ext>
            </a:extLst>
          </p:cNvPr>
          <p:cNvCxnSpPr>
            <a:cxnSpLocks/>
            <a:stCxn id="7" idx="6"/>
            <a:endCxn id="18" idx="2"/>
          </p:cNvCxnSpPr>
          <p:nvPr/>
        </p:nvCxnSpPr>
        <p:spPr>
          <a:xfrm>
            <a:off x="3759600" y="3518199"/>
            <a:ext cx="1499933" cy="39306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7" name="Straight Arrow Connector 66">
            <a:extLst>
              <a:ext uri="{FF2B5EF4-FFF2-40B4-BE49-F238E27FC236}">
                <a16:creationId xmlns:a16="http://schemas.microsoft.com/office/drawing/2014/main" id="{C7724F54-1104-D13E-9A38-4D2F19A3CFE6}"/>
              </a:ext>
            </a:extLst>
          </p:cNvPr>
          <p:cNvCxnSpPr>
            <a:cxnSpLocks/>
            <a:stCxn id="7" idx="6"/>
            <a:endCxn id="19" idx="2"/>
          </p:cNvCxnSpPr>
          <p:nvPr/>
        </p:nvCxnSpPr>
        <p:spPr>
          <a:xfrm>
            <a:off x="3759600" y="3518199"/>
            <a:ext cx="1503946" cy="1094433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0" name="Straight Arrow Connector 69">
            <a:extLst>
              <a:ext uri="{FF2B5EF4-FFF2-40B4-BE49-F238E27FC236}">
                <a16:creationId xmlns:a16="http://schemas.microsoft.com/office/drawing/2014/main" id="{DDCEFF9E-F365-B66B-BB62-4EA898C3A2C4}"/>
              </a:ext>
            </a:extLst>
          </p:cNvPr>
          <p:cNvCxnSpPr>
            <a:cxnSpLocks/>
            <a:endCxn id="15" idx="2"/>
          </p:cNvCxnSpPr>
          <p:nvPr/>
        </p:nvCxnSpPr>
        <p:spPr>
          <a:xfrm flipV="1">
            <a:off x="3753314" y="1697704"/>
            <a:ext cx="1506221" cy="2628739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3" name="Straight Arrow Connector 72">
            <a:extLst>
              <a:ext uri="{FF2B5EF4-FFF2-40B4-BE49-F238E27FC236}">
                <a16:creationId xmlns:a16="http://schemas.microsoft.com/office/drawing/2014/main" id="{B4A45421-C7E2-B30D-08C8-3DC5C06A0D33}"/>
              </a:ext>
            </a:extLst>
          </p:cNvPr>
          <p:cNvCxnSpPr>
            <a:cxnSpLocks/>
            <a:stCxn id="9" idx="6"/>
            <a:endCxn id="16" idx="2"/>
          </p:cNvCxnSpPr>
          <p:nvPr/>
        </p:nvCxnSpPr>
        <p:spPr>
          <a:xfrm flipV="1">
            <a:off x="3759599" y="2434443"/>
            <a:ext cx="1499933" cy="1892002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6" name="Straight Arrow Connector 75">
            <a:extLst>
              <a:ext uri="{FF2B5EF4-FFF2-40B4-BE49-F238E27FC236}">
                <a16:creationId xmlns:a16="http://schemas.microsoft.com/office/drawing/2014/main" id="{128670B9-A07D-F9C0-F106-96656E131046}"/>
              </a:ext>
            </a:extLst>
          </p:cNvPr>
          <p:cNvCxnSpPr>
            <a:cxnSpLocks/>
            <a:stCxn id="9" idx="6"/>
            <a:endCxn id="17" idx="2"/>
          </p:cNvCxnSpPr>
          <p:nvPr/>
        </p:nvCxnSpPr>
        <p:spPr>
          <a:xfrm flipV="1">
            <a:off x="3759599" y="3174520"/>
            <a:ext cx="1499934" cy="115192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9" name="Straight Arrow Connector 78">
            <a:extLst>
              <a:ext uri="{FF2B5EF4-FFF2-40B4-BE49-F238E27FC236}">
                <a16:creationId xmlns:a16="http://schemas.microsoft.com/office/drawing/2014/main" id="{F26947CE-EF02-7A3C-2FA3-5A1386333A87}"/>
              </a:ext>
            </a:extLst>
          </p:cNvPr>
          <p:cNvCxnSpPr>
            <a:cxnSpLocks/>
            <a:stCxn id="9" idx="6"/>
            <a:endCxn id="18" idx="2"/>
          </p:cNvCxnSpPr>
          <p:nvPr/>
        </p:nvCxnSpPr>
        <p:spPr>
          <a:xfrm flipV="1">
            <a:off x="3759599" y="3911259"/>
            <a:ext cx="1499934" cy="41518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2" name="Straight Arrow Connector 81">
            <a:extLst>
              <a:ext uri="{FF2B5EF4-FFF2-40B4-BE49-F238E27FC236}">
                <a16:creationId xmlns:a16="http://schemas.microsoft.com/office/drawing/2014/main" id="{B17C827F-D8A5-1AB9-6482-D8453FE9B9C5}"/>
              </a:ext>
            </a:extLst>
          </p:cNvPr>
          <p:cNvCxnSpPr>
            <a:stCxn id="9" idx="6"/>
            <a:endCxn id="19" idx="2"/>
          </p:cNvCxnSpPr>
          <p:nvPr/>
        </p:nvCxnSpPr>
        <p:spPr>
          <a:xfrm>
            <a:off x="3759599" y="4326445"/>
            <a:ext cx="1503947" cy="286187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4" name="Straight Arrow Connector 83">
            <a:extLst>
              <a:ext uri="{FF2B5EF4-FFF2-40B4-BE49-F238E27FC236}">
                <a16:creationId xmlns:a16="http://schemas.microsoft.com/office/drawing/2014/main" id="{4020587E-C90B-0EB3-26C1-AD22012B9CA9}"/>
              </a:ext>
            </a:extLst>
          </p:cNvPr>
          <p:cNvCxnSpPr>
            <a:cxnSpLocks/>
            <a:stCxn id="15" idx="6"/>
            <a:endCxn id="20" idx="2"/>
          </p:cNvCxnSpPr>
          <p:nvPr/>
        </p:nvCxnSpPr>
        <p:spPr>
          <a:xfrm>
            <a:off x="5807242" y="1697704"/>
            <a:ext cx="1820779" cy="101225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7" name="Straight Arrow Connector 86">
            <a:extLst>
              <a:ext uri="{FF2B5EF4-FFF2-40B4-BE49-F238E27FC236}">
                <a16:creationId xmlns:a16="http://schemas.microsoft.com/office/drawing/2014/main" id="{18E21E8F-F785-81AB-6756-8376CA01D5B6}"/>
              </a:ext>
            </a:extLst>
          </p:cNvPr>
          <p:cNvCxnSpPr>
            <a:cxnSpLocks/>
            <a:stCxn id="15" idx="6"/>
            <a:endCxn id="21" idx="2"/>
          </p:cNvCxnSpPr>
          <p:nvPr/>
        </p:nvCxnSpPr>
        <p:spPr>
          <a:xfrm>
            <a:off x="5807242" y="1697704"/>
            <a:ext cx="1815032" cy="1960929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>
            <a:extLst>
              <a:ext uri="{FF2B5EF4-FFF2-40B4-BE49-F238E27FC236}">
                <a16:creationId xmlns:a16="http://schemas.microsoft.com/office/drawing/2014/main" id="{5225A247-BEFA-495B-9FAF-EE9EC3AAA5EF}"/>
              </a:ext>
            </a:extLst>
          </p:cNvPr>
          <p:cNvCxnSpPr>
            <a:cxnSpLocks/>
            <a:stCxn id="16" idx="6"/>
            <a:endCxn id="20" idx="2"/>
          </p:cNvCxnSpPr>
          <p:nvPr/>
        </p:nvCxnSpPr>
        <p:spPr>
          <a:xfrm>
            <a:off x="5807239" y="2434443"/>
            <a:ext cx="1820782" cy="275511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>
            <a:extLst>
              <a:ext uri="{FF2B5EF4-FFF2-40B4-BE49-F238E27FC236}">
                <a16:creationId xmlns:a16="http://schemas.microsoft.com/office/drawing/2014/main" id="{8C971257-CF7A-505D-2989-27674DE5D6B3}"/>
              </a:ext>
            </a:extLst>
          </p:cNvPr>
          <p:cNvCxnSpPr>
            <a:cxnSpLocks/>
            <a:stCxn id="16" idx="6"/>
            <a:endCxn id="21" idx="2"/>
          </p:cNvCxnSpPr>
          <p:nvPr/>
        </p:nvCxnSpPr>
        <p:spPr>
          <a:xfrm>
            <a:off x="5807239" y="2434443"/>
            <a:ext cx="1815035" cy="122419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6" name="Straight Arrow Connector 95">
            <a:extLst>
              <a:ext uri="{FF2B5EF4-FFF2-40B4-BE49-F238E27FC236}">
                <a16:creationId xmlns:a16="http://schemas.microsoft.com/office/drawing/2014/main" id="{C8EA08B4-DCDF-C242-CE77-4077120042AD}"/>
              </a:ext>
            </a:extLst>
          </p:cNvPr>
          <p:cNvCxnSpPr>
            <a:cxnSpLocks/>
            <a:stCxn id="17" idx="6"/>
            <a:endCxn id="20" idx="2"/>
          </p:cNvCxnSpPr>
          <p:nvPr/>
        </p:nvCxnSpPr>
        <p:spPr>
          <a:xfrm flipV="1">
            <a:off x="5807240" y="2709954"/>
            <a:ext cx="1820781" cy="46456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9" name="Straight Arrow Connector 98">
            <a:extLst>
              <a:ext uri="{FF2B5EF4-FFF2-40B4-BE49-F238E27FC236}">
                <a16:creationId xmlns:a16="http://schemas.microsoft.com/office/drawing/2014/main" id="{6468DEE0-1A05-F730-3E55-CC14FE3F9C92}"/>
              </a:ext>
            </a:extLst>
          </p:cNvPr>
          <p:cNvCxnSpPr>
            <a:cxnSpLocks/>
            <a:stCxn id="17" idx="6"/>
            <a:endCxn id="21" idx="2"/>
          </p:cNvCxnSpPr>
          <p:nvPr/>
        </p:nvCxnSpPr>
        <p:spPr>
          <a:xfrm>
            <a:off x="5807240" y="3174520"/>
            <a:ext cx="1815034" cy="484113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2" name="Straight Arrow Connector 101">
            <a:extLst>
              <a:ext uri="{FF2B5EF4-FFF2-40B4-BE49-F238E27FC236}">
                <a16:creationId xmlns:a16="http://schemas.microsoft.com/office/drawing/2014/main" id="{81404C90-0004-0896-3EA0-34483548DB1D}"/>
              </a:ext>
            </a:extLst>
          </p:cNvPr>
          <p:cNvCxnSpPr>
            <a:cxnSpLocks/>
            <a:stCxn id="18" idx="6"/>
            <a:endCxn id="20" idx="2"/>
          </p:cNvCxnSpPr>
          <p:nvPr/>
        </p:nvCxnSpPr>
        <p:spPr>
          <a:xfrm flipV="1">
            <a:off x="5807240" y="2709954"/>
            <a:ext cx="1820781" cy="120130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5" name="Straight Arrow Connector 104">
            <a:extLst>
              <a:ext uri="{FF2B5EF4-FFF2-40B4-BE49-F238E27FC236}">
                <a16:creationId xmlns:a16="http://schemas.microsoft.com/office/drawing/2014/main" id="{3F8D0E2C-4166-B510-F574-F66C8C70889F}"/>
              </a:ext>
            </a:extLst>
          </p:cNvPr>
          <p:cNvCxnSpPr>
            <a:cxnSpLocks/>
            <a:stCxn id="18" idx="6"/>
            <a:endCxn id="21" idx="2"/>
          </p:cNvCxnSpPr>
          <p:nvPr/>
        </p:nvCxnSpPr>
        <p:spPr>
          <a:xfrm flipV="1">
            <a:off x="5807240" y="3658633"/>
            <a:ext cx="1815034" cy="25262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8" name="Straight Arrow Connector 107">
            <a:extLst>
              <a:ext uri="{FF2B5EF4-FFF2-40B4-BE49-F238E27FC236}">
                <a16:creationId xmlns:a16="http://schemas.microsoft.com/office/drawing/2014/main" id="{7247EAFF-F66E-4769-544E-EF4DFEBD7490}"/>
              </a:ext>
            </a:extLst>
          </p:cNvPr>
          <p:cNvCxnSpPr>
            <a:cxnSpLocks/>
            <a:stCxn id="19" idx="6"/>
            <a:endCxn id="20" idx="2"/>
          </p:cNvCxnSpPr>
          <p:nvPr/>
        </p:nvCxnSpPr>
        <p:spPr>
          <a:xfrm flipV="1">
            <a:off x="5811253" y="2709954"/>
            <a:ext cx="1816768" cy="1902678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Arrow Connector 110">
            <a:extLst>
              <a:ext uri="{FF2B5EF4-FFF2-40B4-BE49-F238E27FC236}">
                <a16:creationId xmlns:a16="http://schemas.microsoft.com/office/drawing/2014/main" id="{583F1814-C5B4-802C-3480-518045364AFD}"/>
              </a:ext>
            </a:extLst>
          </p:cNvPr>
          <p:cNvCxnSpPr>
            <a:cxnSpLocks/>
            <a:stCxn id="19" idx="6"/>
            <a:endCxn id="21" idx="2"/>
          </p:cNvCxnSpPr>
          <p:nvPr/>
        </p:nvCxnSpPr>
        <p:spPr>
          <a:xfrm flipV="1">
            <a:off x="5811253" y="3658633"/>
            <a:ext cx="1811021" cy="953999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814575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Rectangle 41">
            <a:extLst>
              <a:ext uri="{FF2B5EF4-FFF2-40B4-BE49-F238E27FC236}">
                <a16:creationId xmlns:a16="http://schemas.microsoft.com/office/drawing/2014/main" id="{A6A5CB8B-5B70-0DE4-B2BC-32792BA3B730}"/>
              </a:ext>
            </a:extLst>
          </p:cNvPr>
          <p:cNvSpPr/>
          <p:nvPr/>
        </p:nvSpPr>
        <p:spPr>
          <a:xfrm>
            <a:off x="4969042" y="1302210"/>
            <a:ext cx="3898232" cy="365554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Multi-Layer Networks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endParaRPr lang="en-US" sz="2800" b="1" dirty="0"/>
          </a:p>
          <a:p>
            <a:pPr>
              <a:lnSpc>
                <a:spcPct val="100000"/>
              </a:lnSpc>
            </a:pPr>
            <a:endParaRPr lang="en-GB" sz="2800" b="1" dirty="0"/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C3D798DC-B0FD-7425-5E90-21B2D3BD8EEB}"/>
              </a:ext>
            </a:extLst>
          </p:cNvPr>
          <p:cNvSpPr/>
          <p:nvPr/>
        </p:nvSpPr>
        <p:spPr>
          <a:xfrm>
            <a:off x="3211893" y="2423766"/>
            <a:ext cx="547706" cy="5723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B4D9F4A-FB96-DB6E-8887-40F9CFD12B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1893" y="1615521"/>
            <a:ext cx="547707" cy="572376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78FB4919-FF02-EEDB-1FF8-60E673F38F5C}"/>
              </a:ext>
            </a:extLst>
          </p:cNvPr>
          <p:cNvSpPr/>
          <p:nvPr/>
        </p:nvSpPr>
        <p:spPr>
          <a:xfrm>
            <a:off x="3211894" y="3232011"/>
            <a:ext cx="547706" cy="5723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DDC9A0C5-D3DE-D8AB-D0A5-757F9BA79A3D}"/>
              </a:ext>
            </a:extLst>
          </p:cNvPr>
          <p:cNvSpPr/>
          <p:nvPr/>
        </p:nvSpPr>
        <p:spPr>
          <a:xfrm>
            <a:off x="3211893" y="4040256"/>
            <a:ext cx="547706" cy="57237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79E9F2F-7435-B5E1-3D13-26897E5248B2}"/>
              </a:ext>
            </a:extLst>
          </p:cNvPr>
          <p:cNvSpPr txBox="1"/>
          <p:nvPr/>
        </p:nvSpPr>
        <p:spPr>
          <a:xfrm>
            <a:off x="2654511" y="4960128"/>
            <a:ext cx="166246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Input Layer</a:t>
            </a:r>
          </a:p>
          <a:p>
            <a:r>
              <a:rPr lang="en-US" sz="2000" b="1" dirty="0"/>
              <a:t>Features</a:t>
            </a:r>
            <a:endParaRPr lang="en-GB" sz="2000" b="1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A76714EA-39EA-F240-9B5D-7BBA6B3201A5}"/>
              </a:ext>
            </a:extLst>
          </p:cNvPr>
          <p:cNvSpPr/>
          <p:nvPr/>
        </p:nvSpPr>
        <p:spPr>
          <a:xfrm>
            <a:off x="5259535" y="1411516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ACDE349-0B09-D0CD-7C8E-BCEF781CC093}"/>
              </a:ext>
            </a:extLst>
          </p:cNvPr>
          <p:cNvSpPr/>
          <p:nvPr/>
        </p:nvSpPr>
        <p:spPr>
          <a:xfrm>
            <a:off x="5259532" y="2148255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FEF6A2F0-D73E-2891-95EB-223A87BCD8E5}"/>
              </a:ext>
            </a:extLst>
          </p:cNvPr>
          <p:cNvSpPr/>
          <p:nvPr/>
        </p:nvSpPr>
        <p:spPr>
          <a:xfrm>
            <a:off x="5259533" y="2888332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D383941C-C614-D62E-BF9F-0F81B2341A6C}"/>
              </a:ext>
            </a:extLst>
          </p:cNvPr>
          <p:cNvSpPr/>
          <p:nvPr/>
        </p:nvSpPr>
        <p:spPr>
          <a:xfrm>
            <a:off x="5259533" y="3625071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ED47DB4E-2444-BB33-4B42-DF79B2B4B635}"/>
              </a:ext>
            </a:extLst>
          </p:cNvPr>
          <p:cNvSpPr/>
          <p:nvPr/>
        </p:nvSpPr>
        <p:spPr>
          <a:xfrm>
            <a:off x="5263546" y="4326444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67EF9F4A-52E9-12A9-6059-2D045EBD5B92}"/>
              </a:ext>
            </a:extLst>
          </p:cNvPr>
          <p:cNvSpPr/>
          <p:nvPr/>
        </p:nvSpPr>
        <p:spPr>
          <a:xfrm>
            <a:off x="9679860" y="2423766"/>
            <a:ext cx="547706" cy="57237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483C6F04-B6A4-F7B5-ED2A-6EA045974D8A}"/>
              </a:ext>
            </a:extLst>
          </p:cNvPr>
          <p:cNvSpPr/>
          <p:nvPr/>
        </p:nvSpPr>
        <p:spPr>
          <a:xfrm>
            <a:off x="9674113" y="3372445"/>
            <a:ext cx="547706" cy="57237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7D6F03B-AC61-162E-7D5C-64850987AC81}"/>
              </a:ext>
            </a:extLst>
          </p:cNvPr>
          <p:cNvSpPr txBox="1"/>
          <p:nvPr/>
        </p:nvSpPr>
        <p:spPr>
          <a:xfrm>
            <a:off x="5850656" y="4960127"/>
            <a:ext cx="20243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Hidden Layers</a:t>
            </a:r>
            <a:endParaRPr lang="en-GB" sz="2400" b="1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3BF8CC3-7580-7CA8-984D-AADB344D987A}"/>
              </a:ext>
            </a:extLst>
          </p:cNvPr>
          <p:cNvSpPr txBox="1"/>
          <p:nvPr/>
        </p:nvSpPr>
        <p:spPr>
          <a:xfrm>
            <a:off x="9003487" y="4960128"/>
            <a:ext cx="188895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Output Layer</a:t>
            </a:r>
          </a:p>
          <a:p>
            <a:r>
              <a:rPr lang="en-US" sz="2000" b="1" dirty="0"/>
              <a:t>Binary Classifier</a:t>
            </a:r>
            <a:endParaRPr lang="en-GB" sz="2000" b="1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896A93D-05B2-81C7-9EC3-FC36D0B83BAA}"/>
              </a:ext>
            </a:extLst>
          </p:cNvPr>
          <p:cNvSpPr/>
          <p:nvPr/>
        </p:nvSpPr>
        <p:spPr>
          <a:xfrm>
            <a:off x="3019926" y="1304587"/>
            <a:ext cx="938463" cy="3655540"/>
          </a:xfrm>
          <a:prstGeom prst="rect">
            <a:avLst/>
          </a:prstGeom>
          <a:noFill/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B571296-34BF-D0C8-1188-E4B66A1950A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59064" y="1304586"/>
            <a:ext cx="957155" cy="3655541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72DA5C11-9755-4DEF-D3D9-6DC5848DF0C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20090" y="1304586"/>
            <a:ext cx="957155" cy="3657917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67478DCF-CD18-49B2-8C73-2993655C74E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17684" y="1302210"/>
            <a:ext cx="957155" cy="3657917"/>
          </a:xfrm>
          <a:prstGeom prst="rect">
            <a:avLst/>
          </a:prstGeom>
        </p:spPr>
      </p:pic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F67DEF77-AD29-1851-1374-40A005739B91}"/>
              </a:ext>
            </a:extLst>
          </p:cNvPr>
          <p:cNvCxnSpPr>
            <a:cxnSpLocks/>
            <a:stCxn id="4" idx="3"/>
            <a:endCxn id="12" idx="1"/>
          </p:cNvCxnSpPr>
          <p:nvPr/>
        </p:nvCxnSpPr>
        <p:spPr>
          <a:xfrm>
            <a:off x="3958389" y="3132357"/>
            <a:ext cx="1100675" cy="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4" name="Straight Arrow Connector 43">
            <a:extLst>
              <a:ext uri="{FF2B5EF4-FFF2-40B4-BE49-F238E27FC236}">
                <a16:creationId xmlns:a16="http://schemas.microsoft.com/office/drawing/2014/main" id="{F5347C96-7106-C6EF-8150-A25B677C9D3F}"/>
              </a:ext>
            </a:extLst>
          </p:cNvPr>
          <p:cNvCxnSpPr>
            <a:cxnSpLocks/>
            <a:stCxn id="42" idx="3"/>
            <a:endCxn id="20" idx="2"/>
          </p:cNvCxnSpPr>
          <p:nvPr/>
        </p:nvCxnSpPr>
        <p:spPr>
          <a:xfrm flipV="1">
            <a:off x="8867274" y="2709954"/>
            <a:ext cx="812586" cy="420026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Straight Arrow Connector 46">
            <a:extLst>
              <a:ext uri="{FF2B5EF4-FFF2-40B4-BE49-F238E27FC236}">
                <a16:creationId xmlns:a16="http://schemas.microsoft.com/office/drawing/2014/main" id="{E52C4485-00A8-33AF-CF94-787C8BCAB6D5}"/>
              </a:ext>
            </a:extLst>
          </p:cNvPr>
          <p:cNvCxnSpPr>
            <a:cxnSpLocks/>
            <a:stCxn id="42" idx="3"/>
            <a:endCxn id="21" idx="2"/>
          </p:cNvCxnSpPr>
          <p:nvPr/>
        </p:nvCxnSpPr>
        <p:spPr>
          <a:xfrm>
            <a:off x="8867274" y="3129980"/>
            <a:ext cx="806839" cy="52865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599226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Fully Connected Neural Network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Images are flattened to a one-dimensional vector of pixel values</a:t>
            </a:r>
          </a:p>
          <a:p>
            <a:r>
              <a:rPr lang="en-GB" dirty="0"/>
              <a:t>Fine for smaller images like our 28x28x1 MNIST dataset in greyscale</a:t>
            </a:r>
          </a:p>
          <a:p>
            <a:r>
              <a:rPr lang="en-GB" dirty="0"/>
              <a:t>What if the number of parameters to train becomes exponentially large as the image size increases.</a:t>
            </a:r>
          </a:p>
          <a:p>
            <a:r>
              <a:rPr lang="en-GB" dirty="0"/>
              <a:t>For example a 100x100 image has 10,000 pixels.</a:t>
            </a:r>
          </a:p>
          <a:p>
            <a:r>
              <a:rPr lang="en-GB" dirty="0"/>
              <a:t>If the first layer has 1000, fully connected (dense layer) neurons then there are 1000x10,000 = 10 million connections.</a:t>
            </a:r>
          </a:p>
          <a:p>
            <a:r>
              <a:rPr lang="en-GB" dirty="0"/>
              <a:t>Furthermore, RGB (colour) images have three values:</a:t>
            </a:r>
          </a:p>
          <a:p>
            <a:pPr lvl="1"/>
            <a:r>
              <a:rPr lang="en-GB" dirty="0"/>
              <a:t>Red, Green, Blue</a:t>
            </a:r>
          </a:p>
          <a:p>
            <a:pPr lvl="1"/>
            <a:r>
              <a:rPr lang="en-GB" dirty="0"/>
              <a:t>Consider an image of 1024x1024x3!</a:t>
            </a:r>
          </a:p>
        </p:txBody>
      </p:sp>
    </p:spTree>
    <p:extLst>
      <p:ext uri="{BB962C8B-B14F-4D97-AF65-F5344CB8AC3E}">
        <p14:creationId xmlns:p14="http://schemas.microsoft.com/office/powerpoint/2010/main" val="33713423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147781"/>
            <a:ext cx="11724629" cy="1325563"/>
          </a:xfrm>
        </p:spPr>
        <p:txBody>
          <a:bodyPr>
            <a:normAutofit/>
          </a:bodyPr>
          <a:lstStyle/>
          <a:p>
            <a:pPr algn="r"/>
            <a:r>
              <a:rPr lang="en-US" sz="6000" b="1" dirty="0"/>
              <a:t>Keep Spatial Structure</a:t>
            </a:r>
            <a:endParaRPr lang="en-GB" sz="6000" b="1" dirty="0"/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C4732856-FF61-AB66-DAFE-B6E3B17AED8E}"/>
              </a:ext>
            </a:extLst>
          </p:cNvPr>
          <p:cNvSpPr/>
          <p:nvPr/>
        </p:nvSpPr>
        <p:spPr>
          <a:xfrm>
            <a:off x="721895" y="170259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798686F8-85C0-94F3-8CD9-474BB705901E}"/>
              </a:ext>
            </a:extLst>
          </p:cNvPr>
          <p:cNvSpPr/>
          <p:nvPr/>
        </p:nvSpPr>
        <p:spPr>
          <a:xfrm>
            <a:off x="6594231" y="1429751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2BE9F4CA-A815-2CF6-FFB8-9A1FD25D123F}"/>
              </a:ext>
            </a:extLst>
          </p:cNvPr>
          <p:cNvSpPr/>
          <p:nvPr/>
        </p:nvSpPr>
        <p:spPr>
          <a:xfrm>
            <a:off x="721895" y="217170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6823B3C2-0429-C5F3-A8AB-66AD0476E522}"/>
              </a:ext>
            </a:extLst>
          </p:cNvPr>
          <p:cNvSpPr/>
          <p:nvPr/>
        </p:nvSpPr>
        <p:spPr>
          <a:xfrm>
            <a:off x="721895" y="265120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2DA23739-CAA9-0D8F-C0C2-A4BA8678E9B3}"/>
              </a:ext>
            </a:extLst>
          </p:cNvPr>
          <p:cNvSpPr/>
          <p:nvPr/>
        </p:nvSpPr>
        <p:spPr>
          <a:xfrm>
            <a:off x="721895" y="310840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1A8B1033-3710-297B-1C07-FCED95C99EF6}"/>
              </a:ext>
            </a:extLst>
          </p:cNvPr>
          <p:cNvSpPr/>
          <p:nvPr/>
        </p:nvSpPr>
        <p:spPr>
          <a:xfrm>
            <a:off x="721895" y="356560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6E1BFB3B-F4D7-DCD2-E5AA-8451E4FE2C64}"/>
              </a:ext>
            </a:extLst>
          </p:cNvPr>
          <p:cNvSpPr/>
          <p:nvPr/>
        </p:nvSpPr>
        <p:spPr>
          <a:xfrm>
            <a:off x="721895" y="4016041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4851DCF5-921D-44D3-8C0D-DEB1D76CF8AF}"/>
              </a:ext>
            </a:extLst>
          </p:cNvPr>
          <p:cNvSpPr/>
          <p:nvPr/>
        </p:nvSpPr>
        <p:spPr>
          <a:xfrm>
            <a:off x="721895" y="447274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165F8C6B-9276-C40E-64B5-20AB1E37905D}"/>
              </a:ext>
            </a:extLst>
          </p:cNvPr>
          <p:cNvSpPr/>
          <p:nvPr/>
        </p:nvSpPr>
        <p:spPr>
          <a:xfrm>
            <a:off x="721895" y="491740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D87D0F1C-6574-6799-F80E-DDA428F4F04C}"/>
              </a:ext>
            </a:extLst>
          </p:cNvPr>
          <p:cNvSpPr/>
          <p:nvPr/>
        </p:nvSpPr>
        <p:spPr>
          <a:xfrm>
            <a:off x="717885" y="537410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B600A747-979F-2043-28BD-F7E596B9F939}"/>
              </a:ext>
            </a:extLst>
          </p:cNvPr>
          <p:cNvSpPr/>
          <p:nvPr/>
        </p:nvSpPr>
        <p:spPr>
          <a:xfrm>
            <a:off x="717885" y="123424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BC8DA2D3-E583-48FB-B459-CA264C573536}"/>
              </a:ext>
            </a:extLst>
          </p:cNvPr>
          <p:cNvSpPr/>
          <p:nvPr/>
        </p:nvSpPr>
        <p:spPr>
          <a:xfrm>
            <a:off x="1175085" y="1244642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41000FF5-472A-90D3-6A27-FF792BF4FF18}"/>
              </a:ext>
            </a:extLst>
          </p:cNvPr>
          <p:cNvSpPr/>
          <p:nvPr/>
        </p:nvSpPr>
        <p:spPr>
          <a:xfrm>
            <a:off x="1175085" y="217520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6340C6B6-09E8-E8B2-5251-DE8C648F506C}"/>
              </a:ext>
            </a:extLst>
          </p:cNvPr>
          <p:cNvSpPr/>
          <p:nvPr/>
        </p:nvSpPr>
        <p:spPr>
          <a:xfrm>
            <a:off x="1175085" y="170259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86BCA296-5310-2804-263D-7296532A4E7F}"/>
              </a:ext>
            </a:extLst>
          </p:cNvPr>
          <p:cNvSpPr/>
          <p:nvPr/>
        </p:nvSpPr>
        <p:spPr>
          <a:xfrm>
            <a:off x="1175085" y="264945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Oval 35">
            <a:extLst>
              <a:ext uri="{FF2B5EF4-FFF2-40B4-BE49-F238E27FC236}">
                <a16:creationId xmlns:a16="http://schemas.microsoft.com/office/drawing/2014/main" id="{80B252F3-3AD1-5AF2-7AAD-492297E0072C}"/>
              </a:ext>
            </a:extLst>
          </p:cNvPr>
          <p:cNvSpPr/>
          <p:nvPr/>
        </p:nvSpPr>
        <p:spPr>
          <a:xfrm>
            <a:off x="1175085" y="3571373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Oval 36">
            <a:extLst>
              <a:ext uri="{FF2B5EF4-FFF2-40B4-BE49-F238E27FC236}">
                <a16:creationId xmlns:a16="http://schemas.microsoft.com/office/drawing/2014/main" id="{95F9C19A-9A75-2E53-60BA-3A136C187BBF}"/>
              </a:ext>
            </a:extLst>
          </p:cNvPr>
          <p:cNvSpPr/>
          <p:nvPr/>
        </p:nvSpPr>
        <p:spPr>
          <a:xfrm>
            <a:off x="1175085" y="310013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" name="Oval 37">
            <a:extLst>
              <a:ext uri="{FF2B5EF4-FFF2-40B4-BE49-F238E27FC236}">
                <a16:creationId xmlns:a16="http://schemas.microsoft.com/office/drawing/2014/main" id="{5DFF4BAD-E87E-3EC4-B207-CDD1D6F14E83}"/>
              </a:ext>
            </a:extLst>
          </p:cNvPr>
          <p:cNvSpPr/>
          <p:nvPr/>
        </p:nvSpPr>
        <p:spPr>
          <a:xfrm>
            <a:off x="1175085" y="403433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" name="Oval 38">
            <a:extLst>
              <a:ext uri="{FF2B5EF4-FFF2-40B4-BE49-F238E27FC236}">
                <a16:creationId xmlns:a16="http://schemas.microsoft.com/office/drawing/2014/main" id="{3CB416C3-9DFF-C2BA-AB19-C5E286F90B93}"/>
              </a:ext>
            </a:extLst>
          </p:cNvPr>
          <p:cNvSpPr/>
          <p:nvPr/>
        </p:nvSpPr>
        <p:spPr>
          <a:xfrm>
            <a:off x="1175085" y="448426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Oval 39">
            <a:extLst>
              <a:ext uri="{FF2B5EF4-FFF2-40B4-BE49-F238E27FC236}">
                <a16:creationId xmlns:a16="http://schemas.microsoft.com/office/drawing/2014/main" id="{03564CB0-78C7-E473-FE19-78F9B59122D4}"/>
              </a:ext>
            </a:extLst>
          </p:cNvPr>
          <p:cNvSpPr/>
          <p:nvPr/>
        </p:nvSpPr>
        <p:spPr>
          <a:xfrm>
            <a:off x="1183105" y="491690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Oval 40">
            <a:extLst>
              <a:ext uri="{FF2B5EF4-FFF2-40B4-BE49-F238E27FC236}">
                <a16:creationId xmlns:a16="http://schemas.microsoft.com/office/drawing/2014/main" id="{14D2B42E-9AF4-7435-B975-76B4F3B24C05}"/>
              </a:ext>
            </a:extLst>
          </p:cNvPr>
          <p:cNvSpPr/>
          <p:nvPr/>
        </p:nvSpPr>
        <p:spPr>
          <a:xfrm>
            <a:off x="1183105" y="5393661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>
            <a:extLst>
              <a:ext uri="{FF2B5EF4-FFF2-40B4-BE49-F238E27FC236}">
                <a16:creationId xmlns:a16="http://schemas.microsoft.com/office/drawing/2014/main" id="{D0389A64-510F-4D29-9641-91ED3C7D70B6}"/>
              </a:ext>
            </a:extLst>
          </p:cNvPr>
          <p:cNvSpPr/>
          <p:nvPr/>
        </p:nvSpPr>
        <p:spPr>
          <a:xfrm>
            <a:off x="1640304" y="1713245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6" name="Oval 45">
            <a:extLst>
              <a:ext uri="{FF2B5EF4-FFF2-40B4-BE49-F238E27FC236}">
                <a16:creationId xmlns:a16="http://schemas.microsoft.com/office/drawing/2014/main" id="{52102F02-C2D5-8E20-6FD4-4BF6303B5EB5}"/>
              </a:ext>
            </a:extLst>
          </p:cNvPr>
          <p:cNvSpPr/>
          <p:nvPr/>
        </p:nvSpPr>
        <p:spPr>
          <a:xfrm>
            <a:off x="1640304" y="2182351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7" name="Oval 46">
            <a:extLst>
              <a:ext uri="{FF2B5EF4-FFF2-40B4-BE49-F238E27FC236}">
                <a16:creationId xmlns:a16="http://schemas.microsoft.com/office/drawing/2014/main" id="{FB836C19-5647-2EC6-15CE-84C0370833C3}"/>
              </a:ext>
            </a:extLst>
          </p:cNvPr>
          <p:cNvSpPr/>
          <p:nvPr/>
        </p:nvSpPr>
        <p:spPr>
          <a:xfrm>
            <a:off x="1640304" y="266186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8" name="Oval 47">
            <a:extLst>
              <a:ext uri="{FF2B5EF4-FFF2-40B4-BE49-F238E27FC236}">
                <a16:creationId xmlns:a16="http://schemas.microsoft.com/office/drawing/2014/main" id="{B18BCFA0-21EC-4333-CBC4-6A77890E0E02}"/>
              </a:ext>
            </a:extLst>
          </p:cNvPr>
          <p:cNvSpPr/>
          <p:nvPr/>
        </p:nvSpPr>
        <p:spPr>
          <a:xfrm>
            <a:off x="1640304" y="311906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9" name="Oval 48">
            <a:extLst>
              <a:ext uri="{FF2B5EF4-FFF2-40B4-BE49-F238E27FC236}">
                <a16:creationId xmlns:a16="http://schemas.microsoft.com/office/drawing/2014/main" id="{F8E3933E-F401-12DD-A1EC-A36849126D0F}"/>
              </a:ext>
            </a:extLst>
          </p:cNvPr>
          <p:cNvSpPr/>
          <p:nvPr/>
        </p:nvSpPr>
        <p:spPr>
          <a:xfrm>
            <a:off x="1640304" y="357626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0" name="Oval 49">
            <a:extLst>
              <a:ext uri="{FF2B5EF4-FFF2-40B4-BE49-F238E27FC236}">
                <a16:creationId xmlns:a16="http://schemas.microsoft.com/office/drawing/2014/main" id="{2DDA1901-E012-A399-6161-F79C3CDDB5C9}"/>
              </a:ext>
            </a:extLst>
          </p:cNvPr>
          <p:cNvSpPr/>
          <p:nvPr/>
        </p:nvSpPr>
        <p:spPr>
          <a:xfrm>
            <a:off x="1640304" y="4026692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1" name="Oval 50">
            <a:extLst>
              <a:ext uri="{FF2B5EF4-FFF2-40B4-BE49-F238E27FC236}">
                <a16:creationId xmlns:a16="http://schemas.microsoft.com/office/drawing/2014/main" id="{BE8F56E1-27D7-B3DF-4656-CCBFB1AF5DE4}"/>
              </a:ext>
            </a:extLst>
          </p:cNvPr>
          <p:cNvSpPr/>
          <p:nvPr/>
        </p:nvSpPr>
        <p:spPr>
          <a:xfrm>
            <a:off x="1640304" y="4483391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2" name="Oval 51">
            <a:extLst>
              <a:ext uri="{FF2B5EF4-FFF2-40B4-BE49-F238E27FC236}">
                <a16:creationId xmlns:a16="http://schemas.microsoft.com/office/drawing/2014/main" id="{16F5C450-B403-4A4D-78A6-680B3160D974}"/>
              </a:ext>
            </a:extLst>
          </p:cNvPr>
          <p:cNvSpPr/>
          <p:nvPr/>
        </p:nvSpPr>
        <p:spPr>
          <a:xfrm>
            <a:off x="1640304" y="492805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3" name="Oval 52">
            <a:extLst>
              <a:ext uri="{FF2B5EF4-FFF2-40B4-BE49-F238E27FC236}">
                <a16:creationId xmlns:a16="http://schemas.microsoft.com/office/drawing/2014/main" id="{721904F4-4CD6-4F5A-3139-A729B5D18E88}"/>
              </a:ext>
            </a:extLst>
          </p:cNvPr>
          <p:cNvSpPr/>
          <p:nvPr/>
        </p:nvSpPr>
        <p:spPr>
          <a:xfrm>
            <a:off x="1636294" y="538475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4" name="Oval 53">
            <a:extLst>
              <a:ext uri="{FF2B5EF4-FFF2-40B4-BE49-F238E27FC236}">
                <a16:creationId xmlns:a16="http://schemas.microsoft.com/office/drawing/2014/main" id="{23C8EEFC-5D44-7BB0-EA12-0DC188C4A5D9}"/>
              </a:ext>
            </a:extLst>
          </p:cNvPr>
          <p:cNvSpPr/>
          <p:nvPr/>
        </p:nvSpPr>
        <p:spPr>
          <a:xfrm>
            <a:off x="1636294" y="1244891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Oval 54">
            <a:extLst>
              <a:ext uri="{FF2B5EF4-FFF2-40B4-BE49-F238E27FC236}">
                <a16:creationId xmlns:a16="http://schemas.microsoft.com/office/drawing/2014/main" id="{3793C00E-7CEF-F690-CA11-A9C11EE28641}"/>
              </a:ext>
            </a:extLst>
          </p:cNvPr>
          <p:cNvSpPr/>
          <p:nvPr/>
        </p:nvSpPr>
        <p:spPr>
          <a:xfrm>
            <a:off x="2093494" y="1255293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Oval 55">
            <a:extLst>
              <a:ext uri="{FF2B5EF4-FFF2-40B4-BE49-F238E27FC236}">
                <a16:creationId xmlns:a16="http://schemas.microsoft.com/office/drawing/2014/main" id="{34A39E43-EB07-BDCC-08BD-CFD6B4A651E3}"/>
              </a:ext>
            </a:extLst>
          </p:cNvPr>
          <p:cNvSpPr/>
          <p:nvPr/>
        </p:nvSpPr>
        <p:spPr>
          <a:xfrm>
            <a:off x="2093494" y="218585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Oval 56">
            <a:extLst>
              <a:ext uri="{FF2B5EF4-FFF2-40B4-BE49-F238E27FC236}">
                <a16:creationId xmlns:a16="http://schemas.microsoft.com/office/drawing/2014/main" id="{EFF7E586-B327-3D23-CF75-9312B3F15642}"/>
              </a:ext>
            </a:extLst>
          </p:cNvPr>
          <p:cNvSpPr/>
          <p:nvPr/>
        </p:nvSpPr>
        <p:spPr>
          <a:xfrm>
            <a:off x="2093494" y="1713245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Oval 57">
            <a:extLst>
              <a:ext uri="{FF2B5EF4-FFF2-40B4-BE49-F238E27FC236}">
                <a16:creationId xmlns:a16="http://schemas.microsoft.com/office/drawing/2014/main" id="{F425248D-306A-65D7-E104-EB99256FA9B5}"/>
              </a:ext>
            </a:extLst>
          </p:cNvPr>
          <p:cNvSpPr/>
          <p:nvPr/>
        </p:nvSpPr>
        <p:spPr>
          <a:xfrm>
            <a:off x="2093494" y="2660105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Oval 58">
            <a:extLst>
              <a:ext uri="{FF2B5EF4-FFF2-40B4-BE49-F238E27FC236}">
                <a16:creationId xmlns:a16="http://schemas.microsoft.com/office/drawing/2014/main" id="{BCDB16C2-F530-B43B-CD74-2555052A20B7}"/>
              </a:ext>
            </a:extLst>
          </p:cNvPr>
          <p:cNvSpPr/>
          <p:nvPr/>
        </p:nvSpPr>
        <p:spPr>
          <a:xfrm>
            <a:off x="2093494" y="358202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Oval 59">
            <a:extLst>
              <a:ext uri="{FF2B5EF4-FFF2-40B4-BE49-F238E27FC236}">
                <a16:creationId xmlns:a16="http://schemas.microsoft.com/office/drawing/2014/main" id="{4D243D3C-13B5-56A6-6FE5-6CEF6FEE49C3}"/>
              </a:ext>
            </a:extLst>
          </p:cNvPr>
          <p:cNvSpPr/>
          <p:nvPr/>
        </p:nvSpPr>
        <p:spPr>
          <a:xfrm>
            <a:off x="2093494" y="311078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Oval 60">
            <a:extLst>
              <a:ext uri="{FF2B5EF4-FFF2-40B4-BE49-F238E27FC236}">
                <a16:creationId xmlns:a16="http://schemas.microsoft.com/office/drawing/2014/main" id="{B2855D84-A836-D23C-0BC9-24DD09889345}"/>
              </a:ext>
            </a:extLst>
          </p:cNvPr>
          <p:cNvSpPr/>
          <p:nvPr/>
        </p:nvSpPr>
        <p:spPr>
          <a:xfrm>
            <a:off x="2093494" y="404498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2" name="Oval 61">
            <a:extLst>
              <a:ext uri="{FF2B5EF4-FFF2-40B4-BE49-F238E27FC236}">
                <a16:creationId xmlns:a16="http://schemas.microsoft.com/office/drawing/2014/main" id="{952A7369-5BBC-2D80-5F5B-7B44F8107961}"/>
              </a:ext>
            </a:extLst>
          </p:cNvPr>
          <p:cNvSpPr/>
          <p:nvPr/>
        </p:nvSpPr>
        <p:spPr>
          <a:xfrm>
            <a:off x="2093494" y="449491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3" name="Oval 62">
            <a:extLst>
              <a:ext uri="{FF2B5EF4-FFF2-40B4-BE49-F238E27FC236}">
                <a16:creationId xmlns:a16="http://schemas.microsoft.com/office/drawing/2014/main" id="{D5FD2EA4-1441-E3A3-F626-786CE0E1CBF2}"/>
              </a:ext>
            </a:extLst>
          </p:cNvPr>
          <p:cNvSpPr/>
          <p:nvPr/>
        </p:nvSpPr>
        <p:spPr>
          <a:xfrm>
            <a:off x="2101514" y="492755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4" name="Oval 63">
            <a:extLst>
              <a:ext uri="{FF2B5EF4-FFF2-40B4-BE49-F238E27FC236}">
                <a16:creationId xmlns:a16="http://schemas.microsoft.com/office/drawing/2014/main" id="{ECAC597A-8A90-2CFC-A2F3-94B784DE3CC2}"/>
              </a:ext>
            </a:extLst>
          </p:cNvPr>
          <p:cNvSpPr/>
          <p:nvPr/>
        </p:nvSpPr>
        <p:spPr>
          <a:xfrm>
            <a:off x="2101514" y="5404312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5" name="Oval 124">
            <a:extLst>
              <a:ext uri="{FF2B5EF4-FFF2-40B4-BE49-F238E27FC236}">
                <a16:creationId xmlns:a16="http://schemas.microsoft.com/office/drawing/2014/main" id="{BB9184D7-153D-1EC7-E894-FEC611FC620B}"/>
              </a:ext>
            </a:extLst>
          </p:cNvPr>
          <p:cNvSpPr/>
          <p:nvPr/>
        </p:nvSpPr>
        <p:spPr>
          <a:xfrm>
            <a:off x="2566733" y="170259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6" name="Oval 125">
            <a:extLst>
              <a:ext uri="{FF2B5EF4-FFF2-40B4-BE49-F238E27FC236}">
                <a16:creationId xmlns:a16="http://schemas.microsoft.com/office/drawing/2014/main" id="{9DE34398-7124-FF3C-2015-2B8FAF4DA357}"/>
              </a:ext>
            </a:extLst>
          </p:cNvPr>
          <p:cNvSpPr/>
          <p:nvPr/>
        </p:nvSpPr>
        <p:spPr>
          <a:xfrm>
            <a:off x="2566733" y="217170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7" name="Oval 126">
            <a:extLst>
              <a:ext uri="{FF2B5EF4-FFF2-40B4-BE49-F238E27FC236}">
                <a16:creationId xmlns:a16="http://schemas.microsoft.com/office/drawing/2014/main" id="{DCF36CA6-F947-7F79-1922-0BDBE46908BB}"/>
              </a:ext>
            </a:extLst>
          </p:cNvPr>
          <p:cNvSpPr/>
          <p:nvPr/>
        </p:nvSpPr>
        <p:spPr>
          <a:xfrm>
            <a:off x="2566733" y="265120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8" name="Oval 127">
            <a:extLst>
              <a:ext uri="{FF2B5EF4-FFF2-40B4-BE49-F238E27FC236}">
                <a16:creationId xmlns:a16="http://schemas.microsoft.com/office/drawing/2014/main" id="{0E8E7B13-3856-640A-8475-A103FB505A45}"/>
              </a:ext>
            </a:extLst>
          </p:cNvPr>
          <p:cNvSpPr/>
          <p:nvPr/>
        </p:nvSpPr>
        <p:spPr>
          <a:xfrm>
            <a:off x="2566733" y="310840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9" name="Oval 128">
            <a:extLst>
              <a:ext uri="{FF2B5EF4-FFF2-40B4-BE49-F238E27FC236}">
                <a16:creationId xmlns:a16="http://schemas.microsoft.com/office/drawing/2014/main" id="{3E94210D-66CC-E822-E088-8A7A25474293}"/>
              </a:ext>
            </a:extLst>
          </p:cNvPr>
          <p:cNvSpPr/>
          <p:nvPr/>
        </p:nvSpPr>
        <p:spPr>
          <a:xfrm>
            <a:off x="2566733" y="356560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0" name="Oval 129">
            <a:extLst>
              <a:ext uri="{FF2B5EF4-FFF2-40B4-BE49-F238E27FC236}">
                <a16:creationId xmlns:a16="http://schemas.microsoft.com/office/drawing/2014/main" id="{EB8635FD-5CC8-1D0F-F19D-A9B290837ECF}"/>
              </a:ext>
            </a:extLst>
          </p:cNvPr>
          <p:cNvSpPr/>
          <p:nvPr/>
        </p:nvSpPr>
        <p:spPr>
          <a:xfrm>
            <a:off x="2566733" y="4016041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1" name="Oval 130">
            <a:extLst>
              <a:ext uri="{FF2B5EF4-FFF2-40B4-BE49-F238E27FC236}">
                <a16:creationId xmlns:a16="http://schemas.microsoft.com/office/drawing/2014/main" id="{A688B828-D0A7-1CE2-961B-6A4CE1BAA7E1}"/>
              </a:ext>
            </a:extLst>
          </p:cNvPr>
          <p:cNvSpPr/>
          <p:nvPr/>
        </p:nvSpPr>
        <p:spPr>
          <a:xfrm>
            <a:off x="2566733" y="447274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2" name="Oval 131">
            <a:extLst>
              <a:ext uri="{FF2B5EF4-FFF2-40B4-BE49-F238E27FC236}">
                <a16:creationId xmlns:a16="http://schemas.microsoft.com/office/drawing/2014/main" id="{5F581138-CEC1-4E08-E23B-A3EB0B23416C}"/>
              </a:ext>
            </a:extLst>
          </p:cNvPr>
          <p:cNvSpPr/>
          <p:nvPr/>
        </p:nvSpPr>
        <p:spPr>
          <a:xfrm>
            <a:off x="2566733" y="491740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3" name="Oval 132">
            <a:extLst>
              <a:ext uri="{FF2B5EF4-FFF2-40B4-BE49-F238E27FC236}">
                <a16:creationId xmlns:a16="http://schemas.microsoft.com/office/drawing/2014/main" id="{43B1CC21-CEAA-03D5-13D2-9EBBB6B3018C}"/>
              </a:ext>
            </a:extLst>
          </p:cNvPr>
          <p:cNvSpPr/>
          <p:nvPr/>
        </p:nvSpPr>
        <p:spPr>
          <a:xfrm>
            <a:off x="2562723" y="537410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4" name="Oval 133">
            <a:extLst>
              <a:ext uri="{FF2B5EF4-FFF2-40B4-BE49-F238E27FC236}">
                <a16:creationId xmlns:a16="http://schemas.microsoft.com/office/drawing/2014/main" id="{D7A27ACF-ABD2-C2FF-EA3F-AC174796C132}"/>
              </a:ext>
            </a:extLst>
          </p:cNvPr>
          <p:cNvSpPr/>
          <p:nvPr/>
        </p:nvSpPr>
        <p:spPr>
          <a:xfrm>
            <a:off x="2562723" y="123424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5" name="Oval 134">
            <a:extLst>
              <a:ext uri="{FF2B5EF4-FFF2-40B4-BE49-F238E27FC236}">
                <a16:creationId xmlns:a16="http://schemas.microsoft.com/office/drawing/2014/main" id="{DBA43B5D-965C-1831-08E4-4778B4B22A17}"/>
              </a:ext>
            </a:extLst>
          </p:cNvPr>
          <p:cNvSpPr/>
          <p:nvPr/>
        </p:nvSpPr>
        <p:spPr>
          <a:xfrm>
            <a:off x="3019923" y="1244642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6" name="Oval 135">
            <a:extLst>
              <a:ext uri="{FF2B5EF4-FFF2-40B4-BE49-F238E27FC236}">
                <a16:creationId xmlns:a16="http://schemas.microsoft.com/office/drawing/2014/main" id="{F6D1A468-03BF-0F90-C019-5AA6CF6ABB00}"/>
              </a:ext>
            </a:extLst>
          </p:cNvPr>
          <p:cNvSpPr/>
          <p:nvPr/>
        </p:nvSpPr>
        <p:spPr>
          <a:xfrm>
            <a:off x="3019923" y="217520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7" name="Oval 136">
            <a:extLst>
              <a:ext uri="{FF2B5EF4-FFF2-40B4-BE49-F238E27FC236}">
                <a16:creationId xmlns:a16="http://schemas.microsoft.com/office/drawing/2014/main" id="{EEE9C91F-EA88-AB60-9B77-7FFFBA169908}"/>
              </a:ext>
            </a:extLst>
          </p:cNvPr>
          <p:cNvSpPr/>
          <p:nvPr/>
        </p:nvSpPr>
        <p:spPr>
          <a:xfrm>
            <a:off x="3019923" y="170259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8" name="Oval 137">
            <a:extLst>
              <a:ext uri="{FF2B5EF4-FFF2-40B4-BE49-F238E27FC236}">
                <a16:creationId xmlns:a16="http://schemas.microsoft.com/office/drawing/2014/main" id="{B3812FF4-6D75-1C76-A883-E57A926F509D}"/>
              </a:ext>
            </a:extLst>
          </p:cNvPr>
          <p:cNvSpPr/>
          <p:nvPr/>
        </p:nvSpPr>
        <p:spPr>
          <a:xfrm>
            <a:off x="3019923" y="264945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9" name="Oval 138">
            <a:extLst>
              <a:ext uri="{FF2B5EF4-FFF2-40B4-BE49-F238E27FC236}">
                <a16:creationId xmlns:a16="http://schemas.microsoft.com/office/drawing/2014/main" id="{1D680B50-2304-0316-BE23-C934E899FF85}"/>
              </a:ext>
            </a:extLst>
          </p:cNvPr>
          <p:cNvSpPr/>
          <p:nvPr/>
        </p:nvSpPr>
        <p:spPr>
          <a:xfrm>
            <a:off x="3019923" y="3571373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0" name="Oval 139">
            <a:extLst>
              <a:ext uri="{FF2B5EF4-FFF2-40B4-BE49-F238E27FC236}">
                <a16:creationId xmlns:a16="http://schemas.microsoft.com/office/drawing/2014/main" id="{AF6924E3-A40C-68DF-090E-C896C88341EF}"/>
              </a:ext>
            </a:extLst>
          </p:cNvPr>
          <p:cNvSpPr/>
          <p:nvPr/>
        </p:nvSpPr>
        <p:spPr>
          <a:xfrm>
            <a:off x="3019923" y="310013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1" name="Oval 140">
            <a:extLst>
              <a:ext uri="{FF2B5EF4-FFF2-40B4-BE49-F238E27FC236}">
                <a16:creationId xmlns:a16="http://schemas.microsoft.com/office/drawing/2014/main" id="{2C85D2A8-A7B6-BD6B-B995-5EA45A0C8BA9}"/>
              </a:ext>
            </a:extLst>
          </p:cNvPr>
          <p:cNvSpPr/>
          <p:nvPr/>
        </p:nvSpPr>
        <p:spPr>
          <a:xfrm>
            <a:off x="3019923" y="403433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2" name="Oval 141">
            <a:extLst>
              <a:ext uri="{FF2B5EF4-FFF2-40B4-BE49-F238E27FC236}">
                <a16:creationId xmlns:a16="http://schemas.microsoft.com/office/drawing/2014/main" id="{1CE119BD-74F2-9D9C-35D6-01B34DC503C7}"/>
              </a:ext>
            </a:extLst>
          </p:cNvPr>
          <p:cNvSpPr/>
          <p:nvPr/>
        </p:nvSpPr>
        <p:spPr>
          <a:xfrm>
            <a:off x="3019923" y="448426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3" name="Oval 142">
            <a:extLst>
              <a:ext uri="{FF2B5EF4-FFF2-40B4-BE49-F238E27FC236}">
                <a16:creationId xmlns:a16="http://schemas.microsoft.com/office/drawing/2014/main" id="{5EF3F93F-2E29-E371-8FCE-B4A9EEFD234D}"/>
              </a:ext>
            </a:extLst>
          </p:cNvPr>
          <p:cNvSpPr/>
          <p:nvPr/>
        </p:nvSpPr>
        <p:spPr>
          <a:xfrm>
            <a:off x="3027943" y="491690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4" name="Oval 143">
            <a:extLst>
              <a:ext uri="{FF2B5EF4-FFF2-40B4-BE49-F238E27FC236}">
                <a16:creationId xmlns:a16="http://schemas.microsoft.com/office/drawing/2014/main" id="{2E0E3255-0791-621D-EA2F-E51D71FBA131}"/>
              </a:ext>
            </a:extLst>
          </p:cNvPr>
          <p:cNvSpPr/>
          <p:nvPr/>
        </p:nvSpPr>
        <p:spPr>
          <a:xfrm>
            <a:off x="3027943" y="5393661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5" name="Oval 144">
            <a:extLst>
              <a:ext uri="{FF2B5EF4-FFF2-40B4-BE49-F238E27FC236}">
                <a16:creationId xmlns:a16="http://schemas.microsoft.com/office/drawing/2014/main" id="{16916719-F448-7F12-3477-1DB661B12E75}"/>
              </a:ext>
            </a:extLst>
          </p:cNvPr>
          <p:cNvSpPr/>
          <p:nvPr/>
        </p:nvSpPr>
        <p:spPr>
          <a:xfrm>
            <a:off x="3497171" y="172364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6" name="Oval 145">
            <a:extLst>
              <a:ext uri="{FF2B5EF4-FFF2-40B4-BE49-F238E27FC236}">
                <a16:creationId xmlns:a16="http://schemas.microsoft.com/office/drawing/2014/main" id="{EE02281F-7F8F-7176-142E-7145FAA6B42F}"/>
              </a:ext>
            </a:extLst>
          </p:cNvPr>
          <p:cNvSpPr/>
          <p:nvPr/>
        </p:nvSpPr>
        <p:spPr>
          <a:xfrm>
            <a:off x="3497171" y="2192753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7" name="Oval 146">
            <a:extLst>
              <a:ext uri="{FF2B5EF4-FFF2-40B4-BE49-F238E27FC236}">
                <a16:creationId xmlns:a16="http://schemas.microsoft.com/office/drawing/2014/main" id="{C3FE970A-D653-F6C8-42D2-B5807AB367A8}"/>
              </a:ext>
            </a:extLst>
          </p:cNvPr>
          <p:cNvSpPr/>
          <p:nvPr/>
        </p:nvSpPr>
        <p:spPr>
          <a:xfrm>
            <a:off x="3497171" y="2672262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8" name="Oval 147">
            <a:extLst>
              <a:ext uri="{FF2B5EF4-FFF2-40B4-BE49-F238E27FC236}">
                <a16:creationId xmlns:a16="http://schemas.microsoft.com/office/drawing/2014/main" id="{8DE0DB44-529E-4B54-2881-F8A04731B5B7}"/>
              </a:ext>
            </a:extLst>
          </p:cNvPr>
          <p:cNvSpPr/>
          <p:nvPr/>
        </p:nvSpPr>
        <p:spPr>
          <a:xfrm>
            <a:off x="3497171" y="3129462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9" name="Oval 148">
            <a:extLst>
              <a:ext uri="{FF2B5EF4-FFF2-40B4-BE49-F238E27FC236}">
                <a16:creationId xmlns:a16="http://schemas.microsoft.com/office/drawing/2014/main" id="{5F6336D1-F579-C326-AD98-AA5E357FCCE6}"/>
              </a:ext>
            </a:extLst>
          </p:cNvPr>
          <p:cNvSpPr/>
          <p:nvPr/>
        </p:nvSpPr>
        <p:spPr>
          <a:xfrm>
            <a:off x="3497171" y="3586662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0" name="Oval 149">
            <a:extLst>
              <a:ext uri="{FF2B5EF4-FFF2-40B4-BE49-F238E27FC236}">
                <a16:creationId xmlns:a16="http://schemas.microsoft.com/office/drawing/2014/main" id="{B0D24CFC-18C6-6077-05A5-05A59AF464C2}"/>
              </a:ext>
            </a:extLst>
          </p:cNvPr>
          <p:cNvSpPr/>
          <p:nvPr/>
        </p:nvSpPr>
        <p:spPr>
          <a:xfrm>
            <a:off x="3497171" y="403709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1" name="Oval 150">
            <a:extLst>
              <a:ext uri="{FF2B5EF4-FFF2-40B4-BE49-F238E27FC236}">
                <a16:creationId xmlns:a16="http://schemas.microsoft.com/office/drawing/2014/main" id="{55F04AEE-BE6B-BAF0-D384-A732EB18A60A}"/>
              </a:ext>
            </a:extLst>
          </p:cNvPr>
          <p:cNvSpPr/>
          <p:nvPr/>
        </p:nvSpPr>
        <p:spPr>
          <a:xfrm>
            <a:off x="3497171" y="4493793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2" name="Oval 151">
            <a:extLst>
              <a:ext uri="{FF2B5EF4-FFF2-40B4-BE49-F238E27FC236}">
                <a16:creationId xmlns:a16="http://schemas.microsoft.com/office/drawing/2014/main" id="{EBDB3C03-1CE2-F5F1-89D9-4D434201F172}"/>
              </a:ext>
            </a:extLst>
          </p:cNvPr>
          <p:cNvSpPr/>
          <p:nvPr/>
        </p:nvSpPr>
        <p:spPr>
          <a:xfrm>
            <a:off x="3497171" y="4938461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3" name="Oval 152">
            <a:extLst>
              <a:ext uri="{FF2B5EF4-FFF2-40B4-BE49-F238E27FC236}">
                <a16:creationId xmlns:a16="http://schemas.microsoft.com/office/drawing/2014/main" id="{58F77FD3-7723-A361-6792-2D7FBB967B55}"/>
              </a:ext>
            </a:extLst>
          </p:cNvPr>
          <p:cNvSpPr/>
          <p:nvPr/>
        </p:nvSpPr>
        <p:spPr>
          <a:xfrm>
            <a:off x="3493161" y="539516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4" name="Oval 153">
            <a:extLst>
              <a:ext uri="{FF2B5EF4-FFF2-40B4-BE49-F238E27FC236}">
                <a16:creationId xmlns:a16="http://schemas.microsoft.com/office/drawing/2014/main" id="{DE06EE02-A8EF-9BF8-1532-C17A2AF67CAF}"/>
              </a:ext>
            </a:extLst>
          </p:cNvPr>
          <p:cNvSpPr/>
          <p:nvPr/>
        </p:nvSpPr>
        <p:spPr>
          <a:xfrm>
            <a:off x="3493161" y="1255293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5" name="Oval 154">
            <a:extLst>
              <a:ext uri="{FF2B5EF4-FFF2-40B4-BE49-F238E27FC236}">
                <a16:creationId xmlns:a16="http://schemas.microsoft.com/office/drawing/2014/main" id="{6E867ABA-1C27-2AC8-A384-9B49DA5895C0}"/>
              </a:ext>
            </a:extLst>
          </p:cNvPr>
          <p:cNvSpPr/>
          <p:nvPr/>
        </p:nvSpPr>
        <p:spPr>
          <a:xfrm>
            <a:off x="3950361" y="1265695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6" name="Oval 155">
            <a:extLst>
              <a:ext uri="{FF2B5EF4-FFF2-40B4-BE49-F238E27FC236}">
                <a16:creationId xmlns:a16="http://schemas.microsoft.com/office/drawing/2014/main" id="{7F202516-894D-08BE-932F-C50F7E7967E4}"/>
              </a:ext>
            </a:extLst>
          </p:cNvPr>
          <p:cNvSpPr/>
          <p:nvPr/>
        </p:nvSpPr>
        <p:spPr>
          <a:xfrm>
            <a:off x="3950361" y="2196261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7" name="Oval 156">
            <a:extLst>
              <a:ext uri="{FF2B5EF4-FFF2-40B4-BE49-F238E27FC236}">
                <a16:creationId xmlns:a16="http://schemas.microsoft.com/office/drawing/2014/main" id="{B60DE7CD-2AB0-32CE-5ABA-307709C49451}"/>
              </a:ext>
            </a:extLst>
          </p:cNvPr>
          <p:cNvSpPr/>
          <p:nvPr/>
        </p:nvSpPr>
        <p:spPr>
          <a:xfrm>
            <a:off x="3950361" y="172364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8" name="Oval 157">
            <a:extLst>
              <a:ext uri="{FF2B5EF4-FFF2-40B4-BE49-F238E27FC236}">
                <a16:creationId xmlns:a16="http://schemas.microsoft.com/office/drawing/2014/main" id="{A194C27F-DA7F-A064-F3C3-07BB49A79163}"/>
              </a:ext>
            </a:extLst>
          </p:cNvPr>
          <p:cNvSpPr/>
          <p:nvPr/>
        </p:nvSpPr>
        <p:spPr>
          <a:xfrm>
            <a:off x="3950361" y="267050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9" name="Oval 158">
            <a:extLst>
              <a:ext uri="{FF2B5EF4-FFF2-40B4-BE49-F238E27FC236}">
                <a16:creationId xmlns:a16="http://schemas.microsoft.com/office/drawing/2014/main" id="{65C5B9B7-85FB-9BB3-6E60-39E5102D2CB7}"/>
              </a:ext>
            </a:extLst>
          </p:cNvPr>
          <p:cNvSpPr/>
          <p:nvPr/>
        </p:nvSpPr>
        <p:spPr>
          <a:xfrm>
            <a:off x="3950361" y="3592426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0" name="Oval 159">
            <a:extLst>
              <a:ext uri="{FF2B5EF4-FFF2-40B4-BE49-F238E27FC236}">
                <a16:creationId xmlns:a16="http://schemas.microsoft.com/office/drawing/2014/main" id="{ECA5D650-B25A-250E-6BDE-1E11D5EBC598}"/>
              </a:ext>
            </a:extLst>
          </p:cNvPr>
          <p:cNvSpPr/>
          <p:nvPr/>
        </p:nvSpPr>
        <p:spPr>
          <a:xfrm>
            <a:off x="3950361" y="3121191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1" name="Oval 160">
            <a:extLst>
              <a:ext uri="{FF2B5EF4-FFF2-40B4-BE49-F238E27FC236}">
                <a16:creationId xmlns:a16="http://schemas.microsoft.com/office/drawing/2014/main" id="{9469EA55-8E5C-52D5-14C9-CEBF8B784737}"/>
              </a:ext>
            </a:extLst>
          </p:cNvPr>
          <p:cNvSpPr/>
          <p:nvPr/>
        </p:nvSpPr>
        <p:spPr>
          <a:xfrm>
            <a:off x="3950361" y="405539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2" name="Oval 161">
            <a:extLst>
              <a:ext uri="{FF2B5EF4-FFF2-40B4-BE49-F238E27FC236}">
                <a16:creationId xmlns:a16="http://schemas.microsoft.com/office/drawing/2014/main" id="{0D8E9162-2DBD-6FCD-DD7F-48CA6A5F972D}"/>
              </a:ext>
            </a:extLst>
          </p:cNvPr>
          <p:cNvSpPr/>
          <p:nvPr/>
        </p:nvSpPr>
        <p:spPr>
          <a:xfrm>
            <a:off x="3950361" y="4505321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3" name="Oval 162">
            <a:extLst>
              <a:ext uri="{FF2B5EF4-FFF2-40B4-BE49-F238E27FC236}">
                <a16:creationId xmlns:a16="http://schemas.microsoft.com/office/drawing/2014/main" id="{FFB83DDC-05DB-29B2-8EB6-974CD2E8D1A9}"/>
              </a:ext>
            </a:extLst>
          </p:cNvPr>
          <p:cNvSpPr/>
          <p:nvPr/>
        </p:nvSpPr>
        <p:spPr>
          <a:xfrm>
            <a:off x="3958381" y="493796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4" name="Oval 163">
            <a:extLst>
              <a:ext uri="{FF2B5EF4-FFF2-40B4-BE49-F238E27FC236}">
                <a16:creationId xmlns:a16="http://schemas.microsoft.com/office/drawing/2014/main" id="{78BD39A6-B1E8-5139-8515-9AFBF361888C}"/>
              </a:ext>
            </a:extLst>
          </p:cNvPr>
          <p:cNvSpPr/>
          <p:nvPr/>
        </p:nvSpPr>
        <p:spPr>
          <a:xfrm>
            <a:off x="3958381" y="541471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5" name="Oval 164">
            <a:extLst>
              <a:ext uri="{FF2B5EF4-FFF2-40B4-BE49-F238E27FC236}">
                <a16:creationId xmlns:a16="http://schemas.microsoft.com/office/drawing/2014/main" id="{087C549C-91A9-228C-1D2F-47D9697640F8}"/>
              </a:ext>
            </a:extLst>
          </p:cNvPr>
          <p:cNvSpPr/>
          <p:nvPr/>
        </p:nvSpPr>
        <p:spPr>
          <a:xfrm>
            <a:off x="4423600" y="170259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6" name="Oval 165">
            <a:extLst>
              <a:ext uri="{FF2B5EF4-FFF2-40B4-BE49-F238E27FC236}">
                <a16:creationId xmlns:a16="http://schemas.microsoft.com/office/drawing/2014/main" id="{BAF14FA3-0FEB-3FDB-2E2B-87DE09985671}"/>
              </a:ext>
            </a:extLst>
          </p:cNvPr>
          <p:cNvSpPr/>
          <p:nvPr/>
        </p:nvSpPr>
        <p:spPr>
          <a:xfrm>
            <a:off x="4423600" y="217170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7" name="Oval 166">
            <a:extLst>
              <a:ext uri="{FF2B5EF4-FFF2-40B4-BE49-F238E27FC236}">
                <a16:creationId xmlns:a16="http://schemas.microsoft.com/office/drawing/2014/main" id="{074208A3-1634-32B0-E205-2F7633B7344B}"/>
              </a:ext>
            </a:extLst>
          </p:cNvPr>
          <p:cNvSpPr/>
          <p:nvPr/>
        </p:nvSpPr>
        <p:spPr>
          <a:xfrm>
            <a:off x="4423600" y="265120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8" name="Oval 167">
            <a:extLst>
              <a:ext uri="{FF2B5EF4-FFF2-40B4-BE49-F238E27FC236}">
                <a16:creationId xmlns:a16="http://schemas.microsoft.com/office/drawing/2014/main" id="{35D00FD2-9F0B-EA03-436A-132DC93C069B}"/>
              </a:ext>
            </a:extLst>
          </p:cNvPr>
          <p:cNvSpPr/>
          <p:nvPr/>
        </p:nvSpPr>
        <p:spPr>
          <a:xfrm>
            <a:off x="4423600" y="310840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9" name="Oval 168">
            <a:extLst>
              <a:ext uri="{FF2B5EF4-FFF2-40B4-BE49-F238E27FC236}">
                <a16:creationId xmlns:a16="http://schemas.microsoft.com/office/drawing/2014/main" id="{FE6EC7BE-A328-80C3-8535-6DCABB8EB22D}"/>
              </a:ext>
            </a:extLst>
          </p:cNvPr>
          <p:cNvSpPr/>
          <p:nvPr/>
        </p:nvSpPr>
        <p:spPr>
          <a:xfrm>
            <a:off x="4423600" y="356560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0" name="Oval 169">
            <a:extLst>
              <a:ext uri="{FF2B5EF4-FFF2-40B4-BE49-F238E27FC236}">
                <a16:creationId xmlns:a16="http://schemas.microsoft.com/office/drawing/2014/main" id="{B88C3FEC-CB50-29C6-C0DB-EE7E9A3B6253}"/>
              </a:ext>
            </a:extLst>
          </p:cNvPr>
          <p:cNvSpPr/>
          <p:nvPr/>
        </p:nvSpPr>
        <p:spPr>
          <a:xfrm>
            <a:off x="4423600" y="4016041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1" name="Oval 170">
            <a:extLst>
              <a:ext uri="{FF2B5EF4-FFF2-40B4-BE49-F238E27FC236}">
                <a16:creationId xmlns:a16="http://schemas.microsoft.com/office/drawing/2014/main" id="{90627A8A-E15A-97E2-693C-AE8015B6DF9C}"/>
              </a:ext>
            </a:extLst>
          </p:cNvPr>
          <p:cNvSpPr/>
          <p:nvPr/>
        </p:nvSpPr>
        <p:spPr>
          <a:xfrm>
            <a:off x="4423600" y="447274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2" name="Oval 171">
            <a:extLst>
              <a:ext uri="{FF2B5EF4-FFF2-40B4-BE49-F238E27FC236}">
                <a16:creationId xmlns:a16="http://schemas.microsoft.com/office/drawing/2014/main" id="{D8AA4DC1-AF8E-8B49-5F47-033E0DC446FC}"/>
              </a:ext>
            </a:extLst>
          </p:cNvPr>
          <p:cNvSpPr/>
          <p:nvPr/>
        </p:nvSpPr>
        <p:spPr>
          <a:xfrm>
            <a:off x="4423600" y="491740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3" name="Oval 172">
            <a:extLst>
              <a:ext uri="{FF2B5EF4-FFF2-40B4-BE49-F238E27FC236}">
                <a16:creationId xmlns:a16="http://schemas.microsoft.com/office/drawing/2014/main" id="{B0967188-B77B-FCCB-600C-1681EC9E6011}"/>
              </a:ext>
            </a:extLst>
          </p:cNvPr>
          <p:cNvSpPr/>
          <p:nvPr/>
        </p:nvSpPr>
        <p:spPr>
          <a:xfrm>
            <a:off x="4419590" y="537410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4" name="Oval 173">
            <a:extLst>
              <a:ext uri="{FF2B5EF4-FFF2-40B4-BE49-F238E27FC236}">
                <a16:creationId xmlns:a16="http://schemas.microsoft.com/office/drawing/2014/main" id="{AF4E8FCF-1DC7-2EA6-3F08-35882D844B43}"/>
              </a:ext>
            </a:extLst>
          </p:cNvPr>
          <p:cNvSpPr/>
          <p:nvPr/>
        </p:nvSpPr>
        <p:spPr>
          <a:xfrm>
            <a:off x="4419590" y="123424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5" name="Oval 174">
            <a:extLst>
              <a:ext uri="{FF2B5EF4-FFF2-40B4-BE49-F238E27FC236}">
                <a16:creationId xmlns:a16="http://schemas.microsoft.com/office/drawing/2014/main" id="{4B4D3D7D-BBA7-7397-DA45-959E1AE3317A}"/>
              </a:ext>
            </a:extLst>
          </p:cNvPr>
          <p:cNvSpPr/>
          <p:nvPr/>
        </p:nvSpPr>
        <p:spPr>
          <a:xfrm>
            <a:off x="4876790" y="1244642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6" name="Oval 175">
            <a:extLst>
              <a:ext uri="{FF2B5EF4-FFF2-40B4-BE49-F238E27FC236}">
                <a16:creationId xmlns:a16="http://schemas.microsoft.com/office/drawing/2014/main" id="{B2DC1D80-9DD6-8FCC-58AB-7F452583B787}"/>
              </a:ext>
            </a:extLst>
          </p:cNvPr>
          <p:cNvSpPr/>
          <p:nvPr/>
        </p:nvSpPr>
        <p:spPr>
          <a:xfrm>
            <a:off x="4876790" y="217520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7" name="Oval 176">
            <a:extLst>
              <a:ext uri="{FF2B5EF4-FFF2-40B4-BE49-F238E27FC236}">
                <a16:creationId xmlns:a16="http://schemas.microsoft.com/office/drawing/2014/main" id="{6E6820CC-F84C-B1EE-D342-769FF3FE5761}"/>
              </a:ext>
            </a:extLst>
          </p:cNvPr>
          <p:cNvSpPr/>
          <p:nvPr/>
        </p:nvSpPr>
        <p:spPr>
          <a:xfrm>
            <a:off x="4876790" y="170259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8" name="Oval 177">
            <a:extLst>
              <a:ext uri="{FF2B5EF4-FFF2-40B4-BE49-F238E27FC236}">
                <a16:creationId xmlns:a16="http://schemas.microsoft.com/office/drawing/2014/main" id="{CCE5BC2C-D25E-BD11-08B3-CA0470B730DE}"/>
              </a:ext>
            </a:extLst>
          </p:cNvPr>
          <p:cNvSpPr/>
          <p:nvPr/>
        </p:nvSpPr>
        <p:spPr>
          <a:xfrm>
            <a:off x="4876790" y="264945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9" name="Oval 178">
            <a:extLst>
              <a:ext uri="{FF2B5EF4-FFF2-40B4-BE49-F238E27FC236}">
                <a16:creationId xmlns:a16="http://schemas.microsoft.com/office/drawing/2014/main" id="{84E95FF4-4349-008C-B94D-60CEEB1CA7A0}"/>
              </a:ext>
            </a:extLst>
          </p:cNvPr>
          <p:cNvSpPr/>
          <p:nvPr/>
        </p:nvSpPr>
        <p:spPr>
          <a:xfrm>
            <a:off x="4876790" y="3571373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0" name="Oval 179">
            <a:extLst>
              <a:ext uri="{FF2B5EF4-FFF2-40B4-BE49-F238E27FC236}">
                <a16:creationId xmlns:a16="http://schemas.microsoft.com/office/drawing/2014/main" id="{ABDA6132-23F3-0E8D-F31A-C46BC12B9514}"/>
              </a:ext>
            </a:extLst>
          </p:cNvPr>
          <p:cNvSpPr/>
          <p:nvPr/>
        </p:nvSpPr>
        <p:spPr>
          <a:xfrm>
            <a:off x="4876790" y="310013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1" name="Oval 180">
            <a:extLst>
              <a:ext uri="{FF2B5EF4-FFF2-40B4-BE49-F238E27FC236}">
                <a16:creationId xmlns:a16="http://schemas.microsoft.com/office/drawing/2014/main" id="{F75915D0-3B66-F583-79FD-E9369B63A42C}"/>
              </a:ext>
            </a:extLst>
          </p:cNvPr>
          <p:cNvSpPr/>
          <p:nvPr/>
        </p:nvSpPr>
        <p:spPr>
          <a:xfrm>
            <a:off x="4876790" y="403433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2" name="Oval 181">
            <a:extLst>
              <a:ext uri="{FF2B5EF4-FFF2-40B4-BE49-F238E27FC236}">
                <a16:creationId xmlns:a16="http://schemas.microsoft.com/office/drawing/2014/main" id="{A1FE22D0-CB44-8F1F-FC58-B84949264DFD}"/>
              </a:ext>
            </a:extLst>
          </p:cNvPr>
          <p:cNvSpPr/>
          <p:nvPr/>
        </p:nvSpPr>
        <p:spPr>
          <a:xfrm>
            <a:off x="4876790" y="448426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3" name="Oval 182">
            <a:extLst>
              <a:ext uri="{FF2B5EF4-FFF2-40B4-BE49-F238E27FC236}">
                <a16:creationId xmlns:a16="http://schemas.microsoft.com/office/drawing/2014/main" id="{D5656609-4FF1-C348-ABE7-96C1A4943029}"/>
              </a:ext>
            </a:extLst>
          </p:cNvPr>
          <p:cNvSpPr/>
          <p:nvPr/>
        </p:nvSpPr>
        <p:spPr>
          <a:xfrm>
            <a:off x="4884810" y="491690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4" name="Oval 183">
            <a:extLst>
              <a:ext uri="{FF2B5EF4-FFF2-40B4-BE49-F238E27FC236}">
                <a16:creationId xmlns:a16="http://schemas.microsoft.com/office/drawing/2014/main" id="{48C99297-0F8A-509E-A0F1-7A1C7C2F5A89}"/>
              </a:ext>
            </a:extLst>
          </p:cNvPr>
          <p:cNvSpPr/>
          <p:nvPr/>
        </p:nvSpPr>
        <p:spPr>
          <a:xfrm>
            <a:off x="4884810" y="5393661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5" name="Oval 184">
            <a:extLst>
              <a:ext uri="{FF2B5EF4-FFF2-40B4-BE49-F238E27FC236}">
                <a16:creationId xmlns:a16="http://schemas.microsoft.com/office/drawing/2014/main" id="{91AD1D9D-8A8C-6752-F43B-CD4E97509AF0}"/>
              </a:ext>
            </a:extLst>
          </p:cNvPr>
          <p:cNvSpPr/>
          <p:nvPr/>
        </p:nvSpPr>
        <p:spPr>
          <a:xfrm>
            <a:off x="6594231" y="3138235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6" name="Oval 185">
            <a:extLst>
              <a:ext uri="{FF2B5EF4-FFF2-40B4-BE49-F238E27FC236}">
                <a16:creationId xmlns:a16="http://schemas.microsoft.com/office/drawing/2014/main" id="{5144330E-F264-4C30-C219-D1F56D43A000}"/>
              </a:ext>
            </a:extLst>
          </p:cNvPr>
          <p:cNvSpPr/>
          <p:nvPr/>
        </p:nvSpPr>
        <p:spPr>
          <a:xfrm>
            <a:off x="6594231" y="2566735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7" name="Oval 186">
            <a:extLst>
              <a:ext uri="{FF2B5EF4-FFF2-40B4-BE49-F238E27FC236}">
                <a16:creationId xmlns:a16="http://schemas.microsoft.com/office/drawing/2014/main" id="{97D7FA92-9CA2-B7CF-F0F0-028D18A591D1}"/>
              </a:ext>
            </a:extLst>
          </p:cNvPr>
          <p:cNvSpPr/>
          <p:nvPr/>
        </p:nvSpPr>
        <p:spPr>
          <a:xfrm>
            <a:off x="6594231" y="1995235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8" name="Oval 187">
            <a:extLst>
              <a:ext uri="{FF2B5EF4-FFF2-40B4-BE49-F238E27FC236}">
                <a16:creationId xmlns:a16="http://schemas.microsoft.com/office/drawing/2014/main" id="{28BB9343-D973-E224-B5B9-397F587252F2}"/>
              </a:ext>
            </a:extLst>
          </p:cNvPr>
          <p:cNvSpPr/>
          <p:nvPr/>
        </p:nvSpPr>
        <p:spPr>
          <a:xfrm>
            <a:off x="7151695" y="1440153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9" name="Oval 188">
            <a:extLst>
              <a:ext uri="{FF2B5EF4-FFF2-40B4-BE49-F238E27FC236}">
                <a16:creationId xmlns:a16="http://schemas.microsoft.com/office/drawing/2014/main" id="{631E2E8F-A7CD-DA9E-08BF-193E01FB0292}"/>
              </a:ext>
            </a:extLst>
          </p:cNvPr>
          <p:cNvSpPr/>
          <p:nvPr/>
        </p:nvSpPr>
        <p:spPr>
          <a:xfrm>
            <a:off x="7151695" y="3148637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0" name="Oval 189">
            <a:extLst>
              <a:ext uri="{FF2B5EF4-FFF2-40B4-BE49-F238E27FC236}">
                <a16:creationId xmlns:a16="http://schemas.microsoft.com/office/drawing/2014/main" id="{2FD76AD1-46EA-F2CF-7BCC-F7F2E4279F52}"/>
              </a:ext>
            </a:extLst>
          </p:cNvPr>
          <p:cNvSpPr/>
          <p:nvPr/>
        </p:nvSpPr>
        <p:spPr>
          <a:xfrm>
            <a:off x="7151695" y="2577137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1" name="Oval 190">
            <a:extLst>
              <a:ext uri="{FF2B5EF4-FFF2-40B4-BE49-F238E27FC236}">
                <a16:creationId xmlns:a16="http://schemas.microsoft.com/office/drawing/2014/main" id="{2D3A2950-E445-4043-8229-30D2B2E5413F}"/>
              </a:ext>
            </a:extLst>
          </p:cNvPr>
          <p:cNvSpPr/>
          <p:nvPr/>
        </p:nvSpPr>
        <p:spPr>
          <a:xfrm>
            <a:off x="7151695" y="2005637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2" name="Oval 191">
            <a:extLst>
              <a:ext uri="{FF2B5EF4-FFF2-40B4-BE49-F238E27FC236}">
                <a16:creationId xmlns:a16="http://schemas.microsoft.com/office/drawing/2014/main" id="{DA6ED98C-BD2B-5AA7-124B-49580CF1DB8C}"/>
              </a:ext>
            </a:extLst>
          </p:cNvPr>
          <p:cNvSpPr/>
          <p:nvPr/>
        </p:nvSpPr>
        <p:spPr>
          <a:xfrm>
            <a:off x="7709159" y="1450555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3" name="Oval 192">
            <a:extLst>
              <a:ext uri="{FF2B5EF4-FFF2-40B4-BE49-F238E27FC236}">
                <a16:creationId xmlns:a16="http://schemas.microsoft.com/office/drawing/2014/main" id="{28F03C96-8C02-7486-1C78-B0A1E4E56E48}"/>
              </a:ext>
            </a:extLst>
          </p:cNvPr>
          <p:cNvSpPr/>
          <p:nvPr/>
        </p:nvSpPr>
        <p:spPr>
          <a:xfrm>
            <a:off x="7709159" y="3159039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4" name="Oval 193">
            <a:extLst>
              <a:ext uri="{FF2B5EF4-FFF2-40B4-BE49-F238E27FC236}">
                <a16:creationId xmlns:a16="http://schemas.microsoft.com/office/drawing/2014/main" id="{A479A53A-7F07-5FC0-46BA-C54E90E59725}"/>
              </a:ext>
            </a:extLst>
          </p:cNvPr>
          <p:cNvSpPr/>
          <p:nvPr/>
        </p:nvSpPr>
        <p:spPr>
          <a:xfrm>
            <a:off x="7709159" y="2587539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5" name="Oval 194">
            <a:extLst>
              <a:ext uri="{FF2B5EF4-FFF2-40B4-BE49-F238E27FC236}">
                <a16:creationId xmlns:a16="http://schemas.microsoft.com/office/drawing/2014/main" id="{390DA5ED-5529-26DA-8BAF-54A772F9275C}"/>
              </a:ext>
            </a:extLst>
          </p:cNvPr>
          <p:cNvSpPr/>
          <p:nvPr/>
        </p:nvSpPr>
        <p:spPr>
          <a:xfrm>
            <a:off x="7709159" y="2016039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6" name="Oval 195">
            <a:extLst>
              <a:ext uri="{FF2B5EF4-FFF2-40B4-BE49-F238E27FC236}">
                <a16:creationId xmlns:a16="http://schemas.microsoft.com/office/drawing/2014/main" id="{5496040F-7364-0548-E5D6-EBE7E9C9E439}"/>
              </a:ext>
            </a:extLst>
          </p:cNvPr>
          <p:cNvSpPr/>
          <p:nvPr/>
        </p:nvSpPr>
        <p:spPr>
          <a:xfrm>
            <a:off x="8266623" y="1450555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7" name="Oval 196">
            <a:extLst>
              <a:ext uri="{FF2B5EF4-FFF2-40B4-BE49-F238E27FC236}">
                <a16:creationId xmlns:a16="http://schemas.microsoft.com/office/drawing/2014/main" id="{9FAC38C5-DE9F-EF9B-B1A1-FAE5DD338172}"/>
              </a:ext>
            </a:extLst>
          </p:cNvPr>
          <p:cNvSpPr/>
          <p:nvPr/>
        </p:nvSpPr>
        <p:spPr>
          <a:xfrm>
            <a:off x="8266623" y="3159039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8" name="Oval 197">
            <a:extLst>
              <a:ext uri="{FF2B5EF4-FFF2-40B4-BE49-F238E27FC236}">
                <a16:creationId xmlns:a16="http://schemas.microsoft.com/office/drawing/2014/main" id="{C8773114-34E5-1F0C-097A-7952691A5C99}"/>
              </a:ext>
            </a:extLst>
          </p:cNvPr>
          <p:cNvSpPr/>
          <p:nvPr/>
        </p:nvSpPr>
        <p:spPr>
          <a:xfrm>
            <a:off x="8266623" y="2587539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9" name="Oval 198">
            <a:extLst>
              <a:ext uri="{FF2B5EF4-FFF2-40B4-BE49-F238E27FC236}">
                <a16:creationId xmlns:a16="http://schemas.microsoft.com/office/drawing/2014/main" id="{0CD4F4DE-5A63-A23B-6910-FAC5EC45E6F9}"/>
              </a:ext>
            </a:extLst>
          </p:cNvPr>
          <p:cNvSpPr/>
          <p:nvPr/>
        </p:nvSpPr>
        <p:spPr>
          <a:xfrm>
            <a:off x="8266623" y="2016039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0" name="Rectangle 199">
            <a:extLst>
              <a:ext uri="{FF2B5EF4-FFF2-40B4-BE49-F238E27FC236}">
                <a16:creationId xmlns:a16="http://schemas.microsoft.com/office/drawing/2014/main" id="{965DCB5C-E2DC-C23A-CF96-46BCA750656A}"/>
              </a:ext>
            </a:extLst>
          </p:cNvPr>
          <p:cNvSpPr/>
          <p:nvPr/>
        </p:nvSpPr>
        <p:spPr>
          <a:xfrm>
            <a:off x="1171074" y="782904"/>
            <a:ext cx="1390579" cy="1403936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1" name="Oval 200">
            <a:extLst>
              <a:ext uri="{FF2B5EF4-FFF2-40B4-BE49-F238E27FC236}">
                <a16:creationId xmlns:a16="http://schemas.microsoft.com/office/drawing/2014/main" id="{EECB4C58-9E75-AF30-52CB-94FB82EDFC93}"/>
              </a:ext>
            </a:extLst>
          </p:cNvPr>
          <p:cNvSpPr/>
          <p:nvPr/>
        </p:nvSpPr>
        <p:spPr>
          <a:xfrm>
            <a:off x="8824087" y="1473344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2" name="Oval 201">
            <a:extLst>
              <a:ext uri="{FF2B5EF4-FFF2-40B4-BE49-F238E27FC236}">
                <a16:creationId xmlns:a16="http://schemas.microsoft.com/office/drawing/2014/main" id="{2C1FD276-A0FC-65B9-5346-BDC2E4053981}"/>
              </a:ext>
            </a:extLst>
          </p:cNvPr>
          <p:cNvSpPr/>
          <p:nvPr/>
        </p:nvSpPr>
        <p:spPr>
          <a:xfrm>
            <a:off x="8824087" y="3181828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3" name="Oval 202">
            <a:extLst>
              <a:ext uri="{FF2B5EF4-FFF2-40B4-BE49-F238E27FC236}">
                <a16:creationId xmlns:a16="http://schemas.microsoft.com/office/drawing/2014/main" id="{7D89CB4F-3532-FB38-81DA-A9BC6E6C1E5B}"/>
              </a:ext>
            </a:extLst>
          </p:cNvPr>
          <p:cNvSpPr/>
          <p:nvPr/>
        </p:nvSpPr>
        <p:spPr>
          <a:xfrm>
            <a:off x="8824087" y="2610328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4" name="Oval 203">
            <a:extLst>
              <a:ext uri="{FF2B5EF4-FFF2-40B4-BE49-F238E27FC236}">
                <a16:creationId xmlns:a16="http://schemas.microsoft.com/office/drawing/2014/main" id="{BCEE8D66-782E-3730-9740-7991064B14E3}"/>
              </a:ext>
            </a:extLst>
          </p:cNvPr>
          <p:cNvSpPr/>
          <p:nvPr/>
        </p:nvSpPr>
        <p:spPr>
          <a:xfrm>
            <a:off x="8824087" y="2038828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5" name="Oval 204">
            <a:extLst>
              <a:ext uri="{FF2B5EF4-FFF2-40B4-BE49-F238E27FC236}">
                <a16:creationId xmlns:a16="http://schemas.microsoft.com/office/drawing/2014/main" id="{BDE4E6F2-50E9-53CD-EB72-EA2CDC999130}"/>
              </a:ext>
            </a:extLst>
          </p:cNvPr>
          <p:cNvSpPr/>
          <p:nvPr/>
        </p:nvSpPr>
        <p:spPr>
          <a:xfrm>
            <a:off x="6594231" y="3703719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6" name="Oval 205">
            <a:extLst>
              <a:ext uri="{FF2B5EF4-FFF2-40B4-BE49-F238E27FC236}">
                <a16:creationId xmlns:a16="http://schemas.microsoft.com/office/drawing/2014/main" id="{1EEB3BB1-0341-CE13-8341-118BA1704AC5}"/>
              </a:ext>
            </a:extLst>
          </p:cNvPr>
          <p:cNvSpPr/>
          <p:nvPr/>
        </p:nvSpPr>
        <p:spPr>
          <a:xfrm>
            <a:off x="7151695" y="3714121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7" name="Oval 206">
            <a:extLst>
              <a:ext uri="{FF2B5EF4-FFF2-40B4-BE49-F238E27FC236}">
                <a16:creationId xmlns:a16="http://schemas.microsoft.com/office/drawing/2014/main" id="{42DFBA64-D0F6-A93C-28B7-8CEE213D1B9A}"/>
              </a:ext>
            </a:extLst>
          </p:cNvPr>
          <p:cNvSpPr/>
          <p:nvPr/>
        </p:nvSpPr>
        <p:spPr>
          <a:xfrm>
            <a:off x="7709159" y="3724523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8" name="Oval 207">
            <a:extLst>
              <a:ext uri="{FF2B5EF4-FFF2-40B4-BE49-F238E27FC236}">
                <a16:creationId xmlns:a16="http://schemas.microsoft.com/office/drawing/2014/main" id="{C0EA41F4-34FE-6251-E384-720329BFA415}"/>
              </a:ext>
            </a:extLst>
          </p:cNvPr>
          <p:cNvSpPr/>
          <p:nvPr/>
        </p:nvSpPr>
        <p:spPr>
          <a:xfrm>
            <a:off x="8266623" y="3724523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9" name="Oval 208">
            <a:extLst>
              <a:ext uri="{FF2B5EF4-FFF2-40B4-BE49-F238E27FC236}">
                <a16:creationId xmlns:a16="http://schemas.microsoft.com/office/drawing/2014/main" id="{CE64684C-D199-041D-462D-0D6F936D7B7D}"/>
              </a:ext>
            </a:extLst>
          </p:cNvPr>
          <p:cNvSpPr/>
          <p:nvPr/>
        </p:nvSpPr>
        <p:spPr>
          <a:xfrm>
            <a:off x="8824087" y="3747312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14" name="Straight Arrow Connector 213">
            <a:extLst>
              <a:ext uri="{FF2B5EF4-FFF2-40B4-BE49-F238E27FC236}">
                <a16:creationId xmlns:a16="http://schemas.microsoft.com/office/drawing/2014/main" id="{A1218DAA-4DC6-C1C0-DC0E-E793CB069BB2}"/>
              </a:ext>
            </a:extLst>
          </p:cNvPr>
          <p:cNvCxnSpPr>
            <a:cxnSpLocks/>
            <a:endCxn id="188" idx="2"/>
          </p:cNvCxnSpPr>
          <p:nvPr/>
        </p:nvCxnSpPr>
        <p:spPr>
          <a:xfrm flipV="1">
            <a:off x="2534655" y="1722895"/>
            <a:ext cx="4617040" cy="443041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217" name="Oval 216">
            <a:extLst>
              <a:ext uri="{FF2B5EF4-FFF2-40B4-BE49-F238E27FC236}">
                <a16:creationId xmlns:a16="http://schemas.microsoft.com/office/drawing/2014/main" id="{9F4A363B-5315-25A7-61F5-4D5BCDAC86F8}"/>
              </a:ext>
            </a:extLst>
          </p:cNvPr>
          <p:cNvSpPr/>
          <p:nvPr/>
        </p:nvSpPr>
        <p:spPr>
          <a:xfrm>
            <a:off x="272715" y="171261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8" name="Oval 217">
            <a:extLst>
              <a:ext uri="{FF2B5EF4-FFF2-40B4-BE49-F238E27FC236}">
                <a16:creationId xmlns:a16="http://schemas.microsoft.com/office/drawing/2014/main" id="{C3494F31-995C-1396-3F6D-42632D544830}"/>
              </a:ext>
            </a:extLst>
          </p:cNvPr>
          <p:cNvSpPr/>
          <p:nvPr/>
        </p:nvSpPr>
        <p:spPr>
          <a:xfrm>
            <a:off x="272715" y="2181725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9" name="Oval 218">
            <a:extLst>
              <a:ext uri="{FF2B5EF4-FFF2-40B4-BE49-F238E27FC236}">
                <a16:creationId xmlns:a16="http://schemas.microsoft.com/office/drawing/2014/main" id="{A761C940-3C6E-381C-6F24-DDB5CF8DBBD4}"/>
              </a:ext>
            </a:extLst>
          </p:cNvPr>
          <p:cNvSpPr/>
          <p:nvPr/>
        </p:nvSpPr>
        <p:spPr>
          <a:xfrm>
            <a:off x="272715" y="266123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0" name="Oval 219">
            <a:extLst>
              <a:ext uri="{FF2B5EF4-FFF2-40B4-BE49-F238E27FC236}">
                <a16:creationId xmlns:a16="http://schemas.microsoft.com/office/drawing/2014/main" id="{7FD33F0A-4F9F-F9C9-77A4-CDE2C162D3E7}"/>
              </a:ext>
            </a:extLst>
          </p:cNvPr>
          <p:cNvSpPr/>
          <p:nvPr/>
        </p:nvSpPr>
        <p:spPr>
          <a:xfrm>
            <a:off x="272715" y="311843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1" name="Oval 220">
            <a:extLst>
              <a:ext uri="{FF2B5EF4-FFF2-40B4-BE49-F238E27FC236}">
                <a16:creationId xmlns:a16="http://schemas.microsoft.com/office/drawing/2014/main" id="{B6389518-CB05-9599-9E43-16B9A01136E3}"/>
              </a:ext>
            </a:extLst>
          </p:cNvPr>
          <p:cNvSpPr/>
          <p:nvPr/>
        </p:nvSpPr>
        <p:spPr>
          <a:xfrm>
            <a:off x="272715" y="357563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2" name="Oval 221">
            <a:extLst>
              <a:ext uri="{FF2B5EF4-FFF2-40B4-BE49-F238E27FC236}">
                <a16:creationId xmlns:a16="http://schemas.microsoft.com/office/drawing/2014/main" id="{B1704B9C-AEFB-5D24-6565-950ACE0BDEE9}"/>
              </a:ext>
            </a:extLst>
          </p:cNvPr>
          <p:cNvSpPr/>
          <p:nvPr/>
        </p:nvSpPr>
        <p:spPr>
          <a:xfrm>
            <a:off x="272715" y="4026066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3" name="Oval 222">
            <a:extLst>
              <a:ext uri="{FF2B5EF4-FFF2-40B4-BE49-F238E27FC236}">
                <a16:creationId xmlns:a16="http://schemas.microsoft.com/office/drawing/2014/main" id="{4D793CC8-7E32-89DE-4F7A-E6AA57697550}"/>
              </a:ext>
            </a:extLst>
          </p:cNvPr>
          <p:cNvSpPr/>
          <p:nvPr/>
        </p:nvSpPr>
        <p:spPr>
          <a:xfrm>
            <a:off x="272715" y="4482765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4" name="Oval 223">
            <a:extLst>
              <a:ext uri="{FF2B5EF4-FFF2-40B4-BE49-F238E27FC236}">
                <a16:creationId xmlns:a16="http://schemas.microsoft.com/office/drawing/2014/main" id="{30725A28-901C-D943-D4A3-1D42C6209760}"/>
              </a:ext>
            </a:extLst>
          </p:cNvPr>
          <p:cNvSpPr/>
          <p:nvPr/>
        </p:nvSpPr>
        <p:spPr>
          <a:xfrm>
            <a:off x="272715" y="4927433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5" name="Oval 224">
            <a:extLst>
              <a:ext uri="{FF2B5EF4-FFF2-40B4-BE49-F238E27FC236}">
                <a16:creationId xmlns:a16="http://schemas.microsoft.com/office/drawing/2014/main" id="{940523AF-B16B-FD39-25BF-05EAD5AC4E75}"/>
              </a:ext>
            </a:extLst>
          </p:cNvPr>
          <p:cNvSpPr/>
          <p:nvPr/>
        </p:nvSpPr>
        <p:spPr>
          <a:xfrm>
            <a:off x="268705" y="5384132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6" name="Oval 225">
            <a:extLst>
              <a:ext uri="{FF2B5EF4-FFF2-40B4-BE49-F238E27FC236}">
                <a16:creationId xmlns:a16="http://schemas.microsoft.com/office/drawing/2014/main" id="{31C72BFE-404B-0759-73AD-98AE0B168B11}"/>
              </a:ext>
            </a:extLst>
          </p:cNvPr>
          <p:cNvSpPr/>
          <p:nvPr/>
        </p:nvSpPr>
        <p:spPr>
          <a:xfrm>
            <a:off x="268705" y="1244265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7" name="Oval 226">
            <a:extLst>
              <a:ext uri="{FF2B5EF4-FFF2-40B4-BE49-F238E27FC236}">
                <a16:creationId xmlns:a16="http://schemas.microsoft.com/office/drawing/2014/main" id="{BAE50FD0-EC7D-7B04-88B0-48943CDA7476}"/>
              </a:ext>
            </a:extLst>
          </p:cNvPr>
          <p:cNvSpPr/>
          <p:nvPr/>
        </p:nvSpPr>
        <p:spPr>
          <a:xfrm>
            <a:off x="709865" y="773383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8" name="Oval 227">
            <a:extLst>
              <a:ext uri="{FF2B5EF4-FFF2-40B4-BE49-F238E27FC236}">
                <a16:creationId xmlns:a16="http://schemas.microsoft.com/office/drawing/2014/main" id="{CA1D38B8-85A0-9127-70A5-254D0B0BF637}"/>
              </a:ext>
            </a:extLst>
          </p:cNvPr>
          <p:cNvSpPr/>
          <p:nvPr/>
        </p:nvSpPr>
        <p:spPr>
          <a:xfrm>
            <a:off x="1175085" y="79293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9" name="Oval 228">
            <a:extLst>
              <a:ext uri="{FF2B5EF4-FFF2-40B4-BE49-F238E27FC236}">
                <a16:creationId xmlns:a16="http://schemas.microsoft.com/office/drawing/2014/main" id="{C64FE076-8613-FA0B-86F9-93E6C4C6E7D9}"/>
              </a:ext>
            </a:extLst>
          </p:cNvPr>
          <p:cNvSpPr/>
          <p:nvPr/>
        </p:nvSpPr>
        <p:spPr>
          <a:xfrm>
            <a:off x="1628274" y="78403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0" name="Oval 229">
            <a:extLst>
              <a:ext uri="{FF2B5EF4-FFF2-40B4-BE49-F238E27FC236}">
                <a16:creationId xmlns:a16="http://schemas.microsoft.com/office/drawing/2014/main" id="{8F32CF81-2600-4725-889F-D7F26CED0B46}"/>
              </a:ext>
            </a:extLst>
          </p:cNvPr>
          <p:cNvSpPr/>
          <p:nvPr/>
        </p:nvSpPr>
        <p:spPr>
          <a:xfrm>
            <a:off x="2093494" y="80358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1" name="Oval 230">
            <a:extLst>
              <a:ext uri="{FF2B5EF4-FFF2-40B4-BE49-F238E27FC236}">
                <a16:creationId xmlns:a16="http://schemas.microsoft.com/office/drawing/2014/main" id="{1300EA75-F199-71D4-200D-811890051DCF}"/>
              </a:ext>
            </a:extLst>
          </p:cNvPr>
          <p:cNvSpPr/>
          <p:nvPr/>
        </p:nvSpPr>
        <p:spPr>
          <a:xfrm>
            <a:off x="2554703" y="773383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2" name="Oval 231">
            <a:extLst>
              <a:ext uri="{FF2B5EF4-FFF2-40B4-BE49-F238E27FC236}">
                <a16:creationId xmlns:a16="http://schemas.microsoft.com/office/drawing/2014/main" id="{820E214D-B489-CC0F-94EE-91B57D409C04}"/>
              </a:ext>
            </a:extLst>
          </p:cNvPr>
          <p:cNvSpPr/>
          <p:nvPr/>
        </p:nvSpPr>
        <p:spPr>
          <a:xfrm>
            <a:off x="3019923" y="79293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3" name="Oval 232">
            <a:extLst>
              <a:ext uri="{FF2B5EF4-FFF2-40B4-BE49-F238E27FC236}">
                <a16:creationId xmlns:a16="http://schemas.microsoft.com/office/drawing/2014/main" id="{6F0AA8D0-B9AE-74D9-F3E6-39C382691BFE}"/>
              </a:ext>
            </a:extLst>
          </p:cNvPr>
          <p:cNvSpPr/>
          <p:nvPr/>
        </p:nvSpPr>
        <p:spPr>
          <a:xfrm>
            <a:off x="3485141" y="794436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4" name="Oval 233">
            <a:extLst>
              <a:ext uri="{FF2B5EF4-FFF2-40B4-BE49-F238E27FC236}">
                <a16:creationId xmlns:a16="http://schemas.microsoft.com/office/drawing/2014/main" id="{ED61F70E-4A60-5BC1-2C90-F5AC24A56596}"/>
              </a:ext>
            </a:extLst>
          </p:cNvPr>
          <p:cNvSpPr/>
          <p:nvPr/>
        </p:nvSpPr>
        <p:spPr>
          <a:xfrm>
            <a:off x="3950361" y="81399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5" name="Oval 234">
            <a:extLst>
              <a:ext uri="{FF2B5EF4-FFF2-40B4-BE49-F238E27FC236}">
                <a16:creationId xmlns:a16="http://schemas.microsoft.com/office/drawing/2014/main" id="{3405400B-1BA5-4BDA-6362-4E9C63882194}"/>
              </a:ext>
            </a:extLst>
          </p:cNvPr>
          <p:cNvSpPr/>
          <p:nvPr/>
        </p:nvSpPr>
        <p:spPr>
          <a:xfrm>
            <a:off x="4411570" y="773383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6" name="Oval 235">
            <a:extLst>
              <a:ext uri="{FF2B5EF4-FFF2-40B4-BE49-F238E27FC236}">
                <a16:creationId xmlns:a16="http://schemas.microsoft.com/office/drawing/2014/main" id="{40330EB2-380F-2CD9-0597-AED53A4E7962}"/>
              </a:ext>
            </a:extLst>
          </p:cNvPr>
          <p:cNvSpPr/>
          <p:nvPr/>
        </p:nvSpPr>
        <p:spPr>
          <a:xfrm>
            <a:off x="4876790" y="79293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7" name="Oval 236">
            <a:extLst>
              <a:ext uri="{FF2B5EF4-FFF2-40B4-BE49-F238E27FC236}">
                <a16:creationId xmlns:a16="http://schemas.microsoft.com/office/drawing/2014/main" id="{F33818D1-E169-DEC8-D960-55733BE1EEDF}"/>
              </a:ext>
            </a:extLst>
          </p:cNvPr>
          <p:cNvSpPr/>
          <p:nvPr/>
        </p:nvSpPr>
        <p:spPr>
          <a:xfrm>
            <a:off x="260685" y="78340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11" name="Straight Arrow Connector 210">
            <a:extLst>
              <a:ext uri="{FF2B5EF4-FFF2-40B4-BE49-F238E27FC236}">
                <a16:creationId xmlns:a16="http://schemas.microsoft.com/office/drawing/2014/main" id="{45553E60-3803-154B-C355-311122A15BC1}"/>
              </a:ext>
            </a:extLst>
          </p:cNvPr>
          <p:cNvCxnSpPr>
            <a:cxnSpLocks/>
            <a:endCxn id="188" idx="2"/>
          </p:cNvCxnSpPr>
          <p:nvPr/>
        </p:nvCxnSpPr>
        <p:spPr>
          <a:xfrm>
            <a:off x="2534655" y="805361"/>
            <a:ext cx="4617040" cy="917534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240" name="TextBox 239">
            <a:extLst>
              <a:ext uri="{FF2B5EF4-FFF2-40B4-BE49-F238E27FC236}">
                <a16:creationId xmlns:a16="http://schemas.microsoft.com/office/drawing/2014/main" id="{0B0C0259-F441-788D-AC5B-69946881A695}"/>
              </a:ext>
            </a:extLst>
          </p:cNvPr>
          <p:cNvSpPr txBox="1"/>
          <p:nvPr/>
        </p:nvSpPr>
        <p:spPr>
          <a:xfrm>
            <a:off x="5558589" y="4335585"/>
            <a:ext cx="652111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Using a window to define a connection to a single neuron in the next layer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Learn features to classify images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4711693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147781"/>
            <a:ext cx="11724629" cy="1325563"/>
          </a:xfrm>
        </p:spPr>
        <p:txBody>
          <a:bodyPr>
            <a:normAutofit/>
          </a:bodyPr>
          <a:lstStyle/>
          <a:p>
            <a:pPr algn="r"/>
            <a:r>
              <a:rPr lang="en-US" sz="6000" b="1" dirty="0"/>
              <a:t>Keep Spatial Structure</a:t>
            </a:r>
            <a:endParaRPr lang="en-GB" sz="6000" b="1" dirty="0"/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C4732856-FF61-AB66-DAFE-B6E3B17AED8E}"/>
              </a:ext>
            </a:extLst>
          </p:cNvPr>
          <p:cNvSpPr/>
          <p:nvPr/>
        </p:nvSpPr>
        <p:spPr>
          <a:xfrm>
            <a:off x="721895" y="170259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798686F8-85C0-94F3-8CD9-474BB705901E}"/>
              </a:ext>
            </a:extLst>
          </p:cNvPr>
          <p:cNvSpPr/>
          <p:nvPr/>
        </p:nvSpPr>
        <p:spPr>
          <a:xfrm>
            <a:off x="7151305" y="1453247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2BE9F4CA-A815-2CF6-FFB8-9A1FD25D123F}"/>
              </a:ext>
            </a:extLst>
          </p:cNvPr>
          <p:cNvSpPr/>
          <p:nvPr/>
        </p:nvSpPr>
        <p:spPr>
          <a:xfrm>
            <a:off x="721895" y="217170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6823B3C2-0429-C5F3-A8AB-66AD0476E522}"/>
              </a:ext>
            </a:extLst>
          </p:cNvPr>
          <p:cNvSpPr/>
          <p:nvPr/>
        </p:nvSpPr>
        <p:spPr>
          <a:xfrm>
            <a:off x="721895" y="265120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2DA23739-CAA9-0D8F-C0C2-A4BA8678E9B3}"/>
              </a:ext>
            </a:extLst>
          </p:cNvPr>
          <p:cNvSpPr/>
          <p:nvPr/>
        </p:nvSpPr>
        <p:spPr>
          <a:xfrm>
            <a:off x="721895" y="310840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1A8B1033-3710-297B-1C07-FCED95C99EF6}"/>
              </a:ext>
            </a:extLst>
          </p:cNvPr>
          <p:cNvSpPr/>
          <p:nvPr/>
        </p:nvSpPr>
        <p:spPr>
          <a:xfrm>
            <a:off x="721895" y="356560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6E1BFB3B-F4D7-DCD2-E5AA-8451E4FE2C64}"/>
              </a:ext>
            </a:extLst>
          </p:cNvPr>
          <p:cNvSpPr/>
          <p:nvPr/>
        </p:nvSpPr>
        <p:spPr>
          <a:xfrm>
            <a:off x="721895" y="4016041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4851DCF5-921D-44D3-8C0D-DEB1D76CF8AF}"/>
              </a:ext>
            </a:extLst>
          </p:cNvPr>
          <p:cNvSpPr/>
          <p:nvPr/>
        </p:nvSpPr>
        <p:spPr>
          <a:xfrm>
            <a:off x="721895" y="447274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165F8C6B-9276-C40E-64B5-20AB1E37905D}"/>
              </a:ext>
            </a:extLst>
          </p:cNvPr>
          <p:cNvSpPr/>
          <p:nvPr/>
        </p:nvSpPr>
        <p:spPr>
          <a:xfrm>
            <a:off x="721895" y="491740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D87D0F1C-6574-6799-F80E-DDA428F4F04C}"/>
              </a:ext>
            </a:extLst>
          </p:cNvPr>
          <p:cNvSpPr/>
          <p:nvPr/>
        </p:nvSpPr>
        <p:spPr>
          <a:xfrm>
            <a:off x="717885" y="537410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B600A747-979F-2043-28BD-F7E596B9F939}"/>
              </a:ext>
            </a:extLst>
          </p:cNvPr>
          <p:cNvSpPr/>
          <p:nvPr/>
        </p:nvSpPr>
        <p:spPr>
          <a:xfrm>
            <a:off x="717885" y="123424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BC8DA2D3-E583-48FB-B459-CA264C573536}"/>
              </a:ext>
            </a:extLst>
          </p:cNvPr>
          <p:cNvSpPr/>
          <p:nvPr/>
        </p:nvSpPr>
        <p:spPr>
          <a:xfrm>
            <a:off x="1175085" y="1244642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41000FF5-472A-90D3-6A27-FF792BF4FF18}"/>
              </a:ext>
            </a:extLst>
          </p:cNvPr>
          <p:cNvSpPr/>
          <p:nvPr/>
        </p:nvSpPr>
        <p:spPr>
          <a:xfrm>
            <a:off x="1175085" y="217520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6340C6B6-09E8-E8B2-5251-DE8C648F506C}"/>
              </a:ext>
            </a:extLst>
          </p:cNvPr>
          <p:cNvSpPr/>
          <p:nvPr/>
        </p:nvSpPr>
        <p:spPr>
          <a:xfrm>
            <a:off x="1175085" y="170259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86BCA296-5310-2804-263D-7296532A4E7F}"/>
              </a:ext>
            </a:extLst>
          </p:cNvPr>
          <p:cNvSpPr/>
          <p:nvPr/>
        </p:nvSpPr>
        <p:spPr>
          <a:xfrm>
            <a:off x="1175085" y="264945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Oval 35">
            <a:extLst>
              <a:ext uri="{FF2B5EF4-FFF2-40B4-BE49-F238E27FC236}">
                <a16:creationId xmlns:a16="http://schemas.microsoft.com/office/drawing/2014/main" id="{80B252F3-3AD1-5AF2-7AAD-492297E0072C}"/>
              </a:ext>
            </a:extLst>
          </p:cNvPr>
          <p:cNvSpPr/>
          <p:nvPr/>
        </p:nvSpPr>
        <p:spPr>
          <a:xfrm>
            <a:off x="1175085" y="3571373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Oval 36">
            <a:extLst>
              <a:ext uri="{FF2B5EF4-FFF2-40B4-BE49-F238E27FC236}">
                <a16:creationId xmlns:a16="http://schemas.microsoft.com/office/drawing/2014/main" id="{95F9C19A-9A75-2E53-60BA-3A136C187BBF}"/>
              </a:ext>
            </a:extLst>
          </p:cNvPr>
          <p:cNvSpPr/>
          <p:nvPr/>
        </p:nvSpPr>
        <p:spPr>
          <a:xfrm>
            <a:off x="1175085" y="310013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" name="Oval 37">
            <a:extLst>
              <a:ext uri="{FF2B5EF4-FFF2-40B4-BE49-F238E27FC236}">
                <a16:creationId xmlns:a16="http://schemas.microsoft.com/office/drawing/2014/main" id="{5DFF4BAD-E87E-3EC4-B207-CDD1D6F14E83}"/>
              </a:ext>
            </a:extLst>
          </p:cNvPr>
          <p:cNvSpPr/>
          <p:nvPr/>
        </p:nvSpPr>
        <p:spPr>
          <a:xfrm>
            <a:off x="1175085" y="403433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" name="Oval 38">
            <a:extLst>
              <a:ext uri="{FF2B5EF4-FFF2-40B4-BE49-F238E27FC236}">
                <a16:creationId xmlns:a16="http://schemas.microsoft.com/office/drawing/2014/main" id="{3CB416C3-9DFF-C2BA-AB19-C5E286F90B93}"/>
              </a:ext>
            </a:extLst>
          </p:cNvPr>
          <p:cNvSpPr/>
          <p:nvPr/>
        </p:nvSpPr>
        <p:spPr>
          <a:xfrm>
            <a:off x="1175085" y="448426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Oval 39">
            <a:extLst>
              <a:ext uri="{FF2B5EF4-FFF2-40B4-BE49-F238E27FC236}">
                <a16:creationId xmlns:a16="http://schemas.microsoft.com/office/drawing/2014/main" id="{03564CB0-78C7-E473-FE19-78F9B59122D4}"/>
              </a:ext>
            </a:extLst>
          </p:cNvPr>
          <p:cNvSpPr/>
          <p:nvPr/>
        </p:nvSpPr>
        <p:spPr>
          <a:xfrm>
            <a:off x="1183105" y="491690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Oval 40">
            <a:extLst>
              <a:ext uri="{FF2B5EF4-FFF2-40B4-BE49-F238E27FC236}">
                <a16:creationId xmlns:a16="http://schemas.microsoft.com/office/drawing/2014/main" id="{14D2B42E-9AF4-7435-B975-76B4F3B24C05}"/>
              </a:ext>
            </a:extLst>
          </p:cNvPr>
          <p:cNvSpPr/>
          <p:nvPr/>
        </p:nvSpPr>
        <p:spPr>
          <a:xfrm>
            <a:off x="1183105" y="5393661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>
            <a:extLst>
              <a:ext uri="{FF2B5EF4-FFF2-40B4-BE49-F238E27FC236}">
                <a16:creationId xmlns:a16="http://schemas.microsoft.com/office/drawing/2014/main" id="{D0389A64-510F-4D29-9641-91ED3C7D70B6}"/>
              </a:ext>
            </a:extLst>
          </p:cNvPr>
          <p:cNvSpPr/>
          <p:nvPr/>
        </p:nvSpPr>
        <p:spPr>
          <a:xfrm>
            <a:off x="1640304" y="1713245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6" name="Oval 45">
            <a:extLst>
              <a:ext uri="{FF2B5EF4-FFF2-40B4-BE49-F238E27FC236}">
                <a16:creationId xmlns:a16="http://schemas.microsoft.com/office/drawing/2014/main" id="{52102F02-C2D5-8E20-6FD4-4BF6303B5EB5}"/>
              </a:ext>
            </a:extLst>
          </p:cNvPr>
          <p:cNvSpPr/>
          <p:nvPr/>
        </p:nvSpPr>
        <p:spPr>
          <a:xfrm>
            <a:off x="1640304" y="2182351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7" name="Oval 46">
            <a:extLst>
              <a:ext uri="{FF2B5EF4-FFF2-40B4-BE49-F238E27FC236}">
                <a16:creationId xmlns:a16="http://schemas.microsoft.com/office/drawing/2014/main" id="{FB836C19-5647-2EC6-15CE-84C0370833C3}"/>
              </a:ext>
            </a:extLst>
          </p:cNvPr>
          <p:cNvSpPr/>
          <p:nvPr/>
        </p:nvSpPr>
        <p:spPr>
          <a:xfrm>
            <a:off x="1640304" y="266186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8" name="Oval 47">
            <a:extLst>
              <a:ext uri="{FF2B5EF4-FFF2-40B4-BE49-F238E27FC236}">
                <a16:creationId xmlns:a16="http://schemas.microsoft.com/office/drawing/2014/main" id="{B18BCFA0-21EC-4333-CBC4-6A77890E0E02}"/>
              </a:ext>
            </a:extLst>
          </p:cNvPr>
          <p:cNvSpPr/>
          <p:nvPr/>
        </p:nvSpPr>
        <p:spPr>
          <a:xfrm>
            <a:off x="1640304" y="311906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9" name="Oval 48">
            <a:extLst>
              <a:ext uri="{FF2B5EF4-FFF2-40B4-BE49-F238E27FC236}">
                <a16:creationId xmlns:a16="http://schemas.microsoft.com/office/drawing/2014/main" id="{F8E3933E-F401-12DD-A1EC-A36849126D0F}"/>
              </a:ext>
            </a:extLst>
          </p:cNvPr>
          <p:cNvSpPr/>
          <p:nvPr/>
        </p:nvSpPr>
        <p:spPr>
          <a:xfrm>
            <a:off x="1640304" y="357626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0" name="Oval 49">
            <a:extLst>
              <a:ext uri="{FF2B5EF4-FFF2-40B4-BE49-F238E27FC236}">
                <a16:creationId xmlns:a16="http://schemas.microsoft.com/office/drawing/2014/main" id="{2DDA1901-E012-A399-6161-F79C3CDDB5C9}"/>
              </a:ext>
            </a:extLst>
          </p:cNvPr>
          <p:cNvSpPr/>
          <p:nvPr/>
        </p:nvSpPr>
        <p:spPr>
          <a:xfrm>
            <a:off x="1640304" y="4026692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1" name="Oval 50">
            <a:extLst>
              <a:ext uri="{FF2B5EF4-FFF2-40B4-BE49-F238E27FC236}">
                <a16:creationId xmlns:a16="http://schemas.microsoft.com/office/drawing/2014/main" id="{BE8F56E1-27D7-B3DF-4656-CCBFB1AF5DE4}"/>
              </a:ext>
            </a:extLst>
          </p:cNvPr>
          <p:cNvSpPr/>
          <p:nvPr/>
        </p:nvSpPr>
        <p:spPr>
          <a:xfrm>
            <a:off x="1640304" y="4483391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2" name="Oval 51">
            <a:extLst>
              <a:ext uri="{FF2B5EF4-FFF2-40B4-BE49-F238E27FC236}">
                <a16:creationId xmlns:a16="http://schemas.microsoft.com/office/drawing/2014/main" id="{16F5C450-B403-4A4D-78A6-680B3160D974}"/>
              </a:ext>
            </a:extLst>
          </p:cNvPr>
          <p:cNvSpPr/>
          <p:nvPr/>
        </p:nvSpPr>
        <p:spPr>
          <a:xfrm>
            <a:off x="1640304" y="492805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3" name="Oval 52">
            <a:extLst>
              <a:ext uri="{FF2B5EF4-FFF2-40B4-BE49-F238E27FC236}">
                <a16:creationId xmlns:a16="http://schemas.microsoft.com/office/drawing/2014/main" id="{721904F4-4CD6-4F5A-3139-A729B5D18E88}"/>
              </a:ext>
            </a:extLst>
          </p:cNvPr>
          <p:cNvSpPr/>
          <p:nvPr/>
        </p:nvSpPr>
        <p:spPr>
          <a:xfrm>
            <a:off x="1636294" y="538475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4" name="Oval 53">
            <a:extLst>
              <a:ext uri="{FF2B5EF4-FFF2-40B4-BE49-F238E27FC236}">
                <a16:creationId xmlns:a16="http://schemas.microsoft.com/office/drawing/2014/main" id="{23C8EEFC-5D44-7BB0-EA12-0DC188C4A5D9}"/>
              </a:ext>
            </a:extLst>
          </p:cNvPr>
          <p:cNvSpPr/>
          <p:nvPr/>
        </p:nvSpPr>
        <p:spPr>
          <a:xfrm>
            <a:off x="1636294" y="1244891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Oval 54">
            <a:extLst>
              <a:ext uri="{FF2B5EF4-FFF2-40B4-BE49-F238E27FC236}">
                <a16:creationId xmlns:a16="http://schemas.microsoft.com/office/drawing/2014/main" id="{3793C00E-7CEF-F690-CA11-A9C11EE28641}"/>
              </a:ext>
            </a:extLst>
          </p:cNvPr>
          <p:cNvSpPr/>
          <p:nvPr/>
        </p:nvSpPr>
        <p:spPr>
          <a:xfrm>
            <a:off x="2093494" y="1255293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Oval 55">
            <a:extLst>
              <a:ext uri="{FF2B5EF4-FFF2-40B4-BE49-F238E27FC236}">
                <a16:creationId xmlns:a16="http://schemas.microsoft.com/office/drawing/2014/main" id="{34A39E43-EB07-BDCC-08BD-CFD6B4A651E3}"/>
              </a:ext>
            </a:extLst>
          </p:cNvPr>
          <p:cNvSpPr/>
          <p:nvPr/>
        </p:nvSpPr>
        <p:spPr>
          <a:xfrm>
            <a:off x="2093494" y="218585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Oval 56">
            <a:extLst>
              <a:ext uri="{FF2B5EF4-FFF2-40B4-BE49-F238E27FC236}">
                <a16:creationId xmlns:a16="http://schemas.microsoft.com/office/drawing/2014/main" id="{EFF7E586-B327-3D23-CF75-9312B3F15642}"/>
              </a:ext>
            </a:extLst>
          </p:cNvPr>
          <p:cNvSpPr/>
          <p:nvPr/>
        </p:nvSpPr>
        <p:spPr>
          <a:xfrm>
            <a:off x="2093494" y="1713245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Oval 57">
            <a:extLst>
              <a:ext uri="{FF2B5EF4-FFF2-40B4-BE49-F238E27FC236}">
                <a16:creationId xmlns:a16="http://schemas.microsoft.com/office/drawing/2014/main" id="{F425248D-306A-65D7-E104-EB99256FA9B5}"/>
              </a:ext>
            </a:extLst>
          </p:cNvPr>
          <p:cNvSpPr/>
          <p:nvPr/>
        </p:nvSpPr>
        <p:spPr>
          <a:xfrm>
            <a:off x="2093494" y="2660105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Oval 58">
            <a:extLst>
              <a:ext uri="{FF2B5EF4-FFF2-40B4-BE49-F238E27FC236}">
                <a16:creationId xmlns:a16="http://schemas.microsoft.com/office/drawing/2014/main" id="{BCDB16C2-F530-B43B-CD74-2555052A20B7}"/>
              </a:ext>
            </a:extLst>
          </p:cNvPr>
          <p:cNvSpPr/>
          <p:nvPr/>
        </p:nvSpPr>
        <p:spPr>
          <a:xfrm>
            <a:off x="2093494" y="358202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Oval 59">
            <a:extLst>
              <a:ext uri="{FF2B5EF4-FFF2-40B4-BE49-F238E27FC236}">
                <a16:creationId xmlns:a16="http://schemas.microsoft.com/office/drawing/2014/main" id="{4D243D3C-13B5-56A6-6FE5-6CEF6FEE49C3}"/>
              </a:ext>
            </a:extLst>
          </p:cNvPr>
          <p:cNvSpPr/>
          <p:nvPr/>
        </p:nvSpPr>
        <p:spPr>
          <a:xfrm>
            <a:off x="2093494" y="311078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Oval 60">
            <a:extLst>
              <a:ext uri="{FF2B5EF4-FFF2-40B4-BE49-F238E27FC236}">
                <a16:creationId xmlns:a16="http://schemas.microsoft.com/office/drawing/2014/main" id="{B2855D84-A836-D23C-0BC9-24DD09889345}"/>
              </a:ext>
            </a:extLst>
          </p:cNvPr>
          <p:cNvSpPr/>
          <p:nvPr/>
        </p:nvSpPr>
        <p:spPr>
          <a:xfrm>
            <a:off x="2093494" y="404498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2" name="Oval 61">
            <a:extLst>
              <a:ext uri="{FF2B5EF4-FFF2-40B4-BE49-F238E27FC236}">
                <a16:creationId xmlns:a16="http://schemas.microsoft.com/office/drawing/2014/main" id="{952A7369-5BBC-2D80-5F5B-7B44F8107961}"/>
              </a:ext>
            </a:extLst>
          </p:cNvPr>
          <p:cNvSpPr/>
          <p:nvPr/>
        </p:nvSpPr>
        <p:spPr>
          <a:xfrm>
            <a:off x="2093494" y="449491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3" name="Oval 62">
            <a:extLst>
              <a:ext uri="{FF2B5EF4-FFF2-40B4-BE49-F238E27FC236}">
                <a16:creationId xmlns:a16="http://schemas.microsoft.com/office/drawing/2014/main" id="{D5FD2EA4-1441-E3A3-F626-786CE0E1CBF2}"/>
              </a:ext>
            </a:extLst>
          </p:cNvPr>
          <p:cNvSpPr/>
          <p:nvPr/>
        </p:nvSpPr>
        <p:spPr>
          <a:xfrm>
            <a:off x="2101514" y="492755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4" name="Oval 63">
            <a:extLst>
              <a:ext uri="{FF2B5EF4-FFF2-40B4-BE49-F238E27FC236}">
                <a16:creationId xmlns:a16="http://schemas.microsoft.com/office/drawing/2014/main" id="{ECAC597A-8A90-2CFC-A2F3-94B784DE3CC2}"/>
              </a:ext>
            </a:extLst>
          </p:cNvPr>
          <p:cNvSpPr/>
          <p:nvPr/>
        </p:nvSpPr>
        <p:spPr>
          <a:xfrm>
            <a:off x="2101514" y="5404312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5" name="Oval 124">
            <a:extLst>
              <a:ext uri="{FF2B5EF4-FFF2-40B4-BE49-F238E27FC236}">
                <a16:creationId xmlns:a16="http://schemas.microsoft.com/office/drawing/2014/main" id="{BB9184D7-153D-1EC7-E894-FEC611FC620B}"/>
              </a:ext>
            </a:extLst>
          </p:cNvPr>
          <p:cNvSpPr/>
          <p:nvPr/>
        </p:nvSpPr>
        <p:spPr>
          <a:xfrm>
            <a:off x="2566733" y="170259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6" name="Oval 125">
            <a:extLst>
              <a:ext uri="{FF2B5EF4-FFF2-40B4-BE49-F238E27FC236}">
                <a16:creationId xmlns:a16="http://schemas.microsoft.com/office/drawing/2014/main" id="{9DE34398-7124-FF3C-2015-2B8FAF4DA357}"/>
              </a:ext>
            </a:extLst>
          </p:cNvPr>
          <p:cNvSpPr/>
          <p:nvPr/>
        </p:nvSpPr>
        <p:spPr>
          <a:xfrm>
            <a:off x="2566733" y="217170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7" name="Oval 126">
            <a:extLst>
              <a:ext uri="{FF2B5EF4-FFF2-40B4-BE49-F238E27FC236}">
                <a16:creationId xmlns:a16="http://schemas.microsoft.com/office/drawing/2014/main" id="{DCF36CA6-F947-7F79-1922-0BDBE46908BB}"/>
              </a:ext>
            </a:extLst>
          </p:cNvPr>
          <p:cNvSpPr/>
          <p:nvPr/>
        </p:nvSpPr>
        <p:spPr>
          <a:xfrm>
            <a:off x="2566733" y="265120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8" name="Oval 127">
            <a:extLst>
              <a:ext uri="{FF2B5EF4-FFF2-40B4-BE49-F238E27FC236}">
                <a16:creationId xmlns:a16="http://schemas.microsoft.com/office/drawing/2014/main" id="{0E8E7B13-3856-640A-8475-A103FB505A45}"/>
              </a:ext>
            </a:extLst>
          </p:cNvPr>
          <p:cNvSpPr/>
          <p:nvPr/>
        </p:nvSpPr>
        <p:spPr>
          <a:xfrm>
            <a:off x="2566733" y="310840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9" name="Oval 128">
            <a:extLst>
              <a:ext uri="{FF2B5EF4-FFF2-40B4-BE49-F238E27FC236}">
                <a16:creationId xmlns:a16="http://schemas.microsoft.com/office/drawing/2014/main" id="{3E94210D-66CC-E822-E088-8A7A25474293}"/>
              </a:ext>
            </a:extLst>
          </p:cNvPr>
          <p:cNvSpPr/>
          <p:nvPr/>
        </p:nvSpPr>
        <p:spPr>
          <a:xfrm>
            <a:off x="2566733" y="356560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0" name="Oval 129">
            <a:extLst>
              <a:ext uri="{FF2B5EF4-FFF2-40B4-BE49-F238E27FC236}">
                <a16:creationId xmlns:a16="http://schemas.microsoft.com/office/drawing/2014/main" id="{EB8635FD-5CC8-1D0F-F19D-A9B290837ECF}"/>
              </a:ext>
            </a:extLst>
          </p:cNvPr>
          <p:cNvSpPr/>
          <p:nvPr/>
        </p:nvSpPr>
        <p:spPr>
          <a:xfrm>
            <a:off x="2566733" y="4016041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1" name="Oval 130">
            <a:extLst>
              <a:ext uri="{FF2B5EF4-FFF2-40B4-BE49-F238E27FC236}">
                <a16:creationId xmlns:a16="http://schemas.microsoft.com/office/drawing/2014/main" id="{A688B828-D0A7-1CE2-961B-6A4CE1BAA7E1}"/>
              </a:ext>
            </a:extLst>
          </p:cNvPr>
          <p:cNvSpPr/>
          <p:nvPr/>
        </p:nvSpPr>
        <p:spPr>
          <a:xfrm>
            <a:off x="2566733" y="447274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2" name="Oval 131">
            <a:extLst>
              <a:ext uri="{FF2B5EF4-FFF2-40B4-BE49-F238E27FC236}">
                <a16:creationId xmlns:a16="http://schemas.microsoft.com/office/drawing/2014/main" id="{5F581138-CEC1-4E08-E23B-A3EB0B23416C}"/>
              </a:ext>
            </a:extLst>
          </p:cNvPr>
          <p:cNvSpPr/>
          <p:nvPr/>
        </p:nvSpPr>
        <p:spPr>
          <a:xfrm>
            <a:off x="2566733" y="491740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3" name="Oval 132">
            <a:extLst>
              <a:ext uri="{FF2B5EF4-FFF2-40B4-BE49-F238E27FC236}">
                <a16:creationId xmlns:a16="http://schemas.microsoft.com/office/drawing/2014/main" id="{43B1CC21-CEAA-03D5-13D2-9EBBB6B3018C}"/>
              </a:ext>
            </a:extLst>
          </p:cNvPr>
          <p:cNvSpPr/>
          <p:nvPr/>
        </p:nvSpPr>
        <p:spPr>
          <a:xfrm>
            <a:off x="2562723" y="537410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4" name="Oval 133">
            <a:extLst>
              <a:ext uri="{FF2B5EF4-FFF2-40B4-BE49-F238E27FC236}">
                <a16:creationId xmlns:a16="http://schemas.microsoft.com/office/drawing/2014/main" id="{D7A27ACF-ABD2-C2FF-EA3F-AC174796C132}"/>
              </a:ext>
            </a:extLst>
          </p:cNvPr>
          <p:cNvSpPr/>
          <p:nvPr/>
        </p:nvSpPr>
        <p:spPr>
          <a:xfrm>
            <a:off x="2562723" y="123424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5" name="Oval 134">
            <a:extLst>
              <a:ext uri="{FF2B5EF4-FFF2-40B4-BE49-F238E27FC236}">
                <a16:creationId xmlns:a16="http://schemas.microsoft.com/office/drawing/2014/main" id="{DBA43B5D-965C-1831-08E4-4778B4B22A17}"/>
              </a:ext>
            </a:extLst>
          </p:cNvPr>
          <p:cNvSpPr/>
          <p:nvPr/>
        </p:nvSpPr>
        <p:spPr>
          <a:xfrm>
            <a:off x="3019923" y="1244642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6" name="Oval 135">
            <a:extLst>
              <a:ext uri="{FF2B5EF4-FFF2-40B4-BE49-F238E27FC236}">
                <a16:creationId xmlns:a16="http://schemas.microsoft.com/office/drawing/2014/main" id="{F6D1A468-03BF-0F90-C019-5AA6CF6ABB00}"/>
              </a:ext>
            </a:extLst>
          </p:cNvPr>
          <p:cNvSpPr/>
          <p:nvPr/>
        </p:nvSpPr>
        <p:spPr>
          <a:xfrm>
            <a:off x="3019923" y="217520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7" name="Oval 136">
            <a:extLst>
              <a:ext uri="{FF2B5EF4-FFF2-40B4-BE49-F238E27FC236}">
                <a16:creationId xmlns:a16="http://schemas.microsoft.com/office/drawing/2014/main" id="{EEE9C91F-EA88-AB60-9B77-7FFFBA169908}"/>
              </a:ext>
            </a:extLst>
          </p:cNvPr>
          <p:cNvSpPr/>
          <p:nvPr/>
        </p:nvSpPr>
        <p:spPr>
          <a:xfrm>
            <a:off x="3019923" y="170259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8" name="Oval 137">
            <a:extLst>
              <a:ext uri="{FF2B5EF4-FFF2-40B4-BE49-F238E27FC236}">
                <a16:creationId xmlns:a16="http://schemas.microsoft.com/office/drawing/2014/main" id="{B3812FF4-6D75-1C76-A883-E57A926F509D}"/>
              </a:ext>
            </a:extLst>
          </p:cNvPr>
          <p:cNvSpPr/>
          <p:nvPr/>
        </p:nvSpPr>
        <p:spPr>
          <a:xfrm>
            <a:off x="3019923" y="264945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9" name="Oval 138">
            <a:extLst>
              <a:ext uri="{FF2B5EF4-FFF2-40B4-BE49-F238E27FC236}">
                <a16:creationId xmlns:a16="http://schemas.microsoft.com/office/drawing/2014/main" id="{1D680B50-2304-0316-BE23-C934E899FF85}"/>
              </a:ext>
            </a:extLst>
          </p:cNvPr>
          <p:cNvSpPr/>
          <p:nvPr/>
        </p:nvSpPr>
        <p:spPr>
          <a:xfrm>
            <a:off x="3019923" y="3571373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0" name="Oval 139">
            <a:extLst>
              <a:ext uri="{FF2B5EF4-FFF2-40B4-BE49-F238E27FC236}">
                <a16:creationId xmlns:a16="http://schemas.microsoft.com/office/drawing/2014/main" id="{AF6924E3-A40C-68DF-090E-C896C88341EF}"/>
              </a:ext>
            </a:extLst>
          </p:cNvPr>
          <p:cNvSpPr/>
          <p:nvPr/>
        </p:nvSpPr>
        <p:spPr>
          <a:xfrm>
            <a:off x="3019923" y="310013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1" name="Oval 140">
            <a:extLst>
              <a:ext uri="{FF2B5EF4-FFF2-40B4-BE49-F238E27FC236}">
                <a16:creationId xmlns:a16="http://schemas.microsoft.com/office/drawing/2014/main" id="{2C85D2A8-A7B6-BD6B-B995-5EA45A0C8BA9}"/>
              </a:ext>
            </a:extLst>
          </p:cNvPr>
          <p:cNvSpPr/>
          <p:nvPr/>
        </p:nvSpPr>
        <p:spPr>
          <a:xfrm>
            <a:off x="3019923" y="403433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2" name="Oval 141">
            <a:extLst>
              <a:ext uri="{FF2B5EF4-FFF2-40B4-BE49-F238E27FC236}">
                <a16:creationId xmlns:a16="http://schemas.microsoft.com/office/drawing/2014/main" id="{1CE119BD-74F2-9D9C-35D6-01B34DC503C7}"/>
              </a:ext>
            </a:extLst>
          </p:cNvPr>
          <p:cNvSpPr/>
          <p:nvPr/>
        </p:nvSpPr>
        <p:spPr>
          <a:xfrm>
            <a:off x="3019923" y="448426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3" name="Oval 142">
            <a:extLst>
              <a:ext uri="{FF2B5EF4-FFF2-40B4-BE49-F238E27FC236}">
                <a16:creationId xmlns:a16="http://schemas.microsoft.com/office/drawing/2014/main" id="{5EF3F93F-2E29-E371-8FCE-B4A9EEFD234D}"/>
              </a:ext>
            </a:extLst>
          </p:cNvPr>
          <p:cNvSpPr/>
          <p:nvPr/>
        </p:nvSpPr>
        <p:spPr>
          <a:xfrm>
            <a:off x="3027943" y="491690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4" name="Oval 143">
            <a:extLst>
              <a:ext uri="{FF2B5EF4-FFF2-40B4-BE49-F238E27FC236}">
                <a16:creationId xmlns:a16="http://schemas.microsoft.com/office/drawing/2014/main" id="{2E0E3255-0791-621D-EA2F-E51D71FBA131}"/>
              </a:ext>
            </a:extLst>
          </p:cNvPr>
          <p:cNvSpPr/>
          <p:nvPr/>
        </p:nvSpPr>
        <p:spPr>
          <a:xfrm>
            <a:off x="3027943" y="5393661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5" name="Oval 144">
            <a:extLst>
              <a:ext uri="{FF2B5EF4-FFF2-40B4-BE49-F238E27FC236}">
                <a16:creationId xmlns:a16="http://schemas.microsoft.com/office/drawing/2014/main" id="{16916719-F448-7F12-3477-1DB661B12E75}"/>
              </a:ext>
            </a:extLst>
          </p:cNvPr>
          <p:cNvSpPr/>
          <p:nvPr/>
        </p:nvSpPr>
        <p:spPr>
          <a:xfrm>
            <a:off x="3497171" y="172364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6" name="Oval 145">
            <a:extLst>
              <a:ext uri="{FF2B5EF4-FFF2-40B4-BE49-F238E27FC236}">
                <a16:creationId xmlns:a16="http://schemas.microsoft.com/office/drawing/2014/main" id="{EE02281F-7F8F-7176-142E-7145FAA6B42F}"/>
              </a:ext>
            </a:extLst>
          </p:cNvPr>
          <p:cNvSpPr/>
          <p:nvPr/>
        </p:nvSpPr>
        <p:spPr>
          <a:xfrm>
            <a:off x="3497171" y="2192753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7" name="Oval 146">
            <a:extLst>
              <a:ext uri="{FF2B5EF4-FFF2-40B4-BE49-F238E27FC236}">
                <a16:creationId xmlns:a16="http://schemas.microsoft.com/office/drawing/2014/main" id="{C3FE970A-D653-F6C8-42D2-B5807AB367A8}"/>
              </a:ext>
            </a:extLst>
          </p:cNvPr>
          <p:cNvSpPr/>
          <p:nvPr/>
        </p:nvSpPr>
        <p:spPr>
          <a:xfrm>
            <a:off x="3497171" y="2672262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8" name="Oval 147">
            <a:extLst>
              <a:ext uri="{FF2B5EF4-FFF2-40B4-BE49-F238E27FC236}">
                <a16:creationId xmlns:a16="http://schemas.microsoft.com/office/drawing/2014/main" id="{8DE0DB44-529E-4B54-2881-F8A04731B5B7}"/>
              </a:ext>
            </a:extLst>
          </p:cNvPr>
          <p:cNvSpPr/>
          <p:nvPr/>
        </p:nvSpPr>
        <p:spPr>
          <a:xfrm>
            <a:off x="3497171" y="3129462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9" name="Oval 148">
            <a:extLst>
              <a:ext uri="{FF2B5EF4-FFF2-40B4-BE49-F238E27FC236}">
                <a16:creationId xmlns:a16="http://schemas.microsoft.com/office/drawing/2014/main" id="{5F6336D1-F579-C326-AD98-AA5E357FCCE6}"/>
              </a:ext>
            </a:extLst>
          </p:cNvPr>
          <p:cNvSpPr/>
          <p:nvPr/>
        </p:nvSpPr>
        <p:spPr>
          <a:xfrm>
            <a:off x="3497171" y="3586662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0" name="Oval 149">
            <a:extLst>
              <a:ext uri="{FF2B5EF4-FFF2-40B4-BE49-F238E27FC236}">
                <a16:creationId xmlns:a16="http://schemas.microsoft.com/office/drawing/2014/main" id="{B0D24CFC-18C6-6077-05A5-05A59AF464C2}"/>
              </a:ext>
            </a:extLst>
          </p:cNvPr>
          <p:cNvSpPr/>
          <p:nvPr/>
        </p:nvSpPr>
        <p:spPr>
          <a:xfrm>
            <a:off x="3497171" y="403709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1" name="Oval 150">
            <a:extLst>
              <a:ext uri="{FF2B5EF4-FFF2-40B4-BE49-F238E27FC236}">
                <a16:creationId xmlns:a16="http://schemas.microsoft.com/office/drawing/2014/main" id="{55F04AEE-BE6B-BAF0-D384-A732EB18A60A}"/>
              </a:ext>
            </a:extLst>
          </p:cNvPr>
          <p:cNvSpPr/>
          <p:nvPr/>
        </p:nvSpPr>
        <p:spPr>
          <a:xfrm>
            <a:off x="3497171" y="4493793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2" name="Oval 151">
            <a:extLst>
              <a:ext uri="{FF2B5EF4-FFF2-40B4-BE49-F238E27FC236}">
                <a16:creationId xmlns:a16="http://schemas.microsoft.com/office/drawing/2014/main" id="{EBDB3C03-1CE2-F5F1-89D9-4D434201F172}"/>
              </a:ext>
            </a:extLst>
          </p:cNvPr>
          <p:cNvSpPr/>
          <p:nvPr/>
        </p:nvSpPr>
        <p:spPr>
          <a:xfrm>
            <a:off x="3497171" y="4938461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3" name="Oval 152">
            <a:extLst>
              <a:ext uri="{FF2B5EF4-FFF2-40B4-BE49-F238E27FC236}">
                <a16:creationId xmlns:a16="http://schemas.microsoft.com/office/drawing/2014/main" id="{58F77FD3-7723-A361-6792-2D7FBB967B55}"/>
              </a:ext>
            </a:extLst>
          </p:cNvPr>
          <p:cNvSpPr/>
          <p:nvPr/>
        </p:nvSpPr>
        <p:spPr>
          <a:xfrm>
            <a:off x="3493161" y="539516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4" name="Oval 153">
            <a:extLst>
              <a:ext uri="{FF2B5EF4-FFF2-40B4-BE49-F238E27FC236}">
                <a16:creationId xmlns:a16="http://schemas.microsoft.com/office/drawing/2014/main" id="{DE06EE02-A8EF-9BF8-1532-C17A2AF67CAF}"/>
              </a:ext>
            </a:extLst>
          </p:cNvPr>
          <p:cNvSpPr/>
          <p:nvPr/>
        </p:nvSpPr>
        <p:spPr>
          <a:xfrm>
            <a:off x="3493161" y="1255293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5" name="Oval 154">
            <a:extLst>
              <a:ext uri="{FF2B5EF4-FFF2-40B4-BE49-F238E27FC236}">
                <a16:creationId xmlns:a16="http://schemas.microsoft.com/office/drawing/2014/main" id="{6E867ABA-1C27-2AC8-A384-9B49DA5895C0}"/>
              </a:ext>
            </a:extLst>
          </p:cNvPr>
          <p:cNvSpPr/>
          <p:nvPr/>
        </p:nvSpPr>
        <p:spPr>
          <a:xfrm>
            <a:off x="3950361" y="1265695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6" name="Oval 155">
            <a:extLst>
              <a:ext uri="{FF2B5EF4-FFF2-40B4-BE49-F238E27FC236}">
                <a16:creationId xmlns:a16="http://schemas.microsoft.com/office/drawing/2014/main" id="{7F202516-894D-08BE-932F-C50F7E7967E4}"/>
              </a:ext>
            </a:extLst>
          </p:cNvPr>
          <p:cNvSpPr/>
          <p:nvPr/>
        </p:nvSpPr>
        <p:spPr>
          <a:xfrm>
            <a:off x="3950361" y="2196261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7" name="Oval 156">
            <a:extLst>
              <a:ext uri="{FF2B5EF4-FFF2-40B4-BE49-F238E27FC236}">
                <a16:creationId xmlns:a16="http://schemas.microsoft.com/office/drawing/2014/main" id="{B60DE7CD-2AB0-32CE-5ABA-307709C49451}"/>
              </a:ext>
            </a:extLst>
          </p:cNvPr>
          <p:cNvSpPr/>
          <p:nvPr/>
        </p:nvSpPr>
        <p:spPr>
          <a:xfrm>
            <a:off x="3950361" y="172364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8" name="Oval 157">
            <a:extLst>
              <a:ext uri="{FF2B5EF4-FFF2-40B4-BE49-F238E27FC236}">
                <a16:creationId xmlns:a16="http://schemas.microsoft.com/office/drawing/2014/main" id="{A194C27F-DA7F-A064-F3C3-07BB49A79163}"/>
              </a:ext>
            </a:extLst>
          </p:cNvPr>
          <p:cNvSpPr/>
          <p:nvPr/>
        </p:nvSpPr>
        <p:spPr>
          <a:xfrm>
            <a:off x="3950361" y="267050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9" name="Oval 158">
            <a:extLst>
              <a:ext uri="{FF2B5EF4-FFF2-40B4-BE49-F238E27FC236}">
                <a16:creationId xmlns:a16="http://schemas.microsoft.com/office/drawing/2014/main" id="{65C5B9B7-85FB-9BB3-6E60-39E5102D2CB7}"/>
              </a:ext>
            </a:extLst>
          </p:cNvPr>
          <p:cNvSpPr/>
          <p:nvPr/>
        </p:nvSpPr>
        <p:spPr>
          <a:xfrm>
            <a:off x="3950361" y="3592426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0" name="Oval 159">
            <a:extLst>
              <a:ext uri="{FF2B5EF4-FFF2-40B4-BE49-F238E27FC236}">
                <a16:creationId xmlns:a16="http://schemas.microsoft.com/office/drawing/2014/main" id="{ECA5D650-B25A-250E-6BDE-1E11D5EBC598}"/>
              </a:ext>
            </a:extLst>
          </p:cNvPr>
          <p:cNvSpPr/>
          <p:nvPr/>
        </p:nvSpPr>
        <p:spPr>
          <a:xfrm>
            <a:off x="3950361" y="3121191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1" name="Oval 160">
            <a:extLst>
              <a:ext uri="{FF2B5EF4-FFF2-40B4-BE49-F238E27FC236}">
                <a16:creationId xmlns:a16="http://schemas.microsoft.com/office/drawing/2014/main" id="{9469EA55-8E5C-52D5-14C9-CEBF8B784737}"/>
              </a:ext>
            </a:extLst>
          </p:cNvPr>
          <p:cNvSpPr/>
          <p:nvPr/>
        </p:nvSpPr>
        <p:spPr>
          <a:xfrm>
            <a:off x="3950361" y="405539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2" name="Oval 161">
            <a:extLst>
              <a:ext uri="{FF2B5EF4-FFF2-40B4-BE49-F238E27FC236}">
                <a16:creationId xmlns:a16="http://schemas.microsoft.com/office/drawing/2014/main" id="{0D8E9162-2DBD-6FCD-DD7F-48CA6A5F972D}"/>
              </a:ext>
            </a:extLst>
          </p:cNvPr>
          <p:cNvSpPr/>
          <p:nvPr/>
        </p:nvSpPr>
        <p:spPr>
          <a:xfrm>
            <a:off x="3950361" y="4505321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3" name="Oval 162">
            <a:extLst>
              <a:ext uri="{FF2B5EF4-FFF2-40B4-BE49-F238E27FC236}">
                <a16:creationId xmlns:a16="http://schemas.microsoft.com/office/drawing/2014/main" id="{FFB83DDC-05DB-29B2-8EB6-974CD2E8D1A9}"/>
              </a:ext>
            </a:extLst>
          </p:cNvPr>
          <p:cNvSpPr/>
          <p:nvPr/>
        </p:nvSpPr>
        <p:spPr>
          <a:xfrm>
            <a:off x="3958381" y="493796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4" name="Oval 163">
            <a:extLst>
              <a:ext uri="{FF2B5EF4-FFF2-40B4-BE49-F238E27FC236}">
                <a16:creationId xmlns:a16="http://schemas.microsoft.com/office/drawing/2014/main" id="{78BD39A6-B1E8-5139-8515-9AFBF361888C}"/>
              </a:ext>
            </a:extLst>
          </p:cNvPr>
          <p:cNvSpPr/>
          <p:nvPr/>
        </p:nvSpPr>
        <p:spPr>
          <a:xfrm>
            <a:off x="3958381" y="541471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5" name="Oval 164">
            <a:extLst>
              <a:ext uri="{FF2B5EF4-FFF2-40B4-BE49-F238E27FC236}">
                <a16:creationId xmlns:a16="http://schemas.microsoft.com/office/drawing/2014/main" id="{087C549C-91A9-228C-1D2F-47D9697640F8}"/>
              </a:ext>
            </a:extLst>
          </p:cNvPr>
          <p:cNvSpPr/>
          <p:nvPr/>
        </p:nvSpPr>
        <p:spPr>
          <a:xfrm>
            <a:off x="4423600" y="170259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6" name="Oval 165">
            <a:extLst>
              <a:ext uri="{FF2B5EF4-FFF2-40B4-BE49-F238E27FC236}">
                <a16:creationId xmlns:a16="http://schemas.microsoft.com/office/drawing/2014/main" id="{BAF14FA3-0FEB-3FDB-2E2B-87DE09985671}"/>
              </a:ext>
            </a:extLst>
          </p:cNvPr>
          <p:cNvSpPr/>
          <p:nvPr/>
        </p:nvSpPr>
        <p:spPr>
          <a:xfrm>
            <a:off x="4423600" y="217170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7" name="Oval 166">
            <a:extLst>
              <a:ext uri="{FF2B5EF4-FFF2-40B4-BE49-F238E27FC236}">
                <a16:creationId xmlns:a16="http://schemas.microsoft.com/office/drawing/2014/main" id="{074208A3-1634-32B0-E205-2F7633B7344B}"/>
              </a:ext>
            </a:extLst>
          </p:cNvPr>
          <p:cNvSpPr/>
          <p:nvPr/>
        </p:nvSpPr>
        <p:spPr>
          <a:xfrm>
            <a:off x="4423600" y="265120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8" name="Oval 167">
            <a:extLst>
              <a:ext uri="{FF2B5EF4-FFF2-40B4-BE49-F238E27FC236}">
                <a16:creationId xmlns:a16="http://schemas.microsoft.com/office/drawing/2014/main" id="{35D00FD2-9F0B-EA03-436A-132DC93C069B}"/>
              </a:ext>
            </a:extLst>
          </p:cNvPr>
          <p:cNvSpPr/>
          <p:nvPr/>
        </p:nvSpPr>
        <p:spPr>
          <a:xfrm>
            <a:off x="4423600" y="310840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9" name="Oval 168">
            <a:extLst>
              <a:ext uri="{FF2B5EF4-FFF2-40B4-BE49-F238E27FC236}">
                <a16:creationId xmlns:a16="http://schemas.microsoft.com/office/drawing/2014/main" id="{FE6EC7BE-A328-80C3-8535-6DCABB8EB22D}"/>
              </a:ext>
            </a:extLst>
          </p:cNvPr>
          <p:cNvSpPr/>
          <p:nvPr/>
        </p:nvSpPr>
        <p:spPr>
          <a:xfrm>
            <a:off x="4423600" y="356560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0" name="Oval 169">
            <a:extLst>
              <a:ext uri="{FF2B5EF4-FFF2-40B4-BE49-F238E27FC236}">
                <a16:creationId xmlns:a16="http://schemas.microsoft.com/office/drawing/2014/main" id="{B88C3FEC-CB50-29C6-C0DB-EE7E9A3B6253}"/>
              </a:ext>
            </a:extLst>
          </p:cNvPr>
          <p:cNvSpPr/>
          <p:nvPr/>
        </p:nvSpPr>
        <p:spPr>
          <a:xfrm>
            <a:off x="4423600" y="4016041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1" name="Oval 170">
            <a:extLst>
              <a:ext uri="{FF2B5EF4-FFF2-40B4-BE49-F238E27FC236}">
                <a16:creationId xmlns:a16="http://schemas.microsoft.com/office/drawing/2014/main" id="{90627A8A-E15A-97E2-693C-AE8015B6DF9C}"/>
              </a:ext>
            </a:extLst>
          </p:cNvPr>
          <p:cNvSpPr/>
          <p:nvPr/>
        </p:nvSpPr>
        <p:spPr>
          <a:xfrm>
            <a:off x="4423600" y="447274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2" name="Oval 171">
            <a:extLst>
              <a:ext uri="{FF2B5EF4-FFF2-40B4-BE49-F238E27FC236}">
                <a16:creationId xmlns:a16="http://schemas.microsoft.com/office/drawing/2014/main" id="{D8AA4DC1-AF8E-8B49-5F47-033E0DC446FC}"/>
              </a:ext>
            </a:extLst>
          </p:cNvPr>
          <p:cNvSpPr/>
          <p:nvPr/>
        </p:nvSpPr>
        <p:spPr>
          <a:xfrm>
            <a:off x="4423600" y="491740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3" name="Oval 172">
            <a:extLst>
              <a:ext uri="{FF2B5EF4-FFF2-40B4-BE49-F238E27FC236}">
                <a16:creationId xmlns:a16="http://schemas.microsoft.com/office/drawing/2014/main" id="{B0967188-B77B-FCCB-600C-1681EC9E6011}"/>
              </a:ext>
            </a:extLst>
          </p:cNvPr>
          <p:cNvSpPr/>
          <p:nvPr/>
        </p:nvSpPr>
        <p:spPr>
          <a:xfrm>
            <a:off x="4419590" y="537410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4" name="Oval 173">
            <a:extLst>
              <a:ext uri="{FF2B5EF4-FFF2-40B4-BE49-F238E27FC236}">
                <a16:creationId xmlns:a16="http://schemas.microsoft.com/office/drawing/2014/main" id="{AF4E8FCF-1DC7-2EA6-3F08-35882D844B43}"/>
              </a:ext>
            </a:extLst>
          </p:cNvPr>
          <p:cNvSpPr/>
          <p:nvPr/>
        </p:nvSpPr>
        <p:spPr>
          <a:xfrm>
            <a:off x="4419590" y="123424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5" name="Oval 174">
            <a:extLst>
              <a:ext uri="{FF2B5EF4-FFF2-40B4-BE49-F238E27FC236}">
                <a16:creationId xmlns:a16="http://schemas.microsoft.com/office/drawing/2014/main" id="{4B4D3D7D-BBA7-7397-DA45-959E1AE3317A}"/>
              </a:ext>
            </a:extLst>
          </p:cNvPr>
          <p:cNvSpPr/>
          <p:nvPr/>
        </p:nvSpPr>
        <p:spPr>
          <a:xfrm>
            <a:off x="4876790" y="1244642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6" name="Oval 175">
            <a:extLst>
              <a:ext uri="{FF2B5EF4-FFF2-40B4-BE49-F238E27FC236}">
                <a16:creationId xmlns:a16="http://schemas.microsoft.com/office/drawing/2014/main" id="{B2DC1D80-9DD6-8FCC-58AB-7F452583B787}"/>
              </a:ext>
            </a:extLst>
          </p:cNvPr>
          <p:cNvSpPr/>
          <p:nvPr/>
        </p:nvSpPr>
        <p:spPr>
          <a:xfrm>
            <a:off x="4876790" y="217520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7" name="Oval 176">
            <a:extLst>
              <a:ext uri="{FF2B5EF4-FFF2-40B4-BE49-F238E27FC236}">
                <a16:creationId xmlns:a16="http://schemas.microsoft.com/office/drawing/2014/main" id="{6E6820CC-F84C-B1EE-D342-769FF3FE5761}"/>
              </a:ext>
            </a:extLst>
          </p:cNvPr>
          <p:cNvSpPr/>
          <p:nvPr/>
        </p:nvSpPr>
        <p:spPr>
          <a:xfrm>
            <a:off x="4876790" y="170259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8" name="Oval 177">
            <a:extLst>
              <a:ext uri="{FF2B5EF4-FFF2-40B4-BE49-F238E27FC236}">
                <a16:creationId xmlns:a16="http://schemas.microsoft.com/office/drawing/2014/main" id="{CCE5BC2C-D25E-BD11-08B3-CA0470B730DE}"/>
              </a:ext>
            </a:extLst>
          </p:cNvPr>
          <p:cNvSpPr/>
          <p:nvPr/>
        </p:nvSpPr>
        <p:spPr>
          <a:xfrm>
            <a:off x="4876790" y="264945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9" name="Oval 178">
            <a:extLst>
              <a:ext uri="{FF2B5EF4-FFF2-40B4-BE49-F238E27FC236}">
                <a16:creationId xmlns:a16="http://schemas.microsoft.com/office/drawing/2014/main" id="{84E95FF4-4349-008C-B94D-60CEEB1CA7A0}"/>
              </a:ext>
            </a:extLst>
          </p:cNvPr>
          <p:cNvSpPr/>
          <p:nvPr/>
        </p:nvSpPr>
        <p:spPr>
          <a:xfrm>
            <a:off x="4876790" y="3571373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0" name="Oval 179">
            <a:extLst>
              <a:ext uri="{FF2B5EF4-FFF2-40B4-BE49-F238E27FC236}">
                <a16:creationId xmlns:a16="http://schemas.microsoft.com/office/drawing/2014/main" id="{ABDA6132-23F3-0E8D-F31A-C46BC12B9514}"/>
              </a:ext>
            </a:extLst>
          </p:cNvPr>
          <p:cNvSpPr/>
          <p:nvPr/>
        </p:nvSpPr>
        <p:spPr>
          <a:xfrm>
            <a:off x="4876790" y="310013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1" name="Oval 180">
            <a:extLst>
              <a:ext uri="{FF2B5EF4-FFF2-40B4-BE49-F238E27FC236}">
                <a16:creationId xmlns:a16="http://schemas.microsoft.com/office/drawing/2014/main" id="{F75915D0-3B66-F583-79FD-E9369B63A42C}"/>
              </a:ext>
            </a:extLst>
          </p:cNvPr>
          <p:cNvSpPr/>
          <p:nvPr/>
        </p:nvSpPr>
        <p:spPr>
          <a:xfrm>
            <a:off x="4876790" y="403433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2" name="Oval 181">
            <a:extLst>
              <a:ext uri="{FF2B5EF4-FFF2-40B4-BE49-F238E27FC236}">
                <a16:creationId xmlns:a16="http://schemas.microsoft.com/office/drawing/2014/main" id="{A1FE22D0-CB44-8F1F-FC58-B84949264DFD}"/>
              </a:ext>
            </a:extLst>
          </p:cNvPr>
          <p:cNvSpPr/>
          <p:nvPr/>
        </p:nvSpPr>
        <p:spPr>
          <a:xfrm>
            <a:off x="4876790" y="448426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3" name="Oval 182">
            <a:extLst>
              <a:ext uri="{FF2B5EF4-FFF2-40B4-BE49-F238E27FC236}">
                <a16:creationId xmlns:a16="http://schemas.microsoft.com/office/drawing/2014/main" id="{D5656609-4FF1-C348-ABE7-96C1A4943029}"/>
              </a:ext>
            </a:extLst>
          </p:cNvPr>
          <p:cNvSpPr/>
          <p:nvPr/>
        </p:nvSpPr>
        <p:spPr>
          <a:xfrm>
            <a:off x="4884810" y="491690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4" name="Oval 183">
            <a:extLst>
              <a:ext uri="{FF2B5EF4-FFF2-40B4-BE49-F238E27FC236}">
                <a16:creationId xmlns:a16="http://schemas.microsoft.com/office/drawing/2014/main" id="{48C99297-0F8A-509E-A0F1-7A1C7C2F5A89}"/>
              </a:ext>
            </a:extLst>
          </p:cNvPr>
          <p:cNvSpPr/>
          <p:nvPr/>
        </p:nvSpPr>
        <p:spPr>
          <a:xfrm>
            <a:off x="4884810" y="5393661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5" name="Oval 184">
            <a:extLst>
              <a:ext uri="{FF2B5EF4-FFF2-40B4-BE49-F238E27FC236}">
                <a16:creationId xmlns:a16="http://schemas.microsoft.com/office/drawing/2014/main" id="{91AD1D9D-8A8C-6752-F43B-CD4E97509AF0}"/>
              </a:ext>
            </a:extLst>
          </p:cNvPr>
          <p:cNvSpPr/>
          <p:nvPr/>
        </p:nvSpPr>
        <p:spPr>
          <a:xfrm>
            <a:off x="6594231" y="3138235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6" name="Oval 185">
            <a:extLst>
              <a:ext uri="{FF2B5EF4-FFF2-40B4-BE49-F238E27FC236}">
                <a16:creationId xmlns:a16="http://schemas.microsoft.com/office/drawing/2014/main" id="{5144330E-F264-4C30-C219-D1F56D43A000}"/>
              </a:ext>
            </a:extLst>
          </p:cNvPr>
          <p:cNvSpPr/>
          <p:nvPr/>
        </p:nvSpPr>
        <p:spPr>
          <a:xfrm>
            <a:off x="6594231" y="2566735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7" name="Oval 186">
            <a:extLst>
              <a:ext uri="{FF2B5EF4-FFF2-40B4-BE49-F238E27FC236}">
                <a16:creationId xmlns:a16="http://schemas.microsoft.com/office/drawing/2014/main" id="{97D7FA92-9CA2-B7CF-F0F0-028D18A591D1}"/>
              </a:ext>
            </a:extLst>
          </p:cNvPr>
          <p:cNvSpPr/>
          <p:nvPr/>
        </p:nvSpPr>
        <p:spPr>
          <a:xfrm>
            <a:off x="6594231" y="1995235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8" name="Oval 187">
            <a:extLst>
              <a:ext uri="{FF2B5EF4-FFF2-40B4-BE49-F238E27FC236}">
                <a16:creationId xmlns:a16="http://schemas.microsoft.com/office/drawing/2014/main" id="{28BB9343-D973-E224-B5B9-397F587252F2}"/>
              </a:ext>
            </a:extLst>
          </p:cNvPr>
          <p:cNvSpPr/>
          <p:nvPr/>
        </p:nvSpPr>
        <p:spPr>
          <a:xfrm>
            <a:off x="6609879" y="1441499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9" name="Oval 188">
            <a:extLst>
              <a:ext uri="{FF2B5EF4-FFF2-40B4-BE49-F238E27FC236}">
                <a16:creationId xmlns:a16="http://schemas.microsoft.com/office/drawing/2014/main" id="{631E2E8F-A7CD-DA9E-08BF-193E01FB0292}"/>
              </a:ext>
            </a:extLst>
          </p:cNvPr>
          <p:cNvSpPr/>
          <p:nvPr/>
        </p:nvSpPr>
        <p:spPr>
          <a:xfrm>
            <a:off x="7151695" y="3148637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0" name="Oval 189">
            <a:extLst>
              <a:ext uri="{FF2B5EF4-FFF2-40B4-BE49-F238E27FC236}">
                <a16:creationId xmlns:a16="http://schemas.microsoft.com/office/drawing/2014/main" id="{2FD76AD1-46EA-F2CF-7BCC-F7F2E4279F52}"/>
              </a:ext>
            </a:extLst>
          </p:cNvPr>
          <p:cNvSpPr/>
          <p:nvPr/>
        </p:nvSpPr>
        <p:spPr>
          <a:xfrm>
            <a:off x="7151695" y="2577137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1" name="Oval 190">
            <a:extLst>
              <a:ext uri="{FF2B5EF4-FFF2-40B4-BE49-F238E27FC236}">
                <a16:creationId xmlns:a16="http://schemas.microsoft.com/office/drawing/2014/main" id="{2D3A2950-E445-4043-8229-30D2B2E5413F}"/>
              </a:ext>
            </a:extLst>
          </p:cNvPr>
          <p:cNvSpPr/>
          <p:nvPr/>
        </p:nvSpPr>
        <p:spPr>
          <a:xfrm>
            <a:off x="7151695" y="2005637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2" name="Oval 191">
            <a:extLst>
              <a:ext uri="{FF2B5EF4-FFF2-40B4-BE49-F238E27FC236}">
                <a16:creationId xmlns:a16="http://schemas.microsoft.com/office/drawing/2014/main" id="{DA6ED98C-BD2B-5AA7-124B-49580CF1DB8C}"/>
              </a:ext>
            </a:extLst>
          </p:cNvPr>
          <p:cNvSpPr/>
          <p:nvPr/>
        </p:nvSpPr>
        <p:spPr>
          <a:xfrm>
            <a:off x="7709159" y="1450555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3" name="Oval 192">
            <a:extLst>
              <a:ext uri="{FF2B5EF4-FFF2-40B4-BE49-F238E27FC236}">
                <a16:creationId xmlns:a16="http://schemas.microsoft.com/office/drawing/2014/main" id="{28F03C96-8C02-7486-1C78-B0A1E4E56E48}"/>
              </a:ext>
            </a:extLst>
          </p:cNvPr>
          <p:cNvSpPr/>
          <p:nvPr/>
        </p:nvSpPr>
        <p:spPr>
          <a:xfrm>
            <a:off x="7709159" y="3159039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4" name="Oval 193">
            <a:extLst>
              <a:ext uri="{FF2B5EF4-FFF2-40B4-BE49-F238E27FC236}">
                <a16:creationId xmlns:a16="http://schemas.microsoft.com/office/drawing/2014/main" id="{A479A53A-7F07-5FC0-46BA-C54E90E59725}"/>
              </a:ext>
            </a:extLst>
          </p:cNvPr>
          <p:cNvSpPr/>
          <p:nvPr/>
        </p:nvSpPr>
        <p:spPr>
          <a:xfrm>
            <a:off x="7709159" y="2587539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5" name="Oval 194">
            <a:extLst>
              <a:ext uri="{FF2B5EF4-FFF2-40B4-BE49-F238E27FC236}">
                <a16:creationId xmlns:a16="http://schemas.microsoft.com/office/drawing/2014/main" id="{390DA5ED-5529-26DA-8BAF-54A772F9275C}"/>
              </a:ext>
            </a:extLst>
          </p:cNvPr>
          <p:cNvSpPr/>
          <p:nvPr/>
        </p:nvSpPr>
        <p:spPr>
          <a:xfrm>
            <a:off x="7709159" y="2016039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6" name="Oval 195">
            <a:extLst>
              <a:ext uri="{FF2B5EF4-FFF2-40B4-BE49-F238E27FC236}">
                <a16:creationId xmlns:a16="http://schemas.microsoft.com/office/drawing/2014/main" id="{5496040F-7364-0548-E5D6-EBE7E9C9E439}"/>
              </a:ext>
            </a:extLst>
          </p:cNvPr>
          <p:cNvSpPr/>
          <p:nvPr/>
        </p:nvSpPr>
        <p:spPr>
          <a:xfrm>
            <a:off x="8266623" y="1450555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7" name="Oval 196">
            <a:extLst>
              <a:ext uri="{FF2B5EF4-FFF2-40B4-BE49-F238E27FC236}">
                <a16:creationId xmlns:a16="http://schemas.microsoft.com/office/drawing/2014/main" id="{9FAC38C5-DE9F-EF9B-B1A1-FAE5DD338172}"/>
              </a:ext>
            </a:extLst>
          </p:cNvPr>
          <p:cNvSpPr/>
          <p:nvPr/>
        </p:nvSpPr>
        <p:spPr>
          <a:xfrm>
            <a:off x="8266623" y="3159039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8" name="Oval 197">
            <a:extLst>
              <a:ext uri="{FF2B5EF4-FFF2-40B4-BE49-F238E27FC236}">
                <a16:creationId xmlns:a16="http://schemas.microsoft.com/office/drawing/2014/main" id="{C8773114-34E5-1F0C-097A-7952691A5C99}"/>
              </a:ext>
            </a:extLst>
          </p:cNvPr>
          <p:cNvSpPr/>
          <p:nvPr/>
        </p:nvSpPr>
        <p:spPr>
          <a:xfrm>
            <a:off x="8266623" y="2587539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9" name="Oval 198">
            <a:extLst>
              <a:ext uri="{FF2B5EF4-FFF2-40B4-BE49-F238E27FC236}">
                <a16:creationId xmlns:a16="http://schemas.microsoft.com/office/drawing/2014/main" id="{0CD4F4DE-5A63-A23B-6910-FAC5EC45E6F9}"/>
              </a:ext>
            </a:extLst>
          </p:cNvPr>
          <p:cNvSpPr/>
          <p:nvPr/>
        </p:nvSpPr>
        <p:spPr>
          <a:xfrm>
            <a:off x="8266623" y="2016039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0" name="Rectangle 199">
            <a:extLst>
              <a:ext uri="{FF2B5EF4-FFF2-40B4-BE49-F238E27FC236}">
                <a16:creationId xmlns:a16="http://schemas.microsoft.com/office/drawing/2014/main" id="{965DCB5C-E2DC-C23A-CF96-46BCA750656A}"/>
              </a:ext>
            </a:extLst>
          </p:cNvPr>
          <p:cNvSpPr/>
          <p:nvPr/>
        </p:nvSpPr>
        <p:spPr>
          <a:xfrm>
            <a:off x="267845" y="782528"/>
            <a:ext cx="1390579" cy="1403936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1" name="Oval 200">
            <a:extLst>
              <a:ext uri="{FF2B5EF4-FFF2-40B4-BE49-F238E27FC236}">
                <a16:creationId xmlns:a16="http://schemas.microsoft.com/office/drawing/2014/main" id="{EECB4C58-9E75-AF30-52CB-94FB82EDFC93}"/>
              </a:ext>
            </a:extLst>
          </p:cNvPr>
          <p:cNvSpPr/>
          <p:nvPr/>
        </p:nvSpPr>
        <p:spPr>
          <a:xfrm>
            <a:off x="8824087" y="1473344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2" name="Oval 201">
            <a:extLst>
              <a:ext uri="{FF2B5EF4-FFF2-40B4-BE49-F238E27FC236}">
                <a16:creationId xmlns:a16="http://schemas.microsoft.com/office/drawing/2014/main" id="{2C1FD276-A0FC-65B9-5346-BDC2E4053981}"/>
              </a:ext>
            </a:extLst>
          </p:cNvPr>
          <p:cNvSpPr/>
          <p:nvPr/>
        </p:nvSpPr>
        <p:spPr>
          <a:xfrm>
            <a:off x="8824087" y="3181828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3" name="Oval 202">
            <a:extLst>
              <a:ext uri="{FF2B5EF4-FFF2-40B4-BE49-F238E27FC236}">
                <a16:creationId xmlns:a16="http://schemas.microsoft.com/office/drawing/2014/main" id="{7D89CB4F-3532-FB38-81DA-A9BC6E6C1E5B}"/>
              </a:ext>
            </a:extLst>
          </p:cNvPr>
          <p:cNvSpPr/>
          <p:nvPr/>
        </p:nvSpPr>
        <p:spPr>
          <a:xfrm>
            <a:off x="8824087" y="2610328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4" name="Oval 203">
            <a:extLst>
              <a:ext uri="{FF2B5EF4-FFF2-40B4-BE49-F238E27FC236}">
                <a16:creationId xmlns:a16="http://schemas.microsoft.com/office/drawing/2014/main" id="{BCEE8D66-782E-3730-9740-7991064B14E3}"/>
              </a:ext>
            </a:extLst>
          </p:cNvPr>
          <p:cNvSpPr/>
          <p:nvPr/>
        </p:nvSpPr>
        <p:spPr>
          <a:xfrm>
            <a:off x="8824087" y="2038828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5" name="Oval 204">
            <a:extLst>
              <a:ext uri="{FF2B5EF4-FFF2-40B4-BE49-F238E27FC236}">
                <a16:creationId xmlns:a16="http://schemas.microsoft.com/office/drawing/2014/main" id="{BDE4E6F2-50E9-53CD-EB72-EA2CDC999130}"/>
              </a:ext>
            </a:extLst>
          </p:cNvPr>
          <p:cNvSpPr/>
          <p:nvPr/>
        </p:nvSpPr>
        <p:spPr>
          <a:xfrm>
            <a:off x="6594231" y="3703719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6" name="Oval 205">
            <a:extLst>
              <a:ext uri="{FF2B5EF4-FFF2-40B4-BE49-F238E27FC236}">
                <a16:creationId xmlns:a16="http://schemas.microsoft.com/office/drawing/2014/main" id="{1EEB3BB1-0341-CE13-8341-118BA1704AC5}"/>
              </a:ext>
            </a:extLst>
          </p:cNvPr>
          <p:cNvSpPr/>
          <p:nvPr/>
        </p:nvSpPr>
        <p:spPr>
          <a:xfrm>
            <a:off x="7151695" y="3714121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7" name="Oval 206">
            <a:extLst>
              <a:ext uri="{FF2B5EF4-FFF2-40B4-BE49-F238E27FC236}">
                <a16:creationId xmlns:a16="http://schemas.microsoft.com/office/drawing/2014/main" id="{42DFBA64-D0F6-A93C-28B7-8CEE213D1B9A}"/>
              </a:ext>
            </a:extLst>
          </p:cNvPr>
          <p:cNvSpPr/>
          <p:nvPr/>
        </p:nvSpPr>
        <p:spPr>
          <a:xfrm>
            <a:off x="7709159" y="3724523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8" name="Oval 207">
            <a:extLst>
              <a:ext uri="{FF2B5EF4-FFF2-40B4-BE49-F238E27FC236}">
                <a16:creationId xmlns:a16="http://schemas.microsoft.com/office/drawing/2014/main" id="{C0EA41F4-34FE-6251-E384-720329BFA415}"/>
              </a:ext>
            </a:extLst>
          </p:cNvPr>
          <p:cNvSpPr/>
          <p:nvPr/>
        </p:nvSpPr>
        <p:spPr>
          <a:xfrm>
            <a:off x="8266623" y="3724523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9" name="Oval 208">
            <a:extLst>
              <a:ext uri="{FF2B5EF4-FFF2-40B4-BE49-F238E27FC236}">
                <a16:creationId xmlns:a16="http://schemas.microsoft.com/office/drawing/2014/main" id="{CE64684C-D199-041D-462D-0D6F936D7B7D}"/>
              </a:ext>
            </a:extLst>
          </p:cNvPr>
          <p:cNvSpPr/>
          <p:nvPr/>
        </p:nvSpPr>
        <p:spPr>
          <a:xfrm>
            <a:off x="8824087" y="3747312"/>
            <a:ext cx="557464" cy="56548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14" name="Straight Arrow Connector 213">
            <a:extLst>
              <a:ext uri="{FF2B5EF4-FFF2-40B4-BE49-F238E27FC236}">
                <a16:creationId xmlns:a16="http://schemas.microsoft.com/office/drawing/2014/main" id="{A1218DAA-4DC6-C1C0-DC0E-E793CB069BB2}"/>
              </a:ext>
            </a:extLst>
          </p:cNvPr>
          <p:cNvCxnSpPr>
            <a:cxnSpLocks/>
            <a:endCxn id="188" idx="2"/>
          </p:cNvCxnSpPr>
          <p:nvPr/>
        </p:nvCxnSpPr>
        <p:spPr>
          <a:xfrm flipV="1">
            <a:off x="2197378" y="1724241"/>
            <a:ext cx="4412501" cy="500344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217" name="Oval 216">
            <a:extLst>
              <a:ext uri="{FF2B5EF4-FFF2-40B4-BE49-F238E27FC236}">
                <a16:creationId xmlns:a16="http://schemas.microsoft.com/office/drawing/2014/main" id="{9F4A363B-5315-25A7-61F5-4D5BCDAC86F8}"/>
              </a:ext>
            </a:extLst>
          </p:cNvPr>
          <p:cNvSpPr/>
          <p:nvPr/>
        </p:nvSpPr>
        <p:spPr>
          <a:xfrm>
            <a:off x="272715" y="1712619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8" name="Oval 217">
            <a:extLst>
              <a:ext uri="{FF2B5EF4-FFF2-40B4-BE49-F238E27FC236}">
                <a16:creationId xmlns:a16="http://schemas.microsoft.com/office/drawing/2014/main" id="{C3494F31-995C-1396-3F6D-42632D544830}"/>
              </a:ext>
            </a:extLst>
          </p:cNvPr>
          <p:cNvSpPr/>
          <p:nvPr/>
        </p:nvSpPr>
        <p:spPr>
          <a:xfrm>
            <a:off x="272715" y="2181725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9" name="Oval 218">
            <a:extLst>
              <a:ext uri="{FF2B5EF4-FFF2-40B4-BE49-F238E27FC236}">
                <a16:creationId xmlns:a16="http://schemas.microsoft.com/office/drawing/2014/main" id="{A761C940-3C6E-381C-6F24-DDB5CF8DBBD4}"/>
              </a:ext>
            </a:extLst>
          </p:cNvPr>
          <p:cNvSpPr/>
          <p:nvPr/>
        </p:nvSpPr>
        <p:spPr>
          <a:xfrm>
            <a:off x="272715" y="266123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0" name="Oval 219">
            <a:extLst>
              <a:ext uri="{FF2B5EF4-FFF2-40B4-BE49-F238E27FC236}">
                <a16:creationId xmlns:a16="http://schemas.microsoft.com/office/drawing/2014/main" id="{7FD33F0A-4F9F-F9C9-77A4-CDE2C162D3E7}"/>
              </a:ext>
            </a:extLst>
          </p:cNvPr>
          <p:cNvSpPr/>
          <p:nvPr/>
        </p:nvSpPr>
        <p:spPr>
          <a:xfrm>
            <a:off x="272715" y="311843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1" name="Oval 220">
            <a:extLst>
              <a:ext uri="{FF2B5EF4-FFF2-40B4-BE49-F238E27FC236}">
                <a16:creationId xmlns:a16="http://schemas.microsoft.com/office/drawing/2014/main" id="{B6389518-CB05-9599-9E43-16B9A01136E3}"/>
              </a:ext>
            </a:extLst>
          </p:cNvPr>
          <p:cNvSpPr/>
          <p:nvPr/>
        </p:nvSpPr>
        <p:spPr>
          <a:xfrm>
            <a:off x="272715" y="357563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2" name="Oval 221">
            <a:extLst>
              <a:ext uri="{FF2B5EF4-FFF2-40B4-BE49-F238E27FC236}">
                <a16:creationId xmlns:a16="http://schemas.microsoft.com/office/drawing/2014/main" id="{B1704B9C-AEFB-5D24-6565-950ACE0BDEE9}"/>
              </a:ext>
            </a:extLst>
          </p:cNvPr>
          <p:cNvSpPr/>
          <p:nvPr/>
        </p:nvSpPr>
        <p:spPr>
          <a:xfrm>
            <a:off x="272715" y="4026066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3" name="Oval 222">
            <a:extLst>
              <a:ext uri="{FF2B5EF4-FFF2-40B4-BE49-F238E27FC236}">
                <a16:creationId xmlns:a16="http://schemas.microsoft.com/office/drawing/2014/main" id="{4D793CC8-7E32-89DE-4F7A-E6AA57697550}"/>
              </a:ext>
            </a:extLst>
          </p:cNvPr>
          <p:cNvSpPr/>
          <p:nvPr/>
        </p:nvSpPr>
        <p:spPr>
          <a:xfrm>
            <a:off x="272715" y="4482765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4" name="Oval 223">
            <a:extLst>
              <a:ext uri="{FF2B5EF4-FFF2-40B4-BE49-F238E27FC236}">
                <a16:creationId xmlns:a16="http://schemas.microsoft.com/office/drawing/2014/main" id="{30725A28-901C-D943-D4A3-1D42C6209760}"/>
              </a:ext>
            </a:extLst>
          </p:cNvPr>
          <p:cNvSpPr/>
          <p:nvPr/>
        </p:nvSpPr>
        <p:spPr>
          <a:xfrm>
            <a:off x="272715" y="4927433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5" name="Oval 224">
            <a:extLst>
              <a:ext uri="{FF2B5EF4-FFF2-40B4-BE49-F238E27FC236}">
                <a16:creationId xmlns:a16="http://schemas.microsoft.com/office/drawing/2014/main" id="{940523AF-B16B-FD39-25BF-05EAD5AC4E75}"/>
              </a:ext>
            </a:extLst>
          </p:cNvPr>
          <p:cNvSpPr/>
          <p:nvPr/>
        </p:nvSpPr>
        <p:spPr>
          <a:xfrm>
            <a:off x="268705" y="5384132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6" name="Oval 225">
            <a:extLst>
              <a:ext uri="{FF2B5EF4-FFF2-40B4-BE49-F238E27FC236}">
                <a16:creationId xmlns:a16="http://schemas.microsoft.com/office/drawing/2014/main" id="{31C72BFE-404B-0759-73AD-98AE0B168B11}"/>
              </a:ext>
            </a:extLst>
          </p:cNvPr>
          <p:cNvSpPr/>
          <p:nvPr/>
        </p:nvSpPr>
        <p:spPr>
          <a:xfrm>
            <a:off x="268705" y="1244265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7" name="Oval 226">
            <a:extLst>
              <a:ext uri="{FF2B5EF4-FFF2-40B4-BE49-F238E27FC236}">
                <a16:creationId xmlns:a16="http://schemas.microsoft.com/office/drawing/2014/main" id="{BAE50FD0-EC7D-7B04-88B0-48943CDA7476}"/>
              </a:ext>
            </a:extLst>
          </p:cNvPr>
          <p:cNvSpPr/>
          <p:nvPr/>
        </p:nvSpPr>
        <p:spPr>
          <a:xfrm>
            <a:off x="709865" y="773383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8" name="Oval 227">
            <a:extLst>
              <a:ext uri="{FF2B5EF4-FFF2-40B4-BE49-F238E27FC236}">
                <a16:creationId xmlns:a16="http://schemas.microsoft.com/office/drawing/2014/main" id="{CA1D38B8-85A0-9127-70A5-254D0B0BF637}"/>
              </a:ext>
            </a:extLst>
          </p:cNvPr>
          <p:cNvSpPr/>
          <p:nvPr/>
        </p:nvSpPr>
        <p:spPr>
          <a:xfrm>
            <a:off x="1175085" y="79293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9" name="Oval 228">
            <a:extLst>
              <a:ext uri="{FF2B5EF4-FFF2-40B4-BE49-F238E27FC236}">
                <a16:creationId xmlns:a16="http://schemas.microsoft.com/office/drawing/2014/main" id="{C64FE076-8613-FA0B-86F9-93E6C4C6E7D9}"/>
              </a:ext>
            </a:extLst>
          </p:cNvPr>
          <p:cNvSpPr/>
          <p:nvPr/>
        </p:nvSpPr>
        <p:spPr>
          <a:xfrm>
            <a:off x="1628274" y="784034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0" name="Oval 229">
            <a:extLst>
              <a:ext uri="{FF2B5EF4-FFF2-40B4-BE49-F238E27FC236}">
                <a16:creationId xmlns:a16="http://schemas.microsoft.com/office/drawing/2014/main" id="{8F32CF81-2600-4725-889F-D7F26CED0B46}"/>
              </a:ext>
            </a:extLst>
          </p:cNvPr>
          <p:cNvSpPr/>
          <p:nvPr/>
        </p:nvSpPr>
        <p:spPr>
          <a:xfrm>
            <a:off x="2093494" y="80358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1" name="Oval 230">
            <a:extLst>
              <a:ext uri="{FF2B5EF4-FFF2-40B4-BE49-F238E27FC236}">
                <a16:creationId xmlns:a16="http://schemas.microsoft.com/office/drawing/2014/main" id="{1300EA75-F199-71D4-200D-811890051DCF}"/>
              </a:ext>
            </a:extLst>
          </p:cNvPr>
          <p:cNvSpPr/>
          <p:nvPr/>
        </p:nvSpPr>
        <p:spPr>
          <a:xfrm>
            <a:off x="2554703" y="773383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2" name="Oval 231">
            <a:extLst>
              <a:ext uri="{FF2B5EF4-FFF2-40B4-BE49-F238E27FC236}">
                <a16:creationId xmlns:a16="http://schemas.microsoft.com/office/drawing/2014/main" id="{820E214D-B489-CC0F-94EE-91B57D409C04}"/>
              </a:ext>
            </a:extLst>
          </p:cNvPr>
          <p:cNvSpPr/>
          <p:nvPr/>
        </p:nvSpPr>
        <p:spPr>
          <a:xfrm>
            <a:off x="3019923" y="79293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3" name="Oval 232">
            <a:extLst>
              <a:ext uri="{FF2B5EF4-FFF2-40B4-BE49-F238E27FC236}">
                <a16:creationId xmlns:a16="http://schemas.microsoft.com/office/drawing/2014/main" id="{6F0AA8D0-B9AE-74D9-F3E6-39C382691BFE}"/>
              </a:ext>
            </a:extLst>
          </p:cNvPr>
          <p:cNvSpPr/>
          <p:nvPr/>
        </p:nvSpPr>
        <p:spPr>
          <a:xfrm>
            <a:off x="3485141" y="794436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4" name="Oval 233">
            <a:extLst>
              <a:ext uri="{FF2B5EF4-FFF2-40B4-BE49-F238E27FC236}">
                <a16:creationId xmlns:a16="http://schemas.microsoft.com/office/drawing/2014/main" id="{ED61F70E-4A60-5BC1-2C90-F5AC24A56596}"/>
              </a:ext>
            </a:extLst>
          </p:cNvPr>
          <p:cNvSpPr/>
          <p:nvPr/>
        </p:nvSpPr>
        <p:spPr>
          <a:xfrm>
            <a:off x="3950361" y="813990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5" name="Oval 234">
            <a:extLst>
              <a:ext uri="{FF2B5EF4-FFF2-40B4-BE49-F238E27FC236}">
                <a16:creationId xmlns:a16="http://schemas.microsoft.com/office/drawing/2014/main" id="{3405400B-1BA5-4BDA-6362-4E9C63882194}"/>
              </a:ext>
            </a:extLst>
          </p:cNvPr>
          <p:cNvSpPr/>
          <p:nvPr/>
        </p:nvSpPr>
        <p:spPr>
          <a:xfrm>
            <a:off x="4411570" y="773383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6" name="Oval 235">
            <a:extLst>
              <a:ext uri="{FF2B5EF4-FFF2-40B4-BE49-F238E27FC236}">
                <a16:creationId xmlns:a16="http://schemas.microsoft.com/office/drawing/2014/main" id="{40330EB2-380F-2CD9-0597-AED53A4E7962}"/>
              </a:ext>
            </a:extLst>
          </p:cNvPr>
          <p:cNvSpPr/>
          <p:nvPr/>
        </p:nvSpPr>
        <p:spPr>
          <a:xfrm>
            <a:off x="4876790" y="792937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7" name="Oval 236">
            <a:extLst>
              <a:ext uri="{FF2B5EF4-FFF2-40B4-BE49-F238E27FC236}">
                <a16:creationId xmlns:a16="http://schemas.microsoft.com/office/drawing/2014/main" id="{F33818D1-E169-DEC8-D960-55733BE1EEDF}"/>
              </a:ext>
            </a:extLst>
          </p:cNvPr>
          <p:cNvSpPr/>
          <p:nvPr/>
        </p:nvSpPr>
        <p:spPr>
          <a:xfrm>
            <a:off x="260685" y="783408"/>
            <a:ext cx="457200" cy="457200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11" name="Straight Arrow Connector 210">
            <a:extLst>
              <a:ext uri="{FF2B5EF4-FFF2-40B4-BE49-F238E27FC236}">
                <a16:creationId xmlns:a16="http://schemas.microsoft.com/office/drawing/2014/main" id="{45553E60-3803-154B-C355-311122A15BC1}"/>
              </a:ext>
            </a:extLst>
          </p:cNvPr>
          <p:cNvCxnSpPr>
            <a:cxnSpLocks/>
            <a:endCxn id="188" idx="2"/>
          </p:cNvCxnSpPr>
          <p:nvPr/>
        </p:nvCxnSpPr>
        <p:spPr>
          <a:xfrm>
            <a:off x="2215498" y="831031"/>
            <a:ext cx="4394381" cy="89321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334373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6000" b="1" dirty="0"/>
              <a:t>Convolutional Neural Networks (</a:t>
            </a:r>
            <a:r>
              <a:rPr lang="en-US" sz="6000" b="1" dirty="0"/>
              <a:t>CNN)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 fontScale="92500" lnSpcReduction="20000"/>
          </a:bodyPr>
          <a:lstStyle/>
          <a:p>
            <a:r>
              <a:rPr lang="en-GB" sz="3200" b="1" dirty="0"/>
              <a:t>CNNs solve this by:</a:t>
            </a:r>
          </a:p>
          <a:p>
            <a:pPr lvl="1"/>
            <a:r>
              <a:rPr lang="en-GB" sz="2600" dirty="0"/>
              <a:t>Using partially connected networks and weight sharing</a:t>
            </a:r>
            <a:endParaRPr lang="en-US" sz="2600" dirty="0">
              <a:solidFill>
                <a:prstClr val="black"/>
              </a:solidFill>
              <a:ea typeface="+mj-ea"/>
              <a:cs typeface="+mj-cs"/>
            </a:endParaRPr>
          </a:p>
          <a:p>
            <a:endParaRPr lang="en-US" sz="3200" b="1" dirty="0"/>
          </a:p>
          <a:p>
            <a:r>
              <a:rPr lang="en-US" sz="3200" b="1" dirty="0"/>
              <a:t>Consider biological vision systems.</a:t>
            </a:r>
          </a:p>
          <a:p>
            <a:endParaRPr lang="en-US" b="1" dirty="0"/>
          </a:p>
          <a:p>
            <a:pPr lvl="1"/>
            <a:r>
              <a:rPr lang="en-US" sz="2800" dirty="0"/>
              <a:t>They are multi-layered.</a:t>
            </a:r>
          </a:p>
          <a:p>
            <a:pPr lvl="1"/>
            <a:r>
              <a:rPr lang="en-US" sz="2800" dirty="0"/>
              <a:t>Layers are </a:t>
            </a:r>
            <a:r>
              <a:rPr lang="en-US" sz="2800" dirty="0" err="1"/>
              <a:t>specialised</a:t>
            </a:r>
            <a:r>
              <a:rPr lang="en-US" sz="2800" dirty="0"/>
              <a:t>:-</a:t>
            </a:r>
          </a:p>
          <a:p>
            <a:pPr lvl="2"/>
            <a:r>
              <a:rPr lang="en-US" sz="2800" dirty="0"/>
              <a:t>Early layers detect small features: corners, vertical edges, horizontal edges, blobs, etc.</a:t>
            </a:r>
          </a:p>
          <a:p>
            <a:pPr lvl="2"/>
            <a:r>
              <a:rPr lang="en-US" sz="2800" dirty="0"/>
              <a:t>Following layers combine low level features into higher level patterns:- shapes and textures.</a:t>
            </a: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9644170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6000" b="1" dirty="0"/>
              <a:t>Convolutional Neural Networks (</a:t>
            </a:r>
            <a:r>
              <a:rPr lang="en-US" sz="6000" b="1" dirty="0"/>
              <a:t>CNN)</a:t>
            </a:r>
            <a:endParaRPr lang="en-GB" sz="6000" b="1" dirty="0"/>
          </a:p>
        </p:txBody>
      </p:sp>
      <p:pic>
        <p:nvPicPr>
          <p:cNvPr id="2" name="Picture 4" descr="https://upload.wikimedia.org/wikipedia/commons/5/5e/Silverbird_in_Murchison_Falls_National_Park,_Uganda.JPG">
            <a:extLst>
              <a:ext uri="{FF2B5EF4-FFF2-40B4-BE49-F238E27FC236}">
                <a16:creationId xmlns:a16="http://schemas.microsoft.com/office/drawing/2014/main" id="{8788D5E4-FEB6-B641-7A53-2E401F204A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860128"/>
            <a:ext cx="4706614" cy="31377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圖片 15">
            <a:extLst>
              <a:ext uri="{FF2B5EF4-FFF2-40B4-BE49-F238E27FC236}">
                <a16:creationId xmlns:a16="http://schemas.microsoft.com/office/drawing/2014/main" id="{E015E0D0-A2A1-E935-DB65-454F5586E0D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39358" y="2350026"/>
            <a:ext cx="2455493" cy="2157949"/>
          </a:xfrm>
          <a:prstGeom prst="rect">
            <a:avLst/>
          </a:prstGeom>
          <a:noFill/>
          <a:ln w="57150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矩形 43">
            <a:extLst>
              <a:ext uri="{FF2B5EF4-FFF2-40B4-BE49-F238E27FC236}">
                <a16:creationId xmlns:a16="http://schemas.microsoft.com/office/drawing/2014/main" id="{57EC0998-3522-DA1A-E061-239BD85AB469}"/>
              </a:ext>
            </a:extLst>
          </p:cNvPr>
          <p:cNvSpPr/>
          <p:nvPr/>
        </p:nvSpPr>
        <p:spPr>
          <a:xfrm>
            <a:off x="2294262" y="2012540"/>
            <a:ext cx="591871" cy="498702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cxnSp>
        <p:nvCxnSpPr>
          <p:cNvPr id="6" name="直線單箭頭接點 45">
            <a:extLst>
              <a:ext uri="{FF2B5EF4-FFF2-40B4-BE49-F238E27FC236}">
                <a16:creationId xmlns:a16="http://schemas.microsoft.com/office/drawing/2014/main" id="{E39B51F8-719C-10C5-090F-E285287071D0}"/>
              </a:ext>
            </a:extLst>
          </p:cNvPr>
          <p:cNvCxnSpPr>
            <a:cxnSpLocks/>
            <a:stCxn id="4" idx="3"/>
            <a:endCxn id="3" idx="1"/>
          </p:cNvCxnSpPr>
          <p:nvPr/>
        </p:nvCxnSpPr>
        <p:spPr>
          <a:xfrm>
            <a:off x="2886133" y="2261891"/>
            <a:ext cx="5553225" cy="116711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1854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6000" b="1" dirty="0"/>
              <a:t>Convolutional Neural Networks (</a:t>
            </a:r>
            <a:r>
              <a:rPr lang="en-US" sz="6000" b="1" dirty="0"/>
              <a:t>CNN)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6860728" cy="4024313"/>
          </a:xfrm>
        </p:spPr>
        <p:txBody>
          <a:bodyPr>
            <a:normAutofit lnSpcReduction="10000"/>
          </a:bodyPr>
          <a:lstStyle/>
          <a:p>
            <a:r>
              <a:rPr lang="en-US" sz="3200" dirty="0"/>
              <a:t>Patterns in images are </a:t>
            </a:r>
            <a:r>
              <a:rPr lang="en-US" sz="3200" dirty="0" err="1"/>
              <a:t>localised</a:t>
            </a:r>
            <a:r>
              <a:rPr lang="en-US" sz="3200" dirty="0"/>
              <a:t> – related information is nearby.</a:t>
            </a:r>
          </a:p>
          <a:p>
            <a:endParaRPr lang="en-US" sz="3200" dirty="0"/>
          </a:p>
          <a:p>
            <a:r>
              <a:rPr lang="en-US" sz="3200" dirty="0"/>
              <a:t>The patterns can occur anywhere in an image.</a:t>
            </a:r>
          </a:p>
          <a:p>
            <a:endParaRPr lang="en-US" sz="3200" dirty="0"/>
          </a:p>
          <a:p>
            <a:r>
              <a:rPr lang="en-US" sz="3200" dirty="0"/>
              <a:t>So train small detectors that move over the image.</a:t>
            </a: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pic>
        <p:nvPicPr>
          <p:cNvPr id="2" name="Picture 4" descr="http://all4desktop.com/data_images/original/4244361-bird.jpg">
            <a:extLst>
              <a:ext uri="{FF2B5EF4-FFF2-40B4-BE49-F238E27FC236}">
                <a16:creationId xmlns:a16="http://schemas.microsoft.com/office/drawing/2014/main" id="{BE256987-5B29-C858-0468-733B58C11E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6494" y="3589337"/>
            <a:ext cx="2486025" cy="179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4" descr="https://upload.wikimedia.org/wikipedia/commons/5/5e/Silverbird_in_Murchison_Falls_National_Park,_Uganda.JPG">
            <a:extLst>
              <a:ext uri="{FF2B5EF4-FFF2-40B4-BE49-F238E27FC236}">
                <a16:creationId xmlns:a16="http://schemas.microsoft.com/office/drawing/2014/main" id="{76872129-8F5D-F59A-EF80-3C8F812C70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6494" y="1690687"/>
            <a:ext cx="2486025" cy="1657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矩形 11">
            <a:extLst>
              <a:ext uri="{FF2B5EF4-FFF2-40B4-BE49-F238E27FC236}">
                <a16:creationId xmlns:a16="http://schemas.microsoft.com/office/drawing/2014/main" id="{B3C51691-7A07-0876-2E81-09932872F13A}"/>
              </a:ext>
            </a:extLst>
          </p:cNvPr>
          <p:cNvSpPr/>
          <p:nvPr/>
        </p:nvSpPr>
        <p:spPr>
          <a:xfrm>
            <a:off x="8656381" y="1741487"/>
            <a:ext cx="406400" cy="379413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6" name="矩形 12">
            <a:extLst>
              <a:ext uri="{FF2B5EF4-FFF2-40B4-BE49-F238E27FC236}">
                <a16:creationId xmlns:a16="http://schemas.microsoft.com/office/drawing/2014/main" id="{5BC4D5F8-CA43-529C-39E4-D81D452243F4}"/>
              </a:ext>
            </a:extLst>
          </p:cNvPr>
          <p:cNvSpPr/>
          <p:nvPr/>
        </p:nvSpPr>
        <p:spPr>
          <a:xfrm>
            <a:off x="9170731" y="4106862"/>
            <a:ext cx="406400" cy="379413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316426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147781"/>
            <a:ext cx="11724629" cy="1325563"/>
          </a:xfrm>
        </p:spPr>
        <p:txBody>
          <a:bodyPr>
            <a:normAutofit/>
          </a:bodyPr>
          <a:lstStyle/>
          <a:p>
            <a:pPr algn="ctr"/>
            <a:r>
              <a:rPr lang="en-US" sz="6000" b="1" dirty="0"/>
              <a:t>Convolution</a:t>
            </a:r>
            <a:endParaRPr lang="en-GB" sz="60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141AF6E-E522-31B1-AA83-38E736EB5D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17368" y="1473344"/>
            <a:ext cx="4959946" cy="278127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46C3E52-2F6C-FE2E-0974-068D09D73DE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5077" y="1473345"/>
            <a:ext cx="4794440" cy="2681690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E52A95EF-BCDC-6186-4343-1CC63D8B3624}"/>
              </a:ext>
            </a:extLst>
          </p:cNvPr>
          <p:cNvSpPr/>
          <p:nvPr/>
        </p:nvSpPr>
        <p:spPr>
          <a:xfrm>
            <a:off x="2310062" y="3886200"/>
            <a:ext cx="216569" cy="268835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24C12DA-47D2-9BA7-2310-D1A44EEE44B8}"/>
              </a:ext>
            </a:extLst>
          </p:cNvPr>
          <p:cNvSpPr txBox="1"/>
          <p:nvPr/>
        </p:nvSpPr>
        <p:spPr>
          <a:xfrm>
            <a:off x="541420" y="4379856"/>
            <a:ext cx="1121343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US" sz="2400" dirty="0"/>
              <a:t>Apply a defined sized filter to extract local features –  a 3x3 filter = 9 different weights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Use the same filter to all patches in the input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Move by 2 pixels for the next patch</a:t>
            </a:r>
          </a:p>
        </p:txBody>
      </p:sp>
    </p:spTree>
    <p:extLst>
      <p:ext uri="{BB962C8B-B14F-4D97-AF65-F5344CB8AC3E}">
        <p14:creationId xmlns:p14="http://schemas.microsoft.com/office/powerpoint/2010/main" val="31867519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dirty="0"/>
              <a:t>Convolution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 lnSpcReduction="10000"/>
          </a:bodyPr>
          <a:lstStyle/>
          <a:p>
            <a:r>
              <a:rPr lang="en-US" sz="3200" dirty="0"/>
              <a:t>This is the convolutional layer.</a:t>
            </a:r>
          </a:p>
          <a:p>
            <a:pPr lvl="1"/>
            <a:r>
              <a:rPr lang="en-US" sz="2800" dirty="0"/>
              <a:t>Same convolution used in </a:t>
            </a:r>
            <a:r>
              <a:rPr lang="en-US" sz="2800" dirty="0" err="1"/>
              <a:t>methematics</a:t>
            </a:r>
            <a:r>
              <a:rPr lang="en-US" sz="2800" dirty="0"/>
              <a:t>, graphics, computer vision, signal processing, etc.</a:t>
            </a:r>
          </a:p>
          <a:p>
            <a:endParaRPr lang="en-US" sz="3200" dirty="0"/>
          </a:p>
          <a:p>
            <a:r>
              <a:rPr lang="en-US" sz="3200" dirty="0"/>
              <a:t>A small filter (kernel) can be moved across the image.</a:t>
            </a:r>
          </a:p>
          <a:p>
            <a:endParaRPr lang="en-US" sz="3200" dirty="0"/>
          </a:p>
          <a:p>
            <a:r>
              <a:rPr lang="en-US" sz="3200" dirty="0"/>
              <a:t>Pixels with a high correspondence to the overlayed filter will produce a large result.</a:t>
            </a: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49931153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dirty="0"/>
              <a:t>Convolution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r>
              <a:rPr lang="en-US" sz="3200" b="1" dirty="0"/>
              <a:t>A Convolution is a local transform</a:t>
            </a:r>
          </a:p>
          <a:p>
            <a:pPr lvl="1"/>
            <a:r>
              <a:rPr lang="en-US" sz="2800" dirty="0"/>
              <a:t>A template is placed and centered over a location.</a:t>
            </a:r>
          </a:p>
          <a:p>
            <a:pPr lvl="1"/>
            <a:r>
              <a:rPr lang="en-US" sz="2800" dirty="0"/>
              <a:t>For  each overlapping image/template pixel the mathematical product of the pixel value and template value is computed.</a:t>
            </a:r>
          </a:p>
          <a:p>
            <a:pPr lvl="1"/>
            <a:r>
              <a:rPr lang="en-US" sz="2800" dirty="0"/>
              <a:t>All these computed products are then added together.</a:t>
            </a:r>
          </a:p>
          <a:p>
            <a:pPr lvl="1"/>
            <a:r>
              <a:rPr lang="en-US" sz="2800" dirty="0"/>
              <a:t>It represents, in a sense, the amount of overlap between the template and the local pixels. </a:t>
            </a: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0601994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6000" b="1" dirty="0"/>
              <a:t>Convolutional Neural Networks (</a:t>
            </a:r>
            <a:r>
              <a:rPr lang="en-US" sz="6000" b="1" dirty="0"/>
              <a:t>CNN)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4824663"/>
            <a:ext cx="11475562" cy="60157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b="1" dirty="0">
                <a:solidFill>
                  <a:prstClr val="black"/>
                </a:solidFill>
                <a:ea typeface="+mj-ea"/>
                <a:cs typeface="+mj-cs"/>
              </a:rPr>
              <a:t>It is the dot product of the overlayed elements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7A20194-D14B-EECB-A840-F4C65DA87E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656" y="1690688"/>
            <a:ext cx="11268125" cy="29285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58262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0"/>
            <a:ext cx="11481847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6000" b="1" dirty="0"/>
              <a:t>Convolutional Neural Networks (</a:t>
            </a:r>
            <a:r>
              <a:rPr lang="en-US" sz="6000" b="1" dirty="0"/>
              <a:t>CNN)</a:t>
            </a:r>
            <a:endParaRPr lang="en-GB" sz="6000" b="1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3F9F14E-30BC-21C0-F990-593A3A10CD0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146785" y="1005716"/>
            <a:ext cx="5898429" cy="484656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74CEB41-CDCE-39FC-070A-3B919DB577A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66263" y="1325563"/>
            <a:ext cx="2259471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 b="1" dirty="0"/>
              <a:t>Beak detector</a:t>
            </a:r>
          </a:p>
        </p:txBody>
      </p:sp>
      <p:sp>
        <p:nvSpPr>
          <p:cNvPr id="10" name="TextBox 4">
            <a:extLst>
              <a:ext uri="{FF2B5EF4-FFF2-40B4-BE49-F238E27FC236}">
                <a16:creationId xmlns:a16="http://schemas.microsoft.com/office/drawing/2014/main" id="{3BE2A4BB-9B3A-DAF4-31E2-6F2A5570A67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27515" y="5070773"/>
            <a:ext cx="1176530" cy="461665"/>
          </a:xfrm>
          <a:prstGeom prst="rect">
            <a:avLst/>
          </a:prstGeom>
          <a:solidFill>
            <a:srgbClr val="FFFF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US" altLang="en-US" b="1" dirty="0"/>
              <a:t>A filter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2A599B9F-CB8E-8C32-371D-09B9B353D116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6095998" y="1877321"/>
            <a:ext cx="0" cy="745563"/>
          </a:xfrm>
          <a:prstGeom prst="straightConnector1">
            <a:avLst/>
          </a:prstGeom>
          <a:noFill/>
          <a:ln w="57150">
            <a:solidFill>
              <a:srgbClr val="FF0000"/>
            </a:solidFill>
            <a:round/>
            <a:headEnd/>
            <a:tailEnd type="arrow" w="med" len="med"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</p:spTree>
    <p:extLst>
      <p:ext uri="{BB962C8B-B14F-4D97-AF65-F5344CB8AC3E}">
        <p14:creationId xmlns:p14="http://schemas.microsoft.com/office/powerpoint/2010/main" val="404625734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6000" b="1" dirty="0"/>
              <a:t>Convolutional Neural Networks (</a:t>
            </a:r>
            <a:r>
              <a:rPr lang="en-US" sz="6000" b="1" dirty="0"/>
              <a:t>CNN)</a:t>
            </a:r>
            <a:endParaRPr lang="en-GB" sz="6000" b="1" dirty="0"/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0C0E3F59-0BED-E889-E7B7-399C6509FD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24455"/>
              </p:ext>
            </p:extLst>
          </p:nvPr>
        </p:nvGraphicFramePr>
        <p:xfrm>
          <a:off x="1646991" y="1585940"/>
          <a:ext cx="3887532" cy="3337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1948">
                  <a:extLst>
                    <a:ext uri="{9D8B030D-6E8A-4147-A177-3AD203B41FA5}">
                      <a16:colId xmlns:a16="http://schemas.microsoft.com/office/drawing/2014/main" val="1471231245"/>
                    </a:ext>
                  </a:extLst>
                </a:gridCol>
                <a:gridCol w="431948">
                  <a:extLst>
                    <a:ext uri="{9D8B030D-6E8A-4147-A177-3AD203B41FA5}">
                      <a16:colId xmlns:a16="http://schemas.microsoft.com/office/drawing/2014/main" val="3713025559"/>
                    </a:ext>
                  </a:extLst>
                </a:gridCol>
                <a:gridCol w="431948">
                  <a:extLst>
                    <a:ext uri="{9D8B030D-6E8A-4147-A177-3AD203B41FA5}">
                      <a16:colId xmlns:a16="http://schemas.microsoft.com/office/drawing/2014/main" val="503345225"/>
                    </a:ext>
                  </a:extLst>
                </a:gridCol>
                <a:gridCol w="431948">
                  <a:extLst>
                    <a:ext uri="{9D8B030D-6E8A-4147-A177-3AD203B41FA5}">
                      <a16:colId xmlns:a16="http://schemas.microsoft.com/office/drawing/2014/main" val="230317467"/>
                    </a:ext>
                  </a:extLst>
                </a:gridCol>
                <a:gridCol w="431948">
                  <a:extLst>
                    <a:ext uri="{9D8B030D-6E8A-4147-A177-3AD203B41FA5}">
                      <a16:colId xmlns:a16="http://schemas.microsoft.com/office/drawing/2014/main" val="1009910753"/>
                    </a:ext>
                  </a:extLst>
                </a:gridCol>
                <a:gridCol w="431948">
                  <a:extLst>
                    <a:ext uri="{9D8B030D-6E8A-4147-A177-3AD203B41FA5}">
                      <a16:colId xmlns:a16="http://schemas.microsoft.com/office/drawing/2014/main" val="3569871368"/>
                    </a:ext>
                  </a:extLst>
                </a:gridCol>
                <a:gridCol w="431948">
                  <a:extLst>
                    <a:ext uri="{9D8B030D-6E8A-4147-A177-3AD203B41FA5}">
                      <a16:colId xmlns:a16="http://schemas.microsoft.com/office/drawing/2014/main" val="910924500"/>
                    </a:ext>
                  </a:extLst>
                </a:gridCol>
                <a:gridCol w="431948">
                  <a:extLst>
                    <a:ext uri="{9D8B030D-6E8A-4147-A177-3AD203B41FA5}">
                      <a16:colId xmlns:a16="http://schemas.microsoft.com/office/drawing/2014/main" val="4149870651"/>
                    </a:ext>
                  </a:extLst>
                </a:gridCol>
                <a:gridCol w="431948">
                  <a:extLst>
                    <a:ext uri="{9D8B030D-6E8A-4147-A177-3AD203B41FA5}">
                      <a16:colId xmlns:a16="http://schemas.microsoft.com/office/drawing/2014/main" val="202991024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17273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652699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685856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054816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74458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354763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84078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952978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4505062"/>
                  </a:ext>
                </a:extLst>
              </a:tr>
            </a:tbl>
          </a:graphicData>
        </a:graphic>
      </p:graphicFrame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35340334-A4AB-4607-E2E5-6F54E4B11CA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5100688"/>
              </p:ext>
            </p:extLst>
          </p:nvPr>
        </p:nvGraphicFramePr>
        <p:xfrm>
          <a:off x="6085358" y="1585940"/>
          <a:ext cx="1310940" cy="1097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6980">
                  <a:extLst>
                    <a:ext uri="{9D8B030D-6E8A-4147-A177-3AD203B41FA5}">
                      <a16:colId xmlns:a16="http://schemas.microsoft.com/office/drawing/2014/main" val="3583539477"/>
                    </a:ext>
                  </a:extLst>
                </a:gridCol>
                <a:gridCol w="436980">
                  <a:extLst>
                    <a:ext uri="{9D8B030D-6E8A-4147-A177-3AD203B41FA5}">
                      <a16:colId xmlns:a16="http://schemas.microsoft.com/office/drawing/2014/main" val="880516766"/>
                    </a:ext>
                  </a:extLst>
                </a:gridCol>
                <a:gridCol w="436980">
                  <a:extLst>
                    <a:ext uri="{9D8B030D-6E8A-4147-A177-3AD203B41FA5}">
                      <a16:colId xmlns:a16="http://schemas.microsoft.com/office/drawing/2014/main" val="4166002985"/>
                    </a:ext>
                  </a:extLst>
                </a:gridCol>
              </a:tblGrid>
              <a:tr h="365701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bg1"/>
                          </a:solidFill>
                        </a:rPr>
                        <a:t>-1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bg1"/>
                          </a:solidFill>
                        </a:rPr>
                        <a:t>-1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43642290"/>
                  </a:ext>
                </a:extLst>
              </a:tr>
              <a:tr h="365701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bg1"/>
                          </a:solidFill>
                        </a:rPr>
                        <a:t>-1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bg1"/>
                          </a:solidFill>
                        </a:rPr>
                        <a:t>-1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70155215"/>
                  </a:ext>
                </a:extLst>
              </a:tr>
              <a:tr h="365701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bg1"/>
                          </a:solidFill>
                        </a:rPr>
                        <a:t>-1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bg1"/>
                          </a:solidFill>
                        </a:rPr>
                        <a:t>-1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16809781"/>
                  </a:ext>
                </a:extLst>
              </a:tr>
            </a:tbl>
          </a:graphicData>
        </a:graphic>
      </p:graphicFrame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BBB53C89-4DF6-C113-6310-18FBA706EBF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52346986"/>
              </p:ext>
            </p:extLst>
          </p:nvPr>
        </p:nvGraphicFramePr>
        <p:xfrm>
          <a:off x="6096000" y="3349859"/>
          <a:ext cx="1310940" cy="1097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6980">
                  <a:extLst>
                    <a:ext uri="{9D8B030D-6E8A-4147-A177-3AD203B41FA5}">
                      <a16:colId xmlns:a16="http://schemas.microsoft.com/office/drawing/2014/main" val="780804556"/>
                    </a:ext>
                  </a:extLst>
                </a:gridCol>
                <a:gridCol w="436980">
                  <a:extLst>
                    <a:ext uri="{9D8B030D-6E8A-4147-A177-3AD203B41FA5}">
                      <a16:colId xmlns:a16="http://schemas.microsoft.com/office/drawing/2014/main" val="2175290030"/>
                    </a:ext>
                  </a:extLst>
                </a:gridCol>
                <a:gridCol w="436980">
                  <a:extLst>
                    <a:ext uri="{9D8B030D-6E8A-4147-A177-3AD203B41FA5}">
                      <a16:colId xmlns:a16="http://schemas.microsoft.com/office/drawing/2014/main" val="936804658"/>
                    </a:ext>
                  </a:extLst>
                </a:gridCol>
              </a:tblGrid>
              <a:tr h="365534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bg1"/>
                          </a:solidFill>
                        </a:rPr>
                        <a:t>-1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bg1"/>
                          </a:solidFill>
                        </a:rPr>
                        <a:t>-1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69211535"/>
                  </a:ext>
                </a:extLst>
              </a:tr>
              <a:tr h="365534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bg1"/>
                          </a:solidFill>
                        </a:rPr>
                        <a:t>-1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bg1"/>
                          </a:solidFill>
                        </a:rPr>
                        <a:t>-1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12571739"/>
                  </a:ext>
                </a:extLst>
              </a:tr>
              <a:tr h="365534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bg1"/>
                          </a:solidFill>
                        </a:rPr>
                        <a:t>-1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bg1"/>
                          </a:solidFill>
                        </a:rPr>
                        <a:t>-1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40508636"/>
                  </a:ext>
                </a:extLst>
              </a:tr>
            </a:tbl>
          </a:graphicData>
        </a:graphic>
      </p:graphicFrame>
      <p:sp>
        <p:nvSpPr>
          <p:cNvPr id="7" name="Rectangle 6">
            <a:extLst>
              <a:ext uri="{FF2B5EF4-FFF2-40B4-BE49-F238E27FC236}">
                <a16:creationId xmlns:a16="http://schemas.microsoft.com/office/drawing/2014/main" id="{AD1D3893-68EE-C6E0-9B2D-3D2A80DB9901}"/>
              </a:ext>
            </a:extLst>
          </p:cNvPr>
          <p:cNvSpPr/>
          <p:nvPr/>
        </p:nvSpPr>
        <p:spPr>
          <a:xfrm>
            <a:off x="2081463" y="1960847"/>
            <a:ext cx="1310940" cy="1107083"/>
          </a:xfrm>
          <a:prstGeom prst="rect">
            <a:avLst/>
          </a:prstGeom>
          <a:noFill/>
          <a:ln w="5715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EBAE1DBC-E5CF-190F-A8B5-4AB4B340BE4E}"/>
              </a:ext>
            </a:extLst>
          </p:cNvPr>
          <p:cNvCxnSpPr>
            <a:cxnSpLocks/>
          </p:cNvCxnSpPr>
          <p:nvPr/>
        </p:nvCxnSpPr>
        <p:spPr>
          <a:xfrm flipV="1">
            <a:off x="3392403" y="1585940"/>
            <a:ext cx="2692955" cy="341221"/>
          </a:xfrm>
          <a:prstGeom prst="straightConnector1">
            <a:avLst/>
          </a:prstGeom>
          <a:ln w="57150">
            <a:solidFill>
              <a:srgbClr val="92D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8C0B92CC-847D-487E-EA72-6DFB100086A0}"/>
              </a:ext>
            </a:extLst>
          </p:cNvPr>
          <p:cNvCxnSpPr>
            <a:cxnSpLocks/>
          </p:cNvCxnSpPr>
          <p:nvPr/>
        </p:nvCxnSpPr>
        <p:spPr>
          <a:xfrm flipV="1">
            <a:off x="3392403" y="2683220"/>
            <a:ext cx="4014537" cy="384710"/>
          </a:xfrm>
          <a:prstGeom prst="straightConnector1">
            <a:avLst/>
          </a:prstGeom>
          <a:ln w="57150">
            <a:solidFill>
              <a:srgbClr val="92D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 15">
            <a:extLst>
              <a:ext uri="{FF2B5EF4-FFF2-40B4-BE49-F238E27FC236}">
                <a16:creationId xmlns:a16="http://schemas.microsoft.com/office/drawing/2014/main" id="{8446EC60-052C-7EF4-C05E-A5BA6E082111}"/>
              </a:ext>
            </a:extLst>
          </p:cNvPr>
          <p:cNvSpPr/>
          <p:nvPr/>
        </p:nvSpPr>
        <p:spPr>
          <a:xfrm>
            <a:off x="2935287" y="3466360"/>
            <a:ext cx="1310940" cy="1095051"/>
          </a:xfrm>
          <a:prstGeom prst="rect">
            <a:avLst/>
          </a:prstGeom>
          <a:noFill/>
          <a:ln w="5715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459AB0B7-29FF-DF9F-769D-4625036DA054}"/>
              </a:ext>
            </a:extLst>
          </p:cNvPr>
          <p:cNvCxnSpPr>
            <a:cxnSpLocks/>
          </p:cNvCxnSpPr>
          <p:nvPr/>
        </p:nvCxnSpPr>
        <p:spPr>
          <a:xfrm flipV="1">
            <a:off x="4235116" y="3362982"/>
            <a:ext cx="1860884" cy="85207"/>
          </a:xfrm>
          <a:prstGeom prst="straightConnector1">
            <a:avLst/>
          </a:prstGeom>
          <a:ln w="57150">
            <a:solidFill>
              <a:srgbClr val="92D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3BD50D70-9DA0-54DD-BF43-232C262876FD}"/>
              </a:ext>
            </a:extLst>
          </p:cNvPr>
          <p:cNvCxnSpPr>
            <a:cxnSpLocks/>
          </p:cNvCxnSpPr>
          <p:nvPr/>
        </p:nvCxnSpPr>
        <p:spPr>
          <a:xfrm flipV="1">
            <a:off x="4246227" y="4446644"/>
            <a:ext cx="3150071" cy="89439"/>
          </a:xfrm>
          <a:prstGeom prst="straightConnector1">
            <a:avLst/>
          </a:prstGeom>
          <a:ln w="57150">
            <a:solidFill>
              <a:srgbClr val="92D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>
            <a:extLst>
              <a:ext uri="{FF2B5EF4-FFF2-40B4-BE49-F238E27FC236}">
                <a16:creationId xmlns:a16="http://schemas.microsoft.com/office/drawing/2014/main" id="{B98329E8-16B3-35CC-4FCB-693376825F67}"/>
              </a:ext>
            </a:extLst>
          </p:cNvPr>
          <p:cNvSpPr txBox="1"/>
          <p:nvPr/>
        </p:nvSpPr>
        <p:spPr>
          <a:xfrm>
            <a:off x="7664117" y="1591515"/>
            <a:ext cx="4446888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Each filter detects a small pattern (3 x 3)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The filter is learned.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Each element is a parameter, a weighting, of a neural net input.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The convolution “looks” like the pattern it is searching for</a:t>
            </a:r>
          </a:p>
        </p:txBody>
      </p:sp>
    </p:spTree>
    <p:extLst>
      <p:ext uri="{BB962C8B-B14F-4D97-AF65-F5344CB8AC3E}">
        <p14:creationId xmlns:p14="http://schemas.microsoft.com/office/powerpoint/2010/main" val="335690153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6000" b="1" dirty="0"/>
              <a:t>Convolutional Neural Networks (</a:t>
            </a:r>
            <a:r>
              <a:rPr lang="en-US" sz="6000" b="1" dirty="0"/>
              <a:t>CNN)</a:t>
            </a:r>
            <a:endParaRPr lang="en-GB" sz="6000" b="1" dirty="0"/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0C0E3F59-0BED-E889-E7B7-399C6509FDCC}"/>
              </a:ext>
            </a:extLst>
          </p:cNvPr>
          <p:cNvGraphicFramePr>
            <a:graphicFrameLocks noGrp="1"/>
          </p:cNvGraphicFramePr>
          <p:nvPr/>
        </p:nvGraphicFramePr>
        <p:xfrm>
          <a:off x="1646991" y="1585940"/>
          <a:ext cx="3887532" cy="3337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1948">
                  <a:extLst>
                    <a:ext uri="{9D8B030D-6E8A-4147-A177-3AD203B41FA5}">
                      <a16:colId xmlns:a16="http://schemas.microsoft.com/office/drawing/2014/main" val="1471231245"/>
                    </a:ext>
                  </a:extLst>
                </a:gridCol>
                <a:gridCol w="431948">
                  <a:extLst>
                    <a:ext uri="{9D8B030D-6E8A-4147-A177-3AD203B41FA5}">
                      <a16:colId xmlns:a16="http://schemas.microsoft.com/office/drawing/2014/main" val="3713025559"/>
                    </a:ext>
                  </a:extLst>
                </a:gridCol>
                <a:gridCol w="431948">
                  <a:extLst>
                    <a:ext uri="{9D8B030D-6E8A-4147-A177-3AD203B41FA5}">
                      <a16:colId xmlns:a16="http://schemas.microsoft.com/office/drawing/2014/main" val="503345225"/>
                    </a:ext>
                  </a:extLst>
                </a:gridCol>
                <a:gridCol w="431948">
                  <a:extLst>
                    <a:ext uri="{9D8B030D-6E8A-4147-A177-3AD203B41FA5}">
                      <a16:colId xmlns:a16="http://schemas.microsoft.com/office/drawing/2014/main" val="230317467"/>
                    </a:ext>
                  </a:extLst>
                </a:gridCol>
                <a:gridCol w="431948">
                  <a:extLst>
                    <a:ext uri="{9D8B030D-6E8A-4147-A177-3AD203B41FA5}">
                      <a16:colId xmlns:a16="http://schemas.microsoft.com/office/drawing/2014/main" val="1009910753"/>
                    </a:ext>
                  </a:extLst>
                </a:gridCol>
                <a:gridCol w="431948">
                  <a:extLst>
                    <a:ext uri="{9D8B030D-6E8A-4147-A177-3AD203B41FA5}">
                      <a16:colId xmlns:a16="http://schemas.microsoft.com/office/drawing/2014/main" val="3569871368"/>
                    </a:ext>
                  </a:extLst>
                </a:gridCol>
                <a:gridCol w="431948">
                  <a:extLst>
                    <a:ext uri="{9D8B030D-6E8A-4147-A177-3AD203B41FA5}">
                      <a16:colId xmlns:a16="http://schemas.microsoft.com/office/drawing/2014/main" val="910924500"/>
                    </a:ext>
                  </a:extLst>
                </a:gridCol>
                <a:gridCol w="431948">
                  <a:extLst>
                    <a:ext uri="{9D8B030D-6E8A-4147-A177-3AD203B41FA5}">
                      <a16:colId xmlns:a16="http://schemas.microsoft.com/office/drawing/2014/main" val="4149870651"/>
                    </a:ext>
                  </a:extLst>
                </a:gridCol>
                <a:gridCol w="431948">
                  <a:extLst>
                    <a:ext uri="{9D8B030D-6E8A-4147-A177-3AD203B41FA5}">
                      <a16:colId xmlns:a16="http://schemas.microsoft.com/office/drawing/2014/main" val="202991024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17273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652699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685856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054816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74458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354763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84078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952978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4505062"/>
                  </a:ext>
                </a:extLst>
              </a:tr>
            </a:tbl>
          </a:graphicData>
        </a:graphic>
      </p:graphicFrame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35340334-A4AB-4607-E2E5-6F54E4B11CA5}"/>
              </a:ext>
            </a:extLst>
          </p:cNvPr>
          <p:cNvGraphicFramePr>
            <a:graphicFrameLocks noGrp="1"/>
          </p:cNvGraphicFramePr>
          <p:nvPr/>
        </p:nvGraphicFramePr>
        <p:xfrm>
          <a:off x="6085358" y="1585940"/>
          <a:ext cx="1310940" cy="1097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6980">
                  <a:extLst>
                    <a:ext uri="{9D8B030D-6E8A-4147-A177-3AD203B41FA5}">
                      <a16:colId xmlns:a16="http://schemas.microsoft.com/office/drawing/2014/main" val="3583539477"/>
                    </a:ext>
                  </a:extLst>
                </a:gridCol>
                <a:gridCol w="436980">
                  <a:extLst>
                    <a:ext uri="{9D8B030D-6E8A-4147-A177-3AD203B41FA5}">
                      <a16:colId xmlns:a16="http://schemas.microsoft.com/office/drawing/2014/main" val="880516766"/>
                    </a:ext>
                  </a:extLst>
                </a:gridCol>
                <a:gridCol w="436980">
                  <a:extLst>
                    <a:ext uri="{9D8B030D-6E8A-4147-A177-3AD203B41FA5}">
                      <a16:colId xmlns:a16="http://schemas.microsoft.com/office/drawing/2014/main" val="4166002985"/>
                    </a:ext>
                  </a:extLst>
                </a:gridCol>
              </a:tblGrid>
              <a:tr h="365701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bg1"/>
                          </a:solidFill>
                        </a:rPr>
                        <a:t>-1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bg1"/>
                          </a:solidFill>
                        </a:rPr>
                        <a:t>-1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43642290"/>
                  </a:ext>
                </a:extLst>
              </a:tr>
              <a:tr h="365701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bg1"/>
                          </a:solidFill>
                        </a:rPr>
                        <a:t>-1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bg1"/>
                          </a:solidFill>
                        </a:rPr>
                        <a:t>-1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70155215"/>
                  </a:ext>
                </a:extLst>
              </a:tr>
              <a:tr h="365701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bg1"/>
                          </a:solidFill>
                        </a:rPr>
                        <a:t>-1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bg1"/>
                          </a:solidFill>
                        </a:rPr>
                        <a:t>-1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16809781"/>
                  </a:ext>
                </a:extLst>
              </a:tr>
            </a:tbl>
          </a:graphicData>
        </a:graphic>
      </p:graphicFrame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BBB53C89-4DF6-C113-6310-18FBA706EBFB}"/>
              </a:ext>
            </a:extLst>
          </p:cNvPr>
          <p:cNvGraphicFramePr>
            <a:graphicFrameLocks noGrp="1"/>
          </p:cNvGraphicFramePr>
          <p:nvPr/>
        </p:nvGraphicFramePr>
        <p:xfrm>
          <a:off x="6096000" y="3349859"/>
          <a:ext cx="1310940" cy="1097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6980">
                  <a:extLst>
                    <a:ext uri="{9D8B030D-6E8A-4147-A177-3AD203B41FA5}">
                      <a16:colId xmlns:a16="http://schemas.microsoft.com/office/drawing/2014/main" val="780804556"/>
                    </a:ext>
                  </a:extLst>
                </a:gridCol>
                <a:gridCol w="436980">
                  <a:extLst>
                    <a:ext uri="{9D8B030D-6E8A-4147-A177-3AD203B41FA5}">
                      <a16:colId xmlns:a16="http://schemas.microsoft.com/office/drawing/2014/main" val="2175290030"/>
                    </a:ext>
                  </a:extLst>
                </a:gridCol>
                <a:gridCol w="436980">
                  <a:extLst>
                    <a:ext uri="{9D8B030D-6E8A-4147-A177-3AD203B41FA5}">
                      <a16:colId xmlns:a16="http://schemas.microsoft.com/office/drawing/2014/main" val="936804658"/>
                    </a:ext>
                  </a:extLst>
                </a:gridCol>
              </a:tblGrid>
              <a:tr h="365534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69211535"/>
                  </a:ext>
                </a:extLst>
              </a:tr>
              <a:tr h="365534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12571739"/>
                  </a:ext>
                </a:extLst>
              </a:tr>
              <a:tr h="365534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40508636"/>
                  </a:ext>
                </a:extLst>
              </a:tr>
            </a:tbl>
          </a:graphicData>
        </a:graphic>
      </p:graphicFrame>
      <p:sp>
        <p:nvSpPr>
          <p:cNvPr id="7" name="Rectangle 6">
            <a:extLst>
              <a:ext uri="{FF2B5EF4-FFF2-40B4-BE49-F238E27FC236}">
                <a16:creationId xmlns:a16="http://schemas.microsoft.com/office/drawing/2014/main" id="{AD1D3893-68EE-C6E0-9B2D-3D2A80DB9901}"/>
              </a:ext>
            </a:extLst>
          </p:cNvPr>
          <p:cNvSpPr/>
          <p:nvPr/>
        </p:nvSpPr>
        <p:spPr>
          <a:xfrm>
            <a:off x="2081463" y="1960847"/>
            <a:ext cx="1310940" cy="1107083"/>
          </a:xfrm>
          <a:prstGeom prst="rect">
            <a:avLst/>
          </a:prstGeom>
          <a:noFill/>
          <a:ln w="5715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EBAE1DBC-E5CF-190F-A8B5-4AB4B340BE4E}"/>
              </a:ext>
            </a:extLst>
          </p:cNvPr>
          <p:cNvCxnSpPr>
            <a:cxnSpLocks/>
          </p:cNvCxnSpPr>
          <p:nvPr/>
        </p:nvCxnSpPr>
        <p:spPr>
          <a:xfrm flipV="1">
            <a:off x="3392403" y="1585940"/>
            <a:ext cx="2692955" cy="341221"/>
          </a:xfrm>
          <a:prstGeom prst="straightConnector1">
            <a:avLst/>
          </a:prstGeom>
          <a:ln w="57150">
            <a:solidFill>
              <a:srgbClr val="92D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8C0B92CC-847D-487E-EA72-6DFB100086A0}"/>
              </a:ext>
            </a:extLst>
          </p:cNvPr>
          <p:cNvCxnSpPr>
            <a:cxnSpLocks/>
          </p:cNvCxnSpPr>
          <p:nvPr/>
        </p:nvCxnSpPr>
        <p:spPr>
          <a:xfrm flipV="1">
            <a:off x="3392403" y="2683220"/>
            <a:ext cx="4014537" cy="384710"/>
          </a:xfrm>
          <a:prstGeom prst="straightConnector1">
            <a:avLst/>
          </a:prstGeom>
          <a:ln w="57150">
            <a:solidFill>
              <a:srgbClr val="92D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 15">
            <a:extLst>
              <a:ext uri="{FF2B5EF4-FFF2-40B4-BE49-F238E27FC236}">
                <a16:creationId xmlns:a16="http://schemas.microsoft.com/office/drawing/2014/main" id="{8446EC60-052C-7EF4-C05E-A5BA6E082111}"/>
              </a:ext>
            </a:extLst>
          </p:cNvPr>
          <p:cNvSpPr/>
          <p:nvPr/>
        </p:nvSpPr>
        <p:spPr>
          <a:xfrm>
            <a:off x="2935287" y="3466360"/>
            <a:ext cx="1310940" cy="1095051"/>
          </a:xfrm>
          <a:prstGeom prst="rect">
            <a:avLst/>
          </a:prstGeom>
          <a:noFill/>
          <a:ln w="5715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459AB0B7-29FF-DF9F-769D-4625036DA054}"/>
              </a:ext>
            </a:extLst>
          </p:cNvPr>
          <p:cNvCxnSpPr>
            <a:cxnSpLocks/>
          </p:cNvCxnSpPr>
          <p:nvPr/>
        </p:nvCxnSpPr>
        <p:spPr>
          <a:xfrm flipV="1">
            <a:off x="4235116" y="3362982"/>
            <a:ext cx="1860884" cy="85207"/>
          </a:xfrm>
          <a:prstGeom prst="straightConnector1">
            <a:avLst/>
          </a:prstGeom>
          <a:ln w="57150">
            <a:solidFill>
              <a:srgbClr val="92D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3BD50D70-9DA0-54DD-BF43-232C262876FD}"/>
              </a:ext>
            </a:extLst>
          </p:cNvPr>
          <p:cNvCxnSpPr>
            <a:cxnSpLocks/>
          </p:cNvCxnSpPr>
          <p:nvPr/>
        </p:nvCxnSpPr>
        <p:spPr>
          <a:xfrm flipV="1">
            <a:off x="4246227" y="4446644"/>
            <a:ext cx="3150071" cy="89439"/>
          </a:xfrm>
          <a:prstGeom prst="straightConnector1">
            <a:avLst/>
          </a:prstGeom>
          <a:ln w="57150">
            <a:solidFill>
              <a:srgbClr val="92D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1" name="Table 11">
            <a:extLst>
              <a:ext uri="{FF2B5EF4-FFF2-40B4-BE49-F238E27FC236}">
                <a16:creationId xmlns:a16="http://schemas.microsoft.com/office/drawing/2014/main" id="{C90DB01F-F814-3FF6-A1CC-2E326B44F97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68798450"/>
              </p:ext>
            </p:extLst>
          </p:nvPr>
        </p:nvGraphicFramePr>
        <p:xfrm>
          <a:off x="8684125" y="2250813"/>
          <a:ext cx="1756053" cy="163086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85351">
                  <a:extLst>
                    <a:ext uri="{9D8B030D-6E8A-4147-A177-3AD203B41FA5}">
                      <a16:colId xmlns:a16="http://schemas.microsoft.com/office/drawing/2014/main" val="1350891668"/>
                    </a:ext>
                  </a:extLst>
                </a:gridCol>
                <a:gridCol w="585351">
                  <a:extLst>
                    <a:ext uri="{9D8B030D-6E8A-4147-A177-3AD203B41FA5}">
                      <a16:colId xmlns:a16="http://schemas.microsoft.com/office/drawing/2014/main" val="3812423184"/>
                    </a:ext>
                  </a:extLst>
                </a:gridCol>
                <a:gridCol w="585351">
                  <a:extLst>
                    <a:ext uri="{9D8B030D-6E8A-4147-A177-3AD203B41FA5}">
                      <a16:colId xmlns:a16="http://schemas.microsoft.com/office/drawing/2014/main" val="1967860271"/>
                    </a:ext>
                  </a:extLst>
                </a:gridCol>
              </a:tblGrid>
              <a:tr h="543623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24347489"/>
                  </a:ext>
                </a:extLst>
              </a:tr>
              <a:tr h="543623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92811231"/>
                  </a:ext>
                </a:extLst>
              </a:tr>
              <a:tr h="543623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69316053"/>
                  </a:ext>
                </a:extLst>
              </a:tr>
            </a:tbl>
          </a:graphicData>
        </a:graphic>
      </p:graphicFrame>
      <p:sp>
        <p:nvSpPr>
          <p:cNvPr id="15" name="Oval 14">
            <a:extLst>
              <a:ext uri="{FF2B5EF4-FFF2-40B4-BE49-F238E27FC236}">
                <a16:creationId xmlns:a16="http://schemas.microsoft.com/office/drawing/2014/main" id="{9B042D05-FD9A-26EB-B0A3-07FA8EB11EA4}"/>
              </a:ext>
            </a:extLst>
          </p:cNvPr>
          <p:cNvSpPr/>
          <p:nvPr/>
        </p:nvSpPr>
        <p:spPr>
          <a:xfrm>
            <a:off x="7786882" y="2748128"/>
            <a:ext cx="506659" cy="506592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0D09292C-B797-4370-F5A9-14B0329C4B13}"/>
              </a:ext>
            </a:extLst>
          </p:cNvPr>
          <p:cNvSpPr/>
          <p:nvPr/>
        </p:nvSpPr>
        <p:spPr>
          <a:xfrm>
            <a:off x="7952872" y="2917508"/>
            <a:ext cx="156411" cy="192355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44F4114-E4CD-03FA-DC1D-4394186385E5}"/>
              </a:ext>
            </a:extLst>
          </p:cNvPr>
          <p:cNvSpPr txBox="1"/>
          <p:nvPr/>
        </p:nvSpPr>
        <p:spPr>
          <a:xfrm>
            <a:off x="7396298" y="4481894"/>
            <a:ext cx="197630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Multiply Elementwise</a:t>
            </a:r>
          </a:p>
          <a:p>
            <a:r>
              <a:rPr lang="en-US" sz="2400" b="1" dirty="0"/>
              <a:t>i.e. 1 x 1 = 1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382418662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6000" b="1" dirty="0"/>
              <a:t>Convolutional Neural Networks (</a:t>
            </a:r>
            <a:r>
              <a:rPr lang="en-US" sz="6000" b="1" dirty="0"/>
              <a:t>CNN)</a:t>
            </a:r>
            <a:endParaRPr lang="en-GB" sz="6000" b="1" dirty="0"/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0C0E3F59-0BED-E889-E7B7-399C6509FDCC}"/>
              </a:ext>
            </a:extLst>
          </p:cNvPr>
          <p:cNvGraphicFramePr>
            <a:graphicFrameLocks noGrp="1"/>
          </p:cNvGraphicFramePr>
          <p:nvPr/>
        </p:nvGraphicFramePr>
        <p:xfrm>
          <a:off x="1646991" y="1585940"/>
          <a:ext cx="3887532" cy="3337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1948">
                  <a:extLst>
                    <a:ext uri="{9D8B030D-6E8A-4147-A177-3AD203B41FA5}">
                      <a16:colId xmlns:a16="http://schemas.microsoft.com/office/drawing/2014/main" val="1471231245"/>
                    </a:ext>
                  </a:extLst>
                </a:gridCol>
                <a:gridCol w="431948">
                  <a:extLst>
                    <a:ext uri="{9D8B030D-6E8A-4147-A177-3AD203B41FA5}">
                      <a16:colId xmlns:a16="http://schemas.microsoft.com/office/drawing/2014/main" val="3713025559"/>
                    </a:ext>
                  </a:extLst>
                </a:gridCol>
                <a:gridCol w="431948">
                  <a:extLst>
                    <a:ext uri="{9D8B030D-6E8A-4147-A177-3AD203B41FA5}">
                      <a16:colId xmlns:a16="http://schemas.microsoft.com/office/drawing/2014/main" val="503345225"/>
                    </a:ext>
                  </a:extLst>
                </a:gridCol>
                <a:gridCol w="431948">
                  <a:extLst>
                    <a:ext uri="{9D8B030D-6E8A-4147-A177-3AD203B41FA5}">
                      <a16:colId xmlns:a16="http://schemas.microsoft.com/office/drawing/2014/main" val="230317467"/>
                    </a:ext>
                  </a:extLst>
                </a:gridCol>
                <a:gridCol w="431948">
                  <a:extLst>
                    <a:ext uri="{9D8B030D-6E8A-4147-A177-3AD203B41FA5}">
                      <a16:colId xmlns:a16="http://schemas.microsoft.com/office/drawing/2014/main" val="1009910753"/>
                    </a:ext>
                  </a:extLst>
                </a:gridCol>
                <a:gridCol w="431948">
                  <a:extLst>
                    <a:ext uri="{9D8B030D-6E8A-4147-A177-3AD203B41FA5}">
                      <a16:colId xmlns:a16="http://schemas.microsoft.com/office/drawing/2014/main" val="3569871368"/>
                    </a:ext>
                  </a:extLst>
                </a:gridCol>
                <a:gridCol w="431948">
                  <a:extLst>
                    <a:ext uri="{9D8B030D-6E8A-4147-A177-3AD203B41FA5}">
                      <a16:colId xmlns:a16="http://schemas.microsoft.com/office/drawing/2014/main" val="910924500"/>
                    </a:ext>
                  </a:extLst>
                </a:gridCol>
                <a:gridCol w="431948">
                  <a:extLst>
                    <a:ext uri="{9D8B030D-6E8A-4147-A177-3AD203B41FA5}">
                      <a16:colId xmlns:a16="http://schemas.microsoft.com/office/drawing/2014/main" val="4149870651"/>
                    </a:ext>
                  </a:extLst>
                </a:gridCol>
                <a:gridCol w="431948">
                  <a:extLst>
                    <a:ext uri="{9D8B030D-6E8A-4147-A177-3AD203B41FA5}">
                      <a16:colId xmlns:a16="http://schemas.microsoft.com/office/drawing/2014/main" val="202991024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17273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652699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685856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054816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74458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354763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84078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952978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4505062"/>
                  </a:ext>
                </a:extLst>
              </a:tr>
            </a:tbl>
          </a:graphicData>
        </a:graphic>
      </p:graphicFrame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35340334-A4AB-4607-E2E5-6F54E4B11CA5}"/>
              </a:ext>
            </a:extLst>
          </p:cNvPr>
          <p:cNvGraphicFramePr>
            <a:graphicFrameLocks noGrp="1"/>
          </p:cNvGraphicFramePr>
          <p:nvPr/>
        </p:nvGraphicFramePr>
        <p:xfrm>
          <a:off x="6085358" y="1585940"/>
          <a:ext cx="1310940" cy="1097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6980">
                  <a:extLst>
                    <a:ext uri="{9D8B030D-6E8A-4147-A177-3AD203B41FA5}">
                      <a16:colId xmlns:a16="http://schemas.microsoft.com/office/drawing/2014/main" val="3583539477"/>
                    </a:ext>
                  </a:extLst>
                </a:gridCol>
                <a:gridCol w="436980">
                  <a:extLst>
                    <a:ext uri="{9D8B030D-6E8A-4147-A177-3AD203B41FA5}">
                      <a16:colId xmlns:a16="http://schemas.microsoft.com/office/drawing/2014/main" val="880516766"/>
                    </a:ext>
                  </a:extLst>
                </a:gridCol>
                <a:gridCol w="436980">
                  <a:extLst>
                    <a:ext uri="{9D8B030D-6E8A-4147-A177-3AD203B41FA5}">
                      <a16:colId xmlns:a16="http://schemas.microsoft.com/office/drawing/2014/main" val="4166002985"/>
                    </a:ext>
                  </a:extLst>
                </a:gridCol>
              </a:tblGrid>
              <a:tr h="365701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bg1"/>
                          </a:solidFill>
                        </a:rPr>
                        <a:t>-1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bg1"/>
                          </a:solidFill>
                        </a:rPr>
                        <a:t>-1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43642290"/>
                  </a:ext>
                </a:extLst>
              </a:tr>
              <a:tr h="365701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bg1"/>
                          </a:solidFill>
                        </a:rPr>
                        <a:t>-1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bg1"/>
                          </a:solidFill>
                        </a:rPr>
                        <a:t>-1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70155215"/>
                  </a:ext>
                </a:extLst>
              </a:tr>
              <a:tr h="365701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bg1"/>
                          </a:solidFill>
                        </a:rPr>
                        <a:t>-1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bg1"/>
                          </a:solidFill>
                        </a:rPr>
                        <a:t>-1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16809781"/>
                  </a:ext>
                </a:extLst>
              </a:tr>
            </a:tbl>
          </a:graphicData>
        </a:graphic>
      </p:graphicFrame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BBB53C89-4DF6-C113-6310-18FBA706EBFB}"/>
              </a:ext>
            </a:extLst>
          </p:cNvPr>
          <p:cNvGraphicFramePr>
            <a:graphicFrameLocks noGrp="1"/>
          </p:cNvGraphicFramePr>
          <p:nvPr/>
        </p:nvGraphicFramePr>
        <p:xfrm>
          <a:off x="6096000" y="3349859"/>
          <a:ext cx="1310940" cy="1097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6980">
                  <a:extLst>
                    <a:ext uri="{9D8B030D-6E8A-4147-A177-3AD203B41FA5}">
                      <a16:colId xmlns:a16="http://schemas.microsoft.com/office/drawing/2014/main" val="780804556"/>
                    </a:ext>
                  </a:extLst>
                </a:gridCol>
                <a:gridCol w="436980">
                  <a:extLst>
                    <a:ext uri="{9D8B030D-6E8A-4147-A177-3AD203B41FA5}">
                      <a16:colId xmlns:a16="http://schemas.microsoft.com/office/drawing/2014/main" val="2175290030"/>
                    </a:ext>
                  </a:extLst>
                </a:gridCol>
                <a:gridCol w="436980">
                  <a:extLst>
                    <a:ext uri="{9D8B030D-6E8A-4147-A177-3AD203B41FA5}">
                      <a16:colId xmlns:a16="http://schemas.microsoft.com/office/drawing/2014/main" val="936804658"/>
                    </a:ext>
                  </a:extLst>
                </a:gridCol>
              </a:tblGrid>
              <a:tr h="365534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69211535"/>
                  </a:ext>
                </a:extLst>
              </a:tr>
              <a:tr h="365534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12571739"/>
                  </a:ext>
                </a:extLst>
              </a:tr>
              <a:tr h="365534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40508636"/>
                  </a:ext>
                </a:extLst>
              </a:tr>
            </a:tbl>
          </a:graphicData>
        </a:graphic>
      </p:graphicFrame>
      <p:sp>
        <p:nvSpPr>
          <p:cNvPr id="7" name="Rectangle 6">
            <a:extLst>
              <a:ext uri="{FF2B5EF4-FFF2-40B4-BE49-F238E27FC236}">
                <a16:creationId xmlns:a16="http://schemas.microsoft.com/office/drawing/2014/main" id="{AD1D3893-68EE-C6E0-9B2D-3D2A80DB9901}"/>
              </a:ext>
            </a:extLst>
          </p:cNvPr>
          <p:cNvSpPr/>
          <p:nvPr/>
        </p:nvSpPr>
        <p:spPr>
          <a:xfrm>
            <a:off x="2081463" y="1960847"/>
            <a:ext cx="1310940" cy="1107083"/>
          </a:xfrm>
          <a:prstGeom prst="rect">
            <a:avLst/>
          </a:prstGeom>
          <a:noFill/>
          <a:ln w="5715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EBAE1DBC-E5CF-190F-A8B5-4AB4B340BE4E}"/>
              </a:ext>
            </a:extLst>
          </p:cNvPr>
          <p:cNvCxnSpPr>
            <a:cxnSpLocks/>
          </p:cNvCxnSpPr>
          <p:nvPr/>
        </p:nvCxnSpPr>
        <p:spPr>
          <a:xfrm flipV="1">
            <a:off x="3392403" y="1585940"/>
            <a:ext cx="2692955" cy="341221"/>
          </a:xfrm>
          <a:prstGeom prst="straightConnector1">
            <a:avLst/>
          </a:prstGeom>
          <a:ln w="57150">
            <a:solidFill>
              <a:srgbClr val="92D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8C0B92CC-847D-487E-EA72-6DFB100086A0}"/>
              </a:ext>
            </a:extLst>
          </p:cNvPr>
          <p:cNvCxnSpPr>
            <a:cxnSpLocks/>
          </p:cNvCxnSpPr>
          <p:nvPr/>
        </p:nvCxnSpPr>
        <p:spPr>
          <a:xfrm flipV="1">
            <a:off x="3392403" y="2683220"/>
            <a:ext cx="4014537" cy="384710"/>
          </a:xfrm>
          <a:prstGeom prst="straightConnector1">
            <a:avLst/>
          </a:prstGeom>
          <a:ln w="57150">
            <a:solidFill>
              <a:srgbClr val="92D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 15">
            <a:extLst>
              <a:ext uri="{FF2B5EF4-FFF2-40B4-BE49-F238E27FC236}">
                <a16:creationId xmlns:a16="http://schemas.microsoft.com/office/drawing/2014/main" id="{8446EC60-052C-7EF4-C05E-A5BA6E082111}"/>
              </a:ext>
            </a:extLst>
          </p:cNvPr>
          <p:cNvSpPr/>
          <p:nvPr/>
        </p:nvSpPr>
        <p:spPr>
          <a:xfrm>
            <a:off x="2935287" y="3466360"/>
            <a:ext cx="1310940" cy="1095051"/>
          </a:xfrm>
          <a:prstGeom prst="rect">
            <a:avLst/>
          </a:prstGeom>
          <a:noFill/>
          <a:ln w="5715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459AB0B7-29FF-DF9F-769D-4625036DA054}"/>
              </a:ext>
            </a:extLst>
          </p:cNvPr>
          <p:cNvCxnSpPr>
            <a:cxnSpLocks/>
          </p:cNvCxnSpPr>
          <p:nvPr/>
        </p:nvCxnSpPr>
        <p:spPr>
          <a:xfrm flipV="1">
            <a:off x="4235116" y="3362982"/>
            <a:ext cx="1860884" cy="85207"/>
          </a:xfrm>
          <a:prstGeom prst="straightConnector1">
            <a:avLst/>
          </a:prstGeom>
          <a:ln w="57150">
            <a:solidFill>
              <a:srgbClr val="92D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3BD50D70-9DA0-54DD-BF43-232C262876FD}"/>
              </a:ext>
            </a:extLst>
          </p:cNvPr>
          <p:cNvCxnSpPr>
            <a:cxnSpLocks/>
          </p:cNvCxnSpPr>
          <p:nvPr/>
        </p:nvCxnSpPr>
        <p:spPr>
          <a:xfrm flipV="1">
            <a:off x="4246227" y="4446644"/>
            <a:ext cx="3150071" cy="89439"/>
          </a:xfrm>
          <a:prstGeom prst="straightConnector1">
            <a:avLst/>
          </a:prstGeom>
          <a:ln w="57150">
            <a:solidFill>
              <a:srgbClr val="92D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1" name="Table 11">
            <a:extLst>
              <a:ext uri="{FF2B5EF4-FFF2-40B4-BE49-F238E27FC236}">
                <a16:creationId xmlns:a16="http://schemas.microsoft.com/office/drawing/2014/main" id="{C90DB01F-F814-3FF6-A1CC-2E326B44F97F}"/>
              </a:ext>
            </a:extLst>
          </p:cNvPr>
          <p:cNvGraphicFramePr>
            <a:graphicFrameLocks noGrp="1"/>
          </p:cNvGraphicFramePr>
          <p:nvPr/>
        </p:nvGraphicFramePr>
        <p:xfrm>
          <a:off x="8684125" y="2250813"/>
          <a:ext cx="1756053" cy="163086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85351">
                  <a:extLst>
                    <a:ext uri="{9D8B030D-6E8A-4147-A177-3AD203B41FA5}">
                      <a16:colId xmlns:a16="http://schemas.microsoft.com/office/drawing/2014/main" val="1350891668"/>
                    </a:ext>
                  </a:extLst>
                </a:gridCol>
                <a:gridCol w="585351">
                  <a:extLst>
                    <a:ext uri="{9D8B030D-6E8A-4147-A177-3AD203B41FA5}">
                      <a16:colId xmlns:a16="http://schemas.microsoft.com/office/drawing/2014/main" val="3812423184"/>
                    </a:ext>
                  </a:extLst>
                </a:gridCol>
                <a:gridCol w="585351">
                  <a:extLst>
                    <a:ext uri="{9D8B030D-6E8A-4147-A177-3AD203B41FA5}">
                      <a16:colId xmlns:a16="http://schemas.microsoft.com/office/drawing/2014/main" val="1967860271"/>
                    </a:ext>
                  </a:extLst>
                </a:gridCol>
              </a:tblGrid>
              <a:tr h="543623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24347489"/>
                  </a:ext>
                </a:extLst>
              </a:tr>
              <a:tr h="543623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92811231"/>
                  </a:ext>
                </a:extLst>
              </a:tr>
              <a:tr h="543623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69316053"/>
                  </a:ext>
                </a:extLst>
              </a:tr>
            </a:tbl>
          </a:graphicData>
        </a:graphic>
      </p:graphicFrame>
      <p:sp>
        <p:nvSpPr>
          <p:cNvPr id="15" name="Oval 14">
            <a:extLst>
              <a:ext uri="{FF2B5EF4-FFF2-40B4-BE49-F238E27FC236}">
                <a16:creationId xmlns:a16="http://schemas.microsoft.com/office/drawing/2014/main" id="{9B042D05-FD9A-26EB-B0A3-07FA8EB11EA4}"/>
              </a:ext>
            </a:extLst>
          </p:cNvPr>
          <p:cNvSpPr/>
          <p:nvPr/>
        </p:nvSpPr>
        <p:spPr>
          <a:xfrm>
            <a:off x="7786882" y="2748128"/>
            <a:ext cx="506659" cy="506592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0D09292C-B797-4370-F5A9-14B0329C4B13}"/>
              </a:ext>
            </a:extLst>
          </p:cNvPr>
          <p:cNvSpPr/>
          <p:nvPr/>
        </p:nvSpPr>
        <p:spPr>
          <a:xfrm>
            <a:off x="7952872" y="2917508"/>
            <a:ext cx="156411" cy="192355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44F4114-E4CD-03FA-DC1D-4394186385E5}"/>
              </a:ext>
            </a:extLst>
          </p:cNvPr>
          <p:cNvSpPr txBox="1"/>
          <p:nvPr/>
        </p:nvSpPr>
        <p:spPr>
          <a:xfrm>
            <a:off x="7396297" y="4481894"/>
            <a:ext cx="204849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Multiply Elementwise</a:t>
            </a:r>
          </a:p>
          <a:p>
            <a:r>
              <a:rPr lang="en-US" sz="2400" b="1" dirty="0"/>
              <a:t>i.e. 1 x 1 = 1</a:t>
            </a:r>
            <a:endParaRPr lang="en-GB" sz="2400" b="1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14214EC-E9A5-A8B1-6261-0F0402FC78FD}"/>
              </a:ext>
            </a:extLst>
          </p:cNvPr>
          <p:cNvSpPr txBox="1"/>
          <p:nvPr/>
        </p:nvSpPr>
        <p:spPr>
          <a:xfrm>
            <a:off x="10440178" y="4491363"/>
            <a:ext cx="163629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Add Outputs</a:t>
            </a:r>
            <a:endParaRPr lang="en-GB" sz="2400" b="1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C67D459B-15ED-336C-D781-51EBAA1EC09F}"/>
              </a:ext>
            </a:extLst>
          </p:cNvPr>
          <p:cNvSpPr txBox="1"/>
          <p:nvPr/>
        </p:nvSpPr>
        <p:spPr>
          <a:xfrm>
            <a:off x="10817501" y="2683220"/>
            <a:ext cx="12512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/>
              <a:t>= 9</a:t>
            </a:r>
            <a:endParaRPr lang="en-GB" sz="4800" b="1" dirty="0"/>
          </a:p>
        </p:txBody>
      </p:sp>
    </p:spTree>
    <p:extLst>
      <p:ext uri="{BB962C8B-B14F-4D97-AF65-F5344CB8AC3E}">
        <p14:creationId xmlns:p14="http://schemas.microsoft.com/office/powerpoint/2010/main" val="238680226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6000" b="1" dirty="0"/>
              <a:t>Convolutional Neural Networks (</a:t>
            </a:r>
            <a:r>
              <a:rPr lang="en-US" sz="6000" b="1" dirty="0"/>
              <a:t>CNN)</a:t>
            </a:r>
            <a:endParaRPr lang="en-GB" sz="6000" b="1" dirty="0"/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0C0E3F59-0BED-E889-E7B7-399C6509FD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2185149"/>
              </p:ext>
            </p:extLst>
          </p:nvPr>
        </p:nvGraphicFramePr>
        <p:xfrm>
          <a:off x="1191127" y="1585940"/>
          <a:ext cx="4090750" cy="34432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8150">
                  <a:extLst>
                    <a:ext uri="{9D8B030D-6E8A-4147-A177-3AD203B41FA5}">
                      <a16:colId xmlns:a16="http://schemas.microsoft.com/office/drawing/2014/main" val="503345225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230317467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1009910753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3569871368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910924500"/>
                    </a:ext>
                  </a:extLst>
                </a:gridCol>
              </a:tblGrid>
              <a:tr h="688652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algn="ctr"/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68585675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  <a:p>
                      <a:pPr algn="ctr"/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X1 = 1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05481621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X1 = 1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7445810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35476328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8407851"/>
                  </a:ext>
                </a:extLst>
              </a:tr>
            </a:tbl>
          </a:graphicData>
        </a:graphic>
      </p:graphicFrame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35340334-A4AB-4607-E2E5-6F54E4B11CA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7524107"/>
              </p:ext>
            </p:extLst>
          </p:nvPr>
        </p:nvGraphicFramePr>
        <p:xfrm>
          <a:off x="6910126" y="2406980"/>
          <a:ext cx="1638915" cy="14819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6305">
                  <a:extLst>
                    <a:ext uri="{9D8B030D-6E8A-4147-A177-3AD203B41FA5}">
                      <a16:colId xmlns:a16="http://schemas.microsoft.com/office/drawing/2014/main" val="3583539477"/>
                    </a:ext>
                  </a:extLst>
                </a:gridCol>
                <a:gridCol w="546305">
                  <a:extLst>
                    <a:ext uri="{9D8B030D-6E8A-4147-A177-3AD203B41FA5}">
                      <a16:colId xmlns:a16="http://schemas.microsoft.com/office/drawing/2014/main" val="880516766"/>
                    </a:ext>
                  </a:extLst>
                </a:gridCol>
                <a:gridCol w="546305">
                  <a:extLst>
                    <a:ext uri="{9D8B030D-6E8A-4147-A177-3AD203B41FA5}">
                      <a16:colId xmlns:a16="http://schemas.microsoft.com/office/drawing/2014/main" val="4166002985"/>
                    </a:ext>
                  </a:extLst>
                </a:gridCol>
              </a:tblGrid>
              <a:tr h="49399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43642290"/>
                  </a:ext>
                </a:extLst>
              </a:tr>
              <a:tr h="49399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70155215"/>
                  </a:ext>
                </a:extLst>
              </a:tr>
              <a:tr h="49399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16809781"/>
                  </a:ext>
                </a:extLst>
              </a:tr>
            </a:tbl>
          </a:graphicData>
        </a:graphic>
      </p:graphicFrame>
      <p:sp>
        <p:nvSpPr>
          <p:cNvPr id="7" name="Rectangle 6">
            <a:extLst>
              <a:ext uri="{FF2B5EF4-FFF2-40B4-BE49-F238E27FC236}">
                <a16:creationId xmlns:a16="http://schemas.microsoft.com/office/drawing/2014/main" id="{AD1D3893-68EE-C6E0-9B2D-3D2A80DB9901}"/>
              </a:ext>
            </a:extLst>
          </p:cNvPr>
          <p:cNvSpPr/>
          <p:nvPr/>
        </p:nvSpPr>
        <p:spPr>
          <a:xfrm>
            <a:off x="1191127" y="1585940"/>
            <a:ext cx="2442410" cy="2071660"/>
          </a:xfrm>
          <a:prstGeom prst="rect">
            <a:avLst/>
          </a:prstGeom>
          <a:noFill/>
          <a:ln w="5715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9B042D05-FD9A-26EB-B0A3-07FA8EB11EA4}"/>
              </a:ext>
            </a:extLst>
          </p:cNvPr>
          <p:cNvSpPr/>
          <p:nvPr/>
        </p:nvSpPr>
        <p:spPr>
          <a:xfrm>
            <a:off x="5968995" y="2892985"/>
            <a:ext cx="506659" cy="506592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0D09292C-B797-4370-F5A9-14B0329C4B13}"/>
              </a:ext>
            </a:extLst>
          </p:cNvPr>
          <p:cNvSpPr/>
          <p:nvPr/>
        </p:nvSpPr>
        <p:spPr>
          <a:xfrm>
            <a:off x="6134985" y="3062365"/>
            <a:ext cx="156411" cy="192355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D36A1F9-48F5-0169-2CAD-00EA089B6B6F}"/>
              </a:ext>
            </a:extLst>
          </p:cNvPr>
          <p:cNvSpPr txBox="1"/>
          <p:nvPr/>
        </p:nvSpPr>
        <p:spPr>
          <a:xfrm>
            <a:off x="8712802" y="2732476"/>
            <a:ext cx="54142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/>
              <a:t>=</a:t>
            </a:r>
            <a:endParaRPr lang="en-GB" sz="48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F16CDE5-A5B4-D06F-C9E1-1D18DD5DF36B}"/>
              </a:ext>
            </a:extLst>
          </p:cNvPr>
          <p:cNvSpPr txBox="1"/>
          <p:nvPr/>
        </p:nvSpPr>
        <p:spPr>
          <a:xfrm>
            <a:off x="5807175" y="4145929"/>
            <a:ext cx="581125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The filter (kernel) is slid across the image one pixel at a time.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OR… It is done in parallel!!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How many convolutions are done here?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F2A0612-E11A-8536-9625-605B78AFA4B7}"/>
              </a:ext>
            </a:extLst>
          </p:cNvPr>
          <p:cNvSpPr txBox="1"/>
          <p:nvPr/>
        </p:nvSpPr>
        <p:spPr>
          <a:xfrm>
            <a:off x="2387268" y="5158103"/>
            <a:ext cx="169846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5 x 5 image</a:t>
            </a:r>
          </a:p>
        </p:txBody>
      </p:sp>
    </p:spTree>
    <p:extLst>
      <p:ext uri="{BB962C8B-B14F-4D97-AF65-F5344CB8AC3E}">
        <p14:creationId xmlns:p14="http://schemas.microsoft.com/office/powerpoint/2010/main" val="196782037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6000" b="1" dirty="0"/>
              <a:t>Convolutional Neural Networks (</a:t>
            </a:r>
            <a:r>
              <a:rPr lang="en-US" sz="6000" b="1" dirty="0"/>
              <a:t>CNN)</a:t>
            </a:r>
            <a:endParaRPr lang="en-GB" sz="6000" b="1" dirty="0"/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0C0E3F59-0BED-E889-E7B7-399C6509FD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5859894"/>
              </p:ext>
            </p:extLst>
          </p:nvPr>
        </p:nvGraphicFramePr>
        <p:xfrm>
          <a:off x="1191127" y="1585940"/>
          <a:ext cx="4090750" cy="34432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8150">
                  <a:extLst>
                    <a:ext uri="{9D8B030D-6E8A-4147-A177-3AD203B41FA5}">
                      <a16:colId xmlns:a16="http://schemas.microsoft.com/office/drawing/2014/main" val="503345225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230317467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1009910753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3569871368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910924500"/>
                    </a:ext>
                  </a:extLst>
                </a:gridCol>
              </a:tblGrid>
              <a:tr h="688652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algn="ctr"/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68585675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  <a:p>
                      <a:pPr algn="ctr"/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X1 = 1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05481621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X1 = 1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7445810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35476328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8407851"/>
                  </a:ext>
                </a:extLst>
              </a:tr>
            </a:tbl>
          </a:graphicData>
        </a:graphic>
      </p:graphicFrame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35340334-A4AB-4607-E2E5-6F54E4B11CA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43051089"/>
              </p:ext>
            </p:extLst>
          </p:nvPr>
        </p:nvGraphicFramePr>
        <p:xfrm>
          <a:off x="6910126" y="2406980"/>
          <a:ext cx="1638915" cy="14819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6305">
                  <a:extLst>
                    <a:ext uri="{9D8B030D-6E8A-4147-A177-3AD203B41FA5}">
                      <a16:colId xmlns:a16="http://schemas.microsoft.com/office/drawing/2014/main" val="3583539477"/>
                    </a:ext>
                  </a:extLst>
                </a:gridCol>
                <a:gridCol w="546305">
                  <a:extLst>
                    <a:ext uri="{9D8B030D-6E8A-4147-A177-3AD203B41FA5}">
                      <a16:colId xmlns:a16="http://schemas.microsoft.com/office/drawing/2014/main" val="880516766"/>
                    </a:ext>
                  </a:extLst>
                </a:gridCol>
                <a:gridCol w="546305">
                  <a:extLst>
                    <a:ext uri="{9D8B030D-6E8A-4147-A177-3AD203B41FA5}">
                      <a16:colId xmlns:a16="http://schemas.microsoft.com/office/drawing/2014/main" val="4166002985"/>
                    </a:ext>
                  </a:extLst>
                </a:gridCol>
              </a:tblGrid>
              <a:tr h="49399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43642290"/>
                  </a:ext>
                </a:extLst>
              </a:tr>
              <a:tr h="49399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70155215"/>
                  </a:ext>
                </a:extLst>
              </a:tr>
              <a:tr h="49399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16809781"/>
                  </a:ext>
                </a:extLst>
              </a:tr>
            </a:tbl>
          </a:graphicData>
        </a:graphic>
      </p:graphicFrame>
      <p:sp>
        <p:nvSpPr>
          <p:cNvPr id="7" name="Rectangle 6">
            <a:extLst>
              <a:ext uri="{FF2B5EF4-FFF2-40B4-BE49-F238E27FC236}">
                <a16:creationId xmlns:a16="http://schemas.microsoft.com/office/drawing/2014/main" id="{AD1D3893-68EE-C6E0-9B2D-3D2A80DB9901}"/>
              </a:ext>
            </a:extLst>
          </p:cNvPr>
          <p:cNvSpPr/>
          <p:nvPr/>
        </p:nvSpPr>
        <p:spPr>
          <a:xfrm>
            <a:off x="1191127" y="1585940"/>
            <a:ext cx="2442410" cy="2071660"/>
          </a:xfrm>
          <a:prstGeom prst="rect">
            <a:avLst/>
          </a:prstGeom>
          <a:noFill/>
          <a:ln w="5715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9B042D05-FD9A-26EB-B0A3-07FA8EB11EA4}"/>
              </a:ext>
            </a:extLst>
          </p:cNvPr>
          <p:cNvSpPr/>
          <p:nvPr/>
        </p:nvSpPr>
        <p:spPr>
          <a:xfrm>
            <a:off x="5968995" y="2892985"/>
            <a:ext cx="506659" cy="506592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0D09292C-B797-4370-F5A9-14B0329C4B13}"/>
              </a:ext>
            </a:extLst>
          </p:cNvPr>
          <p:cNvSpPr/>
          <p:nvPr/>
        </p:nvSpPr>
        <p:spPr>
          <a:xfrm>
            <a:off x="6134985" y="3062365"/>
            <a:ext cx="156411" cy="192355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D36A1F9-48F5-0169-2CAD-00EA089B6B6F}"/>
              </a:ext>
            </a:extLst>
          </p:cNvPr>
          <p:cNvSpPr txBox="1"/>
          <p:nvPr/>
        </p:nvSpPr>
        <p:spPr>
          <a:xfrm>
            <a:off x="8712802" y="2732476"/>
            <a:ext cx="54142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/>
              <a:t>=</a:t>
            </a:r>
            <a:endParaRPr lang="en-GB" sz="4800" b="1" dirty="0"/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EEF4D61A-7255-771C-33DE-CF208F9FCA9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47337447"/>
              </p:ext>
            </p:extLst>
          </p:nvPr>
        </p:nvGraphicFramePr>
        <p:xfrm>
          <a:off x="9417984" y="1919365"/>
          <a:ext cx="2637657" cy="2286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9219">
                  <a:extLst>
                    <a:ext uri="{9D8B030D-6E8A-4147-A177-3AD203B41FA5}">
                      <a16:colId xmlns:a16="http://schemas.microsoft.com/office/drawing/2014/main" val="29953900"/>
                    </a:ext>
                  </a:extLst>
                </a:gridCol>
                <a:gridCol w="879219">
                  <a:extLst>
                    <a:ext uri="{9D8B030D-6E8A-4147-A177-3AD203B41FA5}">
                      <a16:colId xmlns:a16="http://schemas.microsoft.com/office/drawing/2014/main" val="1678238770"/>
                    </a:ext>
                  </a:extLst>
                </a:gridCol>
                <a:gridCol w="879219">
                  <a:extLst>
                    <a:ext uri="{9D8B030D-6E8A-4147-A177-3AD203B41FA5}">
                      <a16:colId xmlns:a16="http://schemas.microsoft.com/office/drawing/2014/main" val="2428005222"/>
                    </a:ext>
                  </a:extLst>
                </a:gridCol>
              </a:tblGrid>
              <a:tr h="762000">
                <a:tc>
                  <a:txBody>
                    <a:bodyPr/>
                    <a:lstStyle/>
                    <a:p>
                      <a:pPr algn="ctr"/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800" b="1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3344398"/>
                  </a:ext>
                </a:extLst>
              </a:tr>
              <a:tr h="762000">
                <a:tc>
                  <a:txBody>
                    <a:bodyPr/>
                    <a:lstStyle/>
                    <a:p>
                      <a:pPr algn="ctr"/>
                      <a:endParaRPr lang="en-GB" sz="2800" b="1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800" b="1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31254174"/>
                  </a:ext>
                </a:extLst>
              </a:tr>
              <a:tr h="762000">
                <a:tc>
                  <a:txBody>
                    <a:bodyPr/>
                    <a:lstStyle/>
                    <a:p>
                      <a:pPr algn="ctr"/>
                      <a:endParaRPr lang="en-GB" sz="2800" b="1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800" b="1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42726860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0F16CDE5-A5B4-D06F-C9E1-1D18DD5DF36B}"/>
              </a:ext>
            </a:extLst>
          </p:cNvPr>
          <p:cNvSpPr txBox="1"/>
          <p:nvPr/>
        </p:nvSpPr>
        <p:spPr>
          <a:xfrm>
            <a:off x="5807175" y="4145929"/>
            <a:ext cx="581125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The filter (kernel) is slid across the image one pixel at a time.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OR… It is done in parallel!!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9 convolutions are done here?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F2A0612-E11A-8536-9625-605B78AFA4B7}"/>
              </a:ext>
            </a:extLst>
          </p:cNvPr>
          <p:cNvSpPr txBox="1"/>
          <p:nvPr/>
        </p:nvSpPr>
        <p:spPr>
          <a:xfrm>
            <a:off x="2387268" y="5158103"/>
            <a:ext cx="169846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5 x 5 image</a:t>
            </a:r>
          </a:p>
        </p:txBody>
      </p:sp>
      <p:sp>
        <p:nvSpPr>
          <p:cNvPr id="6" name="橢圓 22">
            <a:extLst>
              <a:ext uri="{FF2B5EF4-FFF2-40B4-BE49-F238E27FC236}">
                <a16:creationId xmlns:a16="http://schemas.microsoft.com/office/drawing/2014/main" id="{FB8768F6-A513-20A2-5B7E-F31174169F6C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92661" y="1914665"/>
            <a:ext cx="720725" cy="719137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b="1" dirty="0">
                <a:solidFill>
                  <a:srgbClr val="92D050"/>
                </a:solidFill>
              </a:rPr>
              <a:t>2</a:t>
            </a:r>
            <a:endParaRPr lang="zh-TW" altLang="en-US" sz="2400" b="1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2921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6000" b="1" dirty="0"/>
              <a:t>Convolutional Neural Networks (</a:t>
            </a:r>
            <a:r>
              <a:rPr lang="en-US" sz="6000" b="1" dirty="0"/>
              <a:t>CNN)</a:t>
            </a:r>
            <a:endParaRPr lang="en-GB" sz="6000" b="1" dirty="0"/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0C0E3F59-0BED-E889-E7B7-399C6509FD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7551331"/>
              </p:ext>
            </p:extLst>
          </p:nvPr>
        </p:nvGraphicFramePr>
        <p:xfrm>
          <a:off x="1191127" y="1585940"/>
          <a:ext cx="4090750" cy="34432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8150">
                  <a:extLst>
                    <a:ext uri="{9D8B030D-6E8A-4147-A177-3AD203B41FA5}">
                      <a16:colId xmlns:a16="http://schemas.microsoft.com/office/drawing/2014/main" val="503345225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230317467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1009910753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3569871368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910924500"/>
                    </a:ext>
                  </a:extLst>
                </a:gridCol>
              </a:tblGrid>
              <a:tr h="688652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algn="ctr"/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68585675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  <a:p>
                      <a:pPr algn="ctr"/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x1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05481621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x1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7445810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35476328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8407851"/>
                  </a:ext>
                </a:extLst>
              </a:tr>
            </a:tbl>
          </a:graphicData>
        </a:graphic>
      </p:graphicFrame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35340334-A4AB-4607-E2E5-6F54E4B11CA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37322286"/>
              </p:ext>
            </p:extLst>
          </p:nvPr>
        </p:nvGraphicFramePr>
        <p:xfrm>
          <a:off x="6910126" y="2406980"/>
          <a:ext cx="1638915" cy="14819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6305">
                  <a:extLst>
                    <a:ext uri="{9D8B030D-6E8A-4147-A177-3AD203B41FA5}">
                      <a16:colId xmlns:a16="http://schemas.microsoft.com/office/drawing/2014/main" val="3583539477"/>
                    </a:ext>
                  </a:extLst>
                </a:gridCol>
                <a:gridCol w="546305">
                  <a:extLst>
                    <a:ext uri="{9D8B030D-6E8A-4147-A177-3AD203B41FA5}">
                      <a16:colId xmlns:a16="http://schemas.microsoft.com/office/drawing/2014/main" val="880516766"/>
                    </a:ext>
                  </a:extLst>
                </a:gridCol>
                <a:gridCol w="546305">
                  <a:extLst>
                    <a:ext uri="{9D8B030D-6E8A-4147-A177-3AD203B41FA5}">
                      <a16:colId xmlns:a16="http://schemas.microsoft.com/office/drawing/2014/main" val="4166002985"/>
                    </a:ext>
                  </a:extLst>
                </a:gridCol>
              </a:tblGrid>
              <a:tr h="49399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43642290"/>
                  </a:ext>
                </a:extLst>
              </a:tr>
              <a:tr h="49399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70155215"/>
                  </a:ext>
                </a:extLst>
              </a:tr>
              <a:tr h="49399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16809781"/>
                  </a:ext>
                </a:extLst>
              </a:tr>
            </a:tbl>
          </a:graphicData>
        </a:graphic>
      </p:graphicFrame>
      <p:sp>
        <p:nvSpPr>
          <p:cNvPr id="7" name="Rectangle 6">
            <a:extLst>
              <a:ext uri="{FF2B5EF4-FFF2-40B4-BE49-F238E27FC236}">
                <a16:creationId xmlns:a16="http://schemas.microsoft.com/office/drawing/2014/main" id="{AD1D3893-68EE-C6E0-9B2D-3D2A80DB9901}"/>
              </a:ext>
            </a:extLst>
          </p:cNvPr>
          <p:cNvSpPr/>
          <p:nvPr/>
        </p:nvSpPr>
        <p:spPr>
          <a:xfrm>
            <a:off x="2009949" y="1585940"/>
            <a:ext cx="2442410" cy="2071660"/>
          </a:xfrm>
          <a:prstGeom prst="rect">
            <a:avLst/>
          </a:prstGeom>
          <a:noFill/>
          <a:ln w="5715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9B042D05-FD9A-26EB-B0A3-07FA8EB11EA4}"/>
              </a:ext>
            </a:extLst>
          </p:cNvPr>
          <p:cNvSpPr/>
          <p:nvPr/>
        </p:nvSpPr>
        <p:spPr>
          <a:xfrm>
            <a:off x="5968995" y="2892985"/>
            <a:ext cx="506659" cy="506592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0D09292C-B797-4370-F5A9-14B0329C4B13}"/>
              </a:ext>
            </a:extLst>
          </p:cNvPr>
          <p:cNvSpPr/>
          <p:nvPr/>
        </p:nvSpPr>
        <p:spPr>
          <a:xfrm>
            <a:off x="6134985" y="3062365"/>
            <a:ext cx="156411" cy="192355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D36A1F9-48F5-0169-2CAD-00EA089B6B6F}"/>
              </a:ext>
            </a:extLst>
          </p:cNvPr>
          <p:cNvSpPr txBox="1"/>
          <p:nvPr/>
        </p:nvSpPr>
        <p:spPr>
          <a:xfrm>
            <a:off x="8712802" y="2732476"/>
            <a:ext cx="54142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/>
              <a:t>=</a:t>
            </a:r>
            <a:endParaRPr lang="en-GB" sz="4800" b="1" dirty="0"/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EEF4D61A-7255-771C-33DE-CF208F9FCA9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1486293"/>
              </p:ext>
            </p:extLst>
          </p:nvPr>
        </p:nvGraphicFramePr>
        <p:xfrm>
          <a:off x="9417984" y="1919365"/>
          <a:ext cx="2637657" cy="2286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9219">
                  <a:extLst>
                    <a:ext uri="{9D8B030D-6E8A-4147-A177-3AD203B41FA5}">
                      <a16:colId xmlns:a16="http://schemas.microsoft.com/office/drawing/2014/main" val="29953900"/>
                    </a:ext>
                  </a:extLst>
                </a:gridCol>
                <a:gridCol w="879219">
                  <a:extLst>
                    <a:ext uri="{9D8B030D-6E8A-4147-A177-3AD203B41FA5}">
                      <a16:colId xmlns:a16="http://schemas.microsoft.com/office/drawing/2014/main" val="1678238770"/>
                    </a:ext>
                  </a:extLst>
                </a:gridCol>
                <a:gridCol w="879219">
                  <a:extLst>
                    <a:ext uri="{9D8B030D-6E8A-4147-A177-3AD203B41FA5}">
                      <a16:colId xmlns:a16="http://schemas.microsoft.com/office/drawing/2014/main" val="2428005222"/>
                    </a:ext>
                  </a:extLst>
                </a:gridCol>
              </a:tblGrid>
              <a:tr h="762000">
                <a:tc>
                  <a:txBody>
                    <a:bodyPr/>
                    <a:lstStyle/>
                    <a:p>
                      <a:pPr algn="ctr"/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800" b="1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3344398"/>
                  </a:ext>
                </a:extLst>
              </a:tr>
              <a:tr h="762000">
                <a:tc>
                  <a:txBody>
                    <a:bodyPr/>
                    <a:lstStyle/>
                    <a:p>
                      <a:pPr algn="ctr"/>
                      <a:endParaRPr lang="en-GB" sz="2800" b="1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800" b="1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31254174"/>
                  </a:ext>
                </a:extLst>
              </a:tr>
              <a:tr h="762000">
                <a:tc>
                  <a:txBody>
                    <a:bodyPr/>
                    <a:lstStyle/>
                    <a:p>
                      <a:pPr algn="ctr"/>
                      <a:endParaRPr lang="en-GB" sz="2800" b="1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800" b="1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42726860"/>
                  </a:ext>
                </a:extLst>
              </a:tr>
            </a:tbl>
          </a:graphicData>
        </a:graphic>
      </p:graphicFrame>
      <p:sp>
        <p:nvSpPr>
          <p:cNvPr id="6" name="橢圓 22">
            <a:extLst>
              <a:ext uri="{FF2B5EF4-FFF2-40B4-BE49-F238E27FC236}">
                <a16:creationId xmlns:a16="http://schemas.microsoft.com/office/drawing/2014/main" id="{AC659FDC-B17C-AC6D-0A58-E377B1D445B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377147" y="1914665"/>
            <a:ext cx="720725" cy="719137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b="1" dirty="0">
                <a:solidFill>
                  <a:srgbClr val="92D050"/>
                </a:solidFill>
              </a:rPr>
              <a:t>0</a:t>
            </a:r>
            <a:endParaRPr lang="zh-TW" altLang="en-US" sz="2400" b="1" dirty="0">
              <a:solidFill>
                <a:srgbClr val="92D050"/>
              </a:solidFill>
            </a:endParaRPr>
          </a:p>
        </p:txBody>
      </p:sp>
      <p:sp>
        <p:nvSpPr>
          <p:cNvPr id="9" name="橢圓 22">
            <a:extLst>
              <a:ext uri="{FF2B5EF4-FFF2-40B4-BE49-F238E27FC236}">
                <a16:creationId xmlns:a16="http://schemas.microsoft.com/office/drawing/2014/main" id="{6D9F7057-33ED-89AC-7246-C31414F96A8B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92661" y="1914665"/>
            <a:ext cx="720725" cy="719137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b="1" dirty="0">
                <a:solidFill>
                  <a:srgbClr val="92D050"/>
                </a:solidFill>
              </a:rPr>
              <a:t>2</a:t>
            </a:r>
            <a:endParaRPr lang="zh-TW" altLang="en-US" sz="2400" b="1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800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6000" b="1" dirty="0"/>
              <a:t>Convolutional Neural Networks (</a:t>
            </a:r>
            <a:r>
              <a:rPr lang="en-US" sz="6000" b="1" dirty="0"/>
              <a:t>CNN)</a:t>
            </a:r>
            <a:endParaRPr lang="en-GB" sz="6000" b="1" dirty="0"/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0C0E3F59-0BED-E889-E7B7-399C6509FD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6432984"/>
              </p:ext>
            </p:extLst>
          </p:nvPr>
        </p:nvGraphicFramePr>
        <p:xfrm>
          <a:off x="1191127" y="1585940"/>
          <a:ext cx="4090750" cy="34432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8150">
                  <a:extLst>
                    <a:ext uri="{9D8B030D-6E8A-4147-A177-3AD203B41FA5}">
                      <a16:colId xmlns:a16="http://schemas.microsoft.com/office/drawing/2014/main" val="503345225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230317467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1009910753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3569871368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910924500"/>
                    </a:ext>
                  </a:extLst>
                </a:gridCol>
              </a:tblGrid>
              <a:tr h="688652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algn="ctr"/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68585675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x1 = 1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05481621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x1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7445810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35476328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8407851"/>
                  </a:ext>
                </a:extLst>
              </a:tr>
            </a:tbl>
          </a:graphicData>
        </a:graphic>
      </p:graphicFrame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35340334-A4AB-4607-E2E5-6F54E4B11CA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01974531"/>
              </p:ext>
            </p:extLst>
          </p:nvPr>
        </p:nvGraphicFramePr>
        <p:xfrm>
          <a:off x="6910126" y="2406980"/>
          <a:ext cx="1638915" cy="14819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6305">
                  <a:extLst>
                    <a:ext uri="{9D8B030D-6E8A-4147-A177-3AD203B41FA5}">
                      <a16:colId xmlns:a16="http://schemas.microsoft.com/office/drawing/2014/main" val="3583539477"/>
                    </a:ext>
                  </a:extLst>
                </a:gridCol>
                <a:gridCol w="546305">
                  <a:extLst>
                    <a:ext uri="{9D8B030D-6E8A-4147-A177-3AD203B41FA5}">
                      <a16:colId xmlns:a16="http://schemas.microsoft.com/office/drawing/2014/main" val="880516766"/>
                    </a:ext>
                  </a:extLst>
                </a:gridCol>
                <a:gridCol w="546305">
                  <a:extLst>
                    <a:ext uri="{9D8B030D-6E8A-4147-A177-3AD203B41FA5}">
                      <a16:colId xmlns:a16="http://schemas.microsoft.com/office/drawing/2014/main" val="4166002985"/>
                    </a:ext>
                  </a:extLst>
                </a:gridCol>
              </a:tblGrid>
              <a:tr h="49399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43642290"/>
                  </a:ext>
                </a:extLst>
              </a:tr>
              <a:tr h="49399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70155215"/>
                  </a:ext>
                </a:extLst>
              </a:tr>
              <a:tr h="49399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16809781"/>
                  </a:ext>
                </a:extLst>
              </a:tr>
            </a:tbl>
          </a:graphicData>
        </a:graphic>
      </p:graphicFrame>
      <p:sp>
        <p:nvSpPr>
          <p:cNvPr id="7" name="Rectangle 6">
            <a:extLst>
              <a:ext uri="{FF2B5EF4-FFF2-40B4-BE49-F238E27FC236}">
                <a16:creationId xmlns:a16="http://schemas.microsoft.com/office/drawing/2014/main" id="{AD1D3893-68EE-C6E0-9B2D-3D2A80DB9901}"/>
              </a:ext>
            </a:extLst>
          </p:cNvPr>
          <p:cNvSpPr/>
          <p:nvPr/>
        </p:nvSpPr>
        <p:spPr>
          <a:xfrm>
            <a:off x="2828098" y="1585940"/>
            <a:ext cx="2442410" cy="2071660"/>
          </a:xfrm>
          <a:prstGeom prst="rect">
            <a:avLst/>
          </a:prstGeom>
          <a:noFill/>
          <a:ln w="5715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9B042D05-FD9A-26EB-B0A3-07FA8EB11EA4}"/>
              </a:ext>
            </a:extLst>
          </p:cNvPr>
          <p:cNvSpPr/>
          <p:nvPr/>
        </p:nvSpPr>
        <p:spPr>
          <a:xfrm>
            <a:off x="5968995" y="2892985"/>
            <a:ext cx="506659" cy="506592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0D09292C-B797-4370-F5A9-14B0329C4B13}"/>
              </a:ext>
            </a:extLst>
          </p:cNvPr>
          <p:cNvSpPr/>
          <p:nvPr/>
        </p:nvSpPr>
        <p:spPr>
          <a:xfrm>
            <a:off x="6134985" y="3062365"/>
            <a:ext cx="156411" cy="192355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D36A1F9-48F5-0169-2CAD-00EA089B6B6F}"/>
              </a:ext>
            </a:extLst>
          </p:cNvPr>
          <p:cNvSpPr txBox="1"/>
          <p:nvPr/>
        </p:nvSpPr>
        <p:spPr>
          <a:xfrm>
            <a:off x="8712802" y="2732476"/>
            <a:ext cx="54142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/>
              <a:t>=</a:t>
            </a:r>
            <a:endParaRPr lang="en-GB" sz="4800" b="1" dirty="0"/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EEF4D61A-7255-771C-33DE-CF208F9FCA94}"/>
              </a:ext>
            </a:extLst>
          </p:cNvPr>
          <p:cNvGraphicFramePr>
            <a:graphicFrameLocks noGrp="1"/>
          </p:cNvGraphicFramePr>
          <p:nvPr/>
        </p:nvGraphicFramePr>
        <p:xfrm>
          <a:off x="9417984" y="1919365"/>
          <a:ext cx="2637657" cy="2286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9219">
                  <a:extLst>
                    <a:ext uri="{9D8B030D-6E8A-4147-A177-3AD203B41FA5}">
                      <a16:colId xmlns:a16="http://schemas.microsoft.com/office/drawing/2014/main" val="29953900"/>
                    </a:ext>
                  </a:extLst>
                </a:gridCol>
                <a:gridCol w="879219">
                  <a:extLst>
                    <a:ext uri="{9D8B030D-6E8A-4147-A177-3AD203B41FA5}">
                      <a16:colId xmlns:a16="http://schemas.microsoft.com/office/drawing/2014/main" val="1678238770"/>
                    </a:ext>
                  </a:extLst>
                </a:gridCol>
                <a:gridCol w="879219">
                  <a:extLst>
                    <a:ext uri="{9D8B030D-6E8A-4147-A177-3AD203B41FA5}">
                      <a16:colId xmlns:a16="http://schemas.microsoft.com/office/drawing/2014/main" val="2428005222"/>
                    </a:ext>
                  </a:extLst>
                </a:gridCol>
              </a:tblGrid>
              <a:tr h="762000">
                <a:tc>
                  <a:txBody>
                    <a:bodyPr/>
                    <a:lstStyle/>
                    <a:p>
                      <a:pPr algn="ctr"/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800" b="1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3344398"/>
                  </a:ext>
                </a:extLst>
              </a:tr>
              <a:tr h="762000">
                <a:tc>
                  <a:txBody>
                    <a:bodyPr/>
                    <a:lstStyle/>
                    <a:p>
                      <a:pPr algn="ctr"/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800" b="1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31254174"/>
                  </a:ext>
                </a:extLst>
              </a:tr>
              <a:tr h="762000">
                <a:tc>
                  <a:txBody>
                    <a:bodyPr/>
                    <a:lstStyle/>
                    <a:p>
                      <a:pPr algn="ctr"/>
                      <a:endParaRPr lang="en-GB" sz="2800" b="1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800" b="1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42726860"/>
                  </a:ext>
                </a:extLst>
              </a:tr>
            </a:tbl>
          </a:graphicData>
        </a:graphic>
      </p:graphicFrame>
      <p:sp>
        <p:nvSpPr>
          <p:cNvPr id="6" name="橢圓 22">
            <a:extLst>
              <a:ext uri="{FF2B5EF4-FFF2-40B4-BE49-F238E27FC236}">
                <a16:creationId xmlns:a16="http://schemas.microsoft.com/office/drawing/2014/main" id="{AC659FDC-B17C-AC6D-0A58-E377B1D445B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377147" y="1914665"/>
            <a:ext cx="720725" cy="719137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b="1" dirty="0">
                <a:solidFill>
                  <a:srgbClr val="92D050"/>
                </a:solidFill>
              </a:rPr>
              <a:t>0</a:t>
            </a:r>
            <a:endParaRPr lang="zh-TW" altLang="en-US" sz="2400" b="1" dirty="0">
              <a:solidFill>
                <a:srgbClr val="92D050"/>
              </a:solidFill>
            </a:endParaRPr>
          </a:p>
        </p:txBody>
      </p:sp>
      <p:sp>
        <p:nvSpPr>
          <p:cNvPr id="9" name="橢圓 22">
            <a:extLst>
              <a:ext uri="{FF2B5EF4-FFF2-40B4-BE49-F238E27FC236}">
                <a16:creationId xmlns:a16="http://schemas.microsoft.com/office/drawing/2014/main" id="{6D9F7057-33ED-89AC-7246-C31414F96A8B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92661" y="1914665"/>
            <a:ext cx="720725" cy="719137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b="1" dirty="0">
                <a:solidFill>
                  <a:srgbClr val="92D050"/>
                </a:solidFill>
              </a:rPr>
              <a:t>2</a:t>
            </a:r>
            <a:endParaRPr lang="zh-TW" altLang="en-US" sz="2400" b="1" dirty="0">
              <a:solidFill>
                <a:srgbClr val="92D050"/>
              </a:solidFill>
            </a:endParaRPr>
          </a:p>
        </p:txBody>
      </p:sp>
      <p:sp>
        <p:nvSpPr>
          <p:cNvPr id="10" name="橢圓 22">
            <a:extLst>
              <a:ext uri="{FF2B5EF4-FFF2-40B4-BE49-F238E27FC236}">
                <a16:creationId xmlns:a16="http://schemas.microsoft.com/office/drawing/2014/main" id="{725C099E-2B00-4CA0-8251-2043B66EA2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246090" y="1902633"/>
            <a:ext cx="720725" cy="719137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b="1" dirty="0">
                <a:solidFill>
                  <a:srgbClr val="92D050"/>
                </a:solidFill>
              </a:rPr>
              <a:t>1</a:t>
            </a:r>
            <a:endParaRPr lang="zh-TW" altLang="en-US" sz="2400" b="1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0373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  <p:bldP spid="10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6000" b="1" dirty="0"/>
              <a:t>Convolutional Neural Networks (</a:t>
            </a:r>
            <a:r>
              <a:rPr lang="en-US" sz="6000" b="1" dirty="0"/>
              <a:t>CNN)</a:t>
            </a:r>
            <a:endParaRPr lang="en-GB" sz="6000" b="1" dirty="0"/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0C0E3F59-0BED-E889-E7B7-399C6509FD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7489410"/>
              </p:ext>
            </p:extLst>
          </p:nvPr>
        </p:nvGraphicFramePr>
        <p:xfrm>
          <a:off x="1191127" y="1585940"/>
          <a:ext cx="4090750" cy="34432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8150">
                  <a:extLst>
                    <a:ext uri="{9D8B030D-6E8A-4147-A177-3AD203B41FA5}">
                      <a16:colId xmlns:a16="http://schemas.microsoft.com/office/drawing/2014/main" val="503345225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230317467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1009910753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3569871368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910924500"/>
                    </a:ext>
                  </a:extLst>
                </a:gridCol>
              </a:tblGrid>
              <a:tr h="688652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algn="ctr"/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68585675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05481621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x1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7445810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  <a:p>
                      <a:pPr algn="ctr"/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x1 = 1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35476328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8407851"/>
                  </a:ext>
                </a:extLst>
              </a:tr>
            </a:tbl>
          </a:graphicData>
        </a:graphic>
      </p:graphicFrame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35340334-A4AB-4607-E2E5-6F54E4B11CA5}"/>
              </a:ext>
            </a:extLst>
          </p:cNvPr>
          <p:cNvGraphicFramePr>
            <a:graphicFrameLocks noGrp="1"/>
          </p:cNvGraphicFramePr>
          <p:nvPr/>
        </p:nvGraphicFramePr>
        <p:xfrm>
          <a:off x="6910126" y="2406980"/>
          <a:ext cx="1638915" cy="14819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6305">
                  <a:extLst>
                    <a:ext uri="{9D8B030D-6E8A-4147-A177-3AD203B41FA5}">
                      <a16:colId xmlns:a16="http://schemas.microsoft.com/office/drawing/2014/main" val="3583539477"/>
                    </a:ext>
                  </a:extLst>
                </a:gridCol>
                <a:gridCol w="546305">
                  <a:extLst>
                    <a:ext uri="{9D8B030D-6E8A-4147-A177-3AD203B41FA5}">
                      <a16:colId xmlns:a16="http://schemas.microsoft.com/office/drawing/2014/main" val="880516766"/>
                    </a:ext>
                  </a:extLst>
                </a:gridCol>
                <a:gridCol w="546305">
                  <a:extLst>
                    <a:ext uri="{9D8B030D-6E8A-4147-A177-3AD203B41FA5}">
                      <a16:colId xmlns:a16="http://schemas.microsoft.com/office/drawing/2014/main" val="4166002985"/>
                    </a:ext>
                  </a:extLst>
                </a:gridCol>
              </a:tblGrid>
              <a:tr h="49399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43642290"/>
                  </a:ext>
                </a:extLst>
              </a:tr>
              <a:tr h="49399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70155215"/>
                  </a:ext>
                </a:extLst>
              </a:tr>
              <a:tr h="49399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16809781"/>
                  </a:ext>
                </a:extLst>
              </a:tr>
            </a:tbl>
          </a:graphicData>
        </a:graphic>
      </p:graphicFrame>
      <p:sp>
        <p:nvSpPr>
          <p:cNvPr id="7" name="Rectangle 6">
            <a:extLst>
              <a:ext uri="{FF2B5EF4-FFF2-40B4-BE49-F238E27FC236}">
                <a16:creationId xmlns:a16="http://schemas.microsoft.com/office/drawing/2014/main" id="{AD1D3893-68EE-C6E0-9B2D-3D2A80DB9901}"/>
              </a:ext>
            </a:extLst>
          </p:cNvPr>
          <p:cNvSpPr/>
          <p:nvPr/>
        </p:nvSpPr>
        <p:spPr>
          <a:xfrm>
            <a:off x="1191784" y="2259721"/>
            <a:ext cx="2442410" cy="2071660"/>
          </a:xfrm>
          <a:prstGeom prst="rect">
            <a:avLst/>
          </a:prstGeom>
          <a:noFill/>
          <a:ln w="5715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9B042D05-FD9A-26EB-B0A3-07FA8EB11EA4}"/>
              </a:ext>
            </a:extLst>
          </p:cNvPr>
          <p:cNvSpPr/>
          <p:nvPr/>
        </p:nvSpPr>
        <p:spPr>
          <a:xfrm>
            <a:off x="5968995" y="2892985"/>
            <a:ext cx="506659" cy="506592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0D09292C-B797-4370-F5A9-14B0329C4B13}"/>
              </a:ext>
            </a:extLst>
          </p:cNvPr>
          <p:cNvSpPr/>
          <p:nvPr/>
        </p:nvSpPr>
        <p:spPr>
          <a:xfrm>
            <a:off x="6134985" y="3062365"/>
            <a:ext cx="156411" cy="192355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D36A1F9-48F5-0169-2CAD-00EA089B6B6F}"/>
              </a:ext>
            </a:extLst>
          </p:cNvPr>
          <p:cNvSpPr txBox="1"/>
          <p:nvPr/>
        </p:nvSpPr>
        <p:spPr>
          <a:xfrm>
            <a:off x="8712802" y="2732476"/>
            <a:ext cx="54142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/>
              <a:t>=</a:t>
            </a:r>
            <a:endParaRPr lang="en-GB" sz="4800" b="1" dirty="0"/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EEF4D61A-7255-771C-33DE-CF208F9FCA9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6223478"/>
              </p:ext>
            </p:extLst>
          </p:nvPr>
        </p:nvGraphicFramePr>
        <p:xfrm>
          <a:off x="9417984" y="1919365"/>
          <a:ext cx="2637657" cy="2286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9219">
                  <a:extLst>
                    <a:ext uri="{9D8B030D-6E8A-4147-A177-3AD203B41FA5}">
                      <a16:colId xmlns:a16="http://schemas.microsoft.com/office/drawing/2014/main" val="29953900"/>
                    </a:ext>
                  </a:extLst>
                </a:gridCol>
                <a:gridCol w="879219">
                  <a:extLst>
                    <a:ext uri="{9D8B030D-6E8A-4147-A177-3AD203B41FA5}">
                      <a16:colId xmlns:a16="http://schemas.microsoft.com/office/drawing/2014/main" val="1678238770"/>
                    </a:ext>
                  </a:extLst>
                </a:gridCol>
                <a:gridCol w="879219">
                  <a:extLst>
                    <a:ext uri="{9D8B030D-6E8A-4147-A177-3AD203B41FA5}">
                      <a16:colId xmlns:a16="http://schemas.microsoft.com/office/drawing/2014/main" val="2428005222"/>
                    </a:ext>
                  </a:extLst>
                </a:gridCol>
              </a:tblGrid>
              <a:tr h="76200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2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0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1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3344398"/>
                  </a:ext>
                </a:extLst>
              </a:tr>
              <a:tr h="76200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1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31254174"/>
                  </a:ext>
                </a:extLst>
              </a:tr>
              <a:tr h="762000">
                <a:tc>
                  <a:txBody>
                    <a:bodyPr/>
                    <a:lstStyle/>
                    <a:p>
                      <a:pPr algn="ctr"/>
                      <a:endParaRPr lang="en-GB" sz="2800" b="1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800" b="1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427268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5095125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6000" b="1" dirty="0"/>
              <a:t>Convolutional Neural Networks (</a:t>
            </a:r>
            <a:r>
              <a:rPr lang="en-US" sz="6000" b="1" dirty="0"/>
              <a:t>CNN)</a:t>
            </a:r>
            <a:endParaRPr lang="en-GB" sz="6000" b="1" dirty="0"/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0C0E3F59-0BED-E889-E7B7-399C6509FD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8107173"/>
              </p:ext>
            </p:extLst>
          </p:nvPr>
        </p:nvGraphicFramePr>
        <p:xfrm>
          <a:off x="1191127" y="1585940"/>
          <a:ext cx="4090750" cy="34432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8150">
                  <a:extLst>
                    <a:ext uri="{9D8B030D-6E8A-4147-A177-3AD203B41FA5}">
                      <a16:colId xmlns:a16="http://schemas.microsoft.com/office/drawing/2014/main" val="503345225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230317467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1009910753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3569871368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910924500"/>
                    </a:ext>
                  </a:extLst>
                </a:gridCol>
              </a:tblGrid>
              <a:tr h="688652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algn="ctr"/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68585675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05481621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x1 = 1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x1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7445810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  <a:p>
                      <a:pPr algn="ctr"/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x1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35476328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8407851"/>
                  </a:ext>
                </a:extLst>
              </a:tr>
            </a:tbl>
          </a:graphicData>
        </a:graphic>
      </p:graphicFrame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35340334-A4AB-4607-E2E5-6F54E4B11CA5}"/>
              </a:ext>
            </a:extLst>
          </p:cNvPr>
          <p:cNvGraphicFramePr>
            <a:graphicFrameLocks noGrp="1"/>
          </p:cNvGraphicFramePr>
          <p:nvPr/>
        </p:nvGraphicFramePr>
        <p:xfrm>
          <a:off x="6910126" y="2406980"/>
          <a:ext cx="1638915" cy="14819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6305">
                  <a:extLst>
                    <a:ext uri="{9D8B030D-6E8A-4147-A177-3AD203B41FA5}">
                      <a16:colId xmlns:a16="http://schemas.microsoft.com/office/drawing/2014/main" val="3583539477"/>
                    </a:ext>
                  </a:extLst>
                </a:gridCol>
                <a:gridCol w="546305">
                  <a:extLst>
                    <a:ext uri="{9D8B030D-6E8A-4147-A177-3AD203B41FA5}">
                      <a16:colId xmlns:a16="http://schemas.microsoft.com/office/drawing/2014/main" val="880516766"/>
                    </a:ext>
                  </a:extLst>
                </a:gridCol>
                <a:gridCol w="546305">
                  <a:extLst>
                    <a:ext uri="{9D8B030D-6E8A-4147-A177-3AD203B41FA5}">
                      <a16:colId xmlns:a16="http://schemas.microsoft.com/office/drawing/2014/main" val="4166002985"/>
                    </a:ext>
                  </a:extLst>
                </a:gridCol>
              </a:tblGrid>
              <a:tr h="49399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43642290"/>
                  </a:ext>
                </a:extLst>
              </a:tr>
              <a:tr h="49399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70155215"/>
                  </a:ext>
                </a:extLst>
              </a:tr>
              <a:tr h="49399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16809781"/>
                  </a:ext>
                </a:extLst>
              </a:tr>
            </a:tbl>
          </a:graphicData>
        </a:graphic>
      </p:graphicFrame>
      <p:sp>
        <p:nvSpPr>
          <p:cNvPr id="7" name="Rectangle 6">
            <a:extLst>
              <a:ext uri="{FF2B5EF4-FFF2-40B4-BE49-F238E27FC236}">
                <a16:creationId xmlns:a16="http://schemas.microsoft.com/office/drawing/2014/main" id="{AD1D3893-68EE-C6E0-9B2D-3D2A80DB9901}"/>
              </a:ext>
            </a:extLst>
          </p:cNvPr>
          <p:cNvSpPr/>
          <p:nvPr/>
        </p:nvSpPr>
        <p:spPr>
          <a:xfrm>
            <a:off x="2009931" y="2259721"/>
            <a:ext cx="2442410" cy="2071660"/>
          </a:xfrm>
          <a:prstGeom prst="rect">
            <a:avLst/>
          </a:prstGeom>
          <a:noFill/>
          <a:ln w="5715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9B042D05-FD9A-26EB-B0A3-07FA8EB11EA4}"/>
              </a:ext>
            </a:extLst>
          </p:cNvPr>
          <p:cNvSpPr/>
          <p:nvPr/>
        </p:nvSpPr>
        <p:spPr>
          <a:xfrm>
            <a:off x="5968995" y="2892985"/>
            <a:ext cx="506659" cy="506592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0D09292C-B797-4370-F5A9-14B0329C4B13}"/>
              </a:ext>
            </a:extLst>
          </p:cNvPr>
          <p:cNvSpPr/>
          <p:nvPr/>
        </p:nvSpPr>
        <p:spPr>
          <a:xfrm>
            <a:off x="6134985" y="3062365"/>
            <a:ext cx="156411" cy="192355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D36A1F9-48F5-0169-2CAD-00EA089B6B6F}"/>
              </a:ext>
            </a:extLst>
          </p:cNvPr>
          <p:cNvSpPr txBox="1"/>
          <p:nvPr/>
        </p:nvSpPr>
        <p:spPr>
          <a:xfrm>
            <a:off x="8712802" y="2732476"/>
            <a:ext cx="54142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/>
              <a:t>=</a:t>
            </a:r>
            <a:endParaRPr lang="en-GB" sz="4800" b="1" dirty="0"/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EEF4D61A-7255-771C-33DE-CF208F9FCA9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91529793"/>
              </p:ext>
            </p:extLst>
          </p:nvPr>
        </p:nvGraphicFramePr>
        <p:xfrm>
          <a:off x="9417984" y="1919365"/>
          <a:ext cx="2637657" cy="2286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9219">
                  <a:extLst>
                    <a:ext uri="{9D8B030D-6E8A-4147-A177-3AD203B41FA5}">
                      <a16:colId xmlns:a16="http://schemas.microsoft.com/office/drawing/2014/main" val="29953900"/>
                    </a:ext>
                  </a:extLst>
                </a:gridCol>
                <a:gridCol w="879219">
                  <a:extLst>
                    <a:ext uri="{9D8B030D-6E8A-4147-A177-3AD203B41FA5}">
                      <a16:colId xmlns:a16="http://schemas.microsoft.com/office/drawing/2014/main" val="1678238770"/>
                    </a:ext>
                  </a:extLst>
                </a:gridCol>
                <a:gridCol w="879219">
                  <a:extLst>
                    <a:ext uri="{9D8B030D-6E8A-4147-A177-3AD203B41FA5}">
                      <a16:colId xmlns:a16="http://schemas.microsoft.com/office/drawing/2014/main" val="2428005222"/>
                    </a:ext>
                  </a:extLst>
                </a:gridCol>
              </a:tblGrid>
              <a:tr h="76200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2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0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1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3344398"/>
                  </a:ext>
                </a:extLst>
              </a:tr>
              <a:tr h="76200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1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1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31254174"/>
                  </a:ext>
                </a:extLst>
              </a:tr>
              <a:tr h="762000">
                <a:tc>
                  <a:txBody>
                    <a:bodyPr/>
                    <a:lstStyle/>
                    <a:p>
                      <a:pPr algn="ctr"/>
                      <a:endParaRPr lang="en-GB" sz="2800" b="1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800" b="1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427268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9428255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6000" b="1" dirty="0"/>
              <a:t>Convolutional Neural Networks (</a:t>
            </a:r>
            <a:r>
              <a:rPr lang="en-US" sz="6000" b="1" dirty="0"/>
              <a:t>CNN)</a:t>
            </a:r>
            <a:endParaRPr lang="en-GB" sz="6000" b="1" dirty="0"/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0C0E3F59-0BED-E889-E7B7-399C6509FDCC}"/>
              </a:ext>
            </a:extLst>
          </p:cNvPr>
          <p:cNvGraphicFramePr>
            <a:graphicFrameLocks noGrp="1"/>
          </p:cNvGraphicFramePr>
          <p:nvPr/>
        </p:nvGraphicFramePr>
        <p:xfrm>
          <a:off x="1191127" y="1585940"/>
          <a:ext cx="4090750" cy="34432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8150">
                  <a:extLst>
                    <a:ext uri="{9D8B030D-6E8A-4147-A177-3AD203B41FA5}">
                      <a16:colId xmlns:a16="http://schemas.microsoft.com/office/drawing/2014/main" val="503345225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230317467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1009910753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3569871368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910924500"/>
                    </a:ext>
                  </a:extLst>
                </a:gridCol>
              </a:tblGrid>
              <a:tr h="688652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algn="ctr"/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68585675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05481621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x1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7445810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  <a:p>
                      <a:pPr algn="ctr"/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x1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35476328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8407851"/>
                  </a:ext>
                </a:extLst>
              </a:tr>
            </a:tbl>
          </a:graphicData>
        </a:graphic>
      </p:graphicFrame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35340334-A4AB-4607-E2E5-6F54E4B11CA5}"/>
              </a:ext>
            </a:extLst>
          </p:cNvPr>
          <p:cNvGraphicFramePr>
            <a:graphicFrameLocks noGrp="1"/>
          </p:cNvGraphicFramePr>
          <p:nvPr/>
        </p:nvGraphicFramePr>
        <p:xfrm>
          <a:off x="6910126" y="2406980"/>
          <a:ext cx="1638915" cy="14819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6305">
                  <a:extLst>
                    <a:ext uri="{9D8B030D-6E8A-4147-A177-3AD203B41FA5}">
                      <a16:colId xmlns:a16="http://schemas.microsoft.com/office/drawing/2014/main" val="3583539477"/>
                    </a:ext>
                  </a:extLst>
                </a:gridCol>
                <a:gridCol w="546305">
                  <a:extLst>
                    <a:ext uri="{9D8B030D-6E8A-4147-A177-3AD203B41FA5}">
                      <a16:colId xmlns:a16="http://schemas.microsoft.com/office/drawing/2014/main" val="880516766"/>
                    </a:ext>
                  </a:extLst>
                </a:gridCol>
                <a:gridCol w="546305">
                  <a:extLst>
                    <a:ext uri="{9D8B030D-6E8A-4147-A177-3AD203B41FA5}">
                      <a16:colId xmlns:a16="http://schemas.microsoft.com/office/drawing/2014/main" val="4166002985"/>
                    </a:ext>
                  </a:extLst>
                </a:gridCol>
              </a:tblGrid>
              <a:tr h="49399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43642290"/>
                  </a:ext>
                </a:extLst>
              </a:tr>
              <a:tr h="49399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70155215"/>
                  </a:ext>
                </a:extLst>
              </a:tr>
              <a:tr h="49399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16809781"/>
                  </a:ext>
                </a:extLst>
              </a:tr>
            </a:tbl>
          </a:graphicData>
        </a:graphic>
      </p:graphicFrame>
      <p:sp>
        <p:nvSpPr>
          <p:cNvPr id="7" name="Rectangle 6">
            <a:extLst>
              <a:ext uri="{FF2B5EF4-FFF2-40B4-BE49-F238E27FC236}">
                <a16:creationId xmlns:a16="http://schemas.microsoft.com/office/drawing/2014/main" id="{AD1D3893-68EE-C6E0-9B2D-3D2A80DB9901}"/>
              </a:ext>
            </a:extLst>
          </p:cNvPr>
          <p:cNvSpPr/>
          <p:nvPr/>
        </p:nvSpPr>
        <p:spPr>
          <a:xfrm>
            <a:off x="2828087" y="2259721"/>
            <a:ext cx="2442410" cy="2071660"/>
          </a:xfrm>
          <a:prstGeom prst="rect">
            <a:avLst/>
          </a:prstGeom>
          <a:noFill/>
          <a:ln w="5715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9B042D05-FD9A-26EB-B0A3-07FA8EB11EA4}"/>
              </a:ext>
            </a:extLst>
          </p:cNvPr>
          <p:cNvSpPr/>
          <p:nvPr/>
        </p:nvSpPr>
        <p:spPr>
          <a:xfrm>
            <a:off x="5968995" y="2892985"/>
            <a:ext cx="506659" cy="506592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0D09292C-B797-4370-F5A9-14B0329C4B13}"/>
              </a:ext>
            </a:extLst>
          </p:cNvPr>
          <p:cNvSpPr/>
          <p:nvPr/>
        </p:nvSpPr>
        <p:spPr>
          <a:xfrm>
            <a:off x="6134985" y="3062365"/>
            <a:ext cx="156411" cy="192355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D36A1F9-48F5-0169-2CAD-00EA089B6B6F}"/>
              </a:ext>
            </a:extLst>
          </p:cNvPr>
          <p:cNvSpPr txBox="1"/>
          <p:nvPr/>
        </p:nvSpPr>
        <p:spPr>
          <a:xfrm>
            <a:off x="8712802" y="2732476"/>
            <a:ext cx="54142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/>
              <a:t>=</a:t>
            </a:r>
            <a:endParaRPr lang="en-GB" sz="4800" b="1" dirty="0"/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EEF4D61A-7255-771C-33DE-CF208F9FCA94}"/>
              </a:ext>
            </a:extLst>
          </p:cNvPr>
          <p:cNvGraphicFramePr>
            <a:graphicFrameLocks noGrp="1"/>
          </p:cNvGraphicFramePr>
          <p:nvPr/>
        </p:nvGraphicFramePr>
        <p:xfrm>
          <a:off x="9417984" y="1919365"/>
          <a:ext cx="2637657" cy="2286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9219">
                  <a:extLst>
                    <a:ext uri="{9D8B030D-6E8A-4147-A177-3AD203B41FA5}">
                      <a16:colId xmlns:a16="http://schemas.microsoft.com/office/drawing/2014/main" val="29953900"/>
                    </a:ext>
                  </a:extLst>
                </a:gridCol>
                <a:gridCol w="879219">
                  <a:extLst>
                    <a:ext uri="{9D8B030D-6E8A-4147-A177-3AD203B41FA5}">
                      <a16:colId xmlns:a16="http://schemas.microsoft.com/office/drawing/2014/main" val="1678238770"/>
                    </a:ext>
                  </a:extLst>
                </a:gridCol>
                <a:gridCol w="879219">
                  <a:extLst>
                    <a:ext uri="{9D8B030D-6E8A-4147-A177-3AD203B41FA5}">
                      <a16:colId xmlns:a16="http://schemas.microsoft.com/office/drawing/2014/main" val="2428005222"/>
                    </a:ext>
                  </a:extLst>
                </a:gridCol>
              </a:tblGrid>
              <a:tr h="76200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2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0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1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3344398"/>
                  </a:ext>
                </a:extLst>
              </a:tr>
              <a:tr h="76200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1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1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0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31254174"/>
                  </a:ext>
                </a:extLst>
              </a:tr>
              <a:tr h="762000">
                <a:tc>
                  <a:txBody>
                    <a:bodyPr/>
                    <a:lstStyle/>
                    <a:p>
                      <a:pPr algn="ctr"/>
                      <a:endParaRPr lang="en-GB" sz="2800" b="1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800" b="1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427268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1971091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6000" b="1" dirty="0"/>
              <a:t>Convolutional Neural Networks (</a:t>
            </a:r>
            <a:r>
              <a:rPr lang="en-US" sz="6000" b="1" dirty="0"/>
              <a:t>CNN)</a:t>
            </a:r>
            <a:endParaRPr lang="en-GB" sz="6000" b="1" dirty="0"/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0C0E3F59-0BED-E889-E7B7-399C6509FD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6813915"/>
              </p:ext>
            </p:extLst>
          </p:nvPr>
        </p:nvGraphicFramePr>
        <p:xfrm>
          <a:off x="1191127" y="1585940"/>
          <a:ext cx="4090750" cy="34432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8150">
                  <a:extLst>
                    <a:ext uri="{9D8B030D-6E8A-4147-A177-3AD203B41FA5}">
                      <a16:colId xmlns:a16="http://schemas.microsoft.com/office/drawing/2014/main" val="503345225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230317467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1009910753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3569871368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910924500"/>
                    </a:ext>
                  </a:extLst>
                </a:gridCol>
              </a:tblGrid>
              <a:tr h="688652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algn="ctr"/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68585675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05481621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7445810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x1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  <a:p>
                      <a:pPr algn="ctr"/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35476328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x1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8407851"/>
                  </a:ext>
                </a:extLst>
              </a:tr>
            </a:tbl>
          </a:graphicData>
        </a:graphic>
      </p:graphicFrame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35340334-A4AB-4607-E2E5-6F54E4B11CA5}"/>
              </a:ext>
            </a:extLst>
          </p:cNvPr>
          <p:cNvGraphicFramePr>
            <a:graphicFrameLocks noGrp="1"/>
          </p:cNvGraphicFramePr>
          <p:nvPr/>
        </p:nvGraphicFramePr>
        <p:xfrm>
          <a:off x="6910126" y="2406980"/>
          <a:ext cx="1638915" cy="14819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6305">
                  <a:extLst>
                    <a:ext uri="{9D8B030D-6E8A-4147-A177-3AD203B41FA5}">
                      <a16:colId xmlns:a16="http://schemas.microsoft.com/office/drawing/2014/main" val="3583539477"/>
                    </a:ext>
                  </a:extLst>
                </a:gridCol>
                <a:gridCol w="546305">
                  <a:extLst>
                    <a:ext uri="{9D8B030D-6E8A-4147-A177-3AD203B41FA5}">
                      <a16:colId xmlns:a16="http://schemas.microsoft.com/office/drawing/2014/main" val="880516766"/>
                    </a:ext>
                  </a:extLst>
                </a:gridCol>
                <a:gridCol w="546305">
                  <a:extLst>
                    <a:ext uri="{9D8B030D-6E8A-4147-A177-3AD203B41FA5}">
                      <a16:colId xmlns:a16="http://schemas.microsoft.com/office/drawing/2014/main" val="4166002985"/>
                    </a:ext>
                  </a:extLst>
                </a:gridCol>
              </a:tblGrid>
              <a:tr h="49399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43642290"/>
                  </a:ext>
                </a:extLst>
              </a:tr>
              <a:tr h="49399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70155215"/>
                  </a:ext>
                </a:extLst>
              </a:tr>
              <a:tr h="49399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16809781"/>
                  </a:ext>
                </a:extLst>
              </a:tr>
            </a:tbl>
          </a:graphicData>
        </a:graphic>
      </p:graphicFrame>
      <p:sp>
        <p:nvSpPr>
          <p:cNvPr id="7" name="Rectangle 6">
            <a:extLst>
              <a:ext uri="{FF2B5EF4-FFF2-40B4-BE49-F238E27FC236}">
                <a16:creationId xmlns:a16="http://schemas.microsoft.com/office/drawing/2014/main" id="{AD1D3893-68EE-C6E0-9B2D-3D2A80DB9901}"/>
              </a:ext>
            </a:extLst>
          </p:cNvPr>
          <p:cNvSpPr/>
          <p:nvPr/>
        </p:nvSpPr>
        <p:spPr>
          <a:xfrm>
            <a:off x="1179756" y="2945535"/>
            <a:ext cx="2442410" cy="2071660"/>
          </a:xfrm>
          <a:prstGeom prst="rect">
            <a:avLst/>
          </a:prstGeom>
          <a:noFill/>
          <a:ln w="5715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9B042D05-FD9A-26EB-B0A3-07FA8EB11EA4}"/>
              </a:ext>
            </a:extLst>
          </p:cNvPr>
          <p:cNvSpPr/>
          <p:nvPr/>
        </p:nvSpPr>
        <p:spPr>
          <a:xfrm>
            <a:off x="5968995" y="2892985"/>
            <a:ext cx="506659" cy="506592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0D09292C-B797-4370-F5A9-14B0329C4B13}"/>
              </a:ext>
            </a:extLst>
          </p:cNvPr>
          <p:cNvSpPr/>
          <p:nvPr/>
        </p:nvSpPr>
        <p:spPr>
          <a:xfrm>
            <a:off x="6134985" y="3062365"/>
            <a:ext cx="156411" cy="192355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D36A1F9-48F5-0169-2CAD-00EA089B6B6F}"/>
              </a:ext>
            </a:extLst>
          </p:cNvPr>
          <p:cNvSpPr txBox="1"/>
          <p:nvPr/>
        </p:nvSpPr>
        <p:spPr>
          <a:xfrm>
            <a:off x="8712802" y="2732476"/>
            <a:ext cx="54142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/>
              <a:t>=</a:t>
            </a:r>
            <a:endParaRPr lang="en-GB" sz="4800" b="1" dirty="0"/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EEF4D61A-7255-771C-33DE-CF208F9FCA9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763248"/>
              </p:ext>
            </p:extLst>
          </p:nvPr>
        </p:nvGraphicFramePr>
        <p:xfrm>
          <a:off x="9417984" y="1919365"/>
          <a:ext cx="2637657" cy="2286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9219">
                  <a:extLst>
                    <a:ext uri="{9D8B030D-6E8A-4147-A177-3AD203B41FA5}">
                      <a16:colId xmlns:a16="http://schemas.microsoft.com/office/drawing/2014/main" val="29953900"/>
                    </a:ext>
                  </a:extLst>
                </a:gridCol>
                <a:gridCol w="879219">
                  <a:extLst>
                    <a:ext uri="{9D8B030D-6E8A-4147-A177-3AD203B41FA5}">
                      <a16:colId xmlns:a16="http://schemas.microsoft.com/office/drawing/2014/main" val="1678238770"/>
                    </a:ext>
                  </a:extLst>
                </a:gridCol>
                <a:gridCol w="879219">
                  <a:extLst>
                    <a:ext uri="{9D8B030D-6E8A-4147-A177-3AD203B41FA5}">
                      <a16:colId xmlns:a16="http://schemas.microsoft.com/office/drawing/2014/main" val="2428005222"/>
                    </a:ext>
                  </a:extLst>
                </a:gridCol>
              </a:tblGrid>
              <a:tr h="76200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2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0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1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3344398"/>
                  </a:ext>
                </a:extLst>
              </a:tr>
              <a:tr h="76200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1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1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0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31254174"/>
                  </a:ext>
                </a:extLst>
              </a:tr>
              <a:tr h="76200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0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800" b="1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427268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1315080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6000" b="1" dirty="0"/>
              <a:t>Convolutional Neural Networks (</a:t>
            </a:r>
            <a:r>
              <a:rPr lang="en-US" sz="6000" b="1" dirty="0"/>
              <a:t>CNN)</a:t>
            </a:r>
            <a:endParaRPr lang="en-GB" sz="6000" b="1" dirty="0"/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0C0E3F59-0BED-E889-E7B7-399C6509FD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36951718"/>
              </p:ext>
            </p:extLst>
          </p:nvPr>
        </p:nvGraphicFramePr>
        <p:xfrm>
          <a:off x="1191127" y="1585940"/>
          <a:ext cx="4090750" cy="34432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8150">
                  <a:extLst>
                    <a:ext uri="{9D8B030D-6E8A-4147-A177-3AD203B41FA5}">
                      <a16:colId xmlns:a16="http://schemas.microsoft.com/office/drawing/2014/main" val="503345225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230317467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1009910753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3569871368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910924500"/>
                    </a:ext>
                  </a:extLst>
                </a:gridCol>
              </a:tblGrid>
              <a:tr h="688652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algn="ctr"/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68585675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05481621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7445810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  <a:p>
                      <a:pPr algn="ctr"/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x1 = 1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35476328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x1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8407851"/>
                  </a:ext>
                </a:extLst>
              </a:tr>
            </a:tbl>
          </a:graphicData>
        </a:graphic>
      </p:graphicFrame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35340334-A4AB-4607-E2E5-6F54E4B11CA5}"/>
              </a:ext>
            </a:extLst>
          </p:cNvPr>
          <p:cNvGraphicFramePr>
            <a:graphicFrameLocks noGrp="1"/>
          </p:cNvGraphicFramePr>
          <p:nvPr/>
        </p:nvGraphicFramePr>
        <p:xfrm>
          <a:off x="6910126" y="2406980"/>
          <a:ext cx="1638915" cy="14819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6305">
                  <a:extLst>
                    <a:ext uri="{9D8B030D-6E8A-4147-A177-3AD203B41FA5}">
                      <a16:colId xmlns:a16="http://schemas.microsoft.com/office/drawing/2014/main" val="3583539477"/>
                    </a:ext>
                  </a:extLst>
                </a:gridCol>
                <a:gridCol w="546305">
                  <a:extLst>
                    <a:ext uri="{9D8B030D-6E8A-4147-A177-3AD203B41FA5}">
                      <a16:colId xmlns:a16="http://schemas.microsoft.com/office/drawing/2014/main" val="880516766"/>
                    </a:ext>
                  </a:extLst>
                </a:gridCol>
                <a:gridCol w="546305">
                  <a:extLst>
                    <a:ext uri="{9D8B030D-6E8A-4147-A177-3AD203B41FA5}">
                      <a16:colId xmlns:a16="http://schemas.microsoft.com/office/drawing/2014/main" val="4166002985"/>
                    </a:ext>
                  </a:extLst>
                </a:gridCol>
              </a:tblGrid>
              <a:tr h="49399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43642290"/>
                  </a:ext>
                </a:extLst>
              </a:tr>
              <a:tr h="49399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70155215"/>
                  </a:ext>
                </a:extLst>
              </a:tr>
              <a:tr h="49399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16809781"/>
                  </a:ext>
                </a:extLst>
              </a:tr>
            </a:tbl>
          </a:graphicData>
        </a:graphic>
      </p:graphicFrame>
      <p:sp>
        <p:nvSpPr>
          <p:cNvPr id="7" name="Rectangle 6">
            <a:extLst>
              <a:ext uri="{FF2B5EF4-FFF2-40B4-BE49-F238E27FC236}">
                <a16:creationId xmlns:a16="http://schemas.microsoft.com/office/drawing/2014/main" id="{AD1D3893-68EE-C6E0-9B2D-3D2A80DB9901}"/>
              </a:ext>
            </a:extLst>
          </p:cNvPr>
          <p:cNvSpPr/>
          <p:nvPr/>
        </p:nvSpPr>
        <p:spPr>
          <a:xfrm>
            <a:off x="2009934" y="2945535"/>
            <a:ext cx="2442410" cy="2071660"/>
          </a:xfrm>
          <a:prstGeom prst="rect">
            <a:avLst/>
          </a:prstGeom>
          <a:noFill/>
          <a:ln w="5715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9B042D05-FD9A-26EB-B0A3-07FA8EB11EA4}"/>
              </a:ext>
            </a:extLst>
          </p:cNvPr>
          <p:cNvSpPr/>
          <p:nvPr/>
        </p:nvSpPr>
        <p:spPr>
          <a:xfrm>
            <a:off x="5968995" y="2892985"/>
            <a:ext cx="506659" cy="506592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0D09292C-B797-4370-F5A9-14B0329C4B13}"/>
              </a:ext>
            </a:extLst>
          </p:cNvPr>
          <p:cNvSpPr/>
          <p:nvPr/>
        </p:nvSpPr>
        <p:spPr>
          <a:xfrm>
            <a:off x="6134985" y="3062365"/>
            <a:ext cx="156411" cy="192355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D36A1F9-48F5-0169-2CAD-00EA089B6B6F}"/>
              </a:ext>
            </a:extLst>
          </p:cNvPr>
          <p:cNvSpPr txBox="1"/>
          <p:nvPr/>
        </p:nvSpPr>
        <p:spPr>
          <a:xfrm>
            <a:off x="8712802" y="2732476"/>
            <a:ext cx="54142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/>
              <a:t>=</a:t>
            </a:r>
            <a:endParaRPr lang="en-GB" sz="4800" b="1" dirty="0"/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EEF4D61A-7255-771C-33DE-CF208F9FCA9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6440353"/>
              </p:ext>
            </p:extLst>
          </p:nvPr>
        </p:nvGraphicFramePr>
        <p:xfrm>
          <a:off x="9417984" y="1919365"/>
          <a:ext cx="2637657" cy="2286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9219">
                  <a:extLst>
                    <a:ext uri="{9D8B030D-6E8A-4147-A177-3AD203B41FA5}">
                      <a16:colId xmlns:a16="http://schemas.microsoft.com/office/drawing/2014/main" val="29953900"/>
                    </a:ext>
                  </a:extLst>
                </a:gridCol>
                <a:gridCol w="879219">
                  <a:extLst>
                    <a:ext uri="{9D8B030D-6E8A-4147-A177-3AD203B41FA5}">
                      <a16:colId xmlns:a16="http://schemas.microsoft.com/office/drawing/2014/main" val="1678238770"/>
                    </a:ext>
                  </a:extLst>
                </a:gridCol>
                <a:gridCol w="879219">
                  <a:extLst>
                    <a:ext uri="{9D8B030D-6E8A-4147-A177-3AD203B41FA5}">
                      <a16:colId xmlns:a16="http://schemas.microsoft.com/office/drawing/2014/main" val="2428005222"/>
                    </a:ext>
                  </a:extLst>
                </a:gridCol>
              </a:tblGrid>
              <a:tr h="76200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2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0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1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3344398"/>
                  </a:ext>
                </a:extLst>
              </a:tr>
              <a:tr h="76200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1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1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0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31254174"/>
                  </a:ext>
                </a:extLst>
              </a:tr>
              <a:tr h="76200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0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1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427268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5261916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6000" b="1" dirty="0"/>
              <a:t>Convolutional Neural Networks (</a:t>
            </a:r>
            <a:r>
              <a:rPr lang="en-US" sz="6000" b="1" dirty="0"/>
              <a:t>CNN)</a:t>
            </a:r>
            <a:endParaRPr lang="en-GB" sz="6000" b="1" dirty="0"/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0C0E3F59-0BED-E889-E7B7-399C6509FD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27672399"/>
              </p:ext>
            </p:extLst>
          </p:nvPr>
        </p:nvGraphicFramePr>
        <p:xfrm>
          <a:off x="1191127" y="1585940"/>
          <a:ext cx="4090750" cy="34432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8150">
                  <a:extLst>
                    <a:ext uri="{9D8B030D-6E8A-4147-A177-3AD203B41FA5}">
                      <a16:colId xmlns:a16="http://schemas.microsoft.com/office/drawing/2014/main" val="503345225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230317467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1009910753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3569871368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910924500"/>
                    </a:ext>
                  </a:extLst>
                </a:gridCol>
              </a:tblGrid>
              <a:tr h="688652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algn="ctr"/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68585675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05481621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7445810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  <a:p>
                      <a:pPr algn="ctr"/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x1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35476328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x1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8407851"/>
                  </a:ext>
                </a:extLst>
              </a:tr>
            </a:tbl>
          </a:graphicData>
        </a:graphic>
      </p:graphicFrame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35340334-A4AB-4607-E2E5-6F54E4B11CA5}"/>
              </a:ext>
            </a:extLst>
          </p:cNvPr>
          <p:cNvGraphicFramePr>
            <a:graphicFrameLocks noGrp="1"/>
          </p:cNvGraphicFramePr>
          <p:nvPr/>
        </p:nvGraphicFramePr>
        <p:xfrm>
          <a:off x="6910126" y="2406980"/>
          <a:ext cx="1638915" cy="14819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6305">
                  <a:extLst>
                    <a:ext uri="{9D8B030D-6E8A-4147-A177-3AD203B41FA5}">
                      <a16:colId xmlns:a16="http://schemas.microsoft.com/office/drawing/2014/main" val="3583539477"/>
                    </a:ext>
                  </a:extLst>
                </a:gridCol>
                <a:gridCol w="546305">
                  <a:extLst>
                    <a:ext uri="{9D8B030D-6E8A-4147-A177-3AD203B41FA5}">
                      <a16:colId xmlns:a16="http://schemas.microsoft.com/office/drawing/2014/main" val="880516766"/>
                    </a:ext>
                  </a:extLst>
                </a:gridCol>
                <a:gridCol w="546305">
                  <a:extLst>
                    <a:ext uri="{9D8B030D-6E8A-4147-A177-3AD203B41FA5}">
                      <a16:colId xmlns:a16="http://schemas.microsoft.com/office/drawing/2014/main" val="4166002985"/>
                    </a:ext>
                  </a:extLst>
                </a:gridCol>
              </a:tblGrid>
              <a:tr h="49399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43642290"/>
                  </a:ext>
                </a:extLst>
              </a:tr>
              <a:tr h="49399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70155215"/>
                  </a:ext>
                </a:extLst>
              </a:tr>
              <a:tr h="49399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16809781"/>
                  </a:ext>
                </a:extLst>
              </a:tr>
            </a:tbl>
          </a:graphicData>
        </a:graphic>
      </p:graphicFrame>
      <p:sp>
        <p:nvSpPr>
          <p:cNvPr id="7" name="Rectangle 6">
            <a:extLst>
              <a:ext uri="{FF2B5EF4-FFF2-40B4-BE49-F238E27FC236}">
                <a16:creationId xmlns:a16="http://schemas.microsoft.com/office/drawing/2014/main" id="{AD1D3893-68EE-C6E0-9B2D-3D2A80DB9901}"/>
              </a:ext>
            </a:extLst>
          </p:cNvPr>
          <p:cNvSpPr/>
          <p:nvPr/>
        </p:nvSpPr>
        <p:spPr>
          <a:xfrm>
            <a:off x="2828086" y="2945535"/>
            <a:ext cx="2442410" cy="2071660"/>
          </a:xfrm>
          <a:prstGeom prst="rect">
            <a:avLst/>
          </a:prstGeom>
          <a:noFill/>
          <a:ln w="5715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9B042D05-FD9A-26EB-B0A3-07FA8EB11EA4}"/>
              </a:ext>
            </a:extLst>
          </p:cNvPr>
          <p:cNvSpPr/>
          <p:nvPr/>
        </p:nvSpPr>
        <p:spPr>
          <a:xfrm>
            <a:off x="5968995" y="2892985"/>
            <a:ext cx="506659" cy="506592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0D09292C-B797-4370-F5A9-14B0329C4B13}"/>
              </a:ext>
            </a:extLst>
          </p:cNvPr>
          <p:cNvSpPr/>
          <p:nvPr/>
        </p:nvSpPr>
        <p:spPr>
          <a:xfrm>
            <a:off x="6134985" y="3062365"/>
            <a:ext cx="156411" cy="192355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D36A1F9-48F5-0169-2CAD-00EA089B6B6F}"/>
              </a:ext>
            </a:extLst>
          </p:cNvPr>
          <p:cNvSpPr txBox="1"/>
          <p:nvPr/>
        </p:nvSpPr>
        <p:spPr>
          <a:xfrm>
            <a:off x="8712802" y="2732476"/>
            <a:ext cx="54142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/>
              <a:t>=</a:t>
            </a:r>
            <a:endParaRPr lang="en-GB" sz="4800" b="1" dirty="0"/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EEF4D61A-7255-771C-33DE-CF208F9FCA9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13071451"/>
              </p:ext>
            </p:extLst>
          </p:nvPr>
        </p:nvGraphicFramePr>
        <p:xfrm>
          <a:off x="9417984" y="1919365"/>
          <a:ext cx="2637657" cy="2286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9219">
                  <a:extLst>
                    <a:ext uri="{9D8B030D-6E8A-4147-A177-3AD203B41FA5}">
                      <a16:colId xmlns:a16="http://schemas.microsoft.com/office/drawing/2014/main" val="29953900"/>
                    </a:ext>
                  </a:extLst>
                </a:gridCol>
                <a:gridCol w="879219">
                  <a:extLst>
                    <a:ext uri="{9D8B030D-6E8A-4147-A177-3AD203B41FA5}">
                      <a16:colId xmlns:a16="http://schemas.microsoft.com/office/drawing/2014/main" val="1678238770"/>
                    </a:ext>
                  </a:extLst>
                </a:gridCol>
                <a:gridCol w="879219">
                  <a:extLst>
                    <a:ext uri="{9D8B030D-6E8A-4147-A177-3AD203B41FA5}">
                      <a16:colId xmlns:a16="http://schemas.microsoft.com/office/drawing/2014/main" val="2428005222"/>
                    </a:ext>
                  </a:extLst>
                </a:gridCol>
              </a:tblGrid>
              <a:tr h="76200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2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0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1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3344398"/>
                  </a:ext>
                </a:extLst>
              </a:tr>
              <a:tr h="76200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1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1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0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31254174"/>
                  </a:ext>
                </a:extLst>
              </a:tr>
              <a:tr h="76200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0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1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92D050"/>
                          </a:solidFill>
                        </a:rPr>
                        <a:t>0</a:t>
                      </a:r>
                      <a:endParaRPr lang="en-GB" sz="2800" b="1" dirty="0">
                        <a:solidFill>
                          <a:srgbClr val="92D05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42726860"/>
                  </a:ext>
                </a:extLst>
              </a:tr>
            </a:tbl>
          </a:graphicData>
        </a:graphic>
      </p:graphicFrame>
      <p:sp>
        <p:nvSpPr>
          <p:cNvPr id="6" name="TextBox 4">
            <a:extLst>
              <a:ext uri="{FF2B5EF4-FFF2-40B4-BE49-F238E27FC236}">
                <a16:creationId xmlns:a16="http://schemas.microsoft.com/office/drawing/2014/main" id="{F47A7C03-C8D0-4E67-84D5-FD76317762E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88277" y="4205365"/>
            <a:ext cx="1282611" cy="461665"/>
          </a:xfrm>
          <a:prstGeom prst="rect">
            <a:avLst/>
          </a:prstGeom>
          <a:solidFill>
            <a:srgbClr val="FFFF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US" altLang="en-US" b="1" dirty="0"/>
              <a:t>Filter 1</a:t>
            </a:r>
          </a:p>
        </p:txBody>
      </p:sp>
      <p:sp>
        <p:nvSpPr>
          <p:cNvPr id="9" name="TextBox 4">
            <a:extLst>
              <a:ext uri="{FF2B5EF4-FFF2-40B4-BE49-F238E27FC236}">
                <a16:creationId xmlns:a16="http://schemas.microsoft.com/office/drawing/2014/main" id="{EE60217B-C757-0ACB-82C7-43A6BDA7B87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68160" y="4385916"/>
            <a:ext cx="1771906" cy="830997"/>
          </a:xfrm>
          <a:prstGeom prst="rect">
            <a:avLst/>
          </a:prstGeom>
          <a:solidFill>
            <a:srgbClr val="FFFF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US" altLang="en-US" b="1" dirty="0"/>
              <a:t>Feature Map</a:t>
            </a:r>
          </a:p>
        </p:txBody>
      </p:sp>
    </p:spTree>
    <p:extLst>
      <p:ext uri="{BB962C8B-B14F-4D97-AF65-F5344CB8AC3E}">
        <p14:creationId xmlns:p14="http://schemas.microsoft.com/office/powerpoint/2010/main" val="123247007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6000" b="1" dirty="0"/>
              <a:t>Convolutional Neural Networks (</a:t>
            </a:r>
            <a:r>
              <a:rPr lang="en-US" sz="6000" b="1" dirty="0"/>
              <a:t>CNN)</a:t>
            </a:r>
            <a:endParaRPr lang="en-GB" sz="6000" b="1" dirty="0"/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0C0E3F59-0BED-E889-E7B7-399C6509FDCC}"/>
              </a:ext>
            </a:extLst>
          </p:cNvPr>
          <p:cNvGraphicFramePr>
            <a:graphicFrameLocks noGrp="1"/>
          </p:cNvGraphicFramePr>
          <p:nvPr/>
        </p:nvGraphicFramePr>
        <p:xfrm>
          <a:off x="1191127" y="1585940"/>
          <a:ext cx="4090750" cy="34432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8150">
                  <a:extLst>
                    <a:ext uri="{9D8B030D-6E8A-4147-A177-3AD203B41FA5}">
                      <a16:colId xmlns:a16="http://schemas.microsoft.com/office/drawing/2014/main" val="503345225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230317467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1009910753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3569871368"/>
                    </a:ext>
                  </a:extLst>
                </a:gridCol>
                <a:gridCol w="818150">
                  <a:extLst>
                    <a:ext uri="{9D8B030D-6E8A-4147-A177-3AD203B41FA5}">
                      <a16:colId xmlns:a16="http://schemas.microsoft.com/office/drawing/2014/main" val="910924500"/>
                    </a:ext>
                  </a:extLst>
                </a:gridCol>
              </a:tblGrid>
              <a:tr h="688652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algn="ctr"/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68585675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05481621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7445810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  <a:p>
                      <a:pPr algn="ctr"/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x1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35476328"/>
                  </a:ext>
                </a:extLst>
              </a:tr>
              <a:tr h="68865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x0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solidFill>
                            <a:srgbClr val="92D050"/>
                          </a:solidFill>
                        </a:rPr>
                        <a:t>x1 = 0</a:t>
                      </a:r>
                      <a:endParaRPr lang="en-GB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8407851"/>
                  </a:ext>
                </a:extLst>
              </a:tr>
            </a:tbl>
          </a:graphicData>
        </a:graphic>
      </p:graphicFrame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35340334-A4AB-4607-E2E5-6F54E4B11CA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0374195"/>
              </p:ext>
            </p:extLst>
          </p:nvPr>
        </p:nvGraphicFramePr>
        <p:xfrm>
          <a:off x="6910126" y="2406980"/>
          <a:ext cx="1638915" cy="14819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6305">
                  <a:extLst>
                    <a:ext uri="{9D8B030D-6E8A-4147-A177-3AD203B41FA5}">
                      <a16:colId xmlns:a16="http://schemas.microsoft.com/office/drawing/2014/main" val="3583539477"/>
                    </a:ext>
                  </a:extLst>
                </a:gridCol>
                <a:gridCol w="546305">
                  <a:extLst>
                    <a:ext uri="{9D8B030D-6E8A-4147-A177-3AD203B41FA5}">
                      <a16:colId xmlns:a16="http://schemas.microsoft.com/office/drawing/2014/main" val="880516766"/>
                    </a:ext>
                  </a:extLst>
                </a:gridCol>
                <a:gridCol w="546305">
                  <a:extLst>
                    <a:ext uri="{9D8B030D-6E8A-4147-A177-3AD203B41FA5}">
                      <a16:colId xmlns:a16="http://schemas.microsoft.com/office/drawing/2014/main" val="4166002985"/>
                    </a:ext>
                  </a:extLst>
                </a:gridCol>
              </a:tblGrid>
              <a:tr h="49399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43642290"/>
                  </a:ext>
                </a:extLst>
              </a:tr>
              <a:tr h="49399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70155215"/>
                  </a:ext>
                </a:extLst>
              </a:tr>
              <a:tr h="49399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16809781"/>
                  </a:ext>
                </a:extLst>
              </a:tr>
            </a:tbl>
          </a:graphicData>
        </a:graphic>
      </p:graphicFrame>
      <p:sp>
        <p:nvSpPr>
          <p:cNvPr id="7" name="Rectangle 6">
            <a:extLst>
              <a:ext uri="{FF2B5EF4-FFF2-40B4-BE49-F238E27FC236}">
                <a16:creationId xmlns:a16="http://schemas.microsoft.com/office/drawing/2014/main" id="{AD1D3893-68EE-C6E0-9B2D-3D2A80DB9901}"/>
              </a:ext>
            </a:extLst>
          </p:cNvPr>
          <p:cNvSpPr/>
          <p:nvPr/>
        </p:nvSpPr>
        <p:spPr>
          <a:xfrm>
            <a:off x="2828086" y="2945535"/>
            <a:ext cx="2442410" cy="2071660"/>
          </a:xfrm>
          <a:prstGeom prst="rect">
            <a:avLst/>
          </a:prstGeom>
          <a:noFill/>
          <a:ln w="5715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9B042D05-FD9A-26EB-B0A3-07FA8EB11EA4}"/>
              </a:ext>
            </a:extLst>
          </p:cNvPr>
          <p:cNvSpPr/>
          <p:nvPr/>
        </p:nvSpPr>
        <p:spPr>
          <a:xfrm>
            <a:off x="5968995" y="2892985"/>
            <a:ext cx="506659" cy="506592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0D09292C-B797-4370-F5A9-14B0329C4B13}"/>
              </a:ext>
            </a:extLst>
          </p:cNvPr>
          <p:cNvSpPr/>
          <p:nvPr/>
        </p:nvSpPr>
        <p:spPr>
          <a:xfrm>
            <a:off x="6134985" y="3062365"/>
            <a:ext cx="156411" cy="192355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D36A1F9-48F5-0169-2CAD-00EA089B6B6F}"/>
              </a:ext>
            </a:extLst>
          </p:cNvPr>
          <p:cNvSpPr txBox="1"/>
          <p:nvPr/>
        </p:nvSpPr>
        <p:spPr>
          <a:xfrm>
            <a:off x="8712802" y="2732476"/>
            <a:ext cx="54142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/>
              <a:t>=</a:t>
            </a:r>
            <a:endParaRPr lang="en-GB" sz="4800" b="1" dirty="0"/>
          </a:p>
        </p:txBody>
      </p:sp>
      <p:sp>
        <p:nvSpPr>
          <p:cNvPr id="6" name="TextBox 4">
            <a:extLst>
              <a:ext uri="{FF2B5EF4-FFF2-40B4-BE49-F238E27FC236}">
                <a16:creationId xmlns:a16="http://schemas.microsoft.com/office/drawing/2014/main" id="{F47A7C03-C8D0-4E67-84D5-FD76317762E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88277" y="4205365"/>
            <a:ext cx="1282611" cy="461665"/>
          </a:xfrm>
          <a:prstGeom prst="rect">
            <a:avLst/>
          </a:prstGeom>
          <a:solidFill>
            <a:srgbClr val="FFFF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US" altLang="en-US" b="1" dirty="0"/>
              <a:t>Filter 2</a:t>
            </a:r>
          </a:p>
        </p:txBody>
      </p:sp>
      <p:sp>
        <p:nvSpPr>
          <p:cNvPr id="9" name="TextBox 4">
            <a:extLst>
              <a:ext uri="{FF2B5EF4-FFF2-40B4-BE49-F238E27FC236}">
                <a16:creationId xmlns:a16="http://schemas.microsoft.com/office/drawing/2014/main" id="{EE60217B-C757-0ACB-82C7-43A6BDA7B87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549041" y="4538806"/>
            <a:ext cx="3642960" cy="1138773"/>
          </a:xfrm>
          <a:prstGeom prst="rect">
            <a:avLst/>
          </a:prstGeom>
          <a:solidFill>
            <a:srgbClr val="FFFF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US" altLang="en-US" b="1" dirty="0"/>
              <a:t>Feature Map</a:t>
            </a:r>
          </a:p>
          <a:p>
            <a:pPr algn="ctr" eaLnBrk="1" hangingPunct="1"/>
            <a:r>
              <a:rPr lang="en-US" altLang="zh-TW" sz="2200" b="1" dirty="0">
                <a:solidFill>
                  <a:srgbClr val="FF0000"/>
                </a:solidFill>
              </a:rPr>
              <a:t>Two 4 x 4 images</a:t>
            </a:r>
          </a:p>
          <a:p>
            <a:pPr algn="ctr" eaLnBrk="1" hangingPunct="1"/>
            <a:r>
              <a:rPr lang="en-US" altLang="zh-TW" sz="2200" b="1" dirty="0">
                <a:solidFill>
                  <a:srgbClr val="FF0000"/>
                </a:solidFill>
              </a:rPr>
              <a:t>Forming 2 x 4 x 4 matrix</a:t>
            </a:r>
            <a:endParaRPr lang="zh-TW" altLang="en-US" sz="2200" b="1" dirty="0">
              <a:solidFill>
                <a:srgbClr val="FF0000"/>
              </a:solidFill>
            </a:endParaRPr>
          </a:p>
        </p:txBody>
      </p:sp>
      <p:sp>
        <p:nvSpPr>
          <p:cNvPr id="11" name="橢圓 11">
            <a:extLst>
              <a:ext uri="{FF2B5EF4-FFF2-40B4-BE49-F238E27FC236}">
                <a16:creationId xmlns:a16="http://schemas.microsoft.com/office/drawing/2014/main" id="{31092394-AF89-898F-0B01-73DD002362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9318123" y="1892608"/>
            <a:ext cx="719137" cy="720725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3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12" name="橢圓 12">
            <a:extLst>
              <a:ext uri="{FF2B5EF4-FFF2-40B4-BE49-F238E27FC236}">
                <a16:creationId xmlns:a16="http://schemas.microsoft.com/office/drawing/2014/main" id="{E6A4E153-DB0F-AC62-6E14-6D1A2FEF656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159498" y="1892608"/>
            <a:ext cx="719137" cy="720725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-1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13" name="橢圓 13">
            <a:extLst>
              <a:ext uri="{FF2B5EF4-FFF2-40B4-BE49-F238E27FC236}">
                <a16:creationId xmlns:a16="http://schemas.microsoft.com/office/drawing/2014/main" id="{1C49C589-C7AA-4519-A7D4-330639FEC34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000873" y="1892608"/>
            <a:ext cx="720725" cy="720725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-3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14" name="橢圓 15">
            <a:extLst>
              <a:ext uri="{FF2B5EF4-FFF2-40B4-BE49-F238E27FC236}">
                <a16:creationId xmlns:a16="http://schemas.microsoft.com/office/drawing/2014/main" id="{B1D07765-3BCE-2137-7A8E-8B41C84CC87E}"/>
              </a:ext>
            </a:extLst>
          </p:cNvPr>
          <p:cNvSpPr>
            <a:spLocks noChangeArrowheads="1"/>
          </p:cNvSpPr>
          <p:nvPr/>
        </p:nvSpPr>
        <p:spPr bwMode="auto">
          <a:xfrm>
            <a:off x="9318123" y="2692708"/>
            <a:ext cx="719137" cy="720725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-3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16" name="橢圓 16">
            <a:extLst>
              <a:ext uri="{FF2B5EF4-FFF2-40B4-BE49-F238E27FC236}">
                <a16:creationId xmlns:a16="http://schemas.microsoft.com/office/drawing/2014/main" id="{A3C3D17E-5D06-904C-E343-0C762668CA2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159498" y="2692708"/>
            <a:ext cx="719137" cy="720725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1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18" name="橢圓 17">
            <a:extLst>
              <a:ext uri="{FF2B5EF4-FFF2-40B4-BE49-F238E27FC236}">
                <a16:creationId xmlns:a16="http://schemas.microsoft.com/office/drawing/2014/main" id="{0219458D-A7C7-7844-6DCD-FA3EC92B5E9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000873" y="2692708"/>
            <a:ext cx="720725" cy="720725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0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19" name="橢圓 19">
            <a:extLst>
              <a:ext uri="{FF2B5EF4-FFF2-40B4-BE49-F238E27FC236}">
                <a16:creationId xmlns:a16="http://schemas.microsoft.com/office/drawing/2014/main" id="{23210DC8-6659-1568-93E2-B4061E42A930}"/>
              </a:ext>
            </a:extLst>
          </p:cNvPr>
          <p:cNvSpPr>
            <a:spLocks noChangeArrowheads="1"/>
          </p:cNvSpPr>
          <p:nvPr/>
        </p:nvSpPr>
        <p:spPr bwMode="auto">
          <a:xfrm>
            <a:off x="9318123" y="3551546"/>
            <a:ext cx="719137" cy="719137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-3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20" name="橢圓 20">
            <a:extLst>
              <a:ext uri="{FF2B5EF4-FFF2-40B4-BE49-F238E27FC236}">
                <a16:creationId xmlns:a16="http://schemas.microsoft.com/office/drawing/2014/main" id="{97901A9C-7150-768D-85D8-83448B176EA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159498" y="3551546"/>
            <a:ext cx="719137" cy="719137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-3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21" name="橢圓 21">
            <a:extLst>
              <a:ext uri="{FF2B5EF4-FFF2-40B4-BE49-F238E27FC236}">
                <a16:creationId xmlns:a16="http://schemas.microsoft.com/office/drawing/2014/main" id="{30CB0C30-30E4-C64C-BF50-295B7606573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000873" y="3551546"/>
            <a:ext cx="720725" cy="719137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0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22" name="橢圓 41">
            <a:extLst>
              <a:ext uri="{FF2B5EF4-FFF2-40B4-BE49-F238E27FC236}">
                <a16:creationId xmlns:a16="http://schemas.microsoft.com/office/drawing/2014/main" id="{4702E3A6-DB8A-66E1-C348-255C54A522C4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99097" y="2100571"/>
            <a:ext cx="720725" cy="720725"/>
          </a:xfrm>
          <a:prstGeom prst="ellipse">
            <a:avLst/>
          </a:prstGeom>
          <a:gradFill rotWithShape="1">
            <a:gsLst>
              <a:gs pos="0">
                <a:srgbClr val="F0F0FF"/>
              </a:gs>
              <a:gs pos="64999">
                <a:srgbClr val="DDDDFF"/>
              </a:gs>
              <a:gs pos="100000">
                <a:srgbClr val="D0D0FF"/>
              </a:gs>
            </a:gsLst>
            <a:lin ang="5400000" scaled="1"/>
          </a:gradFill>
          <a:ln w="9525">
            <a:solidFill>
              <a:srgbClr val="C6C6FB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</a:rPr>
              <a:t>1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23" name="橢圓 42">
            <a:extLst>
              <a:ext uri="{FF2B5EF4-FFF2-40B4-BE49-F238E27FC236}">
                <a16:creationId xmlns:a16="http://schemas.microsoft.com/office/drawing/2014/main" id="{7ACFF0F0-2645-6634-685B-E4A810D10B1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342060" y="2100571"/>
            <a:ext cx="720725" cy="720725"/>
          </a:xfrm>
          <a:prstGeom prst="ellipse">
            <a:avLst/>
          </a:prstGeom>
          <a:gradFill rotWithShape="1">
            <a:gsLst>
              <a:gs pos="0">
                <a:srgbClr val="F0F0FF"/>
              </a:gs>
              <a:gs pos="64999">
                <a:srgbClr val="DDDDFF"/>
              </a:gs>
              <a:gs pos="100000">
                <a:srgbClr val="D0D0FF"/>
              </a:gs>
            </a:gsLst>
            <a:lin ang="5400000" scaled="1"/>
          </a:gradFill>
          <a:ln w="9525">
            <a:solidFill>
              <a:srgbClr val="C6C6FB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</a:rPr>
              <a:t>1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24" name="橢圓 43">
            <a:extLst>
              <a:ext uri="{FF2B5EF4-FFF2-40B4-BE49-F238E27FC236}">
                <a16:creationId xmlns:a16="http://schemas.microsoft.com/office/drawing/2014/main" id="{53C763EE-683E-8C6D-BB16-F695D73790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185023" y="2100571"/>
            <a:ext cx="719137" cy="720725"/>
          </a:xfrm>
          <a:prstGeom prst="ellipse">
            <a:avLst/>
          </a:prstGeom>
          <a:gradFill rotWithShape="1">
            <a:gsLst>
              <a:gs pos="0">
                <a:srgbClr val="F0F0FF"/>
              </a:gs>
              <a:gs pos="64999">
                <a:srgbClr val="DDDDFF"/>
              </a:gs>
              <a:gs pos="100000">
                <a:srgbClr val="D0D0FF"/>
              </a:gs>
            </a:gsLst>
            <a:lin ang="5400000" scaled="1"/>
          </a:gradFill>
          <a:ln w="9525">
            <a:solidFill>
              <a:srgbClr val="C6C6FB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</a:rPr>
              <a:t>1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25" name="橢圓 45">
            <a:extLst>
              <a:ext uri="{FF2B5EF4-FFF2-40B4-BE49-F238E27FC236}">
                <a16:creationId xmlns:a16="http://schemas.microsoft.com/office/drawing/2014/main" id="{E150ABC6-730E-5E08-4C6B-0527DB345073}"/>
              </a:ext>
            </a:extLst>
          </p:cNvPr>
          <p:cNvSpPr>
            <a:spLocks noChangeArrowheads="1"/>
          </p:cNvSpPr>
          <p:nvPr/>
        </p:nvSpPr>
        <p:spPr bwMode="auto">
          <a:xfrm>
            <a:off x="9500685" y="2900671"/>
            <a:ext cx="720725" cy="720725"/>
          </a:xfrm>
          <a:prstGeom prst="ellipse">
            <a:avLst/>
          </a:prstGeom>
          <a:gradFill rotWithShape="1">
            <a:gsLst>
              <a:gs pos="0">
                <a:srgbClr val="F0F0FF"/>
              </a:gs>
              <a:gs pos="64999">
                <a:srgbClr val="DDDDFF"/>
              </a:gs>
              <a:gs pos="100000">
                <a:srgbClr val="D0D0FF"/>
              </a:gs>
            </a:gsLst>
            <a:lin ang="5400000" scaled="1"/>
          </a:gradFill>
          <a:ln w="9525">
            <a:solidFill>
              <a:srgbClr val="C6C6FB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</a:rPr>
              <a:t>1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26" name="橢圓 46">
            <a:extLst>
              <a:ext uri="{FF2B5EF4-FFF2-40B4-BE49-F238E27FC236}">
                <a16:creationId xmlns:a16="http://schemas.microsoft.com/office/drawing/2014/main" id="{86F3DE07-20A1-3755-D0A1-AC944631E70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342060" y="2900671"/>
            <a:ext cx="720725" cy="720725"/>
          </a:xfrm>
          <a:prstGeom prst="ellipse">
            <a:avLst/>
          </a:prstGeom>
          <a:gradFill rotWithShape="1">
            <a:gsLst>
              <a:gs pos="0">
                <a:srgbClr val="F0F0FF"/>
              </a:gs>
              <a:gs pos="64999">
                <a:srgbClr val="DDDDFF"/>
              </a:gs>
              <a:gs pos="100000">
                <a:srgbClr val="D0D0FF"/>
              </a:gs>
            </a:gsLst>
            <a:lin ang="5400000" scaled="1"/>
          </a:gradFill>
          <a:ln w="9525">
            <a:solidFill>
              <a:srgbClr val="C6C6FB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</a:rPr>
              <a:t>2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27" name="橢圓 47">
            <a:extLst>
              <a:ext uri="{FF2B5EF4-FFF2-40B4-BE49-F238E27FC236}">
                <a16:creationId xmlns:a16="http://schemas.microsoft.com/office/drawing/2014/main" id="{67DAB834-6C20-4DE7-DA0C-1ACB15B3D37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185023" y="2900671"/>
            <a:ext cx="719137" cy="720725"/>
          </a:xfrm>
          <a:prstGeom prst="ellipse">
            <a:avLst/>
          </a:prstGeom>
          <a:gradFill rotWithShape="1">
            <a:gsLst>
              <a:gs pos="0">
                <a:srgbClr val="F0F0FF"/>
              </a:gs>
              <a:gs pos="64999">
                <a:srgbClr val="DDDDFF"/>
              </a:gs>
              <a:gs pos="100000">
                <a:srgbClr val="D0D0FF"/>
              </a:gs>
            </a:gsLst>
            <a:lin ang="5400000" scaled="1"/>
          </a:gradFill>
          <a:ln w="9525">
            <a:solidFill>
              <a:srgbClr val="C6C6FB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</a:rPr>
              <a:t>3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28" name="橢圓 49">
            <a:extLst>
              <a:ext uri="{FF2B5EF4-FFF2-40B4-BE49-F238E27FC236}">
                <a16:creationId xmlns:a16="http://schemas.microsoft.com/office/drawing/2014/main" id="{59DA9B14-3DE5-9C89-CC65-5CE2181ADF89}"/>
              </a:ext>
            </a:extLst>
          </p:cNvPr>
          <p:cNvSpPr>
            <a:spLocks noChangeArrowheads="1"/>
          </p:cNvSpPr>
          <p:nvPr/>
        </p:nvSpPr>
        <p:spPr bwMode="auto">
          <a:xfrm>
            <a:off x="9500685" y="3759508"/>
            <a:ext cx="720725" cy="719138"/>
          </a:xfrm>
          <a:prstGeom prst="ellipse">
            <a:avLst/>
          </a:prstGeom>
          <a:gradFill rotWithShape="1">
            <a:gsLst>
              <a:gs pos="0">
                <a:srgbClr val="F0F0FF"/>
              </a:gs>
              <a:gs pos="64999">
                <a:srgbClr val="DDDDFF"/>
              </a:gs>
              <a:gs pos="100000">
                <a:srgbClr val="D0D0FF"/>
              </a:gs>
            </a:gsLst>
            <a:lin ang="5400000" scaled="1"/>
          </a:gradFill>
          <a:ln w="9525">
            <a:solidFill>
              <a:srgbClr val="C6C6FB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</a:rPr>
              <a:t>0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29" name="橢圓 50">
            <a:extLst>
              <a:ext uri="{FF2B5EF4-FFF2-40B4-BE49-F238E27FC236}">
                <a16:creationId xmlns:a16="http://schemas.microsoft.com/office/drawing/2014/main" id="{53D4C07D-11B2-8999-9E15-EC9CB652502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342060" y="3759508"/>
            <a:ext cx="720725" cy="719138"/>
          </a:xfrm>
          <a:prstGeom prst="ellipse">
            <a:avLst/>
          </a:prstGeom>
          <a:gradFill rotWithShape="1">
            <a:gsLst>
              <a:gs pos="0">
                <a:srgbClr val="F0F0FF"/>
              </a:gs>
              <a:gs pos="64999">
                <a:srgbClr val="DDDDFF"/>
              </a:gs>
              <a:gs pos="100000">
                <a:srgbClr val="D0D0FF"/>
              </a:gs>
            </a:gsLst>
            <a:lin ang="5400000" scaled="1"/>
          </a:gradFill>
          <a:ln w="9525">
            <a:solidFill>
              <a:srgbClr val="C6C6FB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</a:rPr>
              <a:t>2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30" name="橢圓 51">
            <a:extLst>
              <a:ext uri="{FF2B5EF4-FFF2-40B4-BE49-F238E27FC236}">
                <a16:creationId xmlns:a16="http://schemas.microsoft.com/office/drawing/2014/main" id="{A738B994-EEEB-29A2-9727-3DE109C7EC0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185023" y="3759508"/>
            <a:ext cx="719137" cy="719138"/>
          </a:xfrm>
          <a:prstGeom prst="ellipse">
            <a:avLst/>
          </a:prstGeom>
          <a:gradFill rotWithShape="1">
            <a:gsLst>
              <a:gs pos="0">
                <a:srgbClr val="F0F0FF"/>
              </a:gs>
              <a:gs pos="64999">
                <a:srgbClr val="DDDDFF"/>
              </a:gs>
              <a:gs pos="100000">
                <a:srgbClr val="D0D0FF"/>
              </a:gs>
            </a:gsLst>
            <a:lin ang="5400000" scaled="1"/>
          </a:gradFill>
          <a:ln w="9525">
            <a:solidFill>
              <a:srgbClr val="C6C6FB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</a:rPr>
              <a:t>0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488770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Feature Maps</a:t>
            </a:r>
            <a:endParaRPr lang="en-GB" sz="6000" b="1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98AFE45-BF97-14D8-0AC4-2580EF96A7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25956" y="1411024"/>
            <a:ext cx="9866044" cy="428789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B6E4129-EB49-124C-2AE6-B7C94E5EF348}"/>
              </a:ext>
            </a:extLst>
          </p:cNvPr>
          <p:cNvSpPr txBox="1"/>
          <p:nvPr/>
        </p:nvSpPr>
        <p:spPr>
          <a:xfrm>
            <a:off x="192505" y="1690688"/>
            <a:ext cx="3525253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Example from </a:t>
            </a:r>
            <a:r>
              <a:rPr lang="en-US" sz="2800" dirty="0" err="1"/>
              <a:t>Geron</a:t>
            </a:r>
            <a:endParaRPr lang="en-US" sz="2800" dirty="0"/>
          </a:p>
          <a:p>
            <a:endParaRPr lang="en-US" sz="2800" dirty="0"/>
          </a:p>
          <a:p>
            <a:endParaRPr lang="en-US" sz="2800" dirty="0"/>
          </a:p>
          <a:p>
            <a:r>
              <a:rPr lang="en-US" sz="3200" b="1" dirty="0"/>
              <a:t>Two filters: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2800" dirty="0"/>
              <a:t>One horizontal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2800" dirty="0"/>
              <a:t>One </a:t>
            </a:r>
            <a:r>
              <a:rPr lang="en-US" sz="2800" dirty="0" err="1"/>
              <a:t>verticle</a:t>
            </a:r>
            <a:endParaRPr lang="en-US" sz="2800" dirty="0"/>
          </a:p>
          <a:p>
            <a:endParaRPr lang="en-US" sz="2800" dirty="0"/>
          </a:p>
          <a:p>
            <a:endParaRPr lang="en-US" sz="2800" dirty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70418534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Content Placeholder 12">
            <a:extLst>
              <a:ext uri="{FF2B5EF4-FFF2-40B4-BE49-F238E27FC236}">
                <a16:creationId xmlns:a16="http://schemas.microsoft.com/office/drawing/2014/main" id="{C084CB14-343A-3519-FC35-52E0CB07962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47100" y="505326"/>
            <a:ext cx="11897799" cy="4940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39942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Feature Maps</a:t>
            </a:r>
            <a:endParaRPr lang="en-GB" sz="6000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B6E4129-EB49-124C-2AE6-B7C94E5EF348}"/>
              </a:ext>
            </a:extLst>
          </p:cNvPr>
          <p:cNvSpPr txBox="1"/>
          <p:nvPr/>
        </p:nvSpPr>
        <p:spPr>
          <a:xfrm>
            <a:off x="192506" y="1690688"/>
            <a:ext cx="2514600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800" dirty="0"/>
          </a:p>
          <a:p>
            <a:r>
              <a:rPr lang="en-US" sz="3200" b="1" dirty="0"/>
              <a:t>Repeat each</a:t>
            </a:r>
          </a:p>
          <a:p>
            <a:r>
              <a:rPr lang="en-US" sz="3200" b="1" dirty="0"/>
              <a:t>Filter for</a:t>
            </a:r>
          </a:p>
          <a:p>
            <a:r>
              <a:rPr lang="en-US" sz="3200" b="1" dirty="0"/>
              <a:t>R,G,B</a:t>
            </a:r>
          </a:p>
          <a:p>
            <a:r>
              <a:rPr lang="en-US" sz="3200" b="1" dirty="0"/>
              <a:t>Channels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87FB1AF-F276-C6E3-ADCD-DFD485E9FC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7851" y="1500891"/>
            <a:ext cx="4590623" cy="4187204"/>
          </a:xfrm>
          <a:prstGeom prst="rect">
            <a:avLst/>
          </a:prstGeom>
        </p:spPr>
      </p:pic>
      <p:sp>
        <p:nvSpPr>
          <p:cNvPr id="4" name="向右箭號 4">
            <a:extLst>
              <a:ext uri="{FF2B5EF4-FFF2-40B4-BE49-F238E27FC236}">
                <a16:creationId xmlns:a16="http://schemas.microsoft.com/office/drawing/2014/main" id="{231E07B3-0602-8EE7-31A1-1A533C755BDD}"/>
              </a:ext>
            </a:extLst>
          </p:cNvPr>
          <p:cNvSpPr/>
          <p:nvPr/>
        </p:nvSpPr>
        <p:spPr>
          <a:xfrm>
            <a:off x="7269936" y="2828340"/>
            <a:ext cx="880602" cy="120132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BE4B20D-694C-7E89-CC4F-8211DF30D14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82000" y="1712521"/>
            <a:ext cx="3681521" cy="37639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461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CNN For Classification</a:t>
            </a:r>
            <a:endParaRPr lang="en-GB" sz="60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F7151EE-A2B8-ADB1-9C90-9F5FCEF631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93139" y="1364295"/>
            <a:ext cx="6340642" cy="412941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9DB823C-BDB1-CC41-F9AF-CA968EE61E1C}"/>
              </a:ext>
            </a:extLst>
          </p:cNvPr>
          <p:cNvSpPr txBox="1"/>
          <p:nvPr/>
        </p:nvSpPr>
        <p:spPr>
          <a:xfrm>
            <a:off x="177746" y="1594435"/>
            <a:ext cx="5705696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/>
              <a:t>Three Steps to CNN for Classification:</a:t>
            </a:r>
          </a:p>
          <a:p>
            <a:endParaRPr lang="en-US" sz="2800" b="1" dirty="0"/>
          </a:p>
          <a:p>
            <a:pPr marL="514350" indent="-514350">
              <a:buFont typeface="+mj-lt"/>
              <a:buAutoNum type="arabicPeriod"/>
            </a:pPr>
            <a:r>
              <a:rPr lang="en-US" sz="2800" b="1" dirty="0"/>
              <a:t>Convolution</a:t>
            </a:r>
            <a:r>
              <a:rPr lang="en-US" sz="2800" dirty="0"/>
              <a:t> – Applying filters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b="1" dirty="0"/>
              <a:t>Non-Linearity</a:t>
            </a:r>
            <a:r>
              <a:rPr lang="en-US" sz="2800" dirty="0"/>
              <a:t> – </a:t>
            </a:r>
            <a:r>
              <a:rPr lang="en-US" sz="2800" dirty="0" err="1"/>
              <a:t>ReLU</a:t>
            </a:r>
            <a:r>
              <a:rPr lang="en-US" sz="2800" dirty="0"/>
              <a:t> is popular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b="1" dirty="0"/>
              <a:t>Pooling</a:t>
            </a:r>
            <a:r>
              <a:rPr lang="en-US" sz="2800" dirty="0"/>
              <a:t> – </a:t>
            </a:r>
            <a:r>
              <a:rPr lang="en-US" sz="2800" dirty="0" err="1"/>
              <a:t>Downsampling</a:t>
            </a:r>
            <a:r>
              <a:rPr lang="en-US" sz="2800" dirty="0"/>
              <a:t> of</a:t>
            </a:r>
          </a:p>
          <a:p>
            <a:r>
              <a:rPr lang="en-US" sz="2800" dirty="0"/>
              <a:t>      each sample map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55983532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CNN For Classification</a:t>
            </a:r>
            <a:endParaRPr lang="en-GB" sz="6000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BE4B20D-694C-7E89-CC4F-8211DF30D1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95601" y="1681817"/>
            <a:ext cx="2585036" cy="264291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4627874-DA1A-986D-2459-2411BFEFE46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367" y="2412054"/>
            <a:ext cx="1772510" cy="1182439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B395D43C-3BF1-E8AF-8346-46865A245096}"/>
              </a:ext>
            </a:extLst>
          </p:cNvPr>
          <p:cNvSpPr/>
          <p:nvPr/>
        </p:nvSpPr>
        <p:spPr>
          <a:xfrm>
            <a:off x="613611" y="2412054"/>
            <a:ext cx="288757" cy="307083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67919A0-1D9F-3B8F-9986-3440B08C5A90}"/>
              </a:ext>
            </a:extLst>
          </p:cNvPr>
          <p:cNvSpPr/>
          <p:nvPr/>
        </p:nvSpPr>
        <p:spPr>
          <a:xfrm>
            <a:off x="3576757" y="2387990"/>
            <a:ext cx="381632" cy="403335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3930863-279C-C941-5E4C-65EA62299A7C}"/>
              </a:ext>
            </a:extLst>
          </p:cNvPr>
          <p:cNvCxnSpPr>
            <a:cxnSpLocks/>
          </p:cNvCxnSpPr>
          <p:nvPr/>
        </p:nvCxnSpPr>
        <p:spPr>
          <a:xfrm>
            <a:off x="902368" y="2387990"/>
            <a:ext cx="2674389" cy="0"/>
          </a:xfrm>
          <a:prstGeom prst="line">
            <a:avLst/>
          </a:prstGeom>
          <a:ln w="2857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D33ED86-9113-5CBB-9447-4C0195362665}"/>
              </a:ext>
            </a:extLst>
          </p:cNvPr>
          <p:cNvCxnSpPr>
            <a:cxnSpLocks/>
          </p:cNvCxnSpPr>
          <p:nvPr/>
        </p:nvCxnSpPr>
        <p:spPr>
          <a:xfrm>
            <a:off x="902368" y="2719137"/>
            <a:ext cx="2674389" cy="24063"/>
          </a:xfrm>
          <a:prstGeom prst="line">
            <a:avLst/>
          </a:prstGeom>
          <a:ln w="2857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 15">
            <a:extLst>
              <a:ext uri="{FF2B5EF4-FFF2-40B4-BE49-F238E27FC236}">
                <a16:creationId xmlns:a16="http://schemas.microsoft.com/office/drawing/2014/main" id="{A4E8D2F5-E2E2-11A3-993D-01995B5303E6}"/>
              </a:ext>
            </a:extLst>
          </p:cNvPr>
          <p:cNvSpPr/>
          <p:nvPr/>
        </p:nvSpPr>
        <p:spPr>
          <a:xfrm>
            <a:off x="6424863" y="2129589"/>
            <a:ext cx="1179095" cy="117909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C274362-4D46-F953-74E6-2100BA3D1B2F}"/>
              </a:ext>
            </a:extLst>
          </p:cNvPr>
          <p:cNvSpPr/>
          <p:nvPr/>
        </p:nvSpPr>
        <p:spPr>
          <a:xfrm>
            <a:off x="6577263" y="2281989"/>
            <a:ext cx="1179095" cy="117909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B332D67-ADBE-37F9-5F89-FE4E71853EC4}"/>
              </a:ext>
            </a:extLst>
          </p:cNvPr>
          <p:cNvSpPr/>
          <p:nvPr/>
        </p:nvSpPr>
        <p:spPr>
          <a:xfrm>
            <a:off x="6729663" y="2434389"/>
            <a:ext cx="1179095" cy="117909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B8A19D44-D168-04B4-BAE9-58276206FF4C}"/>
              </a:ext>
            </a:extLst>
          </p:cNvPr>
          <p:cNvCxnSpPr>
            <a:cxnSpLocks/>
          </p:cNvCxnSpPr>
          <p:nvPr/>
        </p:nvCxnSpPr>
        <p:spPr>
          <a:xfrm>
            <a:off x="5480637" y="2045368"/>
            <a:ext cx="1249026" cy="403335"/>
          </a:xfrm>
          <a:prstGeom prst="line">
            <a:avLst/>
          </a:prstGeom>
          <a:ln w="381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4DC0718E-A45B-8E3C-7B43-C4D40C6ED3F5}"/>
              </a:ext>
            </a:extLst>
          </p:cNvPr>
          <p:cNvCxnSpPr>
            <a:cxnSpLocks/>
          </p:cNvCxnSpPr>
          <p:nvPr/>
        </p:nvCxnSpPr>
        <p:spPr>
          <a:xfrm flipV="1">
            <a:off x="5480637" y="3594493"/>
            <a:ext cx="1249026" cy="610292"/>
          </a:xfrm>
          <a:prstGeom prst="line">
            <a:avLst/>
          </a:prstGeom>
          <a:ln w="381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矩形 44">
            <a:extLst>
              <a:ext uri="{FF2B5EF4-FFF2-40B4-BE49-F238E27FC236}">
                <a16:creationId xmlns:a16="http://schemas.microsoft.com/office/drawing/2014/main" id="{1B807E00-1858-3D34-83C2-B5573099F7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9053552" y="1703184"/>
            <a:ext cx="746125" cy="2676525"/>
          </a:xfrm>
          <a:prstGeom prst="rect">
            <a:avLst/>
          </a:prstGeom>
          <a:solidFill>
            <a:srgbClr val="D9D9D9"/>
          </a:solidFill>
          <a:ln>
            <a:noFill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pPr algn="ctr">
              <a:defRPr/>
            </a:pPr>
            <a:endParaRPr lang="zh-TW" altLang="en-US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26" name="橢圓 45">
            <a:extLst>
              <a:ext uri="{FF2B5EF4-FFF2-40B4-BE49-F238E27FC236}">
                <a16:creationId xmlns:a16="http://schemas.microsoft.com/office/drawing/2014/main" id="{F1FD81A8-5547-4C18-6B34-6B07ACFBF75D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61502" y="1719059"/>
            <a:ext cx="574675" cy="574675"/>
          </a:xfrm>
          <a:prstGeom prst="ellipse">
            <a:avLst/>
          </a:prstGeom>
          <a:gradFill rotWithShape="1">
            <a:gsLst>
              <a:gs pos="0">
                <a:srgbClr val="F0F0FF"/>
              </a:gs>
              <a:gs pos="64999">
                <a:srgbClr val="DDDDFF"/>
              </a:gs>
              <a:gs pos="100000">
                <a:srgbClr val="D0D0FF"/>
              </a:gs>
            </a:gsLst>
            <a:lin ang="5400000" scaled="1"/>
          </a:gradFill>
          <a:ln w="9525">
            <a:solidFill>
              <a:srgbClr val="C6C6FB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endParaRPr lang="zh-TW" altLang="en-US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27" name="橢圓 46">
            <a:extLst>
              <a:ext uri="{FF2B5EF4-FFF2-40B4-BE49-F238E27FC236}">
                <a16:creationId xmlns:a16="http://schemas.microsoft.com/office/drawing/2014/main" id="{0C9668E6-45B7-2C8D-43BE-5C657EB7CC94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53565" y="2493759"/>
            <a:ext cx="573087" cy="573088"/>
          </a:xfrm>
          <a:prstGeom prst="ellipse">
            <a:avLst/>
          </a:prstGeom>
          <a:gradFill rotWithShape="1">
            <a:gsLst>
              <a:gs pos="0">
                <a:srgbClr val="F0F0FF"/>
              </a:gs>
              <a:gs pos="64999">
                <a:srgbClr val="DDDDFF"/>
              </a:gs>
              <a:gs pos="100000">
                <a:srgbClr val="D0D0FF"/>
              </a:gs>
            </a:gsLst>
            <a:lin ang="5400000" scaled="1"/>
          </a:gradFill>
          <a:ln w="9525">
            <a:solidFill>
              <a:srgbClr val="C6C6FB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endParaRPr lang="zh-TW" altLang="en-US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28" name="橢圓 47">
            <a:extLst>
              <a:ext uri="{FF2B5EF4-FFF2-40B4-BE49-F238E27FC236}">
                <a16:creationId xmlns:a16="http://schemas.microsoft.com/office/drawing/2014/main" id="{CE6AE96F-01B2-0C02-0201-8D5A4154556A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40865" y="3720897"/>
            <a:ext cx="574675" cy="574675"/>
          </a:xfrm>
          <a:prstGeom prst="ellipse">
            <a:avLst/>
          </a:prstGeom>
          <a:gradFill rotWithShape="1">
            <a:gsLst>
              <a:gs pos="0">
                <a:srgbClr val="F0F0FF"/>
              </a:gs>
              <a:gs pos="64999">
                <a:srgbClr val="DDDDFF"/>
              </a:gs>
              <a:gs pos="100000">
                <a:srgbClr val="D0D0FF"/>
              </a:gs>
            </a:gsLst>
            <a:lin ang="5400000" scaled="1"/>
          </a:gradFill>
          <a:ln w="9525">
            <a:solidFill>
              <a:srgbClr val="C6C6FB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endParaRPr lang="zh-TW" altLang="en-US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29" name="文字方塊 48">
            <a:extLst>
              <a:ext uri="{FF2B5EF4-FFF2-40B4-BE49-F238E27FC236}">
                <a16:creationId xmlns:a16="http://schemas.microsoft.com/office/drawing/2014/main" id="{97DCC10F-22C7-9DE0-80DC-0254A6C3173F}"/>
              </a:ext>
            </a:extLst>
          </p:cNvPr>
          <p:cNvSpPr txBox="1">
            <a:spLocks noChangeArrowheads="1"/>
          </p:cNvSpPr>
          <p:nvPr/>
        </p:nvSpPr>
        <p:spPr bwMode="auto">
          <a:xfrm rot="5400000">
            <a:off x="9139278" y="3143046"/>
            <a:ext cx="76835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US" altLang="zh-TW" sz="2800" dirty="0"/>
              <a:t>……</a:t>
            </a:r>
            <a:endParaRPr lang="zh-TW" altLang="en-US" sz="2800" dirty="0"/>
          </a:p>
        </p:txBody>
      </p:sp>
      <p:sp>
        <p:nvSpPr>
          <p:cNvPr id="30" name="矩形 71">
            <a:extLst>
              <a:ext uri="{FF2B5EF4-FFF2-40B4-BE49-F238E27FC236}">
                <a16:creationId xmlns:a16="http://schemas.microsoft.com/office/drawing/2014/main" id="{F9B3CC92-FEAA-7275-725D-BF79FE788D16}"/>
              </a:ext>
            </a:extLst>
          </p:cNvPr>
          <p:cNvSpPr/>
          <p:nvPr/>
        </p:nvSpPr>
        <p:spPr>
          <a:xfrm>
            <a:off x="8959890" y="1630159"/>
            <a:ext cx="915987" cy="2749550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0E143934-A57D-6E93-5423-DBDF64AA70E9}"/>
              </a:ext>
            </a:extLst>
          </p:cNvPr>
          <p:cNvCxnSpPr>
            <a:cxnSpLocks/>
          </p:cNvCxnSpPr>
          <p:nvPr/>
        </p:nvCxnSpPr>
        <p:spPr>
          <a:xfrm flipV="1">
            <a:off x="7603958" y="1641228"/>
            <a:ext cx="1373394" cy="488361"/>
          </a:xfrm>
          <a:prstGeom prst="line">
            <a:avLst/>
          </a:prstGeom>
          <a:ln w="381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038D9AEA-DC6D-A8B0-9D6C-DE4787B4D3E1}"/>
              </a:ext>
            </a:extLst>
          </p:cNvPr>
          <p:cNvCxnSpPr>
            <a:cxnSpLocks/>
          </p:cNvCxnSpPr>
          <p:nvPr/>
        </p:nvCxnSpPr>
        <p:spPr>
          <a:xfrm>
            <a:off x="7908758" y="3613484"/>
            <a:ext cx="1068594" cy="766225"/>
          </a:xfrm>
          <a:prstGeom prst="line">
            <a:avLst/>
          </a:prstGeom>
          <a:ln w="381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:a16="http://schemas.microsoft.com/office/drawing/2014/main" id="{520B1349-7603-034F-6D81-ABB2D5575380}"/>
              </a:ext>
            </a:extLst>
          </p:cNvPr>
          <p:cNvSpPr txBox="1"/>
          <p:nvPr/>
        </p:nvSpPr>
        <p:spPr>
          <a:xfrm>
            <a:off x="319367" y="4295572"/>
            <a:ext cx="17336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Input Image</a:t>
            </a:r>
            <a:endParaRPr lang="en-GB" sz="2400" b="1" dirty="0"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95847690-CD53-E9BF-8AAE-12D8B587F495}"/>
              </a:ext>
            </a:extLst>
          </p:cNvPr>
          <p:cNvSpPr txBox="1"/>
          <p:nvPr/>
        </p:nvSpPr>
        <p:spPr>
          <a:xfrm>
            <a:off x="2895601" y="4379709"/>
            <a:ext cx="21295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Convolution</a:t>
            </a:r>
          </a:p>
          <a:p>
            <a:pPr algn="ctr"/>
            <a:r>
              <a:rPr lang="en-US" sz="2400" b="1" dirty="0"/>
              <a:t>(Feature Maps)</a:t>
            </a:r>
            <a:endParaRPr lang="en-GB" sz="2400" b="1" dirty="0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C543B899-F034-E96D-392D-B6C9F6D99741}"/>
              </a:ext>
            </a:extLst>
          </p:cNvPr>
          <p:cNvSpPr txBox="1"/>
          <p:nvPr/>
        </p:nvSpPr>
        <p:spPr>
          <a:xfrm>
            <a:off x="6228722" y="4323646"/>
            <a:ext cx="18809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/>
              <a:t>Maxpooling</a:t>
            </a:r>
            <a:endParaRPr lang="en-GB" sz="2400" b="1" dirty="0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9BB35D65-14A7-87CA-866D-BDB0BF153CF6}"/>
              </a:ext>
            </a:extLst>
          </p:cNvPr>
          <p:cNvSpPr txBox="1"/>
          <p:nvPr/>
        </p:nvSpPr>
        <p:spPr>
          <a:xfrm>
            <a:off x="8443055" y="4580868"/>
            <a:ext cx="30896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Fully-Connected Layer</a:t>
            </a:r>
            <a:endParaRPr lang="en-GB" sz="2400" b="1" dirty="0"/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6F851FDF-F2D5-9208-3C15-715C68266E14}"/>
              </a:ext>
            </a:extLst>
          </p:cNvPr>
          <p:cNvSpPr txBox="1"/>
          <p:nvPr/>
        </p:nvSpPr>
        <p:spPr>
          <a:xfrm>
            <a:off x="358219" y="5220105"/>
            <a:ext cx="11481847" cy="461665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algn="ctr"/>
            <a:r>
              <a:rPr lang="en-US" sz="2400" b="1" dirty="0"/>
              <a:t>A model can be trained with image data to learn the weights in convolutional layers</a:t>
            </a:r>
          </a:p>
        </p:txBody>
      </p:sp>
    </p:spTree>
    <p:extLst>
      <p:ext uri="{BB962C8B-B14F-4D97-AF65-F5344CB8AC3E}">
        <p14:creationId xmlns:p14="http://schemas.microsoft.com/office/powerpoint/2010/main" val="29950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CNNs</a:t>
            </a:r>
            <a:endParaRPr lang="en-GB" sz="60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0981036-B288-6209-66E0-903995F053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99942" y="365126"/>
            <a:ext cx="7181640" cy="542206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17BB6F0-E677-F63A-2E3B-26FF334D0D6D}"/>
              </a:ext>
            </a:extLst>
          </p:cNvPr>
          <p:cNvSpPr txBox="1"/>
          <p:nvPr/>
        </p:nvSpPr>
        <p:spPr>
          <a:xfrm>
            <a:off x="358218" y="2491383"/>
            <a:ext cx="4201749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/>
              <a:t>Step 1</a:t>
            </a:r>
          </a:p>
          <a:p>
            <a:r>
              <a:rPr lang="en-US" sz="3200" b="1" dirty="0"/>
              <a:t>Convolution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Take inputs from a filter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Compute weighted sum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Apply bias</a:t>
            </a:r>
          </a:p>
          <a:p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216676285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CNNs</a:t>
            </a:r>
            <a:endParaRPr lang="en-GB" sz="60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0981036-B288-6209-66E0-903995F053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4799942" y="382073"/>
            <a:ext cx="7181640" cy="538817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17BB6F0-E677-F63A-2E3B-26FF334D0D6D}"/>
              </a:ext>
            </a:extLst>
          </p:cNvPr>
          <p:cNvSpPr txBox="1"/>
          <p:nvPr/>
        </p:nvSpPr>
        <p:spPr>
          <a:xfrm>
            <a:off x="358219" y="2491383"/>
            <a:ext cx="4141592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/>
              <a:t>Step 1</a:t>
            </a:r>
          </a:p>
          <a:p>
            <a:r>
              <a:rPr lang="en-US" sz="3200" b="1" dirty="0"/>
              <a:t>Convolution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Take inputs from a filter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Compute weighted sum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Apply bias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/>
          </a:p>
          <a:p>
            <a:r>
              <a:rPr lang="en-US" sz="2800" b="1" dirty="0"/>
              <a:t>Local Connectivity!</a:t>
            </a:r>
          </a:p>
          <a:p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324331406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0981036-B288-6209-66E0-903995F053A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3664615" y="1281200"/>
            <a:ext cx="8527385" cy="3470102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CNNs</a:t>
            </a:r>
            <a:endParaRPr lang="en-GB" sz="60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7BB6F0-E677-F63A-2E3B-26FF334D0D6D}"/>
              </a:ext>
            </a:extLst>
          </p:cNvPr>
          <p:cNvSpPr txBox="1"/>
          <p:nvPr/>
        </p:nvSpPr>
        <p:spPr>
          <a:xfrm>
            <a:off x="351934" y="1690688"/>
            <a:ext cx="3864865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/>
              <a:t>Step 2</a:t>
            </a:r>
          </a:p>
          <a:p>
            <a:r>
              <a:rPr lang="en-US" sz="3200" b="1" dirty="0"/>
              <a:t>Non-Linearity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Commonly </a:t>
            </a:r>
            <a:r>
              <a:rPr lang="en-US" sz="2800" dirty="0" err="1"/>
              <a:t>ReLU</a:t>
            </a: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A pixel-by-pixel operation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Replaces all negative values with zero</a:t>
            </a:r>
          </a:p>
          <a:p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117616642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dirty="0"/>
              <a:t>CNNs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52075"/>
            <a:ext cx="11475562" cy="4162926"/>
          </a:xfrm>
        </p:spPr>
        <p:txBody>
          <a:bodyPr>
            <a:normAutofit/>
          </a:bodyPr>
          <a:lstStyle/>
          <a:p>
            <a:r>
              <a:rPr lang="en-US" sz="3600" b="1" dirty="0"/>
              <a:t>Step 3 - Pooling</a:t>
            </a:r>
          </a:p>
          <a:p>
            <a:pPr lvl="1"/>
            <a:r>
              <a:rPr lang="en-US" sz="3200" dirty="0"/>
              <a:t>More commonly </a:t>
            </a:r>
            <a:r>
              <a:rPr lang="en-US" sz="3200" dirty="0" err="1"/>
              <a:t>Maxpooling</a:t>
            </a:r>
            <a:endParaRPr lang="en-US" sz="3200" dirty="0"/>
          </a:p>
          <a:p>
            <a:pPr lvl="2"/>
            <a:r>
              <a:rPr lang="en-US" sz="3200" dirty="0"/>
              <a:t>Reducing the size (Dimensionality) of your network by shrinking.</a:t>
            </a:r>
          </a:p>
          <a:p>
            <a:pPr lvl="2"/>
            <a:r>
              <a:rPr lang="en-US" sz="3200" dirty="0"/>
              <a:t>Similar idea to downsizing an image</a:t>
            </a:r>
            <a:endParaRPr lang="en-US" sz="2800" dirty="0">
              <a:solidFill>
                <a:prstClr val="black"/>
              </a:solidFill>
              <a:ea typeface="+mj-ea"/>
              <a:cs typeface="+mj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3889315-42BD-DA48-75BC-7CCECFEE55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1934" y="4001470"/>
            <a:ext cx="5799522" cy="189400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BCFD6F8-5E09-EC3F-15D3-B26DCFB994CC}"/>
              </a:ext>
            </a:extLst>
          </p:cNvPr>
          <p:cNvSpPr txBox="1"/>
          <p:nvPr/>
        </p:nvSpPr>
        <p:spPr>
          <a:xfrm>
            <a:off x="6274603" y="4040531"/>
            <a:ext cx="5696818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/>
              <a:t>Max Pooling also adds some invariance to small translations (and to some extent rotations and </a:t>
            </a:r>
            <a:r>
              <a:rPr lang="en-US" sz="2800" dirty="0" err="1"/>
              <a:t>scalings</a:t>
            </a:r>
            <a:r>
              <a:rPr lang="en-US" sz="2800" dirty="0"/>
              <a:t>) of the features.</a:t>
            </a:r>
          </a:p>
        </p:txBody>
      </p:sp>
    </p:spTree>
    <p:extLst>
      <p:ext uri="{BB962C8B-B14F-4D97-AF65-F5344CB8AC3E}">
        <p14:creationId xmlns:p14="http://schemas.microsoft.com/office/powerpoint/2010/main" val="100352742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dirty="0"/>
              <a:t>CNNs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AC3DD4FF-EB91-4092-2BD4-88393CD4F8B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919435" y="454024"/>
            <a:ext cx="8534627" cy="5235818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D3DEC281-CAE6-83DF-4ABE-4376BD95CC7F}"/>
                  </a:ext>
                </a:extLst>
              </p:cNvPr>
              <p:cNvSpPr txBox="1"/>
              <p:nvPr/>
            </p:nvSpPr>
            <p:spPr>
              <a:xfrm>
                <a:off x="129619" y="3826042"/>
                <a:ext cx="4382223" cy="1312282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∑"/>
                          <m:limLoc m:val="undOvr"/>
                          <m:grow m:val="on"/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𝒊</m:t>
                          </m:r>
                          <m:r>
                            <a:rPr lang="en-GB" b="1" i="0">
                              <a:latin typeface="Cambria Math" panose="02040503050406030204" pitchFamily="18" charset="0"/>
                            </a:rPr>
                            <m:t>=</m:t>
                          </m:r>
                          <m:r>
                            <a:rPr lang="en-GB" b="1" i="0"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  <m:sup>
                          <m:r>
                            <a:rPr lang="en-GB" b="1" i="0">
                              <a:latin typeface="Cambria Math" panose="02040503050406030204" pitchFamily="18" charset="0"/>
                            </a:rPr>
                            <m:t>𝟒</m:t>
                          </m:r>
                        </m:sup>
                        <m:e>
                          <m:nary>
                            <m:naryPr>
                              <m:chr m:val="∑"/>
                              <m:limLoc m:val="undOvr"/>
                              <m:grow m:val="on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𝑱</m:t>
                              </m:r>
                              <m:r>
                                <a:rPr lang="en-GB" b="1" i="0">
                                  <a:latin typeface="Cambria Math" panose="02040503050406030204" pitchFamily="18" charset="0"/>
                                </a:rPr>
                                <m:t>=</m:t>
                              </m:r>
                              <m:r>
                                <a:rPr lang="en-GB" b="1" i="0"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</m:sub>
                            <m:sup>
                              <m:r>
                                <a:rPr lang="en-GB" b="1" i="0">
                                  <a:latin typeface="Cambria Math" panose="02040503050406030204" pitchFamily="18" charset="0"/>
                                </a:rPr>
                                <m:t>𝟒</m:t>
                              </m:r>
                            </m:sup>
                            <m:e>
                              <m:r>
                                <a:rPr lang="en-US" b="1" i="1" smtClean="0">
                                  <a:latin typeface="Cambria Math" panose="02040503050406030204" pitchFamily="18" charset="0"/>
                                </a:rPr>
                                <m:t>𝑾</m:t>
                              </m:r>
                              <m:r>
                                <a:rPr lang="en-US" b="1" i="1" baseline="-25000" smtClean="0">
                                  <a:latin typeface="Cambria Math" panose="02040503050406030204" pitchFamily="18" charset="0"/>
                                </a:rPr>
                                <m:t>𝒊𝒋</m:t>
                              </m:r>
                              <m:r>
                                <a:rPr lang="en-US" b="1" i="1" smtClean="0">
                                  <a:latin typeface="Cambria Math" panose="02040503050406030204" pitchFamily="18" charset="0"/>
                                </a:rPr>
                                <m:t>𝑿</m:t>
                              </m:r>
                              <m:r>
                                <a:rPr lang="en-US" b="1" i="1" baseline="-25000" smtClean="0">
                                  <a:latin typeface="Cambria Math" panose="02040503050406030204" pitchFamily="18" charset="0"/>
                                </a:rPr>
                                <m:t>𝒊</m:t>
                              </m:r>
                              <m:r>
                                <a:rPr lang="en-US" b="1" i="1" baseline="-25000" smtClean="0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r>
                                <a:rPr lang="en-US" b="1" i="1" baseline="-25000" smtClean="0">
                                  <a:latin typeface="Cambria Math" panose="02040503050406030204" pitchFamily="18" charset="0"/>
                                </a:rPr>
                                <m:t>𝒑</m:t>
                              </m:r>
                              <m:r>
                                <a:rPr lang="en-US" b="1" i="1" baseline="-25000" smtClean="0">
                                  <a:latin typeface="Cambria Math" panose="02040503050406030204" pitchFamily="18" charset="0"/>
                                </a:rPr>
                                <m:t>,</m:t>
                              </m:r>
                              <m:r>
                                <a:rPr lang="en-US" b="1" i="1" baseline="-25000" smtClean="0">
                                  <a:latin typeface="Cambria Math" panose="02040503050406030204" pitchFamily="18" charset="0"/>
                                </a:rPr>
                                <m:t>𝒋</m:t>
                              </m:r>
                              <m:r>
                                <a:rPr lang="en-US" b="1" i="1" baseline="-25000" smtClean="0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r>
                                <a:rPr lang="en-US" b="1" i="1" baseline="-25000" smtClean="0">
                                  <a:latin typeface="Cambria Math" panose="02040503050406030204" pitchFamily="18" charset="0"/>
                                </a:rPr>
                                <m:t>𝒒</m:t>
                              </m:r>
                              <m:r>
                                <a:rPr lang="en-US" b="1" i="1" smtClean="0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r>
                                <a:rPr lang="en-US" b="1" i="1" smtClean="0">
                                  <a:latin typeface="Cambria Math" panose="02040503050406030204" pitchFamily="18" charset="0"/>
                                </a:rPr>
                                <m:t>𝒃</m:t>
                              </m:r>
                            </m:e>
                          </m:nary>
                        </m:e>
                      </m:nary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D3DEC281-CAE6-83DF-4ABE-4376BD95CC7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9619" y="3826042"/>
                <a:ext cx="4382223" cy="1312282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Box 10">
            <a:extLst>
              <a:ext uri="{FF2B5EF4-FFF2-40B4-BE49-F238E27FC236}">
                <a16:creationId xmlns:a16="http://schemas.microsoft.com/office/drawing/2014/main" id="{571C7C59-7499-83FE-1C3C-B067468C454A}"/>
              </a:ext>
            </a:extLst>
          </p:cNvPr>
          <p:cNvSpPr txBox="1"/>
          <p:nvPr/>
        </p:nvSpPr>
        <p:spPr>
          <a:xfrm>
            <a:off x="952485" y="5138324"/>
            <a:ext cx="31618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For neuron (</a:t>
            </a:r>
            <a:r>
              <a:rPr lang="en-US" dirty="0" err="1"/>
              <a:t>p,q</a:t>
            </a:r>
            <a:r>
              <a:rPr lang="en-US" dirty="0"/>
              <a:t>) in hidden layer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418688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dirty="0"/>
              <a:t>CNNs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BB07D8A1-D779-CCDE-B3B3-11D10ED26B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524836"/>
            <a:ext cx="11480800" cy="3576638"/>
          </a:xfrm>
        </p:spPr>
        <p:txBody>
          <a:bodyPr/>
          <a:lstStyle/>
          <a:p>
            <a:r>
              <a:rPr lang="en-GB" dirty="0"/>
              <a:t>Here’s one from </a:t>
            </a:r>
            <a:r>
              <a:rPr lang="en-GB" dirty="0" err="1"/>
              <a:t>Geron’s</a:t>
            </a:r>
            <a:r>
              <a:rPr lang="en-GB" dirty="0"/>
              <a:t> text:</a:t>
            </a:r>
          </a:p>
          <a:p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842209C-9598-04DC-4ED1-3E1920930C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666" y="2073249"/>
            <a:ext cx="12192000" cy="2645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179383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dirty="0"/>
              <a:t>CNNs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BB07D8A1-D779-CCDE-B3B3-11D10ED26B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524836"/>
            <a:ext cx="11480800" cy="3576638"/>
          </a:xfrm>
        </p:spPr>
        <p:txBody>
          <a:bodyPr/>
          <a:lstStyle/>
          <a:p>
            <a:r>
              <a:rPr lang="en-GB" dirty="0"/>
              <a:t>Here’s one from </a:t>
            </a:r>
            <a:r>
              <a:rPr lang="en-GB" dirty="0" err="1"/>
              <a:t>Geron’s</a:t>
            </a:r>
            <a:r>
              <a:rPr lang="en-GB" dirty="0"/>
              <a:t> text:</a:t>
            </a:r>
          </a:p>
          <a:p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842209C-9598-04DC-4ED1-3E1920930C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666" y="2073249"/>
            <a:ext cx="12192000" cy="2645664"/>
          </a:xfrm>
          <a:prstGeom prst="rect">
            <a:avLst/>
          </a:prstGeom>
        </p:spPr>
      </p:pic>
      <p:sp>
        <p:nvSpPr>
          <p:cNvPr id="3" name="Left Brace 2">
            <a:extLst>
              <a:ext uri="{FF2B5EF4-FFF2-40B4-BE49-F238E27FC236}">
                <a16:creationId xmlns:a16="http://schemas.microsoft.com/office/drawing/2014/main" id="{98CC7A5B-59A3-C8F6-3658-DD2FDB6B6BBF}"/>
              </a:ext>
            </a:extLst>
          </p:cNvPr>
          <p:cNvSpPr/>
          <p:nvPr/>
        </p:nvSpPr>
        <p:spPr>
          <a:xfrm rot="16200000">
            <a:off x="4899863" y="495161"/>
            <a:ext cx="649706" cy="8295775"/>
          </a:xfrm>
          <a:prstGeom prst="leftBrac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90F9EF8-18E8-79B3-8D48-CCE0D06D73C1}"/>
              </a:ext>
            </a:extLst>
          </p:cNvPr>
          <p:cNvSpPr txBox="1"/>
          <p:nvPr/>
        </p:nvSpPr>
        <p:spPr>
          <a:xfrm>
            <a:off x="3119189" y="5065464"/>
            <a:ext cx="421105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Feature Learning</a:t>
            </a:r>
            <a:endParaRPr lang="en-GB" sz="3200" b="1" dirty="0"/>
          </a:p>
        </p:txBody>
      </p:sp>
      <p:sp>
        <p:nvSpPr>
          <p:cNvPr id="2" name="Left Brace 1">
            <a:extLst>
              <a:ext uri="{FF2B5EF4-FFF2-40B4-BE49-F238E27FC236}">
                <a16:creationId xmlns:a16="http://schemas.microsoft.com/office/drawing/2014/main" id="{02AFED7E-816A-BA7E-6249-BC91916FCB13}"/>
              </a:ext>
            </a:extLst>
          </p:cNvPr>
          <p:cNvSpPr/>
          <p:nvPr/>
        </p:nvSpPr>
        <p:spPr>
          <a:xfrm rot="16200000">
            <a:off x="9871915" y="3816544"/>
            <a:ext cx="649706" cy="1648324"/>
          </a:xfrm>
          <a:prstGeom prst="leftBrac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0298330-3297-1315-55A2-6C0E3D60FDA4}"/>
              </a:ext>
            </a:extLst>
          </p:cNvPr>
          <p:cNvSpPr txBox="1"/>
          <p:nvPr/>
        </p:nvSpPr>
        <p:spPr>
          <a:xfrm>
            <a:off x="9059784" y="5091472"/>
            <a:ext cx="22739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Classification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2186654507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dirty="0"/>
              <a:t>CNNs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BB07D8A1-D779-CCDE-B3B3-11D10ED26B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524836"/>
            <a:ext cx="11480800" cy="3576638"/>
          </a:xfrm>
        </p:spPr>
        <p:txBody>
          <a:bodyPr/>
          <a:lstStyle/>
          <a:p>
            <a:r>
              <a:rPr lang="en-GB" dirty="0"/>
              <a:t>Here’s one from </a:t>
            </a:r>
            <a:r>
              <a:rPr lang="en-GB" dirty="0" err="1"/>
              <a:t>Geron’s</a:t>
            </a:r>
            <a:r>
              <a:rPr lang="en-GB" dirty="0"/>
              <a:t> text:</a:t>
            </a:r>
          </a:p>
          <a:p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842209C-9598-04DC-4ED1-3E1920930C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666" y="2073249"/>
            <a:ext cx="12192000" cy="2645664"/>
          </a:xfrm>
          <a:prstGeom prst="rect">
            <a:avLst/>
          </a:prstGeom>
        </p:spPr>
      </p:pic>
      <p:sp>
        <p:nvSpPr>
          <p:cNvPr id="3" name="Left Brace 2">
            <a:extLst>
              <a:ext uri="{FF2B5EF4-FFF2-40B4-BE49-F238E27FC236}">
                <a16:creationId xmlns:a16="http://schemas.microsoft.com/office/drawing/2014/main" id="{98CC7A5B-59A3-C8F6-3658-DD2FDB6B6BBF}"/>
              </a:ext>
            </a:extLst>
          </p:cNvPr>
          <p:cNvSpPr/>
          <p:nvPr/>
        </p:nvSpPr>
        <p:spPr>
          <a:xfrm rot="16200000">
            <a:off x="4899863" y="495161"/>
            <a:ext cx="649706" cy="8295775"/>
          </a:xfrm>
          <a:prstGeom prst="leftBrac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90F9EF8-18E8-79B3-8D48-CCE0D06D73C1}"/>
              </a:ext>
            </a:extLst>
          </p:cNvPr>
          <p:cNvSpPr txBox="1"/>
          <p:nvPr/>
        </p:nvSpPr>
        <p:spPr>
          <a:xfrm>
            <a:off x="3119189" y="5065464"/>
            <a:ext cx="421105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Feature Learning</a:t>
            </a:r>
            <a:endParaRPr lang="en-GB" sz="3200" b="1" dirty="0"/>
          </a:p>
        </p:txBody>
      </p:sp>
      <p:sp>
        <p:nvSpPr>
          <p:cNvPr id="2" name="Left Brace 1">
            <a:extLst>
              <a:ext uri="{FF2B5EF4-FFF2-40B4-BE49-F238E27FC236}">
                <a16:creationId xmlns:a16="http://schemas.microsoft.com/office/drawing/2014/main" id="{02AFED7E-816A-BA7E-6249-BC91916FCB13}"/>
              </a:ext>
            </a:extLst>
          </p:cNvPr>
          <p:cNvSpPr/>
          <p:nvPr/>
        </p:nvSpPr>
        <p:spPr>
          <a:xfrm rot="16200000">
            <a:off x="9871915" y="3816544"/>
            <a:ext cx="649706" cy="1648324"/>
          </a:xfrm>
          <a:prstGeom prst="leftBrac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0298330-3297-1315-55A2-6C0E3D60FDA4}"/>
              </a:ext>
            </a:extLst>
          </p:cNvPr>
          <p:cNvSpPr txBox="1"/>
          <p:nvPr/>
        </p:nvSpPr>
        <p:spPr>
          <a:xfrm>
            <a:off x="9059784" y="5091472"/>
            <a:ext cx="22739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Classification</a:t>
            </a:r>
            <a:endParaRPr lang="en-GB" sz="28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A40BC01-8CD7-7931-D1ED-C9D960264A92}"/>
              </a:ext>
            </a:extLst>
          </p:cNvPr>
          <p:cNvSpPr txBox="1"/>
          <p:nvPr/>
        </p:nvSpPr>
        <p:spPr>
          <a:xfrm>
            <a:off x="9782023" y="1363750"/>
            <a:ext cx="24063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err="1"/>
              <a:t>Softmax</a:t>
            </a:r>
            <a:r>
              <a:rPr lang="en-US" sz="2800" b="1" dirty="0"/>
              <a:t> Layer</a:t>
            </a:r>
            <a:endParaRPr lang="en-GB" sz="2800" b="1" dirty="0"/>
          </a:p>
        </p:txBody>
      </p:sp>
      <p:sp>
        <p:nvSpPr>
          <p:cNvPr id="10" name="Arrow: Down 9">
            <a:extLst>
              <a:ext uri="{FF2B5EF4-FFF2-40B4-BE49-F238E27FC236}">
                <a16:creationId xmlns:a16="http://schemas.microsoft.com/office/drawing/2014/main" id="{F3856CA6-5AA5-6E2D-12AA-448AFB8A9E12}"/>
              </a:ext>
            </a:extLst>
          </p:cNvPr>
          <p:cNvSpPr/>
          <p:nvPr/>
        </p:nvSpPr>
        <p:spPr>
          <a:xfrm>
            <a:off x="10493546" y="2063247"/>
            <a:ext cx="279397" cy="649707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190901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dirty="0" err="1"/>
              <a:t>Softmax</a:t>
            </a:r>
            <a:r>
              <a:rPr lang="en-GB" sz="6000" b="1" dirty="0"/>
              <a:t> Function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95F16B6B-D8C0-DD57-5470-7387DB5762E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US" dirty="0"/>
                  <a:t>A normalizing function</a:t>
                </a:r>
              </a:p>
              <a:p>
                <a:r>
                  <a:rPr lang="en-GB" dirty="0"/>
                  <a:t>Outputs represent a categorical probability distribution</a:t>
                </a:r>
              </a:p>
              <a:p>
                <a:endParaRPr lang="en-GB" dirty="0"/>
              </a:p>
              <a:p>
                <a:pPr marL="0" indent="0" algn="ctr">
                  <a:buNone/>
                </a:pPr>
                <a:r>
                  <a:rPr lang="en-GB" b="1" dirty="0" err="1"/>
                  <a:t>softmax</a:t>
                </a:r>
                <a:r>
                  <a:rPr lang="en-GB" b="1" dirty="0"/>
                  <a:t>(</a:t>
                </a:r>
                <a:r>
                  <a:rPr lang="en-GB" b="1" i="1" dirty="0"/>
                  <a:t>y</a:t>
                </a:r>
                <a:r>
                  <a:rPr lang="en-GB" b="1" i="1" baseline="-25000" dirty="0"/>
                  <a:t>i</a:t>
                </a:r>
                <a:r>
                  <a:rPr lang="en-GB" b="1" dirty="0"/>
                  <a:t>)  =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36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600" b="1" dirty="0">
                            <a:latin typeface="Cambria Math" panose="02040503050406030204" pitchFamily="18" charset="0"/>
                          </a:rPr>
                          <m:t>ⅇ</m:t>
                        </m:r>
                        <m:r>
                          <a:rPr lang="en-GB" sz="3600" b="1" i="1" baseline="30000" dirty="0">
                            <a:latin typeface="Cambria Math" panose="02040503050406030204" pitchFamily="18" charset="0"/>
                          </a:rPr>
                          <m:t>𝑦</m:t>
                        </m:r>
                        <m:r>
                          <a:rPr lang="en-GB" sz="3600" b="1" i="0" baseline="8000" dirty="0">
                            <a:latin typeface="Cambria Math" panose="02040503050406030204" pitchFamily="18" charset="0"/>
                          </a:rPr>
                          <m:t>ⅈ</m:t>
                        </m:r>
                      </m:num>
                      <m:den>
                        <m:sSub>
                          <m:sSubPr>
                            <m:ctrlPr>
                              <a:rPr lang="en-GB" sz="3600" b="1" i="1" dirty="0">
                                <a:solidFill>
                                  <a:srgbClr val="836967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3600" b="1" i="1" dirty="0">
                                <a:latin typeface="Cambria Math" panose="02040503050406030204" pitchFamily="18" charset="0"/>
                              </a:rPr>
                              <m:t>𝛴</m:t>
                            </m:r>
                          </m:e>
                          <m:sub>
                            <m:r>
                              <a:rPr lang="en-GB" sz="3600" b="1" i="1" dirty="0">
                                <a:latin typeface="Cambria Math" panose="02040503050406030204" pitchFamily="18" charset="0"/>
                              </a:rPr>
                              <m:t>𝑗</m:t>
                            </m:r>
                          </m:sub>
                        </m:sSub>
                        <m:sSup>
                          <m:sSupPr>
                            <m:ctrlPr>
                              <a:rPr lang="en-GB" sz="3600" b="1" i="1" dirty="0">
                                <a:solidFill>
                                  <a:srgbClr val="836967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3600" b="1" i="0" dirty="0">
                                <a:latin typeface="Cambria Math" panose="02040503050406030204" pitchFamily="18" charset="0"/>
                              </a:rPr>
                              <m:t>ⅇ</m:t>
                            </m:r>
                          </m:e>
                          <m:sup>
                            <m:r>
                              <a:rPr lang="en-GB" sz="3600" b="1" i="1" baseline="30000" dirty="0">
                                <a:latin typeface="Cambria Math" panose="02040503050406030204" pitchFamily="18" charset="0"/>
                              </a:rPr>
                              <m:t>𝑦</m:t>
                            </m:r>
                            <m:r>
                              <a:rPr lang="en-US" sz="3600" b="1" i="0" baseline="30000" dirty="0" smtClean="0">
                                <a:latin typeface="Cambria Math" panose="02040503050406030204" pitchFamily="18" charset="0"/>
                              </a:rPr>
                              <m:t>𝐣</m:t>
                            </m:r>
                          </m:sup>
                        </m:sSup>
                      </m:den>
                    </m:f>
                  </m:oMath>
                </a14:m>
                <a:endParaRPr lang="en-GB" b="1" dirty="0"/>
              </a:p>
              <a:p>
                <a:pPr marL="0" indent="0" algn="ctr">
                  <a:buNone/>
                </a:pPr>
                <a:endParaRPr lang="en-GB" b="1" dirty="0"/>
              </a:p>
              <a:p>
                <a:pPr marL="0" indent="0" algn="ctr">
                  <a:buNone/>
                </a:pPr>
                <a:r>
                  <a:rPr lang="en-GB" b="1" dirty="0"/>
                  <a:t>Expresses output as a probability of image belonging to a particular class</a:t>
                </a:r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95F16B6B-D8C0-DD57-5470-7387DB5762E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/>
                <a:stretch>
                  <a:fillRect l="-956" t="-2726" b="-51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9022525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2579</Words>
  <Application>Microsoft Office PowerPoint</Application>
  <PresentationFormat>Widescreen</PresentationFormat>
  <Paragraphs>1135</Paragraphs>
  <Slides>47</Slides>
  <Notes>47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22</vt:i4>
      </vt:variant>
      <vt:variant>
        <vt:lpstr>Slide Titles</vt:lpstr>
      </vt:variant>
      <vt:variant>
        <vt:i4>47</vt:i4>
      </vt:variant>
    </vt:vector>
  </HeadingPairs>
  <TitlesOfParts>
    <vt:vector size="73" baseType="lpstr">
      <vt:lpstr>Arial</vt:lpstr>
      <vt:lpstr>Calibri</vt:lpstr>
      <vt:lpstr>Calibri Light</vt:lpstr>
      <vt:lpstr>Cambria Math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Title Slide 1</vt:lpstr>
      <vt:lpstr>PowerPoint Presentation</vt:lpstr>
      <vt:lpstr>Human Vision</vt:lpstr>
      <vt:lpstr>Human Vision</vt:lpstr>
      <vt:lpstr>Hierarchical Visual Processing</vt:lpstr>
      <vt:lpstr>Computer Vision</vt:lpstr>
      <vt:lpstr>Single Neuron – The Perceptron</vt:lpstr>
      <vt:lpstr>Fully Connected Networks</vt:lpstr>
      <vt:lpstr>Multi-Layer Networks</vt:lpstr>
      <vt:lpstr>Fully Connected Neural Network</vt:lpstr>
      <vt:lpstr>Keep Spatial Structure</vt:lpstr>
      <vt:lpstr>Keep Spatial Structure</vt:lpstr>
      <vt:lpstr>Convolutional Neural Networks (CNN)</vt:lpstr>
      <vt:lpstr>Convolutional Neural Networks (CNN)</vt:lpstr>
      <vt:lpstr>Convolutional Neural Networks (CNN)</vt:lpstr>
      <vt:lpstr>Convolution</vt:lpstr>
      <vt:lpstr>Convolution</vt:lpstr>
      <vt:lpstr>Convolution</vt:lpstr>
      <vt:lpstr>Convolutional Neural Networks (CNN)</vt:lpstr>
      <vt:lpstr>Convolutional Neural Networks (CNN)</vt:lpstr>
      <vt:lpstr>Convolutional Neural Networks (CNN)</vt:lpstr>
      <vt:lpstr>Convolutional Neural Networks (CNN)</vt:lpstr>
      <vt:lpstr>Convolutional Neural Networks (CNN)</vt:lpstr>
      <vt:lpstr>Convolutional Neural Networks (CNN)</vt:lpstr>
      <vt:lpstr>Convolutional Neural Networks (CNN)</vt:lpstr>
      <vt:lpstr>Convolutional Neural Networks (CNN)</vt:lpstr>
      <vt:lpstr>Convolutional Neural Networks (CNN)</vt:lpstr>
      <vt:lpstr>Convolutional Neural Networks (CNN)</vt:lpstr>
      <vt:lpstr>Convolutional Neural Networks (CNN)</vt:lpstr>
      <vt:lpstr>Convolutional Neural Networks (CNN)</vt:lpstr>
      <vt:lpstr>Convolutional Neural Networks (CNN)</vt:lpstr>
      <vt:lpstr>Convolutional Neural Networks (CNN)</vt:lpstr>
      <vt:lpstr>Convolutional Neural Networks (CNN)</vt:lpstr>
      <vt:lpstr>Convolutional Neural Networks (CNN)</vt:lpstr>
      <vt:lpstr>Feature Maps</vt:lpstr>
      <vt:lpstr>PowerPoint Presentation</vt:lpstr>
      <vt:lpstr>Feature Maps</vt:lpstr>
      <vt:lpstr>CNN For Classification</vt:lpstr>
      <vt:lpstr>CNN For Classification</vt:lpstr>
      <vt:lpstr>CNNs</vt:lpstr>
      <vt:lpstr>CNNs</vt:lpstr>
      <vt:lpstr>CNNs</vt:lpstr>
      <vt:lpstr>CNNs</vt:lpstr>
      <vt:lpstr>CNNs</vt:lpstr>
      <vt:lpstr>CNNs</vt:lpstr>
      <vt:lpstr>CNNs</vt:lpstr>
      <vt:lpstr>CNNs</vt:lpstr>
      <vt:lpstr>Softmax Function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193</cp:revision>
  <dcterms:created xsi:type="dcterms:W3CDTF">2021-03-09T15:35:42Z</dcterms:created>
  <dcterms:modified xsi:type="dcterms:W3CDTF">2023-11-28T14:05:01Z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