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Gill Sans"/>
      <p:regular r:id="rId16"/>
      <p:bold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8" roundtripDataSignature="AMtx7mguEnxPXMKUSmsOjZr1LJVNugN9K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GillSans-bold.fntdata"/><Relationship Id="rId16" Type="http://schemas.openxmlformats.org/officeDocument/2006/relationships/font" Target="fonts/GillSans-regular.fntdata"/><Relationship Id="rId5" Type="http://schemas.openxmlformats.org/officeDocument/2006/relationships/slide" Target="slides/slide1.xml"/><Relationship Id="rId6" Type="http://schemas.openxmlformats.org/officeDocument/2006/relationships/slide" Target="slides/slide2.xml"/><Relationship Id="rId18" Type="http://customschemas.google.com/relationships/presentationmetadata" Target="meta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2" name="Google Shape;10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marR="0" rtl="0" algn="l">
              <a:lnSpc>
                <a:spcPct val="200000"/>
              </a:lnSpc>
              <a:spcBef>
                <a:spcPts val="0"/>
              </a:spcBef>
              <a:spcAft>
                <a:spcPts val="0"/>
              </a:spcAft>
              <a:buClr>
                <a:schemeClr val="dk1"/>
              </a:buClr>
              <a:buSzPts val="1200"/>
              <a:buFont typeface="Times New Roman"/>
              <a:buNone/>
            </a:pPr>
            <a:r>
              <a:rPr lang="en-US" sz="1200">
                <a:latin typeface="Times New Roman"/>
                <a:ea typeface="Times New Roman"/>
                <a:cs typeface="Times New Roman"/>
                <a:sym typeface="Times New Roman"/>
              </a:rPr>
              <a:t>Amira is a three-year-old girl who has recently begun nursery. She shows separation anxiety from her caregivers, which is a quite common behaviour in young children starting a new environment. Nevertheless, it is quite difficult for her to get her needs and feelings across due to her small speech. As a result, it becomes difficult for them to form social connections and receive adult support. Amira shows reluctance to join in group play that affects her relationship-building ability and confidence with her peers. It is crucial that practitioners do not interpret these behaviours as problems, but rather as important indicators of her developmental stage. Piaget's Cognitive Development Theory gives us a clear understanding of why Amira is behaving that way.  At the age of three years old, the child Amira is in the preoperational stage of development with regards to her language, imagination, and symbolic play starting to develop. By being aware of this, one can formulate strategies that cater to her developmental capability, reduce her anxiety, and promote holistic growth of the child in nursery </a:t>
            </a:r>
            <a:r>
              <a:rPr lang="en-US"/>
              <a:t>(Cohen, 2024).</a:t>
            </a:r>
            <a:endParaRPr/>
          </a:p>
          <a:p>
            <a:pPr indent="457200" lvl="0" marL="0" marR="0" rtl="0" algn="l">
              <a:lnSpc>
                <a:spcPct val="200000"/>
              </a:lnSpc>
              <a:spcBef>
                <a:spcPts val="0"/>
              </a:spcBef>
              <a:spcAft>
                <a:spcPts val="0"/>
              </a:spcAft>
              <a:buNone/>
            </a:pPr>
            <a:r>
              <a:rPr lang="en-US" sz="1200">
                <a:latin typeface="Times New Roman"/>
                <a:ea typeface="Times New Roman"/>
                <a:cs typeface="Times New Roman"/>
                <a:sym typeface="Times New Roman"/>
              </a:rPr>
              <a:t>.</a:t>
            </a:r>
            <a:endParaRPr sz="1100">
              <a:latin typeface="Calibri"/>
              <a:ea typeface="Calibri"/>
              <a:cs typeface="Calibri"/>
              <a:sym typeface="Calibri"/>
            </a:endParaRPr>
          </a:p>
          <a:p>
            <a:pPr indent="457200" lvl="0" marL="0" rtl="0" algn="l">
              <a:spcBef>
                <a:spcPts val="0"/>
              </a:spcBef>
              <a:spcAft>
                <a:spcPts val="0"/>
              </a:spcAft>
              <a:buNone/>
            </a:pPr>
            <a:r>
              <a:t/>
            </a:r>
            <a:endParaRPr/>
          </a:p>
        </p:txBody>
      </p:sp>
      <p:sp>
        <p:nvSpPr>
          <p:cNvPr id="109" name="Google Shape;10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Piaget’s Cognitive Development Theory is suitable to understand the current needs of Amira as it straightforward explains how children learn and develop at different ages. His theory of development explains that knowledge is built as a product of participation.  Amira is three years of age which places her at the preoperational stage from two to seven age. After an infant learns how to walk, he goes to preschool and then on to school. His thought processes become symbolic. He uses language and play to represent the world (Cohen, 2024). Nonetheless, this stage includes cognitive limitations such as egocentrism. In this way, it means that Amira might not be able to see things from the other person’s point of view. This helps explain her struggles in group play. By using Piaget’s theory, practitioners can view Amira’s difficulties as typical of her growth stage, not indicative of failure. The theory also assists in the development of age-appropriate treatments which focus on play, routine, and communication (Sarto-Jackson, 2022). This makes it very relevant to nursery as learning through play is essential in it. By utilizing this framework, people can make sure that the support strategies are realistic, effective, and match and not surpass Amira’s current developmental capacity.</a:t>
            </a:r>
            <a:endParaRPr/>
          </a:p>
        </p:txBody>
      </p:sp>
      <p:sp>
        <p:nvSpPr>
          <p:cNvPr id="117" name="Google Shape;11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4" name="Google Shape;12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According to Piaget, there are four stages of cognitive development. The sensorimotor stage, which goes from birth to two years. Children start to learn about their world through sensory experiences or actions by touching, grasping, moving, etc. Amira is presently in the second stage or the preoperational stage. This occurs between two and seven years. During this period, children create imaginary scenarios and rehearse real social situations. Their use of language becomes increasingly sophisticated.  They may still be egocentric and struggle with logical reasoning (Rahim et al., 2025). The children of 7 to 11 years have reached the third stage of cognitive development, which is called the concrete operational stage. In this stage, children start to think logically, follow rules, and become less egocentric. The final stage of development according to Piaget is the formal operational stage which starts from 11 years till adulthood. At this point, adolescents develop an ability of abstract thinking and problem-solving, as well as reasoning about hypothetical situations (Tosolini et al., 2025). For Amira, it is important to realise that where she is shapes her behaviour and abilities. If the practitioner can ascertain what stage the child is in, they can understand which skills children are expected to develop at that stage.</a:t>
            </a:r>
            <a:endParaRPr/>
          </a:p>
        </p:txBody>
      </p:sp>
      <p:sp>
        <p:nvSpPr>
          <p:cNvPr id="125" name="Google Shape;12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Examining Amira's behaviour within the framework of Piaget's theory reveals that her separation anxiety stems from an incomplete cognitive understanding of time. At this age, she is not aware that her parents will return after they leave. As a result, leaving is very upsetting. Her short answer indicates her functioning in the preoperational stage characterized by development in the use of symbols and language (McLeod, 2024). Even though she might know more than she can say, she cannot yet use words in any effective way to communicate. Her difficulty in engaging in group play is also expected. The fact that she is egocentric is a key characteristic of this pre operational stage that means she cannot think about other children’s ideas or share her play ideas. The entry into nursery has made things worse in regard to instability resulting in anxious and protective behaviours. Crucially, these behaviours are not indications of a failure to develop, but rather typical expectations for a child her age. When practitioners understand this, they can respond with empathy and appropriate strategies, instead of regarding Amira as behind and resistant. According to Piaget’s theory, the child's behaviour patterns represent exactly her expected stage.</a:t>
            </a:r>
            <a:endParaRPr/>
          </a:p>
        </p:txBody>
      </p:sp>
      <p:sp>
        <p:nvSpPr>
          <p:cNvPr id="133" name="Google Shape;133;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9" name="Google Shape;13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Strategies should support Amira according to the </a:t>
            </a:r>
            <a:r>
              <a:rPr lang="en-US"/>
              <a:t>preoperational</a:t>
            </a:r>
            <a:r>
              <a:rPr lang="en-US"/>
              <a:t> stage. Encouraging symbolic play is key. For example, Role-play activities, such as using dolls, a kitchen, or dress-up, help her express ideas, develop imagination and practice speaking. Visual aids like pictures and timetables can help Amira to predict her day. She finds it easier to grasp these real-life supports than more abstract explanations. It is important to offer parallel play opportunities to encourage social development (Garcia et al., 2023). At this point, kids prefer to play next to other children rather than with other children. Given enough support and demonstrations, she will begin to interact with her peers positively. You can model simple words and phrases then gradually extend what she says in order to support language. It gives scaffolding for her communication without overloading her. To minimize anxiety in the nursery, maintaining predictable routines is vital (Tosolini et al., 2025). If she knows what is coming, she will be free to start exploring, learning and socialising rather than worrying about the unknown. All of these strategies arise from Piaget’s idea that young children learn best through play, repetition, and consistent routines that provide them with an element of stability.</a:t>
            </a:r>
            <a:endParaRPr/>
          </a:p>
        </p:txBody>
      </p:sp>
      <p:sp>
        <p:nvSpPr>
          <p:cNvPr id="140" name="Google Shape;14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Although primarily focused on cognitive development, Piaget’s theory also has significant implications for social and emotional development. Building a trusting relationship with a consistent key person in the nursery will benefit Amira's development. This adult may become her primary source of comfort and security to facilitate her gradual adjustment to the new place. You shall use clear and simple words since Amira is still learning the language. Use short phrases like “Mummy will come back after we have had a snack” to help reduce her separation anxiety by linking things to events she can understand. It can be helpful to have a safe, quiet space in which she can retreat when feeling overwhelmed. To promote socialisation guidelines, practitioners must use small and guided activities at first rather than expecting her to join in group play (Immordino-Yang et al., 2025).  For example, she is able to adjust at her pace when she shares blocks or draws alongside one or two children. By celebrating her small successes, such as saying a new word or joining a peer for a little while, one builds her confidence and encourage her to keep trying. Piaget's approaches as a basis for learning and supporting children and for assuming emotional security between home and school.</a:t>
            </a:r>
            <a:endParaRPr/>
          </a:p>
        </p:txBody>
      </p:sp>
      <p:sp>
        <p:nvSpPr>
          <p:cNvPr id="147" name="Google Shape;14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One of the major advantages of Piaget’s Cognitive Development Theory is that it gives us a clear understanding of the stages in children’s growth. When these predictable stages are recognized, this helps practitioners to better anticipate the behaviours and challenges that are normal for age. Piaget’s explanation of egocentrism is particularly relevant for Amira because it clarifies why she struggles to play cooperatively and to share. The theory highlights the link between symbolic play and language, which is important to understand why encouraging role play can help Amira develop communication skills (Pakpahan &amp; Saragih, 2022). It is possible and practical to use the ideas of Piaget. Nursery settings are designed around play-based learning as Piaget strongly advocated. </a:t>
            </a:r>
            <a:endParaRPr/>
          </a:p>
        </p:txBody>
      </p:sp>
      <p:sp>
        <p:nvSpPr>
          <p:cNvPr id="155" name="Google Shape;15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Piaget’s theory certainly is not without its limitations. One criticism is that development does not always occur in the specific stages described by Piaget. Some kids might learn skills earlier or later than their timeframe suggests (Ramesh, 2022). A proper reading of Amira’s anxiety requires consideration not just of her cognitive stage but also her emotional security. Likewise, Piaget did not give as much importance to social interaction as a means of learning like Vygotsky did. But in a nursery setting, interaction with both peers and adults is very important. Cultural factors are also important because Piaget’s theory was developed in a Western context and different cultural contexts have different expectations about the timing and nature of a children’s development of any given skill. For instance, some cultures promote independence at an earlier age than others’ group cooperation. Thus practitioners should apply Piaget’s ideas flexibly and sensitively.</a:t>
            </a:r>
            <a:endParaRPr/>
          </a:p>
        </p:txBody>
      </p:sp>
      <p:sp>
        <p:nvSpPr>
          <p:cNvPr id="162" name="Google Shape;162;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The works of Piaget on the cognitive development theory portray the best explanation. At age three, she is in the pre-operational stage, which explains her dependence on symbolic play, limited verbal communication, and challenges with group play due to egocentrism. Her separation anxiety is due to cognitive deficits related to time and change. Amazingly, indicators of delay are sharply distinct from features that are age-related and developmentally appropriate. It is important to introduce symbolic play, predictive routines, opportunities for parallel play, and scaffolding of language. These strategies demonstrates that Piaget believed play is the best way for children to learn. Meanwhile, practitioners must also recognize the restrictions of the said theory.  Although Piaget is a strong base, emotional and social factors, plus culture must also be taken into account for any support plan. Amira requires an environment that ensures security, consistency and a gradual opportunity for socialization. By merging the insights of Piaget on development with a sensitivity towards her individual needs, practitioners can draw up a well-rounded plan to support her in the nursery.</a:t>
            </a:r>
            <a:endParaRPr/>
          </a:p>
        </p:txBody>
      </p:sp>
      <p:sp>
        <p:nvSpPr>
          <p:cNvPr id="170" name="Google Shape;170;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8" name="Google Shape;178;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8" name="Shape 18"/>
        <p:cNvGrpSpPr/>
        <p:nvPr/>
      </p:nvGrpSpPr>
      <p:grpSpPr>
        <a:xfrm>
          <a:off x="0" y="0"/>
          <a:ext cx="0" cy="0"/>
          <a:chOff x="0" y="0"/>
          <a:chExt cx="0" cy="0"/>
        </a:xfrm>
      </p:grpSpPr>
      <p:sp>
        <p:nvSpPr>
          <p:cNvPr id="19" name="Google Shape;19;p13"/>
          <p:cNvSpPr txBox="1"/>
          <p:nvPr>
            <p:ph type="ctrTitle"/>
          </p:nvPr>
        </p:nvSpPr>
        <p:spPr>
          <a:xfrm>
            <a:off x="2417779" y="802298"/>
            <a:ext cx="8637073" cy="2541431"/>
          </a:xfrm>
          <a:prstGeom prst="rect">
            <a:avLst/>
          </a:prstGeom>
          <a:noFill/>
          <a:ln>
            <a:noFill/>
          </a:ln>
        </p:spPr>
        <p:txBody>
          <a:bodyPr anchorCtr="0" anchor="b" bIns="0" lIns="91425" spcFirstLastPara="1" rIns="91425" wrap="square" tIns="45700">
            <a:normAutofit/>
          </a:bodyPr>
          <a:lstStyle>
            <a:lvl1pPr lvl="0" algn="l">
              <a:lnSpc>
                <a:spcPct val="90000"/>
              </a:lnSpc>
              <a:spcBef>
                <a:spcPts val="0"/>
              </a:spcBef>
              <a:spcAft>
                <a:spcPts val="0"/>
              </a:spcAft>
              <a:buClr>
                <a:schemeClr val="dk1"/>
              </a:buClr>
              <a:buSzPts val="6600"/>
              <a:buFont typeface="Gill Sans"/>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13"/>
          <p:cNvSpPr txBox="1"/>
          <p:nvPr>
            <p:ph idx="1" type="subTitle"/>
          </p:nvPr>
        </p:nvSpPr>
        <p:spPr>
          <a:xfrm>
            <a:off x="2417780" y="3531204"/>
            <a:ext cx="8637072" cy="977621"/>
          </a:xfrm>
          <a:prstGeom prst="rect">
            <a:avLst/>
          </a:prstGeom>
          <a:noFill/>
          <a:ln>
            <a:noFill/>
          </a:ln>
        </p:spPr>
        <p:txBody>
          <a:bodyPr anchorCtr="0" anchor="t" bIns="91425" lIns="91425" spcFirstLastPara="1" rIns="91425" wrap="square" tIns="91425">
            <a:normAutofit/>
          </a:bodyPr>
          <a:lstStyle>
            <a:lvl1pPr lvl="0" algn="l">
              <a:lnSpc>
                <a:spcPct val="120000"/>
              </a:lnSpc>
              <a:spcBef>
                <a:spcPts val="1000"/>
              </a:spcBef>
              <a:spcAft>
                <a:spcPts val="0"/>
              </a:spcAft>
              <a:buSzPts val="1800"/>
              <a:buNone/>
              <a:defRPr b="0" sz="1800" cap="none">
                <a:solidFill>
                  <a:schemeClr val="dk1"/>
                </a:solidFill>
              </a:defRPr>
            </a:lvl1pPr>
            <a:lvl2pPr lvl="1" algn="ctr">
              <a:lnSpc>
                <a:spcPct val="120000"/>
              </a:lnSpc>
              <a:spcBef>
                <a:spcPts val="500"/>
              </a:spcBef>
              <a:spcAft>
                <a:spcPts val="0"/>
              </a:spcAft>
              <a:buSzPts val="1800"/>
              <a:buNone/>
              <a:defRPr sz="18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p:txBody>
      </p:sp>
      <p:sp>
        <p:nvSpPr>
          <p:cNvPr id="21" name="Google Shape;21;p13"/>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3"/>
          <p:cNvSpPr txBox="1"/>
          <p:nvPr>
            <p:ph idx="11" type="ftr"/>
          </p:nvPr>
        </p:nvSpPr>
        <p:spPr>
          <a:xfrm>
            <a:off x="2416500" y="329307"/>
            <a:ext cx="4973915"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3"/>
          <p:cNvSpPr txBox="1"/>
          <p:nvPr>
            <p:ph idx="12" type="sldNum"/>
          </p:nvPr>
        </p:nvSpPr>
        <p:spPr>
          <a:xfrm>
            <a:off x="1437664"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24" name="Google Shape;24;p13"/>
          <p:cNvCxnSpPr/>
          <p:nvPr/>
        </p:nvCxnSpPr>
        <p:spPr>
          <a:xfrm>
            <a:off x="2417780" y="3528542"/>
            <a:ext cx="863707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4"/>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4"/>
          <p:cNvSpPr txBox="1"/>
          <p:nvPr>
            <p:ph idx="1" type="body"/>
          </p:nvPr>
        </p:nvSpPr>
        <p:spPr>
          <a:xfrm>
            <a:off x="1451579" y="2015732"/>
            <a:ext cx="9603275" cy="3450613"/>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28" name="Google Shape;28;p14"/>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4"/>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4"/>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31" name="Google Shape;31;p14"/>
          <p:cNvCxnSpPr/>
          <p:nvPr/>
        </p:nvCxnSpPr>
        <p:spPr>
          <a:xfrm>
            <a:off x="1453896" y="1847088"/>
            <a:ext cx="960752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2" name="Shape 32"/>
        <p:cNvGrpSpPr/>
        <p:nvPr/>
      </p:nvGrpSpPr>
      <p:grpSpPr>
        <a:xfrm>
          <a:off x="0" y="0"/>
          <a:ext cx="0" cy="0"/>
          <a:chOff x="0" y="0"/>
          <a:chExt cx="0" cy="0"/>
        </a:xfrm>
      </p:grpSpPr>
      <p:sp>
        <p:nvSpPr>
          <p:cNvPr id="33" name="Google Shape;33;p15"/>
          <p:cNvSpPr txBox="1"/>
          <p:nvPr>
            <p:ph type="title"/>
          </p:nvPr>
        </p:nvSpPr>
        <p:spPr>
          <a:xfrm>
            <a:off x="1454239" y="1756130"/>
            <a:ext cx="8643154" cy="188795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600"/>
              <a:buFont typeface="Gill San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 name="Google Shape;34;p15"/>
          <p:cNvSpPr txBox="1"/>
          <p:nvPr>
            <p:ph idx="1" type="body"/>
          </p:nvPr>
        </p:nvSpPr>
        <p:spPr>
          <a:xfrm>
            <a:off x="1454239" y="3806195"/>
            <a:ext cx="8630446" cy="1012929"/>
          </a:xfrm>
          <a:prstGeom prst="rect">
            <a:avLst/>
          </a:prstGeom>
          <a:noFill/>
          <a:ln>
            <a:noFill/>
          </a:ln>
        </p:spPr>
        <p:txBody>
          <a:bodyPr anchorCtr="0" anchor="t" bIns="45700" lIns="91425" spcFirstLastPara="1" rIns="91425" wrap="square" tIns="91425">
            <a:normAutofit/>
          </a:bodyPr>
          <a:lstStyle>
            <a:lvl1pPr indent="-228600" lvl="0" marL="457200" algn="l">
              <a:lnSpc>
                <a:spcPct val="120000"/>
              </a:lnSpc>
              <a:spcBef>
                <a:spcPts val="1000"/>
              </a:spcBef>
              <a:spcAft>
                <a:spcPts val="0"/>
              </a:spcAft>
              <a:buSzPts val="1800"/>
              <a:buNone/>
              <a:defRPr sz="1800">
                <a:solidFill>
                  <a:schemeClr val="dk1"/>
                </a:solidFill>
              </a:defRPr>
            </a:lvl1pPr>
            <a:lvl2pPr indent="-228600" lvl="1" marL="914400" algn="l">
              <a:lnSpc>
                <a:spcPct val="120000"/>
              </a:lnSpc>
              <a:spcBef>
                <a:spcPts val="500"/>
              </a:spcBef>
              <a:spcAft>
                <a:spcPts val="0"/>
              </a:spcAft>
              <a:buSzPts val="1800"/>
              <a:buNone/>
              <a:defRPr sz="1800">
                <a:solidFill>
                  <a:srgbClr val="888888"/>
                </a:solidFill>
              </a:defRPr>
            </a:lvl2pPr>
            <a:lvl3pPr indent="-228600" lvl="2" marL="1371600" algn="l">
              <a:lnSpc>
                <a:spcPct val="120000"/>
              </a:lnSpc>
              <a:spcBef>
                <a:spcPts val="500"/>
              </a:spcBef>
              <a:spcAft>
                <a:spcPts val="0"/>
              </a:spcAft>
              <a:buSzPts val="1800"/>
              <a:buNone/>
              <a:defRPr sz="1800">
                <a:solidFill>
                  <a:srgbClr val="888888"/>
                </a:solidFill>
              </a:defRPr>
            </a:lvl3pPr>
            <a:lvl4pPr indent="-228600" lvl="3" marL="1828800" algn="l">
              <a:lnSpc>
                <a:spcPct val="120000"/>
              </a:lnSpc>
              <a:spcBef>
                <a:spcPts val="500"/>
              </a:spcBef>
              <a:spcAft>
                <a:spcPts val="0"/>
              </a:spcAft>
              <a:buSzPts val="1600"/>
              <a:buNone/>
              <a:defRPr sz="1600">
                <a:solidFill>
                  <a:srgbClr val="888888"/>
                </a:solidFill>
              </a:defRPr>
            </a:lvl4pPr>
            <a:lvl5pPr indent="-228600" lvl="4" marL="2286000" algn="l">
              <a:lnSpc>
                <a:spcPct val="120000"/>
              </a:lnSpc>
              <a:spcBef>
                <a:spcPts val="500"/>
              </a:spcBef>
              <a:spcAft>
                <a:spcPts val="0"/>
              </a:spcAft>
              <a:buSzPts val="1600"/>
              <a:buNone/>
              <a:defRPr sz="1600">
                <a:solidFill>
                  <a:srgbClr val="888888"/>
                </a:solidFill>
              </a:defRPr>
            </a:lvl5pPr>
            <a:lvl6pPr indent="-228600" lvl="5" marL="2743200" algn="l">
              <a:lnSpc>
                <a:spcPct val="120000"/>
              </a:lnSpc>
              <a:spcBef>
                <a:spcPts val="500"/>
              </a:spcBef>
              <a:spcAft>
                <a:spcPts val="0"/>
              </a:spcAft>
              <a:buSzPts val="1600"/>
              <a:buNone/>
              <a:defRPr sz="1600">
                <a:solidFill>
                  <a:srgbClr val="888888"/>
                </a:solidFill>
              </a:defRPr>
            </a:lvl6pPr>
            <a:lvl7pPr indent="-228600" lvl="6" marL="3200400" algn="l">
              <a:lnSpc>
                <a:spcPct val="120000"/>
              </a:lnSpc>
              <a:spcBef>
                <a:spcPts val="500"/>
              </a:spcBef>
              <a:spcAft>
                <a:spcPts val="0"/>
              </a:spcAft>
              <a:buSzPts val="1600"/>
              <a:buNone/>
              <a:defRPr sz="1600">
                <a:solidFill>
                  <a:srgbClr val="888888"/>
                </a:solidFill>
              </a:defRPr>
            </a:lvl7pPr>
            <a:lvl8pPr indent="-228600" lvl="7" marL="3657600" algn="l">
              <a:lnSpc>
                <a:spcPct val="120000"/>
              </a:lnSpc>
              <a:spcBef>
                <a:spcPts val="500"/>
              </a:spcBef>
              <a:spcAft>
                <a:spcPts val="0"/>
              </a:spcAft>
              <a:buSzPts val="1600"/>
              <a:buNone/>
              <a:defRPr sz="1600">
                <a:solidFill>
                  <a:srgbClr val="888888"/>
                </a:solidFill>
              </a:defRPr>
            </a:lvl8pPr>
            <a:lvl9pPr indent="-228600" lvl="8" marL="4114800" algn="l">
              <a:lnSpc>
                <a:spcPct val="120000"/>
              </a:lnSpc>
              <a:spcBef>
                <a:spcPts val="500"/>
              </a:spcBef>
              <a:spcAft>
                <a:spcPts val="0"/>
              </a:spcAft>
              <a:buSzPts val="1600"/>
              <a:buNone/>
              <a:defRPr sz="1600">
                <a:solidFill>
                  <a:srgbClr val="888888"/>
                </a:solidFill>
              </a:defRPr>
            </a:lvl9pPr>
          </a:lstStyle>
          <a:p/>
        </p:txBody>
      </p:sp>
      <p:sp>
        <p:nvSpPr>
          <p:cNvPr id="35" name="Google Shape;35;p15"/>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5"/>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5"/>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38" name="Google Shape;38;p15"/>
          <p:cNvCxnSpPr/>
          <p:nvPr/>
        </p:nvCxnSpPr>
        <p:spPr>
          <a:xfrm>
            <a:off x="1454239" y="3804985"/>
            <a:ext cx="8630446"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9" name="Shape 39"/>
        <p:cNvGrpSpPr/>
        <p:nvPr/>
      </p:nvGrpSpPr>
      <p:grpSpPr>
        <a:xfrm>
          <a:off x="0" y="0"/>
          <a:ext cx="0" cy="0"/>
          <a:chOff x="0" y="0"/>
          <a:chExt cx="0" cy="0"/>
        </a:xfrm>
      </p:grpSpPr>
      <p:sp>
        <p:nvSpPr>
          <p:cNvPr id="40" name="Google Shape;40;p16"/>
          <p:cNvSpPr txBox="1"/>
          <p:nvPr>
            <p:ph type="title"/>
          </p:nvPr>
        </p:nvSpPr>
        <p:spPr>
          <a:xfrm>
            <a:off x="1449217" y="804889"/>
            <a:ext cx="9605635" cy="1059305"/>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16"/>
          <p:cNvSpPr txBox="1"/>
          <p:nvPr>
            <p:ph idx="1" type="body"/>
          </p:nvPr>
        </p:nvSpPr>
        <p:spPr>
          <a:xfrm>
            <a:off x="1447331" y="2010878"/>
            <a:ext cx="4645152" cy="3448595"/>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42" name="Google Shape;42;p16"/>
          <p:cNvSpPr txBox="1"/>
          <p:nvPr>
            <p:ph idx="2" type="body"/>
          </p:nvPr>
        </p:nvSpPr>
        <p:spPr>
          <a:xfrm>
            <a:off x="6413771" y="2017343"/>
            <a:ext cx="4645152" cy="3441520"/>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43" name="Google Shape;43;p16"/>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6"/>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6"/>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46" name="Google Shape;46;p16"/>
          <p:cNvCxnSpPr/>
          <p:nvPr/>
        </p:nvCxnSpPr>
        <p:spPr>
          <a:xfrm>
            <a:off x="1453896" y="1847088"/>
            <a:ext cx="960752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17"/>
          <p:cNvSpPr txBox="1"/>
          <p:nvPr>
            <p:ph type="title"/>
          </p:nvPr>
        </p:nvSpPr>
        <p:spPr>
          <a:xfrm>
            <a:off x="1447191" y="804163"/>
            <a:ext cx="9607661" cy="105631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17"/>
          <p:cNvSpPr txBox="1"/>
          <p:nvPr>
            <p:ph idx="1" type="body"/>
          </p:nvPr>
        </p:nvSpPr>
        <p:spPr>
          <a:xfrm>
            <a:off x="1447191" y="2019549"/>
            <a:ext cx="4645152" cy="801943"/>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SzPts val="2200"/>
              <a:buNone/>
              <a:defRPr b="0" sz="2200" cap="none">
                <a:solidFill>
                  <a:schemeClr val="accent1"/>
                </a:solidFill>
              </a:defRPr>
            </a:lvl1pPr>
            <a:lvl2pPr indent="-228600" lvl="1" marL="914400" algn="l">
              <a:lnSpc>
                <a:spcPct val="120000"/>
              </a:lnSpc>
              <a:spcBef>
                <a:spcPts val="500"/>
              </a:spcBef>
              <a:spcAft>
                <a:spcPts val="0"/>
              </a:spcAft>
              <a:buSzPts val="2000"/>
              <a:buNone/>
              <a:defRPr b="1" sz="2000"/>
            </a:lvl2pPr>
            <a:lvl3pPr indent="-228600" lvl="2" marL="1371600" algn="l">
              <a:lnSpc>
                <a:spcPct val="120000"/>
              </a:lnSpc>
              <a:spcBef>
                <a:spcPts val="500"/>
              </a:spcBef>
              <a:spcAft>
                <a:spcPts val="0"/>
              </a:spcAft>
              <a:buSzPts val="1800"/>
              <a:buNone/>
              <a:defRPr b="1" sz="1800"/>
            </a:lvl3pPr>
            <a:lvl4pPr indent="-228600" lvl="3" marL="1828800" algn="l">
              <a:lnSpc>
                <a:spcPct val="120000"/>
              </a:lnSpc>
              <a:spcBef>
                <a:spcPts val="500"/>
              </a:spcBef>
              <a:spcAft>
                <a:spcPts val="0"/>
              </a:spcAft>
              <a:buSzPts val="1600"/>
              <a:buNone/>
              <a:defRPr b="1" sz="1600"/>
            </a:lvl4pPr>
            <a:lvl5pPr indent="-228600" lvl="4" marL="2286000" algn="l">
              <a:lnSpc>
                <a:spcPct val="120000"/>
              </a:lnSpc>
              <a:spcBef>
                <a:spcPts val="500"/>
              </a:spcBef>
              <a:spcAft>
                <a:spcPts val="0"/>
              </a:spcAft>
              <a:buSzPts val="1600"/>
              <a:buNone/>
              <a:defRPr b="1" sz="1600"/>
            </a:lvl5pPr>
            <a:lvl6pPr indent="-228600" lvl="5" marL="2743200" algn="l">
              <a:lnSpc>
                <a:spcPct val="120000"/>
              </a:lnSpc>
              <a:spcBef>
                <a:spcPts val="500"/>
              </a:spcBef>
              <a:spcAft>
                <a:spcPts val="0"/>
              </a:spcAft>
              <a:buSzPts val="1600"/>
              <a:buNone/>
              <a:defRPr b="1" sz="1600"/>
            </a:lvl6pPr>
            <a:lvl7pPr indent="-228600" lvl="6" marL="3200400" algn="l">
              <a:lnSpc>
                <a:spcPct val="120000"/>
              </a:lnSpc>
              <a:spcBef>
                <a:spcPts val="500"/>
              </a:spcBef>
              <a:spcAft>
                <a:spcPts val="0"/>
              </a:spcAft>
              <a:buSzPts val="1600"/>
              <a:buNone/>
              <a:defRPr b="1" sz="1600"/>
            </a:lvl7pPr>
            <a:lvl8pPr indent="-228600" lvl="7" marL="3657600" algn="l">
              <a:lnSpc>
                <a:spcPct val="120000"/>
              </a:lnSpc>
              <a:spcBef>
                <a:spcPts val="500"/>
              </a:spcBef>
              <a:spcAft>
                <a:spcPts val="0"/>
              </a:spcAft>
              <a:buSzPts val="1600"/>
              <a:buNone/>
              <a:defRPr b="1" sz="1600"/>
            </a:lvl8pPr>
            <a:lvl9pPr indent="-228600" lvl="8" marL="4114800" algn="l">
              <a:lnSpc>
                <a:spcPct val="120000"/>
              </a:lnSpc>
              <a:spcBef>
                <a:spcPts val="500"/>
              </a:spcBef>
              <a:spcAft>
                <a:spcPts val="0"/>
              </a:spcAft>
              <a:buSzPts val="1600"/>
              <a:buNone/>
              <a:defRPr b="1" sz="1600"/>
            </a:lvl9pPr>
          </a:lstStyle>
          <a:p/>
        </p:txBody>
      </p:sp>
      <p:sp>
        <p:nvSpPr>
          <p:cNvPr id="50" name="Google Shape;50;p17"/>
          <p:cNvSpPr txBox="1"/>
          <p:nvPr>
            <p:ph idx="2" type="body"/>
          </p:nvPr>
        </p:nvSpPr>
        <p:spPr>
          <a:xfrm>
            <a:off x="1447191" y="2824269"/>
            <a:ext cx="4645152" cy="2644457"/>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51" name="Google Shape;51;p17"/>
          <p:cNvSpPr txBox="1"/>
          <p:nvPr>
            <p:ph idx="3" type="body"/>
          </p:nvPr>
        </p:nvSpPr>
        <p:spPr>
          <a:xfrm>
            <a:off x="6412362" y="2023003"/>
            <a:ext cx="4645152" cy="80223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SzPts val="2200"/>
              <a:buNone/>
              <a:defRPr b="0" sz="2200" cap="none">
                <a:solidFill>
                  <a:schemeClr val="accent1"/>
                </a:solidFill>
              </a:defRPr>
            </a:lvl1pPr>
            <a:lvl2pPr indent="-228600" lvl="1" marL="914400" algn="l">
              <a:lnSpc>
                <a:spcPct val="120000"/>
              </a:lnSpc>
              <a:spcBef>
                <a:spcPts val="500"/>
              </a:spcBef>
              <a:spcAft>
                <a:spcPts val="0"/>
              </a:spcAft>
              <a:buSzPts val="2000"/>
              <a:buNone/>
              <a:defRPr b="1" sz="2000"/>
            </a:lvl2pPr>
            <a:lvl3pPr indent="-228600" lvl="2" marL="1371600" algn="l">
              <a:lnSpc>
                <a:spcPct val="120000"/>
              </a:lnSpc>
              <a:spcBef>
                <a:spcPts val="500"/>
              </a:spcBef>
              <a:spcAft>
                <a:spcPts val="0"/>
              </a:spcAft>
              <a:buSzPts val="1800"/>
              <a:buNone/>
              <a:defRPr b="1" sz="1800"/>
            </a:lvl3pPr>
            <a:lvl4pPr indent="-228600" lvl="3" marL="1828800" algn="l">
              <a:lnSpc>
                <a:spcPct val="120000"/>
              </a:lnSpc>
              <a:spcBef>
                <a:spcPts val="500"/>
              </a:spcBef>
              <a:spcAft>
                <a:spcPts val="0"/>
              </a:spcAft>
              <a:buSzPts val="1600"/>
              <a:buNone/>
              <a:defRPr b="1" sz="1600"/>
            </a:lvl4pPr>
            <a:lvl5pPr indent="-228600" lvl="4" marL="2286000" algn="l">
              <a:lnSpc>
                <a:spcPct val="120000"/>
              </a:lnSpc>
              <a:spcBef>
                <a:spcPts val="500"/>
              </a:spcBef>
              <a:spcAft>
                <a:spcPts val="0"/>
              </a:spcAft>
              <a:buSzPts val="1600"/>
              <a:buNone/>
              <a:defRPr b="1" sz="1600"/>
            </a:lvl5pPr>
            <a:lvl6pPr indent="-228600" lvl="5" marL="2743200" algn="l">
              <a:lnSpc>
                <a:spcPct val="120000"/>
              </a:lnSpc>
              <a:spcBef>
                <a:spcPts val="500"/>
              </a:spcBef>
              <a:spcAft>
                <a:spcPts val="0"/>
              </a:spcAft>
              <a:buSzPts val="1600"/>
              <a:buNone/>
              <a:defRPr b="1" sz="1600"/>
            </a:lvl6pPr>
            <a:lvl7pPr indent="-228600" lvl="6" marL="3200400" algn="l">
              <a:lnSpc>
                <a:spcPct val="120000"/>
              </a:lnSpc>
              <a:spcBef>
                <a:spcPts val="500"/>
              </a:spcBef>
              <a:spcAft>
                <a:spcPts val="0"/>
              </a:spcAft>
              <a:buSzPts val="1600"/>
              <a:buNone/>
              <a:defRPr b="1" sz="1600"/>
            </a:lvl7pPr>
            <a:lvl8pPr indent="-228600" lvl="7" marL="3657600" algn="l">
              <a:lnSpc>
                <a:spcPct val="120000"/>
              </a:lnSpc>
              <a:spcBef>
                <a:spcPts val="500"/>
              </a:spcBef>
              <a:spcAft>
                <a:spcPts val="0"/>
              </a:spcAft>
              <a:buSzPts val="1600"/>
              <a:buNone/>
              <a:defRPr b="1" sz="1600"/>
            </a:lvl8pPr>
            <a:lvl9pPr indent="-228600" lvl="8" marL="4114800" algn="l">
              <a:lnSpc>
                <a:spcPct val="120000"/>
              </a:lnSpc>
              <a:spcBef>
                <a:spcPts val="500"/>
              </a:spcBef>
              <a:spcAft>
                <a:spcPts val="0"/>
              </a:spcAft>
              <a:buSzPts val="1600"/>
              <a:buNone/>
              <a:defRPr b="1" sz="1600"/>
            </a:lvl9pPr>
          </a:lstStyle>
          <a:p/>
        </p:txBody>
      </p:sp>
      <p:sp>
        <p:nvSpPr>
          <p:cNvPr id="52" name="Google Shape;52;p17"/>
          <p:cNvSpPr txBox="1"/>
          <p:nvPr>
            <p:ph idx="4" type="body"/>
          </p:nvPr>
        </p:nvSpPr>
        <p:spPr>
          <a:xfrm>
            <a:off x="6412362" y="2821491"/>
            <a:ext cx="4645152" cy="263737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53" name="Google Shape;53;p17"/>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7"/>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7"/>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56" name="Google Shape;56;p17"/>
          <p:cNvCxnSpPr/>
          <p:nvPr/>
        </p:nvCxnSpPr>
        <p:spPr>
          <a:xfrm>
            <a:off x="1453896" y="1847088"/>
            <a:ext cx="960752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18"/>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18"/>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8"/>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62" name="Google Shape;62;p18"/>
          <p:cNvCxnSpPr/>
          <p:nvPr/>
        </p:nvCxnSpPr>
        <p:spPr>
          <a:xfrm>
            <a:off x="1453896" y="1847088"/>
            <a:ext cx="960752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3" name="Shape 63"/>
        <p:cNvGrpSpPr/>
        <p:nvPr/>
      </p:nvGrpSpPr>
      <p:grpSpPr>
        <a:xfrm>
          <a:off x="0" y="0"/>
          <a:ext cx="0" cy="0"/>
          <a:chOff x="0" y="0"/>
          <a:chExt cx="0" cy="0"/>
        </a:xfrm>
      </p:grpSpPr>
      <p:sp>
        <p:nvSpPr>
          <p:cNvPr id="64" name="Google Shape;64;p19"/>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9"/>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9"/>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7" name="Shape 67"/>
        <p:cNvGrpSpPr/>
        <p:nvPr/>
      </p:nvGrpSpPr>
      <p:grpSpPr>
        <a:xfrm>
          <a:off x="0" y="0"/>
          <a:ext cx="0" cy="0"/>
          <a:chOff x="0" y="0"/>
          <a:chExt cx="0" cy="0"/>
        </a:xfrm>
      </p:grpSpPr>
      <p:sp>
        <p:nvSpPr>
          <p:cNvPr id="68" name="Google Shape;68;p20"/>
          <p:cNvSpPr txBox="1"/>
          <p:nvPr>
            <p:ph type="title"/>
          </p:nvPr>
        </p:nvSpPr>
        <p:spPr>
          <a:xfrm>
            <a:off x="1444671" y="798973"/>
            <a:ext cx="3273099" cy="224711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2400"/>
              <a:buFont typeface="Gill San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20"/>
          <p:cNvSpPr txBox="1"/>
          <p:nvPr>
            <p:ph idx="1" type="body"/>
          </p:nvPr>
        </p:nvSpPr>
        <p:spPr>
          <a:xfrm>
            <a:off x="5043714" y="798974"/>
            <a:ext cx="6012470" cy="4658826"/>
          </a:xfrm>
          <a:prstGeom prst="rect">
            <a:avLst/>
          </a:prstGeom>
          <a:noFill/>
          <a:ln>
            <a:noFill/>
          </a:ln>
        </p:spPr>
        <p:txBody>
          <a:bodyPr anchorCtr="0" anchor="ctr"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70" name="Google Shape;70;p20"/>
          <p:cNvSpPr txBox="1"/>
          <p:nvPr>
            <p:ph idx="2" type="body"/>
          </p:nvPr>
        </p:nvSpPr>
        <p:spPr>
          <a:xfrm>
            <a:off x="1444671" y="3205491"/>
            <a:ext cx="3275013" cy="2248181"/>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SzPts val="1600"/>
              <a:buNone/>
              <a:defRPr sz="1600"/>
            </a:lvl1pPr>
            <a:lvl2pPr indent="-228600" lvl="1" marL="914400" algn="l">
              <a:lnSpc>
                <a:spcPct val="120000"/>
              </a:lnSpc>
              <a:spcBef>
                <a:spcPts val="500"/>
              </a:spcBef>
              <a:spcAft>
                <a:spcPts val="0"/>
              </a:spcAft>
              <a:buSzPts val="1400"/>
              <a:buNone/>
              <a:defRPr sz="1400"/>
            </a:lvl2pPr>
            <a:lvl3pPr indent="-228600" lvl="2" marL="1371600" algn="l">
              <a:lnSpc>
                <a:spcPct val="120000"/>
              </a:lnSpc>
              <a:spcBef>
                <a:spcPts val="500"/>
              </a:spcBef>
              <a:spcAft>
                <a:spcPts val="0"/>
              </a:spcAft>
              <a:buSzPts val="1200"/>
              <a:buNone/>
              <a:defRPr sz="1200"/>
            </a:lvl3pPr>
            <a:lvl4pPr indent="-228600" lvl="3" marL="1828800" algn="l">
              <a:lnSpc>
                <a:spcPct val="120000"/>
              </a:lnSpc>
              <a:spcBef>
                <a:spcPts val="500"/>
              </a:spcBef>
              <a:spcAft>
                <a:spcPts val="0"/>
              </a:spcAft>
              <a:buSzPts val="1000"/>
              <a:buNone/>
              <a:defRPr sz="1000"/>
            </a:lvl4pPr>
            <a:lvl5pPr indent="-228600" lvl="4" marL="2286000" algn="l">
              <a:lnSpc>
                <a:spcPct val="120000"/>
              </a:lnSpc>
              <a:spcBef>
                <a:spcPts val="500"/>
              </a:spcBef>
              <a:spcAft>
                <a:spcPts val="0"/>
              </a:spcAft>
              <a:buSzPts val="1000"/>
              <a:buNone/>
              <a:defRPr sz="1000"/>
            </a:lvl5pPr>
            <a:lvl6pPr indent="-228600" lvl="5" marL="2743200" algn="l">
              <a:lnSpc>
                <a:spcPct val="120000"/>
              </a:lnSpc>
              <a:spcBef>
                <a:spcPts val="500"/>
              </a:spcBef>
              <a:spcAft>
                <a:spcPts val="0"/>
              </a:spcAft>
              <a:buSzPts val="1000"/>
              <a:buNone/>
              <a:defRPr sz="1000"/>
            </a:lvl6pPr>
            <a:lvl7pPr indent="-228600" lvl="6" marL="3200400" algn="l">
              <a:lnSpc>
                <a:spcPct val="120000"/>
              </a:lnSpc>
              <a:spcBef>
                <a:spcPts val="500"/>
              </a:spcBef>
              <a:spcAft>
                <a:spcPts val="0"/>
              </a:spcAft>
              <a:buSzPts val="1000"/>
              <a:buNone/>
              <a:defRPr sz="1000"/>
            </a:lvl7pPr>
            <a:lvl8pPr indent="-228600" lvl="7" marL="3657600" algn="l">
              <a:lnSpc>
                <a:spcPct val="120000"/>
              </a:lnSpc>
              <a:spcBef>
                <a:spcPts val="500"/>
              </a:spcBef>
              <a:spcAft>
                <a:spcPts val="0"/>
              </a:spcAft>
              <a:buSzPts val="1000"/>
              <a:buNone/>
              <a:defRPr sz="1000"/>
            </a:lvl8pPr>
            <a:lvl9pPr indent="-228600" lvl="8" marL="4114800" algn="l">
              <a:lnSpc>
                <a:spcPct val="120000"/>
              </a:lnSpc>
              <a:spcBef>
                <a:spcPts val="500"/>
              </a:spcBef>
              <a:spcAft>
                <a:spcPts val="0"/>
              </a:spcAft>
              <a:buSzPts val="1000"/>
              <a:buNone/>
              <a:defRPr sz="1000"/>
            </a:lvl9pPr>
          </a:lstStyle>
          <a:p/>
        </p:txBody>
      </p:sp>
      <p:sp>
        <p:nvSpPr>
          <p:cNvPr id="71" name="Google Shape;71;p20"/>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0"/>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0"/>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74" name="Google Shape;74;p20"/>
          <p:cNvCxnSpPr/>
          <p:nvPr/>
        </p:nvCxnSpPr>
        <p:spPr>
          <a:xfrm>
            <a:off x="1448280" y="3205491"/>
            <a:ext cx="3269490"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5" name="Shape 75"/>
        <p:cNvGrpSpPr/>
        <p:nvPr/>
      </p:nvGrpSpPr>
      <p:grpSpPr>
        <a:xfrm>
          <a:off x="0" y="0"/>
          <a:ext cx="0" cy="0"/>
          <a:chOff x="0" y="0"/>
          <a:chExt cx="0" cy="0"/>
        </a:xfrm>
      </p:grpSpPr>
      <p:grpSp>
        <p:nvGrpSpPr>
          <p:cNvPr id="76" name="Google Shape;76;p21"/>
          <p:cNvGrpSpPr/>
          <p:nvPr/>
        </p:nvGrpSpPr>
        <p:grpSpPr>
          <a:xfrm>
            <a:off x="7477387" y="482170"/>
            <a:ext cx="4074533" cy="5149101"/>
            <a:chOff x="7477387" y="482170"/>
            <a:chExt cx="4074533" cy="5149101"/>
          </a:xfrm>
        </p:grpSpPr>
        <p:sp>
          <p:nvSpPr>
            <p:cNvPr id="77" name="Google Shape;77;p21"/>
            <p:cNvSpPr/>
            <p:nvPr/>
          </p:nvSpPr>
          <p:spPr>
            <a:xfrm>
              <a:off x="7477387" y="482170"/>
              <a:ext cx="4074533" cy="5149101"/>
            </a:xfrm>
            <a:prstGeom prst="rect">
              <a:avLst/>
            </a:prstGeom>
            <a:gradFill>
              <a:gsLst>
                <a:gs pos="0">
                  <a:srgbClr val="000001"/>
                </a:gs>
                <a:gs pos="100000">
                  <a:srgbClr val="191919"/>
                </a:gs>
              </a:gsLst>
              <a:lin ang="5400000" scaled="0"/>
            </a:gradFill>
            <a:ln>
              <a:noFill/>
            </a:ln>
            <a:effectLst>
              <a:outerShdw blurRad="127000" sx="98000" rotWithShape="0" algn="tl" dir="4740000" dist="228600" sy="98000">
                <a:srgbClr val="000000">
                  <a:alpha val="33725"/>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21"/>
            <p:cNvSpPr/>
            <p:nvPr/>
          </p:nvSpPr>
          <p:spPr>
            <a:xfrm>
              <a:off x="7790446" y="812506"/>
              <a:ext cx="3450289" cy="4466452"/>
            </a:xfrm>
            <a:prstGeom prst="rect">
              <a:avLst/>
            </a:prstGeom>
            <a:gradFill>
              <a:gsLst>
                <a:gs pos="0">
                  <a:srgbClr val="DADADA"/>
                </a:gs>
                <a:gs pos="100000">
                  <a:srgbClr val="FFFFFE"/>
                </a:gs>
              </a:gsLst>
              <a:lin ang="16200000" scaled="0"/>
            </a:gradFill>
            <a:ln cap="flat" cmpd="sng" w="50800">
              <a:solidFill>
                <a:srgbClr val="191919"/>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9" name="Google Shape;79;p21"/>
          <p:cNvSpPr txBox="1"/>
          <p:nvPr>
            <p:ph type="title"/>
          </p:nvPr>
        </p:nvSpPr>
        <p:spPr>
          <a:xfrm>
            <a:off x="1451206" y="1129513"/>
            <a:ext cx="5532328" cy="1830584"/>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Gill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1"/>
          <p:cNvSpPr/>
          <p:nvPr>
            <p:ph idx="2" type="pic"/>
          </p:nvPr>
        </p:nvSpPr>
        <p:spPr>
          <a:xfrm>
            <a:off x="8124389" y="1122542"/>
            <a:ext cx="2791171" cy="3866327"/>
          </a:xfrm>
          <a:prstGeom prst="rect">
            <a:avLst/>
          </a:prstGeom>
          <a:solidFill>
            <a:srgbClr val="D8D8D8"/>
          </a:solidFill>
          <a:ln>
            <a:noFill/>
          </a:ln>
        </p:spPr>
      </p:sp>
      <p:sp>
        <p:nvSpPr>
          <p:cNvPr id="81" name="Google Shape;81;p21"/>
          <p:cNvSpPr txBox="1"/>
          <p:nvPr>
            <p:ph idx="1" type="body"/>
          </p:nvPr>
        </p:nvSpPr>
        <p:spPr>
          <a:xfrm>
            <a:off x="1450329" y="3145992"/>
            <a:ext cx="5524404" cy="200374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000"/>
              </a:spcBef>
              <a:spcAft>
                <a:spcPts val="0"/>
              </a:spcAft>
              <a:buSzPts val="1800"/>
              <a:buNone/>
              <a:defRPr sz="1800"/>
            </a:lvl1pPr>
            <a:lvl2pPr indent="-228600" lvl="1" marL="914400" algn="l">
              <a:lnSpc>
                <a:spcPct val="120000"/>
              </a:lnSpc>
              <a:spcBef>
                <a:spcPts val="500"/>
              </a:spcBef>
              <a:spcAft>
                <a:spcPts val="0"/>
              </a:spcAft>
              <a:buSzPts val="1400"/>
              <a:buNone/>
              <a:defRPr sz="1400"/>
            </a:lvl2pPr>
            <a:lvl3pPr indent="-228600" lvl="2" marL="1371600" algn="l">
              <a:lnSpc>
                <a:spcPct val="120000"/>
              </a:lnSpc>
              <a:spcBef>
                <a:spcPts val="500"/>
              </a:spcBef>
              <a:spcAft>
                <a:spcPts val="0"/>
              </a:spcAft>
              <a:buSzPts val="1200"/>
              <a:buNone/>
              <a:defRPr sz="1200"/>
            </a:lvl3pPr>
            <a:lvl4pPr indent="-228600" lvl="3" marL="1828800" algn="l">
              <a:lnSpc>
                <a:spcPct val="120000"/>
              </a:lnSpc>
              <a:spcBef>
                <a:spcPts val="500"/>
              </a:spcBef>
              <a:spcAft>
                <a:spcPts val="0"/>
              </a:spcAft>
              <a:buSzPts val="1000"/>
              <a:buNone/>
              <a:defRPr sz="1000"/>
            </a:lvl4pPr>
            <a:lvl5pPr indent="-228600" lvl="4" marL="2286000" algn="l">
              <a:lnSpc>
                <a:spcPct val="120000"/>
              </a:lnSpc>
              <a:spcBef>
                <a:spcPts val="500"/>
              </a:spcBef>
              <a:spcAft>
                <a:spcPts val="0"/>
              </a:spcAft>
              <a:buSzPts val="1000"/>
              <a:buNone/>
              <a:defRPr sz="1000"/>
            </a:lvl5pPr>
            <a:lvl6pPr indent="-228600" lvl="5" marL="2743200" algn="l">
              <a:lnSpc>
                <a:spcPct val="120000"/>
              </a:lnSpc>
              <a:spcBef>
                <a:spcPts val="500"/>
              </a:spcBef>
              <a:spcAft>
                <a:spcPts val="0"/>
              </a:spcAft>
              <a:buSzPts val="1000"/>
              <a:buNone/>
              <a:defRPr sz="1000"/>
            </a:lvl6pPr>
            <a:lvl7pPr indent="-228600" lvl="6" marL="3200400" algn="l">
              <a:lnSpc>
                <a:spcPct val="120000"/>
              </a:lnSpc>
              <a:spcBef>
                <a:spcPts val="500"/>
              </a:spcBef>
              <a:spcAft>
                <a:spcPts val="0"/>
              </a:spcAft>
              <a:buSzPts val="1000"/>
              <a:buNone/>
              <a:defRPr sz="1000"/>
            </a:lvl7pPr>
            <a:lvl8pPr indent="-228600" lvl="7" marL="3657600" algn="l">
              <a:lnSpc>
                <a:spcPct val="120000"/>
              </a:lnSpc>
              <a:spcBef>
                <a:spcPts val="500"/>
              </a:spcBef>
              <a:spcAft>
                <a:spcPts val="0"/>
              </a:spcAft>
              <a:buSzPts val="1000"/>
              <a:buNone/>
              <a:defRPr sz="1000"/>
            </a:lvl8pPr>
            <a:lvl9pPr indent="-228600" lvl="8" marL="4114800" algn="l">
              <a:lnSpc>
                <a:spcPct val="120000"/>
              </a:lnSpc>
              <a:spcBef>
                <a:spcPts val="500"/>
              </a:spcBef>
              <a:spcAft>
                <a:spcPts val="0"/>
              </a:spcAft>
              <a:buSzPts val="1000"/>
              <a:buNone/>
              <a:defRPr sz="1000"/>
            </a:lvl9pPr>
          </a:lstStyle>
          <a:p/>
        </p:txBody>
      </p:sp>
      <p:sp>
        <p:nvSpPr>
          <p:cNvPr id="82" name="Google Shape;82;p21"/>
          <p:cNvSpPr txBox="1"/>
          <p:nvPr>
            <p:ph idx="10" type="dt"/>
          </p:nvPr>
        </p:nvSpPr>
        <p:spPr>
          <a:xfrm>
            <a:off x="1447382" y="5469856"/>
            <a:ext cx="5527351" cy="320123"/>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1"/>
          <p:cNvSpPr txBox="1"/>
          <p:nvPr>
            <p:ph idx="11" type="ftr"/>
          </p:nvPr>
        </p:nvSpPr>
        <p:spPr>
          <a:xfrm>
            <a:off x="1447382" y="318640"/>
            <a:ext cx="5541004" cy="32093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1"/>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85" name="Google Shape;85;p21"/>
          <p:cNvCxnSpPr/>
          <p:nvPr/>
        </p:nvCxnSpPr>
        <p:spPr>
          <a:xfrm>
            <a:off x="1447382" y="3143605"/>
            <a:ext cx="5527351"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6" name="Shape 86"/>
        <p:cNvGrpSpPr/>
        <p:nvPr/>
      </p:nvGrpSpPr>
      <p:grpSpPr>
        <a:xfrm>
          <a:off x="0" y="0"/>
          <a:ext cx="0" cy="0"/>
          <a:chOff x="0" y="0"/>
          <a:chExt cx="0" cy="0"/>
        </a:xfrm>
      </p:grpSpPr>
      <p:sp>
        <p:nvSpPr>
          <p:cNvPr id="87" name="Google Shape;87;p22"/>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22"/>
          <p:cNvSpPr txBox="1"/>
          <p:nvPr>
            <p:ph idx="1" type="body"/>
          </p:nvPr>
        </p:nvSpPr>
        <p:spPr>
          <a:xfrm rot="5400000">
            <a:off x="4527910" y="-1060599"/>
            <a:ext cx="3450613" cy="9603275"/>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89" name="Google Shape;89;p22"/>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22"/>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2"/>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92" name="Google Shape;92;p22"/>
          <p:cNvCxnSpPr/>
          <p:nvPr/>
        </p:nvCxnSpPr>
        <p:spPr>
          <a:xfrm>
            <a:off x="1453896" y="1847088"/>
            <a:ext cx="9607522" cy="0"/>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3" name="Shape 93"/>
        <p:cNvGrpSpPr/>
        <p:nvPr/>
      </p:nvGrpSpPr>
      <p:grpSpPr>
        <a:xfrm>
          <a:off x="0" y="0"/>
          <a:ext cx="0" cy="0"/>
          <a:chOff x="0" y="0"/>
          <a:chExt cx="0" cy="0"/>
        </a:xfrm>
      </p:grpSpPr>
      <p:sp>
        <p:nvSpPr>
          <p:cNvPr id="94" name="Google Shape;94;p23"/>
          <p:cNvSpPr txBox="1"/>
          <p:nvPr>
            <p:ph type="title"/>
          </p:nvPr>
        </p:nvSpPr>
        <p:spPr>
          <a:xfrm rot="5400000">
            <a:off x="7917038" y="2321047"/>
            <a:ext cx="4659889" cy="161574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1"/>
              </a:buClr>
              <a:buSzPts val="3200"/>
              <a:buFont typeface="Gill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23"/>
          <p:cNvSpPr txBox="1"/>
          <p:nvPr>
            <p:ph idx="1" type="body"/>
          </p:nvPr>
        </p:nvSpPr>
        <p:spPr>
          <a:xfrm rot="5400000">
            <a:off x="3029143" y="-785498"/>
            <a:ext cx="4659889" cy="7828830"/>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000"/>
              </a:spcBef>
              <a:spcAft>
                <a:spcPts val="0"/>
              </a:spcAft>
              <a:buSzPts val="1800"/>
              <a:buChar char="•"/>
              <a:defRPr/>
            </a:lvl1pPr>
            <a:lvl2pPr indent="-342900" lvl="1" marL="914400" algn="l">
              <a:lnSpc>
                <a:spcPct val="120000"/>
              </a:lnSpc>
              <a:spcBef>
                <a:spcPts val="500"/>
              </a:spcBef>
              <a:spcAft>
                <a:spcPts val="0"/>
              </a:spcAft>
              <a:buSzPts val="1800"/>
              <a:buChar char="•"/>
              <a:defRPr/>
            </a:lvl2pPr>
            <a:lvl3pPr indent="-342900" lvl="2" marL="1371600" algn="l">
              <a:lnSpc>
                <a:spcPct val="120000"/>
              </a:lnSpc>
              <a:spcBef>
                <a:spcPts val="500"/>
              </a:spcBef>
              <a:spcAft>
                <a:spcPts val="0"/>
              </a:spcAft>
              <a:buSzPts val="1800"/>
              <a:buChar char="•"/>
              <a:defRPr/>
            </a:lvl3pPr>
            <a:lvl4pPr indent="-342900" lvl="3" marL="1828800" algn="l">
              <a:lnSpc>
                <a:spcPct val="120000"/>
              </a:lnSpc>
              <a:spcBef>
                <a:spcPts val="500"/>
              </a:spcBef>
              <a:spcAft>
                <a:spcPts val="0"/>
              </a:spcAft>
              <a:buSzPts val="1800"/>
              <a:buChar char="•"/>
              <a:defRPr/>
            </a:lvl4pPr>
            <a:lvl5pPr indent="-342900" lvl="4" marL="2286000" algn="l">
              <a:lnSpc>
                <a:spcPct val="120000"/>
              </a:lnSpc>
              <a:spcBef>
                <a:spcPts val="500"/>
              </a:spcBef>
              <a:spcAft>
                <a:spcPts val="0"/>
              </a:spcAft>
              <a:buSzPts val="1800"/>
              <a:buChar char="•"/>
              <a:defRPr/>
            </a:lvl5pPr>
            <a:lvl6pPr indent="-342900" lvl="5" marL="2743200" algn="l">
              <a:lnSpc>
                <a:spcPct val="120000"/>
              </a:lnSpc>
              <a:spcBef>
                <a:spcPts val="500"/>
              </a:spcBef>
              <a:spcAft>
                <a:spcPts val="0"/>
              </a:spcAft>
              <a:buSzPts val="1800"/>
              <a:buChar char="•"/>
              <a:defRPr/>
            </a:lvl6pPr>
            <a:lvl7pPr indent="-342900" lvl="6" marL="3200400" algn="l">
              <a:lnSpc>
                <a:spcPct val="120000"/>
              </a:lnSpc>
              <a:spcBef>
                <a:spcPts val="500"/>
              </a:spcBef>
              <a:spcAft>
                <a:spcPts val="0"/>
              </a:spcAft>
              <a:buSzPts val="1800"/>
              <a:buChar char="•"/>
              <a:defRPr/>
            </a:lvl7pPr>
            <a:lvl8pPr indent="-342900" lvl="7" marL="3657600" algn="l">
              <a:lnSpc>
                <a:spcPct val="120000"/>
              </a:lnSpc>
              <a:spcBef>
                <a:spcPts val="500"/>
              </a:spcBef>
              <a:spcAft>
                <a:spcPts val="0"/>
              </a:spcAft>
              <a:buSzPts val="1800"/>
              <a:buChar char="•"/>
              <a:defRPr/>
            </a:lvl8pPr>
            <a:lvl9pPr indent="-342900" lvl="8" marL="4114800" algn="l">
              <a:lnSpc>
                <a:spcPct val="120000"/>
              </a:lnSpc>
              <a:spcBef>
                <a:spcPts val="500"/>
              </a:spcBef>
              <a:spcAft>
                <a:spcPts val="0"/>
              </a:spcAft>
              <a:buSzPts val="1800"/>
              <a:buChar char="•"/>
              <a:defRPr/>
            </a:lvl9pPr>
          </a:lstStyle>
          <a:p/>
        </p:txBody>
      </p:sp>
      <p:sp>
        <p:nvSpPr>
          <p:cNvPr id="96" name="Google Shape;96;p23"/>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23"/>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3"/>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99" name="Google Shape;99;p23"/>
          <p:cNvCxnSpPr/>
          <p:nvPr/>
        </p:nvCxnSpPr>
        <p:spPr>
          <a:xfrm>
            <a:off x="9439111" y="798973"/>
            <a:ext cx="0" cy="4659889"/>
          </a:xfrm>
          <a:prstGeom prst="straightConnector1">
            <a:avLst/>
          </a:prstGeom>
          <a:noFill/>
          <a:ln cap="flat" cmpd="sng" w="31750">
            <a:solidFill>
              <a:schemeClr val="accent1"/>
            </a:solidFill>
            <a:prstDash val="solid"/>
            <a:round/>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EBE9E6"/>
            </a:gs>
            <a:gs pos="100000">
              <a:srgbClr val="C9C5C0"/>
            </a:gs>
          </a:gsLst>
          <a:path path="circle">
            <a:fillToRect b="50%" l="50%" r="50%" t="50%"/>
          </a:path>
          <a:tileRect/>
        </a:gradFill>
      </p:bgPr>
    </p:bg>
    <p:spTree>
      <p:nvGrpSpPr>
        <p:cNvPr id="9" name="Shape 9"/>
        <p:cNvGrpSpPr/>
        <p:nvPr/>
      </p:nvGrpSpPr>
      <p:grpSpPr>
        <a:xfrm>
          <a:off x="0" y="0"/>
          <a:ext cx="0" cy="0"/>
          <a:chOff x="0" y="0"/>
          <a:chExt cx="0" cy="0"/>
        </a:xfrm>
      </p:grpSpPr>
      <p:sp>
        <p:nvSpPr>
          <p:cNvPr id="10" name="Google Shape;10;p12"/>
          <p:cNvSpPr/>
          <p:nvPr/>
        </p:nvSpPr>
        <p:spPr>
          <a:xfrm>
            <a:off x="0" y="2019476"/>
            <a:ext cx="12192000" cy="4105941"/>
          </a:xfrm>
          <a:prstGeom prst="rect">
            <a:avLst/>
          </a:prstGeom>
          <a:gradFill>
            <a:gsLst>
              <a:gs pos="0">
                <a:srgbClr val="DFDBD5">
                  <a:alpha val="0"/>
                </a:srgbClr>
              </a:gs>
              <a:gs pos="100000">
                <a:schemeClr val="lt2"/>
              </a:gs>
            </a:gsLst>
            <a:lin ang="5400000"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1" name="Google Shape;11;p12"/>
          <p:cNvPicPr preferRelativeResize="0"/>
          <p:nvPr/>
        </p:nvPicPr>
        <p:blipFill rotWithShape="1">
          <a:blip r:embed="rId1">
            <a:alphaModFix/>
          </a:blip>
          <a:srcRect b="-1562" l="0" r="0" t="0"/>
          <a:stretch/>
        </p:blipFill>
        <p:spPr>
          <a:xfrm>
            <a:off x="0" y="6126480"/>
            <a:ext cx="12192000" cy="742950"/>
          </a:xfrm>
          <a:prstGeom prst="rect">
            <a:avLst/>
          </a:prstGeom>
          <a:noFill/>
          <a:ln>
            <a:noFill/>
          </a:ln>
        </p:spPr>
      </p:pic>
      <p:sp>
        <p:nvSpPr>
          <p:cNvPr id="12" name="Google Shape;12;p12"/>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lvl1pPr lvl="0" marR="0" rtl="0" algn="l">
              <a:lnSpc>
                <a:spcPct val="90000"/>
              </a:lnSpc>
              <a:spcBef>
                <a:spcPts val="0"/>
              </a:spcBef>
              <a:spcAft>
                <a:spcPts val="0"/>
              </a:spcAft>
              <a:buClr>
                <a:schemeClr val="dk1"/>
              </a:buClr>
              <a:buSzPts val="3200"/>
              <a:buFont typeface="Gill Sans"/>
              <a:buNone/>
              <a:defRPr b="0" i="0" sz="3200" u="none" cap="none" strike="noStrike">
                <a:solidFill>
                  <a:schemeClr val="dk1"/>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2"/>
          <p:cNvSpPr txBox="1"/>
          <p:nvPr>
            <p:ph idx="1" type="body"/>
          </p:nvPr>
        </p:nvSpPr>
        <p:spPr>
          <a:xfrm>
            <a:off x="1451579" y="2015732"/>
            <a:ext cx="9603275" cy="3450613"/>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120000"/>
              </a:lnSpc>
              <a:spcBef>
                <a:spcPts val="1000"/>
              </a:spcBef>
              <a:spcAft>
                <a:spcPts val="0"/>
              </a:spcAft>
              <a:buClr>
                <a:schemeClr val="accent1"/>
              </a:buClr>
              <a:buSzPts val="2000"/>
              <a:buFont typeface="Arial"/>
              <a:buChar char="•"/>
              <a:defRPr b="0" i="0" sz="2000" u="none" cap="none" strike="noStrike">
                <a:solidFill>
                  <a:schemeClr val="dk1"/>
                </a:solidFill>
                <a:latin typeface="Gill Sans"/>
                <a:ea typeface="Gill Sans"/>
                <a:cs typeface="Gill Sans"/>
                <a:sym typeface="Gill Sans"/>
              </a:defRPr>
            </a:lvl1pPr>
            <a:lvl2pPr indent="-342900" lvl="1" marL="914400" marR="0" rtl="0" algn="l">
              <a:lnSpc>
                <a:spcPct val="120000"/>
              </a:lnSpc>
              <a:spcBef>
                <a:spcPts val="500"/>
              </a:spcBef>
              <a:spcAft>
                <a:spcPts val="0"/>
              </a:spcAft>
              <a:buClr>
                <a:schemeClr val="accent1"/>
              </a:buClr>
              <a:buSzPts val="1800"/>
              <a:buFont typeface="Arial"/>
              <a:buChar char="•"/>
              <a:defRPr b="0" i="0" sz="1800" u="none" cap="none" strike="noStrike">
                <a:solidFill>
                  <a:schemeClr val="dk1"/>
                </a:solidFill>
                <a:latin typeface="Gill Sans"/>
                <a:ea typeface="Gill Sans"/>
                <a:cs typeface="Gill Sans"/>
                <a:sym typeface="Gill Sans"/>
              </a:defRPr>
            </a:lvl2pPr>
            <a:lvl3pPr indent="-330200" lvl="2" marL="1371600" marR="0" rtl="0" algn="l">
              <a:lnSpc>
                <a:spcPct val="120000"/>
              </a:lnSpc>
              <a:spcBef>
                <a:spcPts val="500"/>
              </a:spcBef>
              <a:spcAft>
                <a:spcPts val="0"/>
              </a:spcAft>
              <a:buClr>
                <a:schemeClr val="accent1"/>
              </a:buClr>
              <a:buSzPts val="1600"/>
              <a:buFont typeface="Arial"/>
              <a:buChar char="•"/>
              <a:defRPr b="0" i="0" sz="1600" u="none" cap="none" strike="noStrike">
                <a:solidFill>
                  <a:schemeClr val="dk1"/>
                </a:solidFill>
                <a:latin typeface="Gill Sans"/>
                <a:ea typeface="Gill Sans"/>
                <a:cs typeface="Gill Sans"/>
                <a:sym typeface="Gill Sans"/>
              </a:defRPr>
            </a:lvl3pPr>
            <a:lvl4pPr indent="-317500" lvl="3" marL="1828800" marR="0" rtl="0" algn="l">
              <a:lnSpc>
                <a:spcPct val="120000"/>
              </a:lnSpc>
              <a:spcBef>
                <a:spcPts val="500"/>
              </a:spcBef>
              <a:spcAft>
                <a:spcPts val="0"/>
              </a:spcAft>
              <a:buClr>
                <a:schemeClr val="accent1"/>
              </a:buClr>
              <a:buSzPts val="1400"/>
              <a:buFont typeface="Arial"/>
              <a:buChar char="•"/>
              <a:defRPr b="0" i="0" sz="1400" u="none" cap="none" strike="noStrike">
                <a:solidFill>
                  <a:schemeClr val="dk1"/>
                </a:solidFill>
                <a:latin typeface="Gill Sans"/>
                <a:ea typeface="Gill Sans"/>
                <a:cs typeface="Gill Sans"/>
                <a:sym typeface="Gill Sans"/>
              </a:defRPr>
            </a:lvl4pPr>
            <a:lvl5pPr indent="-304800" lvl="4" marL="22860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Gill Sans"/>
                <a:ea typeface="Gill Sans"/>
                <a:cs typeface="Gill Sans"/>
                <a:sym typeface="Gill Sans"/>
              </a:defRPr>
            </a:lvl5pPr>
            <a:lvl6pPr indent="-304800" lvl="5" marL="27432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Gill Sans"/>
                <a:ea typeface="Gill Sans"/>
                <a:cs typeface="Gill Sans"/>
                <a:sym typeface="Gill Sans"/>
              </a:defRPr>
            </a:lvl6pPr>
            <a:lvl7pPr indent="-304800" lvl="6" marL="32004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Gill Sans"/>
                <a:ea typeface="Gill Sans"/>
                <a:cs typeface="Gill Sans"/>
                <a:sym typeface="Gill Sans"/>
              </a:defRPr>
            </a:lvl7pPr>
            <a:lvl8pPr indent="-304800" lvl="7" marL="36576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Gill Sans"/>
                <a:ea typeface="Gill Sans"/>
                <a:cs typeface="Gill Sans"/>
                <a:sym typeface="Gill Sans"/>
              </a:defRPr>
            </a:lvl8pPr>
            <a:lvl9pPr indent="-304800" lvl="8" marL="4114800" marR="0" rtl="0" algn="l">
              <a:lnSpc>
                <a:spcPct val="120000"/>
              </a:lnSpc>
              <a:spcBef>
                <a:spcPts val="500"/>
              </a:spcBef>
              <a:spcAft>
                <a:spcPts val="0"/>
              </a:spcAft>
              <a:buClr>
                <a:schemeClr val="accent1"/>
              </a:buClr>
              <a:buSzPts val="1200"/>
              <a:buFont typeface="Arial"/>
              <a:buChar char="•"/>
              <a:defRPr b="0" i="0" sz="1200" u="none" cap="none" strike="noStrike">
                <a:solidFill>
                  <a:schemeClr val="dk1"/>
                </a:solidFill>
                <a:latin typeface="Gill Sans"/>
                <a:ea typeface="Gill Sans"/>
                <a:cs typeface="Gill Sans"/>
                <a:sym typeface="Gill Sans"/>
              </a:defRPr>
            </a:lvl9pPr>
          </a:lstStyle>
          <a:p/>
        </p:txBody>
      </p:sp>
      <p:sp>
        <p:nvSpPr>
          <p:cNvPr id="14" name="Google Shape;14;p12"/>
          <p:cNvSpPr txBox="1"/>
          <p:nvPr>
            <p:ph idx="10" type="dt"/>
          </p:nvPr>
        </p:nvSpPr>
        <p:spPr>
          <a:xfrm>
            <a:off x="7554138" y="330370"/>
            <a:ext cx="3500715" cy="309201"/>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rgbClr val="888888"/>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5" name="Google Shape;15;p12"/>
          <p:cNvSpPr txBox="1"/>
          <p:nvPr>
            <p:ph idx="11" type="ftr"/>
          </p:nvPr>
        </p:nvSpPr>
        <p:spPr>
          <a:xfrm>
            <a:off x="1451579" y="329307"/>
            <a:ext cx="5938836" cy="309201"/>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rgbClr val="888888"/>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6" name="Google Shape;16;p12"/>
          <p:cNvSpPr txBox="1"/>
          <p:nvPr>
            <p:ph idx="12" type="sldNum"/>
          </p:nvPr>
        </p:nvSpPr>
        <p:spPr>
          <a:xfrm>
            <a:off x="480060" y="798973"/>
            <a:ext cx="811019" cy="503578"/>
          </a:xfrm>
          <a:prstGeom prst="rect">
            <a:avLst/>
          </a:prstGeom>
          <a:noFill/>
          <a:ln>
            <a:noFill/>
          </a:ln>
        </p:spPr>
        <p:txBody>
          <a:bodyPr anchorCtr="0" anchor="t" bIns="45700" lIns="91425" spcFirstLastPara="1" rIns="91425" wrap="square" tIns="45700">
            <a:noAutofit/>
          </a:bodyPr>
          <a:lstStyle>
            <a:lvl1pPr indent="0" lvl="0" marL="0" marR="0" rtl="0" algn="r">
              <a:spcBef>
                <a:spcPts val="0"/>
              </a:spcBef>
              <a:buNone/>
              <a:defRPr b="0" i="0" sz="2800" u="none" cap="none" strike="noStrike">
                <a:solidFill>
                  <a:schemeClr val="accent1"/>
                </a:solidFill>
                <a:latin typeface="Gill Sans"/>
                <a:ea typeface="Gill Sans"/>
                <a:cs typeface="Gill Sans"/>
                <a:sym typeface="Gill Sans"/>
              </a:defRPr>
            </a:lvl1pPr>
            <a:lvl2pPr indent="0" lvl="1" marL="0" marR="0" rtl="0" algn="r">
              <a:spcBef>
                <a:spcPts val="0"/>
              </a:spcBef>
              <a:buNone/>
              <a:defRPr b="0" i="0" sz="2800" u="none" cap="none" strike="noStrike">
                <a:solidFill>
                  <a:schemeClr val="accent1"/>
                </a:solidFill>
                <a:latin typeface="Gill Sans"/>
                <a:ea typeface="Gill Sans"/>
                <a:cs typeface="Gill Sans"/>
                <a:sym typeface="Gill Sans"/>
              </a:defRPr>
            </a:lvl2pPr>
            <a:lvl3pPr indent="0" lvl="2" marL="0" marR="0" rtl="0" algn="r">
              <a:spcBef>
                <a:spcPts val="0"/>
              </a:spcBef>
              <a:buNone/>
              <a:defRPr b="0" i="0" sz="2800" u="none" cap="none" strike="noStrike">
                <a:solidFill>
                  <a:schemeClr val="accent1"/>
                </a:solidFill>
                <a:latin typeface="Gill Sans"/>
                <a:ea typeface="Gill Sans"/>
                <a:cs typeface="Gill Sans"/>
                <a:sym typeface="Gill Sans"/>
              </a:defRPr>
            </a:lvl3pPr>
            <a:lvl4pPr indent="0" lvl="3" marL="0" marR="0" rtl="0" algn="r">
              <a:spcBef>
                <a:spcPts val="0"/>
              </a:spcBef>
              <a:buNone/>
              <a:defRPr b="0" i="0" sz="2800" u="none" cap="none" strike="noStrike">
                <a:solidFill>
                  <a:schemeClr val="accent1"/>
                </a:solidFill>
                <a:latin typeface="Gill Sans"/>
                <a:ea typeface="Gill Sans"/>
                <a:cs typeface="Gill Sans"/>
                <a:sym typeface="Gill Sans"/>
              </a:defRPr>
            </a:lvl4pPr>
            <a:lvl5pPr indent="0" lvl="4" marL="0" marR="0" rtl="0" algn="r">
              <a:spcBef>
                <a:spcPts val="0"/>
              </a:spcBef>
              <a:buNone/>
              <a:defRPr b="0" i="0" sz="2800" u="none" cap="none" strike="noStrike">
                <a:solidFill>
                  <a:schemeClr val="accent1"/>
                </a:solidFill>
                <a:latin typeface="Gill Sans"/>
                <a:ea typeface="Gill Sans"/>
                <a:cs typeface="Gill Sans"/>
                <a:sym typeface="Gill Sans"/>
              </a:defRPr>
            </a:lvl5pPr>
            <a:lvl6pPr indent="0" lvl="5" marL="0" marR="0" rtl="0" algn="r">
              <a:spcBef>
                <a:spcPts val="0"/>
              </a:spcBef>
              <a:buNone/>
              <a:defRPr b="0" i="0" sz="2800" u="none" cap="none" strike="noStrike">
                <a:solidFill>
                  <a:schemeClr val="accent1"/>
                </a:solidFill>
                <a:latin typeface="Gill Sans"/>
                <a:ea typeface="Gill Sans"/>
                <a:cs typeface="Gill Sans"/>
                <a:sym typeface="Gill Sans"/>
              </a:defRPr>
            </a:lvl6pPr>
            <a:lvl7pPr indent="0" lvl="6" marL="0" marR="0" rtl="0" algn="r">
              <a:spcBef>
                <a:spcPts val="0"/>
              </a:spcBef>
              <a:buNone/>
              <a:defRPr b="0" i="0" sz="2800" u="none" cap="none" strike="noStrike">
                <a:solidFill>
                  <a:schemeClr val="accent1"/>
                </a:solidFill>
                <a:latin typeface="Gill Sans"/>
                <a:ea typeface="Gill Sans"/>
                <a:cs typeface="Gill Sans"/>
                <a:sym typeface="Gill Sans"/>
              </a:defRPr>
            </a:lvl7pPr>
            <a:lvl8pPr indent="0" lvl="7" marL="0" marR="0" rtl="0" algn="r">
              <a:spcBef>
                <a:spcPts val="0"/>
              </a:spcBef>
              <a:buNone/>
              <a:defRPr b="0" i="0" sz="2800" u="none" cap="none" strike="noStrike">
                <a:solidFill>
                  <a:schemeClr val="accent1"/>
                </a:solidFill>
                <a:latin typeface="Gill Sans"/>
                <a:ea typeface="Gill Sans"/>
                <a:cs typeface="Gill Sans"/>
                <a:sym typeface="Gill Sans"/>
              </a:defRPr>
            </a:lvl8pPr>
            <a:lvl9pPr indent="0" lvl="8" marL="0" marR="0" rtl="0" algn="r">
              <a:spcBef>
                <a:spcPts val="0"/>
              </a:spcBef>
              <a:buNone/>
              <a:defRPr b="0" i="0" sz="2800" u="none" cap="none" strike="noStrike">
                <a:solidFill>
                  <a:schemeClr val="accent1"/>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US"/>
              <a:t>‹#›</a:t>
            </a:fld>
            <a:endParaRPr/>
          </a:p>
        </p:txBody>
      </p:sp>
      <p:cxnSp>
        <p:nvCxnSpPr>
          <p:cNvPr id="17" name="Google Shape;17;p12"/>
          <p:cNvCxnSpPr/>
          <p:nvPr/>
        </p:nvCxnSpPr>
        <p:spPr>
          <a:xfrm>
            <a:off x="0" y="6128413"/>
            <a:ext cx="12192000" cy="0"/>
          </a:xfrm>
          <a:prstGeom prst="straightConnector1">
            <a:avLst/>
          </a:prstGeom>
          <a:noFill/>
          <a:ln cap="flat" cmpd="sng" w="12700">
            <a:solidFill>
              <a:srgbClr val="000001">
                <a:alpha val="20000"/>
              </a:srgbClr>
            </a:solidFill>
            <a:prstDash val="solid"/>
            <a:round/>
            <a:headEnd len="sm" w="sm" type="none"/>
            <a:tailEnd len="sm" w="sm" type="none"/>
          </a:ln>
        </p:spPr>
      </p:cxn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1"/>
          <p:cNvSpPr txBox="1"/>
          <p:nvPr>
            <p:ph type="ctrTitle"/>
          </p:nvPr>
        </p:nvSpPr>
        <p:spPr>
          <a:xfrm>
            <a:off x="2417779" y="802298"/>
            <a:ext cx="8637073" cy="2541431"/>
          </a:xfrm>
          <a:prstGeom prst="rect">
            <a:avLst/>
          </a:prstGeom>
          <a:noFill/>
          <a:ln>
            <a:noFill/>
          </a:ln>
        </p:spPr>
        <p:txBody>
          <a:bodyPr anchorCtr="0" anchor="b" bIns="0" lIns="91425" spcFirstLastPara="1" rIns="91425" wrap="square" tIns="45700">
            <a:normAutofit/>
          </a:bodyPr>
          <a:lstStyle/>
          <a:p>
            <a:pPr indent="0" lvl="0" marL="0" rtl="0" algn="ctr">
              <a:lnSpc>
                <a:spcPct val="90000"/>
              </a:lnSpc>
              <a:spcBef>
                <a:spcPts val="0"/>
              </a:spcBef>
              <a:spcAft>
                <a:spcPts val="0"/>
              </a:spcAft>
              <a:buClr>
                <a:schemeClr val="dk1"/>
              </a:buClr>
              <a:buSzPts val="4800"/>
              <a:buFont typeface="Gill Sans"/>
              <a:buNone/>
            </a:pPr>
            <a:r>
              <a:rPr b="1" lang="en-US" sz="4800"/>
              <a:t>LCHS4010 PSYCHOLOGY IN HEALTH AND SOCIAL CARE - PRESENTATION</a:t>
            </a:r>
            <a:endParaRPr/>
          </a:p>
        </p:txBody>
      </p:sp>
      <p:sp>
        <p:nvSpPr>
          <p:cNvPr id="105" name="Google Shape;105;p1"/>
          <p:cNvSpPr txBox="1"/>
          <p:nvPr>
            <p:ph idx="1" type="subTitle"/>
          </p:nvPr>
        </p:nvSpPr>
        <p:spPr>
          <a:xfrm>
            <a:off x="1584150" y="3769900"/>
            <a:ext cx="9470700" cy="2302800"/>
          </a:xfrm>
          <a:prstGeom prst="rect">
            <a:avLst/>
          </a:prstGeom>
          <a:noFill/>
          <a:ln>
            <a:noFill/>
          </a:ln>
        </p:spPr>
        <p:txBody>
          <a:bodyPr anchorCtr="0" anchor="t" bIns="91425" lIns="91425" spcFirstLastPara="1" rIns="91425" wrap="square" tIns="91425">
            <a:normAutofit/>
          </a:bodyPr>
          <a:lstStyle/>
          <a:p>
            <a:pPr indent="0" lvl="0" marL="0" rtl="0" algn="ctr">
              <a:lnSpc>
                <a:spcPct val="120000"/>
              </a:lnSpc>
              <a:spcBef>
                <a:spcPts val="0"/>
              </a:spcBef>
              <a:spcAft>
                <a:spcPts val="0"/>
              </a:spcAft>
              <a:buSzPts val="1800"/>
              <a:buNone/>
            </a:pPr>
            <a:r>
              <a:rPr lang="en-US"/>
              <a:t>     NAME: Modinat Bashorun</a:t>
            </a:r>
            <a:endParaRPr/>
          </a:p>
          <a:p>
            <a:pPr indent="0" lvl="0" marL="0" rtl="0" algn="ctr">
              <a:lnSpc>
                <a:spcPct val="120000"/>
              </a:lnSpc>
              <a:spcBef>
                <a:spcPts val="0"/>
              </a:spcBef>
              <a:spcAft>
                <a:spcPts val="0"/>
              </a:spcAft>
              <a:buSzPts val="1800"/>
              <a:buNone/>
            </a:pPr>
            <a:r>
              <a:rPr lang="en-US"/>
              <a:t>Student No: 2421037</a:t>
            </a:r>
            <a:endParaRPr/>
          </a:p>
          <a:p>
            <a:pPr indent="0" lvl="0" marL="0" rtl="0" algn="ctr">
              <a:lnSpc>
                <a:spcPct val="120000"/>
              </a:lnSpc>
              <a:spcBef>
                <a:spcPts val="0"/>
              </a:spcBef>
              <a:spcAft>
                <a:spcPts val="0"/>
              </a:spcAft>
              <a:buSzPts val="1800"/>
              <a:buNone/>
            </a:pPr>
            <a:r>
              <a:rPr lang="en-US"/>
              <a:t>             Lecturer Name: Kal Alnababtah</a:t>
            </a:r>
            <a:endParaRPr/>
          </a:p>
          <a:p>
            <a:pPr indent="0" lvl="0" marL="0" rtl="0" algn="l">
              <a:lnSpc>
                <a:spcPct val="120000"/>
              </a:lnSpc>
              <a:spcBef>
                <a:spcPts val="1000"/>
              </a:spcBef>
              <a:spcAft>
                <a:spcPts val="0"/>
              </a:spcAft>
              <a:buSzPts val="1800"/>
              <a:buNone/>
            </a:pPr>
            <a:r>
              <a:rPr lang="en-US"/>
              <a:t>                                                        DATE: 13/10/25</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
          <p:cNvSpPr txBox="1"/>
          <p:nvPr>
            <p:ph type="title"/>
          </p:nvPr>
        </p:nvSpPr>
        <p:spPr>
          <a:xfrm>
            <a:off x="1824299" y="934279"/>
            <a:ext cx="8911687" cy="64044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4000"/>
              <a:buFont typeface="Gill Sans"/>
              <a:buNone/>
            </a:pPr>
            <a:r>
              <a:rPr b="1" lang="en-US" sz="4000"/>
              <a:t>INTRODUCTION</a:t>
            </a:r>
            <a:r>
              <a:rPr b="1" lang="en-US"/>
              <a:t> </a:t>
            </a:r>
            <a:endParaRPr/>
          </a:p>
        </p:txBody>
      </p:sp>
      <p:sp>
        <p:nvSpPr>
          <p:cNvPr id="112" name="Google Shape;112;p2"/>
          <p:cNvSpPr txBox="1"/>
          <p:nvPr>
            <p:ph idx="1" type="body"/>
          </p:nvPr>
        </p:nvSpPr>
        <p:spPr>
          <a:xfrm>
            <a:off x="3896138" y="1908312"/>
            <a:ext cx="6079135" cy="4015409"/>
          </a:xfrm>
          <a:prstGeom prst="rect">
            <a:avLst/>
          </a:prstGeom>
          <a:noFill/>
          <a:ln>
            <a:noFill/>
          </a:ln>
        </p:spPr>
        <p:txBody>
          <a:bodyPr anchorCtr="0" anchor="t" bIns="45700" lIns="91425" spcFirstLastPara="1" rIns="91425" wrap="square" tIns="45700">
            <a:noAutofit/>
          </a:bodyPr>
          <a:lstStyle/>
          <a:p>
            <a:pPr indent="-228600" lvl="0" marL="228600" rtl="0" algn="l">
              <a:lnSpc>
                <a:spcPct val="120000"/>
              </a:lnSpc>
              <a:spcBef>
                <a:spcPts val="0"/>
              </a:spcBef>
              <a:spcAft>
                <a:spcPts val="0"/>
              </a:spcAft>
              <a:buSzPts val="2000"/>
              <a:buChar char="•"/>
            </a:pPr>
            <a:r>
              <a:rPr lang="en-US"/>
              <a:t>Amira is a three-year-old child who has joined a new nursery.</a:t>
            </a:r>
            <a:endParaRPr/>
          </a:p>
          <a:p>
            <a:pPr indent="-228600" lvl="0" marL="228600" rtl="0" algn="l">
              <a:lnSpc>
                <a:spcPct val="120000"/>
              </a:lnSpc>
              <a:spcBef>
                <a:spcPts val="1000"/>
              </a:spcBef>
              <a:spcAft>
                <a:spcPts val="0"/>
              </a:spcAft>
              <a:buSzPts val="2000"/>
              <a:buChar char="•"/>
            </a:pPr>
            <a:r>
              <a:rPr lang="en-US"/>
              <a:t>She shows anxiety when separated from her parents.</a:t>
            </a:r>
            <a:endParaRPr/>
          </a:p>
          <a:p>
            <a:pPr indent="-228600" lvl="0" marL="228600" rtl="0" algn="l">
              <a:lnSpc>
                <a:spcPct val="120000"/>
              </a:lnSpc>
              <a:spcBef>
                <a:spcPts val="1000"/>
              </a:spcBef>
              <a:spcAft>
                <a:spcPts val="0"/>
              </a:spcAft>
              <a:buSzPts val="2000"/>
              <a:buChar char="•"/>
            </a:pPr>
            <a:r>
              <a:rPr lang="en-US"/>
              <a:t>She has limited verbal communication with adults and peers.</a:t>
            </a:r>
            <a:endParaRPr/>
          </a:p>
          <a:p>
            <a:pPr indent="-228600" lvl="0" marL="228600" rtl="0" algn="l">
              <a:lnSpc>
                <a:spcPct val="120000"/>
              </a:lnSpc>
              <a:spcBef>
                <a:spcPts val="1000"/>
              </a:spcBef>
              <a:spcAft>
                <a:spcPts val="0"/>
              </a:spcAft>
              <a:buSzPts val="2000"/>
              <a:buChar char="•"/>
            </a:pPr>
            <a:r>
              <a:rPr lang="en-US"/>
              <a:t>She struggles to play in groups and join peer activities.</a:t>
            </a:r>
            <a:endParaRPr/>
          </a:p>
          <a:p>
            <a:pPr indent="-228600" lvl="0" marL="228600" rtl="0" algn="l">
              <a:lnSpc>
                <a:spcPct val="120000"/>
              </a:lnSpc>
              <a:spcBef>
                <a:spcPts val="1000"/>
              </a:spcBef>
              <a:spcAft>
                <a:spcPts val="0"/>
              </a:spcAft>
              <a:buSzPts val="2000"/>
              <a:buChar char="•"/>
            </a:pPr>
            <a:r>
              <a:rPr lang="en-US"/>
              <a:t>Practitioners must support her development in all areas (Cohen, 2024).</a:t>
            </a:r>
            <a:endParaRPr/>
          </a:p>
          <a:p>
            <a:pPr indent="-127000" lvl="0" marL="228600" rtl="0" algn="l">
              <a:lnSpc>
                <a:spcPct val="120000"/>
              </a:lnSpc>
              <a:spcBef>
                <a:spcPts val="1000"/>
              </a:spcBef>
              <a:spcAft>
                <a:spcPts val="0"/>
              </a:spcAft>
              <a:buSzPts val="1600"/>
              <a:buNone/>
            </a:pPr>
            <a:r>
              <a:t/>
            </a:r>
            <a:endParaRPr sz="1600"/>
          </a:p>
        </p:txBody>
      </p:sp>
      <p:pic>
        <p:nvPicPr>
          <p:cNvPr id="113" name="Google Shape;113;p2"/>
          <p:cNvPicPr preferRelativeResize="0"/>
          <p:nvPr/>
        </p:nvPicPr>
        <p:blipFill rotWithShape="1">
          <a:blip r:embed="rId3">
            <a:alphaModFix/>
          </a:blip>
          <a:srcRect b="0" l="0" r="0" t="0"/>
          <a:stretch/>
        </p:blipFill>
        <p:spPr>
          <a:xfrm>
            <a:off x="171343" y="1908312"/>
            <a:ext cx="3724795" cy="401540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3"/>
          <p:cNvSpPr txBox="1"/>
          <p:nvPr>
            <p:ph type="title"/>
          </p:nvPr>
        </p:nvSpPr>
        <p:spPr>
          <a:xfrm>
            <a:off x="1294362" y="467475"/>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RATIONALE FOR USING PIAGET’S THEORY</a:t>
            </a:r>
            <a:endParaRPr/>
          </a:p>
        </p:txBody>
      </p:sp>
      <p:sp>
        <p:nvSpPr>
          <p:cNvPr id="120" name="Google Shape;120;p3"/>
          <p:cNvSpPr txBox="1"/>
          <p:nvPr>
            <p:ph idx="1" type="body"/>
          </p:nvPr>
        </p:nvSpPr>
        <p:spPr>
          <a:xfrm>
            <a:off x="1101436" y="1945390"/>
            <a:ext cx="6425799" cy="3951828"/>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000"/>
              <a:buFont typeface="Noto Sans Symbols"/>
              <a:buChar char="▪"/>
            </a:pPr>
            <a:r>
              <a:rPr lang="en-US"/>
              <a:t>Piaget explains how children build knowledge through experience.</a:t>
            </a:r>
            <a:endParaRPr/>
          </a:p>
          <a:p>
            <a:pPr indent="-228600" lvl="0" marL="228600" rtl="0" algn="l">
              <a:lnSpc>
                <a:spcPct val="100000"/>
              </a:lnSpc>
              <a:spcBef>
                <a:spcPts val="1000"/>
              </a:spcBef>
              <a:spcAft>
                <a:spcPts val="0"/>
              </a:spcAft>
              <a:buSzPts val="2000"/>
              <a:buFont typeface="Noto Sans Symbols"/>
              <a:buChar char="▪"/>
            </a:pPr>
            <a:r>
              <a:rPr lang="en-US"/>
              <a:t>The theory highlights stages of development in all children (Cohen, 2024).</a:t>
            </a:r>
            <a:endParaRPr/>
          </a:p>
          <a:p>
            <a:pPr indent="-228600" lvl="0" marL="228600" rtl="0" algn="l">
              <a:lnSpc>
                <a:spcPct val="100000"/>
              </a:lnSpc>
              <a:spcBef>
                <a:spcPts val="1000"/>
              </a:spcBef>
              <a:spcAft>
                <a:spcPts val="0"/>
              </a:spcAft>
              <a:buSzPts val="2000"/>
              <a:buFont typeface="Noto Sans Symbols"/>
              <a:buChar char="▪"/>
            </a:pPr>
            <a:r>
              <a:rPr lang="en-US"/>
              <a:t>Amira is in the preoperational stage, which is ages two to seven.</a:t>
            </a:r>
            <a:endParaRPr/>
          </a:p>
          <a:p>
            <a:pPr indent="-228600" lvl="0" marL="228600" rtl="0" algn="l">
              <a:lnSpc>
                <a:spcPct val="100000"/>
              </a:lnSpc>
              <a:spcBef>
                <a:spcPts val="1000"/>
              </a:spcBef>
              <a:spcAft>
                <a:spcPts val="0"/>
              </a:spcAft>
              <a:buSzPts val="2000"/>
              <a:buFont typeface="Noto Sans Symbols"/>
              <a:buChar char="▪"/>
            </a:pPr>
            <a:r>
              <a:rPr lang="en-US"/>
              <a:t>It focuses on symbolic play, imagination, and emerging language (Sarto-Jackson, 2022).</a:t>
            </a:r>
            <a:endParaRPr/>
          </a:p>
          <a:p>
            <a:pPr indent="-228600" lvl="0" marL="228600" rtl="0" algn="l">
              <a:lnSpc>
                <a:spcPct val="100000"/>
              </a:lnSpc>
              <a:spcBef>
                <a:spcPts val="1000"/>
              </a:spcBef>
              <a:spcAft>
                <a:spcPts val="0"/>
              </a:spcAft>
              <a:buSzPts val="2000"/>
              <a:buFont typeface="Noto Sans Symbols"/>
              <a:buChar char="▪"/>
            </a:pPr>
            <a:r>
              <a:rPr lang="en-US"/>
              <a:t>The theory guides practitioners to design age-appropriate support.</a:t>
            </a:r>
            <a:endParaRPr/>
          </a:p>
          <a:p>
            <a:pPr indent="-139700" lvl="0" marL="228600" rtl="0" algn="l">
              <a:lnSpc>
                <a:spcPct val="100000"/>
              </a:lnSpc>
              <a:spcBef>
                <a:spcPts val="1000"/>
              </a:spcBef>
              <a:spcAft>
                <a:spcPts val="0"/>
              </a:spcAft>
              <a:buSzPts val="1400"/>
              <a:buFont typeface="Noto Sans Symbols"/>
              <a:buNone/>
            </a:pPr>
            <a:r>
              <a:t/>
            </a:r>
            <a:endParaRPr sz="1400"/>
          </a:p>
        </p:txBody>
      </p:sp>
      <p:pic>
        <p:nvPicPr>
          <p:cNvPr id="121" name="Google Shape;121;p3"/>
          <p:cNvPicPr preferRelativeResize="0"/>
          <p:nvPr/>
        </p:nvPicPr>
        <p:blipFill rotWithShape="1">
          <a:blip r:embed="rId3">
            <a:alphaModFix/>
          </a:blip>
          <a:srcRect b="0" l="0" r="0" t="0"/>
          <a:stretch/>
        </p:blipFill>
        <p:spPr>
          <a:xfrm>
            <a:off x="7489888" y="1956003"/>
            <a:ext cx="4501689" cy="39306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4"/>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OVERVIEW OF PIAGET’S THEORY STAGES</a:t>
            </a:r>
            <a:endParaRPr/>
          </a:p>
        </p:txBody>
      </p:sp>
      <p:sp>
        <p:nvSpPr>
          <p:cNvPr id="128" name="Google Shape;128;p4"/>
          <p:cNvSpPr txBox="1"/>
          <p:nvPr>
            <p:ph idx="1" type="body"/>
          </p:nvPr>
        </p:nvSpPr>
        <p:spPr>
          <a:xfrm>
            <a:off x="194279" y="2053046"/>
            <a:ext cx="6279257" cy="4199727"/>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000"/>
              <a:buChar char="•"/>
            </a:pPr>
            <a:r>
              <a:rPr lang="en-US"/>
              <a:t>Sensorimotor stage: birth to two years, learning through senses and actions.</a:t>
            </a:r>
            <a:endParaRPr/>
          </a:p>
          <a:p>
            <a:pPr indent="-228600" lvl="0" marL="228600" rtl="0" algn="l">
              <a:lnSpc>
                <a:spcPct val="100000"/>
              </a:lnSpc>
              <a:spcBef>
                <a:spcPts val="1000"/>
              </a:spcBef>
              <a:spcAft>
                <a:spcPts val="0"/>
              </a:spcAft>
              <a:buSzPts val="2000"/>
              <a:buChar char="•"/>
            </a:pPr>
            <a:r>
              <a:rPr lang="en-US"/>
              <a:t>Preoperational stage: two to seven years, symbolic play and language growth (Rahim et al., 2025).</a:t>
            </a:r>
            <a:endParaRPr/>
          </a:p>
          <a:p>
            <a:pPr indent="-228600" lvl="0" marL="228600" rtl="0" algn="l">
              <a:lnSpc>
                <a:spcPct val="100000"/>
              </a:lnSpc>
              <a:spcBef>
                <a:spcPts val="1000"/>
              </a:spcBef>
              <a:spcAft>
                <a:spcPts val="0"/>
              </a:spcAft>
              <a:buSzPts val="2000"/>
              <a:buChar char="•"/>
            </a:pPr>
            <a:r>
              <a:rPr lang="en-US"/>
              <a:t>Concrete operational stage: seven to eleven years, logical reasoning develops.</a:t>
            </a:r>
            <a:endParaRPr/>
          </a:p>
          <a:p>
            <a:pPr indent="-228600" lvl="0" marL="228600" rtl="0" algn="l">
              <a:lnSpc>
                <a:spcPct val="100000"/>
              </a:lnSpc>
              <a:spcBef>
                <a:spcPts val="1000"/>
              </a:spcBef>
              <a:spcAft>
                <a:spcPts val="0"/>
              </a:spcAft>
              <a:buSzPts val="2000"/>
              <a:buChar char="•"/>
            </a:pPr>
            <a:r>
              <a:rPr lang="en-US"/>
              <a:t>Formal operational stage: eleven years and older, abstract thinking appears (Tosolini et al., 2025).</a:t>
            </a:r>
            <a:endParaRPr/>
          </a:p>
          <a:p>
            <a:pPr indent="-228600" lvl="0" marL="228600" rtl="0" algn="l">
              <a:lnSpc>
                <a:spcPct val="100000"/>
              </a:lnSpc>
              <a:spcBef>
                <a:spcPts val="1000"/>
              </a:spcBef>
              <a:spcAft>
                <a:spcPts val="0"/>
              </a:spcAft>
              <a:buSzPts val="2000"/>
              <a:buChar char="•"/>
            </a:pPr>
            <a:r>
              <a:rPr lang="en-US"/>
              <a:t>Each stage builds on the previous stage in order.</a:t>
            </a:r>
            <a:endParaRPr/>
          </a:p>
        </p:txBody>
      </p:sp>
      <p:pic>
        <p:nvPicPr>
          <p:cNvPr id="129" name="Google Shape;129;p4"/>
          <p:cNvPicPr preferRelativeResize="0"/>
          <p:nvPr/>
        </p:nvPicPr>
        <p:blipFill rotWithShape="1">
          <a:blip r:embed="rId3">
            <a:alphaModFix/>
          </a:blip>
          <a:srcRect b="0" l="0" r="0" t="0"/>
          <a:stretch/>
        </p:blipFill>
        <p:spPr>
          <a:xfrm>
            <a:off x="6473536" y="1853754"/>
            <a:ext cx="5718464" cy="418958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5"/>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INTERPRETING AMIRA’S BEHAVIOUR</a:t>
            </a:r>
            <a:endParaRPr/>
          </a:p>
        </p:txBody>
      </p:sp>
      <p:sp>
        <p:nvSpPr>
          <p:cNvPr id="136" name="Google Shape;136;p5"/>
          <p:cNvSpPr txBox="1"/>
          <p:nvPr>
            <p:ph idx="1" type="body"/>
          </p:nvPr>
        </p:nvSpPr>
        <p:spPr>
          <a:xfrm>
            <a:off x="1451579" y="1853754"/>
            <a:ext cx="9603275"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400"/>
              <a:buChar char="•"/>
            </a:pPr>
            <a:r>
              <a:rPr lang="en-US" sz="2400"/>
              <a:t>Separation anxiety shows limited understanding of time and return.</a:t>
            </a:r>
            <a:endParaRPr/>
          </a:p>
          <a:p>
            <a:pPr indent="-228600" lvl="0" marL="228600" rtl="0" algn="l">
              <a:lnSpc>
                <a:spcPct val="100000"/>
              </a:lnSpc>
              <a:spcBef>
                <a:spcPts val="1000"/>
              </a:spcBef>
              <a:spcAft>
                <a:spcPts val="0"/>
              </a:spcAft>
              <a:buSzPts val="2400"/>
              <a:buChar char="•"/>
            </a:pPr>
            <a:r>
              <a:rPr lang="en-US" sz="2400"/>
              <a:t>Limited speech reflects early symbolic function and language growth (McLeod, 2024).</a:t>
            </a:r>
            <a:endParaRPr/>
          </a:p>
          <a:p>
            <a:pPr indent="-228600" lvl="0" marL="228600" rtl="0" algn="l">
              <a:lnSpc>
                <a:spcPct val="100000"/>
              </a:lnSpc>
              <a:spcBef>
                <a:spcPts val="1000"/>
              </a:spcBef>
              <a:spcAft>
                <a:spcPts val="0"/>
              </a:spcAft>
              <a:buSzPts val="2400"/>
              <a:buChar char="•"/>
            </a:pPr>
            <a:r>
              <a:rPr lang="en-US" sz="2400"/>
              <a:t>Group play is difficult due to egocentric thinking.</a:t>
            </a:r>
            <a:endParaRPr/>
          </a:p>
          <a:p>
            <a:pPr indent="-228600" lvl="0" marL="228600" rtl="0" algn="l">
              <a:lnSpc>
                <a:spcPct val="100000"/>
              </a:lnSpc>
              <a:spcBef>
                <a:spcPts val="1000"/>
              </a:spcBef>
              <a:spcAft>
                <a:spcPts val="0"/>
              </a:spcAft>
              <a:buSzPts val="2400"/>
              <a:buChar char="•"/>
            </a:pPr>
            <a:r>
              <a:rPr lang="en-US" sz="2400"/>
              <a:t>Nursery transition disrupts her familiar routines and security.</a:t>
            </a:r>
            <a:endParaRPr/>
          </a:p>
          <a:p>
            <a:pPr indent="-228600" lvl="0" marL="228600" rtl="0" algn="l">
              <a:lnSpc>
                <a:spcPct val="100000"/>
              </a:lnSpc>
              <a:spcBef>
                <a:spcPts val="1000"/>
              </a:spcBef>
              <a:spcAft>
                <a:spcPts val="0"/>
              </a:spcAft>
              <a:buSzPts val="2400"/>
              <a:buChar char="•"/>
            </a:pPr>
            <a:r>
              <a:rPr lang="en-US" sz="2400"/>
              <a:t>Her behaviours are normal for her developmental stage.</a:t>
            </a:r>
            <a:endParaRPr/>
          </a:p>
          <a:p>
            <a:pPr indent="-139700" lvl="0" marL="228600" rtl="0" algn="l">
              <a:lnSpc>
                <a:spcPct val="100000"/>
              </a:lnSpc>
              <a:spcBef>
                <a:spcPts val="1000"/>
              </a:spcBef>
              <a:spcAft>
                <a:spcPts val="0"/>
              </a:spcAft>
              <a:buSzPts val="1400"/>
              <a:buNone/>
            </a:pPr>
            <a:r>
              <a:t/>
            </a:r>
            <a:endParaRPr sz="14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6"/>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STRENGTHS OF PIAGET’S THEORY</a:t>
            </a:r>
            <a:endParaRPr/>
          </a:p>
        </p:txBody>
      </p:sp>
      <p:sp>
        <p:nvSpPr>
          <p:cNvPr id="143" name="Google Shape;143;p6"/>
          <p:cNvSpPr txBox="1"/>
          <p:nvPr>
            <p:ph idx="1" type="body"/>
          </p:nvPr>
        </p:nvSpPr>
        <p:spPr>
          <a:xfrm>
            <a:off x="935182" y="1853754"/>
            <a:ext cx="11119830" cy="4199727"/>
          </a:xfrm>
          <a:prstGeom prst="rect">
            <a:avLst/>
          </a:prstGeom>
          <a:noFill/>
          <a:ln>
            <a:noFill/>
          </a:ln>
        </p:spPr>
        <p:txBody>
          <a:bodyPr anchorCtr="0" anchor="t" bIns="45700" lIns="91425" spcFirstLastPara="1" rIns="91425" wrap="square" tIns="45700">
            <a:normAutofit/>
          </a:bodyPr>
          <a:lstStyle/>
          <a:p>
            <a:pPr indent="-228600" lvl="0" marL="228600" rtl="0" algn="l">
              <a:lnSpc>
                <a:spcPct val="120000"/>
              </a:lnSpc>
              <a:spcBef>
                <a:spcPts val="0"/>
              </a:spcBef>
              <a:spcAft>
                <a:spcPts val="0"/>
              </a:spcAft>
              <a:buSzPts val="2400"/>
              <a:buChar char="•"/>
            </a:pPr>
            <a:r>
              <a:rPr lang="en-US" sz="2400"/>
              <a:t>Provides a clear framework for understanding development stages.</a:t>
            </a:r>
            <a:endParaRPr/>
          </a:p>
          <a:p>
            <a:pPr indent="-228600" lvl="0" marL="228600" rtl="0" algn="l">
              <a:lnSpc>
                <a:spcPct val="120000"/>
              </a:lnSpc>
              <a:spcBef>
                <a:spcPts val="1000"/>
              </a:spcBef>
              <a:spcAft>
                <a:spcPts val="0"/>
              </a:spcAft>
              <a:buSzPts val="2400"/>
              <a:buChar char="•"/>
            </a:pPr>
            <a:r>
              <a:rPr lang="en-US" sz="2400"/>
              <a:t>Explains why young children struggle with logic and perspective-taking.</a:t>
            </a:r>
            <a:endParaRPr/>
          </a:p>
          <a:p>
            <a:pPr indent="-228600" lvl="0" marL="228600" rtl="0" algn="l">
              <a:lnSpc>
                <a:spcPct val="120000"/>
              </a:lnSpc>
              <a:spcBef>
                <a:spcPts val="1000"/>
              </a:spcBef>
              <a:spcAft>
                <a:spcPts val="0"/>
              </a:spcAft>
              <a:buSzPts val="2400"/>
              <a:buChar char="•"/>
            </a:pPr>
            <a:r>
              <a:rPr lang="en-US" sz="2400"/>
              <a:t>Connects play and language to cognitive growth(Garcia et al., 2023).</a:t>
            </a:r>
            <a:endParaRPr/>
          </a:p>
          <a:p>
            <a:pPr indent="-228600" lvl="0" marL="228600" rtl="0" algn="l">
              <a:lnSpc>
                <a:spcPct val="120000"/>
              </a:lnSpc>
              <a:spcBef>
                <a:spcPts val="1000"/>
              </a:spcBef>
              <a:spcAft>
                <a:spcPts val="0"/>
              </a:spcAft>
              <a:buSzPts val="2400"/>
              <a:buChar char="•"/>
            </a:pPr>
            <a:r>
              <a:rPr lang="en-US" sz="2400"/>
              <a:t>Offers practical applications in nursery and early education (Tosolini et al., 2025) .</a:t>
            </a:r>
            <a:endParaRPr/>
          </a:p>
          <a:p>
            <a:pPr indent="-228600" lvl="0" marL="228600" rtl="0" algn="l">
              <a:lnSpc>
                <a:spcPct val="120000"/>
              </a:lnSpc>
              <a:spcBef>
                <a:spcPts val="1000"/>
              </a:spcBef>
              <a:spcAft>
                <a:spcPts val="0"/>
              </a:spcAft>
              <a:buSzPts val="2400"/>
              <a:buChar char="•"/>
            </a:pPr>
            <a:r>
              <a:rPr lang="en-US" sz="2400"/>
              <a:t>Widely recognised and supported in education research.</a:t>
            </a:r>
            <a:endParaRPr/>
          </a:p>
          <a:p>
            <a:pPr indent="-101600" lvl="0" marL="228600" rtl="0" algn="l">
              <a:lnSpc>
                <a:spcPct val="120000"/>
              </a:lnSpc>
              <a:spcBef>
                <a:spcPts val="1000"/>
              </a:spcBef>
              <a:spcAft>
                <a:spcPts val="0"/>
              </a:spcAft>
              <a:buSzPts val="20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7"/>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SUPPORTING COMMUNICATION AND SOCIALISATION</a:t>
            </a:r>
            <a:endParaRPr b="1"/>
          </a:p>
        </p:txBody>
      </p:sp>
      <p:sp>
        <p:nvSpPr>
          <p:cNvPr id="150" name="Google Shape;150;p7"/>
          <p:cNvSpPr txBox="1"/>
          <p:nvPr>
            <p:ph idx="1" type="body"/>
          </p:nvPr>
        </p:nvSpPr>
        <p:spPr>
          <a:xfrm>
            <a:off x="103909" y="1853754"/>
            <a:ext cx="6951518" cy="4370401"/>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400"/>
              <a:buChar char="•"/>
            </a:pPr>
            <a:r>
              <a:rPr lang="en-US" sz="2400"/>
              <a:t>Build trust through a consistent key person relationship.</a:t>
            </a:r>
            <a:endParaRPr/>
          </a:p>
          <a:p>
            <a:pPr indent="-228600" lvl="0" marL="228600" rtl="0" algn="l">
              <a:lnSpc>
                <a:spcPct val="100000"/>
              </a:lnSpc>
              <a:spcBef>
                <a:spcPts val="1000"/>
              </a:spcBef>
              <a:spcAft>
                <a:spcPts val="0"/>
              </a:spcAft>
              <a:buSzPts val="2400"/>
              <a:buChar char="•"/>
            </a:pPr>
            <a:r>
              <a:rPr lang="en-US" sz="2400"/>
              <a:t>Use clear and simple words to reassure her during transitions.</a:t>
            </a:r>
            <a:endParaRPr/>
          </a:p>
          <a:p>
            <a:pPr indent="-228600" lvl="0" marL="228600" rtl="0" algn="l">
              <a:lnSpc>
                <a:spcPct val="100000"/>
              </a:lnSpc>
              <a:spcBef>
                <a:spcPts val="1000"/>
              </a:spcBef>
              <a:spcAft>
                <a:spcPts val="0"/>
              </a:spcAft>
              <a:buSzPts val="2400"/>
              <a:buChar char="•"/>
            </a:pPr>
            <a:r>
              <a:rPr lang="en-US" sz="2400"/>
              <a:t>Provide comfort and a safe space when she feels anxious.</a:t>
            </a:r>
            <a:endParaRPr/>
          </a:p>
          <a:p>
            <a:pPr indent="-228600" lvl="0" marL="228600" rtl="0" algn="l">
              <a:lnSpc>
                <a:spcPct val="100000"/>
              </a:lnSpc>
              <a:spcBef>
                <a:spcPts val="1000"/>
              </a:spcBef>
              <a:spcAft>
                <a:spcPts val="0"/>
              </a:spcAft>
              <a:buSzPts val="2400"/>
              <a:buChar char="•"/>
            </a:pPr>
            <a:r>
              <a:rPr lang="en-US" sz="2400"/>
              <a:t>Support early peer interaction with small, guided activities (Immordino-Yang et al., 2025).</a:t>
            </a:r>
            <a:endParaRPr/>
          </a:p>
          <a:p>
            <a:pPr indent="-228600" lvl="0" marL="228600" rtl="0" algn="l">
              <a:lnSpc>
                <a:spcPct val="100000"/>
              </a:lnSpc>
              <a:spcBef>
                <a:spcPts val="1000"/>
              </a:spcBef>
              <a:spcAft>
                <a:spcPts val="0"/>
              </a:spcAft>
              <a:buSzPts val="2400"/>
              <a:buChar char="•"/>
            </a:pPr>
            <a:r>
              <a:rPr lang="en-US" sz="2400"/>
              <a:t>Celebrate small successes to build her confidence.</a:t>
            </a:r>
            <a:endParaRPr/>
          </a:p>
          <a:p>
            <a:pPr indent="-127000" lvl="0" marL="228600" rtl="0" algn="l">
              <a:lnSpc>
                <a:spcPct val="100000"/>
              </a:lnSpc>
              <a:spcBef>
                <a:spcPts val="1000"/>
              </a:spcBef>
              <a:spcAft>
                <a:spcPts val="0"/>
              </a:spcAft>
              <a:buSzPts val="1600"/>
              <a:buNone/>
            </a:pPr>
            <a:r>
              <a:t/>
            </a:r>
            <a:endParaRPr sz="1600"/>
          </a:p>
        </p:txBody>
      </p:sp>
      <p:pic>
        <p:nvPicPr>
          <p:cNvPr id="151" name="Google Shape;151;p7"/>
          <p:cNvPicPr preferRelativeResize="0"/>
          <p:nvPr/>
        </p:nvPicPr>
        <p:blipFill rotWithShape="1">
          <a:blip r:embed="rId3">
            <a:alphaModFix/>
          </a:blip>
          <a:srcRect b="0" l="0" r="0" t="0"/>
          <a:stretch/>
        </p:blipFill>
        <p:spPr>
          <a:xfrm>
            <a:off x="6951518" y="2092745"/>
            <a:ext cx="5136573" cy="364721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8"/>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STRENGTHS OF THE THEORY IN THIS CONTEXT</a:t>
            </a:r>
            <a:endParaRPr/>
          </a:p>
        </p:txBody>
      </p:sp>
      <p:sp>
        <p:nvSpPr>
          <p:cNvPr id="158" name="Google Shape;158;p8"/>
          <p:cNvSpPr txBox="1"/>
          <p:nvPr>
            <p:ph idx="1" type="body"/>
          </p:nvPr>
        </p:nvSpPr>
        <p:spPr>
          <a:xfrm>
            <a:off x="1451579" y="1853754"/>
            <a:ext cx="9603275"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400"/>
              <a:buChar char="•"/>
            </a:pPr>
            <a:r>
              <a:rPr lang="en-US" sz="2400"/>
              <a:t>Provides a clear framework for understanding development stages.</a:t>
            </a:r>
            <a:endParaRPr/>
          </a:p>
          <a:p>
            <a:pPr indent="-228600" lvl="0" marL="228600" rtl="0" algn="l">
              <a:lnSpc>
                <a:spcPct val="100000"/>
              </a:lnSpc>
              <a:spcBef>
                <a:spcPts val="1000"/>
              </a:spcBef>
              <a:spcAft>
                <a:spcPts val="0"/>
              </a:spcAft>
              <a:buSzPts val="2400"/>
              <a:buChar char="•"/>
            </a:pPr>
            <a:r>
              <a:rPr lang="en-US" sz="2400"/>
              <a:t>Explains why young children struggle with logic and perspective-taking.</a:t>
            </a:r>
            <a:endParaRPr/>
          </a:p>
          <a:p>
            <a:pPr indent="-228600" lvl="0" marL="228600" rtl="0" algn="l">
              <a:lnSpc>
                <a:spcPct val="100000"/>
              </a:lnSpc>
              <a:spcBef>
                <a:spcPts val="1000"/>
              </a:spcBef>
              <a:spcAft>
                <a:spcPts val="0"/>
              </a:spcAft>
              <a:buSzPts val="2400"/>
              <a:buChar char="•"/>
            </a:pPr>
            <a:r>
              <a:rPr lang="en-US" sz="2400"/>
              <a:t>Connects play and language to cognitive growth (Pakpahan &amp; Saragih, 2022).</a:t>
            </a:r>
            <a:endParaRPr/>
          </a:p>
          <a:p>
            <a:pPr indent="-228600" lvl="0" marL="228600" rtl="0" algn="l">
              <a:lnSpc>
                <a:spcPct val="100000"/>
              </a:lnSpc>
              <a:spcBef>
                <a:spcPts val="1000"/>
              </a:spcBef>
              <a:spcAft>
                <a:spcPts val="0"/>
              </a:spcAft>
              <a:buSzPts val="2400"/>
              <a:buChar char="•"/>
            </a:pPr>
            <a:r>
              <a:rPr lang="en-US" sz="2400"/>
              <a:t>Offers practical applications in nursery and early education.</a:t>
            </a:r>
            <a:endParaRPr/>
          </a:p>
          <a:p>
            <a:pPr indent="-228600" lvl="0" marL="228600" rtl="0" algn="l">
              <a:lnSpc>
                <a:spcPct val="100000"/>
              </a:lnSpc>
              <a:spcBef>
                <a:spcPts val="1000"/>
              </a:spcBef>
              <a:spcAft>
                <a:spcPts val="0"/>
              </a:spcAft>
              <a:buSzPts val="2400"/>
              <a:buChar char="•"/>
            </a:pPr>
            <a:r>
              <a:rPr lang="en-US" sz="2400"/>
              <a:t>Widely recognised and supported in education research.</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9"/>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LIMITATIONS AND CULTURAL CONSIDERATIONS</a:t>
            </a:r>
            <a:endParaRPr/>
          </a:p>
        </p:txBody>
      </p:sp>
      <p:sp>
        <p:nvSpPr>
          <p:cNvPr id="165" name="Google Shape;165;p9"/>
          <p:cNvSpPr txBox="1"/>
          <p:nvPr>
            <p:ph idx="1" type="body"/>
          </p:nvPr>
        </p:nvSpPr>
        <p:spPr>
          <a:xfrm>
            <a:off x="574431" y="1867006"/>
            <a:ext cx="6730495" cy="4186475"/>
          </a:xfrm>
          <a:prstGeom prst="rect">
            <a:avLst/>
          </a:prstGeom>
          <a:noFill/>
          <a:ln>
            <a:noFill/>
          </a:ln>
        </p:spPr>
        <p:txBody>
          <a:bodyPr anchorCtr="0" anchor="t" bIns="45700" lIns="91425" spcFirstLastPara="1" rIns="91425" wrap="square" tIns="45700">
            <a:normAutofit fontScale="92500"/>
          </a:bodyPr>
          <a:lstStyle/>
          <a:p>
            <a:pPr indent="-228600" lvl="0" marL="228600" rtl="0" algn="l">
              <a:lnSpc>
                <a:spcPct val="120000"/>
              </a:lnSpc>
              <a:spcBef>
                <a:spcPts val="0"/>
              </a:spcBef>
              <a:spcAft>
                <a:spcPts val="0"/>
              </a:spcAft>
              <a:buSzPct val="100000"/>
              <a:buChar char="•"/>
            </a:pPr>
            <a:r>
              <a:rPr lang="en-US" sz="2400"/>
              <a:t>Development may not always follow Piaget’s strict stages.</a:t>
            </a:r>
            <a:endParaRPr/>
          </a:p>
          <a:p>
            <a:pPr indent="-228600" lvl="0" marL="228600" rtl="0" algn="l">
              <a:lnSpc>
                <a:spcPct val="120000"/>
              </a:lnSpc>
              <a:spcBef>
                <a:spcPts val="1000"/>
              </a:spcBef>
              <a:spcAft>
                <a:spcPts val="0"/>
              </a:spcAft>
              <a:buSzPct val="100000"/>
              <a:buChar char="•"/>
            </a:pPr>
            <a:r>
              <a:rPr lang="en-US" sz="2400"/>
              <a:t>Some children show abilities earlier than he predicted (Ramesh, 2022).</a:t>
            </a:r>
            <a:endParaRPr/>
          </a:p>
          <a:p>
            <a:pPr indent="-228600" lvl="0" marL="228600" rtl="0" algn="l">
              <a:lnSpc>
                <a:spcPct val="120000"/>
              </a:lnSpc>
              <a:spcBef>
                <a:spcPts val="1000"/>
              </a:spcBef>
              <a:spcAft>
                <a:spcPts val="0"/>
              </a:spcAft>
              <a:buSzPct val="100000"/>
              <a:buChar char="•"/>
            </a:pPr>
            <a:r>
              <a:rPr lang="en-US" sz="2400"/>
              <a:t>The theory focuses more on cognition than emotions.</a:t>
            </a:r>
            <a:endParaRPr/>
          </a:p>
          <a:p>
            <a:pPr indent="-228600" lvl="0" marL="228600" rtl="0" algn="l">
              <a:lnSpc>
                <a:spcPct val="120000"/>
              </a:lnSpc>
              <a:spcBef>
                <a:spcPts val="1000"/>
              </a:spcBef>
              <a:spcAft>
                <a:spcPts val="0"/>
              </a:spcAft>
              <a:buSzPct val="100000"/>
              <a:buChar char="•"/>
            </a:pPr>
            <a:r>
              <a:rPr lang="en-US" sz="2400"/>
              <a:t>It gives less attention to the role of social interaction.</a:t>
            </a:r>
            <a:endParaRPr/>
          </a:p>
          <a:p>
            <a:pPr indent="-228600" lvl="0" marL="228600" rtl="0" algn="l">
              <a:lnSpc>
                <a:spcPct val="120000"/>
              </a:lnSpc>
              <a:spcBef>
                <a:spcPts val="1000"/>
              </a:spcBef>
              <a:spcAft>
                <a:spcPts val="0"/>
              </a:spcAft>
              <a:buSzPct val="100000"/>
              <a:buChar char="•"/>
            </a:pPr>
            <a:r>
              <a:rPr lang="en-US" sz="2400"/>
              <a:t>Cultural differences affect how children learn and develop.</a:t>
            </a:r>
            <a:endParaRPr/>
          </a:p>
          <a:p>
            <a:pPr indent="-111125" lvl="0" marL="228600" rtl="0" algn="l">
              <a:lnSpc>
                <a:spcPct val="120000"/>
              </a:lnSpc>
              <a:spcBef>
                <a:spcPts val="1000"/>
              </a:spcBef>
              <a:spcAft>
                <a:spcPts val="0"/>
              </a:spcAft>
              <a:buSzPct val="100000"/>
              <a:buNone/>
            </a:pPr>
            <a:r>
              <a:t/>
            </a:r>
            <a:endParaRPr/>
          </a:p>
        </p:txBody>
      </p:sp>
      <p:pic>
        <p:nvPicPr>
          <p:cNvPr id="166" name="Google Shape;166;p9"/>
          <p:cNvPicPr preferRelativeResize="0"/>
          <p:nvPr/>
        </p:nvPicPr>
        <p:blipFill rotWithShape="1">
          <a:blip r:embed="rId3">
            <a:alphaModFix/>
          </a:blip>
          <a:srcRect b="0" l="0" r="0" t="0"/>
          <a:stretch/>
        </p:blipFill>
        <p:spPr>
          <a:xfrm>
            <a:off x="7487478" y="2133600"/>
            <a:ext cx="4591626" cy="349857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0"/>
          <p:cNvSpPr txBox="1"/>
          <p:nvPr>
            <p:ph type="title"/>
          </p:nvPr>
        </p:nvSpPr>
        <p:spPr>
          <a:xfrm>
            <a:off x="1451579" y="804519"/>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CONCLUSION AND SUMMARY</a:t>
            </a:r>
            <a:endParaRPr/>
          </a:p>
        </p:txBody>
      </p:sp>
      <p:sp>
        <p:nvSpPr>
          <p:cNvPr id="173" name="Google Shape;173;p10"/>
          <p:cNvSpPr txBox="1"/>
          <p:nvPr>
            <p:ph idx="1" type="body"/>
          </p:nvPr>
        </p:nvSpPr>
        <p:spPr>
          <a:xfrm>
            <a:off x="781879" y="1853754"/>
            <a:ext cx="6920184" cy="3450613"/>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SzPts val="2400"/>
              <a:buChar char="•"/>
            </a:pPr>
            <a:r>
              <a:rPr lang="en-US" sz="2400"/>
              <a:t>Amira’s behaviours match the preoperational stage.</a:t>
            </a:r>
            <a:endParaRPr/>
          </a:p>
          <a:p>
            <a:pPr indent="-228600" lvl="0" marL="228600" rtl="0" algn="l">
              <a:lnSpc>
                <a:spcPct val="100000"/>
              </a:lnSpc>
              <a:spcBef>
                <a:spcPts val="1000"/>
              </a:spcBef>
              <a:spcAft>
                <a:spcPts val="0"/>
              </a:spcAft>
              <a:buSzPts val="2400"/>
              <a:buChar char="•"/>
            </a:pPr>
            <a:r>
              <a:rPr lang="en-US" sz="2400"/>
              <a:t>Her anxiety and language limits are normal for her age.</a:t>
            </a:r>
            <a:endParaRPr/>
          </a:p>
          <a:p>
            <a:pPr indent="-228600" lvl="0" marL="228600" rtl="0" algn="l">
              <a:lnSpc>
                <a:spcPct val="100000"/>
              </a:lnSpc>
              <a:spcBef>
                <a:spcPts val="1000"/>
              </a:spcBef>
              <a:spcAft>
                <a:spcPts val="0"/>
              </a:spcAft>
              <a:buSzPts val="2400"/>
              <a:buChar char="•"/>
            </a:pPr>
            <a:r>
              <a:rPr lang="en-US" sz="2400"/>
              <a:t>Support should use symbolic play, routine, and scaffolding.</a:t>
            </a:r>
            <a:endParaRPr/>
          </a:p>
          <a:p>
            <a:pPr indent="-228600" lvl="0" marL="228600" rtl="0" algn="l">
              <a:lnSpc>
                <a:spcPct val="100000"/>
              </a:lnSpc>
              <a:spcBef>
                <a:spcPts val="1000"/>
              </a:spcBef>
              <a:spcAft>
                <a:spcPts val="0"/>
              </a:spcAft>
              <a:buSzPts val="2400"/>
              <a:buChar char="•"/>
            </a:pPr>
            <a:r>
              <a:rPr lang="en-US" sz="2400"/>
              <a:t>Piaget provides a useful framework for understanding growth.</a:t>
            </a:r>
            <a:endParaRPr/>
          </a:p>
          <a:p>
            <a:pPr indent="-228600" lvl="0" marL="228600" rtl="0" algn="l">
              <a:lnSpc>
                <a:spcPct val="100000"/>
              </a:lnSpc>
              <a:spcBef>
                <a:spcPts val="1000"/>
              </a:spcBef>
              <a:spcAft>
                <a:spcPts val="0"/>
              </a:spcAft>
              <a:buSzPts val="2400"/>
              <a:buChar char="•"/>
            </a:pPr>
            <a:r>
              <a:rPr lang="en-US" sz="2400"/>
              <a:t>Interventions must also consider emotions and cultural context.</a:t>
            </a:r>
            <a:endParaRPr/>
          </a:p>
          <a:p>
            <a:pPr indent="-127000" lvl="0" marL="228600" rtl="0" algn="l">
              <a:lnSpc>
                <a:spcPct val="100000"/>
              </a:lnSpc>
              <a:spcBef>
                <a:spcPts val="1000"/>
              </a:spcBef>
              <a:spcAft>
                <a:spcPts val="0"/>
              </a:spcAft>
              <a:buSzPts val="1600"/>
              <a:buNone/>
            </a:pPr>
            <a:r>
              <a:t/>
            </a:r>
            <a:endParaRPr sz="1600"/>
          </a:p>
        </p:txBody>
      </p:sp>
      <p:pic>
        <p:nvPicPr>
          <p:cNvPr id="174" name="Google Shape;174;p10"/>
          <p:cNvPicPr preferRelativeResize="0"/>
          <p:nvPr/>
        </p:nvPicPr>
        <p:blipFill rotWithShape="1">
          <a:blip r:embed="rId3">
            <a:alphaModFix/>
          </a:blip>
          <a:srcRect b="0" l="0" r="0" t="0"/>
          <a:stretch/>
        </p:blipFill>
        <p:spPr>
          <a:xfrm>
            <a:off x="8253048" y="2142640"/>
            <a:ext cx="3352791" cy="345061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11"/>
          <p:cNvSpPr txBox="1"/>
          <p:nvPr>
            <p:ph type="title"/>
          </p:nvPr>
        </p:nvSpPr>
        <p:spPr>
          <a:xfrm>
            <a:off x="1451579" y="534355"/>
            <a:ext cx="9603275" cy="104923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Gill Sans"/>
              <a:buNone/>
            </a:pPr>
            <a:r>
              <a:rPr b="1" lang="en-US"/>
              <a:t>REFERENCES</a:t>
            </a:r>
            <a:endParaRPr/>
          </a:p>
        </p:txBody>
      </p:sp>
      <p:sp>
        <p:nvSpPr>
          <p:cNvPr id="181" name="Google Shape;181;p11"/>
          <p:cNvSpPr txBox="1"/>
          <p:nvPr>
            <p:ph idx="1" type="body"/>
          </p:nvPr>
        </p:nvSpPr>
        <p:spPr>
          <a:xfrm>
            <a:off x="0" y="1785281"/>
            <a:ext cx="12192000" cy="4983464"/>
          </a:xfrm>
          <a:prstGeom prst="rect">
            <a:avLst/>
          </a:prstGeom>
          <a:noFill/>
          <a:ln>
            <a:noFill/>
          </a:ln>
        </p:spPr>
        <p:txBody>
          <a:bodyPr anchorCtr="0" anchor="t" bIns="45700" lIns="91425" spcFirstLastPara="1" rIns="91425" wrap="square" tIns="45700">
            <a:normAutofit fontScale="55000" lnSpcReduction="20000"/>
          </a:bodyPr>
          <a:lstStyle/>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Cohen, D. (2024). How the child's mind develops. Routledge.</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Garcia, P., Ishak, M. W., &amp; Trujillo, M. (2023). Psychosocial Sciences: Theories and Applications. In </a:t>
            </a:r>
            <a:r>
              <a:rPr i="1" lang="en-US">
                <a:latin typeface="Times New Roman"/>
                <a:ea typeface="Times New Roman"/>
                <a:cs typeface="Times New Roman"/>
                <a:sym typeface="Times New Roman"/>
              </a:rPr>
              <a:t>Atlas of Psychiatry</a:t>
            </a:r>
            <a:r>
              <a:rPr lang="en-US">
                <a:latin typeface="Times New Roman"/>
                <a:ea typeface="Times New Roman"/>
                <a:cs typeface="Times New Roman"/>
                <a:sym typeface="Times New Roman"/>
              </a:rPr>
              <a:t> (pp. 147-184). Cham: Springer International Publishing.</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Grossberg, S. (2021). Conscious mind, resonant brain: How each brain makes a mind. Oxford University Press.</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Immordino-Yang, M. H., Darling-Hammond, L., &amp; Krone, C. R. (2025). Nurturing nature: How brain development is inherently social and emotional, and what this means for education. In Social and Emotional Learning (pp. 63-83). Routledge.</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McLeod, S. (2024). Piaget’s Preoperational Stage (Ages 2-7).</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Pakpahan, F. H., &amp; Saragih, M. (2022). Theory of cognitive development by Jean Piaget. </a:t>
            </a:r>
            <a:r>
              <a:rPr i="1" lang="en-US">
                <a:latin typeface="Times New Roman"/>
                <a:ea typeface="Times New Roman"/>
                <a:cs typeface="Times New Roman"/>
                <a:sym typeface="Times New Roman"/>
              </a:rPr>
              <a:t>Journal of Applied Linguistics</a:t>
            </a:r>
            <a:r>
              <a:rPr lang="en-US">
                <a:latin typeface="Times New Roman"/>
                <a:ea typeface="Times New Roman"/>
                <a:cs typeface="Times New Roman"/>
                <a:sym typeface="Times New Roman"/>
              </a:rPr>
              <a:t>, </a:t>
            </a:r>
            <a:r>
              <a:rPr i="1" lang="en-US">
                <a:latin typeface="Times New Roman"/>
                <a:ea typeface="Times New Roman"/>
                <a:cs typeface="Times New Roman"/>
                <a:sym typeface="Times New Roman"/>
              </a:rPr>
              <a:t>2</a:t>
            </a:r>
            <a:r>
              <a:rPr lang="en-US">
                <a:latin typeface="Times New Roman"/>
                <a:ea typeface="Times New Roman"/>
                <a:cs typeface="Times New Roman"/>
                <a:sym typeface="Times New Roman"/>
              </a:rPr>
              <a:t>(1), 55-60.</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Rahim, R. A., &amp; Rashid, S. M. M. (2025). COGNITIVE LEARNING THEORY OF PIAGET AND TEACHING STRATEGIES FOR SPECIAL EDUCATION STUDENTS. </a:t>
            </a:r>
            <a:r>
              <a:rPr i="1" lang="en-US">
                <a:latin typeface="Times New Roman"/>
                <a:ea typeface="Times New Roman"/>
                <a:cs typeface="Times New Roman"/>
                <a:sym typeface="Times New Roman"/>
              </a:rPr>
              <a:t>Special Education [SE]</a:t>
            </a:r>
            <a:r>
              <a:rPr lang="en-US">
                <a:latin typeface="Times New Roman"/>
                <a:ea typeface="Times New Roman"/>
                <a:cs typeface="Times New Roman"/>
                <a:sym typeface="Times New Roman"/>
              </a:rPr>
              <a:t>, </a:t>
            </a:r>
            <a:r>
              <a:rPr i="1" lang="en-US">
                <a:latin typeface="Times New Roman"/>
                <a:ea typeface="Times New Roman"/>
                <a:cs typeface="Times New Roman"/>
                <a:sym typeface="Times New Roman"/>
              </a:rPr>
              <a:t>3</a:t>
            </a:r>
            <a:r>
              <a:rPr lang="en-US">
                <a:latin typeface="Times New Roman"/>
                <a:ea typeface="Times New Roman"/>
                <a:cs typeface="Times New Roman"/>
                <a:sym typeface="Times New Roman"/>
              </a:rPr>
              <a:t>(1), e0033-e0033.</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Ramesh, S. (2022). The theories of cognitive development. In </a:t>
            </a:r>
            <a:r>
              <a:rPr i="1" lang="en-US">
                <a:latin typeface="Times New Roman"/>
                <a:ea typeface="Times New Roman"/>
                <a:cs typeface="Times New Roman"/>
                <a:sym typeface="Times New Roman"/>
              </a:rPr>
              <a:t>The Political Economy of Human Behaviour and Economic Development: Psychology and Economic Development</a:t>
            </a:r>
            <a:r>
              <a:rPr lang="en-US">
                <a:latin typeface="Times New Roman"/>
                <a:ea typeface="Times New Roman"/>
                <a:cs typeface="Times New Roman"/>
                <a:sym typeface="Times New Roman"/>
              </a:rPr>
              <a:t> (pp. 143-180). Cham: Springer International Publishing.</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Sarto-Jackson, I. (2022). The making and breaking of minds: how social interactions shape the human mind. Vernon Press.</a:t>
            </a:r>
            <a:endParaRPr sz="1800">
              <a:latin typeface="Calibri"/>
              <a:ea typeface="Calibri"/>
              <a:cs typeface="Calibri"/>
              <a:sym typeface="Calibri"/>
            </a:endParaRPr>
          </a:p>
          <a:p>
            <a:pPr indent="-457200" lvl="0" marL="457200" marR="0" rtl="0" algn="l">
              <a:lnSpc>
                <a:spcPct val="200000"/>
              </a:lnSpc>
              <a:spcBef>
                <a:spcPts val="0"/>
              </a:spcBef>
              <a:spcAft>
                <a:spcPts val="0"/>
              </a:spcAft>
              <a:buSzPct val="111111"/>
              <a:buChar char="•"/>
            </a:pPr>
            <a:r>
              <a:rPr lang="en-US">
                <a:latin typeface="Times New Roman"/>
                <a:ea typeface="Times New Roman"/>
                <a:cs typeface="Times New Roman"/>
                <a:sym typeface="Times New Roman"/>
              </a:rPr>
              <a:t>Tosolini, K. E., Damen, S., Janssen, M. J., &amp; Minnaert, A. E. (2025, April). A Piagetian lens on cognitive development of children and youths with congenital deafblindness: a scoping review. In </a:t>
            </a:r>
            <a:r>
              <a:rPr i="1" lang="en-US">
                <a:latin typeface="Times New Roman"/>
                <a:ea typeface="Times New Roman"/>
                <a:cs typeface="Times New Roman"/>
                <a:sym typeface="Times New Roman"/>
              </a:rPr>
              <a:t>Frontiers in Education</a:t>
            </a:r>
            <a:r>
              <a:rPr lang="en-US">
                <a:latin typeface="Times New Roman"/>
                <a:ea typeface="Times New Roman"/>
                <a:cs typeface="Times New Roman"/>
                <a:sym typeface="Times New Roman"/>
              </a:rPr>
              <a:t> (Vol. 10, p. 1479668). Frontiers Media SA.</a:t>
            </a:r>
            <a:endParaRPr sz="1800">
              <a:latin typeface="Calibri"/>
              <a:ea typeface="Calibri"/>
              <a:cs typeface="Calibri"/>
              <a:sym typeface="Calibri"/>
            </a:endParaRPr>
          </a:p>
          <a:p>
            <a:pPr indent="0" lvl="0" marL="0" rtl="0" algn="l">
              <a:lnSpc>
                <a:spcPct val="120000"/>
              </a:lnSpc>
              <a:spcBef>
                <a:spcPts val="1000"/>
              </a:spcBef>
              <a:spcAft>
                <a:spcPts val="0"/>
              </a:spcAft>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Gallery">
  <a:themeElements>
    <a:clrScheme name="Gallery">
      <a:dk1>
        <a:srgbClr val="000000"/>
      </a:dk1>
      <a:lt1>
        <a:srgbClr val="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2025-09-20T06:18:38Z</dcterms:created>
</cp:coreProperties>
</file>