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6"/>
  </p:notesMasterIdLst>
  <p:handoutMasterIdLst>
    <p:handoutMasterId r:id="rId17"/>
  </p:handoutMasterIdLst>
  <p:sldIdLst>
    <p:sldId id="282" r:id="rId5"/>
    <p:sldId id="284" r:id="rId6"/>
    <p:sldId id="259" r:id="rId7"/>
    <p:sldId id="261" r:id="rId8"/>
    <p:sldId id="262" r:id="rId9"/>
    <p:sldId id="263" r:id="rId10"/>
    <p:sldId id="264" r:id="rId11"/>
    <p:sldId id="283" r:id="rId12"/>
    <p:sldId id="277" r:id="rId13"/>
    <p:sldId id="279" r:id="rId14"/>
    <p:sldId id="27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660B408-B3CF-4A94-85FC-2B1E0A45F4A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7970" autoAdjust="0"/>
  </p:normalViewPr>
  <p:slideViewPr>
    <p:cSldViewPr snapToGrid="0">
      <p:cViewPr varScale="1">
        <p:scale>
          <a:sx n="72" d="100"/>
          <a:sy n="72" d="100"/>
        </p:scale>
        <p:origin x="874" y="67"/>
      </p:cViewPr>
      <p:guideLst/>
    </p:cSldViewPr>
  </p:slideViewPr>
  <p:outlineViewPr>
    <p:cViewPr>
      <p:scale>
        <a:sx n="33" d="100"/>
        <a:sy n="33" d="100"/>
      </p:scale>
      <p:origin x="0" y="-21342"/>
    </p:cViewPr>
  </p:outlineViewPr>
  <p:notesTextViewPr>
    <p:cViewPr>
      <p:scale>
        <a:sx n="1" d="1"/>
        <a:sy n="1" d="1"/>
      </p:scale>
      <p:origin x="0" y="0"/>
    </p:cViewPr>
  </p:notesTextViewPr>
  <p:notesViewPr>
    <p:cSldViewPr snapToGrid="0">
      <p:cViewPr>
        <p:scale>
          <a:sx n="50" d="100"/>
          <a:sy n="50" d="100"/>
        </p:scale>
        <p:origin x="2640"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4F2345-EC98-4DA1-BEDE-E955624755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C33E638-B8D4-466B-AD53-47551EDA16C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D51EFA-6533-45C3-8394-23FFC04F750D}" type="datetimeFigureOut">
              <a:rPr lang="en-US" smtClean="0"/>
              <a:t>3/5/2022</a:t>
            </a:fld>
            <a:endParaRPr lang="en-US" dirty="0"/>
          </a:p>
        </p:txBody>
      </p:sp>
      <p:sp>
        <p:nvSpPr>
          <p:cNvPr id="4" name="Footer Placeholder 3">
            <a:extLst>
              <a:ext uri="{FF2B5EF4-FFF2-40B4-BE49-F238E27FC236}">
                <a16:creationId xmlns:a16="http://schemas.microsoft.com/office/drawing/2014/main" id="{C2889FA8-6777-4B9D-A1A9-C7DBF5FEA9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04C72C3-43D9-4379-9293-03F53C8488E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A9E2DD4-2E30-4434-A427-2EC50491079F}" type="slidenum">
              <a:rPr lang="en-US" smtClean="0"/>
              <a:t>‹#›</a:t>
            </a:fld>
            <a:endParaRPr lang="en-US" dirty="0"/>
          </a:p>
        </p:txBody>
      </p:sp>
    </p:spTree>
    <p:extLst>
      <p:ext uri="{BB962C8B-B14F-4D97-AF65-F5344CB8AC3E}">
        <p14:creationId xmlns:p14="http://schemas.microsoft.com/office/powerpoint/2010/main" val="24103731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B4C180-10CF-422C-B717-65F1B78C7EB7}" type="datetimeFigureOut">
              <a:rPr lang="en-US" noProof="0" smtClean="0"/>
              <a:t>3/5/2022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8375C1-7C5C-42A2-80F2-05631BB3764E}" type="slidenum">
              <a:rPr lang="en-US" noProof="0" smtClean="0"/>
              <a:t>‹#›</a:t>
            </a:fld>
            <a:endParaRPr lang="en-US" noProof="0" dirty="0"/>
          </a:p>
        </p:txBody>
      </p:sp>
    </p:spTree>
    <p:extLst>
      <p:ext uri="{BB962C8B-B14F-4D97-AF65-F5344CB8AC3E}">
        <p14:creationId xmlns:p14="http://schemas.microsoft.com/office/powerpoint/2010/main" val="3572554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1</a:t>
            </a:fld>
            <a:endParaRPr lang="en-US" noProof="0" dirty="0"/>
          </a:p>
        </p:txBody>
      </p:sp>
    </p:spTree>
    <p:extLst>
      <p:ext uri="{BB962C8B-B14F-4D97-AF65-F5344CB8AC3E}">
        <p14:creationId xmlns:p14="http://schemas.microsoft.com/office/powerpoint/2010/main" val="17988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Staff absenteeism has been an issue for the "Mid Cheshire Hospitals NHS Foundation Trust" (MCHT), as it has been at many other smaller district general hospital trusts. While the Trust's rolling average was comfortably under the objective of 4.51% established by "Clinical Commissioning Groups" (CCGs) and "NHS North West", it progressively grew between 2007 and 2012 (Klein and Crandall, 2018). An HR expert was asked to be seconded to lead the execution of many steps to minimise worker absenteeism, which was granted since the Trust's head of human resources recognised the significance of the situation.</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3</a:t>
            </a:fld>
            <a:endParaRPr lang="en-US" noProof="0" dirty="0"/>
          </a:p>
        </p:txBody>
      </p:sp>
    </p:spTree>
    <p:extLst>
      <p:ext uri="{BB962C8B-B14F-4D97-AF65-F5344CB8AC3E}">
        <p14:creationId xmlns:p14="http://schemas.microsoft.com/office/powerpoint/2010/main" val="258550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IN" sz="1200" b="1" kern="1200" dirty="0">
                <a:solidFill>
                  <a:schemeClr val="tx1"/>
                </a:solidFill>
                <a:effectLst/>
                <a:latin typeface="+mn-lt"/>
                <a:ea typeface="+mn-ea"/>
                <a:cs typeface="+mn-cs"/>
              </a:rPr>
              <a:t>Political Factors:</a:t>
            </a:r>
            <a:r>
              <a:rPr lang="en-IN" sz="1200" kern="1200" dirty="0">
                <a:solidFill>
                  <a:schemeClr val="tx1"/>
                </a:solidFill>
                <a:effectLst/>
                <a:latin typeface="+mn-lt"/>
                <a:ea typeface="+mn-ea"/>
                <a:cs typeface="+mn-cs"/>
              </a:rPr>
              <a:t> As a consequence, more people think they are replaceable with their companies. These companies don't value loyalty (</a:t>
            </a:r>
            <a:r>
              <a:rPr lang="en-IN" sz="1200" kern="1200" dirty="0" err="1">
                <a:solidFill>
                  <a:schemeClr val="tx1"/>
                </a:solidFill>
                <a:effectLst/>
                <a:latin typeface="+mn-lt"/>
                <a:ea typeface="+mn-ea"/>
                <a:cs typeface="+mn-cs"/>
              </a:rPr>
              <a:t>Strzelczyk</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Chłąd</a:t>
            </a:r>
            <a:r>
              <a:rPr lang="en-IN" sz="1200" kern="1200" dirty="0">
                <a:solidFill>
                  <a:schemeClr val="tx1"/>
                </a:solidFill>
                <a:effectLst/>
                <a:latin typeface="+mn-lt"/>
                <a:ea typeface="+mn-ea"/>
                <a:cs typeface="+mn-cs"/>
              </a:rPr>
              <a:t>, 2019). Employers and HR departments are looking for new talent. This has increased employees' stress levels.</a:t>
            </a:r>
            <a:endParaRPr lang="en-US" sz="1200" kern="1200" dirty="0">
              <a:solidFill>
                <a:schemeClr val="tx1"/>
              </a:solidFill>
              <a:effectLst/>
              <a:latin typeface="+mn-lt"/>
              <a:ea typeface="+mn-ea"/>
              <a:cs typeface="+mn-cs"/>
            </a:endParaRPr>
          </a:p>
          <a:p>
            <a:pPr lvl="0"/>
            <a:r>
              <a:rPr lang="en-IN" sz="1200" b="1" kern="1200" dirty="0">
                <a:solidFill>
                  <a:schemeClr val="tx1"/>
                </a:solidFill>
                <a:effectLst/>
                <a:latin typeface="+mn-lt"/>
                <a:ea typeface="+mn-ea"/>
                <a:cs typeface="+mn-cs"/>
              </a:rPr>
              <a:t>Economic Factors:</a:t>
            </a:r>
            <a:r>
              <a:rPr lang="en-IN" sz="1200" kern="1200" dirty="0">
                <a:solidFill>
                  <a:schemeClr val="tx1"/>
                </a:solidFill>
                <a:effectLst/>
                <a:latin typeface="+mn-lt"/>
                <a:ea typeface="+mn-ea"/>
                <a:cs typeface="+mn-cs"/>
              </a:rPr>
              <a:t> It's harder to keep track on people when they're scattered out (</a:t>
            </a:r>
            <a:r>
              <a:rPr lang="en-IN" sz="1200" kern="1200" dirty="0" err="1">
                <a:solidFill>
                  <a:schemeClr val="tx1"/>
                </a:solidFill>
                <a:effectLst/>
                <a:latin typeface="+mn-lt"/>
                <a:ea typeface="+mn-ea"/>
                <a:cs typeface="+mn-cs"/>
              </a:rPr>
              <a:t>Castañeda-Ayarza</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Godoi</a:t>
            </a:r>
            <a:r>
              <a:rPr lang="en-IN" sz="1200" kern="1200" dirty="0">
                <a:solidFill>
                  <a:schemeClr val="tx1"/>
                </a:solidFill>
                <a:effectLst/>
                <a:latin typeface="+mn-lt"/>
                <a:ea typeface="+mn-ea"/>
                <a:cs typeface="+mn-cs"/>
              </a:rPr>
              <a:t>, 2021). It may put stress on Gen Z workers to rethink how they manage worker data and interactions.</a:t>
            </a:r>
            <a:endParaRPr lang="en-US" sz="1200" kern="1200" dirty="0">
              <a:solidFill>
                <a:schemeClr val="tx1"/>
              </a:solidFill>
              <a:effectLst/>
              <a:latin typeface="+mn-lt"/>
              <a:ea typeface="+mn-ea"/>
              <a:cs typeface="+mn-cs"/>
            </a:endParaRPr>
          </a:p>
          <a:p>
            <a:pPr lvl="0"/>
            <a:r>
              <a:rPr lang="en-IN" sz="1200" b="1" kern="1200" dirty="0">
                <a:solidFill>
                  <a:schemeClr val="tx1"/>
                </a:solidFill>
                <a:effectLst/>
                <a:latin typeface="+mn-lt"/>
                <a:ea typeface="+mn-ea"/>
                <a:cs typeface="+mn-cs"/>
              </a:rPr>
              <a:t>Social Factors:</a:t>
            </a:r>
            <a:r>
              <a:rPr lang="en-IN" sz="1200" kern="1200" dirty="0">
                <a:solidFill>
                  <a:schemeClr val="tx1"/>
                </a:solidFill>
                <a:effectLst/>
                <a:latin typeface="+mn-lt"/>
                <a:ea typeface="+mn-ea"/>
                <a:cs typeface="+mn-cs"/>
              </a:rPr>
              <a:t> Workers' rights should be protected at all costs by the employer (</a:t>
            </a:r>
            <a:r>
              <a:rPr lang="en-IN" sz="1200" kern="1200" dirty="0" err="1">
                <a:solidFill>
                  <a:schemeClr val="tx1"/>
                </a:solidFill>
                <a:effectLst/>
                <a:latin typeface="+mn-lt"/>
                <a:ea typeface="+mn-ea"/>
                <a:cs typeface="+mn-cs"/>
              </a:rPr>
              <a:t>Strzelczyk</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Chłąd</a:t>
            </a:r>
            <a:r>
              <a:rPr lang="en-IN" sz="1200" kern="1200" dirty="0">
                <a:solidFill>
                  <a:schemeClr val="tx1"/>
                </a:solidFill>
                <a:effectLst/>
                <a:latin typeface="+mn-lt"/>
                <a:ea typeface="+mn-ea"/>
                <a:cs typeface="+mn-cs"/>
              </a:rPr>
              <a:t>, 2019). Although some organisations fail to adequately defend the rights of their employees, this leads to employee stress.</a:t>
            </a:r>
            <a:endParaRPr lang="en-US" sz="1200" kern="1200" dirty="0">
              <a:solidFill>
                <a:schemeClr val="tx1"/>
              </a:solidFill>
              <a:effectLst/>
              <a:latin typeface="+mn-lt"/>
              <a:ea typeface="+mn-ea"/>
              <a:cs typeface="+mn-cs"/>
            </a:endParaRPr>
          </a:p>
          <a:p>
            <a:pPr lvl="0"/>
            <a:r>
              <a:rPr lang="en-IN" sz="1200" b="1" kern="1200" dirty="0">
                <a:solidFill>
                  <a:schemeClr val="tx1"/>
                </a:solidFill>
                <a:effectLst/>
                <a:latin typeface="+mn-lt"/>
                <a:ea typeface="+mn-ea"/>
                <a:cs typeface="+mn-cs"/>
              </a:rPr>
              <a:t>Technological Factors:</a:t>
            </a:r>
            <a:r>
              <a:rPr lang="en-IN" sz="1200" kern="1200" dirty="0">
                <a:solidFill>
                  <a:schemeClr val="tx1"/>
                </a:solidFill>
                <a:effectLst/>
                <a:latin typeface="+mn-lt"/>
                <a:ea typeface="+mn-ea"/>
                <a:cs typeface="+mn-cs"/>
              </a:rPr>
              <a:t> Data-gathering technology are available to the business, yet some employees may be concerned about their privacy (</a:t>
            </a:r>
            <a:r>
              <a:rPr lang="en-IN" sz="1200" kern="1200" dirty="0" err="1">
                <a:solidFill>
                  <a:schemeClr val="tx1"/>
                </a:solidFill>
                <a:effectLst/>
                <a:latin typeface="+mn-lt"/>
                <a:ea typeface="+mn-ea"/>
                <a:cs typeface="+mn-cs"/>
              </a:rPr>
              <a:t>Castañeda-Ayarza</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Godoi</a:t>
            </a:r>
            <a:r>
              <a:rPr lang="en-IN" sz="1200" kern="1200" dirty="0">
                <a:solidFill>
                  <a:schemeClr val="tx1"/>
                </a:solidFill>
                <a:effectLst/>
                <a:latin typeface="+mn-lt"/>
                <a:ea typeface="+mn-ea"/>
                <a:cs typeface="+mn-cs"/>
              </a:rPr>
              <a:t>, 2021). Concerns regarding their safety may be a factor in their decision.</a:t>
            </a:r>
            <a:endParaRPr lang="en-US" sz="1200" kern="1200" dirty="0">
              <a:solidFill>
                <a:schemeClr val="tx1"/>
              </a:solidFill>
              <a:effectLst/>
              <a:latin typeface="+mn-lt"/>
              <a:ea typeface="+mn-ea"/>
              <a:cs typeface="+mn-cs"/>
            </a:endParaRPr>
          </a:p>
          <a:p>
            <a:pPr lvl="0"/>
            <a:r>
              <a:rPr lang="en-IN" sz="1200" b="1" kern="1200" dirty="0">
                <a:solidFill>
                  <a:schemeClr val="tx1"/>
                </a:solidFill>
                <a:effectLst/>
                <a:latin typeface="+mn-lt"/>
                <a:ea typeface="+mn-ea"/>
                <a:cs typeface="+mn-cs"/>
              </a:rPr>
              <a:t>Environmental Factors:</a:t>
            </a:r>
            <a:r>
              <a:rPr lang="en-IN" sz="1200" kern="1200" dirty="0">
                <a:solidFill>
                  <a:schemeClr val="tx1"/>
                </a:solidFill>
                <a:effectLst/>
                <a:latin typeface="+mn-lt"/>
                <a:ea typeface="+mn-ea"/>
                <a:cs typeface="+mn-cs"/>
              </a:rPr>
              <a:t> They'll use public transportation less often to commute between the workplace and their homes if they have access to a worldwide pool of workers (</a:t>
            </a:r>
            <a:r>
              <a:rPr lang="en-IN" sz="1200" kern="1200" dirty="0" err="1">
                <a:solidFill>
                  <a:schemeClr val="tx1"/>
                </a:solidFill>
                <a:effectLst/>
                <a:latin typeface="+mn-lt"/>
                <a:ea typeface="+mn-ea"/>
                <a:cs typeface="+mn-cs"/>
              </a:rPr>
              <a:t>Strzelczyk</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Chłąd</a:t>
            </a:r>
            <a:r>
              <a:rPr lang="en-IN"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Legal Factors:</a:t>
            </a:r>
            <a:r>
              <a:rPr lang="en-IN" sz="1200" kern="1200" dirty="0">
                <a:solidFill>
                  <a:schemeClr val="tx1"/>
                </a:solidFill>
                <a:effectLst/>
                <a:latin typeface="+mn-lt"/>
                <a:ea typeface="+mn-ea"/>
                <a:cs typeface="+mn-cs"/>
              </a:rPr>
              <a:t> As part of the hiring procedure, companies do background checks on all of their new employees (</a:t>
            </a:r>
            <a:r>
              <a:rPr lang="en-IN" sz="1200" kern="1200" dirty="0" err="1">
                <a:solidFill>
                  <a:schemeClr val="tx1"/>
                </a:solidFill>
                <a:effectLst/>
                <a:latin typeface="+mn-lt"/>
                <a:ea typeface="+mn-ea"/>
                <a:cs typeface="+mn-cs"/>
              </a:rPr>
              <a:t>Castañeda-Ayarza</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Godoi</a:t>
            </a:r>
            <a:r>
              <a:rPr lang="en-IN" sz="1200" kern="1200" dirty="0">
                <a:solidFill>
                  <a:schemeClr val="tx1"/>
                </a:solidFill>
                <a:effectLst/>
                <a:latin typeface="+mn-lt"/>
                <a:ea typeface="+mn-ea"/>
                <a:cs typeface="+mn-cs"/>
              </a:rPr>
              <a:t>, 2021). If HR doesn't thoroughly review this information, there might be legal ramifications.</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4</a:t>
            </a:fld>
            <a:endParaRPr lang="en-US" noProof="0" dirty="0"/>
          </a:p>
        </p:txBody>
      </p:sp>
    </p:spTree>
    <p:extLst>
      <p:ext uri="{BB962C8B-B14F-4D97-AF65-F5344CB8AC3E}">
        <p14:creationId xmlns:p14="http://schemas.microsoft.com/office/powerpoint/2010/main" val="783391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Workplace absenteeism is caused by severe workloads, tight deadlines, job instability, lack of autonomy, boredom, and lack of strong driving elements. This increases staff stress (Xu and Dang, 2020). Because of frequent absenteeism, "staff turnover", "poor performance", "low motivation", and "rising employee complaints", organisations in the UK are always struggling. These might contribute to the organisation having lost commercial continuity in the UK market.</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5</a:t>
            </a:fld>
            <a:endParaRPr lang="en-US" noProof="0" dirty="0"/>
          </a:p>
        </p:txBody>
      </p:sp>
    </p:spTree>
    <p:extLst>
      <p:ext uri="{BB962C8B-B14F-4D97-AF65-F5344CB8AC3E}">
        <p14:creationId xmlns:p14="http://schemas.microsoft.com/office/powerpoint/2010/main" val="1534193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There are several methods for effectively resolving an issue of work-related stress (Shu, </a:t>
            </a:r>
            <a:r>
              <a:rPr lang="en-IN" sz="1200" kern="1200" dirty="0" err="1">
                <a:solidFill>
                  <a:schemeClr val="tx1"/>
                </a:solidFill>
                <a:effectLst/>
                <a:latin typeface="+mn-lt"/>
                <a:ea typeface="+mn-ea"/>
                <a:cs typeface="+mn-cs"/>
              </a:rPr>
              <a:t>Mahudeswaran</a:t>
            </a:r>
            <a:r>
              <a:rPr lang="en-IN" sz="1200" kern="1200" dirty="0">
                <a:solidFill>
                  <a:schemeClr val="tx1"/>
                </a:solidFill>
                <a:effectLst/>
                <a:latin typeface="+mn-lt"/>
                <a:ea typeface="+mn-ea"/>
                <a:cs typeface="+mn-cs"/>
              </a:rPr>
              <a:t> and Liu, 2019). To reduce work-related stress, it is recommended to improve the interaction network, provide efficient and durable encouragement to workers, and give employment adaptability to workers.</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6</a:t>
            </a:fld>
            <a:endParaRPr lang="en-US" noProof="0" dirty="0"/>
          </a:p>
        </p:txBody>
      </p:sp>
    </p:spTree>
    <p:extLst>
      <p:ext uri="{BB962C8B-B14F-4D97-AF65-F5344CB8AC3E}">
        <p14:creationId xmlns:p14="http://schemas.microsoft.com/office/powerpoint/2010/main" val="952554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Solution 1: Communication Development</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 company's culture must be used to establish or enhance its communication system. People should be allowed to express themselves freely, without fear of retribution or retaliation (</a:t>
            </a:r>
            <a:r>
              <a:rPr lang="en-IN" sz="1200" kern="1200" dirty="0" err="1">
                <a:solidFill>
                  <a:schemeClr val="tx1"/>
                </a:solidFill>
                <a:effectLst/>
                <a:latin typeface="+mn-lt"/>
                <a:ea typeface="+mn-ea"/>
                <a:cs typeface="+mn-cs"/>
              </a:rPr>
              <a:t>Notelaers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2019). Professionals may effectively communicate with their employers to reduce work-related stress by following these communication techniques.</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Solution 2: Providing Motivation</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Extra money for extra work, rewards, or trips for great achievement within the company's culture might be used to inspire employees (</a:t>
            </a:r>
            <a:r>
              <a:rPr lang="en-IN" sz="1200" kern="1200" dirty="0" err="1">
                <a:solidFill>
                  <a:schemeClr val="tx1"/>
                </a:solidFill>
                <a:effectLst/>
                <a:latin typeface="+mn-lt"/>
                <a:ea typeface="+mn-ea"/>
                <a:cs typeface="+mn-cs"/>
              </a:rPr>
              <a:t>Notelaers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2019). As a result, employees will be less stressed out at work.</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Solution 3: Offering Job Flexibility</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Additionally, allowing workers some degree of personal and professional freedom is an important part of fostering a healthy work-life balance (</a:t>
            </a:r>
            <a:r>
              <a:rPr lang="en-IN" sz="1200" kern="1200" dirty="0" err="1">
                <a:solidFill>
                  <a:schemeClr val="tx1"/>
                </a:solidFill>
                <a:effectLst/>
                <a:latin typeface="+mn-lt"/>
                <a:ea typeface="+mn-ea"/>
                <a:cs typeface="+mn-cs"/>
              </a:rPr>
              <a:t>Notelaers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2019). Using this method, they will be able to acquire resolute support for their work methods in the workplace.</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7</a:t>
            </a:fld>
            <a:endParaRPr lang="en-US" noProof="0" dirty="0"/>
          </a:p>
        </p:txBody>
      </p:sp>
    </p:spTree>
    <p:extLst>
      <p:ext uri="{BB962C8B-B14F-4D97-AF65-F5344CB8AC3E}">
        <p14:creationId xmlns:p14="http://schemas.microsoft.com/office/powerpoint/2010/main" val="1407462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8</a:t>
            </a:fld>
            <a:endParaRPr lang="en-US" noProof="0" dirty="0"/>
          </a:p>
        </p:txBody>
      </p:sp>
    </p:spTree>
    <p:extLst>
      <p:ext uri="{BB962C8B-B14F-4D97-AF65-F5344CB8AC3E}">
        <p14:creationId xmlns:p14="http://schemas.microsoft.com/office/powerpoint/2010/main" val="2649977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light of the information presented so far, it is clear that stress at work has a significant influence on both the personal and professional life of British employees. Most large companies have chosen to build suitable and powerful ways for motivating their personnel in order to successfully minimise stress.</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9</a:t>
            </a:fld>
            <a:endParaRPr lang="en-US" noProof="0" dirty="0"/>
          </a:p>
        </p:txBody>
      </p:sp>
    </p:spTree>
    <p:extLst>
      <p:ext uri="{BB962C8B-B14F-4D97-AF65-F5344CB8AC3E}">
        <p14:creationId xmlns:p14="http://schemas.microsoft.com/office/powerpoint/2010/main" val="518005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10</a:t>
            </a:fld>
            <a:endParaRPr lang="en-US" noProof="0" dirty="0"/>
          </a:p>
        </p:txBody>
      </p:sp>
    </p:spTree>
    <p:extLst>
      <p:ext uri="{BB962C8B-B14F-4D97-AF65-F5344CB8AC3E}">
        <p14:creationId xmlns:p14="http://schemas.microsoft.com/office/powerpoint/2010/main" val="192415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11</a:t>
            </a:fld>
            <a:endParaRPr lang="en-US" noProof="0" dirty="0"/>
          </a:p>
        </p:txBody>
      </p:sp>
    </p:spTree>
    <p:extLst>
      <p:ext uri="{BB962C8B-B14F-4D97-AF65-F5344CB8AC3E}">
        <p14:creationId xmlns:p14="http://schemas.microsoft.com/office/powerpoint/2010/main" val="3840694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6977C32-6781-4E43-B083-CC319C1A2BE1}"/>
              </a:ext>
            </a:extLst>
          </p:cNvPr>
          <p:cNvSpPr>
            <a:spLocks noGrp="1"/>
          </p:cNvSpPr>
          <p:nvPr>
            <p:ph type="pic" sz="quarter" idx="10" hasCustomPrompt="1"/>
          </p:nvPr>
        </p:nvSpPr>
        <p:spPr>
          <a:xfrm>
            <a:off x="0" y="0"/>
            <a:ext cx="12192000" cy="6786563"/>
          </a:xfrm>
          <a:solidFill>
            <a:schemeClr val="tx1">
              <a:lumMod val="75000"/>
              <a:lumOff val="25000"/>
            </a:schemeClr>
          </a:solidFill>
        </p:spPr>
        <p:txBody>
          <a:bodyPr rIns="1044000" anchor="ctr"/>
          <a:lstStyle>
            <a:lvl1pPr marL="0" indent="0" algn="r">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0" y="0"/>
            <a:ext cx="6336000" cy="678656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432000" y="2377000"/>
            <a:ext cx="5472000"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432000" y="4962525"/>
            <a:ext cx="5472000"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6" name="Rectangle 5">
            <a:extLst>
              <a:ext uri="{FF2B5EF4-FFF2-40B4-BE49-F238E27FC236}">
                <a16:creationId xmlns:a16="http://schemas.microsoft.com/office/drawing/2014/main" id="{EA8EA9D3-63E1-4170-B9FF-2F1AF08CCA45}"/>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B6AE9C85-4EEF-40CA-AA18-4DC9F703F4F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37700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9" name="Picture Placeholder 9">
            <a:extLst>
              <a:ext uri="{FF2B5EF4-FFF2-40B4-BE49-F238E27FC236}">
                <a16:creationId xmlns:a16="http://schemas.microsoft.com/office/drawing/2014/main" id="{8BA39708-26C4-4C58-AAF1-7DDBAAFACC99}"/>
              </a:ext>
            </a:extLst>
          </p:cNvPr>
          <p:cNvSpPr>
            <a:spLocks noGrp="1"/>
          </p:cNvSpPr>
          <p:nvPr>
            <p:ph type="pic" sz="quarter" idx="10" hasCustomPrompt="1"/>
          </p:nvPr>
        </p:nvSpPr>
        <p:spPr>
          <a:xfrm>
            <a:off x="0" y="0"/>
            <a:ext cx="12192000" cy="6786563"/>
          </a:xfrm>
          <a:solidFill>
            <a:schemeClr val="tx1">
              <a:lumMod val="75000"/>
              <a:lumOff val="25000"/>
            </a:schemeClr>
          </a:solidFill>
        </p:spPr>
        <p:txBody>
          <a:bodyPr lIns="1044000" rIns="0" anchor="ctr"/>
          <a:lstStyle>
            <a:lvl1pPr marL="0" indent="0" algn="l">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10" name="Rectangle 9">
            <a:extLst>
              <a:ext uri="{FF2B5EF4-FFF2-40B4-BE49-F238E27FC236}">
                <a16:creationId xmlns:a16="http://schemas.microsoft.com/office/drawing/2014/main" id="{129FEC1A-545F-4D58-B291-028B7D695567}"/>
              </a:ext>
            </a:extLst>
          </p:cNvPr>
          <p:cNvSpPr/>
          <p:nvPr userDrawn="1"/>
        </p:nvSpPr>
        <p:spPr>
          <a:xfrm>
            <a:off x="6336000" y="0"/>
            <a:ext cx="3979575" cy="678656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6539896" y="2377000"/>
            <a:ext cx="3571782" cy="2387600"/>
          </a:xfrm>
        </p:spPr>
        <p:txBody>
          <a:bodyPr anchor="b"/>
          <a:lstStyle>
            <a:lvl1pPr algn="l">
              <a:defRPr sz="36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6539896" y="4962525"/>
            <a:ext cx="3571782"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6" name="Rectangle 5">
            <a:extLst>
              <a:ext uri="{FF2B5EF4-FFF2-40B4-BE49-F238E27FC236}">
                <a16:creationId xmlns:a16="http://schemas.microsoft.com/office/drawing/2014/main" id="{787B6BB1-24C3-48A6-913C-94F7EA8127A1}"/>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C1C9CBFF-5639-480A-82C7-50DAD54E2E48}"/>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1286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solidFill>
          <a:schemeClr val="bg1">
            <a:lumMod val="95000"/>
          </a:schemeClr>
        </a:solidFill>
        <a:effectLst/>
      </p:bgPr>
    </p:bg>
    <p:spTree>
      <p:nvGrpSpPr>
        <p:cNvPr id="1" name=""/>
        <p:cNvGrpSpPr/>
        <p:nvPr/>
      </p:nvGrpSpPr>
      <p:grpSpPr>
        <a:xfrm>
          <a:off x="0" y="0"/>
          <a:ext cx="0" cy="0"/>
          <a:chOff x="0" y="0"/>
          <a:chExt cx="0" cy="0"/>
        </a:xfrm>
      </p:grpSpPr>
      <p:sp>
        <p:nvSpPr>
          <p:cNvPr id="8" name="Picture Placeholder 9">
            <a:extLst>
              <a:ext uri="{FF2B5EF4-FFF2-40B4-BE49-F238E27FC236}">
                <a16:creationId xmlns:a16="http://schemas.microsoft.com/office/drawing/2014/main" id="{6FAD7B97-1B74-414B-B585-45E33908CBEB}"/>
              </a:ext>
            </a:extLst>
          </p:cNvPr>
          <p:cNvSpPr>
            <a:spLocks noGrp="1"/>
          </p:cNvSpPr>
          <p:nvPr>
            <p:ph type="pic" sz="quarter" idx="10" hasCustomPrompt="1"/>
          </p:nvPr>
        </p:nvSpPr>
        <p:spPr>
          <a:xfrm>
            <a:off x="0" y="0"/>
            <a:ext cx="12192000" cy="6365363"/>
          </a:xfrm>
          <a:solidFill>
            <a:schemeClr val="tx1">
              <a:lumMod val="75000"/>
              <a:lumOff val="25000"/>
            </a:schemeClr>
          </a:solidFill>
        </p:spPr>
        <p:txBody>
          <a:bodyPr vert="vert270" lIns="144000" tIns="0" rIns="0" anchor="t"/>
          <a:lstStyle>
            <a:lvl1pPr marL="0" indent="0" algn="ctr">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432000" y="1"/>
            <a:ext cx="11760000" cy="6365362"/>
          </a:xfrm>
          <a:prstGeom prst="rect">
            <a:avLst/>
          </a:prstGeom>
          <a:gradFill>
            <a:gsLst>
              <a:gs pos="36000">
                <a:schemeClr val="tx1">
                  <a:alpha val="6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680728" y="2377000"/>
            <a:ext cx="6299682"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680728" y="4962525"/>
            <a:ext cx="6299682"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Rectangle 4">
            <a:extLst>
              <a:ext uri="{FF2B5EF4-FFF2-40B4-BE49-F238E27FC236}">
                <a16:creationId xmlns:a16="http://schemas.microsoft.com/office/drawing/2014/main" id="{C1384471-818E-4B2E-BA19-852421944514}"/>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6FBA5E93-E4C5-4917-B92A-53FC468CFEB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Slide Number Placeholder 6">
            <a:extLst>
              <a:ext uri="{FF2B5EF4-FFF2-40B4-BE49-F238E27FC236}">
                <a16:creationId xmlns:a16="http://schemas.microsoft.com/office/drawing/2014/main" id="{6C109B30-9CC9-4BE8-AB10-1BA398CAB523}"/>
              </a:ext>
            </a:extLst>
          </p:cNvPr>
          <p:cNvSpPr>
            <a:spLocks noGrp="1"/>
          </p:cNvSpPr>
          <p:nvPr>
            <p:ph type="sldNum" sz="quarter" idx="12"/>
          </p:nvPr>
        </p:nvSpPr>
        <p:spPr/>
        <p:txBody>
          <a:bodyPr/>
          <a:lstStyle/>
          <a:p>
            <a:fld id="{4B73C415-D670-4716-A5EC-CC4D52CA2BAC}" type="slidenum">
              <a:rPr lang="en-US" noProof="0" smtClean="0"/>
              <a:pPr/>
              <a:t>‹#›</a:t>
            </a:fld>
            <a:endParaRPr lang="en-US" noProof="0" dirty="0"/>
          </a:p>
        </p:txBody>
      </p:sp>
      <p:sp>
        <p:nvSpPr>
          <p:cNvPr id="9" name="Footer Placeholder 8">
            <a:extLst>
              <a:ext uri="{FF2B5EF4-FFF2-40B4-BE49-F238E27FC236}">
                <a16:creationId xmlns:a16="http://schemas.microsoft.com/office/drawing/2014/main" id="{AF77174B-114F-48DF-AFBF-1AA3416ACD4A}"/>
              </a:ext>
            </a:extLst>
          </p:cNvPr>
          <p:cNvSpPr>
            <a:spLocks noGrp="1"/>
          </p:cNvSpPr>
          <p:nvPr>
            <p:ph type="ftr" sz="quarter" idx="13"/>
          </p:nvPr>
        </p:nvSpPr>
        <p:spPr/>
        <p:txBody>
          <a:bodyPr/>
          <a:lstStyle/>
          <a:p>
            <a:r>
              <a:rPr lang="en-US" noProof="0" dirty="0"/>
              <a:t>Add a footer</a:t>
            </a:r>
          </a:p>
        </p:txBody>
      </p:sp>
    </p:spTree>
    <p:extLst>
      <p:ext uri="{BB962C8B-B14F-4D97-AF65-F5344CB8AC3E}">
        <p14:creationId xmlns:p14="http://schemas.microsoft.com/office/powerpoint/2010/main" val="149566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28A921-D1FB-449F-8402-7C032AAABB1C}"/>
              </a:ext>
            </a:extLst>
          </p:cNvPr>
          <p:cNvSpPr/>
          <p:nvPr userDrawn="1"/>
        </p:nvSpPr>
        <p:spPr>
          <a:xfrm>
            <a:off x="5353050" y="3714749"/>
            <a:ext cx="6406950" cy="3143249"/>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431999" y="3714746"/>
            <a:ext cx="4416225" cy="2364591"/>
          </a:xfrm>
        </p:spPr>
        <p:txBody>
          <a:bodyPr anchor="t"/>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5658103" y="3981451"/>
            <a:ext cx="5749483" cy="1343026"/>
          </a:xfrm>
        </p:spPr>
        <p:txBody>
          <a:bodyPr anchor="b"/>
          <a:lstStyle>
            <a:lvl1pPr>
              <a:defRPr sz="3600">
                <a:solidFill>
                  <a:schemeClr val="bg1"/>
                </a:solidFill>
              </a:defRPr>
            </a:lvl1pPr>
          </a:lstStyle>
          <a:p>
            <a:r>
              <a:rPr lang="en-US" noProof="0"/>
              <a:t>Click to edit Master title style</a:t>
            </a:r>
          </a:p>
        </p:txBody>
      </p:sp>
      <p:sp>
        <p:nvSpPr>
          <p:cNvPr id="5" name="Picture Placeholder 4">
            <a:extLst>
              <a:ext uri="{FF2B5EF4-FFF2-40B4-BE49-F238E27FC236}">
                <a16:creationId xmlns:a16="http://schemas.microsoft.com/office/drawing/2014/main" id="{528B6E3D-9C01-45EA-9E2B-711EC1B84F84}"/>
              </a:ext>
            </a:extLst>
          </p:cNvPr>
          <p:cNvSpPr>
            <a:spLocks noGrp="1"/>
          </p:cNvSpPr>
          <p:nvPr>
            <p:ph type="pic" sz="quarter" idx="12" hasCustomPrompt="1"/>
          </p:nvPr>
        </p:nvSpPr>
        <p:spPr>
          <a:xfrm>
            <a:off x="5353050" y="0"/>
            <a:ext cx="6406950" cy="3714747"/>
          </a:xfr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1" forceAA="0" compatLnSpc="1">
            <a:prstTxWarp prst="textNoShape">
              <a:avLst/>
            </a:prstTxWarp>
            <a:noAutofit/>
          </a:bodyPr>
          <a:lstStyle>
            <a:lvl1pPr marL="0" indent="0" algn="l">
              <a:buFont typeface="Arial" panose="020B0604020202020204" pitchFamily="34" charset="0"/>
              <a:buNone/>
              <a:defRPr lang="en-ZA" sz="1100" i="1">
                <a:solidFill>
                  <a:schemeClr val="lt1"/>
                </a:solidFill>
                <a:latin typeface="Times New Roman" panose="02020603050405020304" pitchFamily="18" charset="0"/>
                <a:cs typeface="Times New Roman" panose="02020603050405020304" pitchFamily="18" charset="0"/>
              </a:defRPr>
            </a:lvl1pPr>
          </a:lstStyle>
          <a:p>
            <a:pPr marL="0" lvl="0" algn="ctr"/>
            <a:r>
              <a:rPr lang="en-US" noProof="0" dirty="0"/>
              <a:t>Insert or Drag &amp; Drop your photo here</a:t>
            </a:r>
          </a:p>
        </p:txBody>
      </p:sp>
      <p:sp>
        <p:nvSpPr>
          <p:cNvPr id="18" name="Footer Placeholder 17">
            <a:extLst>
              <a:ext uri="{FF2B5EF4-FFF2-40B4-BE49-F238E27FC236}">
                <a16:creationId xmlns:a16="http://schemas.microsoft.com/office/drawing/2014/main" id="{1EC63334-B325-4256-8AA0-6F5A11030DEA}"/>
              </a:ext>
            </a:extLst>
          </p:cNvPr>
          <p:cNvSpPr>
            <a:spLocks noGrp="1"/>
          </p:cNvSpPr>
          <p:nvPr>
            <p:ph type="ftr" sz="quarter" idx="13"/>
          </p:nvPr>
        </p:nvSpPr>
        <p:spPr>
          <a:xfrm>
            <a:off x="432000" y="6365363"/>
            <a:ext cx="4416225" cy="412431"/>
          </a:xfrm>
        </p:spPr>
        <p:txBody>
          <a:bodyPr/>
          <a:lstStyle/>
          <a:p>
            <a:r>
              <a:rPr lang="en-US" noProof="0" dirty="0"/>
              <a:t>Add a footer</a:t>
            </a:r>
          </a:p>
        </p:txBody>
      </p:sp>
      <p:sp>
        <p:nvSpPr>
          <p:cNvPr id="20" name="Text Placeholder 19">
            <a:extLst>
              <a:ext uri="{FF2B5EF4-FFF2-40B4-BE49-F238E27FC236}">
                <a16:creationId xmlns:a16="http://schemas.microsoft.com/office/drawing/2014/main" id="{CC8965A7-6363-464F-998B-64E00F4F4956}"/>
              </a:ext>
            </a:extLst>
          </p:cNvPr>
          <p:cNvSpPr>
            <a:spLocks noGrp="1"/>
          </p:cNvSpPr>
          <p:nvPr>
            <p:ph type="body" sz="quarter" idx="14" hasCustomPrompt="1"/>
          </p:nvPr>
        </p:nvSpPr>
        <p:spPr>
          <a:xfrm>
            <a:off x="5658442" y="5657850"/>
            <a:ext cx="5749334" cy="1119943"/>
          </a:xfrm>
        </p:spPr>
        <p:txBody>
          <a:bodyPr/>
          <a:lstStyle>
            <a:lvl1pPr marL="0" indent="0">
              <a:buNone/>
              <a:defRPr sz="18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Subtitle, tagline or blurb can go here</a:t>
            </a:r>
          </a:p>
        </p:txBody>
      </p:sp>
    </p:spTree>
    <p:extLst>
      <p:ext uri="{BB962C8B-B14F-4D97-AF65-F5344CB8AC3E}">
        <p14:creationId xmlns:p14="http://schemas.microsoft.com/office/powerpoint/2010/main" val="3420662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49" name="Text Placeholder 8">
            <a:extLst>
              <a:ext uri="{FF2B5EF4-FFF2-40B4-BE49-F238E27FC236}">
                <a16:creationId xmlns:a16="http://schemas.microsoft.com/office/drawing/2014/main" id="{305CEEFA-58BB-4AFA-AD31-BEE38B013E00}"/>
              </a:ext>
            </a:extLst>
          </p:cNvPr>
          <p:cNvSpPr>
            <a:spLocks noGrp="1"/>
          </p:cNvSpPr>
          <p:nvPr>
            <p:ph type="body" sz="quarter" idx="17" hasCustomPrompt="1"/>
          </p:nvPr>
        </p:nvSpPr>
        <p:spPr>
          <a:xfrm>
            <a:off x="43180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0" name="Text Placeholder 10">
            <a:extLst>
              <a:ext uri="{FF2B5EF4-FFF2-40B4-BE49-F238E27FC236}">
                <a16:creationId xmlns:a16="http://schemas.microsoft.com/office/drawing/2014/main" id="{BEEE40C3-341F-4063-8D33-B1328863FB30}"/>
              </a:ext>
            </a:extLst>
          </p:cNvPr>
          <p:cNvSpPr>
            <a:spLocks noGrp="1"/>
          </p:cNvSpPr>
          <p:nvPr>
            <p:ph type="body" sz="quarter" idx="18" hasCustomPrompt="1"/>
          </p:nvPr>
        </p:nvSpPr>
        <p:spPr>
          <a:xfrm>
            <a:off x="43180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1" name="Text Placeholder 8">
            <a:extLst>
              <a:ext uri="{FF2B5EF4-FFF2-40B4-BE49-F238E27FC236}">
                <a16:creationId xmlns:a16="http://schemas.microsoft.com/office/drawing/2014/main" id="{D09CE291-B951-4300-9D67-154E4BB557EC}"/>
              </a:ext>
            </a:extLst>
          </p:cNvPr>
          <p:cNvSpPr>
            <a:spLocks noGrp="1"/>
          </p:cNvSpPr>
          <p:nvPr>
            <p:ph type="body" sz="quarter" idx="33" hasCustomPrompt="1"/>
          </p:nvPr>
        </p:nvSpPr>
        <p:spPr>
          <a:xfrm>
            <a:off x="277185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2" name="Text Placeholder 10">
            <a:extLst>
              <a:ext uri="{FF2B5EF4-FFF2-40B4-BE49-F238E27FC236}">
                <a16:creationId xmlns:a16="http://schemas.microsoft.com/office/drawing/2014/main" id="{0D3A393C-4D8C-49BC-934D-B57BE1B28405}"/>
              </a:ext>
            </a:extLst>
          </p:cNvPr>
          <p:cNvSpPr>
            <a:spLocks noGrp="1"/>
          </p:cNvSpPr>
          <p:nvPr>
            <p:ph type="body" sz="quarter" idx="34" hasCustomPrompt="1"/>
          </p:nvPr>
        </p:nvSpPr>
        <p:spPr>
          <a:xfrm>
            <a:off x="277185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3" name="Text Placeholder 8">
            <a:extLst>
              <a:ext uri="{FF2B5EF4-FFF2-40B4-BE49-F238E27FC236}">
                <a16:creationId xmlns:a16="http://schemas.microsoft.com/office/drawing/2014/main" id="{08906184-3520-4606-AF8B-59ECFFA6D756}"/>
              </a:ext>
            </a:extLst>
          </p:cNvPr>
          <p:cNvSpPr>
            <a:spLocks noGrp="1"/>
          </p:cNvSpPr>
          <p:nvPr>
            <p:ph type="body" sz="quarter" idx="35" hasCustomPrompt="1"/>
          </p:nvPr>
        </p:nvSpPr>
        <p:spPr>
          <a:xfrm>
            <a:off x="511190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4" name="Text Placeholder 10">
            <a:extLst>
              <a:ext uri="{FF2B5EF4-FFF2-40B4-BE49-F238E27FC236}">
                <a16:creationId xmlns:a16="http://schemas.microsoft.com/office/drawing/2014/main" id="{8A64BEB9-7FB0-4DF9-BFE9-62016E83E890}"/>
              </a:ext>
            </a:extLst>
          </p:cNvPr>
          <p:cNvSpPr>
            <a:spLocks noGrp="1"/>
          </p:cNvSpPr>
          <p:nvPr>
            <p:ph type="body" sz="quarter" idx="36" hasCustomPrompt="1"/>
          </p:nvPr>
        </p:nvSpPr>
        <p:spPr>
          <a:xfrm>
            <a:off x="511190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5" name="Text Placeholder 8">
            <a:extLst>
              <a:ext uri="{FF2B5EF4-FFF2-40B4-BE49-F238E27FC236}">
                <a16:creationId xmlns:a16="http://schemas.microsoft.com/office/drawing/2014/main" id="{4CCC1C98-37FD-4404-8383-72ED535FE578}"/>
              </a:ext>
            </a:extLst>
          </p:cNvPr>
          <p:cNvSpPr>
            <a:spLocks noGrp="1"/>
          </p:cNvSpPr>
          <p:nvPr>
            <p:ph type="body" sz="quarter" idx="37" hasCustomPrompt="1"/>
          </p:nvPr>
        </p:nvSpPr>
        <p:spPr>
          <a:xfrm>
            <a:off x="745195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6" name="Text Placeholder 10">
            <a:extLst>
              <a:ext uri="{FF2B5EF4-FFF2-40B4-BE49-F238E27FC236}">
                <a16:creationId xmlns:a16="http://schemas.microsoft.com/office/drawing/2014/main" id="{B24BD1AE-AB0E-40FA-AEA8-8D687D84B56E}"/>
              </a:ext>
            </a:extLst>
          </p:cNvPr>
          <p:cNvSpPr>
            <a:spLocks noGrp="1"/>
          </p:cNvSpPr>
          <p:nvPr>
            <p:ph type="body" sz="quarter" idx="38" hasCustomPrompt="1"/>
          </p:nvPr>
        </p:nvSpPr>
        <p:spPr>
          <a:xfrm>
            <a:off x="745195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CA2F0EA7-F3F7-443F-BA0D-4916B618C56B}"/>
              </a:ext>
            </a:extLst>
          </p:cNvPr>
          <p:cNvSpPr>
            <a:spLocks noGrp="1"/>
          </p:cNvSpPr>
          <p:nvPr>
            <p:ph type="body" sz="quarter" idx="39" hasCustomPrompt="1"/>
          </p:nvPr>
        </p:nvSpPr>
        <p:spPr>
          <a:xfrm>
            <a:off x="979200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8" name="Text Placeholder 10">
            <a:extLst>
              <a:ext uri="{FF2B5EF4-FFF2-40B4-BE49-F238E27FC236}">
                <a16:creationId xmlns:a16="http://schemas.microsoft.com/office/drawing/2014/main" id="{2BB6E6C3-1F6A-41B6-8EE0-6FDCBA34413C}"/>
              </a:ext>
            </a:extLst>
          </p:cNvPr>
          <p:cNvSpPr>
            <a:spLocks noGrp="1"/>
          </p:cNvSpPr>
          <p:nvPr>
            <p:ph type="body" sz="quarter" idx="40" hasCustomPrompt="1"/>
          </p:nvPr>
        </p:nvSpPr>
        <p:spPr>
          <a:xfrm>
            <a:off x="979200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6" name="Picture Placeholder 15">
            <a:extLst>
              <a:ext uri="{FF2B5EF4-FFF2-40B4-BE49-F238E27FC236}">
                <a16:creationId xmlns:a16="http://schemas.microsoft.com/office/drawing/2014/main" id="{B2738624-9DAA-4152-9A77-80BBB71AD5F1}"/>
              </a:ext>
            </a:extLst>
          </p:cNvPr>
          <p:cNvSpPr>
            <a:spLocks noGrp="1"/>
          </p:cNvSpPr>
          <p:nvPr>
            <p:ph type="pic" sz="quarter" idx="41"/>
          </p:nvPr>
        </p:nvSpPr>
        <p:spPr>
          <a:xfrm>
            <a:off x="431800"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59" name="Picture Placeholder 15">
            <a:extLst>
              <a:ext uri="{FF2B5EF4-FFF2-40B4-BE49-F238E27FC236}">
                <a16:creationId xmlns:a16="http://schemas.microsoft.com/office/drawing/2014/main" id="{522AE46C-0845-4BB0-9861-06071BCF56F6}"/>
              </a:ext>
            </a:extLst>
          </p:cNvPr>
          <p:cNvSpPr>
            <a:spLocks noGrp="1"/>
          </p:cNvSpPr>
          <p:nvPr>
            <p:ph type="pic" sz="quarter" idx="42"/>
          </p:nvPr>
        </p:nvSpPr>
        <p:spPr>
          <a:xfrm>
            <a:off x="2771850"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0" name="Picture Placeholder 15">
            <a:extLst>
              <a:ext uri="{FF2B5EF4-FFF2-40B4-BE49-F238E27FC236}">
                <a16:creationId xmlns:a16="http://schemas.microsoft.com/office/drawing/2014/main" id="{D791A6AF-478F-443B-A785-F82A8DBA9F30}"/>
              </a:ext>
            </a:extLst>
          </p:cNvPr>
          <p:cNvSpPr>
            <a:spLocks noGrp="1"/>
          </p:cNvSpPr>
          <p:nvPr>
            <p:ph type="pic" sz="quarter" idx="43"/>
          </p:nvPr>
        </p:nvSpPr>
        <p:spPr>
          <a:xfrm>
            <a:off x="5112287"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1" name="Picture Placeholder 15">
            <a:extLst>
              <a:ext uri="{FF2B5EF4-FFF2-40B4-BE49-F238E27FC236}">
                <a16:creationId xmlns:a16="http://schemas.microsoft.com/office/drawing/2014/main" id="{1A65AFE9-2875-44A5-BF13-6E8438892669}"/>
              </a:ext>
            </a:extLst>
          </p:cNvPr>
          <p:cNvSpPr>
            <a:spLocks noGrp="1"/>
          </p:cNvSpPr>
          <p:nvPr>
            <p:ph type="pic" sz="quarter" idx="44"/>
          </p:nvPr>
        </p:nvSpPr>
        <p:spPr>
          <a:xfrm>
            <a:off x="7451950"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2" name="Picture Placeholder 15">
            <a:extLst>
              <a:ext uri="{FF2B5EF4-FFF2-40B4-BE49-F238E27FC236}">
                <a16:creationId xmlns:a16="http://schemas.microsoft.com/office/drawing/2014/main" id="{069B9167-077F-4123-82C5-01EB62AFB3E6}"/>
              </a:ext>
            </a:extLst>
          </p:cNvPr>
          <p:cNvSpPr>
            <a:spLocks noGrp="1"/>
          </p:cNvSpPr>
          <p:nvPr>
            <p:ph type="pic" sz="quarter" idx="45"/>
          </p:nvPr>
        </p:nvSpPr>
        <p:spPr>
          <a:xfrm>
            <a:off x="9780587"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Tree>
    <p:extLst>
      <p:ext uri="{BB962C8B-B14F-4D97-AF65-F5344CB8AC3E}">
        <p14:creationId xmlns:p14="http://schemas.microsoft.com/office/powerpoint/2010/main" val="4064838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 Bullet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FA8C4C-FE50-44C1-8434-6C7BB898173F}"/>
              </a:ext>
            </a:extLst>
          </p:cNvPr>
          <p:cNvSpPr/>
          <p:nvPr userDrawn="1"/>
        </p:nvSpPr>
        <p:spPr>
          <a:xfrm>
            <a:off x="432000" y="0"/>
            <a:ext cx="5472000" cy="6858000"/>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680728" y="5657850"/>
            <a:ext cx="4974545" cy="707513"/>
          </a:xfrm>
        </p:spPr>
        <p:txBody>
          <a:bodyPr/>
          <a:lstStyle>
            <a:lvl1pPr marL="0" indent="0">
              <a:buNone/>
              <a:defRPr sz="1800">
                <a:solidFill>
                  <a:schemeClr val="bg1"/>
                </a:solidFill>
              </a:defRPr>
            </a:lvl1pPr>
          </a:lstStyle>
          <a:p>
            <a:pPr lvl="0"/>
            <a:r>
              <a:rPr lang="en-US" noProof="0"/>
              <a:t>Subtitle, tagline or blurb can go here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a:xfrm>
            <a:off x="432000" y="6365363"/>
            <a:ext cx="5472000" cy="412431"/>
          </a:xfrm>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0" name="Picture Placeholder 4">
            <a:extLst>
              <a:ext uri="{FF2B5EF4-FFF2-40B4-BE49-F238E27FC236}">
                <a16:creationId xmlns:a16="http://schemas.microsoft.com/office/drawing/2014/main" id="{704BE0A1-F26A-4947-971D-055860FFC91D}"/>
              </a:ext>
            </a:extLst>
          </p:cNvPr>
          <p:cNvSpPr>
            <a:spLocks noGrp="1"/>
          </p:cNvSpPr>
          <p:nvPr>
            <p:ph type="pic" sz="quarter" idx="12" hasCustomPrompt="1"/>
          </p:nvPr>
        </p:nvSpPr>
        <p:spPr>
          <a:xfrm>
            <a:off x="432000" y="0"/>
            <a:ext cx="5472000" cy="3714747"/>
          </a:xfr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1" forceAA="0" compatLnSpc="1">
            <a:prstTxWarp prst="textNoShape">
              <a:avLst/>
            </a:prstTxWarp>
            <a:noAutofit/>
          </a:bodyPr>
          <a:lstStyle>
            <a:lvl1pPr marL="0" indent="0" algn="l">
              <a:buFont typeface="Arial" panose="020B0604020202020204" pitchFamily="34" charset="0"/>
              <a:buNone/>
              <a:defRPr lang="en-ZA" sz="1100" i="1">
                <a:solidFill>
                  <a:schemeClr val="lt1"/>
                </a:solidFill>
                <a:latin typeface="Times New Roman" panose="02020603050405020304" pitchFamily="18" charset="0"/>
                <a:cs typeface="Times New Roman" panose="02020603050405020304" pitchFamily="18" charset="0"/>
              </a:defRPr>
            </a:lvl1pPr>
          </a:lstStyle>
          <a:p>
            <a:pPr marL="0" lvl="0" algn="ctr"/>
            <a:r>
              <a:rPr lang="en-US" noProof="0" dirty="0"/>
              <a:t>Insert or Drag &amp; Drop your photo here</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680728" y="3981450"/>
            <a:ext cx="4974545" cy="1343025"/>
          </a:xfrm>
        </p:spPr>
        <p:txBody>
          <a:bodyPr vert="horz" lIns="0" tIns="0" rIns="0" bIns="0" rtlCol="0" anchor="b">
            <a:noAutofit/>
          </a:bodyPr>
          <a:lstStyle>
            <a:lvl1pPr>
              <a:defRPr lang="en-ZA" sz="3600" dirty="0">
                <a:solidFill>
                  <a:schemeClr val="bg1"/>
                </a:solidFill>
              </a:defRPr>
            </a:lvl1pPr>
          </a:lstStyle>
          <a:p>
            <a:pPr lvl="0"/>
            <a:r>
              <a:rPr lang="en-US" noProof="0"/>
              <a:t>Click to edit Master title style</a:t>
            </a:r>
          </a:p>
        </p:txBody>
      </p:sp>
      <p:sp>
        <p:nvSpPr>
          <p:cNvPr id="13" name="Text Placeholder 8">
            <a:extLst>
              <a:ext uri="{FF2B5EF4-FFF2-40B4-BE49-F238E27FC236}">
                <a16:creationId xmlns:a16="http://schemas.microsoft.com/office/drawing/2014/main" id="{B51A342D-6638-406F-A54B-59B56F36AD4A}"/>
              </a:ext>
            </a:extLst>
          </p:cNvPr>
          <p:cNvSpPr>
            <a:spLocks noGrp="1"/>
          </p:cNvSpPr>
          <p:nvPr>
            <p:ph type="body" sz="quarter" idx="13" hasCustomPrompt="1"/>
          </p:nvPr>
        </p:nvSpPr>
        <p:spPr>
          <a:xfrm>
            <a:off x="6288002" y="4130531"/>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32169FB-F8BF-46FF-8BDE-E27C751C1C46}"/>
              </a:ext>
            </a:extLst>
          </p:cNvPr>
          <p:cNvSpPr>
            <a:spLocks noGrp="1"/>
          </p:cNvSpPr>
          <p:nvPr>
            <p:ph type="body" sz="quarter" idx="14" hasCustomPrompt="1"/>
          </p:nvPr>
        </p:nvSpPr>
        <p:spPr>
          <a:xfrm>
            <a:off x="6288002" y="4764931"/>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5" name="Text Placeholder 8">
            <a:extLst>
              <a:ext uri="{FF2B5EF4-FFF2-40B4-BE49-F238E27FC236}">
                <a16:creationId xmlns:a16="http://schemas.microsoft.com/office/drawing/2014/main" id="{051BC42F-45BF-462B-A15F-54639A5DA461}"/>
              </a:ext>
            </a:extLst>
          </p:cNvPr>
          <p:cNvSpPr>
            <a:spLocks noGrp="1"/>
          </p:cNvSpPr>
          <p:nvPr>
            <p:ph type="body" sz="quarter" idx="15" hasCustomPrompt="1"/>
          </p:nvPr>
        </p:nvSpPr>
        <p:spPr>
          <a:xfrm>
            <a:off x="8202527" y="4130531"/>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16" name="Text Placeholder 10">
            <a:extLst>
              <a:ext uri="{FF2B5EF4-FFF2-40B4-BE49-F238E27FC236}">
                <a16:creationId xmlns:a16="http://schemas.microsoft.com/office/drawing/2014/main" id="{08A990CD-AF1D-4FBE-B3FF-4BC5BE2BFD9F}"/>
              </a:ext>
            </a:extLst>
          </p:cNvPr>
          <p:cNvSpPr>
            <a:spLocks noGrp="1"/>
          </p:cNvSpPr>
          <p:nvPr>
            <p:ph type="body" sz="quarter" idx="16" hasCustomPrompt="1"/>
          </p:nvPr>
        </p:nvSpPr>
        <p:spPr>
          <a:xfrm>
            <a:off x="8202527" y="4764931"/>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7" name="Text Placeholder 8">
            <a:extLst>
              <a:ext uri="{FF2B5EF4-FFF2-40B4-BE49-F238E27FC236}">
                <a16:creationId xmlns:a16="http://schemas.microsoft.com/office/drawing/2014/main" id="{C595063C-F901-4E60-A714-6454F42F0D95}"/>
              </a:ext>
            </a:extLst>
          </p:cNvPr>
          <p:cNvSpPr>
            <a:spLocks noGrp="1"/>
          </p:cNvSpPr>
          <p:nvPr>
            <p:ph type="body" sz="quarter" idx="17" hasCustomPrompt="1"/>
          </p:nvPr>
        </p:nvSpPr>
        <p:spPr>
          <a:xfrm>
            <a:off x="10117052" y="4130531"/>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18" name="Text Placeholder 10">
            <a:extLst>
              <a:ext uri="{FF2B5EF4-FFF2-40B4-BE49-F238E27FC236}">
                <a16:creationId xmlns:a16="http://schemas.microsoft.com/office/drawing/2014/main" id="{C7672B0A-0079-40F6-8B93-A5F1DB5882E0}"/>
              </a:ext>
            </a:extLst>
          </p:cNvPr>
          <p:cNvSpPr>
            <a:spLocks noGrp="1"/>
          </p:cNvSpPr>
          <p:nvPr>
            <p:ph type="body" sz="quarter" idx="18" hasCustomPrompt="1"/>
          </p:nvPr>
        </p:nvSpPr>
        <p:spPr>
          <a:xfrm>
            <a:off x="10117052" y="4764931"/>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Tree>
    <p:extLst>
      <p:ext uri="{BB962C8B-B14F-4D97-AF65-F5344CB8AC3E}">
        <p14:creationId xmlns:p14="http://schemas.microsoft.com/office/powerpoint/2010/main" val="5466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 Icon Bullet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FA8C4C-FE50-44C1-8434-6C7BB898173F}"/>
              </a:ext>
            </a:extLst>
          </p:cNvPr>
          <p:cNvSpPr/>
          <p:nvPr userDrawn="1"/>
        </p:nvSpPr>
        <p:spPr>
          <a:xfrm>
            <a:off x="432000" y="0"/>
            <a:ext cx="5472000" cy="6858000"/>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680728" y="5657850"/>
            <a:ext cx="4974545" cy="707513"/>
          </a:xfrm>
        </p:spPr>
        <p:txBody>
          <a:bodyPr/>
          <a:lstStyle>
            <a:lvl1pPr marL="0" indent="0">
              <a:buNone/>
              <a:defRPr sz="1800">
                <a:solidFill>
                  <a:schemeClr val="bg1"/>
                </a:solidFill>
              </a:defRPr>
            </a:lvl1pPr>
          </a:lstStyle>
          <a:p>
            <a:pPr lvl="0"/>
            <a:r>
              <a:rPr lang="en-US" noProof="0"/>
              <a:t>Subtitle, tagline or blurb can go here</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0" name="Picture Placeholder 4">
            <a:extLst>
              <a:ext uri="{FF2B5EF4-FFF2-40B4-BE49-F238E27FC236}">
                <a16:creationId xmlns:a16="http://schemas.microsoft.com/office/drawing/2014/main" id="{704BE0A1-F26A-4947-971D-055860FFC91D}"/>
              </a:ext>
            </a:extLst>
          </p:cNvPr>
          <p:cNvSpPr>
            <a:spLocks noGrp="1"/>
          </p:cNvSpPr>
          <p:nvPr>
            <p:ph type="pic" sz="quarter" idx="12" hasCustomPrompt="1"/>
          </p:nvPr>
        </p:nvSpPr>
        <p:spPr>
          <a:xfrm>
            <a:off x="432000" y="0"/>
            <a:ext cx="5472000" cy="3714747"/>
          </a:xfr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1" forceAA="0" compatLnSpc="1">
            <a:prstTxWarp prst="textNoShape">
              <a:avLst/>
            </a:prstTxWarp>
            <a:noAutofit/>
          </a:bodyPr>
          <a:lstStyle>
            <a:lvl1pPr marL="0" indent="0" algn="l">
              <a:buFont typeface="Arial" panose="020B0604020202020204" pitchFamily="34" charset="0"/>
              <a:buNone/>
              <a:defRPr lang="en-ZA" sz="1100" i="1">
                <a:solidFill>
                  <a:schemeClr val="lt1"/>
                </a:solidFill>
                <a:latin typeface="Times New Roman" panose="02020603050405020304" pitchFamily="18" charset="0"/>
                <a:cs typeface="Times New Roman" panose="02020603050405020304" pitchFamily="18" charset="0"/>
              </a:defRPr>
            </a:lvl1pPr>
          </a:lstStyle>
          <a:p>
            <a:pPr marL="0" lvl="0" algn="ctr"/>
            <a:r>
              <a:rPr lang="en-US" noProof="0" dirty="0"/>
              <a:t>Insert or Drag &amp; Drop your photo here</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680728" y="3981450"/>
            <a:ext cx="4974545" cy="1343025"/>
          </a:xfrm>
        </p:spPr>
        <p:txBody>
          <a:bodyPr vert="horz" lIns="0" tIns="0" rIns="0" bIns="0" rtlCol="0" anchor="b">
            <a:noAutofit/>
          </a:bodyPr>
          <a:lstStyle>
            <a:lvl1pPr>
              <a:defRPr lang="en-ZA" sz="3600" dirty="0">
                <a:solidFill>
                  <a:schemeClr val="bg1"/>
                </a:solidFill>
              </a:defRPr>
            </a:lvl1pPr>
          </a:lstStyle>
          <a:p>
            <a:pPr lvl="0"/>
            <a:r>
              <a:rPr lang="en-US" noProof="0"/>
              <a:t>Click to edit Master title style</a:t>
            </a:r>
          </a:p>
        </p:txBody>
      </p:sp>
      <p:sp>
        <p:nvSpPr>
          <p:cNvPr id="13" name="Text Placeholder 8">
            <a:extLst>
              <a:ext uri="{FF2B5EF4-FFF2-40B4-BE49-F238E27FC236}">
                <a16:creationId xmlns:a16="http://schemas.microsoft.com/office/drawing/2014/main" id="{B51A342D-6638-406F-A54B-59B56F36AD4A}"/>
              </a:ext>
            </a:extLst>
          </p:cNvPr>
          <p:cNvSpPr>
            <a:spLocks noGrp="1"/>
          </p:cNvSpPr>
          <p:nvPr>
            <p:ph type="body" sz="quarter" idx="13" hasCustomPrompt="1"/>
          </p:nvPr>
        </p:nvSpPr>
        <p:spPr>
          <a:xfrm>
            <a:off x="7078577" y="5010963"/>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14" name="Text Placeholder 10">
            <a:extLst>
              <a:ext uri="{FF2B5EF4-FFF2-40B4-BE49-F238E27FC236}">
                <a16:creationId xmlns:a16="http://schemas.microsoft.com/office/drawing/2014/main" id="{C32169FB-F8BF-46FF-8BDE-E27C751C1C46}"/>
              </a:ext>
            </a:extLst>
          </p:cNvPr>
          <p:cNvSpPr>
            <a:spLocks noGrp="1"/>
          </p:cNvSpPr>
          <p:nvPr>
            <p:ph type="body" sz="quarter" idx="14" hasCustomPrompt="1"/>
          </p:nvPr>
        </p:nvSpPr>
        <p:spPr>
          <a:xfrm>
            <a:off x="7078577" y="5645363"/>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5" name="Text Placeholder 8">
            <a:extLst>
              <a:ext uri="{FF2B5EF4-FFF2-40B4-BE49-F238E27FC236}">
                <a16:creationId xmlns:a16="http://schemas.microsoft.com/office/drawing/2014/main" id="{051BC42F-45BF-462B-A15F-54639A5DA461}"/>
              </a:ext>
            </a:extLst>
          </p:cNvPr>
          <p:cNvSpPr>
            <a:spLocks noGrp="1"/>
          </p:cNvSpPr>
          <p:nvPr>
            <p:ph type="body" sz="quarter" idx="15" hasCustomPrompt="1"/>
          </p:nvPr>
        </p:nvSpPr>
        <p:spPr>
          <a:xfrm>
            <a:off x="9402677" y="5010963"/>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16" name="Text Placeholder 10">
            <a:extLst>
              <a:ext uri="{FF2B5EF4-FFF2-40B4-BE49-F238E27FC236}">
                <a16:creationId xmlns:a16="http://schemas.microsoft.com/office/drawing/2014/main" id="{08A990CD-AF1D-4FBE-B3FF-4BC5BE2BFD9F}"/>
              </a:ext>
            </a:extLst>
          </p:cNvPr>
          <p:cNvSpPr>
            <a:spLocks noGrp="1"/>
          </p:cNvSpPr>
          <p:nvPr>
            <p:ph type="body" sz="quarter" idx="16" hasCustomPrompt="1"/>
          </p:nvPr>
        </p:nvSpPr>
        <p:spPr>
          <a:xfrm>
            <a:off x="9402677" y="5645363"/>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3" name="Text Placeholder 8">
            <a:extLst>
              <a:ext uri="{FF2B5EF4-FFF2-40B4-BE49-F238E27FC236}">
                <a16:creationId xmlns:a16="http://schemas.microsoft.com/office/drawing/2014/main" id="{B71CBA76-3CE4-4FA7-8940-41ECC9129C5A}"/>
              </a:ext>
            </a:extLst>
          </p:cNvPr>
          <p:cNvSpPr>
            <a:spLocks noGrp="1"/>
          </p:cNvSpPr>
          <p:nvPr>
            <p:ph type="body" sz="quarter" idx="17" hasCustomPrompt="1"/>
          </p:nvPr>
        </p:nvSpPr>
        <p:spPr>
          <a:xfrm>
            <a:off x="7078577" y="2360347"/>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4" name="Text Placeholder 10">
            <a:extLst>
              <a:ext uri="{FF2B5EF4-FFF2-40B4-BE49-F238E27FC236}">
                <a16:creationId xmlns:a16="http://schemas.microsoft.com/office/drawing/2014/main" id="{ADC8FCF6-5E2F-4976-8979-F493766C38E0}"/>
              </a:ext>
            </a:extLst>
          </p:cNvPr>
          <p:cNvSpPr>
            <a:spLocks noGrp="1"/>
          </p:cNvSpPr>
          <p:nvPr>
            <p:ph type="body" sz="quarter" idx="18" hasCustomPrompt="1"/>
          </p:nvPr>
        </p:nvSpPr>
        <p:spPr>
          <a:xfrm>
            <a:off x="7078577" y="2994747"/>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5" name="Text Placeholder 8">
            <a:extLst>
              <a:ext uri="{FF2B5EF4-FFF2-40B4-BE49-F238E27FC236}">
                <a16:creationId xmlns:a16="http://schemas.microsoft.com/office/drawing/2014/main" id="{F111F3D7-9557-4D01-B2FB-38A2FFA1052E}"/>
              </a:ext>
            </a:extLst>
          </p:cNvPr>
          <p:cNvSpPr>
            <a:spLocks noGrp="1"/>
          </p:cNvSpPr>
          <p:nvPr>
            <p:ph type="body" sz="quarter" idx="19" hasCustomPrompt="1"/>
          </p:nvPr>
        </p:nvSpPr>
        <p:spPr>
          <a:xfrm>
            <a:off x="9402677" y="2360347"/>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26" name="Text Placeholder 10">
            <a:extLst>
              <a:ext uri="{FF2B5EF4-FFF2-40B4-BE49-F238E27FC236}">
                <a16:creationId xmlns:a16="http://schemas.microsoft.com/office/drawing/2014/main" id="{FE89EBCC-101B-4979-93C1-08579B031993}"/>
              </a:ext>
            </a:extLst>
          </p:cNvPr>
          <p:cNvSpPr>
            <a:spLocks noGrp="1"/>
          </p:cNvSpPr>
          <p:nvPr>
            <p:ph type="body" sz="quarter" idx="20" hasCustomPrompt="1"/>
          </p:nvPr>
        </p:nvSpPr>
        <p:spPr>
          <a:xfrm>
            <a:off x="9402677" y="2994747"/>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Tree>
    <p:extLst>
      <p:ext uri="{BB962C8B-B14F-4D97-AF65-F5344CB8AC3E}">
        <p14:creationId xmlns:p14="http://schemas.microsoft.com/office/powerpoint/2010/main" val="3040843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gital Product">
    <p:bg>
      <p:bgRef idx="1001">
        <a:schemeClr val="bg1"/>
      </p:bgRef>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CE857ED-B36A-4B8A-81C4-94389617E240}"/>
              </a:ext>
            </a:extLst>
          </p:cNvPr>
          <p:cNvPicPr>
            <a:picLocks noChangeAspect="1"/>
          </p:cNvPicPr>
          <p:nvPr userDrawn="1"/>
        </p:nvPicPr>
        <p:blipFill>
          <a:blip r:embed="rId3"/>
          <a:stretch>
            <a:fillRect/>
          </a:stretch>
        </p:blipFill>
        <p:spPr>
          <a:xfrm>
            <a:off x="663465" y="1007667"/>
            <a:ext cx="11528535" cy="5645385"/>
          </a:xfrm>
          <a:prstGeom prst="rect">
            <a:avLst/>
          </a:prstGeom>
        </p:spPr>
      </p:pic>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432000" y="3613424"/>
            <a:ext cx="3974900" cy="24659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9" name="Text Placeholder 8">
            <a:extLst>
              <a:ext uri="{FF2B5EF4-FFF2-40B4-BE49-F238E27FC236}">
                <a16:creationId xmlns:a16="http://schemas.microsoft.com/office/drawing/2014/main" id="{177496E8-E637-4081-A0D0-AB167EE45909}"/>
              </a:ext>
            </a:extLst>
          </p:cNvPr>
          <p:cNvSpPr>
            <a:spLocks noGrp="1"/>
          </p:cNvSpPr>
          <p:nvPr>
            <p:ph type="body" sz="quarter" idx="12" hasCustomPrompt="1"/>
          </p:nvPr>
        </p:nvSpPr>
        <p:spPr>
          <a:xfrm>
            <a:off x="431800" y="1582738"/>
            <a:ext cx="3975100" cy="1744662"/>
          </a:xfrm>
        </p:spPr>
        <p:txBody>
          <a:bodyPr anchor="b"/>
          <a:lstStyle>
            <a:lvl1pPr marL="0" indent="0">
              <a:buNone/>
              <a:defRPr sz="3200">
                <a:solidFill>
                  <a:schemeClr val="tx1">
                    <a:lumMod val="75000"/>
                    <a:lumOff val="25000"/>
                  </a:schemeClr>
                </a:solidFill>
              </a:defRPr>
            </a:lvl1pPr>
          </a:lstStyle>
          <a:p>
            <a:pPr lvl="0"/>
            <a:r>
              <a:rPr lang="en-US" noProof="0"/>
              <a:t>Emphasized Text</a:t>
            </a:r>
          </a:p>
        </p:txBody>
      </p:sp>
      <p:sp>
        <p:nvSpPr>
          <p:cNvPr id="11" name="Picture Placeholder 10">
            <a:extLst>
              <a:ext uri="{FF2B5EF4-FFF2-40B4-BE49-F238E27FC236}">
                <a16:creationId xmlns:a16="http://schemas.microsoft.com/office/drawing/2014/main" id="{DE221C2C-B20F-4F90-A44F-08EE879BA9C9}"/>
              </a:ext>
            </a:extLst>
          </p:cNvPr>
          <p:cNvSpPr>
            <a:spLocks noGrp="1"/>
          </p:cNvSpPr>
          <p:nvPr>
            <p:ph type="pic" sz="quarter" idx="13" hasCustomPrompt="1"/>
          </p:nvPr>
        </p:nvSpPr>
        <p:spPr>
          <a:xfrm>
            <a:off x="5217319" y="1450975"/>
            <a:ext cx="6974680" cy="3935414"/>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your Screen Design here</a:t>
            </a:r>
          </a:p>
        </p:txBody>
      </p:sp>
    </p:spTree>
    <p:extLst>
      <p:ext uri="{BB962C8B-B14F-4D97-AF65-F5344CB8AC3E}">
        <p14:creationId xmlns:p14="http://schemas.microsoft.com/office/powerpoint/2010/main" val="7745007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Secti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1FED-0A73-4769-96A2-4C362E5D9DE0}"/>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E455B16D-31A1-4D28-ADC4-0BDEF4E07DFF}"/>
              </a:ext>
            </a:extLst>
          </p:cNvPr>
          <p:cNvSpPr>
            <a:spLocks noGrp="1"/>
          </p:cNvSpPr>
          <p:nvPr>
            <p:ph sz="half" idx="1" hasCustomPrompt="1"/>
          </p:nvPr>
        </p:nvSpPr>
        <p:spPr>
          <a:xfrm>
            <a:off x="432000" y="1008000"/>
            <a:ext cx="11340000"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Single line of text</a:t>
            </a:r>
          </a:p>
        </p:txBody>
      </p:sp>
      <p:sp>
        <p:nvSpPr>
          <p:cNvPr id="4" name="Content Placeholder 3">
            <a:extLst>
              <a:ext uri="{FF2B5EF4-FFF2-40B4-BE49-F238E27FC236}">
                <a16:creationId xmlns:a16="http://schemas.microsoft.com/office/drawing/2014/main" id="{AC4D4C6E-0D63-44CE-B0B4-BAA8F101EAFF}"/>
              </a:ext>
            </a:extLst>
          </p:cNvPr>
          <p:cNvSpPr>
            <a:spLocks noGrp="1"/>
          </p:cNvSpPr>
          <p:nvPr>
            <p:ph sz="half" idx="2" hasCustomPrompt="1"/>
          </p:nvPr>
        </p:nvSpPr>
        <p:spPr>
          <a:xfrm>
            <a:off x="2231749" y="4637931"/>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8" name="Footer Placeholder 7">
            <a:extLst>
              <a:ext uri="{FF2B5EF4-FFF2-40B4-BE49-F238E27FC236}">
                <a16:creationId xmlns:a16="http://schemas.microsoft.com/office/drawing/2014/main" id="{43C0B96F-9D35-4001-9F9C-1A7004D61F3D}"/>
              </a:ext>
            </a:extLst>
          </p:cNvPr>
          <p:cNvSpPr>
            <a:spLocks noGrp="1"/>
          </p:cNvSpPr>
          <p:nvPr>
            <p:ph type="ftr" sz="quarter" idx="10"/>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A1C915CA-DB91-4B68-8DB8-2745ADA58582}"/>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0BF46361-E4F6-47BA-9660-22CF6C0669CB}"/>
              </a:ext>
            </a:extLst>
          </p:cNvPr>
          <p:cNvSpPr>
            <a:spLocks noGrp="1"/>
          </p:cNvSpPr>
          <p:nvPr>
            <p:ph type="body" sz="quarter" idx="12" hasCustomPrompt="1"/>
          </p:nvPr>
        </p:nvSpPr>
        <p:spPr>
          <a:xfrm>
            <a:off x="5111498" y="4637931"/>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0" name="Text Placeholder 9">
            <a:extLst>
              <a:ext uri="{FF2B5EF4-FFF2-40B4-BE49-F238E27FC236}">
                <a16:creationId xmlns:a16="http://schemas.microsoft.com/office/drawing/2014/main" id="{2BB15A8A-91AC-4F5D-A727-1D120F5D43D5}"/>
              </a:ext>
            </a:extLst>
          </p:cNvPr>
          <p:cNvSpPr>
            <a:spLocks noGrp="1"/>
          </p:cNvSpPr>
          <p:nvPr>
            <p:ph type="body" sz="quarter" idx="13" hasCustomPrompt="1"/>
          </p:nvPr>
        </p:nvSpPr>
        <p:spPr>
          <a:xfrm>
            <a:off x="7991247" y="4637931"/>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2" name="Text Placeholder 11">
            <a:extLst>
              <a:ext uri="{FF2B5EF4-FFF2-40B4-BE49-F238E27FC236}">
                <a16:creationId xmlns:a16="http://schemas.microsoft.com/office/drawing/2014/main" id="{1A87D1D6-A833-418D-948C-DDF79372310E}"/>
              </a:ext>
            </a:extLst>
          </p:cNvPr>
          <p:cNvSpPr>
            <a:spLocks noGrp="1"/>
          </p:cNvSpPr>
          <p:nvPr>
            <p:ph type="body" sz="quarter" idx="14" hasCustomPrompt="1"/>
          </p:nvPr>
        </p:nvSpPr>
        <p:spPr>
          <a:xfrm>
            <a:off x="2231749" y="4003531"/>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Section 1</a:t>
            </a:r>
          </a:p>
        </p:txBody>
      </p:sp>
      <p:sp>
        <p:nvSpPr>
          <p:cNvPr id="14" name="Text Placeholder 13">
            <a:extLst>
              <a:ext uri="{FF2B5EF4-FFF2-40B4-BE49-F238E27FC236}">
                <a16:creationId xmlns:a16="http://schemas.microsoft.com/office/drawing/2014/main" id="{729FC9F6-9736-4DA2-A807-7430389A47FC}"/>
              </a:ext>
            </a:extLst>
          </p:cNvPr>
          <p:cNvSpPr>
            <a:spLocks noGrp="1"/>
          </p:cNvSpPr>
          <p:nvPr>
            <p:ph type="body" sz="quarter" idx="15" hasCustomPrompt="1"/>
          </p:nvPr>
        </p:nvSpPr>
        <p:spPr>
          <a:xfrm>
            <a:off x="5111498" y="4003531"/>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Section 2</a:t>
            </a:r>
          </a:p>
        </p:txBody>
      </p:sp>
      <p:sp>
        <p:nvSpPr>
          <p:cNvPr id="16" name="Text Placeholder 15">
            <a:extLst>
              <a:ext uri="{FF2B5EF4-FFF2-40B4-BE49-F238E27FC236}">
                <a16:creationId xmlns:a16="http://schemas.microsoft.com/office/drawing/2014/main" id="{8FD41719-B17D-4C65-8905-CFB25698E450}"/>
              </a:ext>
            </a:extLst>
          </p:cNvPr>
          <p:cNvSpPr>
            <a:spLocks noGrp="1"/>
          </p:cNvSpPr>
          <p:nvPr>
            <p:ph type="body" sz="quarter" idx="16" hasCustomPrompt="1"/>
          </p:nvPr>
        </p:nvSpPr>
        <p:spPr>
          <a:xfrm>
            <a:off x="7991247" y="4003531"/>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Section 3</a:t>
            </a:r>
          </a:p>
        </p:txBody>
      </p:sp>
    </p:spTree>
    <p:extLst>
      <p:ext uri="{BB962C8B-B14F-4D97-AF65-F5344CB8AC3E}">
        <p14:creationId xmlns:p14="http://schemas.microsoft.com/office/powerpoint/2010/main" val="2306804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C4908609-0EC4-4718-AC46-A50BB2DA333E}"/>
              </a:ext>
            </a:extLst>
          </p:cNvPr>
          <p:cNvSpPr>
            <a:spLocks noGrp="1"/>
          </p:cNvSpPr>
          <p:nvPr>
            <p:ph sz="half" idx="29" hasCustomPrompt="1"/>
          </p:nvPr>
        </p:nvSpPr>
        <p:spPr>
          <a:xfrm>
            <a:off x="1790100" y="2701131"/>
            <a:ext cx="4113900" cy="28281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C61EBC7C-80CF-489F-86B3-5894908189E4}"/>
              </a:ext>
            </a:extLst>
          </p:cNvPr>
          <p:cNvSpPr>
            <a:spLocks noGrp="1"/>
          </p:cNvSpPr>
          <p:nvPr>
            <p:ph sz="half" idx="2" hasCustomPrompt="1"/>
          </p:nvPr>
        </p:nvSpPr>
        <p:spPr>
          <a:xfrm>
            <a:off x="7658100" y="2701131"/>
            <a:ext cx="4113900" cy="28281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1" name="Text Placeholder 3">
            <a:extLst>
              <a:ext uri="{FF2B5EF4-FFF2-40B4-BE49-F238E27FC236}">
                <a16:creationId xmlns:a16="http://schemas.microsoft.com/office/drawing/2014/main" id="{CF5069B8-93E6-456E-B02B-1FD5F3B8D72A}"/>
              </a:ext>
            </a:extLst>
          </p:cNvPr>
          <p:cNvSpPr>
            <a:spLocks noGrp="1"/>
          </p:cNvSpPr>
          <p:nvPr>
            <p:ph type="body" sz="quarter" idx="27" hasCustomPrompt="1"/>
          </p:nvPr>
        </p:nvSpPr>
        <p:spPr>
          <a:xfrm>
            <a:off x="1793079" y="1728000"/>
            <a:ext cx="4122920" cy="735800"/>
          </a:xfrm>
          <a:noFill/>
        </p:spPr>
        <p:txBody>
          <a:bodyPr anchor="t"/>
          <a:lstStyle>
            <a:lvl1pPr marL="0" indent="0" algn="l">
              <a:buNone/>
              <a:defRPr sz="54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5" name="Text Placeholder 4">
            <a:extLst>
              <a:ext uri="{FF2B5EF4-FFF2-40B4-BE49-F238E27FC236}">
                <a16:creationId xmlns:a16="http://schemas.microsoft.com/office/drawing/2014/main" id="{867F0EAC-0FF4-447C-8EE4-2B107165DF3F}"/>
              </a:ext>
            </a:extLst>
          </p:cNvPr>
          <p:cNvSpPr>
            <a:spLocks noGrp="1"/>
          </p:cNvSpPr>
          <p:nvPr>
            <p:ph type="body" sz="quarter" idx="30" hasCustomPrompt="1"/>
          </p:nvPr>
        </p:nvSpPr>
        <p:spPr>
          <a:xfrm>
            <a:off x="7655762" y="1722438"/>
            <a:ext cx="4104437" cy="735749"/>
          </a:xfrm>
        </p:spPr>
        <p:txBody>
          <a:bodyPr anchor="t"/>
          <a:lstStyle>
            <a:lvl1pPr marL="0" indent="0">
              <a:buNone/>
              <a:defRPr sz="5400">
                <a:solidFill>
                  <a:schemeClr val="accent4"/>
                </a:solidFill>
                <a:latin typeface="+mj-lt"/>
              </a:defRPr>
            </a:lvl1pPr>
          </a:lstStyle>
          <a:p>
            <a:pPr lvl="0"/>
            <a:r>
              <a:rPr lang="en-US" noProof="0"/>
              <a:t>2</a:t>
            </a:r>
          </a:p>
        </p:txBody>
      </p:sp>
      <p:sp>
        <p:nvSpPr>
          <p:cNvPr id="16" name="Text Placeholder 5">
            <a:extLst>
              <a:ext uri="{FF2B5EF4-FFF2-40B4-BE49-F238E27FC236}">
                <a16:creationId xmlns:a16="http://schemas.microsoft.com/office/drawing/2014/main" id="{DED90C13-8D49-4652-B68A-A0B5084BB4D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4175959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CF5069B8-93E6-456E-B02B-1FD5F3B8D72A}"/>
              </a:ext>
            </a:extLst>
          </p:cNvPr>
          <p:cNvSpPr>
            <a:spLocks noGrp="1"/>
          </p:cNvSpPr>
          <p:nvPr>
            <p:ph type="body" sz="quarter" idx="27" hasCustomPrompt="1"/>
          </p:nvPr>
        </p:nvSpPr>
        <p:spPr>
          <a:xfrm>
            <a:off x="890706" y="1593150"/>
            <a:ext cx="4348065" cy="4348065"/>
          </a:xfrm>
          <a:prstGeom prst="ellipse">
            <a:avLst/>
          </a:prstGeom>
          <a:solidFill>
            <a:schemeClr val="tx1">
              <a:alpha val="10000"/>
            </a:schemeClr>
          </a:solidFill>
        </p:spPr>
        <p:txBody>
          <a:bodyPr anchor="ctr"/>
          <a:lstStyle>
            <a:lvl1pPr marL="0" indent="0" algn="ctr">
              <a:buNone/>
              <a:defRPr sz="1800">
                <a:solidFill>
                  <a:schemeClr val="tx1">
                    <a:lumMod val="75000"/>
                    <a:lumOff val="25000"/>
                  </a:schemeClr>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2" name="Text Placeholder 9">
            <a:extLst>
              <a:ext uri="{FF2B5EF4-FFF2-40B4-BE49-F238E27FC236}">
                <a16:creationId xmlns:a16="http://schemas.microsoft.com/office/drawing/2014/main" id="{C15F42E2-EE95-4479-80E9-94A75E9D6E98}"/>
              </a:ext>
            </a:extLst>
          </p:cNvPr>
          <p:cNvSpPr>
            <a:spLocks noGrp="1"/>
          </p:cNvSpPr>
          <p:nvPr>
            <p:ph type="body" sz="quarter" idx="28" hasCustomPrompt="1"/>
          </p:nvPr>
        </p:nvSpPr>
        <p:spPr>
          <a:xfrm>
            <a:off x="4739330" y="1767887"/>
            <a:ext cx="3998591" cy="3998591"/>
          </a:xfrm>
          <a:prstGeom prst="ellipse">
            <a:avLst/>
          </a:prstGeom>
          <a:solidFill>
            <a:schemeClr val="tx1">
              <a:alpha val="10000"/>
            </a:schemeClr>
          </a:solidFill>
        </p:spPr>
        <p:txBody>
          <a:bodyPr vert="horz" lIns="0" tIns="0" rIns="0" bIns="0" rtlCol="0" anchor="ctr">
            <a:noAutofit/>
          </a:bodyPr>
          <a:lstStyle>
            <a:lvl1pPr marL="0" indent="0" algn="ctr">
              <a:buNone/>
              <a:defRPr lang="en-ZA" sz="1800" dirty="0">
                <a:solidFill>
                  <a:schemeClr val="tx1">
                    <a:lumMod val="75000"/>
                    <a:lumOff val="25000"/>
                  </a:schemeClr>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4059823C-F505-4D2A-854E-5144BD58A767}"/>
              </a:ext>
            </a:extLst>
          </p:cNvPr>
          <p:cNvSpPr>
            <a:spLocks noGrp="1"/>
          </p:cNvSpPr>
          <p:nvPr>
            <p:ph type="body" sz="quarter" idx="29" hasCustomPrompt="1"/>
          </p:nvPr>
        </p:nvSpPr>
        <p:spPr>
          <a:xfrm>
            <a:off x="8238481" y="2207063"/>
            <a:ext cx="3120238" cy="3120238"/>
          </a:xfrm>
          <a:prstGeom prst="ellipse">
            <a:avLst/>
          </a:prstGeom>
          <a:solidFill>
            <a:schemeClr val="tx1">
              <a:alpha val="10000"/>
            </a:schemeClr>
          </a:solidFill>
        </p:spPr>
        <p:txBody>
          <a:bodyPr vert="horz" lIns="0" tIns="0" rIns="0" bIns="0" rtlCol="0" anchor="ctr">
            <a:noAutofit/>
          </a:bodyPr>
          <a:lstStyle>
            <a:lvl1pPr marL="0" indent="0" algn="ctr">
              <a:buNone/>
              <a:defRPr lang="en-ZA" sz="1800" dirty="0">
                <a:solidFill>
                  <a:schemeClr val="tx1">
                    <a:lumMod val="75000"/>
                    <a:lumOff val="25000"/>
                  </a:schemeClr>
                </a:solidFill>
              </a:defRPr>
            </a:lvl1pPr>
          </a:lstStyle>
          <a:p>
            <a:pPr marL="266700" lvl="0" indent="-266700" algn="ctr"/>
            <a:r>
              <a:rPr lang="en-US" noProof="0"/>
              <a:t>Section Header</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0" name="Text Placeholder 3">
            <a:extLst>
              <a:ext uri="{FF2B5EF4-FFF2-40B4-BE49-F238E27FC236}">
                <a16:creationId xmlns:a16="http://schemas.microsoft.com/office/drawing/2014/main" id="{B30FA196-A035-4908-BA51-B769293255A9}"/>
              </a:ext>
            </a:extLst>
          </p:cNvPr>
          <p:cNvSpPr>
            <a:spLocks noGrp="1"/>
          </p:cNvSpPr>
          <p:nvPr>
            <p:ph type="body" sz="quarter" idx="30" hasCustomPrompt="1"/>
          </p:nvPr>
        </p:nvSpPr>
        <p:spPr>
          <a:xfrm>
            <a:off x="1658929" y="2205688"/>
            <a:ext cx="2811618" cy="1440000"/>
          </a:xfrm>
          <a:prstGeom prst="rect">
            <a:avLst/>
          </a:prstGeom>
          <a:noFill/>
        </p:spPr>
        <p:txBody>
          <a:bodyPr anchor="b"/>
          <a:lstStyle>
            <a:lvl1pPr marL="0" indent="0" algn="ctr">
              <a:spcBef>
                <a:spcPts val="0"/>
              </a:spcBef>
              <a:spcAft>
                <a:spcPts val="0"/>
              </a:spcAft>
              <a:buNone/>
              <a:defRPr sz="6600">
                <a:solidFill>
                  <a:schemeClr val="tx1">
                    <a:lumMod val="75000"/>
                    <a:lumOff val="25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Text Placeholder 9">
            <a:extLst>
              <a:ext uri="{FF2B5EF4-FFF2-40B4-BE49-F238E27FC236}">
                <a16:creationId xmlns:a16="http://schemas.microsoft.com/office/drawing/2014/main" id="{38F1EEC3-A74E-4124-95F3-D8A27EA3DDFC}"/>
              </a:ext>
            </a:extLst>
          </p:cNvPr>
          <p:cNvSpPr>
            <a:spLocks noGrp="1"/>
          </p:cNvSpPr>
          <p:nvPr>
            <p:ph type="body" sz="quarter" idx="31" hasCustomPrompt="1"/>
          </p:nvPr>
        </p:nvSpPr>
        <p:spPr>
          <a:xfrm>
            <a:off x="5332816"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tx1">
                    <a:lumMod val="75000"/>
                    <a:lumOff val="25000"/>
                  </a:schemeClr>
                </a:solidFill>
                <a:latin typeface="+mj-lt"/>
              </a:defRPr>
            </a:lvl1pPr>
          </a:lstStyle>
          <a:p>
            <a:pPr marL="266700" lvl="0" indent="-266700" algn="ctr"/>
            <a:r>
              <a:rPr lang="en-US" noProof="0"/>
              <a:t>2</a:t>
            </a:r>
          </a:p>
        </p:txBody>
      </p:sp>
      <p:sp>
        <p:nvSpPr>
          <p:cNvPr id="14" name="Text Placeholder 9">
            <a:extLst>
              <a:ext uri="{FF2B5EF4-FFF2-40B4-BE49-F238E27FC236}">
                <a16:creationId xmlns:a16="http://schemas.microsoft.com/office/drawing/2014/main" id="{744F95B1-3E5D-46C4-846F-01E3035D1A72}"/>
              </a:ext>
            </a:extLst>
          </p:cNvPr>
          <p:cNvSpPr>
            <a:spLocks noGrp="1"/>
          </p:cNvSpPr>
          <p:nvPr>
            <p:ph type="body" sz="quarter" idx="32" hasCustomPrompt="1"/>
          </p:nvPr>
        </p:nvSpPr>
        <p:spPr>
          <a:xfrm>
            <a:off x="8547101"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tx1">
                    <a:lumMod val="75000"/>
                    <a:lumOff val="25000"/>
                  </a:schemeClr>
                </a:solidFill>
                <a:latin typeface="+mj-lt"/>
              </a:defRPr>
            </a:lvl1pPr>
          </a:lstStyle>
          <a:p>
            <a:pPr marL="266700" lvl="0" indent="-266700" algn="ctr"/>
            <a:r>
              <a:rPr lang="en-US" noProof="0"/>
              <a:t>3</a:t>
            </a:r>
          </a:p>
        </p:txBody>
      </p:sp>
      <p:sp>
        <p:nvSpPr>
          <p:cNvPr id="16" name="Content Placeholder 3">
            <a:extLst>
              <a:ext uri="{FF2B5EF4-FFF2-40B4-BE49-F238E27FC236}">
                <a16:creationId xmlns:a16="http://schemas.microsoft.com/office/drawing/2014/main" id="{39CDA933-12B5-44CD-BD16-C9589DE755EE}"/>
              </a:ext>
            </a:extLst>
          </p:cNvPr>
          <p:cNvSpPr>
            <a:spLocks noGrp="1"/>
          </p:cNvSpPr>
          <p:nvPr>
            <p:ph sz="half" idx="2" hasCustomPrompt="1"/>
          </p:nvPr>
        </p:nvSpPr>
        <p:spPr>
          <a:xfrm>
            <a:off x="2074738"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7" name="Text Placeholder 5">
            <a:extLst>
              <a:ext uri="{FF2B5EF4-FFF2-40B4-BE49-F238E27FC236}">
                <a16:creationId xmlns:a16="http://schemas.microsoft.com/office/drawing/2014/main" id="{9751FCE0-5FA8-4E25-A4E7-8B2901F69491}"/>
              </a:ext>
            </a:extLst>
          </p:cNvPr>
          <p:cNvSpPr>
            <a:spLocks noGrp="1"/>
          </p:cNvSpPr>
          <p:nvPr>
            <p:ph type="body" sz="quarter" idx="12" hasCustomPrompt="1"/>
          </p:nvPr>
        </p:nvSpPr>
        <p:spPr>
          <a:xfrm>
            <a:off x="5748625"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8" name="Text Placeholder 9">
            <a:extLst>
              <a:ext uri="{FF2B5EF4-FFF2-40B4-BE49-F238E27FC236}">
                <a16:creationId xmlns:a16="http://schemas.microsoft.com/office/drawing/2014/main" id="{0D97BC04-5B6C-4CFD-8184-7637C9A8F8E4}"/>
              </a:ext>
            </a:extLst>
          </p:cNvPr>
          <p:cNvSpPr>
            <a:spLocks noGrp="1"/>
          </p:cNvSpPr>
          <p:nvPr>
            <p:ph type="body" sz="quarter" idx="13" hasCustomPrompt="1"/>
          </p:nvPr>
        </p:nvSpPr>
        <p:spPr>
          <a:xfrm>
            <a:off x="8808600"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22" name="Text Placeholder 5">
            <a:extLst>
              <a:ext uri="{FF2B5EF4-FFF2-40B4-BE49-F238E27FC236}">
                <a16:creationId xmlns:a16="http://schemas.microsoft.com/office/drawing/2014/main" id="{E7A8CB18-EF35-4644-9DDB-02D8B65EA55E}"/>
              </a:ext>
            </a:extLst>
          </p:cNvPr>
          <p:cNvSpPr>
            <a:spLocks noGrp="1"/>
          </p:cNvSpPr>
          <p:nvPr>
            <p:ph type="body" sz="quarter" idx="33"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897170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2436FA5D-088F-4BDE-ABD2-A640A8610900}"/>
              </a:ext>
            </a:extLst>
          </p:cNvPr>
          <p:cNvCxnSpPr/>
          <p:nvPr userDrawn="1"/>
        </p:nvCxnSpPr>
        <p:spPr>
          <a:xfrm>
            <a:off x="6096000" y="1319756"/>
            <a:ext cx="0" cy="461010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cxnSp>
        <p:nvCxnSpPr>
          <p:cNvPr id="8" name="Straight Connector 7">
            <a:extLst>
              <a:ext uri="{FF2B5EF4-FFF2-40B4-BE49-F238E27FC236}">
                <a16:creationId xmlns:a16="http://schemas.microsoft.com/office/drawing/2014/main" id="{0C2BCB80-6997-4274-AAFE-65C2CCFFFD10}"/>
              </a:ext>
            </a:extLst>
          </p:cNvPr>
          <p:cNvCxnSpPr>
            <a:cxnSpLocks/>
          </p:cNvCxnSpPr>
          <p:nvPr userDrawn="1"/>
        </p:nvCxnSpPr>
        <p:spPr>
          <a:xfrm flipH="1">
            <a:off x="432000" y="3624806"/>
            <a:ext cx="11340000"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ext Placeholder 5">
            <a:extLst>
              <a:ext uri="{FF2B5EF4-FFF2-40B4-BE49-F238E27FC236}">
                <a16:creationId xmlns:a16="http://schemas.microsoft.com/office/drawing/2014/main" id="{9A1FC84B-8A06-4879-86ED-47E43AAC9888}"/>
              </a:ext>
            </a:extLst>
          </p:cNvPr>
          <p:cNvSpPr>
            <a:spLocks noGrp="1"/>
          </p:cNvSpPr>
          <p:nvPr>
            <p:ph type="body" sz="quarter" idx="12" hasCustomPrompt="1"/>
          </p:nvPr>
        </p:nvSpPr>
        <p:spPr>
          <a:xfrm>
            <a:off x="5112000" y="951013"/>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4B975678-3DFA-4D26-9CF6-01294F7259E4}"/>
              </a:ext>
            </a:extLst>
          </p:cNvPr>
          <p:cNvSpPr>
            <a:spLocks noGrp="1"/>
          </p:cNvSpPr>
          <p:nvPr>
            <p:ph type="body" sz="quarter" idx="13" hasCustomPrompt="1"/>
          </p:nvPr>
        </p:nvSpPr>
        <p:spPr>
          <a:xfrm>
            <a:off x="5106000" y="6046600"/>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3" name="Text Placeholder 5">
            <a:extLst>
              <a:ext uri="{FF2B5EF4-FFF2-40B4-BE49-F238E27FC236}">
                <a16:creationId xmlns:a16="http://schemas.microsoft.com/office/drawing/2014/main" id="{8B55997C-0304-482F-A7C3-8E50C8ED55D7}"/>
              </a:ext>
            </a:extLst>
          </p:cNvPr>
          <p:cNvSpPr>
            <a:spLocks noGrp="1"/>
          </p:cNvSpPr>
          <p:nvPr>
            <p:ph type="body" sz="quarter" idx="14" hasCustomPrompt="1"/>
          </p:nvPr>
        </p:nvSpPr>
        <p:spPr>
          <a:xfrm>
            <a:off x="432000" y="3260393"/>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4" name="Text Placeholder 5">
            <a:extLst>
              <a:ext uri="{FF2B5EF4-FFF2-40B4-BE49-F238E27FC236}">
                <a16:creationId xmlns:a16="http://schemas.microsoft.com/office/drawing/2014/main" id="{E26AB0A6-DA7A-4EA3-9528-68FDBA8BF358}"/>
              </a:ext>
            </a:extLst>
          </p:cNvPr>
          <p:cNvSpPr>
            <a:spLocks noGrp="1"/>
          </p:cNvSpPr>
          <p:nvPr>
            <p:ph type="body" sz="quarter" idx="15" hasCustomPrompt="1"/>
          </p:nvPr>
        </p:nvSpPr>
        <p:spPr>
          <a:xfrm>
            <a:off x="9792001" y="3260393"/>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Tree>
    <p:extLst>
      <p:ext uri="{BB962C8B-B14F-4D97-AF65-F5344CB8AC3E}">
        <p14:creationId xmlns:p14="http://schemas.microsoft.com/office/powerpoint/2010/main" val="9669204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150211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1FED-0A73-4769-96A2-4C362E5D9DE0}"/>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E455B16D-31A1-4D28-ADC4-0BDEF4E07DFF}"/>
              </a:ext>
            </a:extLst>
          </p:cNvPr>
          <p:cNvSpPr>
            <a:spLocks noGrp="1"/>
          </p:cNvSpPr>
          <p:nvPr>
            <p:ph sz="half" idx="1" hasCustomPrompt="1"/>
          </p:nvPr>
        </p:nvSpPr>
        <p:spPr>
          <a:xfrm>
            <a:off x="432000" y="1728000"/>
            <a:ext cx="54720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AC4D4C6E-0D63-44CE-B0B4-BAA8F101EAFF}"/>
              </a:ext>
            </a:extLst>
          </p:cNvPr>
          <p:cNvSpPr>
            <a:spLocks noGrp="1"/>
          </p:cNvSpPr>
          <p:nvPr>
            <p:ph sz="half" idx="2" hasCustomPrompt="1"/>
          </p:nvPr>
        </p:nvSpPr>
        <p:spPr>
          <a:xfrm>
            <a:off x="6300000" y="1728000"/>
            <a:ext cx="54720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Footer Placeholder 7">
            <a:extLst>
              <a:ext uri="{FF2B5EF4-FFF2-40B4-BE49-F238E27FC236}">
                <a16:creationId xmlns:a16="http://schemas.microsoft.com/office/drawing/2014/main" id="{43C0B96F-9D35-4001-9F9C-1A7004D61F3D}"/>
              </a:ext>
            </a:extLst>
          </p:cNvPr>
          <p:cNvSpPr>
            <a:spLocks noGrp="1"/>
          </p:cNvSpPr>
          <p:nvPr>
            <p:ph type="ftr" sz="quarter" idx="10"/>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A1C915CA-DB91-4B68-8DB8-2745ADA58582}"/>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4050061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15908-D8D7-48AF-8B8F-21B88B87DDF2}"/>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4" name="Content Placeholder 3">
            <a:extLst>
              <a:ext uri="{FF2B5EF4-FFF2-40B4-BE49-F238E27FC236}">
                <a16:creationId xmlns:a16="http://schemas.microsoft.com/office/drawing/2014/main" id="{60B617A5-FA6C-44C9-ABCB-DCA5D4615EC7}"/>
              </a:ext>
            </a:extLst>
          </p:cNvPr>
          <p:cNvSpPr>
            <a:spLocks noGrp="1"/>
          </p:cNvSpPr>
          <p:nvPr>
            <p:ph sz="half" idx="2" hasCustomPrompt="1"/>
          </p:nvPr>
        </p:nvSpPr>
        <p:spPr>
          <a:xfrm>
            <a:off x="432000" y="2210852"/>
            <a:ext cx="5472000" cy="386848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Content Placeholder 5">
            <a:extLst>
              <a:ext uri="{FF2B5EF4-FFF2-40B4-BE49-F238E27FC236}">
                <a16:creationId xmlns:a16="http://schemas.microsoft.com/office/drawing/2014/main" id="{0A122ACD-5C8B-4CDA-89C5-565C88865B50}"/>
              </a:ext>
            </a:extLst>
          </p:cNvPr>
          <p:cNvSpPr>
            <a:spLocks noGrp="1"/>
          </p:cNvSpPr>
          <p:nvPr>
            <p:ph sz="quarter" idx="4" hasCustomPrompt="1"/>
          </p:nvPr>
        </p:nvSpPr>
        <p:spPr>
          <a:xfrm>
            <a:off x="6300000" y="2210852"/>
            <a:ext cx="5472000" cy="386848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Footer Placeholder 9">
            <a:extLst>
              <a:ext uri="{FF2B5EF4-FFF2-40B4-BE49-F238E27FC236}">
                <a16:creationId xmlns:a16="http://schemas.microsoft.com/office/drawing/2014/main" id="{43614A35-31E3-40DA-85DD-07B207690717}"/>
              </a:ext>
            </a:extLst>
          </p:cNvPr>
          <p:cNvSpPr>
            <a:spLocks noGrp="1"/>
          </p:cNvSpPr>
          <p:nvPr>
            <p:ph type="ftr" sz="quarter" idx="10"/>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B171800C-9F25-4694-879B-16A1F7BBAA77}"/>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cxnSp>
        <p:nvCxnSpPr>
          <p:cNvPr id="12" name="Straight Connector 11" title="Divider Line">
            <a:extLst>
              <a:ext uri="{FF2B5EF4-FFF2-40B4-BE49-F238E27FC236}">
                <a16:creationId xmlns:a16="http://schemas.microsoft.com/office/drawing/2014/main" id="{03063CBE-E62B-44CB-9B45-D39B595FE2AF}"/>
              </a:ext>
            </a:extLst>
          </p:cNvPr>
          <p:cNvCxnSpPr>
            <a:cxnSpLocks/>
          </p:cNvCxnSpPr>
          <p:nvPr userDrawn="1"/>
        </p:nvCxnSpPr>
        <p:spPr>
          <a:xfrm>
            <a:off x="449349" y="2159999"/>
            <a:ext cx="4214100"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Divider Line">
            <a:extLst>
              <a:ext uri="{FF2B5EF4-FFF2-40B4-BE49-F238E27FC236}">
                <a16:creationId xmlns:a16="http://schemas.microsoft.com/office/drawing/2014/main" id="{0EA58CA1-D7A1-4089-B687-193C35202523}"/>
              </a:ext>
            </a:extLst>
          </p:cNvPr>
          <p:cNvCxnSpPr>
            <a:cxnSpLocks/>
          </p:cNvCxnSpPr>
          <p:nvPr userDrawn="1"/>
        </p:nvCxnSpPr>
        <p:spPr>
          <a:xfrm>
            <a:off x="6312700" y="2159999"/>
            <a:ext cx="4214100"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Text Placeholder 2">
            <a:extLst>
              <a:ext uri="{FF2B5EF4-FFF2-40B4-BE49-F238E27FC236}">
                <a16:creationId xmlns:a16="http://schemas.microsoft.com/office/drawing/2014/main" id="{A1844C96-F6D4-4E32-8A11-B1815109D205}"/>
              </a:ext>
            </a:extLst>
          </p:cNvPr>
          <p:cNvSpPr>
            <a:spLocks noGrp="1"/>
          </p:cNvSpPr>
          <p:nvPr>
            <p:ph type="body" idx="1" hasCustomPrompt="1"/>
          </p:nvPr>
        </p:nvSpPr>
        <p:spPr>
          <a:xfrm>
            <a:off x="432000" y="1654025"/>
            <a:ext cx="5472000" cy="455122"/>
          </a:xfrm>
        </p:spPr>
        <p:txBody>
          <a:bodyPr anchor="b"/>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5" name="Text Placeholder 4">
            <a:extLst>
              <a:ext uri="{FF2B5EF4-FFF2-40B4-BE49-F238E27FC236}">
                <a16:creationId xmlns:a16="http://schemas.microsoft.com/office/drawing/2014/main" id="{EA0BCCC6-F846-426B-B421-41B835224F43}"/>
              </a:ext>
            </a:extLst>
          </p:cNvPr>
          <p:cNvSpPr>
            <a:spLocks noGrp="1"/>
          </p:cNvSpPr>
          <p:nvPr>
            <p:ph type="body" sz="quarter" idx="3" hasCustomPrompt="1"/>
          </p:nvPr>
        </p:nvSpPr>
        <p:spPr>
          <a:xfrm>
            <a:off x="6312700" y="1654025"/>
            <a:ext cx="5459300" cy="455122"/>
          </a:xfrm>
        </p:spPr>
        <p:txBody>
          <a:bodyPr anchor="b"/>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Tree>
    <p:extLst>
      <p:ext uri="{BB962C8B-B14F-4D97-AF65-F5344CB8AC3E}">
        <p14:creationId xmlns:p14="http://schemas.microsoft.com/office/powerpoint/2010/main" val="553097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FF5B2679-5029-4692-A1C7-099E7A583624}"/>
              </a:ext>
            </a:extLst>
          </p:cNvPr>
          <p:cNvSpPr>
            <a:spLocks noGrp="1"/>
          </p:cNvSpPr>
          <p:nvPr>
            <p:ph idx="14" hasCustomPrompt="1"/>
          </p:nvPr>
        </p:nvSpPr>
        <p:spPr>
          <a:xfrm>
            <a:off x="432000" y="2448000"/>
            <a:ext cx="3600000" cy="3631338"/>
          </a:xfrm>
          <a:solidFill>
            <a:schemeClr val="bg1">
              <a:lumMod val="95000"/>
            </a:schemeClr>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1B5AA133-C824-4B4A-96F4-D48A58E222DA}"/>
              </a:ext>
            </a:extLst>
          </p:cNvPr>
          <p:cNvSpPr>
            <a:spLocks noGrp="1"/>
          </p:cNvSpPr>
          <p:nvPr>
            <p:ph idx="15" hasCustomPrompt="1"/>
          </p:nvPr>
        </p:nvSpPr>
        <p:spPr>
          <a:xfrm>
            <a:off x="4302000" y="2448000"/>
            <a:ext cx="3600000" cy="3631338"/>
          </a:xfrm>
          <a:solidFill>
            <a:schemeClr val="bg1">
              <a:lumMod val="95000"/>
            </a:schemeClr>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388A40C4-1887-4DBA-90FF-4CF89932DA57}"/>
              </a:ext>
            </a:extLst>
          </p:cNvPr>
          <p:cNvSpPr>
            <a:spLocks noGrp="1"/>
          </p:cNvSpPr>
          <p:nvPr>
            <p:ph idx="16" hasCustomPrompt="1"/>
          </p:nvPr>
        </p:nvSpPr>
        <p:spPr>
          <a:xfrm>
            <a:off x="8172000" y="2448000"/>
            <a:ext cx="3600000" cy="3631338"/>
          </a:xfrm>
          <a:solidFill>
            <a:schemeClr val="bg1">
              <a:lumMod val="95000"/>
            </a:schemeClr>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432000" y="1728000"/>
            <a:ext cx="3600000" cy="720000"/>
          </a:xfrm>
          <a:solidFill>
            <a:schemeClr val="tx1">
              <a:lumMod val="75000"/>
              <a:lumOff val="25000"/>
            </a:schemeClr>
          </a:solidFill>
          <a:ln w="28575">
            <a:solidFill>
              <a:schemeClr val="accent1"/>
            </a:solidFill>
          </a:ln>
        </p:spPr>
        <p:txBody>
          <a:bodyPr lIns="108000" tIns="36000" rIns="108000" bIns="36000" anchor="ctr"/>
          <a:lstStyle>
            <a:lvl1pPr marL="0" indent="0" algn="ctr">
              <a:buNone/>
              <a:defRPr>
                <a:solidFill>
                  <a:schemeClr val="bg1"/>
                </a:solidFill>
              </a:defRPr>
            </a:lvl1pPr>
          </a:lstStyle>
          <a:p>
            <a:pPr lvl="0"/>
            <a:r>
              <a:rPr lang="en-US" noProof="0"/>
              <a:t>Section 1 Title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Content Placeholder 2">
            <a:extLst>
              <a:ext uri="{FF2B5EF4-FFF2-40B4-BE49-F238E27FC236}">
                <a16:creationId xmlns:a16="http://schemas.microsoft.com/office/drawing/2014/main" id="{43CF4B74-3202-48D6-B573-AA3882B039F4}"/>
              </a:ext>
            </a:extLst>
          </p:cNvPr>
          <p:cNvSpPr>
            <a:spLocks noGrp="1"/>
          </p:cNvSpPr>
          <p:nvPr>
            <p:ph idx="12" hasCustomPrompt="1"/>
          </p:nvPr>
        </p:nvSpPr>
        <p:spPr>
          <a:xfrm>
            <a:off x="4302000" y="1728000"/>
            <a:ext cx="3600000" cy="720000"/>
          </a:xfrm>
          <a:solidFill>
            <a:schemeClr val="tx1">
              <a:lumMod val="75000"/>
              <a:lumOff val="25000"/>
            </a:schemeClr>
          </a:solidFill>
          <a:ln w="28575">
            <a:solidFill>
              <a:schemeClr val="accent2"/>
            </a:solidFill>
          </a:ln>
        </p:spPr>
        <p:txBody>
          <a:bodyPr lIns="108000" tIns="36000" rIns="108000" bIns="36000" anchor="ctr"/>
          <a:lstStyle>
            <a:lvl1pPr marL="0" indent="0" algn="ctr">
              <a:buNone/>
              <a:defRPr>
                <a:solidFill>
                  <a:schemeClr val="bg1"/>
                </a:solidFill>
              </a:defRPr>
            </a:lvl1pPr>
          </a:lstStyle>
          <a:p>
            <a:pPr lvl="0"/>
            <a:r>
              <a:rPr lang="en-US" noProof="0"/>
              <a:t>Section 2 Title</a:t>
            </a:r>
          </a:p>
        </p:txBody>
      </p:sp>
      <p:sp>
        <p:nvSpPr>
          <p:cNvPr id="9" name="Content Placeholder 2">
            <a:extLst>
              <a:ext uri="{FF2B5EF4-FFF2-40B4-BE49-F238E27FC236}">
                <a16:creationId xmlns:a16="http://schemas.microsoft.com/office/drawing/2014/main" id="{0BA6D519-EE14-4D3E-B15F-70C4423A3988}"/>
              </a:ext>
            </a:extLst>
          </p:cNvPr>
          <p:cNvSpPr>
            <a:spLocks noGrp="1"/>
          </p:cNvSpPr>
          <p:nvPr>
            <p:ph idx="13" hasCustomPrompt="1"/>
          </p:nvPr>
        </p:nvSpPr>
        <p:spPr>
          <a:xfrm>
            <a:off x="8172000" y="1728000"/>
            <a:ext cx="3600000" cy="720000"/>
          </a:xfrm>
          <a:solidFill>
            <a:schemeClr val="tx1">
              <a:lumMod val="75000"/>
              <a:lumOff val="25000"/>
            </a:schemeClr>
          </a:solidFill>
          <a:ln w="28575">
            <a:solidFill>
              <a:schemeClr val="accent3"/>
            </a:solidFill>
          </a:ln>
        </p:spPr>
        <p:txBody>
          <a:bodyPr lIns="108000" tIns="36000" rIns="108000" bIns="36000" anchor="ctr"/>
          <a:lstStyle>
            <a:lvl1pPr marL="0" indent="0" algn="ctr">
              <a:buNone/>
              <a:defRPr>
                <a:solidFill>
                  <a:schemeClr val="bg1"/>
                </a:solidFill>
              </a:defRPr>
            </a:lvl1pPr>
          </a:lstStyle>
          <a:p>
            <a:pPr lvl="0"/>
            <a:r>
              <a:rPr lang="en-US" noProof="0"/>
              <a:t>Section 3 Title</a:t>
            </a:r>
          </a:p>
        </p:txBody>
      </p:sp>
      <p:sp>
        <p:nvSpPr>
          <p:cNvPr id="13" name="Text Placeholder 5">
            <a:extLst>
              <a:ext uri="{FF2B5EF4-FFF2-40B4-BE49-F238E27FC236}">
                <a16:creationId xmlns:a16="http://schemas.microsoft.com/office/drawing/2014/main" id="{4DA29CFB-3C73-4618-B2D9-70E396D1EBA2}"/>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16015389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5" name="Text Placeholder 5">
            <a:extLst>
              <a:ext uri="{FF2B5EF4-FFF2-40B4-BE49-F238E27FC236}">
                <a16:creationId xmlns:a16="http://schemas.microsoft.com/office/drawing/2014/main" id="{91612B32-057C-422E-8B4A-7B464DE04A79}"/>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cxnSp>
        <p:nvCxnSpPr>
          <p:cNvPr id="8" name="Straight Arrow Connector 7">
            <a:extLst>
              <a:ext uri="{FF2B5EF4-FFF2-40B4-BE49-F238E27FC236}">
                <a16:creationId xmlns:a16="http://schemas.microsoft.com/office/drawing/2014/main" id="{B66BE87F-A588-41BE-A251-8940FFF7BDB0}"/>
              </a:ext>
            </a:extLst>
          </p:cNvPr>
          <p:cNvCxnSpPr/>
          <p:nvPr userDrawn="1"/>
        </p:nvCxnSpPr>
        <p:spPr>
          <a:xfrm>
            <a:off x="431800" y="3866682"/>
            <a:ext cx="11339513"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EE87B275-BCEB-48C5-BD58-39E2B9AB906E}"/>
              </a:ext>
            </a:extLst>
          </p:cNvPr>
          <p:cNvSpPr>
            <a:spLocks noGrp="1"/>
          </p:cNvSpPr>
          <p:nvPr>
            <p:ph type="body" sz="quarter" idx="33" hasCustomPrompt="1"/>
          </p:nvPr>
        </p:nvSpPr>
        <p:spPr>
          <a:xfrm>
            <a:off x="412908"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0" name="Text Placeholder 10">
            <a:extLst>
              <a:ext uri="{FF2B5EF4-FFF2-40B4-BE49-F238E27FC236}">
                <a16:creationId xmlns:a16="http://schemas.microsoft.com/office/drawing/2014/main" id="{75FEF587-0930-42DA-AF85-54F9A14870D3}"/>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1" name="Text Placeholder 10">
            <a:extLst>
              <a:ext uri="{FF2B5EF4-FFF2-40B4-BE49-F238E27FC236}">
                <a16:creationId xmlns:a16="http://schemas.microsoft.com/office/drawing/2014/main" id="{77B00876-F334-4F19-ACB9-5A52E300C62F}"/>
              </a:ext>
            </a:extLst>
          </p:cNvPr>
          <p:cNvSpPr>
            <a:spLocks noGrp="1"/>
          </p:cNvSpPr>
          <p:nvPr>
            <p:ph type="body" sz="quarter" idx="35" hasCustomPrompt="1"/>
          </p:nvPr>
        </p:nvSpPr>
        <p:spPr>
          <a:xfrm>
            <a:off x="903816"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2" name="Text Placeholder 10">
            <a:extLst>
              <a:ext uri="{FF2B5EF4-FFF2-40B4-BE49-F238E27FC236}">
                <a16:creationId xmlns:a16="http://schemas.microsoft.com/office/drawing/2014/main" id="{DC5160FB-C621-4014-AF15-7C31EBF94639}"/>
              </a:ext>
            </a:extLst>
          </p:cNvPr>
          <p:cNvSpPr>
            <a:spLocks noGrp="1"/>
          </p:cNvSpPr>
          <p:nvPr>
            <p:ph type="body" sz="quarter" idx="36" hasCustomPrompt="1"/>
          </p:nvPr>
        </p:nvSpPr>
        <p:spPr>
          <a:xfrm>
            <a:off x="13758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3" name="Text Placeholder 10">
            <a:extLst>
              <a:ext uri="{FF2B5EF4-FFF2-40B4-BE49-F238E27FC236}">
                <a16:creationId xmlns:a16="http://schemas.microsoft.com/office/drawing/2014/main" id="{3D37E5E1-DD5A-4C77-849F-40C0D2AE3F71}"/>
              </a:ext>
            </a:extLst>
          </p:cNvPr>
          <p:cNvSpPr>
            <a:spLocks noGrp="1"/>
          </p:cNvSpPr>
          <p:nvPr>
            <p:ph type="body" sz="quarter" idx="37" hasCustomPrompt="1"/>
          </p:nvPr>
        </p:nvSpPr>
        <p:spPr>
          <a:xfrm>
            <a:off x="1847850"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4" name="Text Placeholder 10">
            <a:extLst>
              <a:ext uri="{FF2B5EF4-FFF2-40B4-BE49-F238E27FC236}">
                <a16:creationId xmlns:a16="http://schemas.microsoft.com/office/drawing/2014/main" id="{8164CA25-5B7F-4EDD-8B42-0D567DED1794}"/>
              </a:ext>
            </a:extLst>
          </p:cNvPr>
          <p:cNvSpPr>
            <a:spLocks noGrp="1"/>
          </p:cNvSpPr>
          <p:nvPr>
            <p:ph type="body" sz="quarter" idx="38" hasCustomPrompt="1"/>
          </p:nvPr>
        </p:nvSpPr>
        <p:spPr>
          <a:xfrm>
            <a:off x="6077108"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15876039-3F56-4587-900E-4FCE60BCA50B}"/>
              </a:ext>
            </a:extLst>
          </p:cNvPr>
          <p:cNvSpPr>
            <a:spLocks noGrp="1"/>
          </p:cNvSpPr>
          <p:nvPr>
            <p:ph type="body" sz="quarter" idx="39" hasCustomPrompt="1"/>
          </p:nvPr>
        </p:nvSpPr>
        <p:spPr>
          <a:xfrm>
            <a:off x="231986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515FCEBD-9007-4B9D-AE69-7F8068A14B21}"/>
              </a:ext>
            </a:extLst>
          </p:cNvPr>
          <p:cNvSpPr>
            <a:spLocks noGrp="1"/>
          </p:cNvSpPr>
          <p:nvPr>
            <p:ph type="body" sz="quarter" idx="40" hasCustomPrompt="1"/>
          </p:nvPr>
        </p:nvSpPr>
        <p:spPr>
          <a:xfrm>
            <a:off x="279188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8856F7F9-97EB-4612-BB5C-DDB9D90C9CD4}"/>
              </a:ext>
            </a:extLst>
          </p:cNvPr>
          <p:cNvSpPr>
            <a:spLocks noGrp="1"/>
          </p:cNvSpPr>
          <p:nvPr>
            <p:ph type="body" sz="quarter" idx="41" hasCustomPrompt="1"/>
          </p:nvPr>
        </p:nvSpPr>
        <p:spPr>
          <a:xfrm>
            <a:off x="326390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B0C577BC-AD44-4FF0-8F34-D7ABD44B100A}"/>
              </a:ext>
            </a:extLst>
          </p:cNvPr>
          <p:cNvSpPr>
            <a:spLocks noGrp="1"/>
          </p:cNvSpPr>
          <p:nvPr>
            <p:ph type="body" sz="quarter" idx="42" hasCustomPrompt="1"/>
          </p:nvPr>
        </p:nvSpPr>
        <p:spPr>
          <a:xfrm>
            <a:off x="4679952"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12E19F39-39CE-43A3-912F-3D8656DA5E76}"/>
              </a:ext>
            </a:extLst>
          </p:cNvPr>
          <p:cNvSpPr>
            <a:spLocks noGrp="1"/>
          </p:cNvSpPr>
          <p:nvPr>
            <p:ph type="body" sz="quarter" idx="43" hasCustomPrompt="1"/>
          </p:nvPr>
        </p:nvSpPr>
        <p:spPr>
          <a:xfrm>
            <a:off x="3735918"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0" name="Text Placeholder 10">
            <a:extLst>
              <a:ext uri="{FF2B5EF4-FFF2-40B4-BE49-F238E27FC236}">
                <a16:creationId xmlns:a16="http://schemas.microsoft.com/office/drawing/2014/main" id="{64F2C543-C785-4078-9811-96F28F1BF210}"/>
              </a:ext>
            </a:extLst>
          </p:cNvPr>
          <p:cNvSpPr>
            <a:spLocks noGrp="1"/>
          </p:cNvSpPr>
          <p:nvPr>
            <p:ph type="body" sz="quarter" idx="44" hasCustomPrompt="1"/>
          </p:nvPr>
        </p:nvSpPr>
        <p:spPr>
          <a:xfrm>
            <a:off x="420793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022F0FFE-8538-47C2-9227-B4DE41186CE8}"/>
              </a:ext>
            </a:extLst>
          </p:cNvPr>
          <p:cNvSpPr>
            <a:spLocks noGrp="1"/>
          </p:cNvSpPr>
          <p:nvPr>
            <p:ph type="body" sz="quarter" idx="45" hasCustomPrompt="1"/>
          </p:nvPr>
        </p:nvSpPr>
        <p:spPr>
          <a:xfrm>
            <a:off x="51519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5D12B21-B498-4E00-B817-457BAED99A33}"/>
              </a:ext>
            </a:extLst>
          </p:cNvPr>
          <p:cNvSpPr>
            <a:spLocks noGrp="1"/>
          </p:cNvSpPr>
          <p:nvPr>
            <p:ph type="body" sz="quarter" idx="46" hasCustomPrompt="1"/>
          </p:nvPr>
        </p:nvSpPr>
        <p:spPr>
          <a:xfrm>
            <a:off x="5623986"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A60F8F4D-F654-4555-BC21-7137D98E027C}"/>
              </a:ext>
            </a:extLst>
          </p:cNvPr>
          <p:cNvSpPr>
            <a:spLocks noGrp="1"/>
          </p:cNvSpPr>
          <p:nvPr>
            <p:ph type="body" sz="quarter" idx="47" hasCustomPrompt="1"/>
          </p:nvPr>
        </p:nvSpPr>
        <p:spPr>
          <a:xfrm>
            <a:off x="60959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0B633DEF-CDC6-4A75-A05B-0C875E2B8FF1}"/>
              </a:ext>
            </a:extLst>
          </p:cNvPr>
          <p:cNvSpPr>
            <a:spLocks noGrp="1"/>
          </p:cNvSpPr>
          <p:nvPr>
            <p:ph type="body" sz="quarter" idx="48" hasCustomPrompt="1"/>
          </p:nvPr>
        </p:nvSpPr>
        <p:spPr>
          <a:xfrm>
            <a:off x="6568012"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23A67F56-440C-4AE2-B52E-F6ECF3E31F86}"/>
              </a:ext>
            </a:extLst>
          </p:cNvPr>
          <p:cNvSpPr>
            <a:spLocks noGrp="1"/>
          </p:cNvSpPr>
          <p:nvPr>
            <p:ph type="body" sz="quarter" idx="49" hasCustomPrompt="1"/>
          </p:nvPr>
        </p:nvSpPr>
        <p:spPr>
          <a:xfrm>
            <a:off x="704002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E8F5BF8F-8918-4E36-8AAF-45E994E46B29}"/>
              </a:ext>
            </a:extLst>
          </p:cNvPr>
          <p:cNvSpPr>
            <a:spLocks noGrp="1"/>
          </p:cNvSpPr>
          <p:nvPr>
            <p:ph type="body" sz="quarter" idx="50" hasCustomPrompt="1"/>
          </p:nvPr>
        </p:nvSpPr>
        <p:spPr>
          <a:xfrm>
            <a:off x="7512046"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1A2F56E4-C780-42A2-BA54-B1EAB7CA2197}"/>
              </a:ext>
            </a:extLst>
          </p:cNvPr>
          <p:cNvSpPr>
            <a:spLocks noGrp="1"/>
          </p:cNvSpPr>
          <p:nvPr>
            <p:ph type="body" sz="quarter" idx="51" hasCustomPrompt="1"/>
          </p:nvPr>
        </p:nvSpPr>
        <p:spPr>
          <a:xfrm>
            <a:off x="79840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7405E86B-3690-4EBE-8353-7ABE76F10810}"/>
              </a:ext>
            </a:extLst>
          </p:cNvPr>
          <p:cNvSpPr>
            <a:spLocks noGrp="1"/>
          </p:cNvSpPr>
          <p:nvPr>
            <p:ph type="body" sz="quarter" idx="52" hasCustomPrompt="1"/>
          </p:nvPr>
        </p:nvSpPr>
        <p:spPr>
          <a:xfrm>
            <a:off x="8456080"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DB54048B-A035-47F0-B54D-1B9676EE8931}"/>
              </a:ext>
            </a:extLst>
          </p:cNvPr>
          <p:cNvSpPr>
            <a:spLocks noGrp="1"/>
          </p:cNvSpPr>
          <p:nvPr>
            <p:ph type="body" sz="quarter" idx="53" hasCustomPrompt="1"/>
          </p:nvPr>
        </p:nvSpPr>
        <p:spPr>
          <a:xfrm>
            <a:off x="89280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12F6976C-DDBF-4808-9B45-2C78E0FC6AA7}"/>
              </a:ext>
            </a:extLst>
          </p:cNvPr>
          <p:cNvSpPr>
            <a:spLocks noGrp="1"/>
          </p:cNvSpPr>
          <p:nvPr>
            <p:ph type="body" sz="quarter" idx="54" hasCustomPrompt="1"/>
          </p:nvPr>
        </p:nvSpPr>
        <p:spPr>
          <a:xfrm>
            <a:off x="10344148"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66103D17-8EEC-45BF-B909-8F6DB8575A35}"/>
              </a:ext>
            </a:extLst>
          </p:cNvPr>
          <p:cNvSpPr>
            <a:spLocks noGrp="1"/>
          </p:cNvSpPr>
          <p:nvPr>
            <p:ph type="body" sz="quarter" idx="55" hasCustomPrompt="1"/>
          </p:nvPr>
        </p:nvSpPr>
        <p:spPr>
          <a:xfrm>
            <a:off x="940011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57F6EB7B-A4AE-4147-A94B-9C2860A158F4}"/>
              </a:ext>
            </a:extLst>
          </p:cNvPr>
          <p:cNvSpPr>
            <a:spLocks noGrp="1"/>
          </p:cNvSpPr>
          <p:nvPr>
            <p:ph type="body" sz="quarter" idx="56" hasCustomPrompt="1"/>
          </p:nvPr>
        </p:nvSpPr>
        <p:spPr>
          <a:xfrm>
            <a:off x="987213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95673032-36DB-4772-82D8-46E21D810A56}"/>
              </a:ext>
            </a:extLst>
          </p:cNvPr>
          <p:cNvSpPr>
            <a:spLocks noGrp="1"/>
          </p:cNvSpPr>
          <p:nvPr>
            <p:ph type="body" sz="quarter" idx="57" hasCustomPrompt="1"/>
          </p:nvPr>
        </p:nvSpPr>
        <p:spPr>
          <a:xfrm>
            <a:off x="1081616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CDE9935C-FEBD-421A-A63B-8A87A2D4A4D9}"/>
              </a:ext>
            </a:extLst>
          </p:cNvPr>
          <p:cNvSpPr>
            <a:spLocks noGrp="1"/>
          </p:cNvSpPr>
          <p:nvPr>
            <p:ph type="body" sz="quarter" idx="58" hasCustomPrompt="1"/>
          </p:nvPr>
        </p:nvSpPr>
        <p:spPr>
          <a:xfrm>
            <a:off x="11288182"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 name="Text Placeholder 3">
            <a:extLst>
              <a:ext uri="{FF2B5EF4-FFF2-40B4-BE49-F238E27FC236}">
                <a16:creationId xmlns:a16="http://schemas.microsoft.com/office/drawing/2014/main" id="{D242C672-1222-4C21-9E3D-F365D9665E1B}"/>
              </a:ext>
            </a:extLst>
          </p:cNvPr>
          <p:cNvSpPr>
            <a:spLocks noGrp="1"/>
          </p:cNvSpPr>
          <p:nvPr>
            <p:ph type="body" sz="quarter" idx="59" hasCustomPrompt="1"/>
          </p:nvPr>
        </p:nvSpPr>
        <p:spPr>
          <a:xfrm>
            <a:off x="5360988" y="2190750"/>
            <a:ext cx="1793875" cy="561975"/>
          </a:xfrm>
          <a:solidFill>
            <a:schemeClr val="bg1">
              <a:lumMod val="95000"/>
            </a:schemeClr>
          </a:solidFill>
        </p:spPr>
        <p:txBody>
          <a:bodyPr tIns="36000" anchor="t"/>
          <a:lstStyle>
            <a:lvl1pPr marL="0" indent="0" algn="ctr">
              <a:buNone/>
              <a:defRPr sz="1600"/>
            </a:lvl1pPr>
          </a:lstStyle>
          <a:p>
            <a:pPr lvl="0"/>
            <a:r>
              <a:rPr lang="en-US" noProof="0"/>
              <a:t>Item Title</a:t>
            </a:r>
          </a:p>
        </p:txBody>
      </p:sp>
      <p:sp>
        <p:nvSpPr>
          <p:cNvPr id="37" name="Text Placeholder 36">
            <a:extLst>
              <a:ext uri="{FF2B5EF4-FFF2-40B4-BE49-F238E27FC236}">
                <a16:creationId xmlns:a16="http://schemas.microsoft.com/office/drawing/2014/main" id="{2F97A7E3-509A-417D-9818-EDDA3B539E4F}"/>
              </a:ext>
            </a:extLst>
          </p:cNvPr>
          <p:cNvSpPr>
            <a:spLocks noGrp="1"/>
          </p:cNvSpPr>
          <p:nvPr>
            <p:ph type="body" sz="quarter" idx="60" hasCustomPrompt="1"/>
          </p:nvPr>
        </p:nvSpPr>
        <p:spPr>
          <a:xfrm>
            <a:off x="5412717"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Tree>
    <p:extLst>
      <p:ext uri="{BB962C8B-B14F-4D97-AF65-F5344CB8AC3E}">
        <p14:creationId xmlns:p14="http://schemas.microsoft.com/office/powerpoint/2010/main" val="5291107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5" name="Picture Placeholder 4">
            <a:extLst>
              <a:ext uri="{FF2B5EF4-FFF2-40B4-BE49-F238E27FC236}">
                <a16:creationId xmlns:a16="http://schemas.microsoft.com/office/drawing/2014/main" id="{8977821B-617D-47E4-AAA2-FADADD15EBCD}"/>
              </a:ext>
            </a:extLst>
          </p:cNvPr>
          <p:cNvSpPr>
            <a:spLocks noGrp="1"/>
          </p:cNvSpPr>
          <p:nvPr>
            <p:ph type="pic" sz="quarter" idx="12" hasCustomPrompt="1"/>
          </p:nvPr>
        </p:nvSpPr>
        <p:spPr>
          <a:xfrm>
            <a:off x="431799" y="2319681"/>
            <a:ext cx="1352367" cy="1352367"/>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Image Here</a:t>
            </a:r>
          </a:p>
        </p:txBody>
      </p:sp>
      <p:sp>
        <p:nvSpPr>
          <p:cNvPr id="9" name="Text Placeholder 8">
            <a:extLst>
              <a:ext uri="{FF2B5EF4-FFF2-40B4-BE49-F238E27FC236}">
                <a16:creationId xmlns:a16="http://schemas.microsoft.com/office/drawing/2014/main" id="{199551C8-D5B2-495A-97BB-0711CD8C67EC}"/>
              </a:ext>
            </a:extLst>
          </p:cNvPr>
          <p:cNvSpPr>
            <a:spLocks noGrp="1"/>
          </p:cNvSpPr>
          <p:nvPr>
            <p:ph type="body" sz="quarter" idx="13" hasCustomPrompt="1"/>
          </p:nvPr>
        </p:nvSpPr>
        <p:spPr>
          <a:xfrm>
            <a:off x="1974854" y="2485913"/>
            <a:ext cx="2124000" cy="701538"/>
          </a:xfrm>
        </p:spPr>
        <p:txBody>
          <a:bodyPr anchor="b"/>
          <a:lstStyle>
            <a:lvl1pPr marL="0" indent="0" algn="l">
              <a:buFont typeface="Arial" panose="020B0604020202020204" pitchFamily="34" charset="0"/>
              <a:buNone/>
              <a:defRPr sz="2400"/>
            </a:lvl1pPr>
          </a:lstStyle>
          <a:p>
            <a:pPr lvl="0"/>
            <a:r>
              <a:rPr lang="en-US" noProof="0"/>
              <a:t>Name</a:t>
            </a:r>
          </a:p>
        </p:txBody>
      </p:sp>
      <p:sp>
        <p:nvSpPr>
          <p:cNvPr id="11" name="Text Placeholder 10">
            <a:extLst>
              <a:ext uri="{FF2B5EF4-FFF2-40B4-BE49-F238E27FC236}">
                <a16:creationId xmlns:a16="http://schemas.microsoft.com/office/drawing/2014/main" id="{53739758-B746-428A-A18B-3989DA89A860}"/>
              </a:ext>
            </a:extLst>
          </p:cNvPr>
          <p:cNvSpPr>
            <a:spLocks noGrp="1"/>
          </p:cNvSpPr>
          <p:nvPr>
            <p:ph type="body" sz="quarter" idx="14" hasCustomPrompt="1"/>
          </p:nvPr>
        </p:nvSpPr>
        <p:spPr>
          <a:xfrm>
            <a:off x="1974854" y="3904988"/>
            <a:ext cx="2124000" cy="1800000"/>
          </a:xfrm>
        </p:spPr>
        <p:txBody>
          <a:bodyPr/>
          <a:lstStyle>
            <a:lvl1pPr marL="0" indent="0" algn="l">
              <a:buNone/>
              <a:defRPr sz="1400">
                <a:solidFill>
                  <a:schemeClr val="tx1">
                    <a:lumMod val="50000"/>
                    <a:lumOff val="50000"/>
                  </a:schemeClr>
                </a:solidFill>
              </a:defRPr>
            </a:lvl1pPr>
          </a:lstStyle>
          <a:p>
            <a:pPr lvl="0"/>
            <a:r>
              <a:rPr lang="en-US" noProof="0"/>
              <a:t>Short Bio</a:t>
            </a:r>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8" name="Text Placeholder 8">
            <a:extLst>
              <a:ext uri="{FF2B5EF4-FFF2-40B4-BE49-F238E27FC236}">
                <a16:creationId xmlns:a16="http://schemas.microsoft.com/office/drawing/2014/main" id="{B502D142-31B4-4BFF-A18F-9FB36E0F4005}"/>
              </a:ext>
            </a:extLst>
          </p:cNvPr>
          <p:cNvSpPr>
            <a:spLocks noGrp="1"/>
          </p:cNvSpPr>
          <p:nvPr>
            <p:ph type="body" sz="quarter" idx="33" hasCustomPrompt="1"/>
          </p:nvPr>
        </p:nvSpPr>
        <p:spPr>
          <a:xfrm>
            <a:off x="1974854" y="3461032"/>
            <a:ext cx="2124000" cy="245885"/>
          </a:xfrm>
        </p:spPr>
        <p:txBody>
          <a:bodyPr/>
          <a:lstStyle>
            <a:lvl1pPr marL="0" indent="0" algn="l">
              <a:buFont typeface="Arial" panose="020B0604020202020204" pitchFamily="34" charset="0"/>
              <a:buNone/>
              <a:defRPr sz="1400">
                <a:solidFill>
                  <a:schemeClr val="bg1">
                    <a:lumMod val="50000"/>
                  </a:schemeClr>
                </a:solidFill>
              </a:defRPr>
            </a:lvl1pPr>
          </a:lstStyle>
          <a:p>
            <a:pPr lvl="0"/>
            <a:r>
              <a:rPr lang="en-US" noProof="0"/>
              <a:t>Title</a:t>
            </a:r>
          </a:p>
        </p:txBody>
      </p:sp>
      <p:sp>
        <p:nvSpPr>
          <p:cNvPr id="41" name="Picture Placeholder 4">
            <a:extLst>
              <a:ext uri="{FF2B5EF4-FFF2-40B4-BE49-F238E27FC236}">
                <a16:creationId xmlns:a16="http://schemas.microsoft.com/office/drawing/2014/main" id="{ED382BE6-73A2-49C4-9284-7996310FE85F}"/>
              </a:ext>
            </a:extLst>
          </p:cNvPr>
          <p:cNvSpPr>
            <a:spLocks noGrp="1"/>
          </p:cNvSpPr>
          <p:nvPr>
            <p:ph type="pic" sz="quarter" idx="34" hasCustomPrompt="1"/>
          </p:nvPr>
        </p:nvSpPr>
        <p:spPr>
          <a:xfrm>
            <a:off x="4268028" y="2319681"/>
            <a:ext cx="1352367" cy="1352367"/>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Image Here</a:t>
            </a:r>
          </a:p>
        </p:txBody>
      </p:sp>
      <p:sp>
        <p:nvSpPr>
          <p:cNvPr id="42" name="Text Placeholder 8">
            <a:extLst>
              <a:ext uri="{FF2B5EF4-FFF2-40B4-BE49-F238E27FC236}">
                <a16:creationId xmlns:a16="http://schemas.microsoft.com/office/drawing/2014/main" id="{5E81FDE4-AA9D-42F8-BEAF-C710A81DC8AB}"/>
              </a:ext>
            </a:extLst>
          </p:cNvPr>
          <p:cNvSpPr>
            <a:spLocks noGrp="1"/>
          </p:cNvSpPr>
          <p:nvPr>
            <p:ph type="body" sz="quarter" idx="35" hasCustomPrompt="1"/>
          </p:nvPr>
        </p:nvSpPr>
        <p:spPr>
          <a:xfrm>
            <a:off x="5811083" y="2485913"/>
            <a:ext cx="2124000" cy="701538"/>
          </a:xfrm>
        </p:spPr>
        <p:txBody>
          <a:bodyPr anchor="b"/>
          <a:lstStyle>
            <a:lvl1pPr marL="0" indent="0" algn="l">
              <a:buFont typeface="Arial" panose="020B0604020202020204" pitchFamily="34" charset="0"/>
              <a:buNone/>
              <a:defRPr sz="2400"/>
            </a:lvl1pPr>
          </a:lstStyle>
          <a:p>
            <a:pPr lvl="0"/>
            <a:r>
              <a:rPr lang="en-US" noProof="0"/>
              <a:t>Name</a:t>
            </a:r>
          </a:p>
        </p:txBody>
      </p:sp>
      <p:sp>
        <p:nvSpPr>
          <p:cNvPr id="43" name="Text Placeholder 10">
            <a:extLst>
              <a:ext uri="{FF2B5EF4-FFF2-40B4-BE49-F238E27FC236}">
                <a16:creationId xmlns:a16="http://schemas.microsoft.com/office/drawing/2014/main" id="{9D6585E1-D051-4611-811C-C8101B0D2F03}"/>
              </a:ext>
            </a:extLst>
          </p:cNvPr>
          <p:cNvSpPr>
            <a:spLocks noGrp="1"/>
          </p:cNvSpPr>
          <p:nvPr>
            <p:ph type="body" sz="quarter" idx="36" hasCustomPrompt="1"/>
          </p:nvPr>
        </p:nvSpPr>
        <p:spPr>
          <a:xfrm>
            <a:off x="5811083" y="3904988"/>
            <a:ext cx="2124000" cy="1800000"/>
          </a:xfrm>
        </p:spPr>
        <p:txBody>
          <a:bodyPr/>
          <a:lstStyle>
            <a:lvl1pPr marL="0" indent="0" algn="l">
              <a:buNone/>
              <a:defRPr sz="1400">
                <a:solidFill>
                  <a:schemeClr val="tx1">
                    <a:lumMod val="50000"/>
                    <a:lumOff val="50000"/>
                  </a:schemeClr>
                </a:solidFill>
              </a:defRPr>
            </a:lvl1pPr>
          </a:lstStyle>
          <a:p>
            <a:pPr lvl="0"/>
            <a:r>
              <a:rPr lang="en-US" noProof="0"/>
              <a:t>Short Bio</a:t>
            </a:r>
          </a:p>
        </p:txBody>
      </p:sp>
      <p:sp>
        <p:nvSpPr>
          <p:cNvPr id="44" name="Text Placeholder 8">
            <a:extLst>
              <a:ext uri="{FF2B5EF4-FFF2-40B4-BE49-F238E27FC236}">
                <a16:creationId xmlns:a16="http://schemas.microsoft.com/office/drawing/2014/main" id="{6C195A32-24CC-4109-9C00-31757D0A0A3C}"/>
              </a:ext>
            </a:extLst>
          </p:cNvPr>
          <p:cNvSpPr>
            <a:spLocks noGrp="1"/>
          </p:cNvSpPr>
          <p:nvPr>
            <p:ph type="body" sz="quarter" idx="37" hasCustomPrompt="1"/>
          </p:nvPr>
        </p:nvSpPr>
        <p:spPr>
          <a:xfrm>
            <a:off x="5811083" y="3461032"/>
            <a:ext cx="2124000" cy="245885"/>
          </a:xfrm>
        </p:spPr>
        <p:txBody>
          <a:bodyPr/>
          <a:lstStyle>
            <a:lvl1pPr marL="0" indent="0" algn="l">
              <a:buFont typeface="Arial" panose="020B0604020202020204" pitchFamily="34" charset="0"/>
              <a:buNone/>
              <a:defRPr sz="1400">
                <a:solidFill>
                  <a:schemeClr val="bg1">
                    <a:lumMod val="50000"/>
                  </a:schemeClr>
                </a:solidFill>
              </a:defRPr>
            </a:lvl1pPr>
          </a:lstStyle>
          <a:p>
            <a:pPr lvl="0"/>
            <a:r>
              <a:rPr lang="en-US" noProof="0"/>
              <a:t>Title</a:t>
            </a:r>
          </a:p>
        </p:txBody>
      </p:sp>
      <p:sp>
        <p:nvSpPr>
          <p:cNvPr id="45" name="Picture Placeholder 4">
            <a:extLst>
              <a:ext uri="{FF2B5EF4-FFF2-40B4-BE49-F238E27FC236}">
                <a16:creationId xmlns:a16="http://schemas.microsoft.com/office/drawing/2014/main" id="{B318C64F-C963-4A3C-BB8F-999A7F7F5F88}"/>
              </a:ext>
            </a:extLst>
          </p:cNvPr>
          <p:cNvSpPr>
            <a:spLocks noGrp="1"/>
          </p:cNvSpPr>
          <p:nvPr>
            <p:ph type="pic" sz="quarter" idx="38" hasCustomPrompt="1"/>
          </p:nvPr>
        </p:nvSpPr>
        <p:spPr>
          <a:xfrm>
            <a:off x="8112825" y="2319681"/>
            <a:ext cx="1352367" cy="1352367"/>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Image Here</a:t>
            </a:r>
          </a:p>
        </p:txBody>
      </p:sp>
      <p:sp>
        <p:nvSpPr>
          <p:cNvPr id="46" name="Text Placeholder 8">
            <a:extLst>
              <a:ext uri="{FF2B5EF4-FFF2-40B4-BE49-F238E27FC236}">
                <a16:creationId xmlns:a16="http://schemas.microsoft.com/office/drawing/2014/main" id="{B8B9BC49-5937-4C0A-9AA6-7A7DA7F18CAF}"/>
              </a:ext>
            </a:extLst>
          </p:cNvPr>
          <p:cNvSpPr>
            <a:spLocks noGrp="1"/>
          </p:cNvSpPr>
          <p:nvPr>
            <p:ph type="body" sz="quarter" idx="39" hasCustomPrompt="1"/>
          </p:nvPr>
        </p:nvSpPr>
        <p:spPr>
          <a:xfrm>
            <a:off x="9647313" y="2485913"/>
            <a:ext cx="2124000" cy="701538"/>
          </a:xfrm>
        </p:spPr>
        <p:txBody>
          <a:bodyPr anchor="b"/>
          <a:lstStyle>
            <a:lvl1pPr marL="0" indent="0" algn="l">
              <a:buFont typeface="Arial" panose="020B0604020202020204" pitchFamily="34" charset="0"/>
              <a:buNone/>
              <a:defRPr sz="2400"/>
            </a:lvl1pPr>
          </a:lstStyle>
          <a:p>
            <a:pPr lvl="0"/>
            <a:r>
              <a:rPr lang="en-US" noProof="0"/>
              <a:t>Name</a:t>
            </a:r>
          </a:p>
        </p:txBody>
      </p:sp>
      <p:sp>
        <p:nvSpPr>
          <p:cNvPr id="47" name="Text Placeholder 10">
            <a:extLst>
              <a:ext uri="{FF2B5EF4-FFF2-40B4-BE49-F238E27FC236}">
                <a16:creationId xmlns:a16="http://schemas.microsoft.com/office/drawing/2014/main" id="{8020B4D6-002F-4FA9-BF1D-FC56D9A06F28}"/>
              </a:ext>
            </a:extLst>
          </p:cNvPr>
          <p:cNvSpPr>
            <a:spLocks noGrp="1"/>
          </p:cNvSpPr>
          <p:nvPr>
            <p:ph type="body" sz="quarter" idx="40" hasCustomPrompt="1"/>
          </p:nvPr>
        </p:nvSpPr>
        <p:spPr>
          <a:xfrm>
            <a:off x="9647313" y="3904988"/>
            <a:ext cx="2124000" cy="1800000"/>
          </a:xfrm>
        </p:spPr>
        <p:txBody>
          <a:bodyPr/>
          <a:lstStyle>
            <a:lvl1pPr marL="0" indent="0" algn="l">
              <a:buNone/>
              <a:defRPr sz="1400">
                <a:solidFill>
                  <a:schemeClr val="tx1">
                    <a:lumMod val="50000"/>
                    <a:lumOff val="50000"/>
                  </a:schemeClr>
                </a:solidFill>
              </a:defRPr>
            </a:lvl1pPr>
          </a:lstStyle>
          <a:p>
            <a:pPr lvl="0"/>
            <a:r>
              <a:rPr lang="en-US" noProof="0"/>
              <a:t>Short Bio</a:t>
            </a:r>
          </a:p>
        </p:txBody>
      </p:sp>
      <p:sp>
        <p:nvSpPr>
          <p:cNvPr id="48" name="Text Placeholder 8">
            <a:extLst>
              <a:ext uri="{FF2B5EF4-FFF2-40B4-BE49-F238E27FC236}">
                <a16:creationId xmlns:a16="http://schemas.microsoft.com/office/drawing/2014/main" id="{93C1946C-7118-4BF3-8EE8-B0944465F49A}"/>
              </a:ext>
            </a:extLst>
          </p:cNvPr>
          <p:cNvSpPr>
            <a:spLocks noGrp="1"/>
          </p:cNvSpPr>
          <p:nvPr>
            <p:ph type="body" sz="quarter" idx="41" hasCustomPrompt="1"/>
          </p:nvPr>
        </p:nvSpPr>
        <p:spPr>
          <a:xfrm>
            <a:off x="9647313" y="3461032"/>
            <a:ext cx="2124000" cy="245885"/>
          </a:xfrm>
        </p:spPr>
        <p:txBody>
          <a:bodyPr/>
          <a:lstStyle>
            <a:lvl1pPr marL="0" indent="0" algn="l">
              <a:buFont typeface="Arial" panose="020B0604020202020204" pitchFamily="34" charset="0"/>
              <a:buNone/>
              <a:defRPr sz="1400">
                <a:solidFill>
                  <a:schemeClr val="bg1">
                    <a:lumMod val="50000"/>
                  </a:schemeClr>
                </a:solidFill>
              </a:defRPr>
            </a:lvl1pPr>
          </a:lstStyle>
          <a:p>
            <a:pPr lvl="0"/>
            <a:r>
              <a:rPr lang="en-US" noProof="0"/>
              <a:t>Title</a:t>
            </a:r>
          </a:p>
        </p:txBody>
      </p:sp>
    </p:spTree>
    <p:extLst>
      <p:ext uri="{BB962C8B-B14F-4D97-AF65-F5344CB8AC3E}">
        <p14:creationId xmlns:p14="http://schemas.microsoft.com/office/powerpoint/2010/main" val="16389493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49" name="Text Placeholder 8">
            <a:extLst>
              <a:ext uri="{FF2B5EF4-FFF2-40B4-BE49-F238E27FC236}">
                <a16:creationId xmlns:a16="http://schemas.microsoft.com/office/drawing/2014/main" id="{305CEEFA-58BB-4AFA-AD31-BEE38B013E00}"/>
              </a:ext>
            </a:extLst>
          </p:cNvPr>
          <p:cNvSpPr>
            <a:spLocks noGrp="1"/>
          </p:cNvSpPr>
          <p:nvPr>
            <p:ph type="body" sz="quarter" idx="17" hasCustomPrompt="1"/>
          </p:nvPr>
        </p:nvSpPr>
        <p:spPr>
          <a:xfrm>
            <a:off x="431800"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0" name="Text Placeholder 10">
            <a:extLst>
              <a:ext uri="{FF2B5EF4-FFF2-40B4-BE49-F238E27FC236}">
                <a16:creationId xmlns:a16="http://schemas.microsoft.com/office/drawing/2014/main" id="{BEEE40C3-341F-4063-8D33-B1328863FB30}"/>
              </a:ext>
            </a:extLst>
          </p:cNvPr>
          <p:cNvSpPr>
            <a:spLocks noGrp="1"/>
          </p:cNvSpPr>
          <p:nvPr>
            <p:ph type="body" sz="quarter" idx="18" hasCustomPrompt="1"/>
          </p:nvPr>
        </p:nvSpPr>
        <p:spPr>
          <a:xfrm>
            <a:off x="431800"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1" name="Text Placeholder 8">
            <a:extLst>
              <a:ext uri="{FF2B5EF4-FFF2-40B4-BE49-F238E27FC236}">
                <a16:creationId xmlns:a16="http://schemas.microsoft.com/office/drawing/2014/main" id="{D09CE291-B951-4300-9D67-154E4BB557EC}"/>
              </a:ext>
            </a:extLst>
          </p:cNvPr>
          <p:cNvSpPr>
            <a:spLocks noGrp="1"/>
          </p:cNvSpPr>
          <p:nvPr>
            <p:ph type="body" sz="quarter" idx="33" hasCustomPrompt="1"/>
          </p:nvPr>
        </p:nvSpPr>
        <p:spPr>
          <a:xfrm>
            <a:off x="2375703"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2" name="Text Placeholder 10">
            <a:extLst>
              <a:ext uri="{FF2B5EF4-FFF2-40B4-BE49-F238E27FC236}">
                <a16:creationId xmlns:a16="http://schemas.microsoft.com/office/drawing/2014/main" id="{0D3A393C-4D8C-49BC-934D-B57BE1B28405}"/>
              </a:ext>
            </a:extLst>
          </p:cNvPr>
          <p:cNvSpPr>
            <a:spLocks noGrp="1"/>
          </p:cNvSpPr>
          <p:nvPr>
            <p:ph type="body" sz="quarter" idx="34" hasCustomPrompt="1"/>
          </p:nvPr>
        </p:nvSpPr>
        <p:spPr>
          <a:xfrm>
            <a:off x="2375703"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3" name="Text Placeholder 8">
            <a:extLst>
              <a:ext uri="{FF2B5EF4-FFF2-40B4-BE49-F238E27FC236}">
                <a16:creationId xmlns:a16="http://schemas.microsoft.com/office/drawing/2014/main" id="{08906184-3520-4606-AF8B-59ECFFA6D756}"/>
              </a:ext>
            </a:extLst>
          </p:cNvPr>
          <p:cNvSpPr>
            <a:spLocks noGrp="1"/>
          </p:cNvSpPr>
          <p:nvPr>
            <p:ph type="body" sz="quarter" idx="35" hasCustomPrompt="1"/>
          </p:nvPr>
        </p:nvSpPr>
        <p:spPr>
          <a:xfrm>
            <a:off x="4319606"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4" name="Text Placeholder 10">
            <a:extLst>
              <a:ext uri="{FF2B5EF4-FFF2-40B4-BE49-F238E27FC236}">
                <a16:creationId xmlns:a16="http://schemas.microsoft.com/office/drawing/2014/main" id="{8A64BEB9-7FB0-4DF9-BFE9-62016E83E890}"/>
              </a:ext>
            </a:extLst>
          </p:cNvPr>
          <p:cNvSpPr>
            <a:spLocks noGrp="1"/>
          </p:cNvSpPr>
          <p:nvPr>
            <p:ph type="body" sz="quarter" idx="36" hasCustomPrompt="1"/>
          </p:nvPr>
        </p:nvSpPr>
        <p:spPr>
          <a:xfrm>
            <a:off x="4319606"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5" name="Text Placeholder 8">
            <a:extLst>
              <a:ext uri="{FF2B5EF4-FFF2-40B4-BE49-F238E27FC236}">
                <a16:creationId xmlns:a16="http://schemas.microsoft.com/office/drawing/2014/main" id="{4CCC1C98-37FD-4404-8383-72ED535FE578}"/>
              </a:ext>
            </a:extLst>
          </p:cNvPr>
          <p:cNvSpPr>
            <a:spLocks noGrp="1"/>
          </p:cNvSpPr>
          <p:nvPr>
            <p:ph type="body" sz="quarter" idx="37" hasCustomPrompt="1"/>
          </p:nvPr>
        </p:nvSpPr>
        <p:spPr>
          <a:xfrm>
            <a:off x="6263509"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6" name="Text Placeholder 10">
            <a:extLst>
              <a:ext uri="{FF2B5EF4-FFF2-40B4-BE49-F238E27FC236}">
                <a16:creationId xmlns:a16="http://schemas.microsoft.com/office/drawing/2014/main" id="{B24BD1AE-AB0E-40FA-AEA8-8D687D84B56E}"/>
              </a:ext>
            </a:extLst>
          </p:cNvPr>
          <p:cNvSpPr>
            <a:spLocks noGrp="1"/>
          </p:cNvSpPr>
          <p:nvPr>
            <p:ph type="body" sz="quarter" idx="38" hasCustomPrompt="1"/>
          </p:nvPr>
        </p:nvSpPr>
        <p:spPr>
          <a:xfrm>
            <a:off x="6263509"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CA2F0EA7-F3F7-443F-BA0D-4916B618C56B}"/>
              </a:ext>
            </a:extLst>
          </p:cNvPr>
          <p:cNvSpPr>
            <a:spLocks noGrp="1"/>
          </p:cNvSpPr>
          <p:nvPr>
            <p:ph type="body" sz="quarter" idx="39" hasCustomPrompt="1"/>
          </p:nvPr>
        </p:nvSpPr>
        <p:spPr>
          <a:xfrm>
            <a:off x="8207412"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2BB6E6C3-1F6A-41B6-8EE0-6FDCBA34413C}"/>
              </a:ext>
            </a:extLst>
          </p:cNvPr>
          <p:cNvSpPr>
            <a:spLocks noGrp="1"/>
          </p:cNvSpPr>
          <p:nvPr>
            <p:ph type="body" sz="quarter" idx="40" hasCustomPrompt="1"/>
          </p:nvPr>
        </p:nvSpPr>
        <p:spPr>
          <a:xfrm>
            <a:off x="8207412"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16" name="Picture Placeholder 15">
            <a:extLst>
              <a:ext uri="{FF2B5EF4-FFF2-40B4-BE49-F238E27FC236}">
                <a16:creationId xmlns:a16="http://schemas.microsoft.com/office/drawing/2014/main" id="{B2738624-9DAA-4152-9A77-80BBB71AD5F1}"/>
              </a:ext>
            </a:extLst>
          </p:cNvPr>
          <p:cNvSpPr>
            <a:spLocks noGrp="1"/>
          </p:cNvSpPr>
          <p:nvPr>
            <p:ph type="pic" sz="quarter" idx="41"/>
          </p:nvPr>
        </p:nvSpPr>
        <p:spPr>
          <a:xfrm>
            <a:off x="431800"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59" name="Picture Placeholder 15">
            <a:extLst>
              <a:ext uri="{FF2B5EF4-FFF2-40B4-BE49-F238E27FC236}">
                <a16:creationId xmlns:a16="http://schemas.microsoft.com/office/drawing/2014/main" id="{522AE46C-0845-4BB0-9861-06071BCF56F6}"/>
              </a:ext>
            </a:extLst>
          </p:cNvPr>
          <p:cNvSpPr>
            <a:spLocks noGrp="1"/>
          </p:cNvSpPr>
          <p:nvPr>
            <p:ph type="pic" sz="quarter" idx="42"/>
          </p:nvPr>
        </p:nvSpPr>
        <p:spPr>
          <a:xfrm>
            <a:off x="2375703"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0" name="Picture Placeholder 15">
            <a:extLst>
              <a:ext uri="{FF2B5EF4-FFF2-40B4-BE49-F238E27FC236}">
                <a16:creationId xmlns:a16="http://schemas.microsoft.com/office/drawing/2014/main" id="{D791A6AF-478F-443B-A785-F82A8DBA9F30}"/>
              </a:ext>
            </a:extLst>
          </p:cNvPr>
          <p:cNvSpPr>
            <a:spLocks noGrp="1"/>
          </p:cNvSpPr>
          <p:nvPr>
            <p:ph type="pic" sz="quarter" idx="43"/>
          </p:nvPr>
        </p:nvSpPr>
        <p:spPr>
          <a:xfrm>
            <a:off x="4319606"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1" name="Picture Placeholder 15">
            <a:extLst>
              <a:ext uri="{FF2B5EF4-FFF2-40B4-BE49-F238E27FC236}">
                <a16:creationId xmlns:a16="http://schemas.microsoft.com/office/drawing/2014/main" id="{1A65AFE9-2875-44A5-BF13-6E8438892669}"/>
              </a:ext>
            </a:extLst>
          </p:cNvPr>
          <p:cNvSpPr>
            <a:spLocks noGrp="1"/>
          </p:cNvSpPr>
          <p:nvPr>
            <p:ph type="pic" sz="quarter" idx="44"/>
          </p:nvPr>
        </p:nvSpPr>
        <p:spPr>
          <a:xfrm>
            <a:off x="6263509"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2" name="Picture Placeholder 15">
            <a:extLst>
              <a:ext uri="{FF2B5EF4-FFF2-40B4-BE49-F238E27FC236}">
                <a16:creationId xmlns:a16="http://schemas.microsoft.com/office/drawing/2014/main" id="{069B9167-077F-4123-82C5-01EB62AFB3E6}"/>
              </a:ext>
            </a:extLst>
          </p:cNvPr>
          <p:cNvSpPr>
            <a:spLocks noGrp="1"/>
          </p:cNvSpPr>
          <p:nvPr>
            <p:ph type="pic" sz="quarter" idx="45"/>
          </p:nvPr>
        </p:nvSpPr>
        <p:spPr>
          <a:xfrm>
            <a:off x="8207412"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21" name="Text Placeholder 8">
            <a:extLst>
              <a:ext uri="{FF2B5EF4-FFF2-40B4-BE49-F238E27FC236}">
                <a16:creationId xmlns:a16="http://schemas.microsoft.com/office/drawing/2014/main" id="{F9EF21D5-1862-4F5B-86BF-B76AF2A72B32}"/>
              </a:ext>
            </a:extLst>
          </p:cNvPr>
          <p:cNvSpPr>
            <a:spLocks noGrp="1"/>
          </p:cNvSpPr>
          <p:nvPr>
            <p:ph type="body" sz="quarter" idx="46" hasCustomPrompt="1"/>
          </p:nvPr>
        </p:nvSpPr>
        <p:spPr>
          <a:xfrm>
            <a:off x="10151313"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22" name="Text Placeholder 10">
            <a:extLst>
              <a:ext uri="{FF2B5EF4-FFF2-40B4-BE49-F238E27FC236}">
                <a16:creationId xmlns:a16="http://schemas.microsoft.com/office/drawing/2014/main" id="{80EC8DA4-EC6B-4362-949F-968E973A545B}"/>
              </a:ext>
            </a:extLst>
          </p:cNvPr>
          <p:cNvSpPr>
            <a:spLocks noGrp="1"/>
          </p:cNvSpPr>
          <p:nvPr>
            <p:ph type="body" sz="quarter" idx="47" hasCustomPrompt="1"/>
          </p:nvPr>
        </p:nvSpPr>
        <p:spPr>
          <a:xfrm>
            <a:off x="10151313"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23" name="Picture Placeholder 15">
            <a:extLst>
              <a:ext uri="{FF2B5EF4-FFF2-40B4-BE49-F238E27FC236}">
                <a16:creationId xmlns:a16="http://schemas.microsoft.com/office/drawing/2014/main" id="{FC64B5FD-0E87-4FAB-AFEA-D10DFED9F653}"/>
              </a:ext>
            </a:extLst>
          </p:cNvPr>
          <p:cNvSpPr>
            <a:spLocks noGrp="1"/>
          </p:cNvSpPr>
          <p:nvPr>
            <p:ph type="pic" sz="quarter" idx="48"/>
          </p:nvPr>
        </p:nvSpPr>
        <p:spPr>
          <a:xfrm>
            <a:off x="10151313"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Tree>
    <p:extLst>
      <p:ext uri="{BB962C8B-B14F-4D97-AF65-F5344CB8AC3E}">
        <p14:creationId xmlns:p14="http://schemas.microsoft.com/office/powerpoint/2010/main" val="34620516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5" name="Text Placeholder 5">
            <a:extLst>
              <a:ext uri="{FF2B5EF4-FFF2-40B4-BE49-F238E27FC236}">
                <a16:creationId xmlns:a16="http://schemas.microsoft.com/office/drawing/2014/main" id="{91612B32-057C-422E-8B4A-7B464DE04A79}"/>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2434267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30592846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582A4E56-DEE9-4FB2-89FF-0F12DB08ADCA}"/>
              </a:ext>
            </a:extLst>
          </p:cNvPr>
          <p:cNvSpPr>
            <a:spLocks noGrp="1"/>
          </p:cNvSpPr>
          <p:nvPr>
            <p:ph type="ftr" sz="quarter" idx="10"/>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CA8525B7-4C8D-4482-98E3-A68789AAB0CF}"/>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17602381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Title Slide 2">
    <p:bg>
      <p:bgPr>
        <a:solidFill>
          <a:schemeClr val="bg1">
            <a:lumMod val="95000"/>
          </a:schemeClr>
        </a:solidFill>
        <a:effectLst/>
      </p:bgPr>
    </p:bg>
    <p:spTree>
      <p:nvGrpSpPr>
        <p:cNvPr id="1" name=""/>
        <p:cNvGrpSpPr/>
        <p:nvPr/>
      </p:nvGrpSpPr>
      <p:grpSpPr>
        <a:xfrm>
          <a:off x="0" y="0"/>
          <a:ext cx="0" cy="0"/>
          <a:chOff x="0" y="0"/>
          <a:chExt cx="0" cy="0"/>
        </a:xfrm>
      </p:grpSpPr>
      <p:sp>
        <p:nvSpPr>
          <p:cNvPr id="14" name="Picture Placeholder 9">
            <a:extLst>
              <a:ext uri="{FF2B5EF4-FFF2-40B4-BE49-F238E27FC236}">
                <a16:creationId xmlns:a16="http://schemas.microsoft.com/office/drawing/2014/main" id="{FF978957-D101-43B4-A717-19B1820B4F1A}"/>
              </a:ext>
            </a:extLst>
          </p:cNvPr>
          <p:cNvSpPr>
            <a:spLocks noGrp="1"/>
          </p:cNvSpPr>
          <p:nvPr>
            <p:ph type="pic" sz="quarter" idx="10" hasCustomPrompt="1"/>
          </p:nvPr>
        </p:nvSpPr>
        <p:spPr>
          <a:xfrm>
            <a:off x="0" y="0"/>
            <a:ext cx="12192000" cy="6786563"/>
          </a:xfrm>
          <a:solidFill>
            <a:schemeClr val="tx1">
              <a:lumMod val="75000"/>
              <a:lumOff val="25000"/>
            </a:schemeClr>
          </a:solidFill>
        </p:spPr>
        <p:txBody>
          <a:bodyPr lIns="1044000" rIns="0" anchor="ctr"/>
          <a:lstStyle>
            <a:lvl1pPr marL="0" indent="0" algn="l">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9" name="Rectangle 8">
            <a:extLst>
              <a:ext uri="{FF2B5EF4-FFF2-40B4-BE49-F238E27FC236}">
                <a16:creationId xmlns:a16="http://schemas.microsoft.com/office/drawing/2014/main" id="{84DD3616-4E40-4CE5-88C8-2AF6E47D2086}"/>
              </a:ext>
            </a:extLst>
          </p:cNvPr>
          <p:cNvSpPr/>
          <p:nvPr userDrawn="1"/>
        </p:nvSpPr>
        <p:spPr>
          <a:xfrm>
            <a:off x="6336000" y="0"/>
            <a:ext cx="3979575" cy="678656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1EA3B184-0AF0-4DF5-B2BD-E6D1806BE1BF}"/>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B8FC9062-5711-4550-8470-F1324E804FFF}"/>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6336000" y="0"/>
            <a:ext cx="3979575"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hasCustomPrompt="1"/>
          </p:nvPr>
        </p:nvSpPr>
        <p:spPr>
          <a:xfrm>
            <a:off x="6539896" y="2377000"/>
            <a:ext cx="3571782" cy="2387600"/>
          </a:xfrm>
        </p:spPr>
        <p:txBody>
          <a:bodyPr anchor="b"/>
          <a:lstStyle>
            <a:lvl1pPr algn="l">
              <a:defRPr sz="5400" spc="-300">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hasCustomPrompt="1"/>
          </p:nvPr>
        </p:nvSpPr>
        <p:spPr>
          <a:xfrm>
            <a:off x="6905624" y="5057775"/>
            <a:ext cx="3206053" cy="247650"/>
          </a:xfrm>
        </p:spPr>
        <p:txBody>
          <a:bodyPr/>
          <a:lstStyle>
            <a:lvl1pPr marL="0" indent="0" algn="l">
              <a:buNone/>
              <a:defRPr sz="1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5" name="Text Placeholder 4">
            <a:extLst>
              <a:ext uri="{FF2B5EF4-FFF2-40B4-BE49-F238E27FC236}">
                <a16:creationId xmlns:a16="http://schemas.microsoft.com/office/drawing/2014/main" id="{99EABB85-2AAF-4939-BDF4-E3CF2F31B32F}"/>
              </a:ext>
            </a:extLst>
          </p:cNvPr>
          <p:cNvSpPr>
            <a:spLocks noGrp="1"/>
          </p:cNvSpPr>
          <p:nvPr>
            <p:ph type="body" sz="quarter" idx="12" hasCustomPrompt="1"/>
          </p:nvPr>
        </p:nvSpPr>
        <p:spPr>
          <a:xfrm>
            <a:off x="6905625" y="5400675"/>
            <a:ext cx="3206750" cy="247650"/>
          </a:xfrm>
        </p:spPr>
        <p:txBody>
          <a:bodyPr vert="horz" lIns="0" tIns="0" rIns="0" bIns="0" rtlCol="0">
            <a:noAutofit/>
          </a:bodyPr>
          <a:lstStyle>
            <a:lvl1pPr marL="0" indent="0">
              <a:buNone/>
              <a:defRPr lang="en-US" sz="1400" dirty="0" smtClean="0">
                <a:solidFill>
                  <a:schemeClr val="bg1"/>
                </a:solidFill>
              </a:defRPr>
            </a:lvl1pPr>
            <a:lvl2pPr>
              <a:defRPr lang="en-US" sz="2000" dirty="0" smtClean="0"/>
            </a:lvl2pPr>
            <a:lvl3pPr>
              <a:defRPr lang="en-US" sz="1800" dirty="0" smtClean="0"/>
            </a:lvl3pPr>
            <a:lvl4pPr>
              <a:defRPr lang="en-US" sz="1600" dirty="0" smtClean="0"/>
            </a:lvl4pPr>
            <a:lvl5pPr>
              <a:defRPr lang="en-ZA" sz="1600" dirty="0"/>
            </a:lvl5pPr>
          </a:lstStyle>
          <a:p>
            <a:pPr marL="266700" lvl="0" indent="-266700"/>
            <a:r>
              <a:rPr lang="en-US" noProof="0"/>
              <a:t>Contact Number</a:t>
            </a:r>
          </a:p>
        </p:txBody>
      </p:sp>
      <p:sp>
        <p:nvSpPr>
          <p:cNvPr id="10" name="Text Placeholder 9">
            <a:extLst>
              <a:ext uri="{FF2B5EF4-FFF2-40B4-BE49-F238E27FC236}">
                <a16:creationId xmlns:a16="http://schemas.microsoft.com/office/drawing/2014/main" id="{04E7DF27-55E9-4F17-91D3-29228A4020F3}"/>
              </a:ext>
            </a:extLst>
          </p:cNvPr>
          <p:cNvSpPr>
            <a:spLocks noGrp="1"/>
          </p:cNvSpPr>
          <p:nvPr>
            <p:ph type="body" sz="quarter" idx="13" hasCustomPrompt="1"/>
          </p:nvPr>
        </p:nvSpPr>
        <p:spPr>
          <a:xfrm>
            <a:off x="6905625" y="5751513"/>
            <a:ext cx="3206750" cy="247650"/>
          </a:xfrm>
        </p:spPr>
        <p:txBody>
          <a:bodyPr vert="horz" lIns="0" tIns="0" rIns="0" bIns="0" rtlCol="0">
            <a:noAutofit/>
          </a:bodyPr>
          <a:lstStyle>
            <a:lvl1pPr marL="0" indent="0">
              <a:buNone/>
              <a:defRPr lang="en-US" sz="1400" smtClean="0">
                <a:solidFill>
                  <a:schemeClr val="bg1"/>
                </a:solidFill>
              </a:defRPr>
            </a:lvl1pPr>
            <a:lvl2pPr>
              <a:defRPr lang="en-US" sz="2000" smtClean="0"/>
            </a:lvl2pPr>
            <a:lvl3pPr>
              <a:defRPr lang="en-US" sz="1800" smtClean="0"/>
            </a:lvl3pPr>
            <a:lvl4pPr>
              <a:defRPr lang="en-US" sz="1600" smtClean="0"/>
            </a:lvl4pPr>
            <a:lvl5pPr>
              <a:defRPr lang="en-ZA" sz="1600"/>
            </a:lvl5pPr>
          </a:lstStyle>
          <a:p>
            <a:pPr marL="266700" lvl="0" indent="-266700"/>
            <a:r>
              <a:rPr lang="en-US" noProof="0"/>
              <a:t>Email or Social Media Handle</a:t>
            </a:r>
          </a:p>
        </p:txBody>
      </p:sp>
    </p:spTree>
    <p:extLst>
      <p:ext uri="{BB962C8B-B14F-4D97-AF65-F5344CB8AC3E}">
        <p14:creationId xmlns:p14="http://schemas.microsoft.com/office/powerpoint/2010/main" val="41008153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obile App Previews">
    <p:spTree>
      <p:nvGrpSpPr>
        <p:cNvPr id="1" name=""/>
        <p:cNvGrpSpPr/>
        <p:nvPr/>
      </p:nvGrpSpPr>
      <p:grpSpPr>
        <a:xfrm>
          <a:off x="0" y="0"/>
          <a:ext cx="0" cy="0"/>
          <a:chOff x="0" y="0"/>
          <a:chExt cx="0" cy="0"/>
        </a:xfrm>
      </p:grpSpPr>
      <p:pic>
        <p:nvPicPr>
          <p:cNvPr id="8" name="Picture 7" descr="Screen of a cell phone&#10;&#10;Description generated with high confidence">
            <a:extLst>
              <a:ext uri="{FF2B5EF4-FFF2-40B4-BE49-F238E27FC236}">
                <a16:creationId xmlns:a16="http://schemas.microsoft.com/office/drawing/2014/main" id="{68055F11-596F-47BF-A832-A501EC346C2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33307" y="915497"/>
            <a:ext cx="4666142" cy="4684105"/>
          </a:xfrm>
          <a:prstGeom prst="rect">
            <a:avLst/>
          </a:prstGeom>
        </p:spPr>
      </p:pic>
      <p:pic>
        <p:nvPicPr>
          <p:cNvPr id="9" name="Picture 8" descr="Screen of a cell phone&#10;&#10;Description generated with high confidence">
            <a:extLst>
              <a:ext uri="{FF2B5EF4-FFF2-40B4-BE49-F238E27FC236}">
                <a16:creationId xmlns:a16="http://schemas.microsoft.com/office/drawing/2014/main" id="{80EBF765-2A5E-4BDA-B092-25691E47915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762929" y="915497"/>
            <a:ext cx="4666142" cy="4684105"/>
          </a:xfrm>
          <a:prstGeom prst="rect">
            <a:avLst/>
          </a:prstGeom>
        </p:spPr>
      </p:pic>
      <p:pic>
        <p:nvPicPr>
          <p:cNvPr id="10" name="Picture 9" descr="Screen of a cell phone&#10;&#10;Description generated with high confidence">
            <a:extLst>
              <a:ext uri="{FF2B5EF4-FFF2-40B4-BE49-F238E27FC236}">
                <a16:creationId xmlns:a16="http://schemas.microsoft.com/office/drawing/2014/main" id="{E97A6530-14B5-4A05-B7A3-7BA661FCD5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292551" y="915497"/>
            <a:ext cx="4666142" cy="4684105"/>
          </a:xfrm>
          <a:prstGeom prst="rect">
            <a:avLst/>
          </a:prstGeom>
        </p:spPr>
      </p:pic>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1" name="Content Placeholder 3">
            <a:extLst>
              <a:ext uri="{FF2B5EF4-FFF2-40B4-BE49-F238E27FC236}">
                <a16:creationId xmlns:a16="http://schemas.microsoft.com/office/drawing/2014/main" id="{47EC9494-5A42-419D-AADF-96EF1EFD7B64}"/>
              </a:ext>
            </a:extLst>
          </p:cNvPr>
          <p:cNvSpPr>
            <a:spLocks noGrp="1"/>
          </p:cNvSpPr>
          <p:nvPr>
            <p:ph sz="half" idx="2" hasCustomPrompt="1"/>
          </p:nvPr>
        </p:nvSpPr>
        <p:spPr>
          <a:xfrm>
            <a:off x="1615505" y="5752808"/>
            <a:ext cx="1980000" cy="548945"/>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Mockup Details</a:t>
            </a:r>
          </a:p>
        </p:txBody>
      </p:sp>
      <p:sp>
        <p:nvSpPr>
          <p:cNvPr id="12" name="Text Placeholder 11">
            <a:extLst>
              <a:ext uri="{FF2B5EF4-FFF2-40B4-BE49-F238E27FC236}">
                <a16:creationId xmlns:a16="http://schemas.microsoft.com/office/drawing/2014/main" id="{CE2D3309-00A3-42D9-8706-6F2A6AD3BB04}"/>
              </a:ext>
            </a:extLst>
          </p:cNvPr>
          <p:cNvSpPr>
            <a:spLocks noGrp="1"/>
          </p:cNvSpPr>
          <p:nvPr>
            <p:ph type="body" sz="quarter" idx="14" hasCustomPrompt="1"/>
          </p:nvPr>
        </p:nvSpPr>
        <p:spPr>
          <a:xfrm>
            <a:off x="1615505" y="5291099"/>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Mockup Name</a:t>
            </a:r>
          </a:p>
        </p:txBody>
      </p:sp>
      <p:sp>
        <p:nvSpPr>
          <p:cNvPr id="13" name="Content Placeholder 3">
            <a:extLst>
              <a:ext uri="{FF2B5EF4-FFF2-40B4-BE49-F238E27FC236}">
                <a16:creationId xmlns:a16="http://schemas.microsoft.com/office/drawing/2014/main" id="{94E4C70C-AC1E-4EDE-B2C1-23A54123479F}"/>
              </a:ext>
            </a:extLst>
          </p:cNvPr>
          <p:cNvSpPr>
            <a:spLocks noGrp="1"/>
          </p:cNvSpPr>
          <p:nvPr>
            <p:ph sz="half" idx="15" hasCustomPrompt="1"/>
          </p:nvPr>
        </p:nvSpPr>
        <p:spPr>
          <a:xfrm>
            <a:off x="5177148" y="5752808"/>
            <a:ext cx="1980000" cy="548945"/>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Mockup Details</a:t>
            </a:r>
          </a:p>
        </p:txBody>
      </p:sp>
      <p:sp>
        <p:nvSpPr>
          <p:cNvPr id="14" name="Text Placeholder 11">
            <a:extLst>
              <a:ext uri="{FF2B5EF4-FFF2-40B4-BE49-F238E27FC236}">
                <a16:creationId xmlns:a16="http://schemas.microsoft.com/office/drawing/2014/main" id="{14B1BB7D-C6D3-4D9C-A235-6CBB5A13EEC6}"/>
              </a:ext>
            </a:extLst>
          </p:cNvPr>
          <p:cNvSpPr>
            <a:spLocks noGrp="1"/>
          </p:cNvSpPr>
          <p:nvPr>
            <p:ph type="body" sz="quarter" idx="16" hasCustomPrompt="1"/>
          </p:nvPr>
        </p:nvSpPr>
        <p:spPr>
          <a:xfrm>
            <a:off x="5177148" y="5291099"/>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Mockup Name</a:t>
            </a:r>
          </a:p>
        </p:txBody>
      </p:sp>
      <p:sp>
        <p:nvSpPr>
          <p:cNvPr id="15" name="Content Placeholder 3">
            <a:extLst>
              <a:ext uri="{FF2B5EF4-FFF2-40B4-BE49-F238E27FC236}">
                <a16:creationId xmlns:a16="http://schemas.microsoft.com/office/drawing/2014/main" id="{718515F4-6451-4FB7-ACE4-5D9C2CD207A4}"/>
              </a:ext>
            </a:extLst>
          </p:cNvPr>
          <p:cNvSpPr>
            <a:spLocks noGrp="1"/>
          </p:cNvSpPr>
          <p:nvPr>
            <p:ph sz="half" idx="17" hasCustomPrompt="1"/>
          </p:nvPr>
        </p:nvSpPr>
        <p:spPr>
          <a:xfrm>
            <a:off x="8699878" y="5752808"/>
            <a:ext cx="1980000" cy="548945"/>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Mockup Details</a:t>
            </a:r>
          </a:p>
        </p:txBody>
      </p:sp>
      <p:sp>
        <p:nvSpPr>
          <p:cNvPr id="16" name="Text Placeholder 11">
            <a:extLst>
              <a:ext uri="{FF2B5EF4-FFF2-40B4-BE49-F238E27FC236}">
                <a16:creationId xmlns:a16="http://schemas.microsoft.com/office/drawing/2014/main" id="{B362C889-34FC-4EB1-967B-DC98349082CB}"/>
              </a:ext>
            </a:extLst>
          </p:cNvPr>
          <p:cNvSpPr>
            <a:spLocks noGrp="1"/>
          </p:cNvSpPr>
          <p:nvPr>
            <p:ph type="body" sz="quarter" idx="18" hasCustomPrompt="1"/>
          </p:nvPr>
        </p:nvSpPr>
        <p:spPr>
          <a:xfrm>
            <a:off x="8699878" y="5291099"/>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Mockup Name</a:t>
            </a:r>
          </a:p>
        </p:txBody>
      </p:sp>
      <p:sp>
        <p:nvSpPr>
          <p:cNvPr id="4" name="Picture Placeholder 3">
            <a:extLst>
              <a:ext uri="{FF2B5EF4-FFF2-40B4-BE49-F238E27FC236}">
                <a16:creationId xmlns:a16="http://schemas.microsoft.com/office/drawing/2014/main" id="{4C4EB921-BD58-4C2E-BDD5-FC8D2629829B}"/>
              </a:ext>
            </a:extLst>
          </p:cNvPr>
          <p:cNvSpPr>
            <a:spLocks noGrp="1"/>
          </p:cNvSpPr>
          <p:nvPr>
            <p:ph type="pic" sz="quarter" idx="19"/>
          </p:nvPr>
        </p:nvSpPr>
        <p:spPr>
          <a:xfrm>
            <a:off x="1751679" y="1450182"/>
            <a:ext cx="1772571" cy="3183732"/>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17" name="Picture Placeholder 3">
            <a:extLst>
              <a:ext uri="{FF2B5EF4-FFF2-40B4-BE49-F238E27FC236}">
                <a16:creationId xmlns:a16="http://schemas.microsoft.com/office/drawing/2014/main" id="{3CB44DE3-C599-4EA7-BFDA-4E39AE89FC01}"/>
              </a:ext>
            </a:extLst>
          </p:cNvPr>
          <p:cNvSpPr>
            <a:spLocks noGrp="1"/>
          </p:cNvSpPr>
          <p:nvPr>
            <p:ph type="pic" sz="quarter" idx="20"/>
          </p:nvPr>
        </p:nvSpPr>
        <p:spPr>
          <a:xfrm>
            <a:off x="5281301" y="1450182"/>
            <a:ext cx="1772571" cy="3183732"/>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18" name="Picture Placeholder 3">
            <a:extLst>
              <a:ext uri="{FF2B5EF4-FFF2-40B4-BE49-F238E27FC236}">
                <a16:creationId xmlns:a16="http://schemas.microsoft.com/office/drawing/2014/main" id="{A4392E45-2A0B-49BF-9952-79C42AF8DE90}"/>
              </a:ext>
            </a:extLst>
          </p:cNvPr>
          <p:cNvSpPr>
            <a:spLocks noGrp="1"/>
          </p:cNvSpPr>
          <p:nvPr>
            <p:ph type="pic" sz="quarter" idx="21"/>
          </p:nvPr>
        </p:nvSpPr>
        <p:spPr>
          <a:xfrm>
            <a:off x="8810923" y="1450182"/>
            <a:ext cx="1772571" cy="3183732"/>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Tree>
    <p:extLst>
      <p:ext uri="{BB962C8B-B14F-4D97-AF65-F5344CB8AC3E}">
        <p14:creationId xmlns:p14="http://schemas.microsoft.com/office/powerpoint/2010/main" val="12301276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stimoni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4" name="Text Placeholder 3">
            <a:extLst>
              <a:ext uri="{FF2B5EF4-FFF2-40B4-BE49-F238E27FC236}">
                <a16:creationId xmlns:a16="http://schemas.microsoft.com/office/drawing/2014/main" id="{749CC2AE-E299-42B4-A2C4-357708A0054F}"/>
              </a:ext>
            </a:extLst>
          </p:cNvPr>
          <p:cNvSpPr>
            <a:spLocks noGrp="1"/>
          </p:cNvSpPr>
          <p:nvPr>
            <p:ph type="body" sz="quarter" idx="34" hasCustomPrompt="1"/>
          </p:nvPr>
        </p:nvSpPr>
        <p:spPr>
          <a:xfrm>
            <a:off x="431800" y="1836744"/>
            <a:ext cx="3541655" cy="2224950"/>
          </a:xfrm>
          <a:solidFill>
            <a:schemeClr val="bg1">
              <a:lumMod val="95000"/>
            </a:schemeClr>
          </a:solidFill>
        </p:spPr>
        <p:txBody>
          <a:bodyPr lIns="180000" tIns="180000" rIns="180000" bIns="180000" anchor="ctr"/>
          <a:lstStyle>
            <a:lvl1pPr marL="0" indent="0" algn="ctr">
              <a:buNone/>
              <a:defRPr i="0"/>
            </a:lvl1pPr>
          </a:lstStyle>
          <a:p>
            <a:pPr lvl="0"/>
            <a:r>
              <a:rPr lang="en-US" noProof="0"/>
              <a:t>Testimonial goes here</a:t>
            </a:r>
          </a:p>
        </p:txBody>
      </p:sp>
      <p:sp>
        <p:nvSpPr>
          <p:cNvPr id="9" name="Text Placeholder 8">
            <a:extLst>
              <a:ext uri="{FF2B5EF4-FFF2-40B4-BE49-F238E27FC236}">
                <a16:creationId xmlns:a16="http://schemas.microsoft.com/office/drawing/2014/main" id="{199551C8-D5B2-495A-97BB-0711CD8C67EC}"/>
              </a:ext>
            </a:extLst>
          </p:cNvPr>
          <p:cNvSpPr>
            <a:spLocks noGrp="1"/>
          </p:cNvSpPr>
          <p:nvPr>
            <p:ph type="body" sz="quarter" idx="13" hasCustomPrompt="1"/>
          </p:nvPr>
        </p:nvSpPr>
        <p:spPr>
          <a:xfrm>
            <a:off x="582556" y="3693626"/>
            <a:ext cx="3251132" cy="231102"/>
          </a:xfrm>
        </p:spPr>
        <p:txBody>
          <a:bodyPr anchor="t"/>
          <a:lstStyle>
            <a:lvl1pPr marL="0" indent="0" algn="r">
              <a:buFont typeface="Arial" panose="020B0604020202020204" pitchFamily="34" charset="0"/>
              <a:buNone/>
              <a:defRPr sz="1200">
                <a:solidFill>
                  <a:schemeClr val="tx1">
                    <a:lumMod val="75000"/>
                    <a:lumOff val="25000"/>
                  </a:schemeClr>
                </a:solidFill>
              </a:defRPr>
            </a:lvl1pPr>
          </a:lstStyle>
          <a:p>
            <a:pPr lvl="0"/>
            <a:r>
              <a:rPr lang="en-US" noProof="0"/>
              <a:t>Name and Title</a:t>
            </a:r>
          </a:p>
        </p:txBody>
      </p:sp>
      <p:sp>
        <p:nvSpPr>
          <p:cNvPr id="12" name="Text Placeholder 3">
            <a:extLst>
              <a:ext uri="{FF2B5EF4-FFF2-40B4-BE49-F238E27FC236}">
                <a16:creationId xmlns:a16="http://schemas.microsoft.com/office/drawing/2014/main" id="{03139A49-E537-4395-967A-08C997820703}"/>
              </a:ext>
            </a:extLst>
          </p:cNvPr>
          <p:cNvSpPr>
            <a:spLocks noGrp="1"/>
          </p:cNvSpPr>
          <p:nvPr>
            <p:ph type="body" sz="quarter" idx="35" hasCustomPrompt="1"/>
          </p:nvPr>
        </p:nvSpPr>
        <p:spPr>
          <a:xfrm>
            <a:off x="4325172" y="3591659"/>
            <a:ext cx="3541655" cy="2224950"/>
          </a:xfrm>
          <a:solidFill>
            <a:schemeClr val="bg1">
              <a:lumMod val="95000"/>
            </a:schemeClr>
          </a:solidFill>
        </p:spPr>
        <p:txBody>
          <a:bodyPr lIns="180000" tIns="180000" rIns="180000" bIns="180000" anchor="ctr"/>
          <a:lstStyle>
            <a:lvl1pPr marL="0" indent="0" algn="ctr">
              <a:buNone/>
              <a:defRPr i="0"/>
            </a:lvl1pPr>
          </a:lstStyle>
          <a:p>
            <a:pPr lvl="0"/>
            <a:r>
              <a:rPr lang="en-US" noProof="0"/>
              <a:t>Testimonial goes here</a:t>
            </a:r>
          </a:p>
        </p:txBody>
      </p:sp>
      <p:sp>
        <p:nvSpPr>
          <p:cNvPr id="13" name="Text Placeholder 8">
            <a:extLst>
              <a:ext uri="{FF2B5EF4-FFF2-40B4-BE49-F238E27FC236}">
                <a16:creationId xmlns:a16="http://schemas.microsoft.com/office/drawing/2014/main" id="{3EE1C8A1-F171-46D2-A92F-1B0E9C52B1A9}"/>
              </a:ext>
            </a:extLst>
          </p:cNvPr>
          <p:cNvSpPr>
            <a:spLocks noGrp="1"/>
          </p:cNvSpPr>
          <p:nvPr>
            <p:ph type="body" sz="quarter" idx="36" hasCustomPrompt="1"/>
          </p:nvPr>
        </p:nvSpPr>
        <p:spPr>
          <a:xfrm>
            <a:off x="4468052" y="5448541"/>
            <a:ext cx="3251132" cy="231102"/>
          </a:xfrm>
        </p:spPr>
        <p:txBody>
          <a:bodyPr anchor="t"/>
          <a:lstStyle>
            <a:lvl1pPr marL="0" indent="0" algn="r">
              <a:buFont typeface="Arial" panose="020B0604020202020204" pitchFamily="34" charset="0"/>
              <a:buNone/>
              <a:defRPr sz="1200">
                <a:solidFill>
                  <a:schemeClr val="tx1">
                    <a:lumMod val="75000"/>
                    <a:lumOff val="25000"/>
                  </a:schemeClr>
                </a:solidFill>
              </a:defRPr>
            </a:lvl1pPr>
          </a:lstStyle>
          <a:p>
            <a:pPr lvl="0"/>
            <a:r>
              <a:rPr lang="en-US" noProof="0"/>
              <a:t>Name and Title</a:t>
            </a:r>
          </a:p>
        </p:txBody>
      </p:sp>
      <p:sp>
        <p:nvSpPr>
          <p:cNvPr id="14" name="Text Placeholder 3">
            <a:extLst>
              <a:ext uri="{FF2B5EF4-FFF2-40B4-BE49-F238E27FC236}">
                <a16:creationId xmlns:a16="http://schemas.microsoft.com/office/drawing/2014/main" id="{E3E7FB48-98BE-4677-A80F-969F9F307209}"/>
              </a:ext>
            </a:extLst>
          </p:cNvPr>
          <p:cNvSpPr>
            <a:spLocks noGrp="1"/>
          </p:cNvSpPr>
          <p:nvPr>
            <p:ph type="body" sz="quarter" idx="37" hasCustomPrompt="1"/>
          </p:nvPr>
        </p:nvSpPr>
        <p:spPr>
          <a:xfrm>
            <a:off x="8218545" y="1836744"/>
            <a:ext cx="3541655" cy="2224950"/>
          </a:xfrm>
          <a:solidFill>
            <a:schemeClr val="bg1">
              <a:lumMod val="95000"/>
            </a:schemeClr>
          </a:solidFill>
        </p:spPr>
        <p:txBody>
          <a:bodyPr lIns="180000" tIns="180000" rIns="180000" bIns="180000" anchor="ctr"/>
          <a:lstStyle>
            <a:lvl1pPr marL="0" indent="0" algn="ctr">
              <a:buNone/>
              <a:defRPr i="0"/>
            </a:lvl1pPr>
          </a:lstStyle>
          <a:p>
            <a:pPr lvl="0"/>
            <a:r>
              <a:rPr lang="en-US" noProof="0"/>
              <a:t>Testimonial goes here</a:t>
            </a:r>
          </a:p>
        </p:txBody>
      </p:sp>
      <p:sp>
        <p:nvSpPr>
          <p:cNvPr id="15" name="Text Placeholder 8">
            <a:extLst>
              <a:ext uri="{FF2B5EF4-FFF2-40B4-BE49-F238E27FC236}">
                <a16:creationId xmlns:a16="http://schemas.microsoft.com/office/drawing/2014/main" id="{0146F28A-70F5-4E8B-8A3A-ADB1B6A080D1}"/>
              </a:ext>
            </a:extLst>
          </p:cNvPr>
          <p:cNvSpPr>
            <a:spLocks noGrp="1"/>
          </p:cNvSpPr>
          <p:nvPr>
            <p:ph type="body" sz="quarter" idx="38" hasCustomPrompt="1"/>
          </p:nvPr>
        </p:nvSpPr>
        <p:spPr>
          <a:xfrm>
            <a:off x="8369301" y="3693626"/>
            <a:ext cx="3251132" cy="231102"/>
          </a:xfrm>
        </p:spPr>
        <p:txBody>
          <a:bodyPr anchor="t"/>
          <a:lstStyle>
            <a:lvl1pPr marL="0" indent="0" algn="r">
              <a:buFont typeface="Arial" panose="020B0604020202020204" pitchFamily="34" charset="0"/>
              <a:buNone/>
              <a:defRPr sz="1200">
                <a:solidFill>
                  <a:schemeClr val="tx1">
                    <a:lumMod val="75000"/>
                    <a:lumOff val="25000"/>
                  </a:schemeClr>
                </a:solidFill>
              </a:defRPr>
            </a:lvl1pPr>
          </a:lstStyle>
          <a:p>
            <a:pPr lvl="0"/>
            <a:r>
              <a:rPr lang="en-US" noProof="0"/>
              <a:t>Name and Title</a:t>
            </a:r>
          </a:p>
        </p:txBody>
      </p:sp>
    </p:spTree>
    <p:extLst>
      <p:ext uri="{BB962C8B-B14F-4D97-AF65-F5344CB8AC3E}">
        <p14:creationId xmlns:p14="http://schemas.microsoft.com/office/powerpoint/2010/main" val="23627155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C433A2F-8949-4AAC-AE96-175254493AF4}"/>
              </a:ext>
            </a:extLst>
          </p:cNvPr>
          <p:cNvSpPr/>
          <p:nvPr userDrawn="1"/>
        </p:nvSpPr>
        <p:spPr>
          <a:xfrm>
            <a:off x="0" y="0"/>
            <a:ext cx="6336000" cy="678656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432000" y="2377000"/>
            <a:ext cx="5472000"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432000" y="4962525"/>
            <a:ext cx="5472000"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6" name="Rectangle 5">
            <a:extLst>
              <a:ext uri="{FF2B5EF4-FFF2-40B4-BE49-F238E27FC236}">
                <a16:creationId xmlns:a16="http://schemas.microsoft.com/office/drawing/2014/main" id="{EA8EA9D3-63E1-4170-B9FF-2F1AF08CCA45}"/>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B6AE9C85-4EEF-40CA-AA18-4DC9F703F4F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3102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05D700-F00E-4505-8483-501219FB8BD2}"/>
              </a:ext>
            </a:extLst>
          </p:cNvPr>
          <p:cNvSpPr/>
          <p:nvPr userDrawn="1"/>
        </p:nvSpPr>
        <p:spPr>
          <a:xfrm>
            <a:off x="0" y="0"/>
            <a:ext cx="12192000" cy="636536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432000" y="1"/>
            <a:ext cx="11760000" cy="6365362"/>
          </a:xfrm>
          <a:prstGeom prst="rect">
            <a:avLst/>
          </a:prstGeom>
          <a:gradFill>
            <a:gsLst>
              <a:gs pos="36000">
                <a:schemeClr val="tx1">
                  <a:alpha val="6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680728" y="2377000"/>
            <a:ext cx="6299682"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680728" y="4962525"/>
            <a:ext cx="6299682"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Rectangle 4">
            <a:extLst>
              <a:ext uri="{FF2B5EF4-FFF2-40B4-BE49-F238E27FC236}">
                <a16:creationId xmlns:a16="http://schemas.microsoft.com/office/drawing/2014/main" id="{C1384471-818E-4B2E-BA19-852421944514}"/>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6FBA5E93-E4C5-4917-B92A-53FC468CFEB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Slide Number Placeholder 6">
            <a:extLst>
              <a:ext uri="{FF2B5EF4-FFF2-40B4-BE49-F238E27FC236}">
                <a16:creationId xmlns:a16="http://schemas.microsoft.com/office/drawing/2014/main" id="{6C109B30-9CC9-4BE8-AB10-1BA398CAB523}"/>
              </a:ext>
            </a:extLst>
          </p:cNvPr>
          <p:cNvSpPr>
            <a:spLocks noGrp="1"/>
          </p:cNvSpPr>
          <p:nvPr>
            <p:ph type="sldNum" sz="quarter" idx="12"/>
          </p:nvPr>
        </p:nvSpPr>
        <p:spPr/>
        <p:txBody>
          <a:bodyPr/>
          <a:lstStyle/>
          <a:p>
            <a:fld id="{4B73C415-D670-4716-A5EC-CC4D52CA2BAC}" type="slidenum">
              <a:rPr lang="en-US" noProof="0" smtClean="0"/>
              <a:pPr/>
              <a:t>‹#›</a:t>
            </a:fld>
            <a:endParaRPr lang="en-US" noProof="0" dirty="0"/>
          </a:p>
        </p:txBody>
      </p:sp>
      <p:sp>
        <p:nvSpPr>
          <p:cNvPr id="9" name="Footer Placeholder 8">
            <a:extLst>
              <a:ext uri="{FF2B5EF4-FFF2-40B4-BE49-F238E27FC236}">
                <a16:creationId xmlns:a16="http://schemas.microsoft.com/office/drawing/2014/main" id="{AF77174B-114F-48DF-AFBF-1AA3416ACD4A}"/>
              </a:ext>
            </a:extLst>
          </p:cNvPr>
          <p:cNvSpPr>
            <a:spLocks noGrp="1"/>
          </p:cNvSpPr>
          <p:nvPr>
            <p:ph type="ftr" sz="quarter" idx="13"/>
          </p:nvPr>
        </p:nvSpPr>
        <p:spPr/>
        <p:txBody>
          <a:bodyPr/>
          <a:lstStyle/>
          <a:p>
            <a:r>
              <a:rPr lang="en-US" noProof="0" dirty="0"/>
              <a:t>Add a footer</a:t>
            </a:r>
          </a:p>
        </p:txBody>
      </p:sp>
    </p:spTree>
    <p:extLst>
      <p:ext uri="{BB962C8B-B14F-4D97-AF65-F5344CB8AC3E}">
        <p14:creationId xmlns:p14="http://schemas.microsoft.com/office/powerpoint/2010/main" val="41868349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28A921-D1FB-449F-8402-7C032AAABB1C}"/>
              </a:ext>
            </a:extLst>
          </p:cNvPr>
          <p:cNvSpPr/>
          <p:nvPr userDrawn="1"/>
        </p:nvSpPr>
        <p:spPr>
          <a:xfrm>
            <a:off x="5353050" y="1"/>
            <a:ext cx="6406950" cy="6857998"/>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8" name="Footer Placeholder 17">
            <a:extLst>
              <a:ext uri="{FF2B5EF4-FFF2-40B4-BE49-F238E27FC236}">
                <a16:creationId xmlns:a16="http://schemas.microsoft.com/office/drawing/2014/main" id="{1EC63334-B325-4256-8AA0-6F5A11030DEA}"/>
              </a:ext>
            </a:extLst>
          </p:cNvPr>
          <p:cNvSpPr>
            <a:spLocks noGrp="1"/>
          </p:cNvSpPr>
          <p:nvPr>
            <p:ph type="ftr" sz="quarter" idx="13"/>
          </p:nvPr>
        </p:nvSpPr>
        <p:spPr>
          <a:xfrm>
            <a:off x="432000" y="6365363"/>
            <a:ext cx="4416225" cy="412431"/>
          </a:xfrm>
        </p:spPr>
        <p:txBody>
          <a:bodyPr/>
          <a:lstStyle/>
          <a:p>
            <a:r>
              <a:rPr lang="en-US" noProof="0" dirty="0"/>
              <a:t>Add a footer</a:t>
            </a:r>
          </a:p>
        </p:txBody>
      </p:sp>
      <p:sp>
        <p:nvSpPr>
          <p:cNvPr id="11" name="Title 1">
            <a:extLst>
              <a:ext uri="{FF2B5EF4-FFF2-40B4-BE49-F238E27FC236}">
                <a16:creationId xmlns:a16="http://schemas.microsoft.com/office/drawing/2014/main" id="{0F80631D-0113-45B5-9716-6AED2430C97F}"/>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2" name="Text Placeholder 3">
            <a:extLst>
              <a:ext uri="{FF2B5EF4-FFF2-40B4-BE49-F238E27FC236}">
                <a16:creationId xmlns:a16="http://schemas.microsoft.com/office/drawing/2014/main" id="{81AC65F5-382D-4CF6-95CF-DD3FC6D96F37}"/>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3" name="Content Placeholder 2">
            <a:extLst>
              <a:ext uri="{FF2B5EF4-FFF2-40B4-BE49-F238E27FC236}">
                <a16:creationId xmlns:a16="http://schemas.microsoft.com/office/drawing/2014/main" id="{DF554488-3F7D-4F3A-9AAF-73FB0977D735}"/>
              </a:ext>
            </a:extLst>
          </p:cNvPr>
          <p:cNvSpPr>
            <a:spLocks noGrp="1"/>
          </p:cNvSpPr>
          <p:nvPr>
            <p:ph idx="1" hasCustomPrompt="1"/>
          </p:nvPr>
        </p:nvSpPr>
        <p:spPr>
          <a:xfrm>
            <a:off x="5805962" y="457200"/>
            <a:ext cx="5501126" cy="5411787"/>
          </a:xfrm>
        </p:spPr>
        <p:txBody>
          <a:bodyPr/>
          <a:lstStyle>
            <a:lvl1pPr>
              <a:buClr>
                <a:schemeClr val="bg1"/>
              </a:buCl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96757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28A921-D1FB-449F-8402-7C032AAABB1C}"/>
              </a:ext>
            </a:extLst>
          </p:cNvPr>
          <p:cNvSpPr/>
          <p:nvPr userDrawn="1"/>
        </p:nvSpPr>
        <p:spPr>
          <a:xfrm>
            <a:off x="5353050" y="1"/>
            <a:ext cx="6406950" cy="6857998"/>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8" name="Footer Placeholder 17">
            <a:extLst>
              <a:ext uri="{FF2B5EF4-FFF2-40B4-BE49-F238E27FC236}">
                <a16:creationId xmlns:a16="http://schemas.microsoft.com/office/drawing/2014/main" id="{1EC63334-B325-4256-8AA0-6F5A11030DEA}"/>
              </a:ext>
            </a:extLst>
          </p:cNvPr>
          <p:cNvSpPr>
            <a:spLocks noGrp="1"/>
          </p:cNvSpPr>
          <p:nvPr>
            <p:ph type="ftr" sz="quarter" idx="13"/>
          </p:nvPr>
        </p:nvSpPr>
        <p:spPr>
          <a:xfrm>
            <a:off x="432000" y="6365363"/>
            <a:ext cx="4416225" cy="412431"/>
          </a:xfrm>
        </p:spPr>
        <p:txBody>
          <a:bodyPr/>
          <a:lstStyle/>
          <a:p>
            <a:r>
              <a:rPr lang="en-US" noProof="0" dirty="0"/>
              <a:t>Add a footer</a:t>
            </a:r>
          </a:p>
        </p:txBody>
      </p:sp>
      <p:sp>
        <p:nvSpPr>
          <p:cNvPr id="11" name="Title 1">
            <a:extLst>
              <a:ext uri="{FF2B5EF4-FFF2-40B4-BE49-F238E27FC236}">
                <a16:creationId xmlns:a16="http://schemas.microsoft.com/office/drawing/2014/main" id="{0F80631D-0113-45B5-9716-6AED2430C97F}"/>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2" name="Text Placeholder 3">
            <a:extLst>
              <a:ext uri="{FF2B5EF4-FFF2-40B4-BE49-F238E27FC236}">
                <a16:creationId xmlns:a16="http://schemas.microsoft.com/office/drawing/2014/main" id="{81AC65F5-382D-4CF6-95CF-DD3FC6D96F37}"/>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9" name="Picture Placeholder 2">
            <a:extLst>
              <a:ext uri="{FF2B5EF4-FFF2-40B4-BE49-F238E27FC236}">
                <a16:creationId xmlns:a16="http://schemas.microsoft.com/office/drawing/2014/main" id="{56321125-B861-4CD5-8023-6E403517657A}"/>
              </a:ext>
            </a:extLst>
          </p:cNvPr>
          <p:cNvSpPr>
            <a:spLocks noGrp="1"/>
          </p:cNvSpPr>
          <p:nvPr>
            <p:ph type="pic" idx="1"/>
          </p:nvPr>
        </p:nvSpPr>
        <p:spPr>
          <a:xfrm>
            <a:off x="5804181" y="457201"/>
            <a:ext cx="5504688" cy="5403850"/>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877188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6A7F847-7F52-4026-B418-55C25C28C4CB}"/>
              </a:ext>
            </a:extLst>
          </p:cNvPr>
          <p:cNvSpPr/>
          <p:nvPr userDrawn="1"/>
        </p:nvSpPr>
        <p:spPr>
          <a:xfrm>
            <a:off x="0" y="6365364"/>
            <a:ext cx="12192000" cy="421200"/>
          </a:xfrm>
          <a:prstGeom prst="rect">
            <a:avLst/>
          </a:prstGeom>
          <a:gradFill>
            <a:gsLst>
              <a:gs pos="53000">
                <a:schemeClr val="bg1">
                  <a:lumMod val="95000"/>
                </a:schemeClr>
              </a:gs>
              <a:gs pos="10000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FF47D8FD-2235-485B-95E1-2EBD5AB47AAD}"/>
              </a:ext>
            </a:extLst>
          </p:cNvPr>
          <p:cNvSpPr>
            <a:spLocks noGrp="1"/>
          </p:cNvSpPr>
          <p:nvPr>
            <p:ph type="title"/>
          </p:nvPr>
        </p:nvSpPr>
        <p:spPr>
          <a:xfrm>
            <a:off x="432000" y="432000"/>
            <a:ext cx="11340000" cy="432000"/>
          </a:xfrm>
          <a:prstGeom prst="rect">
            <a:avLst/>
          </a:prstGeom>
        </p:spPr>
        <p:txBody>
          <a:bodyPr vert="horz" lIns="0" tIns="0" rIns="0" bIns="0" rtlCol="0" anchor="t">
            <a:noAutofit/>
          </a:bodyPr>
          <a:lstStyle/>
          <a:p>
            <a:r>
              <a:rPr lang="en-US" noProof="0"/>
              <a:t>Click to edit Master title style</a:t>
            </a:r>
          </a:p>
        </p:txBody>
      </p:sp>
      <p:sp>
        <p:nvSpPr>
          <p:cNvPr id="3" name="Text Placeholder 2">
            <a:extLst>
              <a:ext uri="{FF2B5EF4-FFF2-40B4-BE49-F238E27FC236}">
                <a16:creationId xmlns:a16="http://schemas.microsoft.com/office/drawing/2014/main" id="{99F4A233-446A-4EDA-9622-BBF0631DFEFF}"/>
              </a:ext>
            </a:extLst>
          </p:cNvPr>
          <p:cNvSpPr>
            <a:spLocks noGrp="1"/>
          </p:cNvSpPr>
          <p:nvPr>
            <p:ph type="body" idx="1"/>
          </p:nvPr>
        </p:nvSpPr>
        <p:spPr>
          <a:xfrm>
            <a:off x="432000" y="1728000"/>
            <a:ext cx="11340000" cy="4351338"/>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504A2955-0629-484D-8B16-D4500802A4E6}"/>
              </a:ext>
            </a:extLst>
          </p:cNvPr>
          <p:cNvSpPr>
            <a:spLocks noGrp="1"/>
          </p:cNvSpPr>
          <p:nvPr>
            <p:ph type="sldNum" sz="quarter" idx="4"/>
          </p:nvPr>
        </p:nvSpPr>
        <p:spPr>
          <a:xfrm>
            <a:off x="11772000" y="6365363"/>
            <a:ext cx="420000" cy="421200"/>
          </a:xfrm>
          <a:prstGeom prst="rect">
            <a:avLst/>
          </a:prstGeom>
          <a:solidFill>
            <a:schemeClr val="bg1">
              <a:lumMod val="95000"/>
            </a:schemeClr>
          </a:solidFill>
          <a:ln w="6350">
            <a:noFill/>
          </a:ln>
        </p:spPr>
        <p:txBody>
          <a:bodyPr vert="horz" lIns="0" tIns="0" rIns="0" bIns="0" rtlCol="0" anchor="ctr"/>
          <a:lstStyle>
            <a:lvl1pPr algn="ctr">
              <a:defRPr sz="1200" b="0" i="0">
                <a:solidFill>
                  <a:schemeClr val="tx1">
                    <a:lumMod val="65000"/>
                    <a:lumOff val="35000"/>
                  </a:schemeClr>
                </a:solidFill>
                <a:latin typeface="+mn-lt"/>
              </a:defRPr>
            </a:lvl1pPr>
          </a:lstStyle>
          <a:p>
            <a:fld id="{4B73C415-D670-4716-A5EC-CC4D52CA2BAC}" type="slidenum">
              <a:rPr lang="en-US" noProof="0" smtClean="0"/>
              <a:pPr/>
              <a:t>‹#›</a:t>
            </a:fld>
            <a:endParaRPr lang="en-US" noProof="0" dirty="0"/>
          </a:p>
        </p:txBody>
      </p:sp>
      <p:sp>
        <p:nvSpPr>
          <p:cNvPr id="7" name="Footer Placeholder 6">
            <a:extLst>
              <a:ext uri="{FF2B5EF4-FFF2-40B4-BE49-F238E27FC236}">
                <a16:creationId xmlns:a16="http://schemas.microsoft.com/office/drawing/2014/main" id="{DBD150CE-DC66-461D-A66C-7CF33070436A}"/>
              </a:ext>
            </a:extLst>
          </p:cNvPr>
          <p:cNvSpPr>
            <a:spLocks noGrp="1"/>
          </p:cNvSpPr>
          <p:nvPr>
            <p:ph type="ftr" sz="quarter" idx="3"/>
          </p:nvPr>
        </p:nvSpPr>
        <p:spPr>
          <a:xfrm>
            <a:off x="432000" y="6365363"/>
            <a:ext cx="5472000" cy="412431"/>
          </a:xfrm>
          <a:prstGeom prst="rect">
            <a:avLst/>
          </a:prstGeom>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8" name="Rectangle 7">
            <a:extLst>
              <a:ext uri="{FF2B5EF4-FFF2-40B4-BE49-F238E27FC236}">
                <a16:creationId xmlns:a16="http://schemas.microsoft.com/office/drawing/2014/main" id="{00ED0A63-77FF-4992-99DD-A09E96E22ACC}"/>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96335A3F-070E-4B0E-A4FA-9B3279A2897C}"/>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TextBox 12">
            <a:extLst>
              <a:ext uri="{FF2B5EF4-FFF2-40B4-BE49-F238E27FC236}">
                <a16:creationId xmlns:a16="http://schemas.microsoft.com/office/drawing/2014/main" id="{7C7EB16B-9FE5-4954-8D9A-47381E739BF5}"/>
              </a:ext>
            </a:extLst>
          </p:cNvPr>
          <p:cNvSpPr txBox="1"/>
          <p:nvPr userDrawn="1"/>
        </p:nvSpPr>
        <p:spPr>
          <a:xfrm>
            <a:off x="9529311" y="6365363"/>
            <a:ext cx="2047875" cy="429969"/>
          </a:xfrm>
          <a:prstGeom prst="rect">
            <a:avLst/>
          </a:prstGeom>
          <a:noFill/>
        </p:spPr>
        <p:txBody>
          <a:bodyPr wrap="square" lIns="0" tIns="0" rIns="0" bIns="0" rtlCol="0" anchor="ctr" anchorCtr="0">
            <a:noAutofit/>
          </a:bodyPr>
          <a:lstStyle/>
          <a:p>
            <a:pPr algn="r"/>
            <a:r>
              <a:rPr lang="en-US" sz="1200" b="0" noProof="0" dirty="0">
                <a:solidFill>
                  <a:schemeClr val="bg1">
                    <a:lumMod val="65000"/>
                  </a:schemeClr>
                </a:solidFill>
                <a:latin typeface="+mn-lt"/>
              </a:rPr>
              <a:t>NAME OR LOGO</a:t>
            </a:r>
          </a:p>
        </p:txBody>
      </p:sp>
    </p:spTree>
    <p:extLst>
      <p:ext uri="{BB962C8B-B14F-4D97-AF65-F5344CB8AC3E}">
        <p14:creationId xmlns:p14="http://schemas.microsoft.com/office/powerpoint/2010/main" val="224487801"/>
      </p:ext>
    </p:extLst>
  </p:cSld>
  <p:clrMap bg1="lt1" tx1="dk1" bg2="lt2" tx2="dk2" accent1="accent1" accent2="accent2" accent3="accent3" accent4="accent4" accent5="accent5" accent6="accent6" hlink="hlink" folHlink="folHlink"/>
  <p:sldLayoutIdLst>
    <p:sldLayoutId id="2147483649" r:id="rId1"/>
    <p:sldLayoutId id="2147483656" r:id="rId2"/>
    <p:sldLayoutId id="2147483662" r:id="rId3"/>
    <p:sldLayoutId id="2147483657" r:id="rId4"/>
    <p:sldLayoutId id="2147483658" r:id="rId5"/>
    <p:sldLayoutId id="2147483659" r:id="rId6"/>
    <p:sldLayoutId id="2147483660" r:id="rId7"/>
    <p:sldLayoutId id="2147483661" r:id="rId8"/>
    <p:sldLayoutId id="2147483664" r:id="rId9"/>
    <p:sldLayoutId id="2147483665" r:id="rId10"/>
    <p:sldLayoutId id="2147483666" r:id="rId11"/>
    <p:sldLayoutId id="2147483667" r:id="rId12"/>
    <p:sldLayoutId id="2147483650" r:id="rId13"/>
    <p:sldLayoutId id="2147483652" r:id="rId14"/>
    <p:sldLayoutId id="2147483653" r:id="rId15"/>
    <p:sldLayoutId id="2147483668" r:id="rId16"/>
    <p:sldLayoutId id="2147483669" r:id="rId17"/>
    <p:sldLayoutId id="2147483671" r:id="rId18"/>
    <p:sldLayoutId id="2147483672" r:id="rId19"/>
    <p:sldLayoutId id="2147483654" r:id="rId20"/>
    <p:sldLayoutId id="2147483678" r:id="rId21"/>
    <p:sldLayoutId id="2147483655" r:id="rId22"/>
    <p:sldLayoutId id="2147483673" r:id="rId23"/>
    <p:sldLayoutId id="2147483674" r:id="rId24"/>
    <p:sldLayoutId id="2147483675" r:id="rId25"/>
    <p:sldLayoutId id="2147483676" r:id="rId26"/>
    <p:sldLayoutId id="2147483677" r:id="rId27"/>
    <p:sldLayoutId id="2147483679" r:id="rId28"/>
    <p:sldLayoutId id="2147483680" r:id="rId29"/>
  </p:sldLayoutIdLst>
  <p:hf hdr="0" ftr="0" dt="0"/>
  <p:txStyles>
    <p:titleStyle>
      <a:lvl1pPr algn="l" defTabSz="914400" rtl="0" eaLnBrk="1" latinLnBrk="0" hangingPunct="1">
        <a:lnSpc>
          <a:spcPct val="90000"/>
        </a:lnSpc>
        <a:spcBef>
          <a:spcPct val="0"/>
        </a:spcBef>
        <a:buNone/>
        <a:defRPr sz="3200"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100000"/>
        </a:lnSpc>
        <a:spcBef>
          <a:spcPts val="1000"/>
        </a:spcBef>
        <a:spcAft>
          <a:spcPts val="500"/>
        </a:spcAft>
        <a:buClr>
          <a:schemeClr val="accent1"/>
        </a:buClr>
        <a:buFont typeface="Arial" panose="020B0604020202020204" pitchFamily="34" charset="0"/>
        <a:buChar char="○"/>
        <a:defRPr sz="1800" kern="1200">
          <a:solidFill>
            <a:schemeClr val="tx2"/>
          </a:solidFill>
          <a:latin typeface="+mn-lt"/>
          <a:ea typeface="+mn-ea"/>
          <a:cs typeface="+mn-cs"/>
        </a:defRPr>
      </a:lvl1pPr>
      <a:lvl2pPr marL="542925" indent="-276225" algn="l" defTabSz="914400" rtl="0" eaLnBrk="1" latinLnBrk="0" hangingPunct="1">
        <a:lnSpc>
          <a:spcPct val="100000"/>
        </a:lnSpc>
        <a:spcBef>
          <a:spcPts val="500"/>
        </a:spcBef>
        <a:spcAft>
          <a:spcPts val="500"/>
        </a:spcAft>
        <a:buFont typeface="Arial" panose="020B0604020202020204" pitchFamily="34" charset="0"/>
        <a:buChar char="•"/>
        <a:defRPr sz="1600" kern="1200">
          <a:solidFill>
            <a:schemeClr val="tx2"/>
          </a:solidFill>
          <a:latin typeface="+mn-lt"/>
          <a:ea typeface="+mn-ea"/>
          <a:cs typeface="+mn-cs"/>
        </a:defRPr>
      </a:lvl2pPr>
      <a:lvl3pPr marL="809625" indent="-266700" algn="l" defTabSz="914400" rtl="0" eaLnBrk="1" latinLnBrk="0" hangingPunct="1">
        <a:lnSpc>
          <a:spcPct val="100000"/>
        </a:lnSpc>
        <a:spcBef>
          <a:spcPts val="500"/>
        </a:spcBef>
        <a:spcAft>
          <a:spcPts val="500"/>
        </a:spcAft>
        <a:buFont typeface="Arial" panose="020B0604020202020204" pitchFamily="34" charset="0"/>
        <a:buChar char="•"/>
        <a:defRPr sz="1600" kern="1200">
          <a:solidFill>
            <a:schemeClr val="tx2"/>
          </a:solidFill>
          <a:latin typeface="+mn-lt"/>
          <a:ea typeface="+mn-ea"/>
          <a:cs typeface="+mn-cs"/>
        </a:defRPr>
      </a:lvl3pPr>
      <a:lvl4pPr marL="1076325" indent="-266700" algn="l" defTabSz="914400" rtl="0" eaLnBrk="1" latinLnBrk="0" hangingPunct="1">
        <a:lnSpc>
          <a:spcPct val="100000"/>
        </a:lnSpc>
        <a:spcBef>
          <a:spcPts val="500"/>
        </a:spcBef>
        <a:spcAft>
          <a:spcPts val="500"/>
        </a:spcAft>
        <a:buFont typeface="Arial" panose="020B0604020202020204" pitchFamily="34" charset="0"/>
        <a:buChar char="•"/>
        <a:defRPr sz="1400" kern="1200">
          <a:solidFill>
            <a:schemeClr val="tx2"/>
          </a:solidFill>
          <a:latin typeface="+mn-lt"/>
          <a:ea typeface="+mn-ea"/>
          <a:cs typeface="+mn-cs"/>
        </a:defRPr>
      </a:lvl4pPr>
      <a:lvl5pPr marL="1343025" indent="-266700" algn="l" defTabSz="914400" rtl="0" eaLnBrk="1" latinLnBrk="0" hangingPunct="1">
        <a:lnSpc>
          <a:spcPct val="100000"/>
        </a:lnSpc>
        <a:spcBef>
          <a:spcPts val="500"/>
        </a:spcBef>
        <a:spcAft>
          <a:spcPts val="500"/>
        </a:spcAft>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Placeholder 6" descr="Two young girls looking at a laptop screen">
            <a:extLst>
              <a:ext uri="{FF2B5EF4-FFF2-40B4-BE49-F238E27FC236}">
                <a16:creationId xmlns:a16="http://schemas.microsoft.com/office/drawing/2014/main" id="{F05D089D-7A15-41BC-B971-911CC28C4A8D}"/>
              </a:ext>
            </a:extLst>
          </p:cNvPr>
          <p:cNvPicPr>
            <a:picLocks noGrp="1" noChangeAspect="1"/>
          </p:cNvPicPr>
          <p:nvPr>
            <p:ph type="pic" sz="quarter" idx="10"/>
          </p:nvPr>
        </p:nvPicPr>
        <p:blipFill>
          <a:blip r:embed="rId4" cstate="screen">
            <a:extLst>
              <a:ext uri="{28A0092B-C50C-407E-A947-70E740481C1C}">
                <a14:useLocalDpi xmlns:a14="http://schemas.microsoft.com/office/drawing/2010/main"/>
              </a:ext>
            </a:extLst>
          </a:blip>
          <a:srcRect/>
          <a:stretch>
            <a:fillRect/>
          </a:stretch>
        </p:blipFill>
        <p:spPr>
          <a:xfrm>
            <a:off x="0" y="0"/>
            <a:ext cx="12192000" cy="6786563"/>
          </a:xfrm>
        </p:spPr>
      </p:pic>
      <p:sp>
        <p:nvSpPr>
          <p:cNvPr id="28" name="Rectangle 27">
            <a:extLst>
              <a:ext uri="{FF2B5EF4-FFF2-40B4-BE49-F238E27FC236}">
                <a16:creationId xmlns:a16="http://schemas.microsoft.com/office/drawing/2014/main" id="{E93CFE69-79B0-440B-949E-DA17AD834A10}"/>
              </a:ext>
              <a:ext uri="{C183D7F6-B498-43B3-948B-1728B52AA6E4}">
                <adec:decorative xmlns:adec="http://schemas.microsoft.com/office/drawing/2017/decorative" val="1"/>
              </a:ext>
            </a:extLst>
          </p:cNvPr>
          <p:cNvSpPr/>
          <p:nvPr/>
        </p:nvSpPr>
        <p:spPr>
          <a:xfrm>
            <a:off x="3314700" y="-14802"/>
            <a:ext cx="8839200" cy="685800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a:xfrm>
            <a:off x="3352800" y="14802"/>
            <a:ext cx="8839200" cy="1219200"/>
          </a:xfrm>
        </p:spPr>
        <p:txBody>
          <a:bodyPr/>
          <a:lstStyle/>
          <a:p>
            <a:pPr algn="ctr"/>
            <a:r>
              <a:rPr lang="en-US" sz="3200" b="1" dirty="0"/>
              <a:t>BMSW4004 Problem Solving and Decision Making</a:t>
            </a:r>
          </a:p>
        </p:txBody>
      </p:sp>
      <p:cxnSp>
        <p:nvCxnSpPr>
          <p:cNvPr id="16" name="Straight Connector 15">
            <a:extLst>
              <a:ext uri="{FF2B5EF4-FFF2-40B4-BE49-F238E27FC236}">
                <a16:creationId xmlns:a16="http://schemas.microsoft.com/office/drawing/2014/main" id="{F3753AF9-461F-4049-BB9D-621E76A51470}"/>
              </a:ext>
              <a:ext uri="{C183D7F6-B498-43B3-948B-1728B52AA6E4}">
                <adec:decorative xmlns:adec="http://schemas.microsoft.com/office/drawing/2017/decorative" val="1"/>
              </a:ext>
            </a:extLst>
          </p:cNvPr>
          <p:cNvCxnSpPr>
            <a:cxnSpLocks/>
          </p:cNvCxnSpPr>
          <p:nvPr/>
        </p:nvCxnSpPr>
        <p:spPr>
          <a:xfrm>
            <a:off x="6539896" y="4876800"/>
            <a:ext cx="3571782"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565124A8-7554-4DB8-896F-F9946B9CF1F9}"/>
              </a:ext>
            </a:extLst>
          </p:cNvPr>
          <p:cNvSpPr>
            <a:spLocks noGrp="1"/>
          </p:cNvSpPr>
          <p:nvPr>
            <p:ph type="subTitle" idx="1"/>
          </p:nvPr>
        </p:nvSpPr>
        <p:spPr bwMode="gray">
          <a:xfrm>
            <a:off x="3746204" y="4632252"/>
            <a:ext cx="8839200" cy="1909762"/>
          </a:xfrm>
        </p:spPr>
        <p:txBody>
          <a:bodyPr/>
          <a:lstStyle/>
          <a:p>
            <a:pPr algn="ctr"/>
            <a:endParaRPr lang="en-US" b="1" dirty="0"/>
          </a:p>
          <a:p>
            <a:pPr algn="ctr"/>
            <a:r>
              <a:rPr lang="en-US" b="1" dirty="0"/>
              <a:t>Name of the Student: </a:t>
            </a:r>
            <a:r>
              <a:rPr lang="en-US" b="1" dirty="0" err="1"/>
              <a:t>Alys</a:t>
            </a:r>
            <a:r>
              <a:rPr lang="en-US" b="1" dirty="0"/>
              <a:t> Bosneac</a:t>
            </a:r>
          </a:p>
          <a:p>
            <a:pPr algn="ctr"/>
            <a:r>
              <a:rPr lang="en-US" b="1" dirty="0"/>
              <a:t>Student Id: 2113970</a:t>
            </a:r>
          </a:p>
        </p:txBody>
      </p:sp>
      <p:sp>
        <p:nvSpPr>
          <p:cNvPr id="4" name="TextBox 3">
            <a:extLst>
              <a:ext uri="{FF2B5EF4-FFF2-40B4-BE49-F238E27FC236}">
                <a16:creationId xmlns:a16="http://schemas.microsoft.com/office/drawing/2014/main" id="{F2E6E941-6468-418D-901A-1776AA3DE072}"/>
              </a:ext>
            </a:extLst>
          </p:cNvPr>
          <p:cNvSpPr txBox="1"/>
          <p:nvPr/>
        </p:nvSpPr>
        <p:spPr>
          <a:xfrm>
            <a:off x="5499100" y="2171700"/>
            <a:ext cx="4470400" cy="523220"/>
          </a:xfrm>
          <a:prstGeom prst="rect">
            <a:avLst/>
          </a:prstGeom>
          <a:noFill/>
        </p:spPr>
        <p:txBody>
          <a:bodyPr wrap="square" rtlCol="0">
            <a:spAutoFit/>
          </a:bodyPr>
          <a:lstStyle/>
          <a:p>
            <a:pPr algn="ctr"/>
            <a:r>
              <a:rPr lang="en-US" sz="2800" b="1" dirty="0">
                <a:solidFill>
                  <a:schemeClr val="bg1"/>
                </a:solidFill>
              </a:rPr>
              <a:t>Task 1 - Presentation</a:t>
            </a:r>
          </a:p>
        </p:txBody>
      </p:sp>
    </p:spTree>
    <p:extLst>
      <p:ext uri="{BB962C8B-B14F-4D97-AF65-F5344CB8AC3E}">
        <p14:creationId xmlns:p14="http://schemas.microsoft.com/office/powerpoint/2010/main" val="2941958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5D0FE916-5DFD-47C1-ACC7-393D28A38878}"/>
              </a:ext>
            </a:extLst>
          </p:cNvPr>
          <p:cNvSpPr>
            <a:spLocks noGrp="1"/>
          </p:cNvSpPr>
          <p:nvPr>
            <p:ph type="title"/>
          </p:nvPr>
        </p:nvSpPr>
        <p:spPr>
          <a:xfrm>
            <a:off x="0" y="0"/>
            <a:ext cx="12192000" cy="864000"/>
          </a:xfrm>
        </p:spPr>
        <p:txBody>
          <a:bodyPr anchor="ctr"/>
          <a:lstStyle/>
          <a:p>
            <a:pPr algn="ctr"/>
            <a:r>
              <a:rPr lang="en-US" b="1" dirty="0"/>
              <a:t>Table of Content</a:t>
            </a:r>
          </a:p>
        </p:txBody>
      </p:sp>
      <p:graphicFrame>
        <p:nvGraphicFramePr>
          <p:cNvPr id="14" name="Content Placeholder 13">
            <a:extLst>
              <a:ext uri="{FF2B5EF4-FFF2-40B4-BE49-F238E27FC236}">
                <a16:creationId xmlns:a16="http://schemas.microsoft.com/office/drawing/2014/main" id="{8D125374-4429-478F-8741-045148156FF2}"/>
              </a:ext>
            </a:extLst>
          </p:cNvPr>
          <p:cNvGraphicFramePr>
            <a:graphicFrameLocks noGrp="1"/>
          </p:cNvGraphicFramePr>
          <p:nvPr>
            <p:ph idx="1"/>
            <p:extLst>
              <p:ext uri="{D42A27DB-BD31-4B8C-83A1-F6EECF244321}">
                <p14:modId xmlns:p14="http://schemas.microsoft.com/office/powerpoint/2010/main" val="3433570579"/>
              </p:ext>
            </p:extLst>
          </p:nvPr>
        </p:nvGraphicFramePr>
        <p:xfrm>
          <a:off x="431800" y="1728788"/>
          <a:ext cx="11339514" cy="4450794"/>
        </p:xfrm>
        <a:graphic>
          <a:graphicData uri="http://schemas.openxmlformats.org/drawingml/2006/table">
            <a:tbl>
              <a:tblPr firstRow="1" bandRow="1">
                <a:tableStyleId>{9D7B26C5-4107-4FEC-AEDC-1716B250A1EF}</a:tableStyleId>
              </a:tblPr>
              <a:tblGrid>
                <a:gridCol w="9893300">
                  <a:extLst>
                    <a:ext uri="{9D8B030D-6E8A-4147-A177-3AD203B41FA5}">
                      <a16:colId xmlns:a16="http://schemas.microsoft.com/office/drawing/2014/main" val="123622934"/>
                    </a:ext>
                  </a:extLst>
                </a:gridCol>
                <a:gridCol w="1446214">
                  <a:extLst>
                    <a:ext uri="{9D8B030D-6E8A-4147-A177-3AD203B41FA5}">
                      <a16:colId xmlns:a16="http://schemas.microsoft.com/office/drawing/2014/main" val="2941181132"/>
                    </a:ext>
                  </a:extLst>
                </a:gridCol>
              </a:tblGrid>
              <a:tr h="528439">
                <a:tc>
                  <a:txBody>
                    <a:bodyPr/>
                    <a:lstStyle/>
                    <a:p>
                      <a:r>
                        <a:rPr lang="en-US" b="1" dirty="0"/>
                        <a:t>Introduction</a:t>
                      </a:r>
                    </a:p>
                  </a:txBody>
                  <a:tcPr/>
                </a:tc>
                <a:tc>
                  <a:txBody>
                    <a:bodyPr/>
                    <a:lstStyle/>
                    <a:p>
                      <a:pPr algn="ctr"/>
                      <a:r>
                        <a:rPr lang="en-US" b="1" dirty="0"/>
                        <a:t>3</a:t>
                      </a:r>
                    </a:p>
                  </a:txBody>
                  <a:tcPr/>
                </a:tc>
                <a:extLst>
                  <a:ext uri="{0D108BD9-81ED-4DB2-BD59-A6C34878D82A}">
                    <a16:rowId xmlns:a16="http://schemas.microsoft.com/office/drawing/2014/main" val="69390049"/>
                  </a:ext>
                </a:extLst>
              </a:tr>
              <a:tr h="528439">
                <a:tc>
                  <a:txBody>
                    <a:bodyPr/>
                    <a:lstStyle/>
                    <a:p>
                      <a:r>
                        <a:rPr lang="en-IN" sz="1800" b="1" kern="1200" dirty="0">
                          <a:solidFill>
                            <a:schemeClr val="tx1"/>
                          </a:solidFill>
                          <a:effectLst/>
                          <a:latin typeface="+mn-lt"/>
                          <a:ea typeface="+mn-ea"/>
                          <a:cs typeface="+mn-cs"/>
                        </a:rPr>
                        <a:t>PESTEL Analysis of the Macro-Environmental Factors Contributing to the Complex Problem</a:t>
                      </a:r>
                      <a:endParaRPr lang="en-US" b="1" dirty="0"/>
                    </a:p>
                  </a:txBody>
                  <a:tcPr/>
                </a:tc>
                <a:tc>
                  <a:txBody>
                    <a:bodyPr/>
                    <a:lstStyle/>
                    <a:p>
                      <a:pPr algn="ctr"/>
                      <a:r>
                        <a:rPr lang="en-US" b="1" dirty="0"/>
                        <a:t>4</a:t>
                      </a:r>
                    </a:p>
                  </a:txBody>
                  <a:tcPr/>
                </a:tc>
                <a:extLst>
                  <a:ext uri="{0D108BD9-81ED-4DB2-BD59-A6C34878D82A}">
                    <a16:rowId xmlns:a16="http://schemas.microsoft.com/office/drawing/2014/main" val="786607668"/>
                  </a:ext>
                </a:extLst>
              </a:tr>
              <a:tr h="528439">
                <a:tc>
                  <a:txBody>
                    <a:bodyPr/>
                    <a:lstStyle/>
                    <a:p>
                      <a:r>
                        <a:rPr lang="en-IN" sz="1800" b="1" kern="1200" dirty="0">
                          <a:solidFill>
                            <a:schemeClr val="tx1"/>
                          </a:solidFill>
                          <a:effectLst/>
                          <a:latin typeface="+mn-lt"/>
                          <a:ea typeface="+mn-ea"/>
                          <a:cs typeface="+mn-cs"/>
                        </a:rPr>
                        <a:t>Analysis of the Cause and Effect of the Complex Problem (Fishbone Analysis)</a:t>
                      </a:r>
                      <a:endParaRPr lang="en-US" b="1" dirty="0"/>
                    </a:p>
                  </a:txBody>
                  <a:tcPr/>
                </a:tc>
                <a:tc>
                  <a:txBody>
                    <a:bodyPr/>
                    <a:lstStyle/>
                    <a:p>
                      <a:pPr algn="ctr"/>
                      <a:r>
                        <a:rPr lang="en-US" b="1" dirty="0"/>
                        <a:t>5</a:t>
                      </a:r>
                    </a:p>
                  </a:txBody>
                  <a:tcPr/>
                </a:tc>
                <a:extLst>
                  <a:ext uri="{0D108BD9-81ED-4DB2-BD59-A6C34878D82A}">
                    <a16:rowId xmlns:a16="http://schemas.microsoft.com/office/drawing/2014/main" val="3963127567"/>
                  </a:ext>
                </a:extLst>
              </a:tr>
              <a:tr h="528439">
                <a:tc>
                  <a:txBody>
                    <a:bodyPr/>
                    <a:lstStyle/>
                    <a:p>
                      <a:r>
                        <a:rPr lang="en-IN" sz="1800" b="1" kern="1200" dirty="0">
                          <a:solidFill>
                            <a:schemeClr val="tx1"/>
                          </a:solidFill>
                          <a:effectLst/>
                          <a:latin typeface="+mn-lt"/>
                          <a:ea typeface="+mn-ea"/>
                          <a:cs typeface="+mn-cs"/>
                        </a:rPr>
                        <a:t>Collection and Interpretation of Information to Solve a Problem</a:t>
                      </a:r>
                      <a:endParaRPr lang="en-US" b="1" dirty="0"/>
                    </a:p>
                  </a:txBody>
                  <a:tcPr/>
                </a:tc>
                <a:tc>
                  <a:txBody>
                    <a:bodyPr/>
                    <a:lstStyle/>
                    <a:p>
                      <a:pPr algn="ctr"/>
                      <a:r>
                        <a:rPr lang="en-US" b="1" dirty="0"/>
                        <a:t>6</a:t>
                      </a:r>
                    </a:p>
                  </a:txBody>
                  <a:tcPr/>
                </a:tc>
                <a:extLst>
                  <a:ext uri="{0D108BD9-81ED-4DB2-BD59-A6C34878D82A}">
                    <a16:rowId xmlns:a16="http://schemas.microsoft.com/office/drawing/2014/main" val="1670797391"/>
                  </a:ext>
                </a:extLst>
              </a:tr>
              <a:tr h="528439">
                <a:tc>
                  <a:txBody>
                    <a:bodyPr/>
                    <a:lstStyle/>
                    <a:p>
                      <a:r>
                        <a:rPr lang="en-IN" sz="1800" b="1" kern="1200" dirty="0">
                          <a:solidFill>
                            <a:schemeClr val="tx1"/>
                          </a:solidFill>
                          <a:effectLst/>
                          <a:latin typeface="+mn-lt"/>
                          <a:ea typeface="+mn-ea"/>
                          <a:cs typeface="+mn-cs"/>
                        </a:rPr>
                        <a:t>Evaluation of Alternative Solutions to Work-Related Absenteeism with an Aim of Choosing the Most Appropriate Solution among these Alternatives</a:t>
                      </a:r>
                      <a:endParaRPr lang="en-US" b="1" dirty="0"/>
                    </a:p>
                  </a:txBody>
                  <a:tcPr/>
                </a:tc>
                <a:tc>
                  <a:txBody>
                    <a:bodyPr/>
                    <a:lstStyle/>
                    <a:p>
                      <a:pPr algn="ctr"/>
                      <a:r>
                        <a:rPr lang="en-US" b="1" dirty="0"/>
                        <a:t>7</a:t>
                      </a:r>
                    </a:p>
                  </a:txBody>
                  <a:tcPr/>
                </a:tc>
                <a:extLst>
                  <a:ext uri="{0D108BD9-81ED-4DB2-BD59-A6C34878D82A}">
                    <a16:rowId xmlns:a16="http://schemas.microsoft.com/office/drawing/2014/main" val="1307359895"/>
                  </a:ext>
                </a:extLst>
              </a:tr>
              <a:tr h="528439">
                <a:tc>
                  <a:txBody>
                    <a:bodyPr/>
                    <a:lstStyle/>
                    <a:p>
                      <a:r>
                        <a:rPr lang="en-IN" sz="1800" b="1" kern="1200" dirty="0">
                          <a:solidFill>
                            <a:schemeClr val="tx1"/>
                          </a:solidFill>
                          <a:effectLst/>
                          <a:latin typeface="+mn-lt"/>
                          <a:ea typeface="+mn-ea"/>
                          <a:cs typeface="+mn-cs"/>
                        </a:rPr>
                        <a:t>Evaluation of the Options to Make a Decision (GRID Analysis)</a:t>
                      </a:r>
                      <a:endParaRPr lang="en-US" b="1" dirty="0"/>
                    </a:p>
                  </a:txBody>
                  <a:tcPr/>
                </a:tc>
                <a:tc>
                  <a:txBody>
                    <a:bodyPr/>
                    <a:lstStyle/>
                    <a:p>
                      <a:pPr algn="ctr"/>
                      <a:r>
                        <a:rPr lang="en-US" b="1" dirty="0"/>
                        <a:t>8</a:t>
                      </a:r>
                    </a:p>
                  </a:txBody>
                  <a:tcPr/>
                </a:tc>
                <a:extLst>
                  <a:ext uri="{0D108BD9-81ED-4DB2-BD59-A6C34878D82A}">
                    <a16:rowId xmlns:a16="http://schemas.microsoft.com/office/drawing/2014/main" val="1863551470"/>
                  </a:ext>
                </a:extLst>
              </a:tr>
              <a:tr h="528439">
                <a:tc>
                  <a:txBody>
                    <a:bodyPr/>
                    <a:lstStyle/>
                    <a:p>
                      <a:r>
                        <a:rPr lang="en-US" b="1" dirty="0"/>
                        <a:t>Conclusion</a:t>
                      </a:r>
                    </a:p>
                  </a:txBody>
                  <a:tcPr/>
                </a:tc>
                <a:tc>
                  <a:txBody>
                    <a:bodyPr/>
                    <a:lstStyle/>
                    <a:p>
                      <a:pPr algn="ctr"/>
                      <a:r>
                        <a:rPr lang="en-US" b="1" dirty="0"/>
                        <a:t>9</a:t>
                      </a:r>
                    </a:p>
                  </a:txBody>
                  <a:tcPr/>
                </a:tc>
                <a:extLst>
                  <a:ext uri="{0D108BD9-81ED-4DB2-BD59-A6C34878D82A}">
                    <a16:rowId xmlns:a16="http://schemas.microsoft.com/office/drawing/2014/main" val="899486034"/>
                  </a:ext>
                </a:extLst>
              </a:tr>
              <a:tr h="528439">
                <a:tc>
                  <a:txBody>
                    <a:bodyPr/>
                    <a:lstStyle/>
                    <a:p>
                      <a:r>
                        <a:rPr lang="en-US" b="1" dirty="0"/>
                        <a:t>References</a:t>
                      </a:r>
                    </a:p>
                  </a:txBody>
                  <a:tcPr/>
                </a:tc>
                <a:tc>
                  <a:txBody>
                    <a:bodyPr/>
                    <a:lstStyle/>
                    <a:p>
                      <a:pPr algn="ctr"/>
                      <a:r>
                        <a:rPr lang="en-US" b="1" dirty="0"/>
                        <a:t>10</a:t>
                      </a:r>
                    </a:p>
                  </a:txBody>
                  <a:tcPr/>
                </a:tc>
                <a:extLst>
                  <a:ext uri="{0D108BD9-81ED-4DB2-BD59-A6C34878D82A}">
                    <a16:rowId xmlns:a16="http://schemas.microsoft.com/office/drawing/2014/main" val="900221515"/>
                  </a:ext>
                </a:extLst>
              </a:tr>
            </a:tbl>
          </a:graphicData>
        </a:graphic>
      </p:graphicFrame>
    </p:spTree>
    <p:extLst>
      <p:ext uri="{BB962C8B-B14F-4D97-AF65-F5344CB8AC3E}">
        <p14:creationId xmlns:p14="http://schemas.microsoft.com/office/powerpoint/2010/main" val="3240356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358B6C62-CDD6-4E2C-8BC8-699230D3934A}"/>
              </a:ext>
            </a:extLst>
          </p:cNvPr>
          <p:cNvSpPr>
            <a:spLocks noGrp="1"/>
          </p:cNvSpPr>
          <p:nvPr>
            <p:ph idx="1"/>
          </p:nvPr>
        </p:nvSpPr>
        <p:spPr>
          <a:xfrm>
            <a:off x="432000" y="2200274"/>
            <a:ext cx="4416225" cy="3421862"/>
          </a:xfrm>
        </p:spPr>
        <p:txBody>
          <a:bodyPr/>
          <a:lstStyle/>
          <a:p>
            <a:pPr algn="just"/>
            <a:r>
              <a:rPr lang="en-IN" dirty="0"/>
              <a:t>Staff absenteeism has been an issue for the "Mid Cheshire Hospitals NHS Foundation Trust" (MCHT), as it has been at many other smaller district general hospital trusts.</a:t>
            </a:r>
          </a:p>
          <a:p>
            <a:pPr algn="just"/>
            <a:r>
              <a:rPr lang="en-IN" dirty="0"/>
              <a:t>Trust's rolling average was comfortably under the objective of 4.51% established.</a:t>
            </a:r>
          </a:p>
          <a:p>
            <a:pPr algn="just"/>
            <a:r>
              <a:rPr lang="en-IN" dirty="0"/>
              <a:t>An HR expert was asked to be seconded to lead the execution of many steps to minimise worker absenteeism.</a:t>
            </a:r>
            <a:endParaRPr lang="en-US" dirty="0"/>
          </a:p>
        </p:txBody>
      </p:sp>
      <p:pic>
        <p:nvPicPr>
          <p:cNvPr id="11" name="Picture Placeholder 7" descr="A woman walking down the road talking on her phone">
            <a:extLst>
              <a:ext uri="{FF2B5EF4-FFF2-40B4-BE49-F238E27FC236}">
                <a16:creationId xmlns:a16="http://schemas.microsoft.com/office/drawing/2014/main" id="{7FB89A62-CAB5-4BD1-B89F-0A0F3809BA8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353050" y="-1"/>
            <a:ext cx="6418950" cy="6786563"/>
          </a:xfrm>
          <a:prstGeom prst="rect">
            <a:avLst/>
          </a:prstGeom>
          <a:solidFill>
            <a:schemeClr val="tx1">
              <a:alpha val="70000"/>
            </a:schemeClr>
          </a:solidFill>
          <a:ln w="12700" cap="flat" cmpd="sng" algn="ctr">
            <a:noFill/>
            <a:prstDash val="solid"/>
            <a:miter lim="800000"/>
          </a:ln>
          <a:effectLst/>
        </p:spPr>
      </p:pic>
      <p:sp>
        <p:nvSpPr>
          <p:cNvPr id="4" name="Title 3">
            <a:extLst>
              <a:ext uri="{FF2B5EF4-FFF2-40B4-BE49-F238E27FC236}">
                <a16:creationId xmlns:a16="http://schemas.microsoft.com/office/drawing/2014/main" id="{A03D6D45-09FB-4A71-8BA9-C71413D258DB}"/>
              </a:ext>
            </a:extLst>
          </p:cNvPr>
          <p:cNvSpPr>
            <a:spLocks noGrp="1"/>
          </p:cNvSpPr>
          <p:nvPr>
            <p:ph type="title"/>
          </p:nvPr>
        </p:nvSpPr>
        <p:spPr bwMode="ltGray">
          <a:xfrm>
            <a:off x="1" y="0"/>
            <a:ext cx="5353050" cy="1016000"/>
          </a:xfrm>
        </p:spPr>
        <p:txBody>
          <a:bodyPr anchor="ctr"/>
          <a:lstStyle/>
          <a:p>
            <a:pPr algn="ctr"/>
            <a:r>
              <a:rPr lang="en-US" sz="4000" dirty="0">
                <a:solidFill>
                  <a:schemeClr val="tx1"/>
                </a:solidFill>
              </a:rPr>
              <a:t>Introduction</a:t>
            </a:r>
          </a:p>
        </p:txBody>
      </p:sp>
      <p:cxnSp>
        <p:nvCxnSpPr>
          <p:cNvPr id="45" name="Straight Connector 44">
            <a:extLst>
              <a:ext uri="{FF2B5EF4-FFF2-40B4-BE49-F238E27FC236}">
                <a16:creationId xmlns:a16="http://schemas.microsoft.com/office/drawing/2014/main" id="{68893E2F-227D-4472-B59F-3DEBF46C0EDC}"/>
              </a:ext>
              <a:ext uri="{C183D7F6-B498-43B3-948B-1728B52AA6E4}">
                <adec:decorative xmlns:adec="http://schemas.microsoft.com/office/drawing/2017/decorative" val="1"/>
              </a:ext>
            </a:extLst>
          </p:cNvPr>
          <p:cNvCxnSpPr>
            <a:cxnSpLocks/>
          </p:cNvCxnSpPr>
          <p:nvPr/>
        </p:nvCxnSpPr>
        <p:spPr bwMode="ltGray">
          <a:xfrm>
            <a:off x="1079500" y="830263"/>
            <a:ext cx="326390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AAEF3E39-2332-4C12-9142-1DB674D9F855}"/>
              </a:ext>
            </a:extLst>
          </p:cNvPr>
          <p:cNvSpPr>
            <a:spLocks noGrp="1"/>
          </p:cNvSpPr>
          <p:nvPr>
            <p:ph type="sldNum" sz="quarter" idx="11"/>
          </p:nvPr>
        </p:nvSpPr>
        <p:spPr/>
        <p:txBody>
          <a:bodyPr/>
          <a:lstStyle/>
          <a:p>
            <a:fld id="{4B73C415-D670-4716-A5EC-CC4D52CA2BAC}" type="slidenum">
              <a:rPr lang="en-US" smtClean="0"/>
              <a:pPr/>
              <a:t>3</a:t>
            </a:fld>
            <a:endParaRPr lang="en-US" dirty="0"/>
          </a:p>
        </p:txBody>
      </p:sp>
    </p:spTree>
    <p:extLst>
      <p:ext uri="{BB962C8B-B14F-4D97-AF65-F5344CB8AC3E}">
        <p14:creationId xmlns:p14="http://schemas.microsoft.com/office/powerpoint/2010/main" val="3530665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A man sitting at his desk with a book in his hand">
            <a:extLst>
              <a:ext uri="{FF2B5EF4-FFF2-40B4-BE49-F238E27FC236}">
                <a16:creationId xmlns:a16="http://schemas.microsoft.com/office/drawing/2014/main" id="{DF80E271-E84B-449B-9CF0-F34E075335A6}"/>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432000" y="0"/>
            <a:ext cx="5472000" cy="4400541"/>
          </a:xfrm>
        </p:spPr>
      </p:pic>
      <p:sp>
        <p:nvSpPr>
          <p:cNvPr id="5" name="Title 4">
            <a:extLst>
              <a:ext uri="{FF2B5EF4-FFF2-40B4-BE49-F238E27FC236}">
                <a16:creationId xmlns:a16="http://schemas.microsoft.com/office/drawing/2014/main" id="{F58C420A-3AEC-4BE5-BD90-C854A306696C}"/>
              </a:ext>
            </a:extLst>
          </p:cNvPr>
          <p:cNvSpPr>
            <a:spLocks noGrp="1"/>
          </p:cNvSpPr>
          <p:nvPr>
            <p:ph type="title"/>
          </p:nvPr>
        </p:nvSpPr>
        <p:spPr bwMode="ltGray">
          <a:xfrm>
            <a:off x="5904000" y="0"/>
            <a:ext cx="6288000" cy="1269999"/>
          </a:xfrm>
        </p:spPr>
        <p:txBody>
          <a:bodyPr anchor="ctr"/>
          <a:lstStyle/>
          <a:p>
            <a:pPr algn="ctr"/>
            <a:r>
              <a:rPr lang="en-IN" sz="2400" b="1" dirty="0">
                <a:solidFill>
                  <a:schemeClr val="tx1"/>
                </a:solidFill>
              </a:rPr>
              <a:t>PESTEL Analysis of the Macro-Environmental Factors Contributing to the Complex Problem</a:t>
            </a:r>
            <a:endParaRPr lang="en-US" sz="2400" b="1" dirty="0"/>
          </a:p>
        </p:txBody>
      </p:sp>
      <p:cxnSp>
        <p:nvCxnSpPr>
          <p:cNvPr id="12" name="Straight Connector 11">
            <a:extLst>
              <a:ext uri="{FF2B5EF4-FFF2-40B4-BE49-F238E27FC236}">
                <a16:creationId xmlns:a16="http://schemas.microsoft.com/office/drawing/2014/main" id="{3E48293B-B086-4048-863C-47E7C47880A1}"/>
              </a:ext>
              <a:ext uri="{C183D7F6-B498-43B3-948B-1728B52AA6E4}">
                <adec:decorative xmlns:adec="http://schemas.microsoft.com/office/drawing/2017/decorative" val="1"/>
              </a:ext>
            </a:extLst>
          </p:cNvPr>
          <p:cNvCxnSpPr>
            <a:cxnSpLocks/>
          </p:cNvCxnSpPr>
          <p:nvPr/>
        </p:nvCxnSpPr>
        <p:spPr bwMode="ltGray">
          <a:xfrm>
            <a:off x="5904000" y="1269999"/>
            <a:ext cx="628800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1AC9E886-BD82-4757-912B-F7589A22164F}"/>
              </a:ext>
            </a:extLst>
          </p:cNvPr>
          <p:cNvSpPr>
            <a:spLocks noGrp="1"/>
          </p:cNvSpPr>
          <p:nvPr>
            <p:ph idx="1"/>
          </p:nvPr>
        </p:nvSpPr>
        <p:spPr bwMode="gray">
          <a:xfrm>
            <a:off x="6288002" y="2539998"/>
            <a:ext cx="5471998" cy="3825359"/>
          </a:xfrm>
        </p:spPr>
        <p:txBody>
          <a:bodyPr anchor="ctr"/>
          <a:lstStyle/>
          <a:p>
            <a:pPr marL="285750" indent="-285750" algn="just">
              <a:buFont typeface="Arial" panose="020B0604020202020204" pitchFamily="34" charset="0"/>
              <a:buChar char="•"/>
            </a:pPr>
            <a:r>
              <a:rPr lang="en-IN" dirty="0">
                <a:solidFill>
                  <a:schemeClr val="tx1"/>
                </a:solidFill>
              </a:rPr>
              <a:t>As a consequence, more people think they are replaceable with their companies.</a:t>
            </a:r>
          </a:p>
          <a:p>
            <a:pPr marL="285750" indent="-285750" algn="just">
              <a:buFont typeface="Arial" panose="020B0604020202020204" pitchFamily="34" charset="0"/>
              <a:buChar char="•"/>
            </a:pPr>
            <a:r>
              <a:rPr lang="en-US" dirty="0">
                <a:solidFill>
                  <a:schemeClr val="tx1"/>
                </a:solidFill>
              </a:rPr>
              <a:t>It may put stress on Gen Z workers to rethink how they manage worker data and interactions.</a:t>
            </a:r>
          </a:p>
          <a:p>
            <a:pPr marL="285750" indent="-285750" algn="just">
              <a:buFont typeface="Arial" panose="020B0604020202020204" pitchFamily="34" charset="0"/>
              <a:buChar char="•"/>
            </a:pPr>
            <a:r>
              <a:rPr lang="en-US" dirty="0">
                <a:solidFill>
                  <a:schemeClr val="tx1"/>
                </a:solidFill>
              </a:rPr>
              <a:t>Workers' rights should be protected at all costs by the employer.</a:t>
            </a:r>
          </a:p>
          <a:p>
            <a:pPr marL="285750" indent="-285750" algn="just">
              <a:buFont typeface="Arial" panose="020B0604020202020204" pitchFamily="34" charset="0"/>
              <a:buChar char="•"/>
            </a:pPr>
            <a:r>
              <a:rPr lang="en-US" dirty="0">
                <a:solidFill>
                  <a:schemeClr val="tx1"/>
                </a:solidFill>
              </a:rPr>
              <a:t>Data-gathering technology are available to the business, yet some employees may be concerned about their privacy.</a:t>
            </a:r>
          </a:p>
        </p:txBody>
      </p:sp>
      <p:sp>
        <p:nvSpPr>
          <p:cNvPr id="3" name="Slide Number Placeholder 2">
            <a:extLst>
              <a:ext uri="{FF2B5EF4-FFF2-40B4-BE49-F238E27FC236}">
                <a16:creationId xmlns:a16="http://schemas.microsoft.com/office/drawing/2014/main" id="{8234C221-D094-445D-A8B7-0030E816562D}"/>
              </a:ext>
            </a:extLst>
          </p:cNvPr>
          <p:cNvSpPr>
            <a:spLocks noGrp="1"/>
          </p:cNvSpPr>
          <p:nvPr>
            <p:ph type="sldNum" sz="quarter" idx="11"/>
          </p:nvPr>
        </p:nvSpPr>
        <p:spPr/>
        <p:txBody>
          <a:bodyPr/>
          <a:lstStyle/>
          <a:p>
            <a:fld id="{4B73C415-D670-4716-A5EC-CC4D52CA2BAC}" type="slidenum">
              <a:rPr lang="en-US" smtClean="0"/>
              <a:pPr/>
              <a:t>4</a:t>
            </a:fld>
            <a:endParaRPr lang="en-US" dirty="0"/>
          </a:p>
        </p:txBody>
      </p:sp>
    </p:spTree>
    <p:extLst>
      <p:ext uri="{BB962C8B-B14F-4D97-AF65-F5344CB8AC3E}">
        <p14:creationId xmlns:p14="http://schemas.microsoft.com/office/powerpoint/2010/main" val="4126733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Placeholder 23" descr="A wrist with a smart watch">
            <a:extLst>
              <a:ext uri="{FF2B5EF4-FFF2-40B4-BE49-F238E27FC236}">
                <a16:creationId xmlns:a16="http://schemas.microsoft.com/office/drawing/2014/main" id="{8B618502-6263-424A-824A-C269440BC60D}"/>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432000" y="-1"/>
            <a:ext cx="11760000" cy="6857999"/>
          </a:xfrm>
        </p:spPr>
      </p:pic>
      <p:sp>
        <p:nvSpPr>
          <p:cNvPr id="5" name="Title 4">
            <a:extLst>
              <a:ext uri="{FF2B5EF4-FFF2-40B4-BE49-F238E27FC236}">
                <a16:creationId xmlns:a16="http://schemas.microsoft.com/office/drawing/2014/main" id="{F58C420A-3AEC-4BE5-BD90-C854A306696C}"/>
              </a:ext>
            </a:extLst>
          </p:cNvPr>
          <p:cNvSpPr>
            <a:spLocks noGrp="1"/>
          </p:cNvSpPr>
          <p:nvPr>
            <p:ph type="title"/>
          </p:nvPr>
        </p:nvSpPr>
        <p:spPr bwMode="gray">
          <a:xfrm>
            <a:off x="432000" y="0"/>
            <a:ext cx="11760000" cy="1343025"/>
          </a:xfrm>
        </p:spPr>
        <p:txBody>
          <a:bodyPr anchor="ctr"/>
          <a:lstStyle/>
          <a:p>
            <a:pPr algn="ctr"/>
            <a:r>
              <a:rPr lang="en-IN" sz="2800" dirty="0">
                <a:solidFill>
                  <a:schemeClr val="tx1"/>
                </a:solidFill>
              </a:rPr>
              <a:t>Analysis of the Cause and Effect of the Complex Problem (Fishbone Analysis)</a:t>
            </a:r>
            <a:endParaRPr lang="en-US" sz="2800" dirty="0">
              <a:solidFill>
                <a:schemeClr val="tx1"/>
              </a:solidFill>
            </a:endParaRPr>
          </a:p>
        </p:txBody>
      </p:sp>
      <p:cxnSp>
        <p:nvCxnSpPr>
          <p:cNvPr id="12" name="Straight Connector 11">
            <a:extLst>
              <a:ext uri="{FF2B5EF4-FFF2-40B4-BE49-F238E27FC236}">
                <a16:creationId xmlns:a16="http://schemas.microsoft.com/office/drawing/2014/main" id="{3E48293B-B086-4048-863C-47E7C47880A1}"/>
              </a:ext>
              <a:ext uri="{C183D7F6-B498-43B3-948B-1728B52AA6E4}">
                <adec:decorative xmlns:adec="http://schemas.microsoft.com/office/drawing/2017/decorative" val="1"/>
              </a:ext>
            </a:extLst>
          </p:cNvPr>
          <p:cNvCxnSpPr>
            <a:cxnSpLocks/>
          </p:cNvCxnSpPr>
          <p:nvPr/>
        </p:nvCxnSpPr>
        <p:spPr bwMode="gray">
          <a:xfrm>
            <a:off x="952500" y="1343025"/>
            <a:ext cx="1059180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8234C221-D094-445D-A8B7-0030E816562D}"/>
              </a:ext>
            </a:extLst>
          </p:cNvPr>
          <p:cNvSpPr>
            <a:spLocks noGrp="1"/>
          </p:cNvSpPr>
          <p:nvPr>
            <p:ph type="sldNum" sz="quarter" idx="11"/>
          </p:nvPr>
        </p:nvSpPr>
        <p:spPr/>
        <p:txBody>
          <a:bodyPr/>
          <a:lstStyle/>
          <a:p>
            <a:fld id="{4B73C415-D670-4716-A5EC-CC4D52CA2BAC}" type="slidenum">
              <a:rPr lang="en-US" smtClean="0"/>
              <a:pPr/>
              <a:t>5</a:t>
            </a:fld>
            <a:endParaRPr lang="en-US" dirty="0"/>
          </a:p>
        </p:txBody>
      </p:sp>
      <p:pic>
        <p:nvPicPr>
          <p:cNvPr id="46" name="Content Placeholder 4">
            <a:extLst>
              <a:ext uri="{FF2B5EF4-FFF2-40B4-BE49-F238E27FC236}">
                <a16:creationId xmlns:a16="http://schemas.microsoft.com/office/drawing/2014/main" id="{918FC8AF-1E86-4313-9014-B7E41E8038FA}"/>
              </a:ext>
            </a:extLst>
          </p:cNvPr>
          <p:cNvPicPr>
            <a:picLocks noGrp="1" noChangeAspect="1"/>
          </p:cNvPicPr>
          <p:nvPr>
            <p:ph idx="1"/>
          </p:nvPr>
        </p:nvPicPr>
        <p:blipFill>
          <a:blip r:embed="rId4"/>
          <a:stretch>
            <a:fillRect/>
          </a:stretch>
        </p:blipFill>
        <p:spPr>
          <a:xfrm>
            <a:off x="432000" y="1841502"/>
            <a:ext cx="11641849" cy="4667567"/>
          </a:xfrm>
        </p:spPr>
      </p:pic>
    </p:spTree>
    <p:extLst>
      <p:ext uri="{BB962C8B-B14F-4D97-AF65-F5344CB8AC3E}">
        <p14:creationId xmlns:p14="http://schemas.microsoft.com/office/powerpoint/2010/main" val="5909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EAE0D-88F0-4123-A369-92983D7E55DC}"/>
              </a:ext>
            </a:extLst>
          </p:cNvPr>
          <p:cNvSpPr>
            <a:spLocks noGrp="1"/>
          </p:cNvSpPr>
          <p:nvPr>
            <p:ph type="title"/>
          </p:nvPr>
        </p:nvSpPr>
        <p:spPr>
          <a:xfrm>
            <a:off x="432000" y="0"/>
            <a:ext cx="11340000" cy="990600"/>
          </a:xfrm>
        </p:spPr>
        <p:txBody>
          <a:bodyPr anchor="ctr"/>
          <a:lstStyle/>
          <a:p>
            <a:pPr algn="ctr"/>
            <a:r>
              <a:rPr lang="en-IN" dirty="0"/>
              <a:t>Collection and Interpretation of Information to Solve a Problem</a:t>
            </a:r>
            <a:endParaRPr lang="en-US" dirty="0"/>
          </a:p>
        </p:txBody>
      </p:sp>
      <p:sp>
        <p:nvSpPr>
          <p:cNvPr id="3" name="Content Placeholder 2">
            <a:extLst>
              <a:ext uri="{FF2B5EF4-FFF2-40B4-BE49-F238E27FC236}">
                <a16:creationId xmlns:a16="http://schemas.microsoft.com/office/drawing/2014/main" id="{616BC25F-F41F-4EE7-8166-FD25E15EA654}"/>
              </a:ext>
            </a:extLst>
          </p:cNvPr>
          <p:cNvSpPr>
            <a:spLocks noGrp="1"/>
          </p:cNvSpPr>
          <p:nvPr>
            <p:ph idx="1"/>
          </p:nvPr>
        </p:nvSpPr>
        <p:spPr>
          <a:xfrm>
            <a:off x="432000" y="2185725"/>
            <a:ext cx="3974900" cy="3935414"/>
          </a:xfrm>
        </p:spPr>
        <p:txBody>
          <a:bodyPr anchor="ctr"/>
          <a:lstStyle/>
          <a:p>
            <a:pPr algn="just"/>
            <a:r>
              <a:rPr lang="en-IN" sz="2400" dirty="0"/>
              <a:t>There are several methods for effectively resolving an issue of work-related stress.</a:t>
            </a:r>
          </a:p>
          <a:p>
            <a:pPr algn="just"/>
            <a:r>
              <a:rPr lang="en-IN" sz="2400" dirty="0"/>
              <a:t>To reduce work-related stress, it is recommended to improve the interaction network.</a:t>
            </a:r>
            <a:endParaRPr lang="en-US" dirty="0">
              <a:solidFill>
                <a:schemeClr val="tx1">
                  <a:lumMod val="75000"/>
                  <a:lumOff val="25000"/>
                </a:schemeClr>
              </a:solidFill>
            </a:endParaRPr>
          </a:p>
        </p:txBody>
      </p:sp>
      <p:pic>
        <p:nvPicPr>
          <p:cNvPr id="32" name="Picture Placeholder 31" descr="Desktop screenshot">
            <a:extLst>
              <a:ext uri="{FF2B5EF4-FFF2-40B4-BE49-F238E27FC236}">
                <a16:creationId xmlns:a16="http://schemas.microsoft.com/office/drawing/2014/main" id="{9985C1E9-B7DC-4EFA-B466-64A4F2674F4E}"/>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l="160" r="160"/>
          <a:stretch>
            <a:fillRect/>
          </a:stretch>
        </p:blipFill>
        <p:spPr>
          <a:xfrm>
            <a:off x="5217319" y="1450975"/>
            <a:ext cx="6974680" cy="3935414"/>
          </a:xfrm>
        </p:spPr>
      </p:pic>
      <p:sp>
        <p:nvSpPr>
          <p:cNvPr id="4" name="Slide Number Placeholder 3">
            <a:extLst>
              <a:ext uri="{FF2B5EF4-FFF2-40B4-BE49-F238E27FC236}">
                <a16:creationId xmlns:a16="http://schemas.microsoft.com/office/drawing/2014/main" id="{27A106A1-5BFA-4033-8A49-0E0F2A688C19}"/>
              </a:ext>
            </a:extLst>
          </p:cNvPr>
          <p:cNvSpPr>
            <a:spLocks noGrp="1"/>
          </p:cNvSpPr>
          <p:nvPr>
            <p:ph type="sldNum" sz="quarter" idx="11"/>
          </p:nvPr>
        </p:nvSpPr>
        <p:spPr/>
        <p:txBody>
          <a:bodyPr/>
          <a:lstStyle/>
          <a:p>
            <a:fld id="{4B73C415-D670-4716-A5EC-CC4D52CA2BAC}" type="slidenum">
              <a:rPr lang="en-US" smtClean="0"/>
              <a:pPr/>
              <a:t>6</a:t>
            </a:fld>
            <a:endParaRPr lang="en-US" dirty="0"/>
          </a:p>
        </p:txBody>
      </p:sp>
    </p:spTree>
    <p:extLst>
      <p:ext uri="{BB962C8B-B14F-4D97-AF65-F5344CB8AC3E}">
        <p14:creationId xmlns:p14="http://schemas.microsoft.com/office/powerpoint/2010/main" val="1096664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Placeholder 12" descr="A person standing on a sidewalk looking at his phone">
            <a:extLst>
              <a:ext uri="{FF2B5EF4-FFF2-40B4-BE49-F238E27FC236}">
                <a16:creationId xmlns:a16="http://schemas.microsoft.com/office/drawing/2014/main" id="{5AC4910C-C9A9-41E9-9252-939FB7AA008D}"/>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5159E9FA-E2FE-4ED3-AF77-6A386F661A9D}"/>
              </a:ext>
              <a:ext uri="{C183D7F6-B498-43B3-948B-1728B52AA6E4}">
                <adec:decorative xmlns:adec="http://schemas.microsoft.com/office/drawing/2017/decorative" val="1"/>
              </a:ext>
            </a:extLst>
          </p:cNvPr>
          <p:cNvSpPr/>
          <p:nvPr/>
        </p:nvSpPr>
        <p:spPr bwMode="gray">
          <a:xfrm>
            <a:off x="431995" y="-25402"/>
            <a:ext cx="11760000" cy="6365363"/>
          </a:xfrm>
          <a:prstGeom prst="rect">
            <a:avLst/>
          </a:prstGeom>
          <a:gradFill>
            <a:gsLst>
              <a:gs pos="36000">
                <a:schemeClr val="tx1">
                  <a:alpha val="4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AFED906-603E-4575-A8EB-18849F6201A6}"/>
              </a:ext>
              <a:ext uri="{C183D7F6-B498-43B3-948B-1728B52AA6E4}">
                <adec:decorative xmlns:adec="http://schemas.microsoft.com/office/drawing/2017/decorative" val="1"/>
              </a:ext>
            </a:extLst>
          </p:cNvPr>
          <p:cNvSpPr/>
          <p:nvPr/>
        </p:nvSpPr>
        <p:spPr>
          <a:xfrm>
            <a:off x="0" y="1"/>
            <a:ext cx="432001" cy="6365362"/>
          </a:xfrm>
          <a:prstGeom prst="rect">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a:xfrm>
            <a:off x="431998" y="-1"/>
            <a:ext cx="11759999" cy="1498595"/>
          </a:xfrm>
        </p:spPr>
        <p:txBody>
          <a:bodyPr anchor="ctr"/>
          <a:lstStyle/>
          <a:p>
            <a:pPr algn="ctr"/>
            <a:r>
              <a:rPr lang="en-IN" sz="3200" dirty="0"/>
              <a:t>Evaluation of Alternative Solutions to Work-Related Absenteeism with an Aim of Choosing the Most Appropriate Solution among these Alternatives</a:t>
            </a:r>
            <a:endParaRPr lang="en-US" sz="3200" dirty="0"/>
          </a:p>
        </p:txBody>
      </p:sp>
      <p:cxnSp>
        <p:nvCxnSpPr>
          <p:cNvPr id="15" name="Straight Connector 14">
            <a:extLst>
              <a:ext uri="{FF2B5EF4-FFF2-40B4-BE49-F238E27FC236}">
                <a16:creationId xmlns:a16="http://schemas.microsoft.com/office/drawing/2014/main" id="{642D433C-2521-498F-AEB8-751A77CDE32F}"/>
              </a:ext>
              <a:ext uri="{C183D7F6-B498-43B3-948B-1728B52AA6E4}">
                <adec:decorative xmlns:adec="http://schemas.microsoft.com/office/drawing/2017/decorative" val="1"/>
              </a:ext>
            </a:extLst>
          </p:cNvPr>
          <p:cNvCxnSpPr>
            <a:cxnSpLocks/>
          </p:cNvCxnSpPr>
          <p:nvPr/>
        </p:nvCxnSpPr>
        <p:spPr bwMode="gray">
          <a:xfrm flipV="1">
            <a:off x="452128" y="1498594"/>
            <a:ext cx="11739872" cy="9531"/>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565124A8-7554-4DB8-896F-F9946B9CF1F9}"/>
              </a:ext>
            </a:extLst>
          </p:cNvPr>
          <p:cNvSpPr>
            <a:spLocks noGrp="1"/>
          </p:cNvSpPr>
          <p:nvPr>
            <p:ph type="subTitle" idx="1"/>
          </p:nvPr>
        </p:nvSpPr>
        <p:spPr bwMode="gray">
          <a:xfrm>
            <a:off x="706128" y="2717544"/>
            <a:ext cx="11065872" cy="2641862"/>
          </a:xfrm>
        </p:spPr>
        <p:txBody>
          <a:bodyPr/>
          <a:lstStyle/>
          <a:p>
            <a:pPr marL="342900" indent="-342900" algn="just">
              <a:buFont typeface="Arial" panose="020B0604020202020204" pitchFamily="34" charset="0"/>
              <a:buChar char="•"/>
            </a:pPr>
            <a:r>
              <a:rPr lang="en-IN" dirty="0"/>
              <a:t>People should be allowed to express themselves freely, without fear of retribution or retaliation.</a:t>
            </a:r>
          </a:p>
          <a:p>
            <a:pPr marL="342900" indent="-342900" algn="just">
              <a:buFont typeface="Arial" panose="020B0604020202020204" pitchFamily="34" charset="0"/>
              <a:buChar char="•"/>
            </a:pPr>
            <a:r>
              <a:rPr lang="en-IN" dirty="0"/>
              <a:t>Extra money for extra work, rewards, or trips for great achievement within the company's culture might be used to inspire employees.</a:t>
            </a:r>
          </a:p>
          <a:p>
            <a:pPr marL="342900" indent="-342900" algn="just">
              <a:buFont typeface="Arial" panose="020B0604020202020204" pitchFamily="34" charset="0"/>
              <a:buChar char="•"/>
            </a:pPr>
            <a:r>
              <a:rPr lang="en-IN" dirty="0"/>
              <a:t>Additionally, allowing workers some degree of personal and professional freedom is an important part of fostering a healthy work-life balance.</a:t>
            </a:r>
            <a:endParaRPr lang="en-US" dirty="0"/>
          </a:p>
        </p:txBody>
      </p:sp>
      <p:sp>
        <p:nvSpPr>
          <p:cNvPr id="7" name="Slide Number Placeholder 6">
            <a:extLst>
              <a:ext uri="{FF2B5EF4-FFF2-40B4-BE49-F238E27FC236}">
                <a16:creationId xmlns:a16="http://schemas.microsoft.com/office/drawing/2014/main" id="{B89EE55C-A9E7-4073-8406-46103DF6ABBC}"/>
              </a:ext>
            </a:extLst>
          </p:cNvPr>
          <p:cNvSpPr>
            <a:spLocks noGrp="1"/>
          </p:cNvSpPr>
          <p:nvPr>
            <p:ph type="sldNum" sz="quarter" idx="12"/>
          </p:nvPr>
        </p:nvSpPr>
        <p:spPr/>
        <p:txBody>
          <a:bodyPr/>
          <a:lstStyle/>
          <a:p>
            <a:fld id="{4B73C415-D670-4716-A5EC-CC4D52CA2BAC}" type="slidenum">
              <a:rPr lang="en-US" smtClean="0"/>
              <a:pPr/>
              <a:t>7</a:t>
            </a:fld>
            <a:endParaRPr lang="en-US" dirty="0"/>
          </a:p>
        </p:txBody>
      </p:sp>
    </p:spTree>
    <p:extLst>
      <p:ext uri="{BB962C8B-B14F-4D97-AF65-F5344CB8AC3E}">
        <p14:creationId xmlns:p14="http://schemas.microsoft.com/office/powerpoint/2010/main" val="2836894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Placeholder 12" descr="A group of people around a table having a meeting">
            <a:extLst>
              <a:ext uri="{FF2B5EF4-FFF2-40B4-BE49-F238E27FC236}">
                <a16:creationId xmlns:a16="http://schemas.microsoft.com/office/drawing/2014/main" id="{183BC1DD-FC8F-4036-B43A-743B2FF4F02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1" name="Rectangle 30">
            <a:extLst>
              <a:ext uri="{FF2B5EF4-FFF2-40B4-BE49-F238E27FC236}">
                <a16:creationId xmlns:a16="http://schemas.microsoft.com/office/drawing/2014/main" id="{F6A60A77-3CD9-2340-9CBF-AB127828C253}"/>
              </a:ext>
              <a:ext uri="{C183D7F6-B498-43B3-948B-1728B52AA6E4}">
                <adec:decorative xmlns:adec="http://schemas.microsoft.com/office/drawing/2017/decorative" val="1"/>
              </a:ext>
            </a:extLst>
          </p:cNvPr>
          <p:cNvSpPr/>
          <p:nvPr/>
        </p:nvSpPr>
        <p:spPr>
          <a:xfrm>
            <a:off x="432000" y="0"/>
            <a:ext cx="11760000" cy="6365363"/>
          </a:xfrm>
          <a:prstGeom prst="rect">
            <a:avLst/>
          </a:prstGeom>
          <a:gradFill>
            <a:gsLst>
              <a:gs pos="36000">
                <a:schemeClr val="tx1">
                  <a:alpha val="4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AFED906-603E-4575-A8EB-18849F6201A6}"/>
              </a:ext>
              <a:ext uri="{C183D7F6-B498-43B3-948B-1728B52AA6E4}">
                <adec:decorative xmlns:adec="http://schemas.microsoft.com/office/drawing/2017/decorative" val="1"/>
              </a:ext>
            </a:extLst>
          </p:cNvPr>
          <p:cNvSpPr/>
          <p:nvPr/>
        </p:nvSpPr>
        <p:spPr>
          <a:xfrm>
            <a:off x="0" y="1"/>
            <a:ext cx="432001" cy="6365362"/>
          </a:xfrm>
          <a:prstGeom prst="rect">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a:xfrm>
            <a:off x="431998" y="7938"/>
            <a:ext cx="11759999" cy="919160"/>
          </a:xfrm>
        </p:spPr>
        <p:txBody>
          <a:bodyPr anchor="ctr"/>
          <a:lstStyle/>
          <a:p>
            <a:pPr algn="ctr"/>
            <a:r>
              <a:rPr lang="en-IN" sz="3200" dirty="0"/>
              <a:t>Evaluation of the Options to Make a Decision (GRID Analysis)</a:t>
            </a:r>
            <a:endParaRPr lang="en-US" sz="3200" dirty="0"/>
          </a:p>
        </p:txBody>
      </p:sp>
      <p:cxnSp>
        <p:nvCxnSpPr>
          <p:cNvPr id="15" name="Straight Connector 14">
            <a:extLst>
              <a:ext uri="{FF2B5EF4-FFF2-40B4-BE49-F238E27FC236}">
                <a16:creationId xmlns:a16="http://schemas.microsoft.com/office/drawing/2014/main" id="{642D433C-2521-498F-AEB8-751A77CDE32F}"/>
              </a:ext>
              <a:ext uri="{C183D7F6-B498-43B3-948B-1728B52AA6E4}">
                <adec:decorative xmlns:adec="http://schemas.microsoft.com/office/drawing/2017/decorative" val="1"/>
              </a:ext>
            </a:extLst>
          </p:cNvPr>
          <p:cNvCxnSpPr>
            <a:cxnSpLocks/>
          </p:cNvCxnSpPr>
          <p:nvPr/>
        </p:nvCxnSpPr>
        <p:spPr bwMode="gray">
          <a:xfrm>
            <a:off x="680728" y="927098"/>
            <a:ext cx="11295372"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565124A8-7554-4DB8-896F-F9946B9CF1F9}"/>
              </a:ext>
            </a:extLst>
          </p:cNvPr>
          <p:cNvSpPr>
            <a:spLocks noGrp="1"/>
          </p:cNvSpPr>
          <p:nvPr>
            <p:ph type="subTitle" idx="1"/>
          </p:nvPr>
        </p:nvSpPr>
        <p:spPr bwMode="gray">
          <a:xfrm>
            <a:off x="431998" y="1181104"/>
            <a:ext cx="11759998" cy="5184249"/>
          </a:xfrm>
        </p:spPr>
        <p:txBody>
          <a:bodyPr/>
          <a:lstStyle/>
          <a:p>
            <a:endParaRPr lang="en-US" dirty="0"/>
          </a:p>
        </p:txBody>
      </p:sp>
      <p:sp>
        <p:nvSpPr>
          <p:cNvPr id="7" name="Slide Number Placeholder 6">
            <a:extLst>
              <a:ext uri="{FF2B5EF4-FFF2-40B4-BE49-F238E27FC236}">
                <a16:creationId xmlns:a16="http://schemas.microsoft.com/office/drawing/2014/main" id="{B89EE55C-A9E7-4073-8406-46103DF6ABBC}"/>
              </a:ext>
            </a:extLst>
          </p:cNvPr>
          <p:cNvSpPr>
            <a:spLocks noGrp="1"/>
          </p:cNvSpPr>
          <p:nvPr>
            <p:ph type="sldNum" sz="quarter" idx="12"/>
          </p:nvPr>
        </p:nvSpPr>
        <p:spPr/>
        <p:txBody>
          <a:bodyPr/>
          <a:lstStyle/>
          <a:p>
            <a:fld id="{4B73C415-D670-4716-A5EC-CC4D52CA2BAC}" type="slidenum">
              <a:rPr lang="en-US" smtClean="0"/>
              <a:pPr/>
              <a:t>8</a:t>
            </a:fld>
            <a:endParaRPr lang="en-US" dirty="0"/>
          </a:p>
        </p:txBody>
      </p:sp>
      <p:graphicFrame>
        <p:nvGraphicFramePr>
          <p:cNvPr id="5" name="Table 4">
            <a:extLst>
              <a:ext uri="{FF2B5EF4-FFF2-40B4-BE49-F238E27FC236}">
                <a16:creationId xmlns:a16="http://schemas.microsoft.com/office/drawing/2014/main" id="{16C629D5-1141-4A09-966E-8D977CE0C952}"/>
              </a:ext>
            </a:extLst>
          </p:cNvPr>
          <p:cNvGraphicFramePr>
            <a:graphicFrameLocks noGrp="1"/>
          </p:cNvGraphicFramePr>
          <p:nvPr>
            <p:extLst>
              <p:ext uri="{D42A27DB-BD31-4B8C-83A1-F6EECF244321}">
                <p14:modId xmlns:p14="http://schemas.microsoft.com/office/powerpoint/2010/main" val="1297772525"/>
              </p:ext>
            </p:extLst>
          </p:nvPr>
        </p:nvGraphicFramePr>
        <p:xfrm>
          <a:off x="431994" y="1181094"/>
          <a:ext cx="5664006" cy="5184248"/>
        </p:xfrm>
        <a:graphic>
          <a:graphicData uri="http://schemas.openxmlformats.org/drawingml/2006/table">
            <a:tbl>
              <a:tblPr firstRow="1" firstCol="1" bandRow="1">
                <a:tableStyleId>{0660B408-B3CF-4A94-85FC-2B1E0A45F4A2}</a:tableStyleId>
              </a:tblPr>
              <a:tblGrid>
                <a:gridCol w="1415699">
                  <a:extLst>
                    <a:ext uri="{9D8B030D-6E8A-4147-A177-3AD203B41FA5}">
                      <a16:colId xmlns:a16="http://schemas.microsoft.com/office/drawing/2014/main" val="648891152"/>
                    </a:ext>
                  </a:extLst>
                </a:gridCol>
                <a:gridCol w="1415699">
                  <a:extLst>
                    <a:ext uri="{9D8B030D-6E8A-4147-A177-3AD203B41FA5}">
                      <a16:colId xmlns:a16="http://schemas.microsoft.com/office/drawing/2014/main" val="2537717723"/>
                    </a:ext>
                  </a:extLst>
                </a:gridCol>
                <a:gridCol w="1416304">
                  <a:extLst>
                    <a:ext uri="{9D8B030D-6E8A-4147-A177-3AD203B41FA5}">
                      <a16:colId xmlns:a16="http://schemas.microsoft.com/office/drawing/2014/main" val="942433226"/>
                    </a:ext>
                  </a:extLst>
                </a:gridCol>
                <a:gridCol w="1416304">
                  <a:extLst>
                    <a:ext uri="{9D8B030D-6E8A-4147-A177-3AD203B41FA5}">
                      <a16:colId xmlns:a16="http://schemas.microsoft.com/office/drawing/2014/main" val="3403945722"/>
                    </a:ext>
                  </a:extLst>
                </a:gridCol>
              </a:tblGrid>
              <a:tr h="632126">
                <a:tc>
                  <a:txBody>
                    <a:bodyPr/>
                    <a:lstStyle/>
                    <a:p>
                      <a:pPr marL="0" marR="0" algn="ctr">
                        <a:lnSpc>
                          <a:spcPct val="150000"/>
                        </a:lnSpc>
                        <a:spcBef>
                          <a:spcPts val="0"/>
                        </a:spcBef>
                        <a:spcAft>
                          <a:spcPts val="0"/>
                        </a:spcAft>
                      </a:pPr>
                      <a:r>
                        <a:rPr lang="en-IN" sz="1100">
                          <a:effectLst/>
                        </a:rPr>
                        <a:t>“Factors”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“Cost”</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“Time Effective”</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“Operational Efficiency”</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914401"/>
                  </a:ext>
                </a:extLst>
              </a:tr>
              <a:tr h="294856">
                <a:tc>
                  <a:txBody>
                    <a:bodyPr/>
                    <a:lstStyle/>
                    <a:p>
                      <a:pPr marL="0" marR="0" algn="ctr">
                        <a:lnSpc>
                          <a:spcPct val="150000"/>
                        </a:lnSpc>
                        <a:spcBef>
                          <a:spcPts val="0"/>
                        </a:spcBef>
                        <a:spcAft>
                          <a:spcPts val="0"/>
                        </a:spcAft>
                      </a:pPr>
                      <a:r>
                        <a:rPr lang="en-IN" sz="1100">
                          <a:effectLst/>
                        </a:rPr>
                        <a:t>“Weightage”</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10</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8</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9</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61504243"/>
                  </a:ext>
                </a:extLst>
              </a:tr>
              <a:tr h="1306665">
                <a:tc>
                  <a:txBody>
                    <a:bodyPr/>
                    <a:lstStyle/>
                    <a:p>
                      <a:pPr marL="0" marR="0" algn="ctr">
                        <a:lnSpc>
                          <a:spcPct val="150000"/>
                        </a:lnSpc>
                        <a:spcBef>
                          <a:spcPts val="0"/>
                        </a:spcBef>
                        <a:spcAft>
                          <a:spcPts val="0"/>
                        </a:spcAft>
                      </a:pPr>
                      <a:r>
                        <a:rPr lang="en-IN" sz="1100">
                          <a:effectLst/>
                        </a:rPr>
                        <a:t>“Arranging Motivational Programs or Campaigns”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8</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7</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8</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21261832"/>
                  </a:ext>
                </a:extLst>
              </a:tr>
              <a:tr h="2318475">
                <a:tc>
                  <a:txBody>
                    <a:bodyPr/>
                    <a:lstStyle/>
                    <a:p>
                      <a:pPr marL="0" marR="0" algn="ctr">
                        <a:lnSpc>
                          <a:spcPct val="150000"/>
                        </a:lnSpc>
                        <a:spcBef>
                          <a:spcPts val="0"/>
                        </a:spcBef>
                        <a:spcAft>
                          <a:spcPts val="0"/>
                        </a:spcAft>
                      </a:pPr>
                      <a:r>
                        <a:rPr lang="en-IN" sz="1100">
                          <a:effectLst/>
                        </a:rPr>
                        <a:t>“Utilisation of Advance Technological Features for Communication and for Easy to Work”</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9</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6</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6</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98978489"/>
                  </a:ext>
                </a:extLst>
              </a:tr>
              <a:tr h="632126">
                <a:tc>
                  <a:txBody>
                    <a:bodyPr/>
                    <a:lstStyle/>
                    <a:p>
                      <a:pPr marL="0" marR="0" algn="ctr">
                        <a:lnSpc>
                          <a:spcPct val="150000"/>
                        </a:lnSpc>
                        <a:spcBef>
                          <a:spcPts val="0"/>
                        </a:spcBef>
                        <a:spcAft>
                          <a:spcPts val="0"/>
                        </a:spcAft>
                      </a:pPr>
                      <a:r>
                        <a:rPr lang="en-IN" sz="1100">
                          <a:effectLst/>
                        </a:rPr>
                        <a:t>“Providing Compensation”</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6</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4</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dirty="0">
                          <a:effectLst/>
                        </a:rPr>
                        <a:t>7</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75903528"/>
                  </a:ext>
                </a:extLst>
              </a:tr>
            </a:tbl>
          </a:graphicData>
        </a:graphic>
      </p:graphicFrame>
      <mc:AlternateContent xmlns:mc="http://schemas.openxmlformats.org/markup-compatibility/2006" xmlns:a14="http://schemas.microsoft.com/office/drawing/2010/main">
        <mc:Choice Requires="a14">
          <p:graphicFrame>
            <p:nvGraphicFramePr>
              <p:cNvPr id="6" name="Table 5">
                <a:extLst>
                  <a:ext uri="{FF2B5EF4-FFF2-40B4-BE49-F238E27FC236}">
                    <a16:creationId xmlns:a16="http://schemas.microsoft.com/office/drawing/2014/main" id="{1FBFF775-CB3E-4975-AD0F-653CEF68631E}"/>
                  </a:ext>
                </a:extLst>
              </p:cNvPr>
              <p:cNvGraphicFramePr>
                <a:graphicFrameLocks noGrp="1"/>
              </p:cNvGraphicFramePr>
              <p:nvPr>
                <p:extLst>
                  <p:ext uri="{D42A27DB-BD31-4B8C-83A1-F6EECF244321}">
                    <p14:modId xmlns:p14="http://schemas.microsoft.com/office/powerpoint/2010/main" val="1652997665"/>
                  </p:ext>
                </p:extLst>
              </p:nvPr>
            </p:nvGraphicFramePr>
            <p:xfrm>
              <a:off x="6248400" y="1181073"/>
              <a:ext cx="5937250" cy="5192226"/>
            </p:xfrm>
            <a:graphic>
              <a:graphicData uri="http://schemas.openxmlformats.org/drawingml/2006/table">
                <a:tbl>
                  <a:tblPr firstRow="1" firstCol="1" bandRow="1">
                    <a:tableStyleId>{0660B408-B3CF-4A94-85FC-2B1E0A45F4A2}</a:tableStyleId>
                  </a:tblPr>
                  <a:tblGrid>
                    <a:gridCol w="1193165">
                      <a:extLst>
                        <a:ext uri="{9D8B030D-6E8A-4147-A177-3AD203B41FA5}">
                          <a16:colId xmlns:a16="http://schemas.microsoft.com/office/drawing/2014/main" val="1883658237"/>
                        </a:ext>
                      </a:extLst>
                    </a:gridCol>
                    <a:gridCol w="1185545">
                      <a:extLst>
                        <a:ext uri="{9D8B030D-6E8A-4147-A177-3AD203B41FA5}">
                          <a16:colId xmlns:a16="http://schemas.microsoft.com/office/drawing/2014/main" val="2105093066"/>
                        </a:ext>
                      </a:extLst>
                    </a:gridCol>
                    <a:gridCol w="1186180">
                      <a:extLst>
                        <a:ext uri="{9D8B030D-6E8A-4147-A177-3AD203B41FA5}">
                          <a16:colId xmlns:a16="http://schemas.microsoft.com/office/drawing/2014/main" val="3443278008"/>
                        </a:ext>
                      </a:extLst>
                    </a:gridCol>
                    <a:gridCol w="1186815">
                      <a:extLst>
                        <a:ext uri="{9D8B030D-6E8A-4147-A177-3AD203B41FA5}">
                          <a16:colId xmlns:a16="http://schemas.microsoft.com/office/drawing/2014/main" val="412740582"/>
                        </a:ext>
                      </a:extLst>
                    </a:gridCol>
                    <a:gridCol w="1185545">
                      <a:extLst>
                        <a:ext uri="{9D8B030D-6E8A-4147-A177-3AD203B41FA5}">
                          <a16:colId xmlns:a16="http://schemas.microsoft.com/office/drawing/2014/main" val="2180345112"/>
                        </a:ext>
                      </a:extLst>
                    </a:gridCol>
                  </a:tblGrid>
                  <a:tr h="594427">
                    <a:tc>
                      <a:txBody>
                        <a:bodyPr/>
                        <a:lstStyle/>
                        <a:p>
                          <a:pPr marL="0" marR="0" algn="ctr">
                            <a:lnSpc>
                              <a:spcPct val="150000"/>
                            </a:lnSpc>
                            <a:spcBef>
                              <a:spcPts val="0"/>
                            </a:spcBef>
                            <a:spcAft>
                              <a:spcPts val="0"/>
                            </a:spcAft>
                          </a:pPr>
                          <a:r>
                            <a:rPr lang="en-IN" sz="1100">
                              <a:effectLst/>
                            </a:rPr>
                            <a:t>“Factors”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“Cost”</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“Time Effective”</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“Operational Efficiency”</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marL="0" marR="0" algn="ctr">
                            <a:lnSpc>
                              <a:spcPct val="150000"/>
                            </a:lnSpc>
                            <a:spcBef>
                              <a:spcPts val="0"/>
                            </a:spcBef>
                            <a:spcAft>
                              <a:spcPts val="0"/>
                            </a:spcAft>
                          </a:pPr>
                          <a:r>
                            <a:rPr lang="en-IN" sz="1100">
                              <a:effectLst/>
                            </a:rPr>
                            <a:t>Total</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926871862"/>
                      </a:ext>
                    </a:extLst>
                  </a:tr>
                  <a:tr h="277271">
                    <a:tc>
                      <a:txBody>
                        <a:bodyPr/>
                        <a:lstStyle/>
                        <a:p>
                          <a:pPr marL="0" marR="0" algn="ctr">
                            <a:lnSpc>
                              <a:spcPct val="150000"/>
                            </a:lnSpc>
                            <a:spcBef>
                              <a:spcPts val="0"/>
                            </a:spcBef>
                            <a:spcAft>
                              <a:spcPts val="0"/>
                            </a:spcAft>
                          </a:pPr>
                          <a:r>
                            <a:rPr lang="en-IN" sz="1100">
                              <a:effectLst/>
                            </a:rPr>
                            <a:t>“Weightage”</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10</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8</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9</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vMerge="1">
                      <a:txBody>
                        <a:bodyPr/>
                        <a:lstStyle/>
                        <a:p>
                          <a:endParaRPr lang="en-US"/>
                        </a:p>
                      </a:txBody>
                      <a:tcPr/>
                    </a:tc>
                    <a:extLst>
                      <a:ext uri="{0D108BD9-81ED-4DB2-BD59-A6C34878D82A}">
                        <a16:rowId xmlns:a16="http://schemas.microsoft.com/office/drawing/2014/main" val="3920592910"/>
                      </a:ext>
                    </a:extLst>
                  </a:tr>
                  <a:tr h="1228739">
                    <a:tc>
                      <a:txBody>
                        <a:bodyPr/>
                        <a:lstStyle/>
                        <a:p>
                          <a:pPr marL="0" marR="0" algn="ctr">
                            <a:lnSpc>
                              <a:spcPct val="150000"/>
                            </a:lnSpc>
                            <a:spcBef>
                              <a:spcPts val="0"/>
                            </a:spcBef>
                            <a:spcAft>
                              <a:spcPts val="0"/>
                            </a:spcAft>
                          </a:pPr>
                          <a:r>
                            <a:rPr lang="en-IN" sz="1100">
                              <a:effectLst/>
                            </a:rPr>
                            <a:t>“Arranging Motivation Programs or Campaign”</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8</a:t>
                          </a:r>
                          <a14:m>
                            <m:oMath xmlns:m="http://schemas.openxmlformats.org/officeDocument/2006/math">
                              <m:r>
                                <a:rPr lang="en-IN" sz="1100">
                                  <a:effectLst/>
                                  <a:latin typeface="Cambria Math" panose="02040503050406030204" pitchFamily="18" charset="0"/>
                                </a:rPr>
                                <m:t> ×</m:t>
                              </m:r>
                              <m:r>
                                <a:rPr lang="en-IN" sz="1100">
                                  <a:effectLst/>
                                  <a:latin typeface="Cambria Math" panose="02040503050406030204" pitchFamily="18" charset="0"/>
                                </a:rPr>
                                <m:t>𝟏𝟎</m:t>
                              </m:r>
                              <m:r>
                                <a:rPr lang="en-IN" sz="1100">
                                  <a:effectLst/>
                                  <a:latin typeface="Cambria Math" panose="02040503050406030204" pitchFamily="18" charset="0"/>
                                </a:rPr>
                                <m:t>=</m:t>
                              </m:r>
                              <m:r>
                                <a:rPr lang="en-IN" sz="1100">
                                  <a:effectLst/>
                                  <a:latin typeface="Cambria Math" panose="02040503050406030204" pitchFamily="18" charset="0"/>
                                </a:rPr>
                                <m:t>𝟖𝟎</m:t>
                              </m:r>
                            </m:oMath>
                          </a14:m>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7 </a:t>
                          </a:r>
                          <a14:m>
                            <m:oMath xmlns:m="http://schemas.openxmlformats.org/officeDocument/2006/math">
                              <m:r>
                                <a:rPr lang="en-IN" sz="1100">
                                  <a:effectLst/>
                                  <a:latin typeface="Cambria Math" panose="02040503050406030204" pitchFamily="18" charset="0"/>
                                </a:rPr>
                                <m:t>× </m:t>
                              </m:r>
                            </m:oMath>
                          </a14:m>
                          <a:r>
                            <a:rPr lang="en-IN" sz="1100">
                              <a:effectLst/>
                            </a:rPr>
                            <a:t>8 = 56</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8 </a:t>
                          </a:r>
                          <a14:m>
                            <m:oMath xmlns:m="http://schemas.openxmlformats.org/officeDocument/2006/math">
                              <m:r>
                                <a:rPr lang="en-IN" sz="1100">
                                  <a:effectLst/>
                                  <a:latin typeface="Cambria Math" panose="02040503050406030204" pitchFamily="18" charset="0"/>
                                </a:rPr>
                                <m:t>× </m:t>
                              </m:r>
                            </m:oMath>
                          </a14:m>
                          <a:r>
                            <a:rPr lang="en-IN" sz="1100">
                              <a:effectLst/>
                            </a:rPr>
                            <a:t>9 = 72</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208</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07564019"/>
                      </a:ext>
                    </a:extLst>
                  </a:tr>
                  <a:tr h="2180206">
                    <a:tc>
                      <a:txBody>
                        <a:bodyPr/>
                        <a:lstStyle/>
                        <a:p>
                          <a:pPr marL="0" marR="0" algn="ctr">
                            <a:lnSpc>
                              <a:spcPct val="150000"/>
                            </a:lnSpc>
                            <a:spcBef>
                              <a:spcPts val="0"/>
                            </a:spcBef>
                            <a:spcAft>
                              <a:spcPts val="0"/>
                            </a:spcAft>
                          </a:pPr>
                          <a:r>
                            <a:rPr lang="en-IN" sz="1100">
                              <a:effectLst/>
                            </a:rPr>
                            <a:t>“Utilisation of Advance Technological Features for Communication and for Easy to Work”</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9</a:t>
                          </a:r>
                          <a14:m>
                            <m:oMath xmlns:m="http://schemas.openxmlformats.org/officeDocument/2006/math">
                              <m:r>
                                <a:rPr lang="en-IN" sz="1100">
                                  <a:effectLst/>
                                  <a:latin typeface="Cambria Math" panose="02040503050406030204" pitchFamily="18" charset="0"/>
                                </a:rPr>
                                <m:t> ×</m:t>
                              </m:r>
                            </m:oMath>
                          </a14:m>
                          <a:r>
                            <a:rPr lang="en-IN" sz="1100">
                              <a:effectLst/>
                            </a:rPr>
                            <a:t> 10 = 90</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6 </a:t>
                          </a:r>
                          <a14:m>
                            <m:oMath xmlns:m="http://schemas.openxmlformats.org/officeDocument/2006/math">
                              <m:r>
                                <a:rPr lang="en-IN" sz="1100">
                                  <a:effectLst/>
                                  <a:latin typeface="Cambria Math" panose="02040503050406030204" pitchFamily="18" charset="0"/>
                                </a:rPr>
                                <m:t>× </m:t>
                              </m:r>
                            </m:oMath>
                          </a14:m>
                          <a:r>
                            <a:rPr lang="en-IN" sz="1100">
                              <a:effectLst/>
                            </a:rPr>
                            <a:t>8 = 48</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6 </a:t>
                          </a:r>
                          <a14:m>
                            <m:oMath xmlns:m="http://schemas.openxmlformats.org/officeDocument/2006/math">
                              <m:r>
                                <a:rPr lang="en-IN" sz="1100">
                                  <a:effectLst/>
                                  <a:latin typeface="Cambria Math" panose="02040503050406030204" pitchFamily="18" charset="0"/>
                                </a:rPr>
                                <m:t>× </m:t>
                              </m:r>
                            </m:oMath>
                          </a14:m>
                          <a:r>
                            <a:rPr lang="en-IN" sz="1100">
                              <a:effectLst/>
                            </a:rPr>
                            <a:t>9 = 54</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192</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99546939"/>
                      </a:ext>
                    </a:extLst>
                  </a:tr>
                  <a:tr h="911583">
                    <a:tc>
                      <a:txBody>
                        <a:bodyPr/>
                        <a:lstStyle/>
                        <a:p>
                          <a:pPr marL="0" marR="0" algn="ctr">
                            <a:lnSpc>
                              <a:spcPct val="150000"/>
                            </a:lnSpc>
                            <a:spcBef>
                              <a:spcPts val="0"/>
                            </a:spcBef>
                            <a:spcAft>
                              <a:spcPts val="0"/>
                            </a:spcAft>
                          </a:pPr>
                          <a:r>
                            <a:rPr lang="en-IN" sz="1100">
                              <a:effectLst/>
                            </a:rPr>
                            <a:t>“Providing Compensation”</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6 </a:t>
                          </a:r>
                          <a14:m>
                            <m:oMath xmlns:m="http://schemas.openxmlformats.org/officeDocument/2006/math">
                              <m:r>
                                <a:rPr lang="en-IN" sz="1100">
                                  <a:effectLst/>
                                  <a:latin typeface="Cambria Math" panose="02040503050406030204" pitchFamily="18" charset="0"/>
                                </a:rPr>
                                <m:t>×</m:t>
                              </m:r>
                              <m:r>
                                <a:rPr lang="en-IN" sz="1100">
                                  <a:effectLst/>
                                  <a:latin typeface="Cambria Math" panose="02040503050406030204" pitchFamily="18" charset="0"/>
                                </a:rPr>
                                <m:t>𝟏𝟎</m:t>
                              </m:r>
                              <m:r>
                                <a:rPr lang="en-IN" sz="1100">
                                  <a:effectLst/>
                                  <a:latin typeface="Cambria Math" panose="02040503050406030204" pitchFamily="18" charset="0"/>
                                </a:rPr>
                                <m:t>=</m:t>
                              </m:r>
                            </m:oMath>
                          </a14:m>
                          <a:r>
                            <a:rPr lang="en-IN" sz="1100">
                              <a:effectLst/>
                            </a:rPr>
                            <a:t> 60</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4 </a:t>
                          </a:r>
                          <a14:m>
                            <m:oMath xmlns:m="http://schemas.openxmlformats.org/officeDocument/2006/math">
                              <m:r>
                                <a:rPr lang="en-IN" sz="1100">
                                  <a:effectLst/>
                                  <a:latin typeface="Cambria Math" panose="02040503050406030204" pitchFamily="18" charset="0"/>
                                </a:rPr>
                                <m:t>× </m:t>
                              </m:r>
                            </m:oMath>
                          </a14:m>
                          <a:r>
                            <a:rPr lang="en-IN" sz="1100">
                              <a:effectLst/>
                            </a:rPr>
                            <a:t>8 = 32</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7 </a:t>
                          </a:r>
                          <a14:m>
                            <m:oMath xmlns:m="http://schemas.openxmlformats.org/officeDocument/2006/math">
                              <m:r>
                                <a:rPr lang="en-IN" sz="1100">
                                  <a:effectLst/>
                                  <a:latin typeface="Cambria Math" panose="02040503050406030204" pitchFamily="18" charset="0"/>
                                </a:rPr>
                                <m:t>× </m:t>
                              </m:r>
                            </m:oMath>
                          </a14:m>
                          <a:r>
                            <a:rPr lang="en-IN" sz="1100">
                              <a:effectLst/>
                            </a:rPr>
                            <a:t>9 = 63</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dirty="0">
                              <a:effectLst/>
                            </a:rPr>
                            <a:t>155</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043606582"/>
                      </a:ext>
                    </a:extLst>
                  </a:tr>
                </a:tbl>
              </a:graphicData>
            </a:graphic>
          </p:graphicFrame>
        </mc:Choice>
        <mc:Fallback xmlns="">
          <p:graphicFrame>
            <p:nvGraphicFramePr>
              <p:cNvPr id="6" name="Table 5">
                <a:extLst>
                  <a:ext uri="{FF2B5EF4-FFF2-40B4-BE49-F238E27FC236}">
                    <a16:creationId xmlns:a16="http://schemas.microsoft.com/office/drawing/2014/main" id="{1FBFF775-CB3E-4975-AD0F-653CEF68631E}"/>
                  </a:ext>
                </a:extLst>
              </p:cNvPr>
              <p:cNvGraphicFramePr>
                <a:graphicFrameLocks noGrp="1"/>
              </p:cNvGraphicFramePr>
              <p:nvPr>
                <p:extLst>
                  <p:ext uri="{D42A27DB-BD31-4B8C-83A1-F6EECF244321}">
                    <p14:modId xmlns:p14="http://schemas.microsoft.com/office/powerpoint/2010/main" val="1652997665"/>
                  </p:ext>
                </p:extLst>
              </p:nvPr>
            </p:nvGraphicFramePr>
            <p:xfrm>
              <a:off x="6248400" y="1181073"/>
              <a:ext cx="5937250" cy="5192226"/>
            </p:xfrm>
            <a:graphic>
              <a:graphicData uri="http://schemas.openxmlformats.org/drawingml/2006/table">
                <a:tbl>
                  <a:tblPr firstRow="1" firstCol="1" bandRow="1">
                    <a:tableStyleId>{0660B408-B3CF-4A94-85FC-2B1E0A45F4A2}</a:tableStyleId>
                  </a:tblPr>
                  <a:tblGrid>
                    <a:gridCol w="1193165">
                      <a:extLst>
                        <a:ext uri="{9D8B030D-6E8A-4147-A177-3AD203B41FA5}">
                          <a16:colId xmlns:a16="http://schemas.microsoft.com/office/drawing/2014/main" val="1883658237"/>
                        </a:ext>
                      </a:extLst>
                    </a:gridCol>
                    <a:gridCol w="1185545">
                      <a:extLst>
                        <a:ext uri="{9D8B030D-6E8A-4147-A177-3AD203B41FA5}">
                          <a16:colId xmlns:a16="http://schemas.microsoft.com/office/drawing/2014/main" val="2105093066"/>
                        </a:ext>
                      </a:extLst>
                    </a:gridCol>
                    <a:gridCol w="1186180">
                      <a:extLst>
                        <a:ext uri="{9D8B030D-6E8A-4147-A177-3AD203B41FA5}">
                          <a16:colId xmlns:a16="http://schemas.microsoft.com/office/drawing/2014/main" val="3443278008"/>
                        </a:ext>
                      </a:extLst>
                    </a:gridCol>
                    <a:gridCol w="1186815">
                      <a:extLst>
                        <a:ext uri="{9D8B030D-6E8A-4147-A177-3AD203B41FA5}">
                          <a16:colId xmlns:a16="http://schemas.microsoft.com/office/drawing/2014/main" val="412740582"/>
                        </a:ext>
                      </a:extLst>
                    </a:gridCol>
                    <a:gridCol w="1185545">
                      <a:extLst>
                        <a:ext uri="{9D8B030D-6E8A-4147-A177-3AD203B41FA5}">
                          <a16:colId xmlns:a16="http://schemas.microsoft.com/office/drawing/2014/main" val="2180345112"/>
                        </a:ext>
                      </a:extLst>
                    </a:gridCol>
                  </a:tblGrid>
                  <a:tr h="594427">
                    <a:tc>
                      <a:txBody>
                        <a:bodyPr/>
                        <a:lstStyle/>
                        <a:p>
                          <a:pPr marL="0" marR="0" algn="ctr">
                            <a:lnSpc>
                              <a:spcPct val="150000"/>
                            </a:lnSpc>
                            <a:spcBef>
                              <a:spcPts val="0"/>
                            </a:spcBef>
                            <a:spcAft>
                              <a:spcPts val="0"/>
                            </a:spcAft>
                          </a:pPr>
                          <a:r>
                            <a:rPr lang="en-IN" sz="1100">
                              <a:effectLst/>
                            </a:rPr>
                            <a:t>“Factors”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“Cost”</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“Time Effective”</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“Operational Efficiency”</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marL="0" marR="0" algn="ctr">
                            <a:lnSpc>
                              <a:spcPct val="150000"/>
                            </a:lnSpc>
                            <a:spcBef>
                              <a:spcPts val="0"/>
                            </a:spcBef>
                            <a:spcAft>
                              <a:spcPts val="0"/>
                            </a:spcAft>
                          </a:pPr>
                          <a:r>
                            <a:rPr lang="en-IN" sz="1100">
                              <a:effectLst/>
                            </a:rPr>
                            <a:t>Total</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926871862"/>
                      </a:ext>
                    </a:extLst>
                  </a:tr>
                  <a:tr h="277271">
                    <a:tc>
                      <a:txBody>
                        <a:bodyPr/>
                        <a:lstStyle/>
                        <a:p>
                          <a:pPr marL="0" marR="0" algn="ctr">
                            <a:lnSpc>
                              <a:spcPct val="150000"/>
                            </a:lnSpc>
                            <a:spcBef>
                              <a:spcPts val="0"/>
                            </a:spcBef>
                            <a:spcAft>
                              <a:spcPts val="0"/>
                            </a:spcAft>
                          </a:pPr>
                          <a:r>
                            <a:rPr lang="en-IN" sz="1100">
                              <a:effectLst/>
                            </a:rPr>
                            <a:t>“Weightage”</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IN" sz="1100">
                              <a:effectLst/>
                            </a:rPr>
                            <a:t>10</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8</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IN" sz="1100">
                              <a:effectLst/>
                            </a:rPr>
                            <a:t>9</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vMerge="1">
                      <a:txBody>
                        <a:bodyPr/>
                        <a:lstStyle/>
                        <a:p>
                          <a:endParaRPr lang="en-US"/>
                        </a:p>
                      </a:txBody>
                      <a:tcPr/>
                    </a:tc>
                    <a:extLst>
                      <a:ext uri="{0D108BD9-81ED-4DB2-BD59-A6C34878D82A}">
                        <a16:rowId xmlns:a16="http://schemas.microsoft.com/office/drawing/2014/main" val="3920592910"/>
                      </a:ext>
                    </a:extLst>
                  </a:tr>
                  <a:tr h="1228739">
                    <a:tc>
                      <a:txBody>
                        <a:bodyPr/>
                        <a:lstStyle/>
                        <a:p>
                          <a:pPr marL="0" marR="0" algn="ctr">
                            <a:lnSpc>
                              <a:spcPct val="150000"/>
                            </a:lnSpc>
                            <a:spcBef>
                              <a:spcPts val="0"/>
                            </a:spcBef>
                            <a:spcAft>
                              <a:spcPts val="0"/>
                            </a:spcAft>
                          </a:pPr>
                          <a:r>
                            <a:rPr lang="en-IN" sz="1100">
                              <a:effectLst/>
                            </a:rPr>
                            <a:t>“Arranging Motivation Programs or Campaign”</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endParaRPr lang="en-US"/>
                        </a:p>
                      </a:txBody>
                      <a:tcPr marL="68580" marR="68580" marT="0" marB="0" anchor="ctr">
                        <a:blipFill>
                          <a:blip r:embed="rId4"/>
                          <a:stretch>
                            <a:fillRect l="-101031" t="-70792" r="-301031" b="-251485"/>
                          </a:stretch>
                        </a:blipFill>
                      </a:tcPr>
                    </a:tc>
                    <a:tc>
                      <a:txBody>
                        <a:bodyPr/>
                        <a:lstStyle/>
                        <a:p>
                          <a:endParaRPr lang="en-US"/>
                        </a:p>
                      </a:txBody>
                      <a:tcPr marL="68580" marR="68580" marT="0" marB="0" anchor="ctr">
                        <a:blipFill>
                          <a:blip r:embed="rId4"/>
                          <a:stretch>
                            <a:fillRect l="-200000" t="-70792" r="-199487" b="-251485"/>
                          </a:stretch>
                        </a:blipFill>
                      </a:tcPr>
                    </a:tc>
                    <a:tc>
                      <a:txBody>
                        <a:bodyPr/>
                        <a:lstStyle/>
                        <a:p>
                          <a:endParaRPr lang="en-US"/>
                        </a:p>
                      </a:txBody>
                      <a:tcPr marL="68580" marR="68580" marT="0" marB="0" anchor="ctr">
                        <a:blipFill>
                          <a:blip r:embed="rId4"/>
                          <a:stretch>
                            <a:fillRect l="-300000" t="-70792" r="-99487" b="-251485"/>
                          </a:stretch>
                        </a:blipFill>
                      </a:tcPr>
                    </a:tc>
                    <a:tc>
                      <a:txBody>
                        <a:bodyPr/>
                        <a:lstStyle/>
                        <a:p>
                          <a:pPr marL="0" marR="0" algn="ctr">
                            <a:lnSpc>
                              <a:spcPct val="150000"/>
                            </a:lnSpc>
                            <a:spcBef>
                              <a:spcPts val="0"/>
                            </a:spcBef>
                            <a:spcAft>
                              <a:spcPts val="0"/>
                            </a:spcAft>
                          </a:pPr>
                          <a:r>
                            <a:rPr lang="en-IN" sz="1100">
                              <a:effectLst/>
                            </a:rPr>
                            <a:t>208</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07564019"/>
                      </a:ext>
                    </a:extLst>
                  </a:tr>
                  <a:tr h="2180206">
                    <a:tc>
                      <a:txBody>
                        <a:bodyPr/>
                        <a:lstStyle/>
                        <a:p>
                          <a:pPr marL="0" marR="0" algn="ctr">
                            <a:lnSpc>
                              <a:spcPct val="150000"/>
                            </a:lnSpc>
                            <a:spcBef>
                              <a:spcPts val="0"/>
                            </a:spcBef>
                            <a:spcAft>
                              <a:spcPts val="0"/>
                            </a:spcAft>
                          </a:pPr>
                          <a:r>
                            <a:rPr lang="en-IN" sz="1100">
                              <a:effectLst/>
                            </a:rPr>
                            <a:t>“Utilisation of Advance Technological Features for Communication and for Easy to Work”</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endParaRPr lang="en-US"/>
                        </a:p>
                      </a:txBody>
                      <a:tcPr marL="68580" marR="68580" marT="0" marB="0" anchor="ctr">
                        <a:blipFill>
                          <a:blip r:embed="rId4"/>
                          <a:stretch>
                            <a:fillRect l="-101031" t="-96369" r="-301031" b="-41899"/>
                          </a:stretch>
                        </a:blipFill>
                      </a:tcPr>
                    </a:tc>
                    <a:tc>
                      <a:txBody>
                        <a:bodyPr/>
                        <a:lstStyle/>
                        <a:p>
                          <a:endParaRPr lang="en-US"/>
                        </a:p>
                      </a:txBody>
                      <a:tcPr marL="68580" marR="68580" marT="0" marB="0" anchor="ctr">
                        <a:blipFill>
                          <a:blip r:embed="rId4"/>
                          <a:stretch>
                            <a:fillRect l="-200000" t="-96369" r="-199487" b="-41899"/>
                          </a:stretch>
                        </a:blipFill>
                      </a:tcPr>
                    </a:tc>
                    <a:tc>
                      <a:txBody>
                        <a:bodyPr/>
                        <a:lstStyle/>
                        <a:p>
                          <a:endParaRPr lang="en-US"/>
                        </a:p>
                      </a:txBody>
                      <a:tcPr marL="68580" marR="68580" marT="0" marB="0" anchor="ctr">
                        <a:blipFill>
                          <a:blip r:embed="rId4"/>
                          <a:stretch>
                            <a:fillRect l="-300000" t="-96369" r="-99487" b="-41899"/>
                          </a:stretch>
                        </a:blipFill>
                      </a:tcPr>
                    </a:tc>
                    <a:tc>
                      <a:txBody>
                        <a:bodyPr/>
                        <a:lstStyle/>
                        <a:p>
                          <a:pPr marL="0" marR="0" algn="ctr">
                            <a:lnSpc>
                              <a:spcPct val="150000"/>
                            </a:lnSpc>
                            <a:spcBef>
                              <a:spcPts val="0"/>
                            </a:spcBef>
                            <a:spcAft>
                              <a:spcPts val="0"/>
                            </a:spcAft>
                          </a:pPr>
                          <a:r>
                            <a:rPr lang="en-IN" sz="1100">
                              <a:effectLst/>
                            </a:rPr>
                            <a:t>192</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99546939"/>
                      </a:ext>
                    </a:extLst>
                  </a:tr>
                  <a:tr h="911583">
                    <a:tc>
                      <a:txBody>
                        <a:bodyPr/>
                        <a:lstStyle/>
                        <a:p>
                          <a:pPr marL="0" marR="0" algn="ctr">
                            <a:lnSpc>
                              <a:spcPct val="150000"/>
                            </a:lnSpc>
                            <a:spcBef>
                              <a:spcPts val="0"/>
                            </a:spcBef>
                            <a:spcAft>
                              <a:spcPts val="0"/>
                            </a:spcAft>
                          </a:pPr>
                          <a:r>
                            <a:rPr lang="en-IN" sz="1100">
                              <a:effectLst/>
                            </a:rPr>
                            <a:t>“Providing Compensation”</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endParaRPr lang="en-US"/>
                        </a:p>
                      </a:txBody>
                      <a:tcPr marL="68580" marR="68580" marT="0" marB="0" anchor="ctr">
                        <a:blipFill>
                          <a:blip r:embed="rId4"/>
                          <a:stretch>
                            <a:fillRect l="-101031" t="-468667" r="-301031"/>
                          </a:stretch>
                        </a:blipFill>
                      </a:tcPr>
                    </a:tc>
                    <a:tc>
                      <a:txBody>
                        <a:bodyPr/>
                        <a:lstStyle/>
                        <a:p>
                          <a:endParaRPr lang="en-US"/>
                        </a:p>
                      </a:txBody>
                      <a:tcPr marL="68580" marR="68580" marT="0" marB="0" anchor="ctr">
                        <a:blipFill>
                          <a:blip r:embed="rId4"/>
                          <a:stretch>
                            <a:fillRect l="-200000" t="-468667" r="-199487"/>
                          </a:stretch>
                        </a:blipFill>
                      </a:tcPr>
                    </a:tc>
                    <a:tc>
                      <a:txBody>
                        <a:bodyPr/>
                        <a:lstStyle/>
                        <a:p>
                          <a:endParaRPr lang="en-US"/>
                        </a:p>
                      </a:txBody>
                      <a:tcPr marL="68580" marR="68580" marT="0" marB="0" anchor="ctr">
                        <a:blipFill>
                          <a:blip r:embed="rId4"/>
                          <a:stretch>
                            <a:fillRect l="-300000" t="-468667" r="-99487"/>
                          </a:stretch>
                        </a:blipFill>
                      </a:tcPr>
                    </a:tc>
                    <a:tc>
                      <a:txBody>
                        <a:bodyPr/>
                        <a:lstStyle/>
                        <a:p>
                          <a:pPr marL="0" marR="0" algn="ctr">
                            <a:lnSpc>
                              <a:spcPct val="150000"/>
                            </a:lnSpc>
                            <a:spcBef>
                              <a:spcPts val="0"/>
                            </a:spcBef>
                            <a:spcAft>
                              <a:spcPts val="0"/>
                            </a:spcAft>
                          </a:pPr>
                          <a:r>
                            <a:rPr lang="en-IN" sz="1100" dirty="0">
                              <a:effectLst/>
                            </a:rPr>
                            <a:t>155</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043606582"/>
                      </a:ext>
                    </a:extLst>
                  </a:tr>
                </a:tbl>
              </a:graphicData>
            </a:graphic>
          </p:graphicFrame>
        </mc:Fallback>
      </mc:AlternateContent>
    </p:spTree>
    <p:extLst>
      <p:ext uri="{BB962C8B-B14F-4D97-AF65-F5344CB8AC3E}">
        <p14:creationId xmlns:p14="http://schemas.microsoft.com/office/powerpoint/2010/main" val="3286716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66700E-2D49-45E0-85C7-750AF51DE523}"/>
              </a:ext>
            </a:extLst>
          </p:cNvPr>
          <p:cNvSpPr>
            <a:spLocks noGrp="1"/>
          </p:cNvSpPr>
          <p:nvPr>
            <p:ph idx="1"/>
          </p:nvPr>
        </p:nvSpPr>
        <p:spPr>
          <a:xfrm>
            <a:off x="431999" y="1841500"/>
            <a:ext cx="4416225" cy="3619498"/>
          </a:xfrm>
        </p:spPr>
        <p:txBody>
          <a:bodyPr anchor="ctr"/>
          <a:lstStyle/>
          <a:p>
            <a:pPr algn="just"/>
            <a:r>
              <a:rPr lang="en-IN" dirty="0"/>
              <a:t>In light of the information presented so far, it is clear that stress at work has a significant influence on both the personal and professional life of British employees.</a:t>
            </a:r>
          </a:p>
          <a:p>
            <a:pPr algn="just"/>
            <a:r>
              <a:rPr lang="en-IN" dirty="0"/>
              <a:t>Most large healthcare companies have chosen to build suitable and powerful ways for motivating their personnel in order to successfully minimise stress.</a:t>
            </a:r>
            <a:endParaRPr lang="en-US" dirty="0"/>
          </a:p>
        </p:txBody>
      </p:sp>
      <p:pic>
        <p:nvPicPr>
          <p:cNvPr id="8" name="Picture Placeholder 7" descr="Photo of a young team in a library">
            <a:extLst>
              <a:ext uri="{FF2B5EF4-FFF2-40B4-BE49-F238E27FC236}">
                <a16:creationId xmlns:a16="http://schemas.microsoft.com/office/drawing/2014/main" id="{63D0FEB3-F96C-4F94-AAAE-551110E820FB}"/>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5353050" y="0"/>
            <a:ext cx="6406950" cy="4400547"/>
          </a:xfrm>
        </p:spPr>
      </p:pic>
      <p:sp>
        <p:nvSpPr>
          <p:cNvPr id="4" name="Title 3">
            <a:extLst>
              <a:ext uri="{FF2B5EF4-FFF2-40B4-BE49-F238E27FC236}">
                <a16:creationId xmlns:a16="http://schemas.microsoft.com/office/drawing/2014/main" id="{49E384DC-DAEE-4E7F-9DD5-4E5066C0652B}"/>
              </a:ext>
            </a:extLst>
          </p:cNvPr>
          <p:cNvSpPr>
            <a:spLocks noGrp="1"/>
          </p:cNvSpPr>
          <p:nvPr>
            <p:ph type="title"/>
          </p:nvPr>
        </p:nvSpPr>
        <p:spPr bwMode="gray">
          <a:xfrm>
            <a:off x="0" y="0"/>
            <a:ext cx="5353050" cy="778662"/>
          </a:xfrm>
        </p:spPr>
        <p:txBody>
          <a:bodyPr anchor="ctr"/>
          <a:lstStyle/>
          <a:p>
            <a:pPr algn="ctr"/>
            <a:r>
              <a:rPr lang="en-US" sz="4000" b="1" dirty="0">
                <a:solidFill>
                  <a:schemeClr val="tx1"/>
                </a:solidFill>
              </a:rPr>
              <a:t>Conclusion</a:t>
            </a:r>
          </a:p>
        </p:txBody>
      </p:sp>
      <p:cxnSp>
        <p:nvCxnSpPr>
          <p:cNvPr id="10" name="Straight Connector 9">
            <a:extLst>
              <a:ext uri="{FF2B5EF4-FFF2-40B4-BE49-F238E27FC236}">
                <a16:creationId xmlns:a16="http://schemas.microsoft.com/office/drawing/2014/main" id="{5F4C8A63-F9E3-41F6-B725-B846F2010334}"/>
              </a:ext>
              <a:ext uri="{C183D7F6-B498-43B3-948B-1728B52AA6E4}">
                <adec:decorative xmlns:adec="http://schemas.microsoft.com/office/drawing/2017/decorative" val="1"/>
              </a:ext>
            </a:extLst>
          </p:cNvPr>
          <p:cNvCxnSpPr>
            <a:cxnSpLocks/>
          </p:cNvCxnSpPr>
          <p:nvPr/>
        </p:nvCxnSpPr>
        <p:spPr bwMode="gray">
          <a:xfrm>
            <a:off x="286003" y="778662"/>
            <a:ext cx="4974545"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78CFACDF-9E04-4412-89F5-EA362056D7F8}"/>
              </a:ext>
            </a:extLst>
          </p:cNvPr>
          <p:cNvSpPr>
            <a:spLocks noGrp="1"/>
          </p:cNvSpPr>
          <p:nvPr>
            <p:ph type="sldNum" sz="quarter" idx="11"/>
          </p:nvPr>
        </p:nvSpPr>
        <p:spPr/>
        <p:txBody>
          <a:bodyPr/>
          <a:lstStyle/>
          <a:p>
            <a:fld id="{4B73C415-D670-4716-A5EC-CC4D52CA2BAC}" type="slidenum">
              <a:rPr lang="en-US" smtClean="0"/>
              <a:pPr/>
              <a:t>9</a:t>
            </a:fld>
            <a:endParaRPr lang="en-US" dirty="0"/>
          </a:p>
        </p:txBody>
      </p:sp>
    </p:spTree>
    <p:extLst>
      <p:ext uri="{BB962C8B-B14F-4D97-AF65-F5344CB8AC3E}">
        <p14:creationId xmlns:p14="http://schemas.microsoft.com/office/powerpoint/2010/main" val="2418857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EC97E-A437-4843-81CB-2F215D3EA4E5}"/>
              </a:ext>
            </a:extLst>
          </p:cNvPr>
          <p:cNvSpPr>
            <a:spLocks noGrp="1"/>
          </p:cNvSpPr>
          <p:nvPr>
            <p:ph type="title"/>
          </p:nvPr>
        </p:nvSpPr>
        <p:spPr>
          <a:xfrm>
            <a:off x="432000" y="0"/>
            <a:ext cx="11340000" cy="864000"/>
          </a:xfrm>
        </p:spPr>
        <p:txBody>
          <a:bodyPr anchor="ctr"/>
          <a:lstStyle/>
          <a:p>
            <a:pPr algn="ctr"/>
            <a:r>
              <a:rPr lang="en-US" sz="4800" dirty="0"/>
              <a:t>References</a:t>
            </a:r>
          </a:p>
        </p:txBody>
      </p:sp>
      <p:sp>
        <p:nvSpPr>
          <p:cNvPr id="3" name="Slide Number Placeholder 2">
            <a:extLst>
              <a:ext uri="{FF2B5EF4-FFF2-40B4-BE49-F238E27FC236}">
                <a16:creationId xmlns:a16="http://schemas.microsoft.com/office/drawing/2014/main" id="{9633E64F-4DBA-44B0-97B6-58474E70EB7F}"/>
              </a:ext>
            </a:extLst>
          </p:cNvPr>
          <p:cNvSpPr>
            <a:spLocks noGrp="1"/>
          </p:cNvSpPr>
          <p:nvPr>
            <p:ph type="sldNum" sz="quarter" idx="11"/>
          </p:nvPr>
        </p:nvSpPr>
        <p:spPr/>
        <p:txBody>
          <a:bodyPr/>
          <a:lstStyle/>
          <a:p>
            <a:fld id="{4B73C415-D670-4716-A5EC-CC4D52CA2BAC}" type="slidenum">
              <a:rPr lang="en-US" smtClean="0"/>
              <a:pPr/>
              <a:t>10</a:t>
            </a:fld>
            <a:endParaRPr lang="en-US" dirty="0"/>
          </a:p>
        </p:txBody>
      </p:sp>
      <p:sp>
        <p:nvSpPr>
          <p:cNvPr id="24" name="TextBox 23">
            <a:extLst>
              <a:ext uri="{FF2B5EF4-FFF2-40B4-BE49-F238E27FC236}">
                <a16:creationId xmlns:a16="http://schemas.microsoft.com/office/drawing/2014/main" id="{99A3CECF-7B55-4E02-8420-488F1132D1B9}"/>
              </a:ext>
            </a:extLst>
          </p:cNvPr>
          <p:cNvSpPr txBox="1"/>
          <p:nvPr/>
        </p:nvSpPr>
        <p:spPr>
          <a:xfrm>
            <a:off x="420000" y="1549400"/>
            <a:ext cx="11352000" cy="4739759"/>
          </a:xfrm>
          <a:prstGeom prst="rect">
            <a:avLst/>
          </a:prstGeom>
          <a:noFill/>
        </p:spPr>
        <p:txBody>
          <a:bodyPr wrap="square" rtlCol="0">
            <a:spAutoFit/>
          </a:bodyPr>
          <a:lstStyle/>
          <a:p>
            <a:pPr marL="285750" indent="-285750" algn="just">
              <a:spcAft>
                <a:spcPts val="1200"/>
              </a:spcAft>
              <a:buFont typeface="Arial" panose="020B0604020202020204" pitchFamily="34" charset="0"/>
              <a:buChar char="•"/>
            </a:pPr>
            <a:r>
              <a:rPr lang="en-IN" dirty="0" err="1"/>
              <a:t>Castañeda-Ayarza</a:t>
            </a:r>
            <a:r>
              <a:rPr lang="en-IN" dirty="0"/>
              <a:t>, J.A. and </a:t>
            </a:r>
            <a:r>
              <a:rPr lang="en-IN" dirty="0" err="1"/>
              <a:t>Godoi</a:t>
            </a:r>
            <a:r>
              <a:rPr lang="en-IN" dirty="0"/>
              <a:t>, B.A., 2021. Macro-environmental influence on the development of Brazilian fuel ethanol between 1975 and 2019. </a:t>
            </a:r>
            <a:r>
              <a:rPr lang="en-IN" i="1" dirty="0"/>
              <a:t>Renewable and Sustainable Energy Reviews</a:t>
            </a:r>
            <a:r>
              <a:rPr lang="en-IN" dirty="0"/>
              <a:t>, </a:t>
            </a:r>
            <a:r>
              <a:rPr lang="en-IN" i="1" dirty="0"/>
              <a:t>137</a:t>
            </a:r>
            <a:r>
              <a:rPr lang="en-IN" dirty="0"/>
              <a:t>, p.110457.</a:t>
            </a:r>
            <a:endParaRPr lang="en-US" dirty="0"/>
          </a:p>
          <a:p>
            <a:pPr marL="285750" indent="-285750" algn="just">
              <a:spcAft>
                <a:spcPts val="1200"/>
              </a:spcAft>
              <a:buFont typeface="Arial" panose="020B0604020202020204" pitchFamily="34" charset="0"/>
              <a:buChar char="•"/>
            </a:pPr>
            <a:r>
              <a:rPr lang="en-IN" dirty="0"/>
              <a:t>Klein, G. and Crandall, B.W., 2018. The role of mental simulation in problem solving and decision making. In </a:t>
            </a:r>
            <a:r>
              <a:rPr lang="en-IN" i="1" dirty="0"/>
              <a:t>Local applications of the ecological approach to human-machine systems</a:t>
            </a:r>
            <a:r>
              <a:rPr lang="en-IN" dirty="0"/>
              <a:t> (pp. 324-358). CRC Press.</a:t>
            </a:r>
            <a:endParaRPr lang="en-US" dirty="0"/>
          </a:p>
          <a:p>
            <a:pPr marL="285750" indent="-285750" algn="just">
              <a:spcAft>
                <a:spcPts val="1200"/>
              </a:spcAft>
              <a:buFont typeface="Arial" panose="020B0604020202020204" pitchFamily="34" charset="0"/>
              <a:buChar char="•"/>
            </a:pPr>
            <a:r>
              <a:rPr lang="en-IN" dirty="0" err="1"/>
              <a:t>Notelaers</a:t>
            </a:r>
            <a:r>
              <a:rPr lang="en-IN" dirty="0"/>
              <a:t>, G., Van der </a:t>
            </a:r>
            <a:r>
              <a:rPr lang="en-IN" dirty="0" err="1"/>
              <a:t>Heijden</a:t>
            </a:r>
            <a:r>
              <a:rPr lang="en-IN" dirty="0"/>
              <a:t>, B., </a:t>
            </a:r>
            <a:r>
              <a:rPr lang="en-IN" dirty="0" err="1"/>
              <a:t>Hoel</a:t>
            </a:r>
            <a:r>
              <a:rPr lang="en-IN" dirty="0"/>
              <a:t>, H. and </a:t>
            </a:r>
            <a:r>
              <a:rPr lang="en-IN" dirty="0" err="1"/>
              <a:t>Einarsen</a:t>
            </a:r>
            <a:r>
              <a:rPr lang="en-IN" dirty="0"/>
              <a:t>, S., 2019. Measuring bullying at work with the short-negative acts questionnaire: identification of targets and criterion validity. </a:t>
            </a:r>
            <a:r>
              <a:rPr lang="en-IN" i="1" dirty="0"/>
              <a:t>Work &amp; Stress</a:t>
            </a:r>
            <a:r>
              <a:rPr lang="en-IN" dirty="0"/>
              <a:t>, </a:t>
            </a:r>
            <a:r>
              <a:rPr lang="en-IN" i="1" dirty="0"/>
              <a:t>33</a:t>
            </a:r>
            <a:r>
              <a:rPr lang="en-IN" dirty="0"/>
              <a:t>(1), pp.58-75.</a:t>
            </a:r>
            <a:endParaRPr lang="en-US" dirty="0"/>
          </a:p>
          <a:p>
            <a:pPr marL="285750" indent="-285750" algn="just">
              <a:spcAft>
                <a:spcPts val="1200"/>
              </a:spcAft>
              <a:buFont typeface="Arial" panose="020B0604020202020204" pitchFamily="34" charset="0"/>
              <a:buChar char="•"/>
            </a:pPr>
            <a:r>
              <a:rPr lang="en-IN" dirty="0"/>
              <a:t>Shu, K., </a:t>
            </a:r>
            <a:r>
              <a:rPr lang="en-IN" dirty="0" err="1"/>
              <a:t>Mahudeswaran</a:t>
            </a:r>
            <a:r>
              <a:rPr lang="en-IN" dirty="0"/>
              <a:t>, D. and Liu, H., 2019. </a:t>
            </a:r>
            <a:r>
              <a:rPr lang="en-IN" dirty="0" err="1"/>
              <a:t>FakeNewsTracker</a:t>
            </a:r>
            <a:r>
              <a:rPr lang="en-IN" dirty="0"/>
              <a:t>: a tool for fake news collection, detection, and visualization. </a:t>
            </a:r>
            <a:r>
              <a:rPr lang="en-IN" i="1" dirty="0"/>
              <a:t>Computational and Mathematical Organization Theory</a:t>
            </a:r>
            <a:r>
              <a:rPr lang="en-IN" dirty="0"/>
              <a:t>, </a:t>
            </a:r>
            <a:r>
              <a:rPr lang="en-IN" i="1" dirty="0"/>
              <a:t>25</a:t>
            </a:r>
            <a:r>
              <a:rPr lang="en-IN" dirty="0"/>
              <a:t>(1), pp.60-71.</a:t>
            </a:r>
            <a:endParaRPr lang="en-US" dirty="0"/>
          </a:p>
          <a:p>
            <a:pPr marL="285750" indent="-285750" algn="just">
              <a:spcAft>
                <a:spcPts val="1200"/>
              </a:spcAft>
              <a:buFont typeface="Arial" panose="020B0604020202020204" pitchFamily="34" charset="0"/>
              <a:buChar char="•"/>
            </a:pPr>
            <a:r>
              <a:rPr lang="en-IN" dirty="0" err="1"/>
              <a:t>Strzelczyk</a:t>
            </a:r>
            <a:r>
              <a:rPr lang="en-IN" dirty="0"/>
              <a:t>, M. and </a:t>
            </a:r>
            <a:r>
              <a:rPr lang="en-IN" dirty="0" err="1"/>
              <a:t>Chłąd</a:t>
            </a:r>
            <a:r>
              <a:rPr lang="en-IN" dirty="0"/>
              <a:t>, M., 2019. Use of pestel analysis for assessing the situation of polish transport enterprises (part II). </a:t>
            </a:r>
            <a:r>
              <a:rPr lang="en-IN" i="1" dirty="0" err="1"/>
              <a:t>Organizacja</a:t>
            </a:r>
            <a:r>
              <a:rPr lang="en-IN" i="1" dirty="0"/>
              <a:t> </a:t>
            </a:r>
            <a:r>
              <a:rPr lang="en-IN" i="1" dirty="0" err="1"/>
              <a:t>i</a:t>
            </a:r>
            <a:r>
              <a:rPr lang="en-IN" i="1" dirty="0"/>
              <a:t> </a:t>
            </a:r>
            <a:r>
              <a:rPr lang="en-IN" i="1" dirty="0" err="1"/>
              <a:t>Zarządzanie</a:t>
            </a:r>
            <a:r>
              <a:rPr lang="en-IN" i="1" dirty="0"/>
              <a:t>: </a:t>
            </a:r>
            <a:r>
              <a:rPr lang="en-IN" i="1" dirty="0" err="1"/>
              <a:t>kwartalnik</a:t>
            </a:r>
            <a:r>
              <a:rPr lang="en-IN" i="1" dirty="0"/>
              <a:t> </a:t>
            </a:r>
            <a:r>
              <a:rPr lang="en-IN" i="1" dirty="0" err="1"/>
              <a:t>naukowy</a:t>
            </a:r>
            <a:r>
              <a:rPr lang="en-IN" dirty="0"/>
              <a:t>.</a:t>
            </a:r>
            <a:endParaRPr lang="en-US" dirty="0"/>
          </a:p>
          <a:p>
            <a:pPr marL="285750" indent="-285750" algn="just">
              <a:spcAft>
                <a:spcPts val="1200"/>
              </a:spcAft>
              <a:buFont typeface="Arial" panose="020B0604020202020204" pitchFamily="34" charset="0"/>
              <a:buChar char="•"/>
            </a:pPr>
            <a:r>
              <a:rPr lang="en-IN" dirty="0"/>
              <a:t>Xu, Z. and Dang, Y., 2020. Automated digital cause-and-effect diagrams to assist causal analysis in problem-solving: a data-driven approach. </a:t>
            </a:r>
            <a:r>
              <a:rPr lang="en-IN" i="1" dirty="0"/>
              <a:t>International Journal of Production Research</a:t>
            </a:r>
            <a:r>
              <a:rPr lang="en-IN" dirty="0"/>
              <a:t>, </a:t>
            </a:r>
            <a:r>
              <a:rPr lang="en-IN" i="1" dirty="0"/>
              <a:t>58</a:t>
            </a:r>
            <a:r>
              <a:rPr lang="en-IN" dirty="0"/>
              <a:t>(17), pp.5359-5379.</a:t>
            </a:r>
            <a:endParaRPr lang="en-US" dirty="0"/>
          </a:p>
        </p:txBody>
      </p:sp>
    </p:spTree>
    <p:extLst>
      <p:ext uri="{BB962C8B-B14F-4D97-AF65-F5344CB8AC3E}">
        <p14:creationId xmlns:p14="http://schemas.microsoft.com/office/powerpoint/2010/main" val="2811499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A group of people in a room through a glass wall">
            <a:extLst>
              <a:ext uri="{FF2B5EF4-FFF2-40B4-BE49-F238E27FC236}">
                <a16:creationId xmlns:a16="http://schemas.microsoft.com/office/drawing/2014/main" id="{AC966987-B293-404A-BBED-86957A060395}"/>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786563"/>
          </a:xfrm>
        </p:spPr>
      </p:pic>
      <p:sp>
        <p:nvSpPr>
          <p:cNvPr id="32" name="Rectangle 31">
            <a:extLst>
              <a:ext uri="{FF2B5EF4-FFF2-40B4-BE49-F238E27FC236}">
                <a16:creationId xmlns:a16="http://schemas.microsoft.com/office/drawing/2014/main" id="{A851B3CA-790D-465D-9B97-AA9876E357B9}"/>
              </a:ext>
              <a:ext uri="{C183D7F6-B498-43B3-948B-1728B52AA6E4}">
                <adec:decorative xmlns:adec="http://schemas.microsoft.com/office/drawing/2017/decorative" val="1"/>
              </a:ext>
            </a:extLst>
          </p:cNvPr>
          <p:cNvSpPr/>
          <p:nvPr/>
        </p:nvSpPr>
        <p:spPr>
          <a:xfrm>
            <a:off x="6336000" y="0"/>
            <a:ext cx="3979575"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p:txBody>
          <a:bodyPr/>
          <a:lstStyle/>
          <a:p>
            <a:r>
              <a:rPr lang="en-US" sz="6600" dirty="0"/>
              <a:t>Thank You</a:t>
            </a:r>
          </a:p>
        </p:txBody>
      </p:sp>
      <p:cxnSp>
        <p:nvCxnSpPr>
          <p:cNvPr id="16" name="Straight Connector 15">
            <a:extLst>
              <a:ext uri="{FF2B5EF4-FFF2-40B4-BE49-F238E27FC236}">
                <a16:creationId xmlns:a16="http://schemas.microsoft.com/office/drawing/2014/main" id="{F3753AF9-461F-4049-BB9D-621E76A51470}"/>
              </a:ext>
              <a:ext uri="{C183D7F6-B498-43B3-948B-1728B52AA6E4}">
                <adec:decorative xmlns:adec="http://schemas.microsoft.com/office/drawing/2017/decorative" val="1"/>
              </a:ext>
            </a:extLst>
          </p:cNvPr>
          <p:cNvCxnSpPr>
            <a:cxnSpLocks/>
          </p:cNvCxnSpPr>
          <p:nvPr/>
        </p:nvCxnSpPr>
        <p:spPr>
          <a:xfrm>
            <a:off x="6539896" y="4848225"/>
            <a:ext cx="3571782"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567659"/>
      </p:ext>
    </p:extLst>
  </p:cSld>
  <p:clrMapOvr>
    <a:masterClrMapping/>
  </p:clrMapOvr>
</p:sld>
</file>

<file path=ppt/theme/theme1.xml><?xml version="1.0" encoding="utf-8"?>
<a:theme xmlns:a="http://schemas.openxmlformats.org/drawingml/2006/main" name="Office Theme">
  <a:themeElements>
    <a:clrScheme name="Great Pitch Decks - Technology">
      <a:dk1>
        <a:sysClr val="windowText" lastClr="000000"/>
      </a:dk1>
      <a:lt1>
        <a:sysClr val="window" lastClr="FFFFFF"/>
      </a:lt1>
      <a:dk2>
        <a:srgbClr val="12121E"/>
      </a:dk2>
      <a:lt2>
        <a:srgbClr val="F2F2F2"/>
      </a:lt2>
      <a:accent1>
        <a:srgbClr val="00B0F0"/>
      </a:accent1>
      <a:accent2>
        <a:srgbClr val="5ECCF3"/>
      </a:accent2>
      <a:accent3>
        <a:srgbClr val="A7EA52"/>
      </a:accent3>
      <a:accent4>
        <a:srgbClr val="5DCEAF"/>
      </a:accent4>
      <a:accent5>
        <a:srgbClr val="FF8021"/>
      </a:accent5>
      <a:accent6>
        <a:srgbClr val="F14124"/>
      </a:accent6>
      <a:hlink>
        <a:srgbClr val="5ECCF3"/>
      </a:hlink>
      <a:folHlink>
        <a:srgbClr val="7F7F7F"/>
      </a:folHlink>
    </a:clrScheme>
    <a:fontScheme name="Custom 141">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33781529_Tech pitch deck_RVA_v5" id="{A2EB78D0-E53B-4F6A-BDEB-161D0EE79897}" vid="{43D59DC8-94C0-4D1D-B6DD-8A7938E09C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at Pitch Decks - Technology">
    <a:dk1>
      <a:sysClr val="windowText" lastClr="000000"/>
    </a:dk1>
    <a:lt1>
      <a:sysClr val="window" lastClr="FFFFFF"/>
    </a:lt1>
    <a:dk2>
      <a:srgbClr val="12121E"/>
    </a:dk2>
    <a:lt2>
      <a:srgbClr val="F2F2F2"/>
    </a:lt2>
    <a:accent1>
      <a:srgbClr val="00B0F0"/>
    </a:accent1>
    <a:accent2>
      <a:srgbClr val="5ECCF3"/>
    </a:accent2>
    <a:accent3>
      <a:srgbClr val="A7EA52"/>
    </a:accent3>
    <a:accent4>
      <a:srgbClr val="5DCEAF"/>
    </a:accent4>
    <a:accent5>
      <a:srgbClr val="FF8021"/>
    </a:accent5>
    <a:accent6>
      <a:srgbClr val="F14124"/>
    </a:accent6>
    <a:hlink>
      <a:srgbClr val="5ECCF3"/>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9C0BFDF-D948-4F4A-854E-477525F57792}">
  <ds:schemaRefs>
    <ds:schemaRef ds:uri="http://purl.org/dc/dcmitype/"/>
    <ds:schemaRef ds:uri="71af3243-3dd4-4a8d-8c0d-dd76da1f02a5"/>
    <ds:schemaRef ds:uri="http://schemas.microsoft.com/office/2006/documentManagement/types"/>
    <ds:schemaRef ds:uri="http://schemas.microsoft.com/office/2006/metadata/properties"/>
    <ds:schemaRef ds:uri="16c05727-aa75-4e4a-9b5f-8a80a1165891"/>
    <ds:schemaRef ds:uri="http://purl.org/dc/elements/1.1/"/>
    <ds:schemaRef ds:uri="http://schemas.microsoft.com/office/infopath/2007/PartnerControls"/>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513094F6-5ADD-4195-AF81-00AF033C96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E3E58C-5E8A-4781-9921-C2B23BC09E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Tech pitch deck</Template>
  <TotalTime>0</TotalTime>
  <Words>1552</Words>
  <Application>Microsoft Office PowerPoint</Application>
  <PresentationFormat>Widescreen</PresentationFormat>
  <Paragraphs>129</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 Black</vt:lpstr>
      <vt:lpstr>Calibri</vt:lpstr>
      <vt:lpstr>Cambria Math</vt:lpstr>
      <vt:lpstr>Tahoma</vt:lpstr>
      <vt:lpstr>Times New Roman</vt:lpstr>
      <vt:lpstr>Office Theme</vt:lpstr>
      <vt:lpstr>BMSW4004 Problem Solving and Decision Making</vt:lpstr>
      <vt:lpstr>Table of Content</vt:lpstr>
      <vt:lpstr>Introduction</vt:lpstr>
      <vt:lpstr>PESTEL Analysis of the Macro-Environmental Factors Contributing to the Complex Problem</vt:lpstr>
      <vt:lpstr>Analysis of the Cause and Effect of the Complex Problem (Fishbone Analysis)</vt:lpstr>
      <vt:lpstr>Collection and Interpretation of Information to Solve a Problem</vt:lpstr>
      <vt:lpstr>Evaluation of Alternative Solutions to Work-Related Absenteeism with an Aim of Choosing the Most Appropriate Solution among these Alternatives</vt:lpstr>
      <vt:lpstr>Evaluation of the Options to Make a Decision (GRID Analysis)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2022-02-21T15:11:41Z</dcterms:created>
  <dcterms:modified xsi:type="dcterms:W3CDTF">2022-03-05T09:20:46Z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