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8"/>
  </p:notesMasterIdLst>
  <p:sldIdLst>
    <p:sldId id="256" r:id="rId2"/>
    <p:sldId id="267" r:id="rId3"/>
    <p:sldId id="268" r:id="rId4"/>
    <p:sldId id="269" r:id="rId5"/>
    <p:sldId id="311" r:id="rId6"/>
    <p:sldId id="270" r:id="rId7"/>
    <p:sldId id="271" r:id="rId8"/>
    <p:sldId id="272" r:id="rId9"/>
    <p:sldId id="273" r:id="rId10"/>
    <p:sldId id="274" r:id="rId11"/>
    <p:sldId id="275" r:id="rId12"/>
    <p:sldId id="276" r:id="rId13"/>
    <p:sldId id="277" r:id="rId14"/>
    <p:sldId id="278" r:id="rId15"/>
    <p:sldId id="279" r:id="rId16"/>
    <p:sldId id="31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2" autoAdjust="0"/>
    <p:restoredTop sz="77908" autoAdjust="0"/>
  </p:normalViewPr>
  <p:slideViewPr>
    <p:cSldViewPr snapToGrid="0">
      <p:cViewPr varScale="1">
        <p:scale>
          <a:sx n="89" d="100"/>
          <a:sy n="89" d="100"/>
        </p:scale>
        <p:origin x="114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37113249-05BF-4C28-881C-7BA07C9FC5E8}"/>
    <pc:docChg chg="custSel addSld delSld modSld">
      <pc:chgData name="Zita Draper" userId="b063123c-f51f-481b-b99c-f574606c9ace" providerId="ADAL" clId="{37113249-05BF-4C28-881C-7BA07C9FC5E8}" dt="2024-03-05T08:05:52.915" v="627" actId="948"/>
      <pc:docMkLst>
        <pc:docMk/>
      </pc:docMkLst>
      <pc:sldChg chg="modSp mod">
        <pc:chgData name="Zita Draper" userId="b063123c-f51f-481b-b99c-f574606c9ace" providerId="ADAL" clId="{37113249-05BF-4C28-881C-7BA07C9FC5E8}" dt="2024-03-05T07:51:30.767" v="0" actId="14100"/>
        <pc:sldMkLst>
          <pc:docMk/>
          <pc:sldMk cId="3597521488" sldId="274"/>
        </pc:sldMkLst>
        <pc:graphicFrameChg chg="mod">
          <ac:chgData name="Zita Draper" userId="b063123c-f51f-481b-b99c-f574606c9ace" providerId="ADAL" clId="{37113249-05BF-4C28-881C-7BA07C9FC5E8}" dt="2024-03-05T07:51:30.767" v="0" actId="14100"/>
          <ac:graphicFrameMkLst>
            <pc:docMk/>
            <pc:sldMk cId="3597521488" sldId="274"/>
            <ac:graphicFrameMk id="5" creationId="{97CA4EFA-2318-10CC-FEAC-2116B9FD96CA}"/>
          </ac:graphicFrameMkLst>
        </pc:graphicFrameChg>
      </pc:sldChg>
      <pc:sldChg chg="modSp mod">
        <pc:chgData name="Zita Draper" userId="b063123c-f51f-481b-b99c-f574606c9ace" providerId="ADAL" clId="{37113249-05BF-4C28-881C-7BA07C9FC5E8}" dt="2024-03-05T07:53:15.281" v="6" actId="14100"/>
        <pc:sldMkLst>
          <pc:docMk/>
          <pc:sldMk cId="2126929597" sldId="275"/>
        </pc:sldMkLst>
        <pc:graphicFrameChg chg="mod">
          <ac:chgData name="Zita Draper" userId="b063123c-f51f-481b-b99c-f574606c9ace" providerId="ADAL" clId="{37113249-05BF-4C28-881C-7BA07C9FC5E8}" dt="2024-03-05T07:53:15.281" v="6" actId="14100"/>
          <ac:graphicFrameMkLst>
            <pc:docMk/>
            <pc:sldMk cId="2126929597" sldId="275"/>
            <ac:graphicFrameMk id="5" creationId="{D491F588-2BF7-BAAE-330C-542581D64296}"/>
          </ac:graphicFrameMkLst>
        </pc:graphicFrameChg>
      </pc:sldChg>
      <pc:sldChg chg="modSp new mod modNotesTx">
        <pc:chgData name="Zita Draper" userId="b063123c-f51f-481b-b99c-f574606c9ace" providerId="ADAL" clId="{37113249-05BF-4C28-881C-7BA07C9FC5E8}" dt="2024-03-05T08:05:52.915" v="627" actId="948"/>
        <pc:sldMkLst>
          <pc:docMk/>
          <pc:sldMk cId="910950924" sldId="311"/>
        </pc:sldMkLst>
        <pc:spChg chg="mod">
          <ac:chgData name="Zita Draper" userId="b063123c-f51f-481b-b99c-f574606c9ace" providerId="ADAL" clId="{37113249-05BF-4C28-881C-7BA07C9FC5E8}" dt="2024-03-05T07:58:31.782" v="20" actId="122"/>
          <ac:spMkLst>
            <pc:docMk/>
            <pc:sldMk cId="910950924" sldId="311"/>
            <ac:spMk id="2" creationId="{4BAA9A86-4707-67F8-2818-007969AD08EA}"/>
          </ac:spMkLst>
        </pc:spChg>
        <pc:spChg chg="mod">
          <ac:chgData name="Zita Draper" userId="b063123c-f51f-481b-b99c-f574606c9ace" providerId="ADAL" clId="{37113249-05BF-4C28-881C-7BA07C9FC5E8}" dt="2024-03-05T08:05:52.915" v="627" actId="948"/>
          <ac:spMkLst>
            <pc:docMk/>
            <pc:sldMk cId="910950924" sldId="311"/>
            <ac:spMk id="3" creationId="{6B55AA6B-1BD5-C668-9450-7AE8362D03DD}"/>
          </ac:spMkLst>
        </pc:spChg>
      </pc:sldChg>
      <pc:sldChg chg="del">
        <pc:chgData name="Zita Draper" userId="b063123c-f51f-481b-b99c-f574606c9ace" providerId="ADAL" clId="{37113249-05BF-4C28-881C-7BA07C9FC5E8}" dt="2024-03-05T07:51:48.930" v="1" actId="2696"/>
        <pc:sldMkLst>
          <pc:docMk/>
          <pc:sldMk cId="3901408639" sldId="311"/>
        </pc:sldMkLst>
      </pc:sldChg>
      <pc:sldChg chg="del">
        <pc:chgData name="Zita Draper" userId="b063123c-f51f-481b-b99c-f574606c9ace" providerId="ADAL" clId="{37113249-05BF-4C28-881C-7BA07C9FC5E8}" dt="2024-03-05T07:51:49.177" v="2" actId="2696"/>
        <pc:sldMkLst>
          <pc:docMk/>
          <pc:sldMk cId="3574454182" sldId="312"/>
        </pc:sldMkLst>
      </pc:sldChg>
      <pc:sldChg chg="del">
        <pc:chgData name="Zita Draper" userId="b063123c-f51f-481b-b99c-f574606c9ace" providerId="ADAL" clId="{37113249-05BF-4C28-881C-7BA07C9FC5E8}" dt="2024-03-05T07:51:49.381" v="3" actId="2696"/>
        <pc:sldMkLst>
          <pc:docMk/>
          <pc:sldMk cId="4208207449" sldId="313"/>
        </pc:sldMkLst>
      </pc:sldChg>
      <pc:sldChg chg="del">
        <pc:chgData name="Zita Draper" userId="b063123c-f51f-481b-b99c-f574606c9ace" providerId="ADAL" clId="{37113249-05BF-4C28-881C-7BA07C9FC5E8}" dt="2024-03-05T07:51:49.708" v="4" actId="2696"/>
        <pc:sldMkLst>
          <pc:docMk/>
          <pc:sldMk cId="1192754695" sldId="314"/>
        </pc:sldMkLst>
      </pc:sldChg>
      <pc:sldChg chg="del">
        <pc:chgData name="Zita Draper" userId="b063123c-f51f-481b-b99c-f574606c9ace" providerId="ADAL" clId="{37113249-05BF-4C28-881C-7BA07C9FC5E8}" dt="2024-03-05T07:51:50.191" v="5" actId="2696"/>
        <pc:sldMkLst>
          <pc:docMk/>
          <pc:sldMk cId="1635443596" sldId="315"/>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6.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1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98FDEE-EBE6-48D3-A128-755D0962CD02}"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697303B8-B533-430E-B1F6-85E2D577768A}">
      <dgm:prSet/>
      <dgm:spPr/>
      <dgm:t>
        <a:bodyPr/>
        <a:lstStyle/>
        <a:p>
          <a:r>
            <a:rPr lang="en-GB"/>
            <a:t>What is the difference between the two? </a:t>
          </a:r>
          <a:endParaRPr lang="en-US"/>
        </a:p>
      </dgm:t>
    </dgm:pt>
    <dgm:pt modelId="{D484F285-997B-4D96-938E-BAEF2F9A1782}" type="parTrans" cxnId="{FFA513E1-6497-4D8C-8676-5E826AB6C80D}">
      <dgm:prSet/>
      <dgm:spPr/>
      <dgm:t>
        <a:bodyPr/>
        <a:lstStyle/>
        <a:p>
          <a:endParaRPr lang="en-US"/>
        </a:p>
      </dgm:t>
    </dgm:pt>
    <dgm:pt modelId="{26ADCF16-8E7F-45ED-A3F3-00ED76FE6CF3}" type="sibTrans" cxnId="{FFA513E1-6497-4D8C-8676-5E826AB6C80D}">
      <dgm:prSet/>
      <dgm:spPr/>
      <dgm:t>
        <a:bodyPr/>
        <a:lstStyle/>
        <a:p>
          <a:endParaRPr lang="en-US"/>
        </a:p>
      </dgm:t>
    </dgm:pt>
    <dgm:pt modelId="{CAB55EEA-E385-4518-9C57-520FF60E8FF1}">
      <dgm:prSet/>
      <dgm:spPr/>
      <dgm:t>
        <a:bodyPr/>
        <a:lstStyle/>
        <a:p>
          <a:r>
            <a:rPr lang="en-GB"/>
            <a:t>Power can be by law – but today are mostly equitable. </a:t>
          </a:r>
          <a:endParaRPr lang="en-US"/>
        </a:p>
      </dgm:t>
    </dgm:pt>
    <dgm:pt modelId="{CB6E426E-4959-4CC2-8FFC-1E40D3965208}" type="parTrans" cxnId="{DA31BA4D-3F73-4B7E-9314-D11FD92B9E35}">
      <dgm:prSet/>
      <dgm:spPr/>
      <dgm:t>
        <a:bodyPr/>
        <a:lstStyle/>
        <a:p>
          <a:endParaRPr lang="en-US"/>
        </a:p>
      </dgm:t>
    </dgm:pt>
    <dgm:pt modelId="{A4F1AB6A-EF96-41EF-B349-3EA49556E7BE}" type="sibTrans" cxnId="{DA31BA4D-3F73-4B7E-9314-D11FD92B9E35}">
      <dgm:prSet/>
      <dgm:spPr/>
      <dgm:t>
        <a:bodyPr/>
        <a:lstStyle/>
        <a:p>
          <a:endParaRPr lang="en-US"/>
        </a:p>
      </dgm:t>
    </dgm:pt>
    <dgm:pt modelId="{7FC5D31B-651F-4F2B-8218-DB38FAC7B5A7}">
      <dgm:prSet/>
      <dgm:spPr/>
      <dgm:t>
        <a:bodyPr/>
        <a:lstStyle/>
        <a:p>
          <a:r>
            <a:rPr lang="en-GB"/>
            <a:t>Trust is Equity. </a:t>
          </a:r>
          <a:endParaRPr lang="en-US"/>
        </a:p>
      </dgm:t>
    </dgm:pt>
    <dgm:pt modelId="{72F49F65-6BC5-45A8-B92B-754321442E3C}" type="parTrans" cxnId="{8C1483D4-4E58-4085-9545-9306520D9784}">
      <dgm:prSet/>
      <dgm:spPr/>
      <dgm:t>
        <a:bodyPr/>
        <a:lstStyle/>
        <a:p>
          <a:endParaRPr lang="en-US"/>
        </a:p>
      </dgm:t>
    </dgm:pt>
    <dgm:pt modelId="{48936E8A-55A8-4906-B3A1-4BBFB7953B59}" type="sibTrans" cxnId="{8C1483D4-4E58-4085-9545-9306520D9784}">
      <dgm:prSet/>
      <dgm:spPr/>
      <dgm:t>
        <a:bodyPr/>
        <a:lstStyle/>
        <a:p>
          <a:endParaRPr lang="en-US"/>
        </a:p>
      </dgm:t>
    </dgm:pt>
    <dgm:pt modelId="{06F052CC-2C14-46D8-AB4E-5CED2E9A8351}" type="pres">
      <dgm:prSet presAssocID="{7898FDEE-EBE6-48D3-A128-755D0962CD02}" presName="outerComposite" presStyleCnt="0">
        <dgm:presLayoutVars>
          <dgm:chMax val="5"/>
          <dgm:dir/>
          <dgm:resizeHandles val="exact"/>
        </dgm:presLayoutVars>
      </dgm:prSet>
      <dgm:spPr/>
    </dgm:pt>
    <dgm:pt modelId="{DA0CC49C-F9F6-42FB-A1C3-4E85AB0C0A09}" type="pres">
      <dgm:prSet presAssocID="{7898FDEE-EBE6-48D3-A128-755D0962CD02}" presName="dummyMaxCanvas" presStyleCnt="0">
        <dgm:presLayoutVars/>
      </dgm:prSet>
      <dgm:spPr/>
    </dgm:pt>
    <dgm:pt modelId="{E01FB30C-35BF-49CA-A37F-20F26A5FA890}" type="pres">
      <dgm:prSet presAssocID="{7898FDEE-EBE6-48D3-A128-755D0962CD02}" presName="ThreeNodes_1" presStyleLbl="node1" presStyleIdx="0" presStyleCnt="3">
        <dgm:presLayoutVars>
          <dgm:bulletEnabled val="1"/>
        </dgm:presLayoutVars>
      </dgm:prSet>
      <dgm:spPr/>
    </dgm:pt>
    <dgm:pt modelId="{11C10C4D-58E6-47D9-8089-9B199B6B14CA}" type="pres">
      <dgm:prSet presAssocID="{7898FDEE-EBE6-48D3-A128-755D0962CD02}" presName="ThreeNodes_2" presStyleLbl="node1" presStyleIdx="1" presStyleCnt="3">
        <dgm:presLayoutVars>
          <dgm:bulletEnabled val="1"/>
        </dgm:presLayoutVars>
      </dgm:prSet>
      <dgm:spPr/>
    </dgm:pt>
    <dgm:pt modelId="{FDC3396D-6109-4324-BA9F-0EECE5AC1F2D}" type="pres">
      <dgm:prSet presAssocID="{7898FDEE-EBE6-48D3-A128-755D0962CD02}" presName="ThreeNodes_3" presStyleLbl="node1" presStyleIdx="2" presStyleCnt="3">
        <dgm:presLayoutVars>
          <dgm:bulletEnabled val="1"/>
        </dgm:presLayoutVars>
      </dgm:prSet>
      <dgm:spPr/>
    </dgm:pt>
    <dgm:pt modelId="{1D199DC6-2868-46BC-8F4E-95FD6ED5465D}" type="pres">
      <dgm:prSet presAssocID="{7898FDEE-EBE6-48D3-A128-755D0962CD02}" presName="ThreeConn_1-2" presStyleLbl="fgAccFollowNode1" presStyleIdx="0" presStyleCnt="2">
        <dgm:presLayoutVars>
          <dgm:bulletEnabled val="1"/>
        </dgm:presLayoutVars>
      </dgm:prSet>
      <dgm:spPr/>
    </dgm:pt>
    <dgm:pt modelId="{9541A745-BFFC-4303-927C-6D3ED2C21EA3}" type="pres">
      <dgm:prSet presAssocID="{7898FDEE-EBE6-48D3-A128-755D0962CD02}" presName="ThreeConn_2-3" presStyleLbl="fgAccFollowNode1" presStyleIdx="1" presStyleCnt="2">
        <dgm:presLayoutVars>
          <dgm:bulletEnabled val="1"/>
        </dgm:presLayoutVars>
      </dgm:prSet>
      <dgm:spPr/>
    </dgm:pt>
    <dgm:pt modelId="{F40AD599-04E0-4FD2-AB38-97D3202E80EB}" type="pres">
      <dgm:prSet presAssocID="{7898FDEE-EBE6-48D3-A128-755D0962CD02}" presName="ThreeNodes_1_text" presStyleLbl="node1" presStyleIdx="2" presStyleCnt="3">
        <dgm:presLayoutVars>
          <dgm:bulletEnabled val="1"/>
        </dgm:presLayoutVars>
      </dgm:prSet>
      <dgm:spPr/>
    </dgm:pt>
    <dgm:pt modelId="{E3C5221F-113F-4045-959D-EE7EA2D15372}" type="pres">
      <dgm:prSet presAssocID="{7898FDEE-EBE6-48D3-A128-755D0962CD02}" presName="ThreeNodes_2_text" presStyleLbl="node1" presStyleIdx="2" presStyleCnt="3">
        <dgm:presLayoutVars>
          <dgm:bulletEnabled val="1"/>
        </dgm:presLayoutVars>
      </dgm:prSet>
      <dgm:spPr/>
    </dgm:pt>
    <dgm:pt modelId="{CA3596C8-438C-417A-A051-A848366E07F4}" type="pres">
      <dgm:prSet presAssocID="{7898FDEE-EBE6-48D3-A128-755D0962CD02}" presName="ThreeNodes_3_text" presStyleLbl="node1" presStyleIdx="2" presStyleCnt="3">
        <dgm:presLayoutVars>
          <dgm:bulletEnabled val="1"/>
        </dgm:presLayoutVars>
      </dgm:prSet>
      <dgm:spPr/>
    </dgm:pt>
  </dgm:ptLst>
  <dgm:cxnLst>
    <dgm:cxn modelId="{8BC9F109-64B9-451D-B526-7271FE52A664}" type="presOf" srcId="{A4F1AB6A-EF96-41EF-B349-3EA49556E7BE}" destId="{9541A745-BFFC-4303-927C-6D3ED2C21EA3}" srcOrd="0" destOrd="0" presId="urn:microsoft.com/office/officeart/2005/8/layout/vProcess5"/>
    <dgm:cxn modelId="{BB6CF60F-57D8-4ABC-A169-7E1AAC2FF29E}" type="presOf" srcId="{7FC5D31B-651F-4F2B-8218-DB38FAC7B5A7}" destId="{FDC3396D-6109-4324-BA9F-0EECE5AC1F2D}" srcOrd="0" destOrd="0" presId="urn:microsoft.com/office/officeart/2005/8/layout/vProcess5"/>
    <dgm:cxn modelId="{5AE6D614-1D09-4BD9-B85D-0C21EAD3CFAB}" type="presOf" srcId="{CAB55EEA-E385-4518-9C57-520FF60E8FF1}" destId="{E3C5221F-113F-4045-959D-EE7EA2D15372}" srcOrd="1" destOrd="0" presId="urn:microsoft.com/office/officeart/2005/8/layout/vProcess5"/>
    <dgm:cxn modelId="{2CB06726-8BDE-4D18-B84C-0EA6E757D794}" type="presOf" srcId="{CAB55EEA-E385-4518-9C57-520FF60E8FF1}" destId="{11C10C4D-58E6-47D9-8089-9B199B6B14CA}" srcOrd="0" destOrd="0" presId="urn:microsoft.com/office/officeart/2005/8/layout/vProcess5"/>
    <dgm:cxn modelId="{3AD9A833-72A5-49FD-8010-FD6D2A9DBABF}" type="presOf" srcId="{697303B8-B533-430E-B1F6-85E2D577768A}" destId="{E01FB30C-35BF-49CA-A37F-20F26A5FA890}" srcOrd="0" destOrd="0" presId="urn:microsoft.com/office/officeart/2005/8/layout/vProcess5"/>
    <dgm:cxn modelId="{4DD6134A-FC37-42D2-914A-129CFEFE59F5}" type="presOf" srcId="{26ADCF16-8E7F-45ED-A3F3-00ED76FE6CF3}" destId="{1D199DC6-2868-46BC-8F4E-95FD6ED5465D}" srcOrd="0" destOrd="0" presId="urn:microsoft.com/office/officeart/2005/8/layout/vProcess5"/>
    <dgm:cxn modelId="{DA31BA4D-3F73-4B7E-9314-D11FD92B9E35}" srcId="{7898FDEE-EBE6-48D3-A128-755D0962CD02}" destId="{CAB55EEA-E385-4518-9C57-520FF60E8FF1}" srcOrd="1" destOrd="0" parTransId="{CB6E426E-4959-4CC2-8FFC-1E40D3965208}" sibTransId="{A4F1AB6A-EF96-41EF-B349-3EA49556E7BE}"/>
    <dgm:cxn modelId="{4651ABA8-8638-4228-9834-A33F4720A6FF}" type="presOf" srcId="{697303B8-B533-430E-B1F6-85E2D577768A}" destId="{F40AD599-04E0-4FD2-AB38-97D3202E80EB}" srcOrd="1" destOrd="0" presId="urn:microsoft.com/office/officeart/2005/8/layout/vProcess5"/>
    <dgm:cxn modelId="{947408C9-A7D6-4695-90E5-A7774F472CF9}" type="presOf" srcId="{7FC5D31B-651F-4F2B-8218-DB38FAC7B5A7}" destId="{CA3596C8-438C-417A-A051-A848366E07F4}" srcOrd="1" destOrd="0" presId="urn:microsoft.com/office/officeart/2005/8/layout/vProcess5"/>
    <dgm:cxn modelId="{8C1483D4-4E58-4085-9545-9306520D9784}" srcId="{7898FDEE-EBE6-48D3-A128-755D0962CD02}" destId="{7FC5D31B-651F-4F2B-8218-DB38FAC7B5A7}" srcOrd="2" destOrd="0" parTransId="{72F49F65-6BC5-45A8-B92B-754321442E3C}" sibTransId="{48936E8A-55A8-4906-B3A1-4BBFB7953B59}"/>
    <dgm:cxn modelId="{699A9BD8-D33A-4F6B-A57F-613F8AFA66BE}" type="presOf" srcId="{7898FDEE-EBE6-48D3-A128-755D0962CD02}" destId="{06F052CC-2C14-46D8-AB4E-5CED2E9A8351}" srcOrd="0" destOrd="0" presId="urn:microsoft.com/office/officeart/2005/8/layout/vProcess5"/>
    <dgm:cxn modelId="{FFA513E1-6497-4D8C-8676-5E826AB6C80D}" srcId="{7898FDEE-EBE6-48D3-A128-755D0962CD02}" destId="{697303B8-B533-430E-B1F6-85E2D577768A}" srcOrd="0" destOrd="0" parTransId="{D484F285-997B-4D96-938E-BAEF2F9A1782}" sibTransId="{26ADCF16-8E7F-45ED-A3F3-00ED76FE6CF3}"/>
    <dgm:cxn modelId="{0B2EEF60-A918-41CA-9ED2-4190FA71DBBA}" type="presParOf" srcId="{06F052CC-2C14-46D8-AB4E-5CED2E9A8351}" destId="{DA0CC49C-F9F6-42FB-A1C3-4E85AB0C0A09}" srcOrd="0" destOrd="0" presId="urn:microsoft.com/office/officeart/2005/8/layout/vProcess5"/>
    <dgm:cxn modelId="{BB09D77E-86CD-4E0F-B846-B96347EE135F}" type="presParOf" srcId="{06F052CC-2C14-46D8-AB4E-5CED2E9A8351}" destId="{E01FB30C-35BF-49CA-A37F-20F26A5FA890}" srcOrd="1" destOrd="0" presId="urn:microsoft.com/office/officeart/2005/8/layout/vProcess5"/>
    <dgm:cxn modelId="{FB7FEDB6-D1FA-40DE-A2F3-CCF2E7D131BA}" type="presParOf" srcId="{06F052CC-2C14-46D8-AB4E-5CED2E9A8351}" destId="{11C10C4D-58E6-47D9-8089-9B199B6B14CA}" srcOrd="2" destOrd="0" presId="urn:microsoft.com/office/officeart/2005/8/layout/vProcess5"/>
    <dgm:cxn modelId="{BD347B0D-9BA5-4909-AA99-CBFE19327BC7}" type="presParOf" srcId="{06F052CC-2C14-46D8-AB4E-5CED2E9A8351}" destId="{FDC3396D-6109-4324-BA9F-0EECE5AC1F2D}" srcOrd="3" destOrd="0" presId="urn:microsoft.com/office/officeart/2005/8/layout/vProcess5"/>
    <dgm:cxn modelId="{D15420C2-5569-46A6-A37E-62381031E1EC}" type="presParOf" srcId="{06F052CC-2C14-46D8-AB4E-5CED2E9A8351}" destId="{1D199DC6-2868-46BC-8F4E-95FD6ED5465D}" srcOrd="4" destOrd="0" presId="urn:microsoft.com/office/officeart/2005/8/layout/vProcess5"/>
    <dgm:cxn modelId="{B4C32220-4E4E-427C-BD50-92111E79F6DC}" type="presParOf" srcId="{06F052CC-2C14-46D8-AB4E-5CED2E9A8351}" destId="{9541A745-BFFC-4303-927C-6D3ED2C21EA3}" srcOrd="5" destOrd="0" presId="urn:microsoft.com/office/officeart/2005/8/layout/vProcess5"/>
    <dgm:cxn modelId="{841C62A6-6C41-44F7-B2B3-9BB784B92ED7}" type="presParOf" srcId="{06F052CC-2C14-46D8-AB4E-5CED2E9A8351}" destId="{F40AD599-04E0-4FD2-AB38-97D3202E80EB}" srcOrd="6" destOrd="0" presId="urn:microsoft.com/office/officeart/2005/8/layout/vProcess5"/>
    <dgm:cxn modelId="{0B9862FF-85BF-4B9C-B8FD-CA21C20D400C}" type="presParOf" srcId="{06F052CC-2C14-46D8-AB4E-5CED2E9A8351}" destId="{E3C5221F-113F-4045-959D-EE7EA2D15372}" srcOrd="7" destOrd="0" presId="urn:microsoft.com/office/officeart/2005/8/layout/vProcess5"/>
    <dgm:cxn modelId="{7ACF6B8D-5ADB-497F-AE7F-B52C493CF579}" type="presParOf" srcId="{06F052CC-2C14-46D8-AB4E-5CED2E9A8351}" destId="{CA3596C8-438C-417A-A051-A848366E07F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E72FA3-DDDA-44A7-AC76-27DFE4ECA75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140D7A1-37EB-46A6-9B11-DEB8B8C5431A}">
      <dgm:prSet/>
      <dgm:spPr/>
      <dgm:t>
        <a:bodyPr/>
        <a:lstStyle/>
        <a:p>
          <a:r>
            <a:rPr lang="en-GB"/>
            <a:t>One person can be a donee of power and trustee of a trust.</a:t>
          </a:r>
          <a:endParaRPr lang="en-US"/>
        </a:p>
      </dgm:t>
    </dgm:pt>
    <dgm:pt modelId="{F9F26603-DEF6-4FF4-B750-137C68021E1C}" type="parTrans" cxnId="{77B172FE-D031-45BA-BCA4-54F5ADA358E5}">
      <dgm:prSet/>
      <dgm:spPr/>
      <dgm:t>
        <a:bodyPr/>
        <a:lstStyle/>
        <a:p>
          <a:endParaRPr lang="en-US"/>
        </a:p>
      </dgm:t>
    </dgm:pt>
    <dgm:pt modelId="{4230CCFF-752F-4F71-A9B5-A7D095A1F35B}" type="sibTrans" cxnId="{77B172FE-D031-45BA-BCA4-54F5ADA358E5}">
      <dgm:prSet/>
      <dgm:spPr/>
      <dgm:t>
        <a:bodyPr/>
        <a:lstStyle/>
        <a:p>
          <a:endParaRPr lang="en-US"/>
        </a:p>
      </dgm:t>
    </dgm:pt>
    <dgm:pt modelId="{F9ACDB4E-F46F-481E-A1A3-4AB1D01EF0A4}">
      <dgm:prSet/>
      <dgm:spPr/>
      <dgm:t>
        <a:bodyPr/>
        <a:lstStyle/>
        <a:p>
          <a:r>
            <a:rPr lang="en-GB" dirty="0"/>
            <a:t>Re </a:t>
          </a:r>
          <a:r>
            <a:rPr lang="en-GB" dirty="0" err="1"/>
            <a:t>Manisty’s</a:t>
          </a:r>
          <a:r>
            <a:rPr lang="en-GB" dirty="0"/>
            <a:t> Settlement [1974] -  </a:t>
          </a:r>
          <a:endParaRPr lang="en-US" dirty="0"/>
        </a:p>
      </dgm:t>
    </dgm:pt>
    <dgm:pt modelId="{2AC431C6-8E90-47B5-A7E1-47B47E3A39C6}" type="parTrans" cxnId="{25608E7D-FAF6-4A4F-80BC-76D0CA28D306}">
      <dgm:prSet/>
      <dgm:spPr/>
      <dgm:t>
        <a:bodyPr/>
        <a:lstStyle/>
        <a:p>
          <a:endParaRPr lang="en-US"/>
        </a:p>
      </dgm:t>
    </dgm:pt>
    <dgm:pt modelId="{EF4C8D76-2C8D-4CA1-8DBB-19C35ACEA3F3}" type="sibTrans" cxnId="{25608E7D-FAF6-4A4F-80BC-76D0CA28D306}">
      <dgm:prSet/>
      <dgm:spPr/>
      <dgm:t>
        <a:bodyPr/>
        <a:lstStyle/>
        <a:p>
          <a:endParaRPr lang="en-US"/>
        </a:p>
      </dgm:t>
    </dgm:pt>
    <dgm:pt modelId="{DAB12429-4B58-471E-8819-5FA498F20542}" type="pres">
      <dgm:prSet presAssocID="{44E72FA3-DDDA-44A7-AC76-27DFE4ECA752}" presName="vert0" presStyleCnt="0">
        <dgm:presLayoutVars>
          <dgm:dir/>
          <dgm:animOne val="branch"/>
          <dgm:animLvl val="lvl"/>
        </dgm:presLayoutVars>
      </dgm:prSet>
      <dgm:spPr/>
    </dgm:pt>
    <dgm:pt modelId="{E65D7CCC-B21F-4559-9675-1C3DCB350706}" type="pres">
      <dgm:prSet presAssocID="{1140D7A1-37EB-46A6-9B11-DEB8B8C5431A}" presName="thickLine" presStyleLbl="alignNode1" presStyleIdx="0" presStyleCnt="2"/>
      <dgm:spPr/>
    </dgm:pt>
    <dgm:pt modelId="{EA788E5B-F6A8-4F05-879A-6588DF0D70A4}" type="pres">
      <dgm:prSet presAssocID="{1140D7A1-37EB-46A6-9B11-DEB8B8C5431A}" presName="horz1" presStyleCnt="0"/>
      <dgm:spPr/>
    </dgm:pt>
    <dgm:pt modelId="{38A1CFCE-6394-4FC7-826C-A48EA0775FD9}" type="pres">
      <dgm:prSet presAssocID="{1140D7A1-37EB-46A6-9B11-DEB8B8C5431A}" presName="tx1" presStyleLbl="revTx" presStyleIdx="0" presStyleCnt="2"/>
      <dgm:spPr/>
    </dgm:pt>
    <dgm:pt modelId="{38647636-C51E-4FF4-837F-D3C986341709}" type="pres">
      <dgm:prSet presAssocID="{1140D7A1-37EB-46A6-9B11-DEB8B8C5431A}" presName="vert1" presStyleCnt="0"/>
      <dgm:spPr/>
    </dgm:pt>
    <dgm:pt modelId="{504070E8-4783-4D21-8A60-22577DA75BB1}" type="pres">
      <dgm:prSet presAssocID="{F9ACDB4E-F46F-481E-A1A3-4AB1D01EF0A4}" presName="thickLine" presStyleLbl="alignNode1" presStyleIdx="1" presStyleCnt="2"/>
      <dgm:spPr/>
    </dgm:pt>
    <dgm:pt modelId="{7839B9A0-8567-4F7F-A968-68969430D88F}" type="pres">
      <dgm:prSet presAssocID="{F9ACDB4E-F46F-481E-A1A3-4AB1D01EF0A4}" presName="horz1" presStyleCnt="0"/>
      <dgm:spPr/>
    </dgm:pt>
    <dgm:pt modelId="{CED35D1A-6D6D-4519-9C65-DE6BDD8A8DB4}" type="pres">
      <dgm:prSet presAssocID="{F9ACDB4E-F46F-481E-A1A3-4AB1D01EF0A4}" presName="tx1" presStyleLbl="revTx" presStyleIdx="1" presStyleCnt="2"/>
      <dgm:spPr/>
    </dgm:pt>
    <dgm:pt modelId="{52F1ABF0-0B10-4E73-8922-212CD911C9FE}" type="pres">
      <dgm:prSet presAssocID="{F9ACDB4E-F46F-481E-A1A3-4AB1D01EF0A4}" presName="vert1" presStyleCnt="0"/>
      <dgm:spPr/>
    </dgm:pt>
  </dgm:ptLst>
  <dgm:cxnLst>
    <dgm:cxn modelId="{25608E7D-FAF6-4A4F-80BC-76D0CA28D306}" srcId="{44E72FA3-DDDA-44A7-AC76-27DFE4ECA752}" destId="{F9ACDB4E-F46F-481E-A1A3-4AB1D01EF0A4}" srcOrd="1" destOrd="0" parTransId="{2AC431C6-8E90-47B5-A7E1-47B47E3A39C6}" sibTransId="{EF4C8D76-2C8D-4CA1-8DBB-19C35ACEA3F3}"/>
    <dgm:cxn modelId="{A22C8EE1-95C1-48E9-AB2E-C848D2EE6B19}" type="presOf" srcId="{44E72FA3-DDDA-44A7-AC76-27DFE4ECA752}" destId="{DAB12429-4B58-471E-8819-5FA498F20542}" srcOrd="0" destOrd="0" presId="urn:microsoft.com/office/officeart/2008/layout/LinedList"/>
    <dgm:cxn modelId="{CA6D8DE8-83D6-4C4E-B218-2F7F3F873C29}" type="presOf" srcId="{F9ACDB4E-F46F-481E-A1A3-4AB1D01EF0A4}" destId="{CED35D1A-6D6D-4519-9C65-DE6BDD8A8DB4}" srcOrd="0" destOrd="0" presId="urn:microsoft.com/office/officeart/2008/layout/LinedList"/>
    <dgm:cxn modelId="{28979CF6-7A32-4624-AF75-5E0947D46E28}" type="presOf" srcId="{1140D7A1-37EB-46A6-9B11-DEB8B8C5431A}" destId="{38A1CFCE-6394-4FC7-826C-A48EA0775FD9}" srcOrd="0" destOrd="0" presId="urn:microsoft.com/office/officeart/2008/layout/LinedList"/>
    <dgm:cxn modelId="{77B172FE-D031-45BA-BCA4-54F5ADA358E5}" srcId="{44E72FA3-DDDA-44A7-AC76-27DFE4ECA752}" destId="{1140D7A1-37EB-46A6-9B11-DEB8B8C5431A}" srcOrd="0" destOrd="0" parTransId="{F9F26603-DEF6-4FF4-B750-137C68021E1C}" sibTransId="{4230CCFF-752F-4F71-A9B5-A7D095A1F35B}"/>
    <dgm:cxn modelId="{4C64CE2F-2D36-4330-BE2F-B21F76B546FC}" type="presParOf" srcId="{DAB12429-4B58-471E-8819-5FA498F20542}" destId="{E65D7CCC-B21F-4559-9675-1C3DCB350706}" srcOrd="0" destOrd="0" presId="urn:microsoft.com/office/officeart/2008/layout/LinedList"/>
    <dgm:cxn modelId="{500E8CC7-0CEA-4370-8F75-67649BC8BD96}" type="presParOf" srcId="{DAB12429-4B58-471E-8819-5FA498F20542}" destId="{EA788E5B-F6A8-4F05-879A-6588DF0D70A4}" srcOrd="1" destOrd="0" presId="urn:microsoft.com/office/officeart/2008/layout/LinedList"/>
    <dgm:cxn modelId="{FE673936-445A-4A0F-B3A7-AD667AC095E6}" type="presParOf" srcId="{EA788E5B-F6A8-4F05-879A-6588DF0D70A4}" destId="{38A1CFCE-6394-4FC7-826C-A48EA0775FD9}" srcOrd="0" destOrd="0" presId="urn:microsoft.com/office/officeart/2008/layout/LinedList"/>
    <dgm:cxn modelId="{3D515E50-DB25-4740-93A7-C533B0038739}" type="presParOf" srcId="{EA788E5B-F6A8-4F05-879A-6588DF0D70A4}" destId="{38647636-C51E-4FF4-837F-D3C986341709}" srcOrd="1" destOrd="0" presId="urn:microsoft.com/office/officeart/2008/layout/LinedList"/>
    <dgm:cxn modelId="{60E47B23-987B-4214-8DDA-0E96C1A07596}" type="presParOf" srcId="{DAB12429-4B58-471E-8819-5FA498F20542}" destId="{504070E8-4783-4D21-8A60-22577DA75BB1}" srcOrd="2" destOrd="0" presId="urn:microsoft.com/office/officeart/2008/layout/LinedList"/>
    <dgm:cxn modelId="{19AE8B64-3D5F-4152-8BF7-10716E8E28B5}" type="presParOf" srcId="{DAB12429-4B58-471E-8819-5FA498F20542}" destId="{7839B9A0-8567-4F7F-A968-68969430D88F}" srcOrd="3" destOrd="0" presId="urn:microsoft.com/office/officeart/2008/layout/LinedList"/>
    <dgm:cxn modelId="{A3BDCC3B-2DD9-4BA5-AE89-45DB24FB2E65}" type="presParOf" srcId="{7839B9A0-8567-4F7F-A968-68969430D88F}" destId="{CED35D1A-6D6D-4519-9C65-DE6BDD8A8DB4}" srcOrd="0" destOrd="0" presId="urn:microsoft.com/office/officeart/2008/layout/LinedList"/>
    <dgm:cxn modelId="{9E4D16B2-86CE-4BEF-8D92-9D0F83FC60FC}" type="presParOf" srcId="{7839B9A0-8567-4F7F-A968-68969430D88F}" destId="{52F1ABF0-0B10-4E73-8922-212CD911C9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DD839C-F82D-4B2C-A319-F7D0BAE485D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E82CEFD-7DE4-4758-B9E9-B920E3540CE2}">
      <dgm:prSet/>
      <dgm:spPr/>
      <dgm:t>
        <a:bodyPr/>
        <a:lstStyle/>
        <a:p>
          <a:pPr>
            <a:lnSpc>
              <a:spcPct val="100000"/>
            </a:lnSpc>
            <a:defRPr cap="all"/>
          </a:pPr>
          <a:r>
            <a:rPr lang="en-GB"/>
            <a:t>One way to see if so if something is a discretionary trust or a power is by looking at the wording (Construing a document). </a:t>
          </a:r>
          <a:endParaRPr lang="en-US"/>
        </a:p>
      </dgm:t>
    </dgm:pt>
    <dgm:pt modelId="{6E5BF193-F881-4DFA-9980-92A1473D1343}" type="parTrans" cxnId="{86AE2AF7-0907-44EC-BDCE-B078A56E7162}">
      <dgm:prSet/>
      <dgm:spPr/>
      <dgm:t>
        <a:bodyPr/>
        <a:lstStyle/>
        <a:p>
          <a:endParaRPr lang="en-US"/>
        </a:p>
      </dgm:t>
    </dgm:pt>
    <dgm:pt modelId="{A8E8A8FE-C38F-4B9F-AAD1-BFB162BFA4A4}" type="sibTrans" cxnId="{86AE2AF7-0907-44EC-BDCE-B078A56E7162}">
      <dgm:prSet/>
      <dgm:spPr/>
      <dgm:t>
        <a:bodyPr/>
        <a:lstStyle/>
        <a:p>
          <a:endParaRPr lang="en-US"/>
        </a:p>
      </dgm:t>
    </dgm:pt>
    <dgm:pt modelId="{C3DB8B87-BB66-42B6-B8E8-A9B36D8A0682}">
      <dgm:prSet/>
      <dgm:spPr/>
      <dgm:t>
        <a:bodyPr/>
        <a:lstStyle/>
        <a:p>
          <a:pPr>
            <a:lnSpc>
              <a:spcPct val="100000"/>
            </a:lnSpc>
            <a:defRPr cap="all"/>
          </a:pPr>
          <a:r>
            <a:rPr lang="en-GB"/>
            <a:t>Powers only include cases such as; </a:t>
          </a:r>
          <a:endParaRPr lang="en-US"/>
        </a:p>
      </dgm:t>
    </dgm:pt>
    <dgm:pt modelId="{3B95FC67-635A-42FF-BA25-2537320930EE}" type="parTrans" cxnId="{E6197EE6-EF27-4F3B-B3EC-23820B477276}">
      <dgm:prSet/>
      <dgm:spPr/>
      <dgm:t>
        <a:bodyPr/>
        <a:lstStyle/>
        <a:p>
          <a:endParaRPr lang="en-US"/>
        </a:p>
      </dgm:t>
    </dgm:pt>
    <dgm:pt modelId="{F6F28E66-7D38-483B-9F6C-65DC10B36B7D}" type="sibTrans" cxnId="{E6197EE6-EF27-4F3B-B3EC-23820B477276}">
      <dgm:prSet/>
      <dgm:spPr/>
      <dgm:t>
        <a:bodyPr/>
        <a:lstStyle/>
        <a:p>
          <a:endParaRPr lang="en-US"/>
        </a:p>
      </dgm:t>
    </dgm:pt>
    <dgm:pt modelId="{9050B7B7-8DE3-4140-AB99-A225730FA52A}">
      <dgm:prSet/>
      <dgm:spPr/>
      <dgm:t>
        <a:bodyPr/>
        <a:lstStyle/>
        <a:p>
          <a:pPr>
            <a:lnSpc>
              <a:spcPct val="100000"/>
            </a:lnSpc>
            <a:defRPr cap="all"/>
          </a:pPr>
          <a:r>
            <a:rPr lang="en-GB"/>
            <a:t>1. Re Weeks Settlement [1897] – Life interest in property and the power to dispose of the property by will among the children. </a:t>
          </a:r>
          <a:endParaRPr lang="en-US"/>
        </a:p>
      </dgm:t>
    </dgm:pt>
    <dgm:pt modelId="{55D6206E-0FEF-4560-8F99-6E581DC5F746}" type="parTrans" cxnId="{85EC93CA-9D9A-4FB3-B3C2-8EA55D9D3FA4}">
      <dgm:prSet/>
      <dgm:spPr/>
      <dgm:t>
        <a:bodyPr/>
        <a:lstStyle/>
        <a:p>
          <a:endParaRPr lang="en-US"/>
        </a:p>
      </dgm:t>
    </dgm:pt>
    <dgm:pt modelId="{A6407DAC-DAE6-49C6-9474-623A7789F4D7}" type="sibTrans" cxnId="{85EC93CA-9D9A-4FB3-B3C2-8EA55D9D3FA4}">
      <dgm:prSet/>
      <dgm:spPr/>
      <dgm:t>
        <a:bodyPr/>
        <a:lstStyle/>
        <a:p>
          <a:endParaRPr lang="en-US"/>
        </a:p>
      </dgm:t>
    </dgm:pt>
    <dgm:pt modelId="{699F02D1-B16D-40E7-A9A6-AFBDB10BB838}">
      <dgm:prSet/>
      <dgm:spPr/>
      <dgm:t>
        <a:bodyPr/>
        <a:lstStyle/>
        <a:p>
          <a:pPr>
            <a:lnSpc>
              <a:spcPct val="100000"/>
            </a:lnSpc>
            <a:defRPr cap="all"/>
          </a:pPr>
          <a:r>
            <a:rPr lang="en-GB"/>
            <a:t>2. Re combe [1925] – held on trust for wife for life and then son for life and then ‘’ for such person or persons as my said son.. Shall by will appoint, but this to be confined to any relation or relations of mind of the whole blood’’. </a:t>
          </a:r>
          <a:endParaRPr lang="en-US"/>
        </a:p>
      </dgm:t>
    </dgm:pt>
    <dgm:pt modelId="{3EE44767-F420-41EB-A422-0AFDB8DAF82E}" type="parTrans" cxnId="{AF6BB559-5DFF-466B-B301-F59CE1FAA414}">
      <dgm:prSet/>
      <dgm:spPr/>
      <dgm:t>
        <a:bodyPr/>
        <a:lstStyle/>
        <a:p>
          <a:endParaRPr lang="en-US"/>
        </a:p>
      </dgm:t>
    </dgm:pt>
    <dgm:pt modelId="{D8B55C7D-6246-4D01-A06F-6776C0DE786B}" type="sibTrans" cxnId="{AF6BB559-5DFF-466B-B301-F59CE1FAA414}">
      <dgm:prSet/>
      <dgm:spPr/>
      <dgm:t>
        <a:bodyPr/>
        <a:lstStyle/>
        <a:p>
          <a:endParaRPr lang="en-US"/>
        </a:p>
      </dgm:t>
    </dgm:pt>
    <dgm:pt modelId="{3A7BF6D1-CA90-4E32-9EB4-B15206130DAF}">
      <dgm:prSet/>
      <dgm:spPr/>
      <dgm:t>
        <a:bodyPr/>
        <a:lstStyle/>
        <a:p>
          <a:pPr>
            <a:lnSpc>
              <a:spcPct val="100000"/>
            </a:lnSpc>
            <a:defRPr cap="all"/>
          </a:pPr>
          <a:r>
            <a:rPr lang="en-GB"/>
            <a:t>3. Re Perowne [1951] – gave a life interest – the wife believed that the husband would carry out her wishes. </a:t>
          </a:r>
          <a:endParaRPr lang="en-US"/>
        </a:p>
      </dgm:t>
    </dgm:pt>
    <dgm:pt modelId="{A0CE31CD-F46C-459F-BFB5-5683C5713553}" type="parTrans" cxnId="{93AA4438-4810-45F5-B8FE-A436A88C0CAC}">
      <dgm:prSet/>
      <dgm:spPr/>
      <dgm:t>
        <a:bodyPr/>
        <a:lstStyle/>
        <a:p>
          <a:endParaRPr lang="en-US"/>
        </a:p>
      </dgm:t>
    </dgm:pt>
    <dgm:pt modelId="{D31B4324-0188-40E3-A014-AA52904E503E}" type="sibTrans" cxnId="{93AA4438-4810-45F5-B8FE-A436A88C0CAC}">
      <dgm:prSet/>
      <dgm:spPr/>
      <dgm:t>
        <a:bodyPr/>
        <a:lstStyle/>
        <a:p>
          <a:endParaRPr lang="en-US"/>
        </a:p>
      </dgm:t>
    </dgm:pt>
    <dgm:pt modelId="{5D8D77CF-5C0D-43E9-B862-72BEC941D6BB}" type="pres">
      <dgm:prSet presAssocID="{A7DD839C-F82D-4B2C-A319-F7D0BAE485D4}" presName="root" presStyleCnt="0">
        <dgm:presLayoutVars>
          <dgm:dir/>
          <dgm:resizeHandles val="exact"/>
        </dgm:presLayoutVars>
      </dgm:prSet>
      <dgm:spPr/>
    </dgm:pt>
    <dgm:pt modelId="{7631F983-E07B-4903-B605-C04E2B930710}" type="pres">
      <dgm:prSet presAssocID="{3E82CEFD-7DE4-4758-B9E9-B920E3540CE2}" presName="compNode" presStyleCnt="0"/>
      <dgm:spPr/>
    </dgm:pt>
    <dgm:pt modelId="{CF9703FF-B7C5-4A58-97AF-DD57812AA679}" type="pres">
      <dgm:prSet presAssocID="{3E82CEFD-7DE4-4758-B9E9-B920E3540CE2}" presName="iconBgRect" presStyleLbl="bgShp" presStyleIdx="0" presStyleCnt="5"/>
      <dgm:spPr/>
    </dgm:pt>
    <dgm:pt modelId="{62E7C472-65CB-45B1-9EE4-86423E83C7C9}" type="pres">
      <dgm:prSet presAssocID="{3E82CEFD-7DE4-4758-B9E9-B920E3540CE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82D6ACFF-5AF6-4A33-B934-D182858D3C22}" type="pres">
      <dgm:prSet presAssocID="{3E82CEFD-7DE4-4758-B9E9-B920E3540CE2}" presName="spaceRect" presStyleCnt="0"/>
      <dgm:spPr/>
    </dgm:pt>
    <dgm:pt modelId="{35F68DAC-2302-4A4A-96EC-105342B03286}" type="pres">
      <dgm:prSet presAssocID="{3E82CEFD-7DE4-4758-B9E9-B920E3540CE2}" presName="textRect" presStyleLbl="revTx" presStyleIdx="0" presStyleCnt="5">
        <dgm:presLayoutVars>
          <dgm:chMax val="1"/>
          <dgm:chPref val="1"/>
        </dgm:presLayoutVars>
      </dgm:prSet>
      <dgm:spPr/>
    </dgm:pt>
    <dgm:pt modelId="{3593B5A6-1F79-47BB-8707-46F8B429EC2A}" type="pres">
      <dgm:prSet presAssocID="{A8E8A8FE-C38F-4B9F-AAD1-BFB162BFA4A4}" presName="sibTrans" presStyleCnt="0"/>
      <dgm:spPr/>
    </dgm:pt>
    <dgm:pt modelId="{FD8BE1A9-3E49-43ED-AE56-37EE06986EC4}" type="pres">
      <dgm:prSet presAssocID="{C3DB8B87-BB66-42B6-B8E8-A9B36D8A0682}" presName="compNode" presStyleCnt="0"/>
      <dgm:spPr/>
    </dgm:pt>
    <dgm:pt modelId="{56400C6E-AE61-4674-BDD8-7F8EB52F5CCF}" type="pres">
      <dgm:prSet presAssocID="{C3DB8B87-BB66-42B6-B8E8-A9B36D8A0682}" presName="iconBgRect" presStyleLbl="bgShp" presStyleIdx="1" presStyleCnt="5"/>
      <dgm:spPr/>
    </dgm:pt>
    <dgm:pt modelId="{43CA375A-21FD-4A3F-8D7A-C6576018F90D}" type="pres">
      <dgm:prSet presAssocID="{C3DB8B87-BB66-42B6-B8E8-A9B36D8A068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F9E47F13-E84C-4322-BCF0-C3750B32170F}" type="pres">
      <dgm:prSet presAssocID="{C3DB8B87-BB66-42B6-B8E8-A9B36D8A0682}" presName="spaceRect" presStyleCnt="0"/>
      <dgm:spPr/>
    </dgm:pt>
    <dgm:pt modelId="{AD0C11A2-DA02-4E24-AFBC-24A5F0E75B50}" type="pres">
      <dgm:prSet presAssocID="{C3DB8B87-BB66-42B6-B8E8-A9B36D8A0682}" presName="textRect" presStyleLbl="revTx" presStyleIdx="1" presStyleCnt="5">
        <dgm:presLayoutVars>
          <dgm:chMax val="1"/>
          <dgm:chPref val="1"/>
        </dgm:presLayoutVars>
      </dgm:prSet>
      <dgm:spPr/>
    </dgm:pt>
    <dgm:pt modelId="{17E7671C-D542-42DC-8CF7-8E607A44DC38}" type="pres">
      <dgm:prSet presAssocID="{F6F28E66-7D38-483B-9F6C-65DC10B36B7D}" presName="sibTrans" presStyleCnt="0"/>
      <dgm:spPr/>
    </dgm:pt>
    <dgm:pt modelId="{BA8AAB37-8760-4234-90B3-2A2B096E2692}" type="pres">
      <dgm:prSet presAssocID="{9050B7B7-8DE3-4140-AB99-A225730FA52A}" presName="compNode" presStyleCnt="0"/>
      <dgm:spPr/>
    </dgm:pt>
    <dgm:pt modelId="{93BAB3C2-F8EF-42E5-9DB9-DBFF091524FA}" type="pres">
      <dgm:prSet presAssocID="{9050B7B7-8DE3-4140-AB99-A225730FA52A}" presName="iconBgRect" presStyleLbl="bgShp" presStyleIdx="2" presStyleCnt="5"/>
      <dgm:spPr/>
    </dgm:pt>
    <dgm:pt modelId="{2EAEE540-A144-491C-8287-05F3E106C64E}" type="pres">
      <dgm:prSet presAssocID="{9050B7B7-8DE3-4140-AB99-A225730FA52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dozer"/>
        </a:ext>
      </dgm:extLst>
    </dgm:pt>
    <dgm:pt modelId="{F259DD1D-FAE8-416F-B5A8-0650951F19E9}" type="pres">
      <dgm:prSet presAssocID="{9050B7B7-8DE3-4140-AB99-A225730FA52A}" presName="spaceRect" presStyleCnt="0"/>
      <dgm:spPr/>
    </dgm:pt>
    <dgm:pt modelId="{138E247F-BD1A-477C-9084-4BD98145DA2B}" type="pres">
      <dgm:prSet presAssocID="{9050B7B7-8DE3-4140-AB99-A225730FA52A}" presName="textRect" presStyleLbl="revTx" presStyleIdx="2" presStyleCnt="5">
        <dgm:presLayoutVars>
          <dgm:chMax val="1"/>
          <dgm:chPref val="1"/>
        </dgm:presLayoutVars>
      </dgm:prSet>
      <dgm:spPr/>
    </dgm:pt>
    <dgm:pt modelId="{EDBA3C1E-5936-45AC-83F2-1B6B43A19530}" type="pres">
      <dgm:prSet presAssocID="{A6407DAC-DAE6-49C6-9474-623A7789F4D7}" presName="sibTrans" presStyleCnt="0"/>
      <dgm:spPr/>
    </dgm:pt>
    <dgm:pt modelId="{C91015E0-12B1-4C61-AE74-BA72ED428C9D}" type="pres">
      <dgm:prSet presAssocID="{699F02D1-B16D-40E7-A9A6-AFBDB10BB838}" presName="compNode" presStyleCnt="0"/>
      <dgm:spPr/>
    </dgm:pt>
    <dgm:pt modelId="{8F84960A-E5F1-47AC-A423-3BC4C452FE7F}" type="pres">
      <dgm:prSet presAssocID="{699F02D1-B16D-40E7-A9A6-AFBDB10BB838}" presName="iconBgRect" presStyleLbl="bgShp" presStyleIdx="3" presStyleCnt="5"/>
      <dgm:spPr/>
    </dgm:pt>
    <dgm:pt modelId="{A9E744A0-1B71-4A89-8443-17BC6FDB9879}" type="pres">
      <dgm:prSet presAssocID="{699F02D1-B16D-40E7-A9A6-AFBDB10BB83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C01DA31E-7CFF-4FDB-8CA4-31A63DD8FE9C}" type="pres">
      <dgm:prSet presAssocID="{699F02D1-B16D-40E7-A9A6-AFBDB10BB838}" presName="spaceRect" presStyleCnt="0"/>
      <dgm:spPr/>
    </dgm:pt>
    <dgm:pt modelId="{40FAFD67-5760-4F8A-9659-4B33FEAEC939}" type="pres">
      <dgm:prSet presAssocID="{699F02D1-B16D-40E7-A9A6-AFBDB10BB838}" presName="textRect" presStyleLbl="revTx" presStyleIdx="3" presStyleCnt="5">
        <dgm:presLayoutVars>
          <dgm:chMax val="1"/>
          <dgm:chPref val="1"/>
        </dgm:presLayoutVars>
      </dgm:prSet>
      <dgm:spPr/>
    </dgm:pt>
    <dgm:pt modelId="{EFBDD206-854C-44A4-9435-A11016712C67}" type="pres">
      <dgm:prSet presAssocID="{D8B55C7D-6246-4D01-A06F-6776C0DE786B}" presName="sibTrans" presStyleCnt="0"/>
      <dgm:spPr/>
    </dgm:pt>
    <dgm:pt modelId="{92E3AE36-9C2C-49A8-B919-FF6E8B1F841D}" type="pres">
      <dgm:prSet presAssocID="{3A7BF6D1-CA90-4E32-9EB4-B15206130DAF}" presName="compNode" presStyleCnt="0"/>
      <dgm:spPr/>
    </dgm:pt>
    <dgm:pt modelId="{7C09189A-A527-4BD2-94D6-3700553626BD}" type="pres">
      <dgm:prSet presAssocID="{3A7BF6D1-CA90-4E32-9EB4-B15206130DAF}" presName="iconBgRect" presStyleLbl="bgShp" presStyleIdx="4" presStyleCnt="5"/>
      <dgm:spPr/>
    </dgm:pt>
    <dgm:pt modelId="{BA19C26B-CA83-4A72-9BC1-1D1067B8AF98}" type="pres">
      <dgm:prSet presAssocID="{3A7BF6D1-CA90-4E32-9EB4-B15206130DA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edding Rings"/>
        </a:ext>
      </dgm:extLst>
    </dgm:pt>
    <dgm:pt modelId="{CA3EFFE3-070A-418A-AD3E-76F292E0DB43}" type="pres">
      <dgm:prSet presAssocID="{3A7BF6D1-CA90-4E32-9EB4-B15206130DAF}" presName="spaceRect" presStyleCnt="0"/>
      <dgm:spPr/>
    </dgm:pt>
    <dgm:pt modelId="{70290EA5-6C15-4A31-A387-EB2A87036C1D}" type="pres">
      <dgm:prSet presAssocID="{3A7BF6D1-CA90-4E32-9EB4-B15206130DAF}" presName="textRect" presStyleLbl="revTx" presStyleIdx="4" presStyleCnt="5">
        <dgm:presLayoutVars>
          <dgm:chMax val="1"/>
          <dgm:chPref val="1"/>
        </dgm:presLayoutVars>
      </dgm:prSet>
      <dgm:spPr/>
    </dgm:pt>
  </dgm:ptLst>
  <dgm:cxnLst>
    <dgm:cxn modelId="{93AA4438-4810-45F5-B8FE-A436A88C0CAC}" srcId="{A7DD839C-F82D-4B2C-A319-F7D0BAE485D4}" destId="{3A7BF6D1-CA90-4E32-9EB4-B15206130DAF}" srcOrd="4" destOrd="0" parTransId="{A0CE31CD-F46C-459F-BFB5-5683C5713553}" sibTransId="{D31B4324-0188-40E3-A014-AA52904E503E}"/>
    <dgm:cxn modelId="{6A20C16E-D539-4632-827D-744B3AF7C117}" type="presOf" srcId="{C3DB8B87-BB66-42B6-B8E8-A9B36D8A0682}" destId="{AD0C11A2-DA02-4E24-AFBC-24A5F0E75B50}" srcOrd="0" destOrd="0" presId="urn:microsoft.com/office/officeart/2018/5/layout/IconCircleLabelList"/>
    <dgm:cxn modelId="{AF6BB559-5DFF-466B-B301-F59CE1FAA414}" srcId="{A7DD839C-F82D-4B2C-A319-F7D0BAE485D4}" destId="{699F02D1-B16D-40E7-A9A6-AFBDB10BB838}" srcOrd="3" destOrd="0" parTransId="{3EE44767-F420-41EB-A422-0AFDB8DAF82E}" sibTransId="{D8B55C7D-6246-4D01-A06F-6776C0DE786B}"/>
    <dgm:cxn modelId="{C3BAAA8A-0C97-4036-B98B-1EA78237EF83}" type="presOf" srcId="{9050B7B7-8DE3-4140-AB99-A225730FA52A}" destId="{138E247F-BD1A-477C-9084-4BD98145DA2B}" srcOrd="0" destOrd="0" presId="urn:microsoft.com/office/officeart/2018/5/layout/IconCircleLabelList"/>
    <dgm:cxn modelId="{7217CAA1-DD5F-4400-8231-EFDCC10EA280}" type="presOf" srcId="{699F02D1-B16D-40E7-A9A6-AFBDB10BB838}" destId="{40FAFD67-5760-4F8A-9659-4B33FEAEC939}" srcOrd="0" destOrd="0" presId="urn:microsoft.com/office/officeart/2018/5/layout/IconCircleLabelList"/>
    <dgm:cxn modelId="{E5F067B5-8B92-4A69-AD21-82A30893B41D}" type="presOf" srcId="{3A7BF6D1-CA90-4E32-9EB4-B15206130DAF}" destId="{70290EA5-6C15-4A31-A387-EB2A87036C1D}" srcOrd="0" destOrd="0" presId="urn:microsoft.com/office/officeart/2018/5/layout/IconCircleLabelList"/>
    <dgm:cxn modelId="{5FD7E2BA-8B27-449B-80F7-E735C1F4C9EA}" type="presOf" srcId="{3E82CEFD-7DE4-4758-B9E9-B920E3540CE2}" destId="{35F68DAC-2302-4A4A-96EC-105342B03286}" srcOrd="0" destOrd="0" presId="urn:microsoft.com/office/officeart/2018/5/layout/IconCircleLabelList"/>
    <dgm:cxn modelId="{85EC93CA-9D9A-4FB3-B3C2-8EA55D9D3FA4}" srcId="{A7DD839C-F82D-4B2C-A319-F7D0BAE485D4}" destId="{9050B7B7-8DE3-4140-AB99-A225730FA52A}" srcOrd="2" destOrd="0" parTransId="{55D6206E-0FEF-4560-8F99-6E581DC5F746}" sibTransId="{A6407DAC-DAE6-49C6-9474-623A7789F4D7}"/>
    <dgm:cxn modelId="{D78B65CF-53DD-48B6-9EB9-2ACE18920DEF}" type="presOf" srcId="{A7DD839C-F82D-4B2C-A319-F7D0BAE485D4}" destId="{5D8D77CF-5C0D-43E9-B862-72BEC941D6BB}" srcOrd="0" destOrd="0" presId="urn:microsoft.com/office/officeart/2018/5/layout/IconCircleLabelList"/>
    <dgm:cxn modelId="{E6197EE6-EF27-4F3B-B3EC-23820B477276}" srcId="{A7DD839C-F82D-4B2C-A319-F7D0BAE485D4}" destId="{C3DB8B87-BB66-42B6-B8E8-A9B36D8A0682}" srcOrd="1" destOrd="0" parTransId="{3B95FC67-635A-42FF-BA25-2537320930EE}" sibTransId="{F6F28E66-7D38-483B-9F6C-65DC10B36B7D}"/>
    <dgm:cxn modelId="{86AE2AF7-0907-44EC-BDCE-B078A56E7162}" srcId="{A7DD839C-F82D-4B2C-A319-F7D0BAE485D4}" destId="{3E82CEFD-7DE4-4758-B9E9-B920E3540CE2}" srcOrd="0" destOrd="0" parTransId="{6E5BF193-F881-4DFA-9980-92A1473D1343}" sibTransId="{A8E8A8FE-C38F-4B9F-AAD1-BFB162BFA4A4}"/>
    <dgm:cxn modelId="{3C50AE7A-93B6-4099-928A-2CA4D86693C1}" type="presParOf" srcId="{5D8D77CF-5C0D-43E9-B862-72BEC941D6BB}" destId="{7631F983-E07B-4903-B605-C04E2B930710}" srcOrd="0" destOrd="0" presId="urn:microsoft.com/office/officeart/2018/5/layout/IconCircleLabelList"/>
    <dgm:cxn modelId="{90BBB89F-3509-4931-916D-CC3DA166FBFF}" type="presParOf" srcId="{7631F983-E07B-4903-B605-C04E2B930710}" destId="{CF9703FF-B7C5-4A58-97AF-DD57812AA679}" srcOrd="0" destOrd="0" presId="urn:microsoft.com/office/officeart/2018/5/layout/IconCircleLabelList"/>
    <dgm:cxn modelId="{D32F5027-2C0A-4BCC-B024-1EB571ABD519}" type="presParOf" srcId="{7631F983-E07B-4903-B605-C04E2B930710}" destId="{62E7C472-65CB-45B1-9EE4-86423E83C7C9}" srcOrd="1" destOrd="0" presId="urn:microsoft.com/office/officeart/2018/5/layout/IconCircleLabelList"/>
    <dgm:cxn modelId="{27979B89-946F-41FE-99A6-C84D57100E23}" type="presParOf" srcId="{7631F983-E07B-4903-B605-C04E2B930710}" destId="{82D6ACFF-5AF6-4A33-B934-D182858D3C22}" srcOrd="2" destOrd="0" presId="urn:microsoft.com/office/officeart/2018/5/layout/IconCircleLabelList"/>
    <dgm:cxn modelId="{3E211EB9-1D32-42D6-8C21-3C97F492E148}" type="presParOf" srcId="{7631F983-E07B-4903-B605-C04E2B930710}" destId="{35F68DAC-2302-4A4A-96EC-105342B03286}" srcOrd="3" destOrd="0" presId="urn:microsoft.com/office/officeart/2018/5/layout/IconCircleLabelList"/>
    <dgm:cxn modelId="{1D0E8B0F-6BAA-4D9F-81D6-DA9C79D70DD7}" type="presParOf" srcId="{5D8D77CF-5C0D-43E9-B862-72BEC941D6BB}" destId="{3593B5A6-1F79-47BB-8707-46F8B429EC2A}" srcOrd="1" destOrd="0" presId="urn:microsoft.com/office/officeart/2018/5/layout/IconCircleLabelList"/>
    <dgm:cxn modelId="{81637B53-385A-4646-9872-CB02F0BC5FB9}" type="presParOf" srcId="{5D8D77CF-5C0D-43E9-B862-72BEC941D6BB}" destId="{FD8BE1A9-3E49-43ED-AE56-37EE06986EC4}" srcOrd="2" destOrd="0" presId="urn:microsoft.com/office/officeart/2018/5/layout/IconCircleLabelList"/>
    <dgm:cxn modelId="{8242A423-5A82-4FBF-97C6-289CDC3ABF8E}" type="presParOf" srcId="{FD8BE1A9-3E49-43ED-AE56-37EE06986EC4}" destId="{56400C6E-AE61-4674-BDD8-7F8EB52F5CCF}" srcOrd="0" destOrd="0" presId="urn:microsoft.com/office/officeart/2018/5/layout/IconCircleLabelList"/>
    <dgm:cxn modelId="{15B719F5-C5CB-4D6F-8F29-D863D1EE5DB1}" type="presParOf" srcId="{FD8BE1A9-3E49-43ED-AE56-37EE06986EC4}" destId="{43CA375A-21FD-4A3F-8D7A-C6576018F90D}" srcOrd="1" destOrd="0" presId="urn:microsoft.com/office/officeart/2018/5/layout/IconCircleLabelList"/>
    <dgm:cxn modelId="{1A9CB0EB-9B2B-4CFD-B1A8-F9F6A6D012D1}" type="presParOf" srcId="{FD8BE1A9-3E49-43ED-AE56-37EE06986EC4}" destId="{F9E47F13-E84C-4322-BCF0-C3750B32170F}" srcOrd="2" destOrd="0" presId="urn:microsoft.com/office/officeart/2018/5/layout/IconCircleLabelList"/>
    <dgm:cxn modelId="{E9AFBE70-4C1B-49E3-8E5B-6F627C0DBE5D}" type="presParOf" srcId="{FD8BE1A9-3E49-43ED-AE56-37EE06986EC4}" destId="{AD0C11A2-DA02-4E24-AFBC-24A5F0E75B50}" srcOrd="3" destOrd="0" presId="urn:microsoft.com/office/officeart/2018/5/layout/IconCircleLabelList"/>
    <dgm:cxn modelId="{0E2284BD-07F4-4D39-BC57-ABF889F75FF5}" type="presParOf" srcId="{5D8D77CF-5C0D-43E9-B862-72BEC941D6BB}" destId="{17E7671C-D542-42DC-8CF7-8E607A44DC38}" srcOrd="3" destOrd="0" presId="urn:microsoft.com/office/officeart/2018/5/layout/IconCircleLabelList"/>
    <dgm:cxn modelId="{EDF55463-8FCB-4377-97F6-27B66A3A15AD}" type="presParOf" srcId="{5D8D77CF-5C0D-43E9-B862-72BEC941D6BB}" destId="{BA8AAB37-8760-4234-90B3-2A2B096E2692}" srcOrd="4" destOrd="0" presId="urn:microsoft.com/office/officeart/2018/5/layout/IconCircleLabelList"/>
    <dgm:cxn modelId="{D9DF00FC-458D-41B4-9F53-95A445DA3604}" type="presParOf" srcId="{BA8AAB37-8760-4234-90B3-2A2B096E2692}" destId="{93BAB3C2-F8EF-42E5-9DB9-DBFF091524FA}" srcOrd="0" destOrd="0" presId="urn:microsoft.com/office/officeart/2018/5/layout/IconCircleLabelList"/>
    <dgm:cxn modelId="{E05464C9-9832-4CD5-BEA6-4AC84F7EFD86}" type="presParOf" srcId="{BA8AAB37-8760-4234-90B3-2A2B096E2692}" destId="{2EAEE540-A144-491C-8287-05F3E106C64E}" srcOrd="1" destOrd="0" presId="urn:microsoft.com/office/officeart/2018/5/layout/IconCircleLabelList"/>
    <dgm:cxn modelId="{53728C63-168B-4A83-8909-AE44E9BEE596}" type="presParOf" srcId="{BA8AAB37-8760-4234-90B3-2A2B096E2692}" destId="{F259DD1D-FAE8-416F-B5A8-0650951F19E9}" srcOrd="2" destOrd="0" presId="urn:microsoft.com/office/officeart/2018/5/layout/IconCircleLabelList"/>
    <dgm:cxn modelId="{C45E1EC8-A25D-4621-ACF2-9109C7274C10}" type="presParOf" srcId="{BA8AAB37-8760-4234-90B3-2A2B096E2692}" destId="{138E247F-BD1A-477C-9084-4BD98145DA2B}" srcOrd="3" destOrd="0" presId="urn:microsoft.com/office/officeart/2018/5/layout/IconCircleLabelList"/>
    <dgm:cxn modelId="{FC2E8FBC-F10B-4185-ACD8-42A171D1E665}" type="presParOf" srcId="{5D8D77CF-5C0D-43E9-B862-72BEC941D6BB}" destId="{EDBA3C1E-5936-45AC-83F2-1B6B43A19530}" srcOrd="5" destOrd="0" presId="urn:microsoft.com/office/officeart/2018/5/layout/IconCircleLabelList"/>
    <dgm:cxn modelId="{8352FFA5-885F-4B89-AB63-BE0EEC24A4F6}" type="presParOf" srcId="{5D8D77CF-5C0D-43E9-B862-72BEC941D6BB}" destId="{C91015E0-12B1-4C61-AE74-BA72ED428C9D}" srcOrd="6" destOrd="0" presId="urn:microsoft.com/office/officeart/2018/5/layout/IconCircleLabelList"/>
    <dgm:cxn modelId="{E1ED0970-5B9F-4869-AE14-E3A8BFAD7C55}" type="presParOf" srcId="{C91015E0-12B1-4C61-AE74-BA72ED428C9D}" destId="{8F84960A-E5F1-47AC-A423-3BC4C452FE7F}" srcOrd="0" destOrd="0" presId="urn:microsoft.com/office/officeart/2018/5/layout/IconCircleLabelList"/>
    <dgm:cxn modelId="{62999C80-0DC1-45A1-9506-33A088369783}" type="presParOf" srcId="{C91015E0-12B1-4C61-AE74-BA72ED428C9D}" destId="{A9E744A0-1B71-4A89-8443-17BC6FDB9879}" srcOrd="1" destOrd="0" presId="urn:microsoft.com/office/officeart/2018/5/layout/IconCircleLabelList"/>
    <dgm:cxn modelId="{2741473E-F6A7-433D-B738-A0EFF4BF5540}" type="presParOf" srcId="{C91015E0-12B1-4C61-AE74-BA72ED428C9D}" destId="{C01DA31E-7CFF-4FDB-8CA4-31A63DD8FE9C}" srcOrd="2" destOrd="0" presId="urn:microsoft.com/office/officeart/2018/5/layout/IconCircleLabelList"/>
    <dgm:cxn modelId="{71438746-439C-4EB4-B36E-0A8F1220C4AE}" type="presParOf" srcId="{C91015E0-12B1-4C61-AE74-BA72ED428C9D}" destId="{40FAFD67-5760-4F8A-9659-4B33FEAEC939}" srcOrd="3" destOrd="0" presId="urn:microsoft.com/office/officeart/2018/5/layout/IconCircleLabelList"/>
    <dgm:cxn modelId="{83138018-9080-4866-93F3-EB12CCAF70CF}" type="presParOf" srcId="{5D8D77CF-5C0D-43E9-B862-72BEC941D6BB}" destId="{EFBDD206-854C-44A4-9435-A11016712C67}" srcOrd="7" destOrd="0" presId="urn:microsoft.com/office/officeart/2018/5/layout/IconCircleLabelList"/>
    <dgm:cxn modelId="{65EEAE14-D877-4B84-9285-95A48D66E9DE}" type="presParOf" srcId="{5D8D77CF-5C0D-43E9-B862-72BEC941D6BB}" destId="{92E3AE36-9C2C-49A8-B919-FF6E8B1F841D}" srcOrd="8" destOrd="0" presId="urn:microsoft.com/office/officeart/2018/5/layout/IconCircleLabelList"/>
    <dgm:cxn modelId="{2E779E6F-872E-4B75-BB15-55FA28B61D64}" type="presParOf" srcId="{92E3AE36-9C2C-49A8-B919-FF6E8B1F841D}" destId="{7C09189A-A527-4BD2-94D6-3700553626BD}" srcOrd="0" destOrd="0" presId="urn:microsoft.com/office/officeart/2018/5/layout/IconCircleLabelList"/>
    <dgm:cxn modelId="{6377C0B4-4F9A-4C5E-9DD9-E328671ECDAC}" type="presParOf" srcId="{92E3AE36-9C2C-49A8-B919-FF6E8B1F841D}" destId="{BA19C26B-CA83-4A72-9BC1-1D1067B8AF98}" srcOrd="1" destOrd="0" presId="urn:microsoft.com/office/officeart/2018/5/layout/IconCircleLabelList"/>
    <dgm:cxn modelId="{AFB5A585-B85B-4EE7-A25B-53811E12686F}" type="presParOf" srcId="{92E3AE36-9C2C-49A8-B919-FF6E8B1F841D}" destId="{CA3EFFE3-070A-418A-AD3E-76F292E0DB43}" srcOrd="2" destOrd="0" presId="urn:microsoft.com/office/officeart/2018/5/layout/IconCircleLabelList"/>
    <dgm:cxn modelId="{3A22EF93-C483-48A7-ADA9-6C27EBE5B06E}" type="presParOf" srcId="{92E3AE36-9C2C-49A8-B919-FF6E8B1F841D}" destId="{70290EA5-6C15-4A31-A387-EB2A87036C1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B59EB8-E1C7-440D-BD40-D285B74270A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C80D8FC-F2C5-48DB-96E1-B5D8F66D5C28}">
      <dgm:prSet/>
      <dgm:spPr/>
      <dgm:t>
        <a:bodyPr/>
        <a:lstStyle/>
        <a:p>
          <a:r>
            <a:rPr lang="en-GB"/>
            <a:t>Beneficiaries may not all get an equal share. </a:t>
          </a:r>
          <a:endParaRPr lang="en-US"/>
        </a:p>
      </dgm:t>
    </dgm:pt>
    <dgm:pt modelId="{E46EB216-A8CE-46B7-B254-229E9ACCD906}" type="parTrans" cxnId="{D00D9778-61EE-4F6D-8AFD-FEFD9977AD5C}">
      <dgm:prSet/>
      <dgm:spPr/>
      <dgm:t>
        <a:bodyPr/>
        <a:lstStyle/>
        <a:p>
          <a:endParaRPr lang="en-US"/>
        </a:p>
      </dgm:t>
    </dgm:pt>
    <dgm:pt modelId="{E75D1CFB-C5FB-4308-ADCA-242E35D22432}" type="sibTrans" cxnId="{D00D9778-61EE-4F6D-8AFD-FEFD9977AD5C}">
      <dgm:prSet/>
      <dgm:spPr/>
      <dgm:t>
        <a:bodyPr/>
        <a:lstStyle/>
        <a:p>
          <a:endParaRPr lang="en-US"/>
        </a:p>
      </dgm:t>
    </dgm:pt>
    <dgm:pt modelId="{38385ADC-A83E-4B13-B619-FB8FCDF863C0}">
      <dgm:prSet/>
      <dgm:spPr/>
      <dgm:t>
        <a:bodyPr/>
        <a:lstStyle/>
        <a:p>
          <a:r>
            <a:rPr lang="en-GB"/>
            <a:t>If all beneficiaries are 18 and over and have no disabilities, they can determine a trust and ask for the trust to be shared between them. Different to a mere power as they cannot claim any interest until the powers has been used for their benefit. </a:t>
          </a:r>
          <a:endParaRPr lang="en-US"/>
        </a:p>
      </dgm:t>
    </dgm:pt>
    <dgm:pt modelId="{9CBEBEB4-B279-46FC-807A-2298C0249701}" type="parTrans" cxnId="{E2C92A49-4527-401C-8D9E-B36CA6A4BA24}">
      <dgm:prSet/>
      <dgm:spPr/>
      <dgm:t>
        <a:bodyPr/>
        <a:lstStyle/>
        <a:p>
          <a:endParaRPr lang="en-US"/>
        </a:p>
      </dgm:t>
    </dgm:pt>
    <dgm:pt modelId="{BD579A52-F187-4C39-A0A3-10456676D3BD}" type="sibTrans" cxnId="{E2C92A49-4527-401C-8D9E-B36CA6A4BA24}">
      <dgm:prSet/>
      <dgm:spPr/>
      <dgm:t>
        <a:bodyPr/>
        <a:lstStyle/>
        <a:p>
          <a:endParaRPr lang="en-US"/>
        </a:p>
      </dgm:t>
    </dgm:pt>
    <dgm:pt modelId="{752DEF6E-E642-41E1-A788-C96E03266476}" type="pres">
      <dgm:prSet presAssocID="{FEB59EB8-E1C7-440D-BD40-D285B74270AB}" presName="hierChild1" presStyleCnt="0">
        <dgm:presLayoutVars>
          <dgm:chPref val="1"/>
          <dgm:dir/>
          <dgm:animOne val="branch"/>
          <dgm:animLvl val="lvl"/>
          <dgm:resizeHandles/>
        </dgm:presLayoutVars>
      </dgm:prSet>
      <dgm:spPr/>
    </dgm:pt>
    <dgm:pt modelId="{AB6EE044-F7C9-4D83-9096-A8E8752F3FC6}" type="pres">
      <dgm:prSet presAssocID="{8C80D8FC-F2C5-48DB-96E1-B5D8F66D5C28}" presName="hierRoot1" presStyleCnt="0"/>
      <dgm:spPr/>
    </dgm:pt>
    <dgm:pt modelId="{5CD20E6B-8BBF-4FA3-8EC0-2D0829DB2BF2}" type="pres">
      <dgm:prSet presAssocID="{8C80D8FC-F2C5-48DB-96E1-B5D8F66D5C28}" presName="composite" presStyleCnt="0"/>
      <dgm:spPr/>
    </dgm:pt>
    <dgm:pt modelId="{B79B385B-8B98-45FF-97DA-7F2F6ACC658D}" type="pres">
      <dgm:prSet presAssocID="{8C80D8FC-F2C5-48DB-96E1-B5D8F66D5C28}" presName="background" presStyleLbl="node0" presStyleIdx="0" presStyleCnt="2"/>
      <dgm:spPr/>
    </dgm:pt>
    <dgm:pt modelId="{78A2C421-A976-431A-98AB-7161D4057E7E}" type="pres">
      <dgm:prSet presAssocID="{8C80D8FC-F2C5-48DB-96E1-B5D8F66D5C28}" presName="text" presStyleLbl="fgAcc0" presStyleIdx="0" presStyleCnt="2">
        <dgm:presLayoutVars>
          <dgm:chPref val="3"/>
        </dgm:presLayoutVars>
      </dgm:prSet>
      <dgm:spPr/>
    </dgm:pt>
    <dgm:pt modelId="{6D36E2FA-70E3-4307-BAAB-4035C2F1FA4A}" type="pres">
      <dgm:prSet presAssocID="{8C80D8FC-F2C5-48DB-96E1-B5D8F66D5C28}" presName="hierChild2" presStyleCnt="0"/>
      <dgm:spPr/>
    </dgm:pt>
    <dgm:pt modelId="{255C6A3C-CDDE-43C0-8D4A-266F9DEEA55A}" type="pres">
      <dgm:prSet presAssocID="{38385ADC-A83E-4B13-B619-FB8FCDF863C0}" presName="hierRoot1" presStyleCnt="0"/>
      <dgm:spPr/>
    </dgm:pt>
    <dgm:pt modelId="{BEA0511E-E533-436A-AABF-A6A7DFF3D621}" type="pres">
      <dgm:prSet presAssocID="{38385ADC-A83E-4B13-B619-FB8FCDF863C0}" presName="composite" presStyleCnt="0"/>
      <dgm:spPr/>
    </dgm:pt>
    <dgm:pt modelId="{6933BC92-E88B-4D7A-A70A-AEFE8E1B564E}" type="pres">
      <dgm:prSet presAssocID="{38385ADC-A83E-4B13-B619-FB8FCDF863C0}" presName="background" presStyleLbl="node0" presStyleIdx="1" presStyleCnt="2"/>
      <dgm:spPr/>
    </dgm:pt>
    <dgm:pt modelId="{2FB1358C-1ACD-44B8-86A4-49D8B52FD14E}" type="pres">
      <dgm:prSet presAssocID="{38385ADC-A83E-4B13-B619-FB8FCDF863C0}" presName="text" presStyleLbl="fgAcc0" presStyleIdx="1" presStyleCnt="2">
        <dgm:presLayoutVars>
          <dgm:chPref val="3"/>
        </dgm:presLayoutVars>
      </dgm:prSet>
      <dgm:spPr/>
    </dgm:pt>
    <dgm:pt modelId="{57CA48E6-884F-4B1C-B1E9-536A86CB35E5}" type="pres">
      <dgm:prSet presAssocID="{38385ADC-A83E-4B13-B619-FB8FCDF863C0}" presName="hierChild2" presStyleCnt="0"/>
      <dgm:spPr/>
    </dgm:pt>
  </dgm:ptLst>
  <dgm:cxnLst>
    <dgm:cxn modelId="{4AD19830-C672-400C-A2DA-2A8503DC5B47}" type="presOf" srcId="{FEB59EB8-E1C7-440D-BD40-D285B74270AB}" destId="{752DEF6E-E642-41E1-A788-C96E03266476}" srcOrd="0" destOrd="0" presId="urn:microsoft.com/office/officeart/2005/8/layout/hierarchy1"/>
    <dgm:cxn modelId="{E2C92A49-4527-401C-8D9E-B36CA6A4BA24}" srcId="{FEB59EB8-E1C7-440D-BD40-D285B74270AB}" destId="{38385ADC-A83E-4B13-B619-FB8FCDF863C0}" srcOrd="1" destOrd="0" parTransId="{9CBEBEB4-B279-46FC-807A-2298C0249701}" sibTransId="{BD579A52-F187-4C39-A0A3-10456676D3BD}"/>
    <dgm:cxn modelId="{D00D9778-61EE-4F6D-8AFD-FEFD9977AD5C}" srcId="{FEB59EB8-E1C7-440D-BD40-D285B74270AB}" destId="{8C80D8FC-F2C5-48DB-96E1-B5D8F66D5C28}" srcOrd="0" destOrd="0" parTransId="{E46EB216-A8CE-46B7-B254-229E9ACCD906}" sibTransId="{E75D1CFB-C5FB-4308-ADCA-242E35D22432}"/>
    <dgm:cxn modelId="{057314AC-49BD-4647-8295-A3CAF0D49074}" type="presOf" srcId="{8C80D8FC-F2C5-48DB-96E1-B5D8F66D5C28}" destId="{78A2C421-A976-431A-98AB-7161D4057E7E}" srcOrd="0" destOrd="0" presId="urn:microsoft.com/office/officeart/2005/8/layout/hierarchy1"/>
    <dgm:cxn modelId="{6515A5C1-F613-47D8-8CFB-7CF53E08A9AD}" type="presOf" srcId="{38385ADC-A83E-4B13-B619-FB8FCDF863C0}" destId="{2FB1358C-1ACD-44B8-86A4-49D8B52FD14E}" srcOrd="0" destOrd="0" presId="urn:microsoft.com/office/officeart/2005/8/layout/hierarchy1"/>
    <dgm:cxn modelId="{A6016982-E822-43FD-9C38-C3245EF8A0B1}" type="presParOf" srcId="{752DEF6E-E642-41E1-A788-C96E03266476}" destId="{AB6EE044-F7C9-4D83-9096-A8E8752F3FC6}" srcOrd="0" destOrd="0" presId="urn:microsoft.com/office/officeart/2005/8/layout/hierarchy1"/>
    <dgm:cxn modelId="{9611D81F-FE09-4C30-8F9B-C9F69CCF1867}" type="presParOf" srcId="{AB6EE044-F7C9-4D83-9096-A8E8752F3FC6}" destId="{5CD20E6B-8BBF-4FA3-8EC0-2D0829DB2BF2}" srcOrd="0" destOrd="0" presId="urn:microsoft.com/office/officeart/2005/8/layout/hierarchy1"/>
    <dgm:cxn modelId="{5F7B5B0C-D062-4030-A36E-0ED22A789A9F}" type="presParOf" srcId="{5CD20E6B-8BBF-4FA3-8EC0-2D0829DB2BF2}" destId="{B79B385B-8B98-45FF-97DA-7F2F6ACC658D}" srcOrd="0" destOrd="0" presId="urn:microsoft.com/office/officeart/2005/8/layout/hierarchy1"/>
    <dgm:cxn modelId="{6BA69E32-2325-4250-92E3-212B8F1037D9}" type="presParOf" srcId="{5CD20E6B-8BBF-4FA3-8EC0-2D0829DB2BF2}" destId="{78A2C421-A976-431A-98AB-7161D4057E7E}" srcOrd="1" destOrd="0" presId="urn:microsoft.com/office/officeart/2005/8/layout/hierarchy1"/>
    <dgm:cxn modelId="{260C426E-831E-4D7B-AC4F-D0A54ABB8B00}" type="presParOf" srcId="{AB6EE044-F7C9-4D83-9096-A8E8752F3FC6}" destId="{6D36E2FA-70E3-4307-BAAB-4035C2F1FA4A}" srcOrd="1" destOrd="0" presId="urn:microsoft.com/office/officeart/2005/8/layout/hierarchy1"/>
    <dgm:cxn modelId="{6E81FE64-CC10-4E9E-A082-CE5C324FF37A}" type="presParOf" srcId="{752DEF6E-E642-41E1-A788-C96E03266476}" destId="{255C6A3C-CDDE-43C0-8D4A-266F9DEEA55A}" srcOrd="1" destOrd="0" presId="urn:microsoft.com/office/officeart/2005/8/layout/hierarchy1"/>
    <dgm:cxn modelId="{41F8FD39-FC2A-47A8-8CA8-EA15A56520A4}" type="presParOf" srcId="{255C6A3C-CDDE-43C0-8D4A-266F9DEEA55A}" destId="{BEA0511E-E533-436A-AABF-A6A7DFF3D621}" srcOrd="0" destOrd="0" presId="urn:microsoft.com/office/officeart/2005/8/layout/hierarchy1"/>
    <dgm:cxn modelId="{8416828D-7650-47C5-8A5E-5A26BCE9E2B8}" type="presParOf" srcId="{BEA0511E-E533-436A-AABF-A6A7DFF3D621}" destId="{6933BC92-E88B-4D7A-A70A-AEFE8E1B564E}" srcOrd="0" destOrd="0" presId="urn:microsoft.com/office/officeart/2005/8/layout/hierarchy1"/>
    <dgm:cxn modelId="{BC7D9656-FC5A-4993-8049-078DC3210B7A}" type="presParOf" srcId="{BEA0511E-E533-436A-AABF-A6A7DFF3D621}" destId="{2FB1358C-1ACD-44B8-86A4-49D8B52FD14E}" srcOrd="1" destOrd="0" presId="urn:microsoft.com/office/officeart/2005/8/layout/hierarchy1"/>
    <dgm:cxn modelId="{4CD0F161-6845-4C0D-992B-532161D08BFB}" type="presParOf" srcId="{255C6A3C-CDDE-43C0-8D4A-266F9DEEA55A}" destId="{57CA48E6-884F-4B1C-B1E9-536A86CB35E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24A211-8A8E-473E-A9D9-A3293577E8A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9998A1CE-6F47-49FC-9A0D-BDFE34E3236F}">
      <dgm:prSet/>
      <dgm:spPr/>
      <dgm:t>
        <a:bodyPr/>
        <a:lstStyle/>
        <a:p>
          <a:r>
            <a:rPr lang="en-GB"/>
            <a:t>Certainty of objectives test is the same for discretionary trust and powers. </a:t>
          </a:r>
          <a:endParaRPr lang="en-US"/>
        </a:p>
      </dgm:t>
    </dgm:pt>
    <dgm:pt modelId="{7F0F621C-67F8-4C72-84D1-079508605FBB}" type="parTrans" cxnId="{65673145-E882-44B1-A610-77AFD4780E4B}">
      <dgm:prSet/>
      <dgm:spPr/>
      <dgm:t>
        <a:bodyPr/>
        <a:lstStyle/>
        <a:p>
          <a:endParaRPr lang="en-US"/>
        </a:p>
      </dgm:t>
    </dgm:pt>
    <dgm:pt modelId="{AE1DE755-DCF4-411F-96C7-DDC8905DF3A1}" type="sibTrans" cxnId="{65673145-E882-44B1-A610-77AFD4780E4B}">
      <dgm:prSet/>
      <dgm:spPr/>
      <dgm:t>
        <a:bodyPr/>
        <a:lstStyle/>
        <a:p>
          <a:endParaRPr lang="en-US"/>
        </a:p>
      </dgm:t>
    </dgm:pt>
    <dgm:pt modelId="{590D3E92-6AA0-40CE-82F2-33B5354A333F}">
      <dgm:prSet/>
      <dgm:spPr/>
      <dgm:t>
        <a:bodyPr/>
        <a:lstStyle/>
        <a:p>
          <a:r>
            <a:rPr lang="en-GB"/>
            <a:t>But there are differences. </a:t>
          </a:r>
          <a:endParaRPr lang="en-US"/>
        </a:p>
      </dgm:t>
    </dgm:pt>
    <dgm:pt modelId="{8F88F783-B0A8-4FA6-BAFB-42237133C8B3}" type="parTrans" cxnId="{A3B86C8A-F79B-4701-AE65-2BF47E63BADA}">
      <dgm:prSet/>
      <dgm:spPr/>
      <dgm:t>
        <a:bodyPr/>
        <a:lstStyle/>
        <a:p>
          <a:endParaRPr lang="en-US"/>
        </a:p>
      </dgm:t>
    </dgm:pt>
    <dgm:pt modelId="{E906BC97-0680-491B-8E99-5EE4B712F09F}" type="sibTrans" cxnId="{A3B86C8A-F79B-4701-AE65-2BF47E63BADA}">
      <dgm:prSet/>
      <dgm:spPr/>
      <dgm:t>
        <a:bodyPr/>
        <a:lstStyle/>
        <a:p>
          <a:endParaRPr lang="en-US"/>
        </a:p>
      </dgm:t>
    </dgm:pt>
    <dgm:pt modelId="{02F3E4F3-1FAD-475D-A56D-CCBC95861AD5}">
      <dgm:prSet/>
      <dgm:spPr/>
      <dgm:t>
        <a:bodyPr/>
        <a:lstStyle/>
        <a:p>
          <a:r>
            <a:rPr lang="en-GB"/>
            <a:t>Mcphail v Doulton [2017] – ‘’ Such distinction as there is would seem to lie in the extent of the survey which the trustee is required to carry out…. A wider and more comprehensive range of inquiry is called for in the case of trust powers than in the case of powers’’</a:t>
          </a:r>
          <a:endParaRPr lang="en-US"/>
        </a:p>
      </dgm:t>
    </dgm:pt>
    <dgm:pt modelId="{8961DAB9-372D-41EF-80F3-8394FA8C07AF}" type="parTrans" cxnId="{3B7795D4-101F-4BA0-B8FE-A93225384514}">
      <dgm:prSet/>
      <dgm:spPr/>
      <dgm:t>
        <a:bodyPr/>
        <a:lstStyle/>
        <a:p>
          <a:endParaRPr lang="en-US"/>
        </a:p>
      </dgm:t>
    </dgm:pt>
    <dgm:pt modelId="{11E360BF-3935-4B42-AE10-BF467658A79A}" type="sibTrans" cxnId="{3B7795D4-101F-4BA0-B8FE-A93225384514}">
      <dgm:prSet/>
      <dgm:spPr/>
      <dgm:t>
        <a:bodyPr/>
        <a:lstStyle/>
        <a:p>
          <a:endParaRPr lang="en-US"/>
        </a:p>
      </dgm:t>
    </dgm:pt>
    <dgm:pt modelId="{DDD4C6AC-55CE-4621-A233-EABC3FD95D24}">
      <dgm:prSet/>
      <dgm:spPr/>
      <dgm:t>
        <a:bodyPr/>
        <a:lstStyle/>
        <a:p>
          <a:r>
            <a:rPr lang="en-GB"/>
            <a:t>Trustee must survey the field- does not need a large list of all the beneficiaries but needs to have a rough estimate. </a:t>
          </a:r>
          <a:endParaRPr lang="en-US"/>
        </a:p>
      </dgm:t>
    </dgm:pt>
    <dgm:pt modelId="{87AD373F-5696-479F-9E82-D8CE98B2C8BB}" type="parTrans" cxnId="{153DBA9A-10C0-4044-8488-20E923DF1B3E}">
      <dgm:prSet/>
      <dgm:spPr/>
      <dgm:t>
        <a:bodyPr/>
        <a:lstStyle/>
        <a:p>
          <a:endParaRPr lang="en-US"/>
        </a:p>
      </dgm:t>
    </dgm:pt>
    <dgm:pt modelId="{FB0AB764-318C-4017-AB75-BA077EFEE6CE}" type="sibTrans" cxnId="{153DBA9A-10C0-4044-8488-20E923DF1B3E}">
      <dgm:prSet/>
      <dgm:spPr/>
      <dgm:t>
        <a:bodyPr/>
        <a:lstStyle/>
        <a:p>
          <a:endParaRPr lang="en-US"/>
        </a:p>
      </dgm:t>
    </dgm:pt>
    <dgm:pt modelId="{D6DB1A54-7DF6-48CC-B9C3-13BB5E95ECD7}" type="pres">
      <dgm:prSet presAssocID="{A024A211-8A8E-473E-A9D9-A3293577E8AF}" presName="outerComposite" presStyleCnt="0">
        <dgm:presLayoutVars>
          <dgm:chMax val="5"/>
          <dgm:dir/>
          <dgm:resizeHandles val="exact"/>
        </dgm:presLayoutVars>
      </dgm:prSet>
      <dgm:spPr/>
    </dgm:pt>
    <dgm:pt modelId="{CBFF3FE9-C133-41BD-8F7D-58DE5812529E}" type="pres">
      <dgm:prSet presAssocID="{A024A211-8A8E-473E-A9D9-A3293577E8AF}" presName="dummyMaxCanvas" presStyleCnt="0">
        <dgm:presLayoutVars/>
      </dgm:prSet>
      <dgm:spPr/>
    </dgm:pt>
    <dgm:pt modelId="{CD852142-967C-430B-AEC7-33D5D709A554}" type="pres">
      <dgm:prSet presAssocID="{A024A211-8A8E-473E-A9D9-A3293577E8AF}" presName="FourNodes_1" presStyleLbl="node1" presStyleIdx="0" presStyleCnt="4">
        <dgm:presLayoutVars>
          <dgm:bulletEnabled val="1"/>
        </dgm:presLayoutVars>
      </dgm:prSet>
      <dgm:spPr/>
    </dgm:pt>
    <dgm:pt modelId="{9BDEF328-B186-4FCF-91BC-34D69191214C}" type="pres">
      <dgm:prSet presAssocID="{A024A211-8A8E-473E-A9D9-A3293577E8AF}" presName="FourNodes_2" presStyleLbl="node1" presStyleIdx="1" presStyleCnt="4">
        <dgm:presLayoutVars>
          <dgm:bulletEnabled val="1"/>
        </dgm:presLayoutVars>
      </dgm:prSet>
      <dgm:spPr/>
    </dgm:pt>
    <dgm:pt modelId="{A4F3F31B-34A7-4495-BD9F-CF5D95ECF052}" type="pres">
      <dgm:prSet presAssocID="{A024A211-8A8E-473E-A9D9-A3293577E8AF}" presName="FourNodes_3" presStyleLbl="node1" presStyleIdx="2" presStyleCnt="4">
        <dgm:presLayoutVars>
          <dgm:bulletEnabled val="1"/>
        </dgm:presLayoutVars>
      </dgm:prSet>
      <dgm:spPr/>
    </dgm:pt>
    <dgm:pt modelId="{91C707EA-05C4-4695-8B5C-5E38434F694B}" type="pres">
      <dgm:prSet presAssocID="{A024A211-8A8E-473E-A9D9-A3293577E8AF}" presName="FourNodes_4" presStyleLbl="node1" presStyleIdx="3" presStyleCnt="4">
        <dgm:presLayoutVars>
          <dgm:bulletEnabled val="1"/>
        </dgm:presLayoutVars>
      </dgm:prSet>
      <dgm:spPr/>
    </dgm:pt>
    <dgm:pt modelId="{EE557A82-2C66-4480-94AE-71B3570CFA15}" type="pres">
      <dgm:prSet presAssocID="{A024A211-8A8E-473E-A9D9-A3293577E8AF}" presName="FourConn_1-2" presStyleLbl="fgAccFollowNode1" presStyleIdx="0" presStyleCnt="3">
        <dgm:presLayoutVars>
          <dgm:bulletEnabled val="1"/>
        </dgm:presLayoutVars>
      </dgm:prSet>
      <dgm:spPr/>
    </dgm:pt>
    <dgm:pt modelId="{3BFDC5F3-3D0B-4FD9-BF3D-19895C4948BE}" type="pres">
      <dgm:prSet presAssocID="{A024A211-8A8E-473E-A9D9-A3293577E8AF}" presName="FourConn_2-3" presStyleLbl="fgAccFollowNode1" presStyleIdx="1" presStyleCnt="3">
        <dgm:presLayoutVars>
          <dgm:bulletEnabled val="1"/>
        </dgm:presLayoutVars>
      </dgm:prSet>
      <dgm:spPr/>
    </dgm:pt>
    <dgm:pt modelId="{6E0807FA-6780-487F-BF08-0466ED5E4913}" type="pres">
      <dgm:prSet presAssocID="{A024A211-8A8E-473E-A9D9-A3293577E8AF}" presName="FourConn_3-4" presStyleLbl="fgAccFollowNode1" presStyleIdx="2" presStyleCnt="3">
        <dgm:presLayoutVars>
          <dgm:bulletEnabled val="1"/>
        </dgm:presLayoutVars>
      </dgm:prSet>
      <dgm:spPr/>
    </dgm:pt>
    <dgm:pt modelId="{7C9CDABD-1438-4D59-86A6-E072675B69A1}" type="pres">
      <dgm:prSet presAssocID="{A024A211-8A8E-473E-A9D9-A3293577E8AF}" presName="FourNodes_1_text" presStyleLbl="node1" presStyleIdx="3" presStyleCnt="4">
        <dgm:presLayoutVars>
          <dgm:bulletEnabled val="1"/>
        </dgm:presLayoutVars>
      </dgm:prSet>
      <dgm:spPr/>
    </dgm:pt>
    <dgm:pt modelId="{3BF1BC5D-96AA-4E76-B5FB-685C79DBBF0F}" type="pres">
      <dgm:prSet presAssocID="{A024A211-8A8E-473E-A9D9-A3293577E8AF}" presName="FourNodes_2_text" presStyleLbl="node1" presStyleIdx="3" presStyleCnt="4">
        <dgm:presLayoutVars>
          <dgm:bulletEnabled val="1"/>
        </dgm:presLayoutVars>
      </dgm:prSet>
      <dgm:spPr/>
    </dgm:pt>
    <dgm:pt modelId="{A3B56794-F795-4224-9E10-EE3188595E96}" type="pres">
      <dgm:prSet presAssocID="{A024A211-8A8E-473E-A9D9-A3293577E8AF}" presName="FourNodes_3_text" presStyleLbl="node1" presStyleIdx="3" presStyleCnt="4">
        <dgm:presLayoutVars>
          <dgm:bulletEnabled val="1"/>
        </dgm:presLayoutVars>
      </dgm:prSet>
      <dgm:spPr/>
    </dgm:pt>
    <dgm:pt modelId="{207E2600-12F5-4A2D-AA23-1250D56DD502}" type="pres">
      <dgm:prSet presAssocID="{A024A211-8A8E-473E-A9D9-A3293577E8AF}" presName="FourNodes_4_text" presStyleLbl="node1" presStyleIdx="3" presStyleCnt="4">
        <dgm:presLayoutVars>
          <dgm:bulletEnabled val="1"/>
        </dgm:presLayoutVars>
      </dgm:prSet>
      <dgm:spPr/>
    </dgm:pt>
  </dgm:ptLst>
  <dgm:cxnLst>
    <dgm:cxn modelId="{E82BCE24-BED0-47A0-95AF-4FDC6D33C3C5}" type="presOf" srcId="{E906BC97-0680-491B-8E99-5EE4B712F09F}" destId="{3BFDC5F3-3D0B-4FD9-BF3D-19895C4948BE}" srcOrd="0" destOrd="0" presId="urn:microsoft.com/office/officeart/2005/8/layout/vProcess5"/>
    <dgm:cxn modelId="{65673145-E882-44B1-A610-77AFD4780E4B}" srcId="{A024A211-8A8E-473E-A9D9-A3293577E8AF}" destId="{9998A1CE-6F47-49FC-9A0D-BDFE34E3236F}" srcOrd="0" destOrd="0" parTransId="{7F0F621C-67F8-4C72-84D1-079508605FBB}" sibTransId="{AE1DE755-DCF4-411F-96C7-DDC8905DF3A1}"/>
    <dgm:cxn modelId="{0B76D452-B393-4C3E-9202-36021B921259}" type="presOf" srcId="{590D3E92-6AA0-40CE-82F2-33B5354A333F}" destId="{3BF1BC5D-96AA-4E76-B5FB-685C79DBBF0F}" srcOrd="1" destOrd="0" presId="urn:microsoft.com/office/officeart/2005/8/layout/vProcess5"/>
    <dgm:cxn modelId="{688F957D-5143-4F35-95B2-0B018FDCEE23}" type="presOf" srcId="{02F3E4F3-1FAD-475D-A56D-CCBC95861AD5}" destId="{A3B56794-F795-4224-9E10-EE3188595E96}" srcOrd="1" destOrd="0" presId="urn:microsoft.com/office/officeart/2005/8/layout/vProcess5"/>
    <dgm:cxn modelId="{A9C42A81-65BE-4E79-B53B-82C28D665A47}" type="presOf" srcId="{AE1DE755-DCF4-411F-96C7-DDC8905DF3A1}" destId="{EE557A82-2C66-4480-94AE-71B3570CFA15}" srcOrd="0" destOrd="0" presId="urn:microsoft.com/office/officeart/2005/8/layout/vProcess5"/>
    <dgm:cxn modelId="{A3B86C8A-F79B-4701-AE65-2BF47E63BADA}" srcId="{A024A211-8A8E-473E-A9D9-A3293577E8AF}" destId="{590D3E92-6AA0-40CE-82F2-33B5354A333F}" srcOrd="1" destOrd="0" parTransId="{8F88F783-B0A8-4FA6-BAFB-42237133C8B3}" sibTransId="{E906BC97-0680-491B-8E99-5EE4B712F09F}"/>
    <dgm:cxn modelId="{153DBA9A-10C0-4044-8488-20E923DF1B3E}" srcId="{A024A211-8A8E-473E-A9D9-A3293577E8AF}" destId="{DDD4C6AC-55CE-4621-A233-EABC3FD95D24}" srcOrd="3" destOrd="0" parTransId="{87AD373F-5696-479F-9E82-D8CE98B2C8BB}" sibTransId="{FB0AB764-318C-4017-AB75-BA077EFEE6CE}"/>
    <dgm:cxn modelId="{29F495B6-BC88-4D0F-B27C-AA66C8B83DD6}" type="presOf" srcId="{9998A1CE-6F47-49FC-9A0D-BDFE34E3236F}" destId="{CD852142-967C-430B-AEC7-33D5D709A554}" srcOrd="0" destOrd="0" presId="urn:microsoft.com/office/officeart/2005/8/layout/vProcess5"/>
    <dgm:cxn modelId="{327FDEBD-8DFB-49C5-983E-B41BA8C0F0B9}" type="presOf" srcId="{A024A211-8A8E-473E-A9D9-A3293577E8AF}" destId="{D6DB1A54-7DF6-48CC-B9C3-13BB5E95ECD7}" srcOrd="0" destOrd="0" presId="urn:microsoft.com/office/officeart/2005/8/layout/vProcess5"/>
    <dgm:cxn modelId="{3B7795D4-101F-4BA0-B8FE-A93225384514}" srcId="{A024A211-8A8E-473E-A9D9-A3293577E8AF}" destId="{02F3E4F3-1FAD-475D-A56D-CCBC95861AD5}" srcOrd="2" destOrd="0" parTransId="{8961DAB9-372D-41EF-80F3-8394FA8C07AF}" sibTransId="{11E360BF-3935-4B42-AE10-BF467658A79A}"/>
    <dgm:cxn modelId="{87F4C6D4-AB7E-4057-AC55-37E22955AEB2}" type="presOf" srcId="{DDD4C6AC-55CE-4621-A233-EABC3FD95D24}" destId="{207E2600-12F5-4A2D-AA23-1250D56DD502}" srcOrd="1" destOrd="0" presId="urn:microsoft.com/office/officeart/2005/8/layout/vProcess5"/>
    <dgm:cxn modelId="{768B19D9-B92F-4157-87CB-693D62C0B91E}" type="presOf" srcId="{11E360BF-3935-4B42-AE10-BF467658A79A}" destId="{6E0807FA-6780-487F-BF08-0466ED5E4913}" srcOrd="0" destOrd="0" presId="urn:microsoft.com/office/officeart/2005/8/layout/vProcess5"/>
    <dgm:cxn modelId="{4370E9DB-82C8-4F14-A76D-EF3D088805E9}" type="presOf" srcId="{9998A1CE-6F47-49FC-9A0D-BDFE34E3236F}" destId="{7C9CDABD-1438-4D59-86A6-E072675B69A1}" srcOrd="1" destOrd="0" presId="urn:microsoft.com/office/officeart/2005/8/layout/vProcess5"/>
    <dgm:cxn modelId="{026444E9-9948-4F85-BEE0-A12107FC1EEA}" type="presOf" srcId="{02F3E4F3-1FAD-475D-A56D-CCBC95861AD5}" destId="{A4F3F31B-34A7-4495-BD9F-CF5D95ECF052}" srcOrd="0" destOrd="0" presId="urn:microsoft.com/office/officeart/2005/8/layout/vProcess5"/>
    <dgm:cxn modelId="{2F3C3EF2-C15C-41B2-B835-9DDA3E248394}" type="presOf" srcId="{DDD4C6AC-55CE-4621-A233-EABC3FD95D24}" destId="{91C707EA-05C4-4695-8B5C-5E38434F694B}" srcOrd="0" destOrd="0" presId="urn:microsoft.com/office/officeart/2005/8/layout/vProcess5"/>
    <dgm:cxn modelId="{BA3891FB-0913-4699-9102-5993767F0382}" type="presOf" srcId="{590D3E92-6AA0-40CE-82F2-33B5354A333F}" destId="{9BDEF328-B186-4FCF-91BC-34D69191214C}" srcOrd="0" destOrd="0" presId="urn:microsoft.com/office/officeart/2005/8/layout/vProcess5"/>
    <dgm:cxn modelId="{1C6F6BB5-2A17-436C-86E5-4FD58019DA13}" type="presParOf" srcId="{D6DB1A54-7DF6-48CC-B9C3-13BB5E95ECD7}" destId="{CBFF3FE9-C133-41BD-8F7D-58DE5812529E}" srcOrd="0" destOrd="0" presId="urn:microsoft.com/office/officeart/2005/8/layout/vProcess5"/>
    <dgm:cxn modelId="{E2E92EF9-7933-4E89-BB20-DF02869629E4}" type="presParOf" srcId="{D6DB1A54-7DF6-48CC-B9C3-13BB5E95ECD7}" destId="{CD852142-967C-430B-AEC7-33D5D709A554}" srcOrd="1" destOrd="0" presId="urn:microsoft.com/office/officeart/2005/8/layout/vProcess5"/>
    <dgm:cxn modelId="{932608B7-C7A4-4D84-8E53-1D1C33F4BBA1}" type="presParOf" srcId="{D6DB1A54-7DF6-48CC-B9C3-13BB5E95ECD7}" destId="{9BDEF328-B186-4FCF-91BC-34D69191214C}" srcOrd="2" destOrd="0" presId="urn:microsoft.com/office/officeart/2005/8/layout/vProcess5"/>
    <dgm:cxn modelId="{91833514-412A-41C5-9412-CB23B3C11656}" type="presParOf" srcId="{D6DB1A54-7DF6-48CC-B9C3-13BB5E95ECD7}" destId="{A4F3F31B-34A7-4495-BD9F-CF5D95ECF052}" srcOrd="3" destOrd="0" presId="urn:microsoft.com/office/officeart/2005/8/layout/vProcess5"/>
    <dgm:cxn modelId="{F923FFCA-A128-4B6F-80F9-DFDC09DA91C7}" type="presParOf" srcId="{D6DB1A54-7DF6-48CC-B9C3-13BB5E95ECD7}" destId="{91C707EA-05C4-4695-8B5C-5E38434F694B}" srcOrd="4" destOrd="0" presId="urn:microsoft.com/office/officeart/2005/8/layout/vProcess5"/>
    <dgm:cxn modelId="{7A7C41F7-1734-4A34-8A7D-B8544CD379CE}" type="presParOf" srcId="{D6DB1A54-7DF6-48CC-B9C3-13BB5E95ECD7}" destId="{EE557A82-2C66-4480-94AE-71B3570CFA15}" srcOrd="5" destOrd="0" presId="urn:microsoft.com/office/officeart/2005/8/layout/vProcess5"/>
    <dgm:cxn modelId="{3275FC1F-E8AE-4C5D-A801-5A98094B242F}" type="presParOf" srcId="{D6DB1A54-7DF6-48CC-B9C3-13BB5E95ECD7}" destId="{3BFDC5F3-3D0B-4FD9-BF3D-19895C4948BE}" srcOrd="6" destOrd="0" presId="urn:microsoft.com/office/officeart/2005/8/layout/vProcess5"/>
    <dgm:cxn modelId="{BCF38547-11B4-422F-B95C-5A966AA45952}" type="presParOf" srcId="{D6DB1A54-7DF6-48CC-B9C3-13BB5E95ECD7}" destId="{6E0807FA-6780-487F-BF08-0466ED5E4913}" srcOrd="7" destOrd="0" presId="urn:microsoft.com/office/officeart/2005/8/layout/vProcess5"/>
    <dgm:cxn modelId="{66FBEA64-A5CE-450E-8811-094510C83529}" type="presParOf" srcId="{D6DB1A54-7DF6-48CC-B9C3-13BB5E95ECD7}" destId="{7C9CDABD-1438-4D59-86A6-E072675B69A1}" srcOrd="8" destOrd="0" presId="urn:microsoft.com/office/officeart/2005/8/layout/vProcess5"/>
    <dgm:cxn modelId="{BF422417-6BB9-4054-87E0-B5B6FA46D86B}" type="presParOf" srcId="{D6DB1A54-7DF6-48CC-B9C3-13BB5E95ECD7}" destId="{3BF1BC5D-96AA-4E76-B5FB-685C79DBBF0F}" srcOrd="9" destOrd="0" presId="urn:microsoft.com/office/officeart/2005/8/layout/vProcess5"/>
    <dgm:cxn modelId="{A7C6AEF6-7FF8-4965-B9C4-0A70101AF3A3}" type="presParOf" srcId="{D6DB1A54-7DF6-48CC-B9C3-13BB5E95ECD7}" destId="{A3B56794-F795-4224-9E10-EE3188595E96}" srcOrd="10" destOrd="0" presId="urn:microsoft.com/office/officeart/2005/8/layout/vProcess5"/>
    <dgm:cxn modelId="{BA6E9BBF-8BDF-4137-9EF5-851A791B965B}" type="presParOf" srcId="{D6DB1A54-7DF6-48CC-B9C3-13BB5E95ECD7}" destId="{207E2600-12F5-4A2D-AA23-1250D56DD50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BF1E40F-1FF1-42B8-8F87-78508009F15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E3DAC9-6648-48EE-9F08-263978103B23}">
      <dgm:prSet/>
      <dgm:spPr/>
      <dgm:t>
        <a:bodyPr/>
        <a:lstStyle/>
        <a:p>
          <a:r>
            <a:rPr lang="en-GB"/>
            <a:t>Schmidt v Rosewood Trust LTD [2003] – Discretion only apply to the share and who receive’s in relation to discretionary trust of income. Nevertheless, the distribution of funds has to take place. </a:t>
          </a:r>
          <a:endParaRPr lang="en-US"/>
        </a:p>
      </dgm:t>
    </dgm:pt>
    <dgm:pt modelId="{082D9E65-572F-4D56-8CCC-FD8B95833147}" type="parTrans" cxnId="{CFCC9A73-1FAD-402B-8D10-779DC5463173}">
      <dgm:prSet/>
      <dgm:spPr/>
      <dgm:t>
        <a:bodyPr/>
        <a:lstStyle/>
        <a:p>
          <a:endParaRPr lang="en-US"/>
        </a:p>
      </dgm:t>
    </dgm:pt>
    <dgm:pt modelId="{F11C80AB-7DF3-4748-9C4C-1B36BC46E94A}" type="sibTrans" cxnId="{CFCC9A73-1FAD-402B-8D10-779DC5463173}">
      <dgm:prSet/>
      <dgm:spPr/>
      <dgm:t>
        <a:bodyPr/>
        <a:lstStyle/>
        <a:p>
          <a:endParaRPr lang="en-US"/>
        </a:p>
      </dgm:t>
    </dgm:pt>
    <dgm:pt modelId="{B0A90F2B-3AFB-43D3-835E-1E19D45949E9}">
      <dgm:prSet/>
      <dgm:spPr/>
      <dgm:t>
        <a:bodyPr/>
        <a:lstStyle/>
        <a:p>
          <a:r>
            <a:rPr lang="en-GB"/>
            <a:t>Trustees refusing to act may be removed by the courts. </a:t>
          </a:r>
          <a:endParaRPr lang="en-US"/>
        </a:p>
      </dgm:t>
    </dgm:pt>
    <dgm:pt modelId="{EC2CD6D5-D07F-4769-AE0A-1F1C341ECB78}" type="parTrans" cxnId="{22565E65-8A40-48FA-813B-72F3034F7468}">
      <dgm:prSet/>
      <dgm:spPr/>
      <dgm:t>
        <a:bodyPr/>
        <a:lstStyle/>
        <a:p>
          <a:endParaRPr lang="en-US"/>
        </a:p>
      </dgm:t>
    </dgm:pt>
    <dgm:pt modelId="{392552C3-D683-442E-8242-4DA58F60FD6A}" type="sibTrans" cxnId="{22565E65-8A40-48FA-813B-72F3034F7468}">
      <dgm:prSet/>
      <dgm:spPr/>
      <dgm:t>
        <a:bodyPr/>
        <a:lstStyle/>
        <a:p>
          <a:endParaRPr lang="en-US"/>
        </a:p>
      </dgm:t>
    </dgm:pt>
    <dgm:pt modelId="{6757671E-F915-476D-9256-C2D919A563C2}">
      <dgm:prSet/>
      <dgm:spPr/>
      <dgm:t>
        <a:bodyPr/>
        <a:lstStyle/>
        <a:p>
          <a:r>
            <a:rPr lang="en-GB" dirty="0"/>
            <a:t>However, with a mere power they have to act within their power and do not need to make a selection. </a:t>
          </a:r>
          <a:endParaRPr lang="en-US" dirty="0"/>
        </a:p>
      </dgm:t>
    </dgm:pt>
    <dgm:pt modelId="{99B5690F-A39D-4554-80AA-EF2D5E0F4A5F}" type="parTrans" cxnId="{FEF5897B-F153-48DB-AE26-5954CD0A1575}">
      <dgm:prSet/>
      <dgm:spPr/>
      <dgm:t>
        <a:bodyPr/>
        <a:lstStyle/>
        <a:p>
          <a:endParaRPr lang="en-US"/>
        </a:p>
      </dgm:t>
    </dgm:pt>
    <dgm:pt modelId="{55409251-838A-48FD-8858-7C51FFFF52F7}" type="sibTrans" cxnId="{FEF5897B-F153-48DB-AE26-5954CD0A1575}">
      <dgm:prSet/>
      <dgm:spPr/>
      <dgm:t>
        <a:bodyPr/>
        <a:lstStyle/>
        <a:p>
          <a:endParaRPr lang="en-US"/>
        </a:p>
      </dgm:t>
    </dgm:pt>
    <dgm:pt modelId="{89B3A9D6-F84F-4949-9E26-D5254859516C}">
      <dgm:prSet/>
      <dgm:spPr/>
      <dgm:t>
        <a:bodyPr/>
        <a:lstStyle/>
        <a:p>
          <a:r>
            <a:rPr lang="en-GB"/>
            <a:t>Research ; Bridge Trustees LTD v Noel Penny (Turbines) LTD [2008] </a:t>
          </a:r>
          <a:endParaRPr lang="en-US"/>
        </a:p>
      </dgm:t>
    </dgm:pt>
    <dgm:pt modelId="{501B27B7-1416-4614-8AC9-8186AFEF4A8F}" type="parTrans" cxnId="{F7EA4962-E20D-4452-B83D-7D0DB34CC4AC}">
      <dgm:prSet/>
      <dgm:spPr/>
      <dgm:t>
        <a:bodyPr/>
        <a:lstStyle/>
        <a:p>
          <a:endParaRPr lang="en-US"/>
        </a:p>
      </dgm:t>
    </dgm:pt>
    <dgm:pt modelId="{8227E5A6-4AE5-4BA9-BC41-B5FF3ECDB502}" type="sibTrans" cxnId="{F7EA4962-E20D-4452-B83D-7D0DB34CC4AC}">
      <dgm:prSet/>
      <dgm:spPr/>
      <dgm:t>
        <a:bodyPr/>
        <a:lstStyle/>
        <a:p>
          <a:endParaRPr lang="en-US"/>
        </a:p>
      </dgm:t>
    </dgm:pt>
    <dgm:pt modelId="{ABFA9DB5-28D9-486A-9478-98853E435E56}">
      <dgm:prSet/>
      <dgm:spPr/>
      <dgm:t>
        <a:bodyPr/>
        <a:lstStyle/>
        <a:p>
          <a:r>
            <a:rPr lang="en-GB"/>
            <a:t>Feedback the facts and the outcome. </a:t>
          </a:r>
          <a:endParaRPr lang="en-US"/>
        </a:p>
      </dgm:t>
    </dgm:pt>
    <dgm:pt modelId="{2EDD2D13-A930-456D-AB4D-AB2BBD832777}" type="parTrans" cxnId="{BBF968D9-BC9B-4897-A3C6-41099A3E6E34}">
      <dgm:prSet/>
      <dgm:spPr/>
      <dgm:t>
        <a:bodyPr/>
        <a:lstStyle/>
        <a:p>
          <a:endParaRPr lang="en-US"/>
        </a:p>
      </dgm:t>
    </dgm:pt>
    <dgm:pt modelId="{0E4AAEA6-7AB2-4CF8-B589-31E562F0CEF1}" type="sibTrans" cxnId="{BBF968D9-BC9B-4897-A3C6-41099A3E6E34}">
      <dgm:prSet/>
      <dgm:spPr/>
      <dgm:t>
        <a:bodyPr/>
        <a:lstStyle/>
        <a:p>
          <a:endParaRPr lang="en-US"/>
        </a:p>
      </dgm:t>
    </dgm:pt>
    <dgm:pt modelId="{818AE86B-AC5E-4ACB-8566-DA7A6978DCDC}" type="pres">
      <dgm:prSet presAssocID="{DBF1E40F-1FF1-42B8-8F87-78508009F151}" presName="root" presStyleCnt="0">
        <dgm:presLayoutVars>
          <dgm:dir/>
          <dgm:resizeHandles val="exact"/>
        </dgm:presLayoutVars>
      </dgm:prSet>
      <dgm:spPr/>
    </dgm:pt>
    <dgm:pt modelId="{CD0B74CB-E465-4535-88E3-5B33FBB42F19}" type="pres">
      <dgm:prSet presAssocID="{1CE3DAC9-6648-48EE-9F08-263978103B23}" presName="compNode" presStyleCnt="0"/>
      <dgm:spPr/>
    </dgm:pt>
    <dgm:pt modelId="{575E9C75-0F69-464F-9FA0-CA2EC4719A72}" type="pres">
      <dgm:prSet presAssocID="{1CE3DAC9-6648-48EE-9F08-263978103B23}" presName="bgRect" presStyleLbl="bgShp" presStyleIdx="0" presStyleCnt="5"/>
      <dgm:spPr/>
    </dgm:pt>
    <dgm:pt modelId="{7231A0DC-EAC7-4BA5-B61E-9CD7AD4C6BFE}" type="pres">
      <dgm:prSet presAssocID="{1CE3DAC9-6648-48EE-9F08-263978103B2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8F35734E-3865-4936-8378-DAAF053CA5C6}" type="pres">
      <dgm:prSet presAssocID="{1CE3DAC9-6648-48EE-9F08-263978103B23}" presName="spaceRect" presStyleCnt="0"/>
      <dgm:spPr/>
    </dgm:pt>
    <dgm:pt modelId="{0787CD7F-01B4-4600-8CD4-AC48C112D9AE}" type="pres">
      <dgm:prSet presAssocID="{1CE3DAC9-6648-48EE-9F08-263978103B23}" presName="parTx" presStyleLbl="revTx" presStyleIdx="0" presStyleCnt="5">
        <dgm:presLayoutVars>
          <dgm:chMax val="0"/>
          <dgm:chPref val="0"/>
        </dgm:presLayoutVars>
      </dgm:prSet>
      <dgm:spPr/>
    </dgm:pt>
    <dgm:pt modelId="{29715537-B964-4A39-8F6C-35ECD7D8EA9A}" type="pres">
      <dgm:prSet presAssocID="{F11C80AB-7DF3-4748-9C4C-1B36BC46E94A}" presName="sibTrans" presStyleCnt="0"/>
      <dgm:spPr/>
    </dgm:pt>
    <dgm:pt modelId="{6CB7FFBE-58A8-4CDA-8859-6EAC0198349C}" type="pres">
      <dgm:prSet presAssocID="{B0A90F2B-3AFB-43D3-835E-1E19D45949E9}" presName="compNode" presStyleCnt="0"/>
      <dgm:spPr/>
    </dgm:pt>
    <dgm:pt modelId="{2F658FDF-4142-4036-8998-F0C65AAD8A69}" type="pres">
      <dgm:prSet presAssocID="{B0A90F2B-3AFB-43D3-835E-1E19D45949E9}" presName="bgRect" presStyleLbl="bgShp" presStyleIdx="1" presStyleCnt="5"/>
      <dgm:spPr/>
    </dgm:pt>
    <dgm:pt modelId="{5597AFFE-F192-4211-88A8-F8521BE92604}" type="pres">
      <dgm:prSet presAssocID="{B0A90F2B-3AFB-43D3-835E-1E19D45949E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F0A65B03-A869-471B-8CF0-03D0D28A8DEC}" type="pres">
      <dgm:prSet presAssocID="{B0A90F2B-3AFB-43D3-835E-1E19D45949E9}" presName="spaceRect" presStyleCnt="0"/>
      <dgm:spPr/>
    </dgm:pt>
    <dgm:pt modelId="{73CE1E78-F95B-4A48-AAF5-3735429D03F7}" type="pres">
      <dgm:prSet presAssocID="{B0A90F2B-3AFB-43D3-835E-1E19D45949E9}" presName="parTx" presStyleLbl="revTx" presStyleIdx="1" presStyleCnt="5">
        <dgm:presLayoutVars>
          <dgm:chMax val="0"/>
          <dgm:chPref val="0"/>
        </dgm:presLayoutVars>
      </dgm:prSet>
      <dgm:spPr/>
    </dgm:pt>
    <dgm:pt modelId="{6F4F4C14-1775-4967-97FB-4FBE277B2038}" type="pres">
      <dgm:prSet presAssocID="{392552C3-D683-442E-8242-4DA58F60FD6A}" presName="sibTrans" presStyleCnt="0"/>
      <dgm:spPr/>
    </dgm:pt>
    <dgm:pt modelId="{CC8313A6-FBB1-4EE7-9E00-2E10D777905B}" type="pres">
      <dgm:prSet presAssocID="{6757671E-F915-476D-9256-C2D919A563C2}" presName="compNode" presStyleCnt="0"/>
      <dgm:spPr/>
    </dgm:pt>
    <dgm:pt modelId="{B8330D28-BB1E-438C-8E22-F94F6508D19D}" type="pres">
      <dgm:prSet presAssocID="{6757671E-F915-476D-9256-C2D919A563C2}" presName="bgRect" presStyleLbl="bgShp" presStyleIdx="2" presStyleCnt="5"/>
      <dgm:spPr/>
    </dgm:pt>
    <dgm:pt modelId="{C5608F09-DF55-4A6E-98F3-4239B4656E7E}" type="pres">
      <dgm:prSet presAssocID="{6757671E-F915-476D-9256-C2D919A563C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46A4E669-1945-4D4F-A7B4-737740790C9F}" type="pres">
      <dgm:prSet presAssocID="{6757671E-F915-476D-9256-C2D919A563C2}" presName="spaceRect" presStyleCnt="0"/>
      <dgm:spPr/>
    </dgm:pt>
    <dgm:pt modelId="{46E947CB-2519-40FC-918F-8B5C8C47F3FD}" type="pres">
      <dgm:prSet presAssocID="{6757671E-F915-476D-9256-C2D919A563C2}" presName="parTx" presStyleLbl="revTx" presStyleIdx="2" presStyleCnt="5">
        <dgm:presLayoutVars>
          <dgm:chMax val="0"/>
          <dgm:chPref val="0"/>
        </dgm:presLayoutVars>
      </dgm:prSet>
      <dgm:spPr/>
    </dgm:pt>
    <dgm:pt modelId="{62B61363-0FD4-4454-B6F8-0A225CF81426}" type="pres">
      <dgm:prSet presAssocID="{55409251-838A-48FD-8858-7C51FFFF52F7}" presName="sibTrans" presStyleCnt="0"/>
      <dgm:spPr/>
    </dgm:pt>
    <dgm:pt modelId="{00569D44-18C0-4ED2-A303-657C1403C980}" type="pres">
      <dgm:prSet presAssocID="{89B3A9D6-F84F-4949-9E26-D5254859516C}" presName="compNode" presStyleCnt="0"/>
      <dgm:spPr/>
    </dgm:pt>
    <dgm:pt modelId="{C32B0488-24D6-4256-88AA-6A0EC58A237C}" type="pres">
      <dgm:prSet presAssocID="{89B3A9D6-F84F-4949-9E26-D5254859516C}" presName="bgRect" presStyleLbl="bgShp" presStyleIdx="3" presStyleCnt="5"/>
      <dgm:spPr/>
    </dgm:pt>
    <dgm:pt modelId="{8A3285D8-5647-48CE-85DE-01F5F5578560}" type="pres">
      <dgm:prSet presAssocID="{89B3A9D6-F84F-4949-9E26-D5254859516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mill"/>
        </a:ext>
      </dgm:extLst>
    </dgm:pt>
    <dgm:pt modelId="{A26B2B06-07F1-47A6-806E-C9A74830A50F}" type="pres">
      <dgm:prSet presAssocID="{89B3A9D6-F84F-4949-9E26-D5254859516C}" presName="spaceRect" presStyleCnt="0"/>
      <dgm:spPr/>
    </dgm:pt>
    <dgm:pt modelId="{5C504A78-CC65-44C2-A33C-7F3DCFFFBBB0}" type="pres">
      <dgm:prSet presAssocID="{89B3A9D6-F84F-4949-9E26-D5254859516C}" presName="parTx" presStyleLbl="revTx" presStyleIdx="3" presStyleCnt="5">
        <dgm:presLayoutVars>
          <dgm:chMax val="0"/>
          <dgm:chPref val="0"/>
        </dgm:presLayoutVars>
      </dgm:prSet>
      <dgm:spPr/>
    </dgm:pt>
    <dgm:pt modelId="{E31C69FC-2AD9-43DB-B80A-338E55EF000F}" type="pres">
      <dgm:prSet presAssocID="{8227E5A6-4AE5-4BA9-BC41-B5FF3ECDB502}" presName="sibTrans" presStyleCnt="0"/>
      <dgm:spPr/>
    </dgm:pt>
    <dgm:pt modelId="{7B4B5D71-6017-4CF2-ADE7-65148EAC9176}" type="pres">
      <dgm:prSet presAssocID="{ABFA9DB5-28D9-486A-9478-98853E435E56}" presName="compNode" presStyleCnt="0"/>
      <dgm:spPr/>
    </dgm:pt>
    <dgm:pt modelId="{5A683F53-31C2-4BB8-B919-C18EF4816990}" type="pres">
      <dgm:prSet presAssocID="{ABFA9DB5-28D9-486A-9478-98853E435E56}" presName="bgRect" presStyleLbl="bgShp" presStyleIdx="4" presStyleCnt="5"/>
      <dgm:spPr/>
    </dgm:pt>
    <dgm:pt modelId="{4DFB860C-36C4-4085-A68D-B8958DB8D5F6}" type="pres">
      <dgm:prSet presAssocID="{ABFA9DB5-28D9-486A-9478-98853E435E5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btitles"/>
        </a:ext>
      </dgm:extLst>
    </dgm:pt>
    <dgm:pt modelId="{EC6BDDC5-3CFD-4F6B-BD3D-1CBA5D5C90EB}" type="pres">
      <dgm:prSet presAssocID="{ABFA9DB5-28D9-486A-9478-98853E435E56}" presName="spaceRect" presStyleCnt="0"/>
      <dgm:spPr/>
    </dgm:pt>
    <dgm:pt modelId="{59DD4305-B6AB-4F26-879C-AC9FA92514C8}" type="pres">
      <dgm:prSet presAssocID="{ABFA9DB5-28D9-486A-9478-98853E435E56}" presName="parTx" presStyleLbl="revTx" presStyleIdx="4" presStyleCnt="5">
        <dgm:presLayoutVars>
          <dgm:chMax val="0"/>
          <dgm:chPref val="0"/>
        </dgm:presLayoutVars>
      </dgm:prSet>
      <dgm:spPr/>
    </dgm:pt>
  </dgm:ptLst>
  <dgm:cxnLst>
    <dgm:cxn modelId="{9B97FF1C-783E-45F4-8FC0-9C1C6E50DFD5}" type="presOf" srcId="{1CE3DAC9-6648-48EE-9F08-263978103B23}" destId="{0787CD7F-01B4-4600-8CD4-AC48C112D9AE}" srcOrd="0" destOrd="0" presId="urn:microsoft.com/office/officeart/2018/2/layout/IconVerticalSolidList"/>
    <dgm:cxn modelId="{F7EA4962-E20D-4452-B83D-7D0DB34CC4AC}" srcId="{DBF1E40F-1FF1-42B8-8F87-78508009F151}" destId="{89B3A9D6-F84F-4949-9E26-D5254859516C}" srcOrd="3" destOrd="0" parTransId="{501B27B7-1416-4614-8AC9-8186AFEF4A8F}" sibTransId="{8227E5A6-4AE5-4BA9-BC41-B5FF3ECDB502}"/>
    <dgm:cxn modelId="{22565E65-8A40-48FA-813B-72F3034F7468}" srcId="{DBF1E40F-1FF1-42B8-8F87-78508009F151}" destId="{B0A90F2B-3AFB-43D3-835E-1E19D45949E9}" srcOrd="1" destOrd="0" parTransId="{EC2CD6D5-D07F-4769-AE0A-1F1C341ECB78}" sibTransId="{392552C3-D683-442E-8242-4DA58F60FD6A}"/>
    <dgm:cxn modelId="{8BF6C16E-91FB-4014-8969-A39F10F68AE9}" type="presOf" srcId="{DBF1E40F-1FF1-42B8-8F87-78508009F151}" destId="{818AE86B-AC5E-4ACB-8566-DA7A6978DCDC}" srcOrd="0" destOrd="0" presId="urn:microsoft.com/office/officeart/2018/2/layout/IconVerticalSolidList"/>
    <dgm:cxn modelId="{CFCC9A73-1FAD-402B-8D10-779DC5463173}" srcId="{DBF1E40F-1FF1-42B8-8F87-78508009F151}" destId="{1CE3DAC9-6648-48EE-9F08-263978103B23}" srcOrd="0" destOrd="0" parTransId="{082D9E65-572F-4D56-8CCC-FD8B95833147}" sibTransId="{F11C80AB-7DF3-4748-9C4C-1B36BC46E94A}"/>
    <dgm:cxn modelId="{212FC57A-D453-416A-9E1F-7185AB44F18B}" type="presOf" srcId="{6757671E-F915-476D-9256-C2D919A563C2}" destId="{46E947CB-2519-40FC-918F-8B5C8C47F3FD}" srcOrd="0" destOrd="0" presId="urn:microsoft.com/office/officeart/2018/2/layout/IconVerticalSolidList"/>
    <dgm:cxn modelId="{FEF5897B-F153-48DB-AE26-5954CD0A1575}" srcId="{DBF1E40F-1FF1-42B8-8F87-78508009F151}" destId="{6757671E-F915-476D-9256-C2D919A563C2}" srcOrd="2" destOrd="0" parTransId="{99B5690F-A39D-4554-80AA-EF2D5E0F4A5F}" sibTransId="{55409251-838A-48FD-8858-7C51FFFF52F7}"/>
    <dgm:cxn modelId="{200EF985-9B3A-4D28-8DBB-8C6CE924F769}" type="presOf" srcId="{B0A90F2B-3AFB-43D3-835E-1E19D45949E9}" destId="{73CE1E78-F95B-4A48-AAF5-3735429D03F7}" srcOrd="0" destOrd="0" presId="urn:microsoft.com/office/officeart/2018/2/layout/IconVerticalSolidList"/>
    <dgm:cxn modelId="{0C313A9A-7CB4-47F5-880F-ECC0AC063039}" type="presOf" srcId="{ABFA9DB5-28D9-486A-9478-98853E435E56}" destId="{59DD4305-B6AB-4F26-879C-AC9FA92514C8}" srcOrd="0" destOrd="0" presId="urn:microsoft.com/office/officeart/2018/2/layout/IconVerticalSolidList"/>
    <dgm:cxn modelId="{F0F3D9C8-CA63-42A5-A461-1144CD471AAB}" type="presOf" srcId="{89B3A9D6-F84F-4949-9E26-D5254859516C}" destId="{5C504A78-CC65-44C2-A33C-7F3DCFFFBBB0}" srcOrd="0" destOrd="0" presId="urn:microsoft.com/office/officeart/2018/2/layout/IconVerticalSolidList"/>
    <dgm:cxn modelId="{BBF968D9-BC9B-4897-A3C6-41099A3E6E34}" srcId="{DBF1E40F-1FF1-42B8-8F87-78508009F151}" destId="{ABFA9DB5-28D9-486A-9478-98853E435E56}" srcOrd="4" destOrd="0" parTransId="{2EDD2D13-A930-456D-AB4D-AB2BBD832777}" sibTransId="{0E4AAEA6-7AB2-4CF8-B589-31E562F0CEF1}"/>
    <dgm:cxn modelId="{21AB62B4-E130-4A7D-BF69-CECACDD61103}" type="presParOf" srcId="{818AE86B-AC5E-4ACB-8566-DA7A6978DCDC}" destId="{CD0B74CB-E465-4535-88E3-5B33FBB42F19}" srcOrd="0" destOrd="0" presId="urn:microsoft.com/office/officeart/2018/2/layout/IconVerticalSolidList"/>
    <dgm:cxn modelId="{E6E2D724-17F6-47F3-9024-40417B16FED7}" type="presParOf" srcId="{CD0B74CB-E465-4535-88E3-5B33FBB42F19}" destId="{575E9C75-0F69-464F-9FA0-CA2EC4719A72}" srcOrd="0" destOrd="0" presId="urn:microsoft.com/office/officeart/2018/2/layout/IconVerticalSolidList"/>
    <dgm:cxn modelId="{AF4B4DD8-024F-437A-B628-205536B0B110}" type="presParOf" srcId="{CD0B74CB-E465-4535-88E3-5B33FBB42F19}" destId="{7231A0DC-EAC7-4BA5-B61E-9CD7AD4C6BFE}" srcOrd="1" destOrd="0" presId="urn:microsoft.com/office/officeart/2018/2/layout/IconVerticalSolidList"/>
    <dgm:cxn modelId="{E026BEDC-9070-4497-B11A-3B9F58E68847}" type="presParOf" srcId="{CD0B74CB-E465-4535-88E3-5B33FBB42F19}" destId="{8F35734E-3865-4936-8378-DAAF053CA5C6}" srcOrd="2" destOrd="0" presId="urn:microsoft.com/office/officeart/2018/2/layout/IconVerticalSolidList"/>
    <dgm:cxn modelId="{0DFFA110-9FE9-43EF-8070-3ED6DEC13D68}" type="presParOf" srcId="{CD0B74CB-E465-4535-88E3-5B33FBB42F19}" destId="{0787CD7F-01B4-4600-8CD4-AC48C112D9AE}" srcOrd="3" destOrd="0" presId="urn:microsoft.com/office/officeart/2018/2/layout/IconVerticalSolidList"/>
    <dgm:cxn modelId="{FF488717-4382-4B39-891E-7966BEF0EC2E}" type="presParOf" srcId="{818AE86B-AC5E-4ACB-8566-DA7A6978DCDC}" destId="{29715537-B964-4A39-8F6C-35ECD7D8EA9A}" srcOrd="1" destOrd="0" presId="urn:microsoft.com/office/officeart/2018/2/layout/IconVerticalSolidList"/>
    <dgm:cxn modelId="{9DFCADFB-7282-4E37-A31B-89ED15290649}" type="presParOf" srcId="{818AE86B-AC5E-4ACB-8566-DA7A6978DCDC}" destId="{6CB7FFBE-58A8-4CDA-8859-6EAC0198349C}" srcOrd="2" destOrd="0" presId="urn:microsoft.com/office/officeart/2018/2/layout/IconVerticalSolidList"/>
    <dgm:cxn modelId="{C4FE60D2-0B5A-490A-AEE6-5389A804CF88}" type="presParOf" srcId="{6CB7FFBE-58A8-4CDA-8859-6EAC0198349C}" destId="{2F658FDF-4142-4036-8998-F0C65AAD8A69}" srcOrd="0" destOrd="0" presId="urn:microsoft.com/office/officeart/2018/2/layout/IconVerticalSolidList"/>
    <dgm:cxn modelId="{B327030B-0488-4145-BED1-B93E6C96281B}" type="presParOf" srcId="{6CB7FFBE-58A8-4CDA-8859-6EAC0198349C}" destId="{5597AFFE-F192-4211-88A8-F8521BE92604}" srcOrd="1" destOrd="0" presId="urn:microsoft.com/office/officeart/2018/2/layout/IconVerticalSolidList"/>
    <dgm:cxn modelId="{2EB9E93A-E292-46A4-97D9-8217ABC4F0AC}" type="presParOf" srcId="{6CB7FFBE-58A8-4CDA-8859-6EAC0198349C}" destId="{F0A65B03-A869-471B-8CF0-03D0D28A8DEC}" srcOrd="2" destOrd="0" presId="urn:microsoft.com/office/officeart/2018/2/layout/IconVerticalSolidList"/>
    <dgm:cxn modelId="{F6A88FBE-20B5-49AC-8F5B-52AC3422F5F0}" type="presParOf" srcId="{6CB7FFBE-58A8-4CDA-8859-6EAC0198349C}" destId="{73CE1E78-F95B-4A48-AAF5-3735429D03F7}" srcOrd="3" destOrd="0" presId="urn:microsoft.com/office/officeart/2018/2/layout/IconVerticalSolidList"/>
    <dgm:cxn modelId="{136A7C73-D1C7-4F6E-9FD7-1F11173AEC3D}" type="presParOf" srcId="{818AE86B-AC5E-4ACB-8566-DA7A6978DCDC}" destId="{6F4F4C14-1775-4967-97FB-4FBE277B2038}" srcOrd="3" destOrd="0" presId="urn:microsoft.com/office/officeart/2018/2/layout/IconVerticalSolidList"/>
    <dgm:cxn modelId="{A42F6C2E-E3D3-4137-A28C-6AD2AE031FBB}" type="presParOf" srcId="{818AE86B-AC5E-4ACB-8566-DA7A6978DCDC}" destId="{CC8313A6-FBB1-4EE7-9E00-2E10D777905B}" srcOrd="4" destOrd="0" presId="urn:microsoft.com/office/officeart/2018/2/layout/IconVerticalSolidList"/>
    <dgm:cxn modelId="{B3B937DA-2E1D-4E4D-8BCE-042F42694020}" type="presParOf" srcId="{CC8313A6-FBB1-4EE7-9E00-2E10D777905B}" destId="{B8330D28-BB1E-438C-8E22-F94F6508D19D}" srcOrd="0" destOrd="0" presId="urn:microsoft.com/office/officeart/2018/2/layout/IconVerticalSolidList"/>
    <dgm:cxn modelId="{E7CF4A10-5194-4E94-A238-003543C88D1F}" type="presParOf" srcId="{CC8313A6-FBB1-4EE7-9E00-2E10D777905B}" destId="{C5608F09-DF55-4A6E-98F3-4239B4656E7E}" srcOrd="1" destOrd="0" presId="urn:microsoft.com/office/officeart/2018/2/layout/IconVerticalSolidList"/>
    <dgm:cxn modelId="{1B7D4AB8-F832-4822-856F-0293D3C9324F}" type="presParOf" srcId="{CC8313A6-FBB1-4EE7-9E00-2E10D777905B}" destId="{46A4E669-1945-4D4F-A7B4-737740790C9F}" srcOrd="2" destOrd="0" presId="urn:microsoft.com/office/officeart/2018/2/layout/IconVerticalSolidList"/>
    <dgm:cxn modelId="{87A28CE0-7139-45C6-8CA0-D7BD49DBE7A6}" type="presParOf" srcId="{CC8313A6-FBB1-4EE7-9E00-2E10D777905B}" destId="{46E947CB-2519-40FC-918F-8B5C8C47F3FD}" srcOrd="3" destOrd="0" presId="urn:microsoft.com/office/officeart/2018/2/layout/IconVerticalSolidList"/>
    <dgm:cxn modelId="{CAB22380-513D-4B0B-B66A-7DD2E9170BF4}" type="presParOf" srcId="{818AE86B-AC5E-4ACB-8566-DA7A6978DCDC}" destId="{62B61363-0FD4-4454-B6F8-0A225CF81426}" srcOrd="5" destOrd="0" presId="urn:microsoft.com/office/officeart/2018/2/layout/IconVerticalSolidList"/>
    <dgm:cxn modelId="{594DF82B-5AFD-418F-BBC1-67ED25460029}" type="presParOf" srcId="{818AE86B-AC5E-4ACB-8566-DA7A6978DCDC}" destId="{00569D44-18C0-4ED2-A303-657C1403C980}" srcOrd="6" destOrd="0" presId="urn:microsoft.com/office/officeart/2018/2/layout/IconVerticalSolidList"/>
    <dgm:cxn modelId="{6AFAD077-4AED-45C9-8BAC-3CB40EC942C6}" type="presParOf" srcId="{00569D44-18C0-4ED2-A303-657C1403C980}" destId="{C32B0488-24D6-4256-88AA-6A0EC58A237C}" srcOrd="0" destOrd="0" presId="urn:microsoft.com/office/officeart/2018/2/layout/IconVerticalSolidList"/>
    <dgm:cxn modelId="{E5D2A20D-9E1F-4812-8561-A0C9DC955C24}" type="presParOf" srcId="{00569D44-18C0-4ED2-A303-657C1403C980}" destId="{8A3285D8-5647-48CE-85DE-01F5F5578560}" srcOrd="1" destOrd="0" presId="urn:microsoft.com/office/officeart/2018/2/layout/IconVerticalSolidList"/>
    <dgm:cxn modelId="{6B1278E4-D781-4EC4-9CAA-9BEE029FF5F4}" type="presParOf" srcId="{00569D44-18C0-4ED2-A303-657C1403C980}" destId="{A26B2B06-07F1-47A6-806E-C9A74830A50F}" srcOrd="2" destOrd="0" presId="urn:microsoft.com/office/officeart/2018/2/layout/IconVerticalSolidList"/>
    <dgm:cxn modelId="{6E0BC5E2-F7A4-43BC-9196-47AB36665327}" type="presParOf" srcId="{00569D44-18C0-4ED2-A303-657C1403C980}" destId="{5C504A78-CC65-44C2-A33C-7F3DCFFFBBB0}" srcOrd="3" destOrd="0" presId="urn:microsoft.com/office/officeart/2018/2/layout/IconVerticalSolidList"/>
    <dgm:cxn modelId="{4425BF9B-8541-42DB-A084-3A2385B54196}" type="presParOf" srcId="{818AE86B-AC5E-4ACB-8566-DA7A6978DCDC}" destId="{E31C69FC-2AD9-43DB-B80A-338E55EF000F}" srcOrd="7" destOrd="0" presId="urn:microsoft.com/office/officeart/2018/2/layout/IconVerticalSolidList"/>
    <dgm:cxn modelId="{32939534-703A-474C-8908-D2F9F56A41E9}" type="presParOf" srcId="{818AE86B-AC5E-4ACB-8566-DA7A6978DCDC}" destId="{7B4B5D71-6017-4CF2-ADE7-65148EAC9176}" srcOrd="8" destOrd="0" presId="urn:microsoft.com/office/officeart/2018/2/layout/IconVerticalSolidList"/>
    <dgm:cxn modelId="{6A9375F1-9423-4D06-A1D7-B7D8D73FF239}" type="presParOf" srcId="{7B4B5D71-6017-4CF2-ADE7-65148EAC9176}" destId="{5A683F53-31C2-4BB8-B919-C18EF4816990}" srcOrd="0" destOrd="0" presId="urn:microsoft.com/office/officeart/2018/2/layout/IconVerticalSolidList"/>
    <dgm:cxn modelId="{28697BA3-C458-4B8C-AD43-A2F0B20A93C0}" type="presParOf" srcId="{7B4B5D71-6017-4CF2-ADE7-65148EAC9176}" destId="{4DFB860C-36C4-4085-A68D-B8958DB8D5F6}" srcOrd="1" destOrd="0" presId="urn:microsoft.com/office/officeart/2018/2/layout/IconVerticalSolidList"/>
    <dgm:cxn modelId="{9F903181-2C6B-4129-8372-20A5CE1DB508}" type="presParOf" srcId="{7B4B5D71-6017-4CF2-ADE7-65148EAC9176}" destId="{EC6BDDC5-3CFD-4F6B-BD3D-1CBA5D5C90EB}" srcOrd="2" destOrd="0" presId="urn:microsoft.com/office/officeart/2018/2/layout/IconVerticalSolidList"/>
    <dgm:cxn modelId="{6B1CF780-AA0B-44B3-AB65-8691F4B82A90}" type="presParOf" srcId="{7B4B5D71-6017-4CF2-ADE7-65148EAC9176}" destId="{59DD4305-B6AB-4F26-879C-AC9FA92514C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DB98F6-5604-43ED-BCBC-68925707F2E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C8290CF-9B9C-48D7-8863-976ACBAB6EA6}">
      <dgm:prSet/>
      <dgm:spPr/>
      <dgm:t>
        <a:bodyPr/>
        <a:lstStyle/>
        <a:p>
          <a:r>
            <a:rPr lang="en-GB"/>
            <a:t>If the trustees do not exercise their power under the trust the courts will and they consider the what the testator wanted. </a:t>
          </a:r>
          <a:endParaRPr lang="en-US"/>
        </a:p>
      </dgm:t>
    </dgm:pt>
    <dgm:pt modelId="{6E73F273-2A9C-4F05-A575-9B147281E9F8}" type="parTrans" cxnId="{9E779FC4-FA72-40CF-8FBC-9886381A151E}">
      <dgm:prSet/>
      <dgm:spPr/>
      <dgm:t>
        <a:bodyPr/>
        <a:lstStyle/>
        <a:p>
          <a:endParaRPr lang="en-US"/>
        </a:p>
      </dgm:t>
    </dgm:pt>
    <dgm:pt modelId="{5803A60F-69B0-4A91-B885-A0B02DA5D6BC}" type="sibTrans" cxnId="{9E779FC4-FA72-40CF-8FBC-9886381A151E}">
      <dgm:prSet/>
      <dgm:spPr/>
      <dgm:t>
        <a:bodyPr/>
        <a:lstStyle/>
        <a:p>
          <a:endParaRPr lang="en-US"/>
        </a:p>
      </dgm:t>
    </dgm:pt>
    <dgm:pt modelId="{CE14B2F6-334F-4D8B-9170-38F403C9CD92}">
      <dgm:prSet/>
      <dgm:spPr/>
      <dgm:t>
        <a:bodyPr/>
        <a:lstStyle/>
        <a:p>
          <a:r>
            <a:rPr lang="en-GB"/>
            <a:t>For a mere power the courts will not ‘’ compel it’s exercise’’. </a:t>
          </a:r>
          <a:endParaRPr lang="en-US"/>
        </a:p>
      </dgm:t>
    </dgm:pt>
    <dgm:pt modelId="{F0C2BA30-6B4C-42DE-A764-01D516B0D381}" type="parTrans" cxnId="{D5B6C59B-3E7C-4C8B-96B8-5F0C63137F0C}">
      <dgm:prSet/>
      <dgm:spPr/>
      <dgm:t>
        <a:bodyPr/>
        <a:lstStyle/>
        <a:p>
          <a:endParaRPr lang="en-US"/>
        </a:p>
      </dgm:t>
    </dgm:pt>
    <dgm:pt modelId="{BEE8098F-EF8C-45B4-952A-D58CFE30BCDB}" type="sibTrans" cxnId="{D5B6C59B-3E7C-4C8B-96B8-5F0C63137F0C}">
      <dgm:prSet/>
      <dgm:spPr/>
      <dgm:t>
        <a:bodyPr/>
        <a:lstStyle/>
        <a:p>
          <a:endParaRPr lang="en-US"/>
        </a:p>
      </dgm:t>
    </dgm:pt>
    <dgm:pt modelId="{0D0073E6-6486-4662-9DE7-50DDCB52E92C}" type="pres">
      <dgm:prSet presAssocID="{D8DB98F6-5604-43ED-BCBC-68925707F2E6}" presName="hierChild1" presStyleCnt="0">
        <dgm:presLayoutVars>
          <dgm:chPref val="1"/>
          <dgm:dir/>
          <dgm:animOne val="branch"/>
          <dgm:animLvl val="lvl"/>
          <dgm:resizeHandles/>
        </dgm:presLayoutVars>
      </dgm:prSet>
      <dgm:spPr/>
    </dgm:pt>
    <dgm:pt modelId="{2BF3AB4E-78AE-4783-B91A-552CAE3E739B}" type="pres">
      <dgm:prSet presAssocID="{FC8290CF-9B9C-48D7-8863-976ACBAB6EA6}" presName="hierRoot1" presStyleCnt="0"/>
      <dgm:spPr/>
    </dgm:pt>
    <dgm:pt modelId="{FE2AEE04-5292-44FC-89F6-0322204B6708}" type="pres">
      <dgm:prSet presAssocID="{FC8290CF-9B9C-48D7-8863-976ACBAB6EA6}" presName="composite" presStyleCnt="0"/>
      <dgm:spPr/>
    </dgm:pt>
    <dgm:pt modelId="{D9ED3C52-513B-46A1-AE73-1BB67157C9DB}" type="pres">
      <dgm:prSet presAssocID="{FC8290CF-9B9C-48D7-8863-976ACBAB6EA6}" presName="background" presStyleLbl="node0" presStyleIdx="0" presStyleCnt="2"/>
      <dgm:spPr/>
    </dgm:pt>
    <dgm:pt modelId="{1E4844E1-C663-4A68-9EC6-5BF1A0A2DD19}" type="pres">
      <dgm:prSet presAssocID="{FC8290CF-9B9C-48D7-8863-976ACBAB6EA6}" presName="text" presStyleLbl="fgAcc0" presStyleIdx="0" presStyleCnt="2">
        <dgm:presLayoutVars>
          <dgm:chPref val="3"/>
        </dgm:presLayoutVars>
      </dgm:prSet>
      <dgm:spPr/>
    </dgm:pt>
    <dgm:pt modelId="{13AD39D6-0346-48A3-BB88-8E7806253410}" type="pres">
      <dgm:prSet presAssocID="{FC8290CF-9B9C-48D7-8863-976ACBAB6EA6}" presName="hierChild2" presStyleCnt="0"/>
      <dgm:spPr/>
    </dgm:pt>
    <dgm:pt modelId="{C77B5083-B8EA-468F-8C6B-D166721C653B}" type="pres">
      <dgm:prSet presAssocID="{CE14B2F6-334F-4D8B-9170-38F403C9CD92}" presName="hierRoot1" presStyleCnt="0"/>
      <dgm:spPr/>
    </dgm:pt>
    <dgm:pt modelId="{D603C569-BF2C-490D-9FC9-B29A9F31FFD9}" type="pres">
      <dgm:prSet presAssocID="{CE14B2F6-334F-4D8B-9170-38F403C9CD92}" presName="composite" presStyleCnt="0"/>
      <dgm:spPr/>
    </dgm:pt>
    <dgm:pt modelId="{6A0360DA-3B44-4B99-BD9E-FAD5441C1D7D}" type="pres">
      <dgm:prSet presAssocID="{CE14B2F6-334F-4D8B-9170-38F403C9CD92}" presName="background" presStyleLbl="node0" presStyleIdx="1" presStyleCnt="2"/>
      <dgm:spPr/>
    </dgm:pt>
    <dgm:pt modelId="{CACBAB2F-2F41-4018-BBFE-2CFD3EAC1528}" type="pres">
      <dgm:prSet presAssocID="{CE14B2F6-334F-4D8B-9170-38F403C9CD92}" presName="text" presStyleLbl="fgAcc0" presStyleIdx="1" presStyleCnt="2">
        <dgm:presLayoutVars>
          <dgm:chPref val="3"/>
        </dgm:presLayoutVars>
      </dgm:prSet>
      <dgm:spPr/>
    </dgm:pt>
    <dgm:pt modelId="{373EFE40-D943-4DD6-8551-4171234FAC06}" type="pres">
      <dgm:prSet presAssocID="{CE14B2F6-334F-4D8B-9170-38F403C9CD92}" presName="hierChild2" presStyleCnt="0"/>
      <dgm:spPr/>
    </dgm:pt>
  </dgm:ptLst>
  <dgm:cxnLst>
    <dgm:cxn modelId="{58AF442A-7CEA-45D2-A62A-76947DA1C330}" type="presOf" srcId="{FC8290CF-9B9C-48D7-8863-976ACBAB6EA6}" destId="{1E4844E1-C663-4A68-9EC6-5BF1A0A2DD19}" srcOrd="0" destOrd="0" presId="urn:microsoft.com/office/officeart/2005/8/layout/hierarchy1"/>
    <dgm:cxn modelId="{F175B334-1DD4-47E0-B5B9-B297AA1B7291}" type="presOf" srcId="{CE14B2F6-334F-4D8B-9170-38F403C9CD92}" destId="{CACBAB2F-2F41-4018-BBFE-2CFD3EAC1528}" srcOrd="0" destOrd="0" presId="urn:microsoft.com/office/officeart/2005/8/layout/hierarchy1"/>
    <dgm:cxn modelId="{33A2097C-9014-421F-8E59-47630A1C30BF}" type="presOf" srcId="{D8DB98F6-5604-43ED-BCBC-68925707F2E6}" destId="{0D0073E6-6486-4662-9DE7-50DDCB52E92C}" srcOrd="0" destOrd="0" presId="urn:microsoft.com/office/officeart/2005/8/layout/hierarchy1"/>
    <dgm:cxn modelId="{D5B6C59B-3E7C-4C8B-96B8-5F0C63137F0C}" srcId="{D8DB98F6-5604-43ED-BCBC-68925707F2E6}" destId="{CE14B2F6-334F-4D8B-9170-38F403C9CD92}" srcOrd="1" destOrd="0" parTransId="{F0C2BA30-6B4C-42DE-A764-01D516B0D381}" sibTransId="{BEE8098F-EF8C-45B4-952A-D58CFE30BCDB}"/>
    <dgm:cxn modelId="{9E779FC4-FA72-40CF-8FBC-9886381A151E}" srcId="{D8DB98F6-5604-43ED-BCBC-68925707F2E6}" destId="{FC8290CF-9B9C-48D7-8863-976ACBAB6EA6}" srcOrd="0" destOrd="0" parTransId="{6E73F273-2A9C-4F05-A575-9B147281E9F8}" sibTransId="{5803A60F-69B0-4A91-B885-A0B02DA5D6BC}"/>
    <dgm:cxn modelId="{DACE4AE5-07F7-4D03-8A78-44536D47ECCD}" type="presParOf" srcId="{0D0073E6-6486-4662-9DE7-50DDCB52E92C}" destId="{2BF3AB4E-78AE-4783-B91A-552CAE3E739B}" srcOrd="0" destOrd="0" presId="urn:microsoft.com/office/officeart/2005/8/layout/hierarchy1"/>
    <dgm:cxn modelId="{62B6312B-775B-4570-B82D-6AFE574EC79A}" type="presParOf" srcId="{2BF3AB4E-78AE-4783-B91A-552CAE3E739B}" destId="{FE2AEE04-5292-44FC-89F6-0322204B6708}" srcOrd="0" destOrd="0" presId="urn:microsoft.com/office/officeart/2005/8/layout/hierarchy1"/>
    <dgm:cxn modelId="{0DB6F54E-5414-420A-983D-D5EC128BE701}" type="presParOf" srcId="{FE2AEE04-5292-44FC-89F6-0322204B6708}" destId="{D9ED3C52-513B-46A1-AE73-1BB67157C9DB}" srcOrd="0" destOrd="0" presId="urn:microsoft.com/office/officeart/2005/8/layout/hierarchy1"/>
    <dgm:cxn modelId="{0357612A-21F6-41D4-85CE-DFCF921B423B}" type="presParOf" srcId="{FE2AEE04-5292-44FC-89F6-0322204B6708}" destId="{1E4844E1-C663-4A68-9EC6-5BF1A0A2DD19}" srcOrd="1" destOrd="0" presId="urn:microsoft.com/office/officeart/2005/8/layout/hierarchy1"/>
    <dgm:cxn modelId="{7FA41238-DCB0-466F-A666-B0CA95160DD9}" type="presParOf" srcId="{2BF3AB4E-78AE-4783-B91A-552CAE3E739B}" destId="{13AD39D6-0346-48A3-BB88-8E7806253410}" srcOrd="1" destOrd="0" presId="urn:microsoft.com/office/officeart/2005/8/layout/hierarchy1"/>
    <dgm:cxn modelId="{2E0C5BF1-CCC5-4FA3-9915-415B985164F3}" type="presParOf" srcId="{0D0073E6-6486-4662-9DE7-50DDCB52E92C}" destId="{C77B5083-B8EA-468F-8C6B-D166721C653B}" srcOrd="1" destOrd="0" presId="urn:microsoft.com/office/officeart/2005/8/layout/hierarchy1"/>
    <dgm:cxn modelId="{450CE4AF-D117-41C6-AE12-98410B9AF029}" type="presParOf" srcId="{C77B5083-B8EA-468F-8C6B-D166721C653B}" destId="{D603C569-BF2C-490D-9FC9-B29A9F31FFD9}" srcOrd="0" destOrd="0" presId="urn:microsoft.com/office/officeart/2005/8/layout/hierarchy1"/>
    <dgm:cxn modelId="{C69DDF8C-AD56-4691-944A-AAC5518A87AC}" type="presParOf" srcId="{D603C569-BF2C-490D-9FC9-B29A9F31FFD9}" destId="{6A0360DA-3B44-4B99-BD9E-FAD5441C1D7D}" srcOrd="0" destOrd="0" presId="urn:microsoft.com/office/officeart/2005/8/layout/hierarchy1"/>
    <dgm:cxn modelId="{E2CDFDBC-337D-478E-8C07-AD12E8A31161}" type="presParOf" srcId="{D603C569-BF2C-490D-9FC9-B29A9F31FFD9}" destId="{CACBAB2F-2F41-4018-BBFE-2CFD3EAC1528}" srcOrd="1" destOrd="0" presId="urn:microsoft.com/office/officeart/2005/8/layout/hierarchy1"/>
    <dgm:cxn modelId="{31B58ACE-22B9-4820-8D62-DACF07C8E848}" type="presParOf" srcId="{C77B5083-B8EA-468F-8C6B-D166721C653B}" destId="{373EFE40-D943-4DD6-8551-4171234FAC0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CEE492-B3DA-4752-A7D5-B96B47E9011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03925F5-2D4F-4C46-98B1-0E4B3CCA9935}">
      <dgm:prSet/>
      <dgm:spPr/>
      <dgm:t>
        <a:bodyPr/>
        <a:lstStyle/>
        <a:p>
          <a:r>
            <a:rPr lang="en-GB"/>
            <a:t>No formalities or wording specific is needed for a power of appointment (Inter Vivos).</a:t>
          </a:r>
          <a:endParaRPr lang="en-US"/>
        </a:p>
      </dgm:t>
    </dgm:pt>
    <dgm:pt modelId="{3BCE1268-A118-4EFF-BB8D-0C045BFCFE9E}" type="parTrans" cxnId="{5FD6C0AC-B910-4D02-9B9B-409B116840C3}">
      <dgm:prSet/>
      <dgm:spPr/>
      <dgm:t>
        <a:bodyPr/>
        <a:lstStyle/>
        <a:p>
          <a:endParaRPr lang="en-US"/>
        </a:p>
      </dgm:t>
    </dgm:pt>
    <dgm:pt modelId="{0B602157-8051-42B8-88A4-FEF9122AECA4}" type="sibTrans" cxnId="{5FD6C0AC-B910-4D02-9B9B-409B116840C3}">
      <dgm:prSet/>
      <dgm:spPr/>
      <dgm:t>
        <a:bodyPr/>
        <a:lstStyle/>
        <a:p>
          <a:endParaRPr lang="en-US"/>
        </a:p>
      </dgm:t>
    </dgm:pt>
    <dgm:pt modelId="{3C4CEC11-8A3D-4D3A-B2D6-F6E3DFB7EFC1}">
      <dgm:prSet/>
      <dgm:spPr/>
      <dgm:t>
        <a:bodyPr/>
        <a:lstStyle/>
        <a:p>
          <a:r>
            <a:rPr lang="en-GB"/>
            <a:t>Requirement is that the donor must intent for the fund to pass to someone who is ‘’ an object of the power’’ – Re Lawrence [1972] </a:t>
          </a:r>
          <a:endParaRPr lang="en-US"/>
        </a:p>
      </dgm:t>
    </dgm:pt>
    <dgm:pt modelId="{2B58C289-AC75-4B86-820F-B77880B79BB7}" type="parTrans" cxnId="{3370AAEA-1CA6-4A95-A470-4D63D6F87CF8}">
      <dgm:prSet/>
      <dgm:spPr/>
      <dgm:t>
        <a:bodyPr/>
        <a:lstStyle/>
        <a:p>
          <a:endParaRPr lang="en-US"/>
        </a:p>
      </dgm:t>
    </dgm:pt>
    <dgm:pt modelId="{F628D725-335D-41EF-90FF-9D57EE99F780}" type="sibTrans" cxnId="{3370AAEA-1CA6-4A95-A470-4D63D6F87CF8}">
      <dgm:prSet/>
      <dgm:spPr/>
      <dgm:t>
        <a:bodyPr/>
        <a:lstStyle/>
        <a:p>
          <a:endParaRPr lang="en-US"/>
        </a:p>
      </dgm:t>
    </dgm:pt>
    <dgm:pt modelId="{458A967F-34D2-4276-9A70-46CC13586FE8}">
      <dgm:prSet/>
      <dgm:spPr/>
      <dgm:t>
        <a:bodyPr/>
        <a:lstStyle/>
        <a:p>
          <a:r>
            <a:rPr lang="en-GB"/>
            <a:t>However, there are exceptions; </a:t>
          </a:r>
          <a:endParaRPr lang="en-US"/>
        </a:p>
      </dgm:t>
    </dgm:pt>
    <dgm:pt modelId="{1B1B4EFE-EF4B-4CAD-BDD4-259F458CF9EA}" type="parTrans" cxnId="{A2BA3A8D-D752-40CA-ADBE-12811880951B}">
      <dgm:prSet/>
      <dgm:spPr/>
      <dgm:t>
        <a:bodyPr/>
        <a:lstStyle/>
        <a:p>
          <a:endParaRPr lang="en-US"/>
        </a:p>
      </dgm:t>
    </dgm:pt>
    <dgm:pt modelId="{4FE6E181-9348-41D1-8F90-0004788A5432}" type="sibTrans" cxnId="{A2BA3A8D-D752-40CA-ADBE-12811880951B}">
      <dgm:prSet/>
      <dgm:spPr/>
      <dgm:t>
        <a:bodyPr/>
        <a:lstStyle/>
        <a:p>
          <a:endParaRPr lang="en-US"/>
        </a:p>
      </dgm:t>
    </dgm:pt>
    <dgm:pt modelId="{88339AB1-2EFB-44BD-B751-C05DA4122C42}" type="pres">
      <dgm:prSet presAssocID="{56CEE492-B3DA-4752-A7D5-B96B47E90118}" presName="hierChild1" presStyleCnt="0">
        <dgm:presLayoutVars>
          <dgm:chPref val="1"/>
          <dgm:dir/>
          <dgm:animOne val="branch"/>
          <dgm:animLvl val="lvl"/>
          <dgm:resizeHandles/>
        </dgm:presLayoutVars>
      </dgm:prSet>
      <dgm:spPr/>
    </dgm:pt>
    <dgm:pt modelId="{FB1EB842-D501-41B2-B326-1C2B1E041499}" type="pres">
      <dgm:prSet presAssocID="{C03925F5-2D4F-4C46-98B1-0E4B3CCA9935}" presName="hierRoot1" presStyleCnt="0"/>
      <dgm:spPr/>
    </dgm:pt>
    <dgm:pt modelId="{7442F70B-F828-4F5E-9C8D-80A20B50CBFE}" type="pres">
      <dgm:prSet presAssocID="{C03925F5-2D4F-4C46-98B1-0E4B3CCA9935}" presName="composite" presStyleCnt="0"/>
      <dgm:spPr/>
    </dgm:pt>
    <dgm:pt modelId="{2B40089D-4A9A-483F-8458-24026C3AD893}" type="pres">
      <dgm:prSet presAssocID="{C03925F5-2D4F-4C46-98B1-0E4B3CCA9935}" presName="background" presStyleLbl="node0" presStyleIdx="0" presStyleCnt="3"/>
      <dgm:spPr/>
    </dgm:pt>
    <dgm:pt modelId="{93C63C48-99C0-4212-8011-44E1E8774145}" type="pres">
      <dgm:prSet presAssocID="{C03925F5-2D4F-4C46-98B1-0E4B3CCA9935}" presName="text" presStyleLbl="fgAcc0" presStyleIdx="0" presStyleCnt="3">
        <dgm:presLayoutVars>
          <dgm:chPref val="3"/>
        </dgm:presLayoutVars>
      </dgm:prSet>
      <dgm:spPr/>
    </dgm:pt>
    <dgm:pt modelId="{5902C2E0-0002-4222-8A03-13BF665FF5C5}" type="pres">
      <dgm:prSet presAssocID="{C03925F5-2D4F-4C46-98B1-0E4B3CCA9935}" presName="hierChild2" presStyleCnt="0"/>
      <dgm:spPr/>
    </dgm:pt>
    <dgm:pt modelId="{643CE0A9-C47E-45DD-B66D-B304F31729EF}" type="pres">
      <dgm:prSet presAssocID="{3C4CEC11-8A3D-4D3A-B2D6-F6E3DFB7EFC1}" presName="hierRoot1" presStyleCnt="0"/>
      <dgm:spPr/>
    </dgm:pt>
    <dgm:pt modelId="{85DEFAF0-26EF-47C8-9CA8-0269D06AAEFD}" type="pres">
      <dgm:prSet presAssocID="{3C4CEC11-8A3D-4D3A-B2D6-F6E3DFB7EFC1}" presName="composite" presStyleCnt="0"/>
      <dgm:spPr/>
    </dgm:pt>
    <dgm:pt modelId="{E239BEB6-45D5-4088-8EF9-24C5A41A39E3}" type="pres">
      <dgm:prSet presAssocID="{3C4CEC11-8A3D-4D3A-B2D6-F6E3DFB7EFC1}" presName="background" presStyleLbl="node0" presStyleIdx="1" presStyleCnt="3"/>
      <dgm:spPr/>
    </dgm:pt>
    <dgm:pt modelId="{9153CC25-E4A3-4CA0-853B-85365B2E9330}" type="pres">
      <dgm:prSet presAssocID="{3C4CEC11-8A3D-4D3A-B2D6-F6E3DFB7EFC1}" presName="text" presStyleLbl="fgAcc0" presStyleIdx="1" presStyleCnt="3">
        <dgm:presLayoutVars>
          <dgm:chPref val="3"/>
        </dgm:presLayoutVars>
      </dgm:prSet>
      <dgm:spPr/>
    </dgm:pt>
    <dgm:pt modelId="{19998559-E78B-4D71-AB45-6E5E53AE3C9E}" type="pres">
      <dgm:prSet presAssocID="{3C4CEC11-8A3D-4D3A-B2D6-F6E3DFB7EFC1}" presName="hierChild2" presStyleCnt="0"/>
      <dgm:spPr/>
    </dgm:pt>
    <dgm:pt modelId="{D3BC3604-149B-4DC4-9D05-89D497763BF5}" type="pres">
      <dgm:prSet presAssocID="{458A967F-34D2-4276-9A70-46CC13586FE8}" presName="hierRoot1" presStyleCnt="0"/>
      <dgm:spPr/>
    </dgm:pt>
    <dgm:pt modelId="{FD1A188E-B2B8-44A1-B34E-16239FCE95F1}" type="pres">
      <dgm:prSet presAssocID="{458A967F-34D2-4276-9A70-46CC13586FE8}" presName="composite" presStyleCnt="0"/>
      <dgm:spPr/>
    </dgm:pt>
    <dgm:pt modelId="{EC13064D-506A-415A-8AF7-E315EA0F0933}" type="pres">
      <dgm:prSet presAssocID="{458A967F-34D2-4276-9A70-46CC13586FE8}" presName="background" presStyleLbl="node0" presStyleIdx="2" presStyleCnt="3"/>
      <dgm:spPr/>
    </dgm:pt>
    <dgm:pt modelId="{6BD879F6-D774-4A1F-947A-F3B1094548A4}" type="pres">
      <dgm:prSet presAssocID="{458A967F-34D2-4276-9A70-46CC13586FE8}" presName="text" presStyleLbl="fgAcc0" presStyleIdx="2" presStyleCnt="3">
        <dgm:presLayoutVars>
          <dgm:chPref val="3"/>
        </dgm:presLayoutVars>
      </dgm:prSet>
      <dgm:spPr/>
    </dgm:pt>
    <dgm:pt modelId="{1DB9B531-DFB3-47CD-92D5-98B82BBCD433}" type="pres">
      <dgm:prSet presAssocID="{458A967F-34D2-4276-9A70-46CC13586FE8}" presName="hierChild2" presStyleCnt="0"/>
      <dgm:spPr/>
    </dgm:pt>
  </dgm:ptLst>
  <dgm:cxnLst>
    <dgm:cxn modelId="{38C44A02-D3B1-48AB-BB8E-95B93660DA96}" type="presOf" srcId="{56CEE492-B3DA-4752-A7D5-B96B47E90118}" destId="{88339AB1-2EFB-44BD-B751-C05DA4122C42}" srcOrd="0" destOrd="0" presId="urn:microsoft.com/office/officeart/2005/8/layout/hierarchy1"/>
    <dgm:cxn modelId="{9E115F8B-FE0F-429A-82D8-FF95A3F17A69}" type="presOf" srcId="{C03925F5-2D4F-4C46-98B1-0E4B3CCA9935}" destId="{93C63C48-99C0-4212-8011-44E1E8774145}" srcOrd="0" destOrd="0" presId="urn:microsoft.com/office/officeart/2005/8/layout/hierarchy1"/>
    <dgm:cxn modelId="{A2BA3A8D-D752-40CA-ADBE-12811880951B}" srcId="{56CEE492-B3DA-4752-A7D5-B96B47E90118}" destId="{458A967F-34D2-4276-9A70-46CC13586FE8}" srcOrd="2" destOrd="0" parTransId="{1B1B4EFE-EF4B-4CAD-BDD4-259F458CF9EA}" sibTransId="{4FE6E181-9348-41D1-8F90-0004788A5432}"/>
    <dgm:cxn modelId="{FD7C0EA5-EF28-4475-ACF0-7AA19CE0B45C}" type="presOf" srcId="{3C4CEC11-8A3D-4D3A-B2D6-F6E3DFB7EFC1}" destId="{9153CC25-E4A3-4CA0-853B-85365B2E9330}" srcOrd="0" destOrd="0" presId="urn:microsoft.com/office/officeart/2005/8/layout/hierarchy1"/>
    <dgm:cxn modelId="{5FD6C0AC-B910-4D02-9B9B-409B116840C3}" srcId="{56CEE492-B3DA-4752-A7D5-B96B47E90118}" destId="{C03925F5-2D4F-4C46-98B1-0E4B3CCA9935}" srcOrd="0" destOrd="0" parTransId="{3BCE1268-A118-4EFF-BB8D-0C045BFCFE9E}" sibTransId="{0B602157-8051-42B8-88A4-FEF9122AECA4}"/>
    <dgm:cxn modelId="{65F5D5AE-6462-4FE6-A75F-C61F47A373DA}" type="presOf" srcId="{458A967F-34D2-4276-9A70-46CC13586FE8}" destId="{6BD879F6-D774-4A1F-947A-F3B1094548A4}" srcOrd="0" destOrd="0" presId="urn:microsoft.com/office/officeart/2005/8/layout/hierarchy1"/>
    <dgm:cxn modelId="{3370AAEA-1CA6-4A95-A470-4D63D6F87CF8}" srcId="{56CEE492-B3DA-4752-A7D5-B96B47E90118}" destId="{3C4CEC11-8A3D-4D3A-B2D6-F6E3DFB7EFC1}" srcOrd="1" destOrd="0" parTransId="{2B58C289-AC75-4B86-820F-B77880B79BB7}" sibTransId="{F628D725-335D-41EF-90FF-9D57EE99F780}"/>
    <dgm:cxn modelId="{3E8E9A3B-2AB4-4FD5-AFE9-9200BEFD26C3}" type="presParOf" srcId="{88339AB1-2EFB-44BD-B751-C05DA4122C42}" destId="{FB1EB842-D501-41B2-B326-1C2B1E041499}" srcOrd="0" destOrd="0" presId="urn:microsoft.com/office/officeart/2005/8/layout/hierarchy1"/>
    <dgm:cxn modelId="{EC35F73C-CF88-410B-97B1-3EC40DF6548D}" type="presParOf" srcId="{FB1EB842-D501-41B2-B326-1C2B1E041499}" destId="{7442F70B-F828-4F5E-9C8D-80A20B50CBFE}" srcOrd="0" destOrd="0" presId="urn:microsoft.com/office/officeart/2005/8/layout/hierarchy1"/>
    <dgm:cxn modelId="{E74C4FF3-9B15-4412-A8B1-2D305E5C87DA}" type="presParOf" srcId="{7442F70B-F828-4F5E-9C8D-80A20B50CBFE}" destId="{2B40089D-4A9A-483F-8458-24026C3AD893}" srcOrd="0" destOrd="0" presId="urn:microsoft.com/office/officeart/2005/8/layout/hierarchy1"/>
    <dgm:cxn modelId="{6CF028CB-2C4C-4A06-B3BD-B434E3D7C7A9}" type="presParOf" srcId="{7442F70B-F828-4F5E-9C8D-80A20B50CBFE}" destId="{93C63C48-99C0-4212-8011-44E1E8774145}" srcOrd="1" destOrd="0" presId="urn:microsoft.com/office/officeart/2005/8/layout/hierarchy1"/>
    <dgm:cxn modelId="{27334E5F-23DF-4F92-88AF-F4A9E77BA86D}" type="presParOf" srcId="{FB1EB842-D501-41B2-B326-1C2B1E041499}" destId="{5902C2E0-0002-4222-8A03-13BF665FF5C5}" srcOrd="1" destOrd="0" presId="urn:microsoft.com/office/officeart/2005/8/layout/hierarchy1"/>
    <dgm:cxn modelId="{2F76B42B-07AE-440E-A138-4698991B5135}" type="presParOf" srcId="{88339AB1-2EFB-44BD-B751-C05DA4122C42}" destId="{643CE0A9-C47E-45DD-B66D-B304F31729EF}" srcOrd="1" destOrd="0" presId="urn:microsoft.com/office/officeart/2005/8/layout/hierarchy1"/>
    <dgm:cxn modelId="{8F65939B-80A4-45F1-A4BF-05FCF8744301}" type="presParOf" srcId="{643CE0A9-C47E-45DD-B66D-B304F31729EF}" destId="{85DEFAF0-26EF-47C8-9CA8-0269D06AAEFD}" srcOrd="0" destOrd="0" presId="urn:microsoft.com/office/officeart/2005/8/layout/hierarchy1"/>
    <dgm:cxn modelId="{13B79AD9-9097-4A05-B0E8-59C3BD143ABE}" type="presParOf" srcId="{85DEFAF0-26EF-47C8-9CA8-0269D06AAEFD}" destId="{E239BEB6-45D5-4088-8EF9-24C5A41A39E3}" srcOrd="0" destOrd="0" presId="urn:microsoft.com/office/officeart/2005/8/layout/hierarchy1"/>
    <dgm:cxn modelId="{E9652EC8-BB37-418C-BBD0-4BFC82B8C947}" type="presParOf" srcId="{85DEFAF0-26EF-47C8-9CA8-0269D06AAEFD}" destId="{9153CC25-E4A3-4CA0-853B-85365B2E9330}" srcOrd="1" destOrd="0" presId="urn:microsoft.com/office/officeart/2005/8/layout/hierarchy1"/>
    <dgm:cxn modelId="{1B6B3C13-4A77-466D-9769-977D4CFF1A90}" type="presParOf" srcId="{643CE0A9-C47E-45DD-B66D-B304F31729EF}" destId="{19998559-E78B-4D71-AB45-6E5E53AE3C9E}" srcOrd="1" destOrd="0" presId="urn:microsoft.com/office/officeart/2005/8/layout/hierarchy1"/>
    <dgm:cxn modelId="{762E2D02-46E4-4149-8BE4-4CA802BF0BC9}" type="presParOf" srcId="{88339AB1-2EFB-44BD-B751-C05DA4122C42}" destId="{D3BC3604-149B-4DC4-9D05-89D497763BF5}" srcOrd="2" destOrd="0" presId="urn:microsoft.com/office/officeart/2005/8/layout/hierarchy1"/>
    <dgm:cxn modelId="{23B09A79-0519-4F12-8CAC-05D5B94FE186}" type="presParOf" srcId="{D3BC3604-149B-4DC4-9D05-89D497763BF5}" destId="{FD1A188E-B2B8-44A1-B34E-16239FCE95F1}" srcOrd="0" destOrd="0" presId="urn:microsoft.com/office/officeart/2005/8/layout/hierarchy1"/>
    <dgm:cxn modelId="{5E1C5BFB-4018-484C-AA6F-D286A29BB195}" type="presParOf" srcId="{FD1A188E-B2B8-44A1-B34E-16239FCE95F1}" destId="{EC13064D-506A-415A-8AF7-E315EA0F0933}" srcOrd="0" destOrd="0" presId="urn:microsoft.com/office/officeart/2005/8/layout/hierarchy1"/>
    <dgm:cxn modelId="{176A4E2C-0D5E-4B3B-A6B5-491B1CFF102F}" type="presParOf" srcId="{FD1A188E-B2B8-44A1-B34E-16239FCE95F1}" destId="{6BD879F6-D774-4A1F-947A-F3B1094548A4}" srcOrd="1" destOrd="0" presId="urn:microsoft.com/office/officeart/2005/8/layout/hierarchy1"/>
    <dgm:cxn modelId="{99599CB1-2B2D-4375-80AE-FFC279AE84E7}" type="presParOf" srcId="{D3BC3604-149B-4DC4-9D05-89D497763BF5}" destId="{1DB9B531-DFB3-47CD-92D5-98B82BBCD43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0A04A89-2CE1-4A62-AF73-4FC0BF2193D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B5341055-8350-4EC8-85D5-FFCDE9B901C3}">
      <dgm:prSet/>
      <dgm:spPr/>
      <dgm:t>
        <a:bodyPr/>
        <a:lstStyle/>
        <a:p>
          <a:r>
            <a:rPr lang="en-GB"/>
            <a:t>Where there is a need to comply with S.53(1) Law of Property Act 1925. </a:t>
          </a:r>
          <a:endParaRPr lang="en-US"/>
        </a:p>
      </dgm:t>
    </dgm:pt>
    <dgm:pt modelId="{D23CE3C2-A807-430C-823A-2C1913FA0DE3}" type="parTrans" cxnId="{8707480A-9CC2-4643-B5BC-213E791C2E31}">
      <dgm:prSet/>
      <dgm:spPr/>
      <dgm:t>
        <a:bodyPr/>
        <a:lstStyle/>
        <a:p>
          <a:endParaRPr lang="en-US"/>
        </a:p>
      </dgm:t>
    </dgm:pt>
    <dgm:pt modelId="{E20DF8C3-A400-4C9E-B581-0822EA3730D0}" type="sibTrans" cxnId="{8707480A-9CC2-4643-B5BC-213E791C2E31}">
      <dgm:prSet/>
      <dgm:spPr/>
      <dgm:t>
        <a:bodyPr/>
        <a:lstStyle/>
        <a:p>
          <a:endParaRPr lang="en-US"/>
        </a:p>
      </dgm:t>
    </dgm:pt>
    <dgm:pt modelId="{532EFDDE-7FDF-41FA-B415-7443D28FFFA5}">
      <dgm:prSet/>
      <dgm:spPr/>
      <dgm:t>
        <a:bodyPr/>
        <a:lstStyle/>
        <a:p>
          <a:r>
            <a:rPr lang="en-GB"/>
            <a:t>Where there are further formalities because of the instrument conferring the power. </a:t>
          </a:r>
          <a:endParaRPr lang="en-US"/>
        </a:p>
      </dgm:t>
    </dgm:pt>
    <dgm:pt modelId="{FC99F76D-7752-4E4F-B189-874C6F7DA68D}" type="parTrans" cxnId="{85A54C7F-3D93-442D-8B1A-AD363D03E17C}">
      <dgm:prSet/>
      <dgm:spPr/>
      <dgm:t>
        <a:bodyPr/>
        <a:lstStyle/>
        <a:p>
          <a:endParaRPr lang="en-US"/>
        </a:p>
      </dgm:t>
    </dgm:pt>
    <dgm:pt modelId="{6A2BF164-B1C9-45FE-855C-1346AA55E6A3}" type="sibTrans" cxnId="{85A54C7F-3D93-442D-8B1A-AD363D03E17C}">
      <dgm:prSet/>
      <dgm:spPr/>
      <dgm:t>
        <a:bodyPr/>
        <a:lstStyle/>
        <a:p>
          <a:endParaRPr lang="en-US"/>
        </a:p>
      </dgm:t>
    </dgm:pt>
    <dgm:pt modelId="{5F76C63E-8BF1-4921-B186-DBB0D18BB99E}">
      <dgm:prSet/>
      <dgm:spPr/>
      <dgm:t>
        <a:bodyPr/>
        <a:lstStyle/>
        <a:p>
          <a:r>
            <a:rPr lang="en-GB"/>
            <a:t>Courts will void elements if; exercises more power than they have; Noncompliance with the formalities and requirements as to consents to be obtained. </a:t>
          </a:r>
          <a:endParaRPr lang="en-US"/>
        </a:p>
      </dgm:t>
    </dgm:pt>
    <dgm:pt modelId="{A27E421C-FC42-49FD-8F9E-6B813603DCBB}" type="parTrans" cxnId="{92D58E41-9A39-4185-8BF9-D5B464DAB860}">
      <dgm:prSet/>
      <dgm:spPr/>
      <dgm:t>
        <a:bodyPr/>
        <a:lstStyle/>
        <a:p>
          <a:endParaRPr lang="en-US"/>
        </a:p>
      </dgm:t>
    </dgm:pt>
    <dgm:pt modelId="{8C700514-DA9E-4813-B15E-AD4BB84979BC}" type="sibTrans" cxnId="{92D58E41-9A39-4185-8BF9-D5B464DAB860}">
      <dgm:prSet/>
      <dgm:spPr/>
      <dgm:t>
        <a:bodyPr/>
        <a:lstStyle/>
        <a:p>
          <a:endParaRPr lang="en-US"/>
        </a:p>
      </dgm:t>
    </dgm:pt>
    <dgm:pt modelId="{DCA7652E-8650-436F-8FE0-13E241BB0BFF}" type="pres">
      <dgm:prSet presAssocID="{00A04A89-2CE1-4A62-AF73-4FC0BF2193D6}" presName="linear" presStyleCnt="0">
        <dgm:presLayoutVars>
          <dgm:animLvl val="lvl"/>
          <dgm:resizeHandles val="exact"/>
        </dgm:presLayoutVars>
      </dgm:prSet>
      <dgm:spPr/>
    </dgm:pt>
    <dgm:pt modelId="{523D7061-452B-4028-A0CE-10E6341DD07A}" type="pres">
      <dgm:prSet presAssocID="{B5341055-8350-4EC8-85D5-FFCDE9B901C3}" presName="parentText" presStyleLbl="node1" presStyleIdx="0" presStyleCnt="3">
        <dgm:presLayoutVars>
          <dgm:chMax val="0"/>
          <dgm:bulletEnabled val="1"/>
        </dgm:presLayoutVars>
      </dgm:prSet>
      <dgm:spPr/>
    </dgm:pt>
    <dgm:pt modelId="{853F27BE-81A1-4D52-B435-6FB44CE36614}" type="pres">
      <dgm:prSet presAssocID="{E20DF8C3-A400-4C9E-B581-0822EA3730D0}" presName="spacer" presStyleCnt="0"/>
      <dgm:spPr/>
    </dgm:pt>
    <dgm:pt modelId="{D8553216-CD1C-4373-A658-30B9CC2E5566}" type="pres">
      <dgm:prSet presAssocID="{532EFDDE-7FDF-41FA-B415-7443D28FFFA5}" presName="parentText" presStyleLbl="node1" presStyleIdx="1" presStyleCnt="3">
        <dgm:presLayoutVars>
          <dgm:chMax val="0"/>
          <dgm:bulletEnabled val="1"/>
        </dgm:presLayoutVars>
      </dgm:prSet>
      <dgm:spPr/>
    </dgm:pt>
    <dgm:pt modelId="{B25196FD-F609-4274-A0EA-27788D87A36F}" type="pres">
      <dgm:prSet presAssocID="{6A2BF164-B1C9-45FE-855C-1346AA55E6A3}" presName="spacer" presStyleCnt="0"/>
      <dgm:spPr/>
    </dgm:pt>
    <dgm:pt modelId="{438E224A-E9EA-4561-B04F-DF684AB8AAA6}" type="pres">
      <dgm:prSet presAssocID="{5F76C63E-8BF1-4921-B186-DBB0D18BB99E}" presName="parentText" presStyleLbl="node1" presStyleIdx="2" presStyleCnt="3">
        <dgm:presLayoutVars>
          <dgm:chMax val="0"/>
          <dgm:bulletEnabled val="1"/>
        </dgm:presLayoutVars>
      </dgm:prSet>
      <dgm:spPr/>
    </dgm:pt>
  </dgm:ptLst>
  <dgm:cxnLst>
    <dgm:cxn modelId="{8707480A-9CC2-4643-B5BC-213E791C2E31}" srcId="{00A04A89-2CE1-4A62-AF73-4FC0BF2193D6}" destId="{B5341055-8350-4EC8-85D5-FFCDE9B901C3}" srcOrd="0" destOrd="0" parTransId="{D23CE3C2-A807-430C-823A-2C1913FA0DE3}" sibTransId="{E20DF8C3-A400-4C9E-B581-0822EA3730D0}"/>
    <dgm:cxn modelId="{D5380F2F-B5F4-46C6-AA64-1BCF8711A911}" type="presOf" srcId="{532EFDDE-7FDF-41FA-B415-7443D28FFFA5}" destId="{D8553216-CD1C-4373-A658-30B9CC2E5566}" srcOrd="0" destOrd="0" presId="urn:microsoft.com/office/officeart/2005/8/layout/vList2"/>
    <dgm:cxn modelId="{92D58E41-9A39-4185-8BF9-D5B464DAB860}" srcId="{00A04A89-2CE1-4A62-AF73-4FC0BF2193D6}" destId="{5F76C63E-8BF1-4921-B186-DBB0D18BB99E}" srcOrd="2" destOrd="0" parTransId="{A27E421C-FC42-49FD-8F9E-6B813603DCBB}" sibTransId="{8C700514-DA9E-4813-B15E-AD4BB84979BC}"/>
    <dgm:cxn modelId="{85A54C7F-3D93-442D-8B1A-AD363D03E17C}" srcId="{00A04A89-2CE1-4A62-AF73-4FC0BF2193D6}" destId="{532EFDDE-7FDF-41FA-B415-7443D28FFFA5}" srcOrd="1" destOrd="0" parTransId="{FC99F76D-7752-4E4F-B189-874C6F7DA68D}" sibTransId="{6A2BF164-B1C9-45FE-855C-1346AA55E6A3}"/>
    <dgm:cxn modelId="{478EDDE3-D86D-40BD-8E89-3B0C567D04FF}" type="presOf" srcId="{B5341055-8350-4EC8-85D5-FFCDE9B901C3}" destId="{523D7061-452B-4028-A0CE-10E6341DD07A}" srcOrd="0" destOrd="0" presId="urn:microsoft.com/office/officeart/2005/8/layout/vList2"/>
    <dgm:cxn modelId="{DDA0DDE9-05A1-4E53-8FD8-5818A790DE0B}" type="presOf" srcId="{5F76C63E-8BF1-4921-B186-DBB0D18BB99E}" destId="{438E224A-E9EA-4561-B04F-DF684AB8AAA6}" srcOrd="0" destOrd="0" presId="urn:microsoft.com/office/officeart/2005/8/layout/vList2"/>
    <dgm:cxn modelId="{E70BD3EC-FB7F-4949-909B-88291FFC18D6}" type="presOf" srcId="{00A04A89-2CE1-4A62-AF73-4FC0BF2193D6}" destId="{DCA7652E-8650-436F-8FE0-13E241BB0BFF}" srcOrd="0" destOrd="0" presId="urn:microsoft.com/office/officeart/2005/8/layout/vList2"/>
    <dgm:cxn modelId="{29185138-8A8D-46B1-9EAE-6D98C59481AE}" type="presParOf" srcId="{DCA7652E-8650-436F-8FE0-13E241BB0BFF}" destId="{523D7061-452B-4028-A0CE-10E6341DD07A}" srcOrd="0" destOrd="0" presId="urn:microsoft.com/office/officeart/2005/8/layout/vList2"/>
    <dgm:cxn modelId="{E7449547-C16D-4FAE-B989-8D232C7E0CE8}" type="presParOf" srcId="{DCA7652E-8650-436F-8FE0-13E241BB0BFF}" destId="{853F27BE-81A1-4D52-B435-6FB44CE36614}" srcOrd="1" destOrd="0" presId="urn:microsoft.com/office/officeart/2005/8/layout/vList2"/>
    <dgm:cxn modelId="{3C3E14FA-A22A-4D14-9505-E5CF6F05D0FB}" type="presParOf" srcId="{DCA7652E-8650-436F-8FE0-13E241BB0BFF}" destId="{D8553216-CD1C-4373-A658-30B9CC2E5566}" srcOrd="2" destOrd="0" presId="urn:microsoft.com/office/officeart/2005/8/layout/vList2"/>
    <dgm:cxn modelId="{A8CA3791-2016-4E8C-A6C2-1C5212E4053A}" type="presParOf" srcId="{DCA7652E-8650-436F-8FE0-13E241BB0BFF}" destId="{B25196FD-F609-4274-A0EA-27788D87A36F}" srcOrd="3" destOrd="0" presId="urn:microsoft.com/office/officeart/2005/8/layout/vList2"/>
    <dgm:cxn modelId="{1D74C086-789C-470D-ABA4-918C46C26302}" type="presParOf" srcId="{DCA7652E-8650-436F-8FE0-13E241BB0BFF}" destId="{438E224A-E9EA-4561-B04F-DF684AB8AAA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70B9BE4-1638-44BD-A8EE-15C9FD464E1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987013C-A899-4147-AB54-4CE29188D5C9}">
      <dgm:prSet/>
      <dgm:spPr/>
      <dgm:t>
        <a:bodyPr/>
        <a:lstStyle/>
        <a:p>
          <a:pPr>
            <a:lnSpc>
              <a:spcPct val="100000"/>
            </a:lnSpc>
          </a:pPr>
          <a:r>
            <a:rPr lang="en-GB"/>
            <a:t>However, sometimes they can be valid. </a:t>
          </a:r>
          <a:endParaRPr lang="en-US"/>
        </a:p>
      </dgm:t>
    </dgm:pt>
    <dgm:pt modelId="{A917D50A-882C-4158-8A6C-E8775DD0A2E0}" type="parTrans" cxnId="{4C2F915A-A02F-4DA4-9A0B-CA3437DEDC6F}">
      <dgm:prSet/>
      <dgm:spPr/>
      <dgm:t>
        <a:bodyPr/>
        <a:lstStyle/>
        <a:p>
          <a:endParaRPr lang="en-US"/>
        </a:p>
      </dgm:t>
    </dgm:pt>
    <dgm:pt modelId="{51E0E0FD-24C5-42E8-AC3D-C6D0CBF1B6A2}" type="sibTrans" cxnId="{4C2F915A-A02F-4DA4-9A0B-CA3437DEDC6F}">
      <dgm:prSet/>
      <dgm:spPr/>
      <dgm:t>
        <a:bodyPr/>
        <a:lstStyle/>
        <a:p>
          <a:endParaRPr lang="en-US"/>
        </a:p>
      </dgm:t>
    </dgm:pt>
    <dgm:pt modelId="{1F72ABF9-C9CD-42BE-93C9-83DD8D394BC2}">
      <dgm:prSet/>
      <dgm:spPr/>
      <dgm:t>
        <a:bodyPr/>
        <a:lstStyle/>
        <a:p>
          <a:pPr>
            <a:lnSpc>
              <a:spcPct val="100000"/>
            </a:lnSpc>
          </a:pPr>
          <a:r>
            <a:rPr lang="en-GB"/>
            <a:t>Power has to be exercised with honesty. </a:t>
          </a:r>
          <a:endParaRPr lang="en-US"/>
        </a:p>
      </dgm:t>
    </dgm:pt>
    <dgm:pt modelId="{0BEFE2E9-5998-44E2-822A-5DBECB646057}" type="parTrans" cxnId="{C3D73FDB-2D47-4651-B1E6-85C852096FA7}">
      <dgm:prSet/>
      <dgm:spPr/>
      <dgm:t>
        <a:bodyPr/>
        <a:lstStyle/>
        <a:p>
          <a:endParaRPr lang="en-US"/>
        </a:p>
      </dgm:t>
    </dgm:pt>
    <dgm:pt modelId="{AA1C29DA-6A3C-4677-A5BF-2954A8AE7032}" type="sibTrans" cxnId="{C3D73FDB-2D47-4651-B1E6-85C852096FA7}">
      <dgm:prSet/>
      <dgm:spPr/>
      <dgm:t>
        <a:bodyPr/>
        <a:lstStyle/>
        <a:p>
          <a:endParaRPr lang="en-US"/>
        </a:p>
      </dgm:t>
    </dgm:pt>
    <dgm:pt modelId="{20B9783F-8B18-4310-9DAC-D8C8BD9DA669}">
      <dgm:prSet/>
      <dgm:spPr/>
      <dgm:t>
        <a:bodyPr/>
        <a:lstStyle/>
        <a:p>
          <a:pPr>
            <a:lnSpc>
              <a:spcPct val="100000"/>
            </a:lnSpc>
          </a:pPr>
          <a:r>
            <a:rPr lang="en-GB"/>
            <a:t>Otherwise, it could be classed as fraud, it for protection. </a:t>
          </a:r>
          <a:endParaRPr lang="en-US"/>
        </a:p>
      </dgm:t>
    </dgm:pt>
    <dgm:pt modelId="{1E80A0B8-13EF-4742-9A62-25859311B2A6}" type="parTrans" cxnId="{D8E3D1AE-0251-4E35-83B8-938CE5D49964}">
      <dgm:prSet/>
      <dgm:spPr/>
      <dgm:t>
        <a:bodyPr/>
        <a:lstStyle/>
        <a:p>
          <a:endParaRPr lang="en-US"/>
        </a:p>
      </dgm:t>
    </dgm:pt>
    <dgm:pt modelId="{E5541B5A-F508-43E2-A02E-4638F5AA9976}" type="sibTrans" cxnId="{D8E3D1AE-0251-4E35-83B8-938CE5D49964}">
      <dgm:prSet/>
      <dgm:spPr/>
      <dgm:t>
        <a:bodyPr/>
        <a:lstStyle/>
        <a:p>
          <a:endParaRPr lang="en-US"/>
        </a:p>
      </dgm:t>
    </dgm:pt>
    <dgm:pt modelId="{588B6234-6E44-4490-86F8-5A898B548139}" type="pres">
      <dgm:prSet presAssocID="{A70B9BE4-1638-44BD-A8EE-15C9FD464E1A}" presName="root" presStyleCnt="0">
        <dgm:presLayoutVars>
          <dgm:dir/>
          <dgm:resizeHandles val="exact"/>
        </dgm:presLayoutVars>
      </dgm:prSet>
      <dgm:spPr/>
    </dgm:pt>
    <dgm:pt modelId="{3694992E-F26F-4408-A054-AD832F82AFDC}" type="pres">
      <dgm:prSet presAssocID="{B987013C-A899-4147-AB54-4CE29188D5C9}" presName="compNode" presStyleCnt="0"/>
      <dgm:spPr/>
    </dgm:pt>
    <dgm:pt modelId="{2C13E8A7-C7EB-4AAF-82B5-3E1368B9150B}" type="pres">
      <dgm:prSet presAssocID="{B987013C-A899-4147-AB54-4CE29188D5C9}" presName="bgRect" presStyleLbl="bgShp" presStyleIdx="0" presStyleCnt="3"/>
      <dgm:spPr/>
    </dgm:pt>
    <dgm:pt modelId="{0E7BEC8E-46AB-4D62-974A-5BC54E268F01}" type="pres">
      <dgm:prSet presAssocID="{B987013C-A899-4147-AB54-4CE29188D5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enn Diagram"/>
        </a:ext>
      </dgm:extLst>
    </dgm:pt>
    <dgm:pt modelId="{18C8A684-CF8A-45B1-8439-5B5B2AA95735}" type="pres">
      <dgm:prSet presAssocID="{B987013C-A899-4147-AB54-4CE29188D5C9}" presName="spaceRect" presStyleCnt="0"/>
      <dgm:spPr/>
    </dgm:pt>
    <dgm:pt modelId="{9A96C834-00F9-4DD3-BCB3-0F657AF312CE}" type="pres">
      <dgm:prSet presAssocID="{B987013C-A899-4147-AB54-4CE29188D5C9}" presName="parTx" presStyleLbl="revTx" presStyleIdx="0" presStyleCnt="3">
        <dgm:presLayoutVars>
          <dgm:chMax val="0"/>
          <dgm:chPref val="0"/>
        </dgm:presLayoutVars>
      </dgm:prSet>
      <dgm:spPr/>
    </dgm:pt>
    <dgm:pt modelId="{D10D72EB-EAF1-49B6-8917-785724092B3F}" type="pres">
      <dgm:prSet presAssocID="{51E0E0FD-24C5-42E8-AC3D-C6D0CBF1B6A2}" presName="sibTrans" presStyleCnt="0"/>
      <dgm:spPr/>
    </dgm:pt>
    <dgm:pt modelId="{B74B2A5F-C581-4CD7-95EE-D134965E057F}" type="pres">
      <dgm:prSet presAssocID="{1F72ABF9-C9CD-42BE-93C9-83DD8D394BC2}" presName="compNode" presStyleCnt="0"/>
      <dgm:spPr/>
    </dgm:pt>
    <dgm:pt modelId="{908E7331-0E63-467E-B92A-42E1CBFA5823}" type="pres">
      <dgm:prSet presAssocID="{1F72ABF9-C9CD-42BE-93C9-83DD8D394BC2}" presName="bgRect" presStyleLbl="bgShp" presStyleIdx="1" presStyleCnt="3"/>
      <dgm:spPr/>
    </dgm:pt>
    <dgm:pt modelId="{E4C0111B-E2E9-453C-A424-CA8CA87F0209}" type="pres">
      <dgm:prSet presAssocID="{1F72ABF9-C9CD-42BE-93C9-83DD8D394BC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umbbell"/>
        </a:ext>
      </dgm:extLst>
    </dgm:pt>
    <dgm:pt modelId="{3438521C-2898-48C5-B1E7-A80F0B4CA862}" type="pres">
      <dgm:prSet presAssocID="{1F72ABF9-C9CD-42BE-93C9-83DD8D394BC2}" presName="spaceRect" presStyleCnt="0"/>
      <dgm:spPr/>
    </dgm:pt>
    <dgm:pt modelId="{12D953FA-5E32-4380-941A-BA01B93EF3B2}" type="pres">
      <dgm:prSet presAssocID="{1F72ABF9-C9CD-42BE-93C9-83DD8D394BC2}" presName="parTx" presStyleLbl="revTx" presStyleIdx="1" presStyleCnt="3">
        <dgm:presLayoutVars>
          <dgm:chMax val="0"/>
          <dgm:chPref val="0"/>
        </dgm:presLayoutVars>
      </dgm:prSet>
      <dgm:spPr/>
    </dgm:pt>
    <dgm:pt modelId="{EC183A8A-9444-4FA6-923F-846722421D9D}" type="pres">
      <dgm:prSet presAssocID="{AA1C29DA-6A3C-4677-A5BF-2954A8AE7032}" presName="sibTrans" presStyleCnt="0"/>
      <dgm:spPr/>
    </dgm:pt>
    <dgm:pt modelId="{1197378C-FBDF-4C5E-B5CC-184D005A1730}" type="pres">
      <dgm:prSet presAssocID="{20B9783F-8B18-4310-9DAC-D8C8BD9DA669}" presName="compNode" presStyleCnt="0"/>
      <dgm:spPr/>
    </dgm:pt>
    <dgm:pt modelId="{6DE8C5C8-A7C8-44B8-8687-AA16B0584774}" type="pres">
      <dgm:prSet presAssocID="{20B9783F-8B18-4310-9DAC-D8C8BD9DA669}" presName="bgRect" presStyleLbl="bgShp" presStyleIdx="2" presStyleCnt="3"/>
      <dgm:spPr/>
    </dgm:pt>
    <dgm:pt modelId="{48207612-475D-45EA-873E-8D34B805C25D}" type="pres">
      <dgm:prSet presAssocID="{20B9783F-8B18-4310-9DAC-D8C8BD9DA66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ber"/>
        </a:ext>
      </dgm:extLst>
    </dgm:pt>
    <dgm:pt modelId="{DCFF7A54-F9FA-4C8B-9F1B-E0C96CBF832F}" type="pres">
      <dgm:prSet presAssocID="{20B9783F-8B18-4310-9DAC-D8C8BD9DA669}" presName="spaceRect" presStyleCnt="0"/>
      <dgm:spPr/>
    </dgm:pt>
    <dgm:pt modelId="{9FBC4CBF-CE98-486E-A9F3-C2241269106D}" type="pres">
      <dgm:prSet presAssocID="{20B9783F-8B18-4310-9DAC-D8C8BD9DA669}" presName="parTx" presStyleLbl="revTx" presStyleIdx="2" presStyleCnt="3">
        <dgm:presLayoutVars>
          <dgm:chMax val="0"/>
          <dgm:chPref val="0"/>
        </dgm:presLayoutVars>
      </dgm:prSet>
      <dgm:spPr/>
    </dgm:pt>
  </dgm:ptLst>
  <dgm:cxnLst>
    <dgm:cxn modelId="{E8E69F31-EEB2-4342-83B0-A90C119326FA}" type="presOf" srcId="{A70B9BE4-1638-44BD-A8EE-15C9FD464E1A}" destId="{588B6234-6E44-4490-86F8-5A898B548139}" srcOrd="0" destOrd="0" presId="urn:microsoft.com/office/officeart/2018/2/layout/IconVerticalSolidList"/>
    <dgm:cxn modelId="{DE146539-DC1B-4B3F-BF91-CE9D5AB0E377}" type="presOf" srcId="{B987013C-A899-4147-AB54-4CE29188D5C9}" destId="{9A96C834-00F9-4DD3-BCB3-0F657AF312CE}" srcOrd="0" destOrd="0" presId="urn:microsoft.com/office/officeart/2018/2/layout/IconVerticalSolidList"/>
    <dgm:cxn modelId="{0E05A54C-7538-4313-878A-F66CE0EC9489}" type="presOf" srcId="{20B9783F-8B18-4310-9DAC-D8C8BD9DA669}" destId="{9FBC4CBF-CE98-486E-A9F3-C2241269106D}" srcOrd="0" destOrd="0" presId="urn:microsoft.com/office/officeart/2018/2/layout/IconVerticalSolidList"/>
    <dgm:cxn modelId="{4C2F915A-A02F-4DA4-9A0B-CA3437DEDC6F}" srcId="{A70B9BE4-1638-44BD-A8EE-15C9FD464E1A}" destId="{B987013C-A899-4147-AB54-4CE29188D5C9}" srcOrd="0" destOrd="0" parTransId="{A917D50A-882C-4158-8A6C-E8775DD0A2E0}" sibTransId="{51E0E0FD-24C5-42E8-AC3D-C6D0CBF1B6A2}"/>
    <dgm:cxn modelId="{0A07C19E-8655-4685-9595-C0CE6CF1729D}" type="presOf" srcId="{1F72ABF9-C9CD-42BE-93C9-83DD8D394BC2}" destId="{12D953FA-5E32-4380-941A-BA01B93EF3B2}" srcOrd="0" destOrd="0" presId="urn:microsoft.com/office/officeart/2018/2/layout/IconVerticalSolidList"/>
    <dgm:cxn modelId="{D8E3D1AE-0251-4E35-83B8-938CE5D49964}" srcId="{A70B9BE4-1638-44BD-A8EE-15C9FD464E1A}" destId="{20B9783F-8B18-4310-9DAC-D8C8BD9DA669}" srcOrd="2" destOrd="0" parTransId="{1E80A0B8-13EF-4742-9A62-25859311B2A6}" sibTransId="{E5541B5A-F508-43E2-A02E-4638F5AA9976}"/>
    <dgm:cxn modelId="{C3D73FDB-2D47-4651-B1E6-85C852096FA7}" srcId="{A70B9BE4-1638-44BD-A8EE-15C9FD464E1A}" destId="{1F72ABF9-C9CD-42BE-93C9-83DD8D394BC2}" srcOrd="1" destOrd="0" parTransId="{0BEFE2E9-5998-44E2-822A-5DBECB646057}" sibTransId="{AA1C29DA-6A3C-4677-A5BF-2954A8AE7032}"/>
    <dgm:cxn modelId="{6E175306-965E-4D15-868E-39D44F305EDD}" type="presParOf" srcId="{588B6234-6E44-4490-86F8-5A898B548139}" destId="{3694992E-F26F-4408-A054-AD832F82AFDC}" srcOrd="0" destOrd="0" presId="urn:microsoft.com/office/officeart/2018/2/layout/IconVerticalSolidList"/>
    <dgm:cxn modelId="{A84DA030-F969-4455-84E0-4DFD1D6159C6}" type="presParOf" srcId="{3694992E-F26F-4408-A054-AD832F82AFDC}" destId="{2C13E8A7-C7EB-4AAF-82B5-3E1368B9150B}" srcOrd="0" destOrd="0" presId="urn:microsoft.com/office/officeart/2018/2/layout/IconVerticalSolidList"/>
    <dgm:cxn modelId="{DB0C1684-3415-48C9-9600-0170F322865D}" type="presParOf" srcId="{3694992E-F26F-4408-A054-AD832F82AFDC}" destId="{0E7BEC8E-46AB-4D62-974A-5BC54E268F01}" srcOrd="1" destOrd="0" presId="urn:microsoft.com/office/officeart/2018/2/layout/IconVerticalSolidList"/>
    <dgm:cxn modelId="{35231FC1-0A12-45A9-A961-F20E45514D41}" type="presParOf" srcId="{3694992E-F26F-4408-A054-AD832F82AFDC}" destId="{18C8A684-CF8A-45B1-8439-5B5B2AA95735}" srcOrd="2" destOrd="0" presId="urn:microsoft.com/office/officeart/2018/2/layout/IconVerticalSolidList"/>
    <dgm:cxn modelId="{6A9E5D62-0DC5-442C-9C9A-BF64532F358C}" type="presParOf" srcId="{3694992E-F26F-4408-A054-AD832F82AFDC}" destId="{9A96C834-00F9-4DD3-BCB3-0F657AF312CE}" srcOrd="3" destOrd="0" presId="urn:microsoft.com/office/officeart/2018/2/layout/IconVerticalSolidList"/>
    <dgm:cxn modelId="{A6EA4FF3-4658-406B-B146-A250176C9039}" type="presParOf" srcId="{588B6234-6E44-4490-86F8-5A898B548139}" destId="{D10D72EB-EAF1-49B6-8917-785724092B3F}" srcOrd="1" destOrd="0" presId="urn:microsoft.com/office/officeart/2018/2/layout/IconVerticalSolidList"/>
    <dgm:cxn modelId="{DE15A7E9-56E0-40A5-91E5-A721AA0ABE35}" type="presParOf" srcId="{588B6234-6E44-4490-86F8-5A898B548139}" destId="{B74B2A5F-C581-4CD7-95EE-D134965E057F}" srcOrd="2" destOrd="0" presId="urn:microsoft.com/office/officeart/2018/2/layout/IconVerticalSolidList"/>
    <dgm:cxn modelId="{3C3082AD-6F3C-42B8-A224-7478D202092A}" type="presParOf" srcId="{B74B2A5F-C581-4CD7-95EE-D134965E057F}" destId="{908E7331-0E63-467E-B92A-42E1CBFA5823}" srcOrd="0" destOrd="0" presId="urn:microsoft.com/office/officeart/2018/2/layout/IconVerticalSolidList"/>
    <dgm:cxn modelId="{EBA98439-F475-408E-BC04-4C5C9C8EBD1E}" type="presParOf" srcId="{B74B2A5F-C581-4CD7-95EE-D134965E057F}" destId="{E4C0111B-E2E9-453C-A424-CA8CA87F0209}" srcOrd="1" destOrd="0" presId="urn:microsoft.com/office/officeart/2018/2/layout/IconVerticalSolidList"/>
    <dgm:cxn modelId="{A7F918DD-9E8C-426C-A113-65EA6C0B5C3A}" type="presParOf" srcId="{B74B2A5F-C581-4CD7-95EE-D134965E057F}" destId="{3438521C-2898-48C5-B1E7-A80F0B4CA862}" srcOrd="2" destOrd="0" presId="urn:microsoft.com/office/officeart/2018/2/layout/IconVerticalSolidList"/>
    <dgm:cxn modelId="{EF873E13-8E1E-4A64-A5DA-70892859975C}" type="presParOf" srcId="{B74B2A5F-C581-4CD7-95EE-D134965E057F}" destId="{12D953FA-5E32-4380-941A-BA01B93EF3B2}" srcOrd="3" destOrd="0" presId="urn:microsoft.com/office/officeart/2018/2/layout/IconVerticalSolidList"/>
    <dgm:cxn modelId="{3AF87C75-C98B-49DE-AEBF-A05DE7703184}" type="presParOf" srcId="{588B6234-6E44-4490-86F8-5A898B548139}" destId="{EC183A8A-9444-4FA6-923F-846722421D9D}" srcOrd="3" destOrd="0" presId="urn:microsoft.com/office/officeart/2018/2/layout/IconVerticalSolidList"/>
    <dgm:cxn modelId="{67EAF07B-86DA-430C-B3C9-11CFEC8A5CF0}" type="presParOf" srcId="{588B6234-6E44-4490-86F8-5A898B548139}" destId="{1197378C-FBDF-4C5E-B5CC-184D005A1730}" srcOrd="4" destOrd="0" presId="urn:microsoft.com/office/officeart/2018/2/layout/IconVerticalSolidList"/>
    <dgm:cxn modelId="{F22D7A61-DCC8-4E83-8D96-1E09F988B9CF}" type="presParOf" srcId="{1197378C-FBDF-4C5E-B5CC-184D005A1730}" destId="{6DE8C5C8-A7C8-44B8-8687-AA16B0584774}" srcOrd="0" destOrd="0" presId="urn:microsoft.com/office/officeart/2018/2/layout/IconVerticalSolidList"/>
    <dgm:cxn modelId="{DB639959-6AEA-4E0E-A2BA-00679EDFC353}" type="presParOf" srcId="{1197378C-FBDF-4C5E-B5CC-184D005A1730}" destId="{48207612-475D-45EA-873E-8D34B805C25D}" srcOrd="1" destOrd="0" presId="urn:microsoft.com/office/officeart/2018/2/layout/IconVerticalSolidList"/>
    <dgm:cxn modelId="{7A7BE9FF-C924-48FF-A5C8-CEA93A82EE42}" type="presParOf" srcId="{1197378C-FBDF-4C5E-B5CC-184D005A1730}" destId="{DCFF7A54-F9FA-4C8B-9F1B-E0C96CBF832F}" srcOrd="2" destOrd="0" presId="urn:microsoft.com/office/officeart/2018/2/layout/IconVerticalSolidList"/>
    <dgm:cxn modelId="{92582C3B-4022-4C0D-8F2B-61ECD1D6D548}" type="presParOf" srcId="{1197378C-FBDF-4C5E-B5CC-184D005A1730}" destId="{9FBC4CBF-CE98-486E-A9F3-C2241269106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089B10-B969-4762-9749-FD65B8B3F90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091FD1-3DCB-4D9B-95CD-1E756D5183A8}">
      <dgm:prSet/>
      <dgm:spPr/>
      <dgm:t>
        <a:bodyPr/>
        <a:lstStyle/>
        <a:p>
          <a:r>
            <a:rPr lang="en-GB"/>
            <a:t>There can be a lot of reasons why it may be an advantage as to why the power may be given up.</a:t>
          </a:r>
          <a:endParaRPr lang="en-US"/>
        </a:p>
      </dgm:t>
    </dgm:pt>
    <dgm:pt modelId="{D223B8D3-B149-423E-9DA7-7A9168C6CBFF}" type="parTrans" cxnId="{8705A5F1-D0DF-4B9F-8334-75EB051365D1}">
      <dgm:prSet/>
      <dgm:spPr/>
      <dgm:t>
        <a:bodyPr/>
        <a:lstStyle/>
        <a:p>
          <a:endParaRPr lang="en-US"/>
        </a:p>
      </dgm:t>
    </dgm:pt>
    <dgm:pt modelId="{25978D15-83FD-4262-A2BA-8755A32630C4}" type="sibTrans" cxnId="{8705A5F1-D0DF-4B9F-8334-75EB051365D1}">
      <dgm:prSet/>
      <dgm:spPr/>
      <dgm:t>
        <a:bodyPr/>
        <a:lstStyle/>
        <a:p>
          <a:endParaRPr lang="en-US"/>
        </a:p>
      </dgm:t>
    </dgm:pt>
    <dgm:pt modelId="{523AB992-27FA-4D78-A3A4-EE6B35099AD1}">
      <dgm:prSet/>
      <dgm:spPr/>
      <dgm:t>
        <a:bodyPr/>
        <a:lstStyle/>
        <a:p>
          <a:r>
            <a:rPr lang="en-GB"/>
            <a:t>Including tax, to create an interest that cannot be defeated. </a:t>
          </a:r>
          <a:endParaRPr lang="en-US"/>
        </a:p>
      </dgm:t>
    </dgm:pt>
    <dgm:pt modelId="{281A6909-FA59-4636-8354-E76FCC4B687C}" type="parTrans" cxnId="{43560C18-B512-43EE-BCD5-E45963FC4D3A}">
      <dgm:prSet/>
      <dgm:spPr/>
      <dgm:t>
        <a:bodyPr/>
        <a:lstStyle/>
        <a:p>
          <a:endParaRPr lang="en-US"/>
        </a:p>
      </dgm:t>
    </dgm:pt>
    <dgm:pt modelId="{774A5B49-923D-4F9D-8C28-5E9374D29371}" type="sibTrans" cxnId="{43560C18-B512-43EE-BCD5-E45963FC4D3A}">
      <dgm:prSet/>
      <dgm:spPr/>
      <dgm:t>
        <a:bodyPr/>
        <a:lstStyle/>
        <a:p>
          <a:endParaRPr lang="en-US"/>
        </a:p>
      </dgm:t>
    </dgm:pt>
    <dgm:pt modelId="{B425D0C4-5A4D-4838-B1F5-2669C4775757}">
      <dgm:prSet/>
      <dgm:spPr/>
      <dgm:t>
        <a:bodyPr/>
        <a:lstStyle/>
        <a:p>
          <a:r>
            <a:rPr lang="en-GB"/>
            <a:t>Giving the power up can be done in a number of ways such as; </a:t>
          </a:r>
          <a:endParaRPr lang="en-US"/>
        </a:p>
      </dgm:t>
    </dgm:pt>
    <dgm:pt modelId="{5F7E2D45-7DFD-456D-8D64-68402AF0CE0A}" type="parTrans" cxnId="{AA202B08-41C0-4053-87A8-B2B7B4E2199C}">
      <dgm:prSet/>
      <dgm:spPr/>
      <dgm:t>
        <a:bodyPr/>
        <a:lstStyle/>
        <a:p>
          <a:endParaRPr lang="en-US"/>
        </a:p>
      </dgm:t>
    </dgm:pt>
    <dgm:pt modelId="{85328CE2-E73F-4209-9C1E-E6B8D6AFDA3C}" type="sibTrans" cxnId="{AA202B08-41C0-4053-87A8-B2B7B4E2199C}">
      <dgm:prSet/>
      <dgm:spPr/>
      <dgm:t>
        <a:bodyPr/>
        <a:lstStyle/>
        <a:p>
          <a:endParaRPr lang="en-US"/>
        </a:p>
      </dgm:t>
    </dgm:pt>
    <dgm:pt modelId="{F39427EE-F3AC-4FA6-B8CA-A9F5853ED4D9}">
      <dgm:prSet/>
      <dgm:spPr/>
      <dgm:t>
        <a:bodyPr/>
        <a:lstStyle/>
        <a:p>
          <a:r>
            <a:rPr lang="en-GB"/>
            <a:t>Under S.63 TA 1925 by giving up the trust and powers. </a:t>
          </a:r>
          <a:endParaRPr lang="en-US"/>
        </a:p>
      </dgm:t>
    </dgm:pt>
    <dgm:pt modelId="{07D90352-90E3-4AE0-AF89-1C6E307EB13B}" type="parTrans" cxnId="{5AFBE61B-B257-40AE-9A47-16159AE5716F}">
      <dgm:prSet/>
      <dgm:spPr/>
      <dgm:t>
        <a:bodyPr/>
        <a:lstStyle/>
        <a:p>
          <a:endParaRPr lang="en-US"/>
        </a:p>
      </dgm:t>
    </dgm:pt>
    <dgm:pt modelId="{972066B7-E04C-44EB-87C2-6259BD66F7A0}" type="sibTrans" cxnId="{5AFBE61B-B257-40AE-9A47-16159AE5716F}">
      <dgm:prSet/>
      <dgm:spPr/>
      <dgm:t>
        <a:bodyPr/>
        <a:lstStyle/>
        <a:p>
          <a:endParaRPr lang="en-US"/>
        </a:p>
      </dgm:t>
    </dgm:pt>
    <dgm:pt modelId="{ECF1F72A-371A-4539-957B-3743D858E25C}">
      <dgm:prSet/>
      <dgm:spPr/>
      <dgm:t>
        <a:bodyPr/>
        <a:lstStyle/>
        <a:p>
          <a:r>
            <a:rPr lang="en-GB"/>
            <a:t>Ask the court for directions. </a:t>
          </a:r>
          <a:endParaRPr lang="en-US"/>
        </a:p>
      </dgm:t>
    </dgm:pt>
    <dgm:pt modelId="{12528E49-7DFC-43E1-8D78-82685EAD0424}" type="parTrans" cxnId="{E826207A-1BF0-436B-A929-683FBC10F748}">
      <dgm:prSet/>
      <dgm:spPr/>
      <dgm:t>
        <a:bodyPr/>
        <a:lstStyle/>
        <a:p>
          <a:endParaRPr lang="en-US"/>
        </a:p>
      </dgm:t>
    </dgm:pt>
    <dgm:pt modelId="{8B0FE2BF-6084-4E88-B0AA-B0344415A860}" type="sibTrans" cxnId="{E826207A-1BF0-436B-A929-683FBC10F748}">
      <dgm:prSet/>
      <dgm:spPr/>
      <dgm:t>
        <a:bodyPr/>
        <a:lstStyle/>
        <a:p>
          <a:endParaRPr lang="en-US"/>
        </a:p>
      </dgm:t>
    </dgm:pt>
    <dgm:pt modelId="{C6984C9C-92BA-4464-9D30-E9C121F4250D}" type="pres">
      <dgm:prSet presAssocID="{48089B10-B969-4762-9749-FD65B8B3F905}" presName="root" presStyleCnt="0">
        <dgm:presLayoutVars>
          <dgm:dir/>
          <dgm:resizeHandles val="exact"/>
        </dgm:presLayoutVars>
      </dgm:prSet>
      <dgm:spPr/>
    </dgm:pt>
    <dgm:pt modelId="{716187B2-AF8A-4A77-8FE7-6D2F407A6EA4}" type="pres">
      <dgm:prSet presAssocID="{E8091FD1-3DCB-4D9B-95CD-1E756D5183A8}" presName="compNode" presStyleCnt="0"/>
      <dgm:spPr/>
    </dgm:pt>
    <dgm:pt modelId="{94EB0868-E7E6-42EA-971D-399756A6AFE5}" type="pres">
      <dgm:prSet presAssocID="{E8091FD1-3DCB-4D9B-95CD-1E756D5183A8}" presName="bgRect" presStyleLbl="bgShp" presStyleIdx="0" presStyleCnt="5"/>
      <dgm:spPr/>
    </dgm:pt>
    <dgm:pt modelId="{7A4D1443-3CDF-45BF-8621-21FCC1901691}" type="pres">
      <dgm:prSet presAssocID="{E8091FD1-3DCB-4D9B-95CD-1E756D5183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366B4D93-0BDD-459D-A833-32D8BC649C34}" type="pres">
      <dgm:prSet presAssocID="{E8091FD1-3DCB-4D9B-95CD-1E756D5183A8}" presName="spaceRect" presStyleCnt="0"/>
      <dgm:spPr/>
    </dgm:pt>
    <dgm:pt modelId="{A90902EF-D155-4F4B-BD29-F5DF5F982F1B}" type="pres">
      <dgm:prSet presAssocID="{E8091FD1-3DCB-4D9B-95CD-1E756D5183A8}" presName="parTx" presStyleLbl="revTx" presStyleIdx="0" presStyleCnt="5">
        <dgm:presLayoutVars>
          <dgm:chMax val="0"/>
          <dgm:chPref val="0"/>
        </dgm:presLayoutVars>
      </dgm:prSet>
      <dgm:spPr/>
    </dgm:pt>
    <dgm:pt modelId="{87063E6D-02B7-452A-AA14-AE7659FFEE36}" type="pres">
      <dgm:prSet presAssocID="{25978D15-83FD-4262-A2BA-8755A32630C4}" presName="sibTrans" presStyleCnt="0"/>
      <dgm:spPr/>
    </dgm:pt>
    <dgm:pt modelId="{D1AB638A-9D15-4ECD-87A6-3B38E927B01A}" type="pres">
      <dgm:prSet presAssocID="{523AB992-27FA-4D78-A3A4-EE6B35099AD1}" presName="compNode" presStyleCnt="0"/>
      <dgm:spPr/>
    </dgm:pt>
    <dgm:pt modelId="{DEFF624F-ED9C-4667-842C-71AD4B51661A}" type="pres">
      <dgm:prSet presAssocID="{523AB992-27FA-4D78-A3A4-EE6B35099AD1}" presName="bgRect" presStyleLbl="bgShp" presStyleIdx="1" presStyleCnt="5"/>
      <dgm:spPr/>
    </dgm:pt>
    <dgm:pt modelId="{C57149BB-5B95-4614-95A6-229DB3356CC6}" type="pres">
      <dgm:prSet presAssocID="{523AB992-27FA-4D78-A3A4-EE6B35099AD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D3022D4A-87D5-4848-8BE3-61F40ADB3A10}" type="pres">
      <dgm:prSet presAssocID="{523AB992-27FA-4D78-A3A4-EE6B35099AD1}" presName="spaceRect" presStyleCnt="0"/>
      <dgm:spPr/>
    </dgm:pt>
    <dgm:pt modelId="{BBB84DC6-8540-45FB-9710-A95D008E008A}" type="pres">
      <dgm:prSet presAssocID="{523AB992-27FA-4D78-A3A4-EE6B35099AD1}" presName="parTx" presStyleLbl="revTx" presStyleIdx="1" presStyleCnt="5">
        <dgm:presLayoutVars>
          <dgm:chMax val="0"/>
          <dgm:chPref val="0"/>
        </dgm:presLayoutVars>
      </dgm:prSet>
      <dgm:spPr/>
    </dgm:pt>
    <dgm:pt modelId="{1DED644E-E158-4812-A29D-5C61A936412C}" type="pres">
      <dgm:prSet presAssocID="{774A5B49-923D-4F9D-8C28-5E9374D29371}" presName="sibTrans" presStyleCnt="0"/>
      <dgm:spPr/>
    </dgm:pt>
    <dgm:pt modelId="{17F72CD9-F088-46E3-8EB5-4695C8814E77}" type="pres">
      <dgm:prSet presAssocID="{B425D0C4-5A4D-4838-B1F5-2669C4775757}" presName="compNode" presStyleCnt="0"/>
      <dgm:spPr/>
    </dgm:pt>
    <dgm:pt modelId="{57360197-3D62-4B94-B024-263FB6CD98B3}" type="pres">
      <dgm:prSet presAssocID="{B425D0C4-5A4D-4838-B1F5-2669C4775757}" presName="bgRect" presStyleLbl="bgShp" presStyleIdx="2" presStyleCnt="5"/>
      <dgm:spPr/>
    </dgm:pt>
    <dgm:pt modelId="{BB94E428-6994-4832-9A47-3D35C574A85A}" type="pres">
      <dgm:prSet presAssocID="{B425D0C4-5A4D-4838-B1F5-2669C47757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58908D64-ABAD-406C-BA4A-3851636136C7}" type="pres">
      <dgm:prSet presAssocID="{B425D0C4-5A4D-4838-B1F5-2669C4775757}" presName="spaceRect" presStyleCnt="0"/>
      <dgm:spPr/>
    </dgm:pt>
    <dgm:pt modelId="{4E6B2A58-E6C5-4052-AABD-94A512ED8A35}" type="pres">
      <dgm:prSet presAssocID="{B425D0C4-5A4D-4838-B1F5-2669C4775757}" presName="parTx" presStyleLbl="revTx" presStyleIdx="2" presStyleCnt="5">
        <dgm:presLayoutVars>
          <dgm:chMax val="0"/>
          <dgm:chPref val="0"/>
        </dgm:presLayoutVars>
      </dgm:prSet>
      <dgm:spPr/>
    </dgm:pt>
    <dgm:pt modelId="{8CFC8443-5743-4B7A-B53F-C680AD5E6B9C}" type="pres">
      <dgm:prSet presAssocID="{85328CE2-E73F-4209-9C1E-E6B8D6AFDA3C}" presName="sibTrans" presStyleCnt="0"/>
      <dgm:spPr/>
    </dgm:pt>
    <dgm:pt modelId="{8A7E303D-D159-4FC1-B88E-A11BC9FAAC27}" type="pres">
      <dgm:prSet presAssocID="{F39427EE-F3AC-4FA6-B8CA-A9F5853ED4D9}" presName="compNode" presStyleCnt="0"/>
      <dgm:spPr/>
    </dgm:pt>
    <dgm:pt modelId="{F020351D-67E8-4C69-B7E0-424B6A854FB2}" type="pres">
      <dgm:prSet presAssocID="{F39427EE-F3AC-4FA6-B8CA-A9F5853ED4D9}" presName="bgRect" presStyleLbl="bgShp" presStyleIdx="3" presStyleCnt="5"/>
      <dgm:spPr/>
    </dgm:pt>
    <dgm:pt modelId="{4A16ECEC-E405-43FC-B7C0-777E1C301023}" type="pres">
      <dgm:prSet presAssocID="{F39427EE-F3AC-4FA6-B8CA-A9F5853ED4D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stle scene"/>
        </a:ext>
      </dgm:extLst>
    </dgm:pt>
    <dgm:pt modelId="{96699227-E197-4341-B566-30467A3FD3B5}" type="pres">
      <dgm:prSet presAssocID="{F39427EE-F3AC-4FA6-B8CA-A9F5853ED4D9}" presName="spaceRect" presStyleCnt="0"/>
      <dgm:spPr/>
    </dgm:pt>
    <dgm:pt modelId="{FFAD9889-A944-4EDE-B240-17A34EB815C6}" type="pres">
      <dgm:prSet presAssocID="{F39427EE-F3AC-4FA6-B8CA-A9F5853ED4D9}" presName="parTx" presStyleLbl="revTx" presStyleIdx="3" presStyleCnt="5">
        <dgm:presLayoutVars>
          <dgm:chMax val="0"/>
          <dgm:chPref val="0"/>
        </dgm:presLayoutVars>
      </dgm:prSet>
      <dgm:spPr/>
    </dgm:pt>
    <dgm:pt modelId="{3B4BE8F2-272A-4952-B6D6-F49347F565E2}" type="pres">
      <dgm:prSet presAssocID="{972066B7-E04C-44EB-87C2-6259BD66F7A0}" presName="sibTrans" presStyleCnt="0"/>
      <dgm:spPr/>
    </dgm:pt>
    <dgm:pt modelId="{77584275-9AD0-4684-A4D1-DDAB4B3A6812}" type="pres">
      <dgm:prSet presAssocID="{ECF1F72A-371A-4539-957B-3743D858E25C}" presName="compNode" presStyleCnt="0"/>
      <dgm:spPr/>
    </dgm:pt>
    <dgm:pt modelId="{CD8BC1DF-BEDC-45B0-AD08-C1696B6B7369}" type="pres">
      <dgm:prSet presAssocID="{ECF1F72A-371A-4539-957B-3743D858E25C}" presName="bgRect" presStyleLbl="bgShp" presStyleIdx="4" presStyleCnt="5"/>
      <dgm:spPr/>
    </dgm:pt>
    <dgm:pt modelId="{09C00D7A-61A3-496F-87DD-2991A19A30B5}" type="pres">
      <dgm:prSet presAssocID="{ECF1F72A-371A-4539-957B-3743D858E25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22CD3ACD-31C3-462F-B3CA-9E81A233C3C5}" type="pres">
      <dgm:prSet presAssocID="{ECF1F72A-371A-4539-957B-3743D858E25C}" presName="spaceRect" presStyleCnt="0"/>
      <dgm:spPr/>
    </dgm:pt>
    <dgm:pt modelId="{AA6BD322-E699-4151-AF41-074580C2C239}" type="pres">
      <dgm:prSet presAssocID="{ECF1F72A-371A-4539-957B-3743D858E25C}" presName="parTx" presStyleLbl="revTx" presStyleIdx="4" presStyleCnt="5">
        <dgm:presLayoutVars>
          <dgm:chMax val="0"/>
          <dgm:chPref val="0"/>
        </dgm:presLayoutVars>
      </dgm:prSet>
      <dgm:spPr/>
    </dgm:pt>
  </dgm:ptLst>
  <dgm:cxnLst>
    <dgm:cxn modelId="{AA202B08-41C0-4053-87A8-B2B7B4E2199C}" srcId="{48089B10-B969-4762-9749-FD65B8B3F905}" destId="{B425D0C4-5A4D-4838-B1F5-2669C4775757}" srcOrd="2" destOrd="0" parTransId="{5F7E2D45-7DFD-456D-8D64-68402AF0CE0A}" sibTransId="{85328CE2-E73F-4209-9C1E-E6B8D6AFDA3C}"/>
    <dgm:cxn modelId="{43560C18-B512-43EE-BCD5-E45963FC4D3A}" srcId="{48089B10-B969-4762-9749-FD65B8B3F905}" destId="{523AB992-27FA-4D78-A3A4-EE6B35099AD1}" srcOrd="1" destOrd="0" parTransId="{281A6909-FA59-4636-8354-E76FCC4B687C}" sibTransId="{774A5B49-923D-4F9D-8C28-5E9374D29371}"/>
    <dgm:cxn modelId="{5AFBE61B-B257-40AE-9A47-16159AE5716F}" srcId="{48089B10-B969-4762-9749-FD65B8B3F905}" destId="{F39427EE-F3AC-4FA6-B8CA-A9F5853ED4D9}" srcOrd="3" destOrd="0" parTransId="{07D90352-90E3-4AE0-AF89-1C6E307EB13B}" sibTransId="{972066B7-E04C-44EB-87C2-6259BD66F7A0}"/>
    <dgm:cxn modelId="{5BCBEB65-C17E-4F3C-B047-ECECC2DAEE05}" type="presOf" srcId="{523AB992-27FA-4D78-A3A4-EE6B35099AD1}" destId="{BBB84DC6-8540-45FB-9710-A95D008E008A}" srcOrd="0" destOrd="0" presId="urn:microsoft.com/office/officeart/2018/2/layout/IconVerticalSolidList"/>
    <dgm:cxn modelId="{87D7CD4E-2DDE-4F99-9129-EBFFDC12AE5C}" type="presOf" srcId="{F39427EE-F3AC-4FA6-B8CA-A9F5853ED4D9}" destId="{FFAD9889-A944-4EDE-B240-17A34EB815C6}" srcOrd="0" destOrd="0" presId="urn:microsoft.com/office/officeart/2018/2/layout/IconVerticalSolidList"/>
    <dgm:cxn modelId="{E826207A-1BF0-436B-A929-683FBC10F748}" srcId="{48089B10-B969-4762-9749-FD65B8B3F905}" destId="{ECF1F72A-371A-4539-957B-3743D858E25C}" srcOrd="4" destOrd="0" parTransId="{12528E49-7DFC-43E1-8D78-82685EAD0424}" sibTransId="{8B0FE2BF-6084-4E88-B0AA-B0344415A860}"/>
    <dgm:cxn modelId="{5BC475A5-705C-49B4-AC21-83DE8EB499DC}" type="presOf" srcId="{ECF1F72A-371A-4539-957B-3743D858E25C}" destId="{AA6BD322-E699-4151-AF41-074580C2C239}" srcOrd="0" destOrd="0" presId="urn:microsoft.com/office/officeart/2018/2/layout/IconVerticalSolidList"/>
    <dgm:cxn modelId="{82492AB1-40AF-4CAC-9B81-476A2CB0EBAC}" type="presOf" srcId="{B425D0C4-5A4D-4838-B1F5-2669C4775757}" destId="{4E6B2A58-E6C5-4052-AABD-94A512ED8A35}" srcOrd="0" destOrd="0" presId="urn:microsoft.com/office/officeart/2018/2/layout/IconVerticalSolidList"/>
    <dgm:cxn modelId="{C93CD9CE-5F3B-4072-AB59-4740328EBCA4}" type="presOf" srcId="{48089B10-B969-4762-9749-FD65B8B3F905}" destId="{C6984C9C-92BA-4464-9D30-E9C121F4250D}" srcOrd="0" destOrd="0" presId="urn:microsoft.com/office/officeart/2018/2/layout/IconVerticalSolidList"/>
    <dgm:cxn modelId="{0BD485DA-5996-436E-B1C5-2BBD05329536}" type="presOf" srcId="{E8091FD1-3DCB-4D9B-95CD-1E756D5183A8}" destId="{A90902EF-D155-4F4B-BD29-F5DF5F982F1B}" srcOrd="0" destOrd="0" presId="urn:microsoft.com/office/officeart/2018/2/layout/IconVerticalSolidList"/>
    <dgm:cxn modelId="{8705A5F1-D0DF-4B9F-8334-75EB051365D1}" srcId="{48089B10-B969-4762-9749-FD65B8B3F905}" destId="{E8091FD1-3DCB-4D9B-95CD-1E756D5183A8}" srcOrd="0" destOrd="0" parTransId="{D223B8D3-B149-423E-9DA7-7A9168C6CBFF}" sibTransId="{25978D15-83FD-4262-A2BA-8755A32630C4}"/>
    <dgm:cxn modelId="{20F57D61-F67D-415A-84E5-5A038836FAF3}" type="presParOf" srcId="{C6984C9C-92BA-4464-9D30-E9C121F4250D}" destId="{716187B2-AF8A-4A77-8FE7-6D2F407A6EA4}" srcOrd="0" destOrd="0" presId="urn:microsoft.com/office/officeart/2018/2/layout/IconVerticalSolidList"/>
    <dgm:cxn modelId="{2FEAA70D-1596-411F-AF75-4F3D33294BDD}" type="presParOf" srcId="{716187B2-AF8A-4A77-8FE7-6D2F407A6EA4}" destId="{94EB0868-E7E6-42EA-971D-399756A6AFE5}" srcOrd="0" destOrd="0" presId="urn:microsoft.com/office/officeart/2018/2/layout/IconVerticalSolidList"/>
    <dgm:cxn modelId="{D9313BEB-5427-41D6-827B-32BA2E38E226}" type="presParOf" srcId="{716187B2-AF8A-4A77-8FE7-6D2F407A6EA4}" destId="{7A4D1443-3CDF-45BF-8621-21FCC1901691}" srcOrd="1" destOrd="0" presId="urn:microsoft.com/office/officeart/2018/2/layout/IconVerticalSolidList"/>
    <dgm:cxn modelId="{91C125B1-8B96-4382-98A5-8926F7194605}" type="presParOf" srcId="{716187B2-AF8A-4A77-8FE7-6D2F407A6EA4}" destId="{366B4D93-0BDD-459D-A833-32D8BC649C34}" srcOrd="2" destOrd="0" presId="urn:microsoft.com/office/officeart/2018/2/layout/IconVerticalSolidList"/>
    <dgm:cxn modelId="{6AC04FEC-A9C8-4842-8050-9FBD5BD353DE}" type="presParOf" srcId="{716187B2-AF8A-4A77-8FE7-6D2F407A6EA4}" destId="{A90902EF-D155-4F4B-BD29-F5DF5F982F1B}" srcOrd="3" destOrd="0" presId="urn:microsoft.com/office/officeart/2018/2/layout/IconVerticalSolidList"/>
    <dgm:cxn modelId="{680B9222-375F-4B98-847A-99C03A241F4B}" type="presParOf" srcId="{C6984C9C-92BA-4464-9D30-E9C121F4250D}" destId="{87063E6D-02B7-452A-AA14-AE7659FFEE36}" srcOrd="1" destOrd="0" presId="urn:microsoft.com/office/officeart/2018/2/layout/IconVerticalSolidList"/>
    <dgm:cxn modelId="{2FEEBBF8-533C-4049-BADB-AFC2EF3C77E0}" type="presParOf" srcId="{C6984C9C-92BA-4464-9D30-E9C121F4250D}" destId="{D1AB638A-9D15-4ECD-87A6-3B38E927B01A}" srcOrd="2" destOrd="0" presId="urn:microsoft.com/office/officeart/2018/2/layout/IconVerticalSolidList"/>
    <dgm:cxn modelId="{9B489A0C-CA3C-43C8-A422-281FFD2BF5EE}" type="presParOf" srcId="{D1AB638A-9D15-4ECD-87A6-3B38E927B01A}" destId="{DEFF624F-ED9C-4667-842C-71AD4B51661A}" srcOrd="0" destOrd="0" presId="urn:microsoft.com/office/officeart/2018/2/layout/IconVerticalSolidList"/>
    <dgm:cxn modelId="{64351EB0-8F48-45EE-AE35-9DE0A79246F2}" type="presParOf" srcId="{D1AB638A-9D15-4ECD-87A6-3B38E927B01A}" destId="{C57149BB-5B95-4614-95A6-229DB3356CC6}" srcOrd="1" destOrd="0" presId="urn:microsoft.com/office/officeart/2018/2/layout/IconVerticalSolidList"/>
    <dgm:cxn modelId="{0FE97228-67C4-4CBD-9329-EE6839BAA08D}" type="presParOf" srcId="{D1AB638A-9D15-4ECD-87A6-3B38E927B01A}" destId="{D3022D4A-87D5-4848-8BE3-61F40ADB3A10}" srcOrd="2" destOrd="0" presId="urn:microsoft.com/office/officeart/2018/2/layout/IconVerticalSolidList"/>
    <dgm:cxn modelId="{694E978B-B507-4BFE-AF68-6488383B000C}" type="presParOf" srcId="{D1AB638A-9D15-4ECD-87A6-3B38E927B01A}" destId="{BBB84DC6-8540-45FB-9710-A95D008E008A}" srcOrd="3" destOrd="0" presId="urn:microsoft.com/office/officeart/2018/2/layout/IconVerticalSolidList"/>
    <dgm:cxn modelId="{D5E93463-DDBE-401C-872C-CDA8E3F37118}" type="presParOf" srcId="{C6984C9C-92BA-4464-9D30-E9C121F4250D}" destId="{1DED644E-E158-4812-A29D-5C61A936412C}" srcOrd="3" destOrd="0" presId="urn:microsoft.com/office/officeart/2018/2/layout/IconVerticalSolidList"/>
    <dgm:cxn modelId="{EB1A4B95-D91F-41E0-85CD-C030CE434631}" type="presParOf" srcId="{C6984C9C-92BA-4464-9D30-E9C121F4250D}" destId="{17F72CD9-F088-46E3-8EB5-4695C8814E77}" srcOrd="4" destOrd="0" presId="urn:microsoft.com/office/officeart/2018/2/layout/IconVerticalSolidList"/>
    <dgm:cxn modelId="{0CF01B95-982A-4330-8000-A4072E5F9553}" type="presParOf" srcId="{17F72CD9-F088-46E3-8EB5-4695C8814E77}" destId="{57360197-3D62-4B94-B024-263FB6CD98B3}" srcOrd="0" destOrd="0" presId="urn:microsoft.com/office/officeart/2018/2/layout/IconVerticalSolidList"/>
    <dgm:cxn modelId="{C2181E70-3A4A-45B8-A274-8EA6CB8B1424}" type="presParOf" srcId="{17F72CD9-F088-46E3-8EB5-4695C8814E77}" destId="{BB94E428-6994-4832-9A47-3D35C574A85A}" srcOrd="1" destOrd="0" presId="urn:microsoft.com/office/officeart/2018/2/layout/IconVerticalSolidList"/>
    <dgm:cxn modelId="{5F121228-A769-416F-9676-35D57471CE32}" type="presParOf" srcId="{17F72CD9-F088-46E3-8EB5-4695C8814E77}" destId="{58908D64-ABAD-406C-BA4A-3851636136C7}" srcOrd="2" destOrd="0" presId="urn:microsoft.com/office/officeart/2018/2/layout/IconVerticalSolidList"/>
    <dgm:cxn modelId="{32A89363-BEDA-457C-B6A4-0832FB31B150}" type="presParOf" srcId="{17F72CD9-F088-46E3-8EB5-4695C8814E77}" destId="{4E6B2A58-E6C5-4052-AABD-94A512ED8A35}" srcOrd="3" destOrd="0" presId="urn:microsoft.com/office/officeart/2018/2/layout/IconVerticalSolidList"/>
    <dgm:cxn modelId="{62C40CEA-00B3-4E6C-B3FE-EB0F1F75D70B}" type="presParOf" srcId="{C6984C9C-92BA-4464-9D30-E9C121F4250D}" destId="{8CFC8443-5743-4B7A-B53F-C680AD5E6B9C}" srcOrd="5" destOrd="0" presId="urn:microsoft.com/office/officeart/2018/2/layout/IconVerticalSolidList"/>
    <dgm:cxn modelId="{3075DCBB-4A6D-4734-92D9-E96A309B313E}" type="presParOf" srcId="{C6984C9C-92BA-4464-9D30-E9C121F4250D}" destId="{8A7E303D-D159-4FC1-B88E-A11BC9FAAC27}" srcOrd="6" destOrd="0" presId="urn:microsoft.com/office/officeart/2018/2/layout/IconVerticalSolidList"/>
    <dgm:cxn modelId="{5CF92F82-3ACA-40E5-B1D0-153D05E8121B}" type="presParOf" srcId="{8A7E303D-D159-4FC1-B88E-A11BC9FAAC27}" destId="{F020351D-67E8-4C69-B7E0-424B6A854FB2}" srcOrd="0" destOrd="0" presId="urn:microsoft.com/office/officeart/2018/2/layout/IconVerticalSolidList"/>
    <dgm:cxn modelId="{899D1189-B45D-4AA6-8958-867EECC36182}" type="presParOf" srcId="{8A7E303D-D159-4FC1-B88E-A11BC9FAAC27}" destId="{4A16ECEC-E405-43FC-B7C0-777E1C301023}" srcOrd="1" destOrd="0" presId="urn:microsoft.com/office/officeart/2018/2/layout/IconVerticalSolidList"/>
    <dgm:cxn modelId="{2972E29A-DF7F-44DF-8504-2CD8049CD422}" type="presParOf" srcId="{8A7E303D-D159-4FC1-B88E-A11BC9FAAC27}" destId="{96699227-E197-4341-B566-30467A3FD3B5}" srcOrd="2" destOrd="0" presId="urn:microsoft.com/office/officeart/2018/2/layout/IconVerticalSolidList"/>
    <dgm:cxn modelId="{78F5CD9A-47D2-4BE8-A3EE-EF100AFF88DA}" type="presParOf" srcId="{8A7E303D-D159-4FC1-B88E-A11BC9FAAC27}" destId="{FFAD9889-A944-4EDE-B240-17A34EB815C6}" srcOrd="3" destOrd="0" presId="urn:microsoft.com/office/officeart/2018/2/layout/IconVerticalSolidList"/>
    <dgm:cxn modelId="{DD2ED405-100A-4CD7-90C9-FEA0FDE2E591}" type="presParOf" srcId="{C6984C9C-92BA-4464-9D30-E9C121F4250D}" destId="{3B4BE8F2-272A-4952-B6D6-F49347F565E2}" srcOrd="7" destOrd="0" presId="urn:microsoft.com/office/officeart/2018/2/layout/IconVerticalSolidList"/>
    <dgm:cxn modelId="{D5CB04C7-5713-492B-A962-CBD550D107DA}" type="presParOf" srcId="{C6984C9C-92BA-4464-9D30-E9C121F4250D}" destId="{77584275-9AD0-4684-A4D1-DDAB4B3A6812}" srcOrd="8" destOrd="0" presId="urn:microsoft.com/office/officeart/2018/2/layout/IconVerticalSolidList"/>
    <dgm:cxn modelId="{04ADB6E8-7006-46A0-B45B-66017F66ABD0}" type="presParOf" srcId="{77584275-9AD0-4684-A4D1-DDAB4B3A6812}" destId="{CD8BC1DF-BEDC-45B0-AD08-C1696B6B7369}" srcOrd="0" destOrd="0" presId="urn:microsoft.com/office/officeart/2018/2/layout/IconVerticalSolidList"/>
    <dgm:cxn modelId="{5B0E8287-F2ED-4D57-AED3-1628AF0A8B00}" type="presParOf" srcId="{77584275-9AD0-4684-A4D1-DDAB4B3A6812}" destId="{09C00D7A-61A3-496F-87DD-2991A19A30B5}" srcOrd="1" destOrd="0" presId="urn:microsoft.com/office/officeart/2018/2/layout/IconVerticalSolidList"/>
    <dgm:cxn modelId="{01D6D264-EB78-412B-9767-4058B80950BF}" type="presParOf" srcId="{77584275-9AD0-4684-A4D1-DDAB4B3A6812}" destId="{22CD3ACD-31C3-462F-B3CA-9E81A233C3C5}" srcOrd="2" destOrd="0" presId="urn:microsoft.com/office/officeart/2018/2/layout/IconVerticalSolidList"/>
    <dgm:cxn modelId="{443F1768-419B-4CB3-BF40-D776AB561C57}" type="presParOf" srcId="{77584275-9AD0-4684-A4D1-DDAB4B3A6812}" destId="{AA6BD322-E699-4151-AF41-074580C2C23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1FB30C-35BF-49CA-A37F-20F26A5FA890}">
      <dsp:nvSpPr>
        <dsp:cNvPr id="0" name=""/>
        <dsp:cNvSpPr/>
      </dsp:nvSpPr>
      <dsp:spPr>
        <a:xfrm>
          <a:off x="0" y="0"/>
          <a:ext cx="8743950" cy="11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is the difference between the two? </a:t>
          </a:r>
          <a:endParaRPr lang="en-US" sz="3200" kern="1200"/>
        </a:p>
      </dsp:txBody>
      <dsp:txXfrm>
        <a:off x="34189" y="34189"/>
        <a:ext cx="7484353" cy="1098911"/>
      </dsp:txXfrm>
    </dsp:sp>
    <dsp:sp modelId="{11C10C4D-58E6-47D9-8089-9B199B6B14CA}">
      <dsp:nvSpPr>
        <dsp:cNvPr id="0" name=""/>
        <dsp:cNvSpPr/>
      </dsp:nvSpPr>
      <dsp:spPr>
        <a:xfrm>
          <a:off x="771524" y="1361837"/>
          <a:ext cx="8743950" cy="11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Power can be by law – but today are mostly equitable. </a:t>
          </a:r>
          <a:endParaRPr lang="en-US" sz="3200" kern="1200"/>
        </a:p>
      </dsp:txBody>
      <dsp:txXfrm>
        <a:off x="805713" y="1396026"/>
        <a:ext cx="7145308" cy="1098911"/>
      </dsp:txXfrm>
    </dsp:sp>
    <dsp:sp modelId="{FDC3396D-6109-4324-BA9F-0EECE5AC1F2D}">
      <dsp:nvSpPr>
        <dsp:cNvPr id="0" name=""/>
        <dsp:cNvSpPr/>
      </dsp:nvSpPr>
      <dsp:spPr>
        <a:xfrm>
          <a:off x="1543049" y="2723675"/>
          <a:ext cx="8743950" cy="11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Trust is Equity. </a:t>
          </a:r>
          <a:endParaRPr lang="en-US" sz="3200" kern="1200"/>
        </a:p>
      </dsp:txBody>
      <dsp:txXfrm>
        <a:off x="1577238" y="2757864"/>
        <a:ext cx="7145308" cy="1098911"/>
      </dsp:txXfrm>
    </dsp:sp>
    <dsp:sp modelId="{1D199DC6-2868-46BC-8F4E-95FD6ED5465D}">
      <dsp:nvSpPr>
        <dsp:cNvPr id="0" name=""/>
        <dsp:cNvSpPr/>
      </dsp:nvSpPr>
      <dsp:spPr>
        <a:xfrm>
          <a:off x="7985211" y="885194"/>
          <a:ext cx="758738" cy="75873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155927" y="885194"/>
        <a:ext cx="417306" cy="570950"/>
      </dsp:txXfrm>
    </dsp:sp>
    <dsp:sp modelId="{9541A745-BFFC-4303-927C-6D3ED2C21EA3}">
      <dsp:nvSpPr>
        <dsp:cNvPr id="0" name=""/>
        <dsp:cNvSpPr/>
      </dsp:nvSpPr>
      <dsp:spPr>
        <a:xfrm>
          <a:off x="8756736" y="2239250"/>
          <a:ext cx="758738" cy="75873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927452" y="2239250"/>
        <a:ext cx="417306" cy="570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D7CCC-B21F-4559-9675-1C3DCB350706}">
      <dsp:nvSpPr>
        <dsp:cNvPr id="0" name=""/>
        <dsp:cNvSpPr/>
      </dsp:nvSpPr>
      <dsp:spPr>
        <a:xfrm>
          <a:off x="0" y="0"/>
          <a:ext cx="10287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A1CFCE-6394-4FC7-826C-A48EA0775FD9}">
      <dsp:nvSpPr>
        <dsp:cNvPr id="0" name=""/>
        <dsp:cNvSpPr/>
      </dsp:nvSpPr>
      <dsp:spPr>
        <a:xfrm>
          <a:off x="0" y="0"/>
          <a:ext cx="10287000" cy="1945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170" tIns="217170" rIns="217170" bIns="217170" numCol="1" spcCol="1270" anchor="t" anchorCtr="0">
          <a:noAutofit/>
        </a:bodyPr>
        <a:lstStyle/>
        <a:p>
          <a:pPr marL="0" lvl="0" indent="0" algn="l" defTabSz="2533650">
            <a:lnSpc>
              <a:spcPct val="90000"/>
            </a:lnSpc>
            <a:spcBef>
              <a:spcPct val="0"/>
            </a:spcBef>
            <a:spcAft>
              <a:spcPct val="35000"/>
            </a:spcAft>
            <a:buNone/>
          </a:pPr>
          <a:r>
            <a:rPr lang="en-GB" sz="5700" kern="1200"/>
            <a:t>One person can be a donee of power and trustee of a trust.</a:t>
          </a:r>
          <a:endParaRPr lang="en-US" sz="5700" kern="1200"/>
        </a:p>
      </dsp:txBody>
      <dsp:txXfrm>
        <a:off x="0" y="0"/>
        <a:ext cx="10287000" cy="1945482"/>
      </dsp:txXfrm>
    </dsp:sp>
    <dsp:sp modelId="{504070E8-4783-4D21-8A60-22577DA75BB1}">
      <dsp:nvSpPr>
        <dsp:cNvPr id="0" name=""/>
        <dsp:cNvSpPr/>
      </dsp:nvSpPr>
      <dsp:spPr>
        <a:xfrm>
          <a:off x="0" y="1945482"/>
          <a:ext cx="10287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D35D1A-6D6D-4519-9C65-DE6BDD8A8DB4}">
      <dsp:nvSpPr>
        <dsp:cNvPr id="0" name=""/>
        <dsp:cNvSpPr/>
      </dsp:nvSpPr>
      <dsp:spPr>
        <a:xfrm>
          <a:off x="0" y="1945482"/>
          <a:ext cx="10287000" cy="1945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170" tIns="217170" rIns="217170" bIns="217170" numCol="1" spcCol="1270" anchor="t" anchorCtr="0">
          <a:noAutofit/>
        </a:bodyPr>
        <a:lstStyle/>
        <a:p>
          <a:pPr marL="0" lvl="0" indent="0" algn="l" defTabSz="2533650">
            <a:lnSpc>
              <a:spcPct val="90000"/>
            </a:lnSpc>
            <a:spcBef>
              <a:spcPct val="0"/>
            </a:spcBef>
            <a:spcAft>
              <a:spcPct val="35000"/>
            </a:spcAft>
            <a:buNone/>
          </a:pPr>
          <a:r>
            <a:rPr lang="en-GB" sz="5700" kern="1200" dirty="0"/>
            <a:t>Re </a:t>
          </a:r>
          <a:r>
            <a:rPr lang="en-GB" sz="5700" kern="1200" dirty="0" err="1"/>
            <a:t>Manisty’s</a:t>
          </a:r>
          <a:r>
            <a:rPr lang="en-GB" sz="5700" kern="1200" dirty="0"/>
            <a:t> Settlement [1974] -  </a:t>
          </a:r>
          <a:endParaRPr lang="en-US" sz="5700" kern="1200" dirty="0"/>
        </a:p>
      </dsp:txBody>
      <dsp:txXfrm>
        <a:off x="0" y="1945482"/>
        <a:ext cx="10287000" cy="1945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703FF-B7C5-4A58-97AF-DD57812AA679}">
      <dsp:nvSpPr>
        <dsp:cNvPr id="0" name=""/>
        <dsp:cNvSpPr/>
      </dsp:nvSpPr>
      <dsp:spPr>
        <a:xfrm>
          <a:off x="364499" y="25868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7C472-65CB-45B1-9EE4-86423E83C7C9}">
      <dsp:nvSpPr>
        <dsp:cNvPr id="0" name=""/>
        <dsp:cNvSpPr/>
      </dsp:nvSpPr>
      <dsp:spPr>
        <a:xfrm>
          <a:off x="598500" y="492685"/>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F68DAC-2302-4A4A-96EC-105342B03286}">
      <dsp:nvSpPr>
        <dsp:cNvPr id="0" name=""/>
        <dsp:cNvSpPr/>
      </dsp:nvSpPr>
      <dsp:spPr>
        <a:xfrm>
          <a:off x="13500" y="1698685"/>
          <a:ext cx="1800000" cy="193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One way to see if so if something is a discretionary trust or a power is by looking at the wording (Construing a document). </a:t>
          </a:r>
          <a:endParaRPr lang="en-US" sz="1100" kern="1200"/>
        </a:p>
      </dsp:txBody>
      <dsp:txXfrm>
        <a:off x="13500" y="1698685"/>
        <a:ext cx="1800000" cy="1933593"/>
      </dsp:txXfrm>
    </dsp:sp>
    <dsp:sp modelId="{56400C6E-AE61-4674-BDD8-7F8EB52F5CCF}">
      <dsp:nvSpPr>
        <dsp:cNvPr id="0" name=""/>
        <dsp:cNvSpPr/>
      </dsp:nvSpPr>
      <dsp:spPr>
        <a:xfrm>
          <a:off x="2479500" y="25868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A375A-21FD-4A3F-8D7A-C6576018F90D}">
      <dsp:nvSpPr>
        <dsp:cNvPr id="0" name=""/>
        <dsp:cNvSpPr/>
      </dsp:nvSpPr>
      <dsp:spPr>
        <a:xfrm>
          <a:off x="2713500" y="492685"/>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0C11A2-DA02-4E24-AFBC-24A5F0E75B50}">
      <dsp:nvSpPr>
        <dsp:cNvPr id="0" name=""/>
        <dsp:cNvSpPr/>
      </dsp:nvSpPr>
      <dsp:spPr>
        <a:xfrm>
          <a:off x="2128500" y="1698685"/>
          <a:ext cx="1800000" cy="193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Powers only include cases such as; </a:t>
          </a:r>
          <a:endParaRPr lang="en-US" sz="1100" kern="1200"/>
        </a:p>
      </dsp:txBody>
      <dsp:txXfrm>
        <a:off x="2128500" y="1698685"/>
        <a:ext cx="1800000" cy="1933593"/>
      </dsp:txXfrm>
    </dsp:sp>
    <dsp:sp modelId="{93BAB3C2-F8EF-42E5-9DB9-DBFF091524FA}">
      <dsp:nvSpPr>
        <dsp:cNvPr id="0" name=""/>
        <dsp:cNvSpPr/>
      </dsp:nvSpPr>
      <dsp:spPr>
        <a:xfrm>
          <a:off x="4594500" y="25868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EE540-A144-491C-8287-05F3E106C64E}">
      <dsp:nvSpPr>
        <dsp:cNvPr id="0" name=""/>
        <dsp:cNvSpPr/>
      </dsp:nvSpPr>
      <dsp:spPr>
        <a:xfrm>
          <a:off x="4828500" y="492685"/>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8E247F-BD1A-477C-9084-4BD98145DA2B}">
      <dsp:nvSpPr>
        <dsp:cNvPr id="0" name=""/>
        <dsp:cNvSpPr/>
      </dsp:nvSpPr>
      <dsp:spPr>
        <a:xfrm>
          <a:off x="4243500" y="1698685"/>
          <a:ext cx="1800000" cy="193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1. Re Weeks Settlement [1897] – Life interest in property and the power to dispose of the property by will among the children. </a:t>
          </a:r>
          <a:endParaRPr lang="en-US" sz="1100" kern="1200"/>
        </a:p>
      </dsp:txBody>
      <dsp:txXfrm>
        <a:off x="4243500" y="1698685"/>
        <a:ext cx="1800000" cy="1933593"/>
      </dsp:txXfrm>
    </dsp:sp>
    <dsp:sp modelId="{8F84960A-E5F1-47AC-A423-3BC4C452FE7F}">
      <dsp:nvSpPr>
        <dsp:cNvPr id="0" name=""/>
        <dsp:cNvSpPr/>
      </dsp:nvSpPr>
      <dsp:spPr>
        <a:xfrm>
          <a:off x="6709500" y="25868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E744A0-1B71-4A89-8443-17BC6FDB9879}">
      <dsp:nvSpPr>
        <dsp:cNvPr id="0" name=""/>
        <dsp:cNvSpPr/>
      </dsp:nvSpPr>
      <dsp:spPr>
        <a:xfrm>
          <a:off x="6943500" y="492685"/>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FAFD67-5760-4F8A-9659-4B33FEAEC939}">
      <dsp:nvSpPr>
        <dsp:cNvPr id="0" name=""/>
        <dsp:cNvSpPr/>
      </dsp:nvSpPr>
      <dsp:spPr>
        <a:xfrm>
          <a:off x="6358500" y="1698685"/>
          <a:ext cx="1800000" cy="193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2. Re combe [1925] – held on trust for wife for life and then son for life and then ‘’ for such person or persons as my said son.. Shall by will appoint, but this to be confined to any relation or relations of mind of the whole blood’’. </a:t>
          </a:r>
          <a:endParaRPr lang="en-US" sz="1100" kern="1200"/>
        </a:p>
      </dsp:txBody>
      <dsp:txXfrm>
        <a:off x="6358500" y="1698685"/>
        <a:ext cx="1800000" cy="1933593"/>
      </dsp:txXfrm>
    </dsp:sp>
    <dsp:sp modelId="{7C09189A-A527-4BD2-94D6-3700553626BD}">
      <dsp:nvSpPr>
        <dsp:cNvPr id="0" name=""/>
        <dsp:cNvSpPr/>
      </dsp:nvSpPr>
      <dsp:spPr>
        <a:xfrm>
          <a:off x="8824500" y="25868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9C26B-CA83-4A72-9BC1-1D1067B8AF98}">
      <dsp:nvSpPr>
        <dsp:cNvPr id="0" name=""/>
        <dsp:cNvSpPr/>
      </dsp:nvSpPr>
      <dsp:spPr>
        <a:xfrm>
          <a:off x="9058500" y="492685"/>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90EA5-6C15-4A31-A387-EB2A87036C1D}">
      <dsp:nvSpPr>
        <dsp:cNvPr id="0" name=""/>
        <dsp:cNvSpPr/>
      </dsp:nvSpPr>
      <dsp:spPr>
        <a:xfrm>
          <a:off x="8473500" y="1698685"/>
          <a:ext cx="1800000" cy="193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3. Re Perowne [1951] – gave a life interest – the wife believed that the husband would carry out her wishes. </a:t>
          </a:r>
          <a:endParaRPr lang="en-US" sz="1100" kern="1200"/>
        </a:p>
      </dsp:txBody>
      <dsp:txXfrm>
        <a:off x="8473500" y="1698685"/>
        <a:ext cx="1800000" cy="19335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B385B-8B98-45FF-97DA-7F2F6ACC658D}">
      <dsp:nvSpPr>
        <dsp:cNvPr id="0" name=""/>
        <dsp:cNvSpPr/>
      </dsp:nvSpPr>
      <dsp:spPr>
        <a:xfrm>
          <a:off x="1421" y="1454920"/>
          <a:ext cx="4990167" cy="31687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A2C421-A976-431A-98AB-7161D4057E7E}">
      <dsp:nvSpPr>
        <dsp:cNvPr id="0" name=""/>
        <dsp:cNvSpPr/>
      </dsp:nvSpPr>
      <dsp:spPr>
        <a:xfrm>
          <a:off x="555884" y="1981660"/>
          <a:ext cx="4990167" cy="316875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Beneficiaries may not all get an equal share. </a:t>
          </a:r>
          <a:endParaRPr lang="en-US" sz="2400" kern="1200"/>
        </a:p>
      </dsp:txBody>
      <dsp:txXfrm>
        <a:off x="648694" y="2074470"/>
        <a:ext cx="4804547" cy="2983136"/>
      </dsp:txXfrm>
    </dsp:sp>
    <dsp:sp modelId="{6933BC92-E88B-4D7A-A70A-AEFE8E1B564E}">
      <dsp:nvSpPr>
        <dsp:cNvPr id="0" name=""/>
        <dsp:cNvSpPr/>
      </dsp:nvSpPr>
      <dsp:spPr>
        <a:xfrm>
          <a:off x="6100515" y="1454920"/>
          <a:ext cx="4990167" cy="31687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B1358C-1ACD-44B8-86A4-49D8B52FD14E}">
      <dsp:nvSpPr>
        <dsp:cNvPr id="0" name=""/>
        <dsp:cNvSpPr/>
      </dsp:nvSpPr>
      <dsp:spPr>
        <a:xfrm>
          <a:off x="6654978" y="1981660"/>
          <a:ext cx="4990167" cy="316875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If all beneficiaries are 18 and over and have no disabilities, they can determine a trust and ask for the trust to be shared between them. Different to a mere power as they cannot claim any interest until the powers has been used for their benefit. </a:t>
          </a:r>
          <a:endParaRPr lang="en-US" sz="2400" kern="1200"/>
        </a:p>
      </dsp:txBody>
      <dsp:txXfrm>
        <a:off x="6747788" y="2074470"/>
        <a:ext cx="4804547" cy="29831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52142-967C-430B-AEC7-33D5D709A554}">
      <dsp:nvSpPr>
        <dsp:cNvPr id="0" name=""/>
        <dsp:cNvSpPr/>
      </dsp:nvSpPr>
      <dsp:spPr>
        <a:xfrm>
          <a:off x="0" y="0"/>
          <a:ext cx="8229600" cy="8146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Certainty of objectives test is the same for discretionary trust and powers. </a:t>
          </a:r>
          <a:endParaRPr lang="en-US" sz="1300" kern="1200"/>
        </a:p>
      </dsp:txBody>
      <dsp:txXfrm>
        <a:off x="23860" y="23860"/>
        <a:ext cx="7281703" cy="766919"/>
      </dsp:txXfrm>
    </dsp:sp>
    <dsp:sp modelId="{9BDEF328-B186-4FCF-91BC-34D69191214C}">
      <dsp:nvSpPr>
        <dsp:cNvPr id="0" name=""/>
        <dsp:cNvSpPr/>
      </dsp:nvSpPr>
      <dsp:spPr>
        <a:xfrm>
          <a:off x="689229" y="962755"/>
          <a:ext cx="8229600" cy="814639"/>
        </a:xfrm>
        <a:prstGeom prst="roundRect">
          <a:avLst>
            <a:gd name="adj" fmla="val 10000"/>
          </a:avLst>
        </a:prstGeom>
        <a:solidFill>
          <a:schemeClr val="accent2">
            <a:hueOff val="398533"/>
            <a:satOff val="245"/>
            <a:lumOff val="320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But there are differences. </a:t>
          </a:r>
          <a:endParaRPr lang="en-US" sz="1300" kern="1200"/>
        </a:p>
      </dsp:txBody>
      <dsp:txXfrm>
        <a:off x="713089" y="986615"/>
        <a:ext cx="6963135" cy="766919"/>
      </dsp:txXfrm>
    </dsp:sp>
    <dsp:sp modelId="{A4F3F31B-34A7-4495-BD9F-CF5D95ECF052}">
      <dsp:nvSpPr>
        <dsp:cNvPr id="0" name=""/>
        <dsp:cNvSpPr/>
      </dsp:nvSpPr>
      <dsp:spPr>
        <a:xfrm>
          <a:off x="1368171" y="1925510"/>
          <a:ext cx="8229600" cy="814639"/>
        </a:xfrm>
        <a:prstGeom prst="roundRect">
          <a:avLst>
            <a:gd name="adj" fmla="val 10000"/>
          </a:avLst>
        </a:prstGeom>
        <a:solidFill>
          <a:schemeClr val="accent2">
            <a:hueOff val="797066"/>
            <a:satOff val="490"/>
            <a:lumOff val="640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Mcphail v Doulton [2017] – ‘’ Such distinction as there is would seem to lie in the extent of the survey which the trustee is required to carry out…. A wider and more comprehensive range of inquiry is called for in the case of trust powers than in the case of powers’’</a:t>
          </a:r>
          <a:endParaRPr lang="en-US" sz="1300" kern="1200"/>
        </a:p>
      </dsp:txBody>
      <dsp:txXfrm>
        <a:off x="1392031" y="1949370"/>
        <a:ext cx="6973422" cy="766919"/>
      </dsp:txXfrm>
    </dsp:sp>
    <dsp:sp modelId="{91C707EA-05C4-4695-8B5C-5E38434F694B}">
      <dsp:nvSpPr>
        <dsp:cNvPr id="0" name=""/>
        <dsp:cNvSpPr/>
      </dsp:nvSpPr>
      <dsp:spPr>
        <a:xfrm>
          <a:off x="2057399" y="2888265"/>
          <a:ext cx="8229600" cy="814639"/>
        </a:xfrm>
        <a:prstGeom prst="roundRect">
          <a:avLst>
            <a:gd name="adj" fmla="val 10000"/>
          </a:avLst>
        </a:prstGeom>
        <a:solidFill>
          <a:schemeClr val="accent2">
            <a:hueOff val="1195599"/>
            <a:satOff val="735"/>
            <a:lumOff val="960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Trustee must survey the field- does not need a large list of all the beneficiaries but needs to have a rough estimate. </a:t>
          </a:r>
          <a:endParaRPr lang="en-US" sz="1300" kern="1200"/>
        </a:p>
      </dsp:txBody>
      <dsp:txXfrm>
        <a:off x="2081259" y="2912125"/>
        <a:ext cx="6963135" cy="766919"/>
      </dsp:txXfrm>
    </dsp:sp>
    <dsp:sp modelId="{EE557A82-2C66-4480-94AE-71B3570CFA15}">
      <dsp:nvSpPr>
        <dsp:cNvPr id="0" name=""/>
        <dsp:cNvSpPr/>
      </dsp:nvSpPr>
      <dsp:spPr>
        <a:xfrm>
          <a:off x="7700084" y="623939"/>
          <a:ext cx="529515" cy="5295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819225" y="623939"/>
        <a:ext cx="291233" cy="398460"/>
      </dsp:txXfrm>
    </dsp:sp>
    <dsp:sp modelId="{3BFDC5F3-3D0B-4FD9-BF3D-19895C4948BE}">
      <dsp:nvSpPr>
        <dsp:cNvPr id="0" name=""/>
        <dsp:cNvSpPr/>
      </dsp:nvSpPr>
      <dsp:spPr>
        <a:xfrm>
          <a:off x="8389313" y="1586694"/>
          <a:ext cx="529515" cy="529515"/>
        </a:xfrm>
        <a:prstGeom prst="downArrow">
          <a:avLst>
            <a:gd name="adj1" fmla="val 55000"/>
            <a:gd name="adj2" fmla="val 45000"/>
          </a:avLst>
        </a:prstGeom>
        <a:solidFill>
          <a:schemeClr val="accent2">
            <a:tint val="40000"/>
            <a:alpha val="90000"/>
            <a:hueOff val="794136"/>
            <a:satOff val="2391"/>
            <a:lumOff val="694"/>
            <a:alphaOff val="0"/>
          </a:schemeClr>
        </a:solidFill>
        <a:ln w="12700" cap="flat" cmpd="sng" algn="ctr">
          <a:solidFill>
            <a:schemeClr val="accent2">
              <a:tint val="40000"/>
              <a:alpha val="90000"/>
              <a:hueOff val="794136"/>
              <a:satOff val="2391"/>
              <a:lumOff val="6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08454" y="1586694"/>
        <a:ext cx="291233" cy="398460"/>
      </dsp:txXfrm>
    </dsp:sp>
    <dsp:sp modelId="{6E0807FA-6780-487F-BF08-0466ED5E4913}">
      <dsp:nvSpPr>
        <dsp:cNvPr id="0" name=""/>
        <dsp:cNvSpPr/>
      </dsp:nvSpPr>
      <dsp:spPr>
        <a:xfrm>
          <a:off x="9068255" y="2549450"/>
          <a:ext cx="529515" cy="529515"/>
        </a:xfrm>
        <a:prstGeom prst="downArrow">
          <a:avLst>
            <a:gd name="adj1" fmla="val 55000"/>
            <a:gd name="adj2" fmla="val 45000"/>
          </a:avLst>
        </a:prstGeom>
        <a:solidFill>
          <a:schemeClr val="accent2">
            <a:tint val="40000"/>
            <a:alpha val="90000"/>
            <a:hueOff val="1588271"/>
            <a:satOff val="4783"/>
            <a:lumOff val="1387"/>
            <a:alphaOff val="0"/>
          </a:schemeClr>
        </a:solidFill>
        <a:ln w="12700" cap="flat" cmpd="sng" algn="ctr">
          <a:solidFill>
            <a:schemeClr val="accent2">
              <a:tint val="40000"/>
              <a:alpha val="90000"/>
              <a:hueOff val="1588271"/>
              <a:satOff val="4783"/>
              <a:lumOff val="138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187396" y="2549450"/>
        <a:ext cx="291233" cy="3984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E9C75-0F69-464F-9FA0-CA2EC4719A72}">
      <dsp:nvSpPr>
        <dsp:cNvPr id="0" name=""/>
        <dsp:cNvSpPr/>
      </dsp:nvSpPr>
      <dsp:spPr>
        <a:xfrm>
          <a:off x="0" y="4216"/>
          <a:ext cx="10287000" cy="898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31A0DC-EAC7-4BA5-B61E-9CD7AD4C6BFE}">
      <dsp:nvSpPr>
        <dsp:cNvPr id="0" name=""/>
        <dsp:cNvSpPr/>
      </dsp:nvSpPr>
      <dsp:spPr>
        <a:xfrm>
          <a:off x="271661" y="206278"/>
          <a:ext cx="493929" cy="4939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87CD7F-01B4-4600-8CD4-AC48C112D9AE}">
      <dsp:nvSpPr>
        <dsp:cNvPr id="0" name=""/>
        <dsp:cNvSpPr/>
      </dsp:nvSpPr>
      <dsp:spPr>
        <a:xfrm>
          <a:off x="1037251" y="4216"/>
          <a:ext cx="9249748" cy="89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044" tIns="95044" rIns="95044" bIns="95044" numCol="1" spcCol="1270" anchor="ctr" anchorCtr="0">
          <a:noAutofit/>
        </a:bodyPr>
        <a:lstStyle/>
        <a:p>
          <a:pPr marL="0" lvl="0" indent="0" algn="l" defTabSz="755650">
            <a:lnSpc>
              <a:spcPct val="90000"/>
            </a:lnSpc>
            <a:spcBef>
              <a:spcPct val="0"/>
            </a:spcBef>
            <a:spcAft>
              <a:spcPct val="35000"/>
            </a:spcAft>
            <a:buNone/>
          </a:pPr>
          <a:r>
            <a:rPr lang="en-GB" sz="1700" kern="1200"/>
            <a:t>Schmidt v Rosewood Trust LTD [2003] – Discretion only apply to the share and who receive’s in relation to discretionary trust of income. Nevertheless, the distribution of funds has to take place. </a:t>
          </a:r>
          <a:endParaRPr lang="en-US" sz="1700" kern="1200"/>
        </a:p>
      </dsp:txBody>
      <dsp:txXfrm>
        <a:off x="1037251" y="4216"/>
        <a:ext cx="9249748" cy="898053"/>
      </dsp:txXfrm>
    </dsp:sp>
    <dsp:sp modelId="{2F658FDF-4142-4036-8998-F0C65AAD8A69}">
      <dsp:nvSpPr>
        <dsp:cNvPr id="0" name=""/>
        <dsp:cNvSpPr/>
      </dsp:nvSpPr>
      <dsp:spPr>
        <a:xfrm>
          <a:off x="0" y="1126782"/>
          <a:ext cx="10287000" cy="898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97AFFE-F192-4211-88A8-F8521BE92604}">
      <dsp:nvSpPr>
        <dsp:cNvPr id="0" name=""/>
        <dsp:cNvSpPr/>
      </dsp:nvSpPr>
      <dsp:spPr>
        <a:xfrm>
          <a:off x="271661" y="1328844"/>
          <a:ext cx="493929" cy="4939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CE1E78-F95B-4A48-AAF5-3735429D03F7}">
      <dsp:nvSpPr>
        <dsp:cNvPr id="0" name=""/>
        <dsp:cNvSpPr/>
      </dsp:nvSpPr>
      <dsp:spPr>
        <a:xfrm>
          <a:off x="1037251" y="1126782"/>
          <a:ext cx="9249748" cy="89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044" tIns="95044" rIns="95044" bIns="95044" numCol="1" spcCol="1270" anchor="ctr" anchorCtr="0">
          <a:noAutofit/>
        </a:bodyPr>
        <a:lstStyle/>
        <a:p>
          <a:pPr marL="0" lvl="0" indent="0" algn="l" defTabSz="755650">
            <a:lnSpc>
              <a:spcPct val="90000"/>
            </a:lnSpc>
            <a:spcBef>
              <a:spcPct val="0"/>
            </a:spcBef>
            <a:spcAft>
              <a:spcPct val="35000"/>
            </a:spcAft>
            <a:buNone/>
          </a:pPr>
          <a:r>
            <a:rPr lang="en-GB" sz="1700" kern="1200"/>
            <a:t>Trustees refusing to act may be removed by the courts. </a:t>
          </a:r>
          <a:endParaRPr lang="en-US" sz="1700" kern="1200"/>
        </a:p>
      </dsp:txBody>
      <dsp:txXfrm>
        <a:off x="1037251" y="1126782"/>
        <a:ext cx="9249748" cy="898053"/>
      </dsp:txXfrm>
    </dsp:sp>
    <dsp:sp modelId="{B8330D28-BB1E-438C-8E22-F94F6508D19D}">
      <dsp:nvSpPr>
        <dsp:cNvPr id="0" name=""/>
        <dsp:cNvSpPr/>
      </dsp:nvSpPr>
      <dsp:spPr>
        <a:xfrm>
          <a:off x="0" y="2249349"/>
          <a:ext cx="10287000" cy="898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608F09-DF55-4A6E-98F3-4239B4656E7E}">
      <dsp:nvSpPr>
        <dsp:cNvPr id="0" name=""/>
        <dsp:cNvSpPr/>
      </dsp:nvSpPr>
      <dsp:spPr>
        <a:xfrm>
          <a:off x="271661" y="2451411"/>
          <a:ext cx="493929" cy="4939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E947CB-2519-40FC-918F-8B5C8C47F3FD}">
      <dsp:nvSpPr>
        <dsp:cNvPr id="0" name=""/>
        <dsp:cNvSpPr/>
      </dsp:nvSpPr>
      <dsp:spPr>
        <a:xfrm>
          <a:off x="1037251" y="2249349"/>
          <a:ext cx="9249748" cy="89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044" tIns="95044" rIns="95044" bIns="95044" numCol="1" spcCol="1270" anchor="ctr" anchorCtr="0">
          <a:noAutofit/>
        </a:bodyPr>
        <a:lstStyle/>
        <a:p>
          <a:pPr marL="0" lvl="0" indent="0" algn="l" defTabSz="755650">
            <a:lnSpc>
              <a:spcPct val="90000"/>
            </a:lnSpc>
            <a:spcBef>
              <a:spcPct val="0"/>
            </a:spcBef>
            <a:spcAft>
              <a:spcPct val="35000"/>
            </a:spcAft>
            <a:buNone/>
          </a:pPr>
          <a:r>
            <a:rPr lang="en-GB" sz="1700" kern="1200" dirty="0"/>
            <a:t>However, with a mere power they have to act within their power and do not need to make a selection. </a:t>
          </a:r>
          <a:endParaRPr lang="en-US" sz="1700" kern="1200" dirty="0"/>
        </a:p>
      </dsp:txBody>
      <dsp:txXfrm>
        <a:off x="1037251" y="2249349"/>
        <a:ext cx="9249748" cy="898053"/>
      </dsp:txXfrm>
    </dsp:sp>
    <dsp:sp modelId="{C32B0488-24D6-4256-88AA-6A0EC58A237C}">
      <dsp:nvSpPr>
        <dsp:cNvPr id="0" name=""/>
        <dsp:cNvSpPr/>
      </dsp:nvSpPr>
      <dsp:spPr>
        <a:xfrm>
          <a:off x="0" y="3371915"/>
          <a:ext cx="10287000" cy="898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285D8-5647-48CE-85DE-01F5F5578560}">
      <dsp:nvSpPr>
        <dsp:cNvPr id="0" name=""/>
        <dsp:cNvSpPr/>
      </dsp:nvSpPr>
      <dsp:spPr>
        <a:xfrm>
          <a:off x="271661" y="3573977"/>
          <a:ext cx="493929" cy="4939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504A78-CC65-44C2-A33C-7F3DCFFFBBB0}">
      <dsp:nvSpPr>
        <dsp:cNvPr id="0" name=""/>
        <dsp:cNvSpPr/>
      </dsp:nvSpPr>
      <dsp:spPr>
        <a:xfrm>
          <a:off x="1037251" y="3371915"/>
          <a:ext cx="9249748" cy="89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044" tIns="95044" rIns="95044" bIns="95044" numCol="1" spcCol="1270" anchor="ctr" anchorCtr="0">
          <a:noAutofit/>
        </a:bodyPr>
        <a:lstStyle/>
        <a:p>
          <a:pPr marL="0" lvl="0" indent="0" algn="l" defTabSz="755650">
            <a:lnSpc>
              <a:spcPct val="90000"/>
            </a:lnSpc>
            <a:spcBef>
              <a:spcPct val="0"/>
            </a:spcBef>
            <a:spcAft>
              <a:spcPct val="35000"/>
            </a:spcAft>
            <a:buNone/>
          </a:pPr>
          <a:r>
            <a:rPr lang="en-GB" sz="1700" kern="1200"/>
            <a:t>Research ; Bridge Trustees LTD v Noel Penny (Turbines) LTD [2008] </a:t>
          </a:r>
          <a:endParaRPr lang="en-US" sz="1700" kern="1200"/>
        </a:p>
      </dsp:txBody>
      <dsp:txXfrm>
        <a:off x="1037251" y="3371915"/>
        <a:ext cx="9249748" cy="898053"/>
      </dsp:txXfrm>
    </dsp:sp>
    <dsp:sp modelId="{5A683F53-31C2-4BB8-B919-C18EF4816990}">
      <dsp:nvSpPr>
        <dsp:cNvPr id="0" name=""/>
        <dsp:cNvSpPr/>
      </dsp:nvSpPr>
      <dsp:spPr>
        <a:xfrm>
          <a:off x="0" y="4494482"/>
          <a:ext cx="10287000" cy="8980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FB860C-36C4-4085-A68D-B8958DB8D5F6}">
      <dsp:nvSpPr>
        <dsp:cNvPr id="0" name=""/>
        <dsp:cNvSpPr/>
      </dsp:nvSpPr>
      <dsp:spPr>
        <a:xfrm>
          <a:off x="271661" y="4696544"/>
          <a:ext cx="493929" cy="4939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DD4305-B6AB-4F26-879C-AC9FA92514C8}">
      <dsp:nvSpPr>
        <dsp:cNvPr id="0" name=""/>
        <dsp:cNvSpPr/>
      </dsp:nvSpPr>
      <dsp:spPr>
        <a:xfrm>
          <a:off x="1037251" y="4494482"/>
          <a:ext cx="9249748" cy="89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044" tIns="95044" rIns="95044" bIns="95044" numCol="1" spcCol="1270" anchor="ctr" anchorCtr="0">
          <a:noAutofit/>
        </a:bodyPr>
        <a:lstStyle/>
        <a:p>
          <a:pPr marL="0" lvl="0" indent="0" algn="l" defTabSz="755650">
            <a:lnSpc>
              <a:spcPct val="90000"/>
            </a:lnSpc>
            <a:spcBef>
              <a:spcPct val="0"/>
            </a:spcBef>
            <a:spcAft>
              <a:spcPct val="35000"/>
            </a:spcAft>
            <a:buNone/>
          </a:pPr>
          <a:r>
            <a:rPr lang="en-GB" sz="1700" kern="1200"/>
            <a:t>Feedback the facts and the outcome. </a:t>
          </a:r>
          <a:endParaRPr lang="en-US" sz="1700" kern="1200"/>
        </a:p>
      </dsp:txBody>
      <dsp:txXfrm>
        <a:off x="1037251" y="4494482"/>
        <a:ext cx="9249748" cy="8980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D3C52-513B-46A1-AE73-1BB67157C9DB}">
      <dsp:nvSpPr>
        <dsp:cNvPr id="0" name=""/>
        <dsp:cNvSpPr/>
      </dsp:nvSpPr>
      <dsp:spPr>
        <a:xfrm>
          <a:off x="1255" y="861930"/>
          <a:ext cx="4407637" cy="2798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4844E1-C663-4A68-9EC6-5BF1A0A2DD19}">
      <dsp:nvSpPr>
        <dsp:cNvPr id="0" name=""/>
        <dsp:cNvSpPr/>
      </dsp:nvSpPr>
      <dsp:spPr>
        <a:xfrm>
          <a:off x="490993" y="1327180"/>
          <a:ext cx="4407637" cy="27988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If the trustees do not exercise their power under the trust the courts will and they consider the what the testator wanted. </a:t>
          </a:r>
          <a:endParaRPr lang="en-US" sz="3000" kern="1200"/>
        </a:p>
      </dsp:txBody>
      <dsp:txXfrm>
        <a:off x="572969" y="1409156"/>
        <a:ext cx="4243685" cy="2634898"/>
      </dsp:txXfrm>
    </dsp:sp>
    <dsp:sp modelId="{6A0360DA-3B44-4B99-BD9E-FAD5441C1D7D}">
      <dsp:nvSpPr>
        <dsp:cNvPr id="0" name=""/>
        <dsp:cNvSpPr/>
      </dsp:nvSpPr>
      <dsp:spPr>
        <a:xfrm>
          <a:off x="5388368" y="861930"/>
          <a:ext cx="4407637" cy="2798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CBAB2F-2F41-4018-BBFE-2CFD3EAC1528}">
      <dsp:nvSpPr>
        <dsp:cNvPr id="0" name=""/>
        <dsp:cNvSpPr/>
      </dsp:nvSpPr>
      <dsp:spPr>
        <a:xfrm>
          <a:off x="5878106" y="1327180"/>
          <a:ext cx="4407637" cy="27988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For a mere power the courts will not ‘’ compel it’s exercise’’. </a:t>
          </a:r>
          <a:endParaRPr lang="en-US" sz="3000" kern="1200"/>
        </a:p>
      </dsp:txBody>
      <dsp:txXfrm>
        <a:off x="5960082" y="1409156"/>
        <a:ext cx="4243685" cy="26348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0089D-4A9A-483F-8458-24026C3AD893}">
      <dsp:nvSpPr>
        <dsp:cNvPr id="0" name=""/>
        <dsp:cNvSpPr/>
      </dsp:nvSpPr>
      <dsp:spPr>
        <a:xfrm>
          <a:off x="0"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C63C48-99C0-4212-8011-44E1E8774145}">
      <dsp:nvSpPr>
        <dsp:cNvPr id="0" name=""/>
        <dsp:cNvSpPr/>
      </dsp:nvSpPr>
      <dsp:spPr>
        <a:xfrm>
          <a:off x="321468"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 formalities or wording specific is needed for a power of appointment (Inter Vivos).</a:t>
          </a:r>
          <a:endParaRPr lang="en-US" sz="1900" kern="1200"/>
        </a:p>
      </dsp:txBody>
      <dsp:txXfrm>
        <a:off x="375278" y="1139363"/>
        <a:ext cx="2785598" cy="1729573"/>
      </dsp:txXfrm>
    </dsp:sp>
    <dsp:sp modelId="{E239BEB6-45D5-4088-8EF9-24C5A41A39E3}">
      <dsp:nvSpPr>
        <dsp:cNvPr id="0" name=""/>
        <dsp:cNvSpPr/>
      </dsp:nvSpPr>
      <dsp:spPr>
        <a:xfrm>
          <a:off x="3536156"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53CC25-E4A3-4CA0-853B-85365B2E9330}">
      <dsp:nvSpPr>
        <dsp:cNvPr id="0" name=""/>
        <dsp:cNvSpPr/>
      </dsp:nvSpPr>
      <dsp:spPr>
        <a:xfrm>
          <a:off x="3857625"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Requirement is that the donor must intent for the fund to pass to someone who is ‘’ an object of the power’’ – Re Lawrence [1972] </a:t>
          </a:r>
          <a:endParaRPr lang="en-US" sz="1900" kern="1200"/>
        </a:p>
      </dsp:txBody>
      <dsp:txXfrm>
        <a:off x="3911435" y="1139363"/>
        <a:ext cx="2785598" cy="1729573"/>
      </dsp:txXfrm>
    </dsp:sp>
    <dsp:sp modelId="{EC13064D-506A-415A-8AF7-E315EA0F0933}">
      <dsp:nvSpPr>
        <dsp:cNvPr id="0" name=""/>
        <dsp:cNvSpPr/>
      </dsp:nvSpPr>
      <dsp:spPr>
        <a:xfrm>
          <a:off x="7072312" y="780157"/>
          <a:ext cx="2893218" cy="1837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D879F6-D774-4A1F-947A-F3B1094548A4}">
      <dsp:nvSpPr>
        <dsp:cNvPr id="0" name=""/>
        <dsp:cNvSpPr/>
      </dsp:nvSpPr>
      <dsp:spPr>
        <a:xfrm>
          <a:off x="7393781" y="1085553"/>
          <a:ext cx="2893218" cy="18371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However, there are exceptions; </a:t>
          </a:r>
          <a:endParaRPr lang="en-US" sz="1900" kern="1200"/>
        </a:p>
      </dsp:txBody>
      <dsp:txXfrm>
        <a:off x="7447591" y="1139363"/>
        <a:ext cx="2785598" cy="17295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D7061-452B-4028-A0CE-10E6341DD07A}">
      <dsp:nvSpPr>
        <dsp:cNvPr id="0" name=""/>
        <dsp:cNvSpPr/>
      </dsp:nvSpPr>
      <dsp:spPr>
        <a:xfrm>
          <a:off x="0" y="18482"/>
          <a:ext cx="4092594" cy="16453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Where there is a need to comply with S.53(1) Law of Property Act 1925. </a:t>
          </a:r>
          <a:endParaRPr lang="en-US" sz="2000" kern="1200"/>
        </a:p>
      </dsp:txBody>
      <dsp:txXfrm>
        <a:off x="80318" y="98800"/>
        <a:ext cx="3931958" cy="1484676"/>
      </dsp:txXfrm>
    </dsp:sp>
    <dsp:sp modelId="{D8553216-CD1C-4373-A658-30B9CC2E5566}">
      <dsp:nvSpPr>
        <dsp:cNvPr id="0" name=""/>
        <dsp:cNvSpPr/>
      </dsp:nvSpPr>
      <dsp:spPr>
        <a:xfrm>
          <a:off x="0" y="1721395"/>
          <a:ext cx="4092594" cy="164531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Where there are further formalities because of the instrument conferring the power. </a:t>
          </a:r>
          <a:endParaRPr lang="en-US" sz="2000" kern="1200"/>
        </a:p>
      </dsp:txBody>
      <dsp:txXfrm>
        <a:off x="80318" y="1801713"/>
        <a:ext cx="3931958" cy="1484676"/>
      </dsp:txXfrm>
    </dsp:sp>
    <dsp:sp modelId="{438E224A-E9EA-4561-B04F-DF684AB8AAA6}">
      <dsp:nvSpPr>
        <dsp:cNvPr id="0" name=""/>
        <dsp:cNvSpPr/>
      </dsp:nvSpPr>
      <dsp:spPr>
        <a:xfrm>
          <a:off x="0" y="3424307"/>
          <a:ext cx="4092594" cy="164531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Courts will void elements if; exercises more power than they have; Noncompliance with the formalities and requirements as to consents to be obtained. </a:t>
          </a:r>
          <a:endParaRPr lang="en-US" sz="2000" kern="1200"/>
        </a:p>
      </dsp:txBody>
      <dsp:txXfrm>
        <a:off x="80318" y="3504625"/>
        <a:ext cx="3931958" cy="148467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3E8A7-C7EB-4AAF-82B5-3E1368B9150B}">
      <dsp:nvSpPr>
        <dsp:cNvPr id="0" name=""/>
        <dsp:cNvSpPr/>
      </dsp:nvSpPr>
      <dsp:spPr>
        <a:xfrm>
          <a:off x="0" y="474"/>
          <a:ext cx="10287000" cy="11114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BEC8E-46AB-4D62-974A-5BC54E268F01}">
      <dsp:nvSpPr>
        <dsp:cNvPr id="0" name=""/>
        <dsp:cNvSpPr/>
      </dsp:nvSpPr>
      <dsp:spPr>
        <a:xfrm>
          <a:off x="336208" y="250547"/>
          <a:ext cx="611288" cy="6112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6C834-00F9-4DD3-BCB3-0F657AF312CE}">
      <dsp:nvSpPr>
        <dsp:cNvPr id="0" name=""/>
        <dsp:cNvSpPr/>
      </dsp:nvSpPr>
      <dsp:spPr>
        <a:xfrm>
          <a:off x="1283704" y="474"/>
          <a:ext cx="9003295" cy="1111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627" tIns="117627" rIns="117627" bIns="117627" numCol="1" spcCol="1270" anchor="ctr" anchorCtr="0">
          <a:noAutofit/>
        </a:bodyPr>
        <a:lstStyle/>
        <a:p>
          <a:pPr marL="0" lvl="0" indent="0" algn="l" defTabSz="1111250">
            <a:lnSpc>
              <a:spcPct val="100000"/>
            </a:lnSpc>
            <a:spcBef>
              <a:spcPct val="0"/>
            </a:spcBef>
            <a:spcAft>
              <a:spcPct val="35000"/>
            </a:spcAft>
            <a:buNone/>
          </a:pPr>
          <a:r>
            <a:rPr lang="en-GB" sz="2500" kern="1200"/>
            <a:t>However, sometimes they can be valid. </a:t>
          </a:r>
          <a:endParaRPr lang="en-US" sz="2500" kern="1200"/>
        </a:p>
      </dsp:txBody>
      <dsp:txXfrm>
        <a:off x="1283704" y="474"/>
        <a:ext cx="9003295" cy="1111432"/>
      </dsp:txXfrm>
    </dsp:sp>
    <dsp:sp modelId="{908E7331-0E63-467E-B92A-42E1CBFA5823}">
      <dsp:nvSpPr>
        <dsp:cNvPr id="0" name=""/>
        <dsp:cNvSpPr/>
      </dsp:nvSpPr>
      <dsp:spPr>
        <a:xfrm>
          <a:off x="0" y="1389766"/>
          <a:ext cx="10287000" cy="11114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C0111B-E2E9-453C-A424-CA8CA87F0209}">
      <dsp:nvSpPr>
        <dsp:cNvPr id="0" name=""/>
        <dsp:cNvSpPr/>
      </dsp:nvSpPr>
      <dsp:spPr>
        <a:xfrm>
          <a:off x="336208" y="1639838"/>
          <a:ext cx="611288" cy="6112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D953FA-5E32-4380-941A-BA01B93EF3B2}">
      <dsp:nvSpPr>
        <dsp:cNvPr id="0" name=""/>
        <dsp:cNvSpPr/>
      </dsp:nvSpPr>
      <dsp:spPr>
        <a:xfrm>
          <a:off x="1283704" y="1389766"/>
          <a:ext cx="9003295" cy="1111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627" tIns="117627" rIns="117627" bIns="117627" numCol="1" spcCol="1270" anchor="ctr" anchorCtr="0">
          <a:noAutofit/>
        </a:bodyPr>
        <a:lstStyle/>
        <a:p>
          <a:pPr marL="0" lvl="0" indent="0" algn="l" defTabSz="1111250">
            <a:lnSpc>
              <a:spcPct val="100000"/>
            </a:lnSpc>
            <a:spcBef>
              <a:spcPct val="0"/>
            </a:spcBef>
            <a:spcAft>
              <a:spcPct val="35000"/>
            </a:spcAft>
            <a:buNone/>
          </a:pPr>
          <a:r>
            <a:rPr lang="en-GB" sz="2500" kern="1200"/>
            <a:t>Power has to be exercised with honesty. </a:t>
          </a:r>
          <a:endParaRPr lang="en-US" sz="2500" kern="1200"/>
        </a:p>
      </dsp:txBody>
      <dsp:txXfrm>
        <a:off x="1283704" y="1389766"/>
        <a:ext cx="9003295" cy="1111432"/>
      </dsp:txXfrm>
    </dsp:sp>
    <dsp:sp modelId="{6DE8C5C8-A7C8-44B8-8687-AA16B0584774}">
      <dsp:nvSpPr>
        <dsp:cNvPr id="0" name=""/>
        <dsp:cNvSpPr/>
      </dsp:nvSpPr>
      <dsp:spPr>
        <a:xfrm>
          <a:off x="0" y="2779057"/>
          <a:ext cx="10287000" cy="11114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207612-475D-45EA-873E-8D34B805C25D}">
      <dsp:nvSpPr>
        <dsp:cNvPr id="0" name=""/>
        <dsp:cNvSpPr/>
      </dsp:nvSpPr>
      <dsp:spPr>
        <a:xfrm>
          <a:off x="336208" y="3029129"/>
          <a:ext cx="611288" cy="6112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C4CBF-CE98-486E-A9F3-C2241269106D}">
      <dsp:nvSpPr>
        <dsp:cNvPr id="0" name=""/>
        <dsp:cNvSpPr/>
      </dsp:nvSpPr>
      <dsp:spPr>
        <a:xfrm>
          <a:off x="1283704" y="2779057"/>
          <a:ext cx="9003295" cy="1111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627" tIns="117627" rIns="117627" bIns="117627" numCol="1" spcCol="1270" anchor="ctr" anchorCtr="0">
          <a:noAutofit/>
        </a:bodyPr>
        <a:lstStyle/>
        <a:p>
          <a:pPr marL="0" lvl="0" indent="0" algn="l" defTabSz="1111250">
            <a:lnSpc>
              <a:spcPct val="100000"/>
            </a:lnSpc>
            <a:spcBef>
              <a:spcPct val="0"/>
            </a:spcBef>
            <a:spcAft>
              <a:spcPct val="35000"/>
            </a:spcAft>
            <a:buNone/>
          </a:pPr>
          <a:r>
            <a:rPr lang="en-GB" sz="2500" kern="1200"/>
            <a:t>Otherwise, it could be classed as fraud, it for protection. </a:t>
          </a:r>
          <a:endParaRPr lang="en-US" sz="2500" kern="1200"/>
        </a:p>
      </dsp:txBody>
      <dsp:txXfrm>
        <a:off x="1283704" y="2779057"/>
        <a:ext cx="9003295" cy="11114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B0868-E7E6-42EA-971D-399756A6AFE5}">
      <dsp:nvSpPr>
        <dsp:cNvPr id="0" name=""/>
        <dsp:cNvSpPr/>
      </dsp:nvSpPr>
      <dsp:spPr>
        <a:xfrm>
          <a:off x="0" y="2892"/>
          <a:ext cx="10287000" cy="61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4D1443-3CDF-45BF-8621-21FCC1901691}">
      <dsp:nvSpPr>
        <dsp:cNvPr id="0" name=""/>
        <dsp:cNvSpPr/>
      </dsp:nvSpPr>
      <dsp:spPr>
        <a:xfrm>
          <a:off x="186396" y="141534"/>
          <a:ext cx="338902" cy="3389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0902EF-D155-4F4B-BD29-F5DF5F982F1B}">
      <dsp:nvSpPr>
        <dsp:cNvPr id="0" name=""/>
        <dsp:cNvSpPr/>
      </dsp:nvSpPr>
      <dsp:spPr>
        <a:xfrm>
          <a:off x="711695" y="2892"/>
          <a:ext cx="9575304" cy="61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3" tIns="65213" rIns="65213" bIns="65213" numCol="1" spcCol="1270" anchor="ctr" anchorCtr="0">
          <a:noAutofit/>
        </a:bodyPr>
        <a:lstStyle/>
        <a:p>
          <a:pPr marL="0" lvl="0" indent="0" algn="l" defTabSz="800100">
            <a:lnSpc>
              <a:spcPct val="90000"/>
            </a:lnSpc>
            <a:spcBef>
              <a:spcPct val="0"/>
            </a:spcBef>
            <a:spcAft>
              <a:spcPct val="35000"/>
            </a:spcAft>
            <a:buNone/>
          </a:pPr>
          <a:r>
            <a:rPr lang="en-GB" sz="1800" kern="1200"/>
            <a:t>There can be a lot of reasons why it may be an advantage as to why the power may be given up.</a:t>
          </a:r>
          <a:endParaRPr lang="en-US" sz="1800" kern="1200"/>
        </a:p>
      </dsp:txBody>
      <dsp:txXfrm>
        <a:off x="711695" y="2892"/>
        <a:ext cx="9575304" cy="616186"/>
      </dsp:txXfrm>
    </dsp:sp>
    <dsp:sp modelId="{DEFF624F-ED9C-4667-842C-71AD4B51661A}">
      <dsp:nvSpPr>
        <dsp:cNvPr id="0" name=""/>
        <dsp:cNvSpPr/>
      </dsp:nvSpPr>
      <dsp:spPr>
        <a:xfrm>
          <a:off x="0" y="773126"/>
          <a:ext cx="10287000" cy="61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7149BB-5B95-4614-95A6-229DB3356CC6}">
      <dsp:nvSpPr>
        <dsp:cNvPr id="0" name=""/>
        <dsp:cNvSpPr/>
      </dsp:nvSpPr>
      <dsp:spPr>
        <a:xfrm>
          <a:off x="186396" y="911768"/>
          <a:ext cx="338902" cy="3389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B84DC6-8540-45FB-9710-A95D008E008A}">
      <dsp:nvSpPr>
        <dsp:cNvPr id="0" name=""/>
        <dsp:cNvSpPr/>
      </dsp:nvSpPr>
      <dsp:spPr>
        <a:xfrm>
          <a:off x="711695" y="773126"/>
          <a:ext cx="9575304" cy="61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3" tIns="65213" rIns="65213" bIns="65213" numCol="1" spcCol="1270" anchor="ctr" anchorCtr="0">
          <a:noAutofit/>
        </a:bodyPr>
        <a:lstStyle/>
        <a:p>
          <a:pPr marL="0" lvl="0" indent="0" algn="l" defTabSz="800100">
            <a:lnSpc>
              <a:spcPct val="90000"/>
            </a:lnSpc>
            <a:spcBef>
              <a:spcPct val="0"/>
            </a:spcBef>
            <a:spcAft>
              <a:spcPct val="35000"/>
            </a:spcAft>
            <a:buNone/>
          </a:pPr>
          <a:r>
            <a:rPr lang="en-GB" sz="1800" kern="1200"/>
            <a:t>Including tax, to create an interest that cannot be defeated. </a:t>
          </a:r>
          <a:endParaRPr lang="en-US" sz="1800" kern="1200"/>
        </a:p>
      </dsp:txBody>
      <dsp:txXfrm>
        <a:off x="711695" y="773126"/>
        <a:ext cx="9575304" cy="616186"/>
      </dsp:txXfrm>
    </dsp:sp>
    <dsp:sp modelId="{57360197-3D62-4B94-B024-263FB6CD98B3}">
      <dsp:nvSpPr>
        <dsp:cNvPr id="0" name=""/>
        <dsp:cNvSpPr/>
      </dsp:nvSpPr>
      <dsp:spPr>
        <a:xfrm>
          <a:off x="0" y="1543359"/>
          <a:ext cx="10287000" cy="61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4E428-6994-4832-9A47-3D35C574A85A}">
      <dsp:nvSpPr>
        <dsp:cNvPr id="0" name=""/>
        <dsp:cNvSpPr/>
      </dsp:nvSpPr>
      <dsp:spPr>
        <a:xfrm>
          <a:off x="186396" y="1682001"/>
          <a:ext cx="338902" cy="3389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6B2A58-E6C5-4052-AABD-94A512ED8A35}">
      <dsp:nvSpPr>
        <dsp:cNvPr id="0" name=""/>
        <dsp:cNvSpPr/>
      </dsp:nvSpPr>
      <dsp:spPr>
        <a:xfrm>
          <a:off x="711695" y="1543359"/>
          <a:ext cx="9575304" cy="61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3" tIns="65213" rIns="65213" bIns="65213" numCol="1" spcCol="1270" anchor="ctr" anchorCtr="0">
          <a:noAutofit/>
        </a:bodyPr>
        <a:lstStyle/>
        <a:p>
          <a:pPr marL="0" lvl="0" indent="0" algn="l" defTabSz="800100">
            <a:lnSpc>
              <a:spcPct val="90000"/>
            </a:lnSpc>
            <a:spcBef>
              <a:spcPct val="0"/>
            </a:spcBef>
            <a:spcAft>
              <a:spcPct val="35000"/>
            </a:spcAft>
            <a:buNone/>
          </a:pPr>
          <a:r>
            <a:rPr lang="en-GB" sz="1800" kern="1200"/>
            <a:t>Giving the power up can be done in a number of ways such as; </a:t>
          </a:r>
          <a:endParaRPr lang="en-US" sz="1800" kern="1200"/>
        </a:p>
      </dsp:txBody>
      <dsp:txXfrm>
        <a:off x="711695" y="1543359"/>
        <a:ext cx="9575304" cy="616186"/>
      </dsp:txXfrm>
    </dsp:sp>
    <dsp:sp modelId="{F020351D-67E8-4C69-B7E0-424B6A854FB2}">
      <dsp:nvSpPr>
        <dsp:cNvPr id="0" name=""/>
        <dsp:cNvSpPr/>
      </dsp:nvSpPr>
      <dsp:spPr>
        <a:xfrm>
          <a:off x="0" y="2313592"/>
          <a:ext cx="10287000" cy="61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6ECEC-E405-43FC-B7C0-777E1C301023}">
      <dsp:nvSpPr>
        <dsp:cNvPr id="0" name=""/>
        <dsp:cNvSpPr/>
      </dsp:nvSpPr>
      <dsp:spPr>
        <a:xfrm>
          <a:off x="186396" y="2452234"/>
          <a:ext cx="338902" cy="3389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AD9889-A944-4EDE-B240-17A34EB815C6}">
      <dsp:nvSpPr>
        <dsp:cNvPr id="0" name=""/>
        <dsp:cNvSpPr/>
      </dsp:nvSpPr>
      <dsp:spPr>
        <a:xfrm>
          <a:off x="711695" y="2313592"/>
          <a:ext cx="9575304" cy="61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3" tIns="65213" rIns="65213" bIns="65213" numCol="1" spcCol="1270" anchor="ctr" anchorCtr="0">
          <a:noAutofit/>
        </a:bodyPr>
        <a:lstStyle/>
        <a:p>
          <a:pPr marL="0" lvl="0" indent="0" algn="l" defTabSz="800100">
            <a:lnSpc>
              <a:spcPct val="90000"/>
            </a:lnSpc>
            <a:spcBef>
              <a:spcPct val="0"/>
            </a:spcBef>
            <a:spcAft>
              <a:spcPct val="35000"/>
            </a:spcAft>
            <a:buNone/>
          </a:pPr>
          <a:r>
            <a:rPr lang="en-GB" sz="1800" kern="1200"/>
            <a:t>Under S.63 TA 1925 by giving up the trust and powers. </a:t>
          </a:r>
          <a:endParaRPr lang="en-US" sz="1800" kern="1200"/>
        </a:p>
      </dsp:txBody>
      <dsp:txXfrm>
        <a:off x="711695" y="2313592"/>
        <a:ext cx="9575304" cy="616186"/>
      </dsp:txXfrm>
    </dsp:sp>
    <dsp:sp modelId="{CD8BC1DF-BEDC-45B0-AD08-C1696B6B7369}">
      <dsp:nvSpPr>
        <dsp:cNvPr id="0" name=""/>
        <dsp:cNvSpPr/>
      </dsp:nvSpPr>
      <dsp:spPr>
        <a:xfrm>
          <a:off x="0" y="3083825"/>
          <a:ext cx="10287000" cy="6161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00D7A-61A3-496F-87DD-2991A19A30B5}">
      <dsp:nvSpPr>
        <dsp:cNvPr id="0" name=""/>
        <dsp:cNvSpPr/>
      </dsp:nvSpPr>
      <dsp:spPr>
        <a:xfrm>
          <a:off x="186396" y="3222467"/>
          <a:ext cx="338902" cy="3389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6BD322-E699-4151-AF41-074580C2C239}">
      <dsp:nvSpPr>
        <dsp:cNvPr id="0" name=""/>
        <dsp:cNvSpPr/>
      </dsp:nvSpPr>
      <dsp:spPr>
        <a:xfrm>
          <a:off x="711695" y="3083825"/>
          <a:ext cx="9575304" cy="61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213" tIns="65213" rIns="65213" bIns="65213" numCol="1" spcCol="1270" anchor="ctr" anchorCtr="0">
          <a:noAutofit/>
        </a:bodyPr>
        <a:lstStyle/>
        <a:p>
          <a:pPr marL="0" lvl="0" indent="0" algn="l" defTabSz="800100">
            <a:lnSpc>
              <a:spcPct val="90000"/>
            </a:lnSpc>
            <a:spcBef>
              <a:spcPct val="0"/>
            </a:spcBef>
            <a:spcAft>
              <a:spcPct val="35000"/>
            </a:spcAft>
            <a:buNone/>
          </a:pPr>
          <a:r>
            <a:rPr lang="en-GB" sz="1800" kern="1200"/>
            <a:t>Ask the court for directions. </a:t>
          </a:r>
          <a:endParaRPr lang="en-US" sz="1800" kern="1200"/>
        </a:p>
      </dsp:txBody>
      <dsp:txXfrm>
        <a:off x="711695" y="3083825"/>
        <a:ext cx="9575304" cy="61618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98AD1C-EE91-4895-8667-9410EE57403B}" type="datetimeFigureOut">
              <a:rPr lang="en-GB" smtClean="0"/>
              <a:t>05/03/2024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890601-1814-4B4D-AE95-7DD651516F9C}" type="slidenum">
              <a:rPr lang="en-GB" smtClean="0"/>
              <a:t>‹#›</a:t>
            </a:fld>
            <a:endParaRPr lang="en-GB"/>
          </a:p>
        </p:txBody>
      </p:sp>
    </p:spTree>
    <p:extLst>
      <p:ext uri="{BB962C8B-B14F-4D97-AF65-F5344CB8AC3E}">
        <p14:creationId xmlns:p14="http://schemas.microsoft.com/office/powerpoint/2010/main" val="41628134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is defined as ‘’ An authority vested in a person to deal with or dispose of property that is not his own’’. </a:t>
            </a:r>
          </a:p>
          <a:p>
            <a:endParaRPr lang="en-GB" dirty="0"/>
          </a:p>
          <a:p>
            <a:r>
              <a:rPr lang="en-GB" dirty="0"/>
              <a:t>Power of appointment – given by the donor to the </a:t>
            </a:r>
            <a:r>
              <a:rPr lang="en-GB" dirty="0" err="1"/>
              <a:t>doneeof</a:t>
            </a:r>
            <a:r>
              <a:rPr lang="en-GB" dirty="0"/>
              <a:t> the power to appoint property. General – can appoint anyone. Special favour someone in a limited class. </a:t>
            </a:r>
          </a:p>
          <a:p>
            <a:endParaRPr lang="en-GB" dirty="0"/>
          </a:p>
          <a:p>
            <a:r>
              <a:rPr lang="en-GB" dirty="0"/>
              <a:t>Other types include hybrid and intermediate – other types of powers of appointment. </a:t>
            </a:r>
          </a:p>
        </p:txBody>
      </p:sp>
      <p:sp>
        <p:nvSpPr>
          <p:cNvPr id="4" name="Slide Number Placeholder 3"/>
          <p:cNvSpPr>
            <a:spLocks noGrp="1"/>
          </p:cNvSpPr>
          <p:nvPr>
            <p:ph type="sldNum" sz="quarter" idx="5"/>
          </p:nvPr>
        </p:nvSpPr>
        <p:spPr/>
        <p:txBody>
          <a:bodyPr/>
          <a:lstStyle/>
          <a:p>
            <a:fld id="{AF433C12-A75D-4B52-B634-F15D2D6C291F}" type="slidenum">
              <a:rPr lang="en-GB" smtClean="0"/>
              <a:t>2</a:t>
            </a:fld>
            <a:endParaRPr lang="en-GB"/>
          </a:p>
        </p:txBody>
      </p:sp>
    </p:spTree>
    <p:extLst>
      <p:ext uri="{BB962C8B-B14F-4D97-AF65-F5344CB8AC3E}">
        <p14:creationId xmlns:p14="http://schemas.microsoft.com/office/powerpoint/2010/main" val="2349972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Trust is imperative power is not. </a:t>
            </a:r>
          </a:p>
          <a:p>
            <a:endParaRPr lang="en-GB" dirty="0"/>
          </a:p>
          <a:p>
            <a:r>
              <a:rPr lang="en-GB" dirty="0"/>
              <a:t>Discretionary must be exercised. </a:t>
            </a:r>
          </a:p>
          <a:p>
            <a:endParaRPr lang="en-GB" dirty="0"/>
          </a:p>
          <a:p>
            <a:r>
              <a:rPr lang="en-GB" dirty="0"/>
              <a:t>Power is not.</a:t>
            </a:r>
          </a:p>
          <a:p>
            <a:endParaRPr lang="en-GB" dirty="0"/>
          </a:p>
          <a:p>
            <a:r>
              <a:rPr lang="en-GB" dirty="0"/>
              <a:t>Power of appointment – appoint among a limited group of people- known as limitation., </a:t>
            </a:r>
          </a:p>
        </p:txBody>
      </p:sp>
      <p:sp>
        <p:nvSpPr>
          <p:cNvPr id="4" name="Slide Number Placeholder 3"/>
          <p:cNvSpPr>
            <a:spLocks noGrp="1"/>
          </p:cNvSpPr>
          <p:nvPr>
            <p:ph type="sldNum" sz="quarter" idx="5"/>
          </p:nvPr>
        </p:nvSpPr>
        <p:spPr/>
        <p:txBody>
          <a:bodyPr/>
          <a:lstStyle/>
          <a:p>
            <a:fld id="{AF433C12-A75D-4B52-B634-F15D2D6C291F}" type="slidenum">
              <a:rPr lang="en-GB" smtClean="0"/>
              <a:t>3</a:t>
            </a:fld>
            <a:endParaRPr lang="en-GB"/>
          </a:p>
        </p:txBody>
      </p:sp>
    </p:spTree>
    <p:extLst>
      <p:ext uri="{BB962C8B-B14F-4D97-AF65-F5344CB8AC3E}">
        <p14:creationId xmlns:p14="http://schemas.microsoft.com/office/powerpoint/2010/main" val="1361403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she is subjected to a trust – subject to fiduciary duty – from time to time she needs to consider how to exercise the power. </a:t>
            </a:r>
          </a:p>
        </p:txBody>
      </p:sp>
      <p:sp>
        <p:nvSpPr>
          <p:cNvPr id="4" name="Slide Number Placeholder 3"/>
          <p:cNvSpPr>
            <a:spLocks noGrp="1"/>
          </p:cNvSpPr>
          <p:nvPr>
            <p:ph type="sldNum" sz="quarter" idx="5"/>
          </p:nvPr>
        </p:nvSpPr>
        <p:spPr/>
        <p:txBody>
          <a:bodyPr/>
          <a:lstStyle/>
          <a:p>
            <a:fld id="{0C890601-1814-4B4D-AE95-7DD651516F9C}" type="slidenum">
              <a:rPr lang="en-GB" smtClean="0"/>
              <a:t>5</a:t>
            </a:fld>
            <a:endParaRPr lang="en-GB"/>
          </a:p>
        </p:txBody>
      </p:sp>
    </p:spTree>
    <p:extLst>
      <p:ext uri="{BB962C8B-B14F-4D97-AF65-F5344CB8AC3E}">
        <p14:creationId xmlns:p14="http://schemas.microsoft.com/office/powerpoint/2010/main" val="2779950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First three – no necessary obligation. </a:t>
            </a:r>
          </a:p>
          <a:p>
            <a:endParaRPr lang="en-GB" dirty="0"/>
          </a:p>
          <a:p>
            <a:r>
              <a:rPr lang="en-GB" dirty="0"/>
              <a:t>Presence of a gift over in default appointment – evidence of power. </a:t>
            </a:r>
          </a:p>
          <a:p>
            <a:endParaRPr lang="en-GB" dirty="0"/>
          </a:p>
          <a:p>
            <a:r>
              <a:rPr lang="en-GB" dirty="0"/>
              <a:t>If there is no gift over, then it could be a trust. </a:t>
            </a:r>
          </a:p>
        </p:txBody>
      </p:sp>
      <p:sp>
        <p:nvSpPr>
          <p:cNvPr id="4" name="Slide Number Placeholder 3"/>
          <p:cNvSpPr>
            <a:spLocks noGrp="1"/>
          </p:cNvSpPr>
          <p:nvPr>
            <p:ph type="sldNum" sz="quarter" idx="5"/>
          </p:nvPr>
        </p:nvSpPr>
        <p:spPr/>
        <p:txBody>
          <a:bodyPr/>
          <a:lstStyle/>
          <a:p>
            <a:fld id="{AF433C12-A75D-4B52-B634-F15D2D6C291F}" type="slidenum">
              <a:rPr lang="en-GB" smtClean="0"/>
              <a:t>6</a:t>
            </a:fld>
            <a:endParaRPr lang="en-GB"/>
          </a:p>
        </p:txBody>
      </p:sp>
    </p:spTree>
    <p:extLst>
      <p:ext uri="{BB962C8B-B14F-4D97-AF65-F5344CB8AC3E}">
        <p14:creationId xmlns:p14="http://schemas.microsoft.com/office/powerpoint/2010/main" val="2007730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class is too many then it will be impossible for there to be a discretionary trust. </a:t>
            </a:r>
          </a:p>
          <a:p>
            <a:endParaRPr lang="en-GB" dirty="0"/>
          </a:p>
          <a:p>
            <a:r>
              <a:rPr lang="en-GB" dirty="0"/>
              <a:t>This does not apply to mere power. </a:t>
            </a:r>
          </a:p>
          <a:p>
            <a:endParaRPr lang="en-GB" dirty="0"/>
          </a:p>
        </p:txBody>
      </p:sp>
      <p:sp>
        <p:nvSpPr>
          <p:cNvPr id="4" name="Slide Number Placeholder 3"/>
          <p:cNvSpPr>
            <a:spLocks noGrp="1"/>
          </p:cNvSpPr>
          <p:nvPr>
            <p:ph type="sldNum" sz="quarter" idx="5"/>
          </p:nvPr>
        </p:nvSpPr>
        <p:spPr/>
        <p:txBody>
          <a:bodyPr/>
          <a:lstStyle/>
          <a:p>
            <a:fld id="{AF433C12-A75D-4B52-B634-F15D2D6C291F}" type="slidenum">
              <a:rPr lang="en-GB" smtClean="0"/>
              <a:t>9</a:t>
            </a:fld>
            <a:endParaRPr lang="en-GB"/>
          </a:p>
        </p:txBody>
      </p:sp>
    </p:spTree>
    <p:extLst>
      <p:ext uri="{BB962C8B-B14F-4D97-AF65-F5344CB8AC3E}">
        <p14:creationId xmlns:p14="http://schemas.microsoft.com/office/powerpoint/2010/main" val="4163491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three – This must be contrasted with a fiduciary power – as where a trustee is given a power of appointment. Here, fiduciary duties </a:t>
            </a:r>
            <a:r>
              <a:rPr lang="en-GB" dirty="0" err="1"/>
              <a:t>airse</a:t>
            </a:r>
            <a:r>
              <a:rPr lang="en-GB" dirty="0"/>
              <a:t> not so much from the power but are inherent in the office of trustee. A trustee may not disregard a power, forget about it or release it; he must consider from time to time whether and how to exercise the power. </a:t>
            </a:r>
          </a:p>
        </p:txBody>
      </p:sp>
      <p:sp>
        <p:nvSpPr>
          <p:cNvPr id="4" name="Slide Number Placeholder 3"/>
          <p:cNvSpPr>
            <a:spLocks noGrp="1"/>
          </p:cNvSpPr>
          <p:nvPr>
            <p:ph type="sldNum" sz="quarter" idx="5"/>
          </p:nvPr>
        </p:nvSpPr>
        <p:spPr/>
        <p:txBody>
          <a:bodyPr/>
          <a:lstStyle/>
          <a:p>
            <a:fld id="{AF433C12-A75D-4B52-B634-F15D2D6C291F}" type="slidenum">
              <a:rPr lang="en-GB" smtClean="0"/>
              <a:t>10</a:t>
            </a:fld>
            <a:endParaRPr lang="en-GB"/>
          </a:p>
        </p:txBody>
      </p:sp>
    </p:spTree>
    <p:extLst>
      <p:ext uri="{BB962C8B-B14F-4D97-AF65-F5344CB8AC3E}">
        <p14:creationId xmlns:p14="http://schemas.microsoft.com/office/powerpoint/2010/main" val="32084623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theory in the case of special powers is that the property is vested in those entitled in default of its exercise subject to divesting by a proper exercise of the power. With very limited exceptions, a fraudulent appointment is void even against a bona fide purchaser’’. </a:t>
            </a:r>
          </a:p>
        </p:txBody>
      </p:sp>
      <p:sp>
        <p:nvSpPr>
          <p:cNvPr id="4" name="Slide Number Placeholder 3"/>
          <p:cNvSpPr>
            <a:spLocks noGrp="1"/>
          </p:cNvSpPr>
          <p:nvPr>
            <p:ph type="sldNum" sz="quarter" idx="5"/>
          </p:nvPr>
        </p:nvSpPr>
        <p:spPr/>
        <p:txBody>
          <a:bodyPr/>
          <a:lstStyle/>
          <a:p>
            <a:fld id="{AF433C12-A75D-4B52-B634-F15D2D6C291F}" type="slidenum">
              <a:rPr lang="en-GB" smtClean="0"/>
              <a:t>14</a:t>
            </a:fld>
            <a:endParaRPr lang="en-GB"/>
          </a:p>
        </p:txBody>
      </p:sp>
    </p:spTree>
    <p:extLst>
      <p:ext uri="{BB962C8B-B14F-4D97-AF65-F5344CB8AC3E}">
        <p14:creationId xmlns:p14="http://schemas.microsoft.com/office/powerpoint/2010/main" val="3576269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 Executing a deed of release or by a contract not to exercise the power; by any dealing with the property by the done inconsistent with the further exercise of the power’’. </a:t>
            </a:r>
          </a:p>
          <a:p>
            <a:endParaRPr lang="en-GB" dirty="0"/>
          </a:p>
          <a:p>
            <a:r>
              <a:rPr lang="en-GB" dirty="0"/>
              <a:t>Fraud does not apply too – anyone who benefits those entitled in default/ revocation of the exercise of a power where such right has been reserved. </a:t>
            </a:r>
          </a:p>
        </p:txBody>
      </p:sp>
      <p:sp>
        <p:nvSpPr>
          <p:cNvPr id="4" name="Slide Number Placeholder 3"/>
          <p:cNvSpPr>
            <a:spLocks noGrp="1"/>
          </p:cNvSpPr>
          <p:nvPr>
            <p:ph type="sldNum" sz="quarter" idx="5"/>
          </p:nvPr>
        </p:nvSpPr>
        <p:spPr/>
        <p:txBody>
          <a:bodyPr/>
          <a:lstStyle/>
          <a:p>
            <a:fld id="{AF433C12-A75D-4B52-B634-F15D2D6C291F}" type="slidenum">
              <a:rPr lang="en-GB" smtClean="0"/>
              <a:t>16</a:t>
            </a:fld>
            <a:endParaRPr lang="en-GB"/>
          </a:p>
        </p:txBody>
      </p:sp>
    </p:spTree>
    <p:extLst>
      <p:ext uri="{BB962C8B-B14F-4D97-AF65-F5344CB8AC3E}">
        <p14:creationId xmlns:p14="http://schemas.microsoft.com/office/powerpoint/2010/main" val="290992275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7200"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448B07-2C06-4CF2-8E91-F7385E71E2CB}" type="datetimeFigureOut">
              <a:rPr lang="en-US" dirty="0"/>
              <a:t>3/5/2024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4936D4-0671-4B70-A95D-BFBC9A35DA5B}" type="datetimeFigureOut">
              <a:rPr lang="en-US" dirty="0"/>
              <a:t>3/5/2024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DD67DAC-232D-4042-B5C0-E64770A42A28}" type="datetimeFigureOut">
              <a:rPr lang="en-US" dirty="0"/>
              <a:t>3/5/2024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CECD2C-79BD-4B90-B3FA-E3B19B3FF97B}" type="datetimeFigureOut">
              <a:rPr lang="en-US" dirty="0"/>
              <a:t>3/5/2024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E9FDB6-7A26-4DBB-9BB0-088C0534314D}" type="datetimeFigureOut">
              <a:rPr lang="en-US" dirty="0"/>
              <a:t>3/5/2024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E7C72F-E0F0-449A-A903-6D7865ED3EFA}" type="datetimeFigureOut">
              <a:rPr lang="en-US" dirty="0"/>
              <a:t>3/5/2024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1207D-C9F3-42EA-960B-DC9955B358C7}" type="datetimeFigureOut">
              <a:rPr lang="en-US" dirty="0"/>
              <a:t>3/5/2024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8827A6-8947-4115-8D9E-E89B1EC0518D}" type="datetimeFigureOut">
              <a:rPr lang="en-US" dirty="0"/>
              <a:t>3/5/2024</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460A6F-F31A-4CA3-B222-0B3C224FF998}" type="datetimeFigureOut">
              <a:rPr lang="en-US" dirty="0"/>
              <a:t>3/5/2024</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1069D4-B020-4602-B87C-B094679675DF}" type="datetimeFigureOut">
              <a:rPr lang="en-US" dirty="0"/>
              <a:t>3/5/2024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6C11EA-3D59-4DFE-9385-0A032B3191AF}" type="datetimeFigureOut">
              <a:rPr lang="en-US" dirty="0"/>
              <a:t>3/5/2024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8A1663-7765-4EF4-B97F-A02E70C6265E}" type="datetimeFigureOut">
              <a:rPr lang="en-US" dirty="0"/>
              <a:t>3/5/2024</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0">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D9B4F-3636-F756-5F50-272417048536}"/>
              </a:ext>
            </a:extLst>
          </p:cNvPr>
          <p:cNvSpPr>
            <a:spLocks noGrp="1"/>
          </p:cNvSpPr>
          <p:nvPr>
            <p:ph type="ctrTitle"/>
          </p:nvPr>
        </p:nvSpPr>
        <p:spPr/>
        <p:txBody>
          <a:bodyPr/>
          <a:lstStyle/>
          <a:p>
            <a:r>
              <a:rPr lang="en-GB" b="1" i="1" u="sng" dirty="0"/>
              <a:t>Powers and trusts</a:t>
            </a:r>
          </a:p>
        </p:txBody>
      </p:sp>
      <p:sp>
        <p:nvSpPr>
          <p:cNvPr id="3" name="Subtitle 2">
            <a:extLst>
              <a:ext uri="{FF2B5EF4-FFF2-40B4-BE49-F238E27FC236}">
                <a16:creationId xmlns:a16="http://schemas.microsoft.com/office/drawing/2014/main" id="{F3F8284C-86D2-D274-AA8F-7A4AC45DE804}"/>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1844827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26786-2765-100A-4F4F-FFA5D01D6C52}"/>
              </a:ext>
            </a:extLst>
          </p:cNvPr>
          <p:cNvSpPr>
            <a:spLocks noGrp="1"/>
          </p:cNvSpPr>
          <p:nvPr>
            <p:ph type="title"/>
          </p:nvPr>
        </p:nvSpPr>
        <p:spPr/>
        <p:txBody>
          <a:bodyPr>
            <a:normAutofit/>
          </a:bodyPr>
          <a:lstStyle/>
          <a:p>
            <a:pPr algn="ctr"/>
            <a:r>
              <a:rPr lang="en-GB" sz="4800" i="1" u="sng" dirty="0"/>
              <a:t>Trusts and powers </a:t>
            </a:r>
          </a:p>
        </p:txBody>
      </p:sp>
      <p:graphicFrame>
        <p:nvGraphicFramePr>
          <p:cNvPr id="5" name="Content Placeholder 2">
            <a:extLst>
              <a:ext uri="{FF2B5EF4-FFF2-40B4-BE49-F238E27FC236}">
                <a16:creationId xmlns:a16="http://schemas.microsoft.com/office/drawing/2014/main" id="{87EE8475-22B5-D30C-228C-B33C84DD654E}"/>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7870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C0C70-95EC-7F62-43DC-77A84592C31C}"/>
              </a:ext>
            </a:extLst>
          </p:cNvPr>
          <p:cNvSpPr>
            <a:spLocks noGrp="1"/>
          </p:cNvSpPr>
          <p:nvPr>
            <p:ph type="title"/>
          </p:nvPr>
        </p:nvSpPr>
        <p:spPr>
          <a:xfrm>
            <a:off x="952500" y="812042"/>
            <a:ext cx="4264686" cy="1092958"/>
          </a:xfrm>
        </p:spPr>
        <p:txBody>
          <a:bodyPr>
            <a:normAutofit/>
          </a:bodyPr>
          <a:lstStyle/>
          <a:p>
            <a:pPr algn="ctr">
              <a:lnSpc>
                <a:spcPct val="110000"/>
              </a:lnSpc>
            </a:pPr>
            <a:r>
              <a:rPr lang="en-GB" sz="2000" i="1" u="sng" dirty="0"/>
              <a:t>Key differences between powers and trusts</a:t>
            </a:r>
          </a:p>
        </p:txBody>
      </p:sp>
      <p:sp>
        <p:nvSpPr>
          <p:cNvPr id="3" name="Content Placeholder 2">
            <a:extLst>
              <a:ext uri="{FF2B5EF4-FFF2-40B4-BE49-F238E27FC236}">
                <a16:creationId xmlns:a16="http://schemas.microsoft.com/office/drawing/2014/main" id="{B0430AC7-4B0D-42CD-C5F4-D38F2DFE74E1}"/>
              </a:ext>
            </a:extLst>
          </p:cNvPr>
          <p:cNvSpPr>
            <a:spLocks noGrp="1"/>
          </p:cNvSpPr>
          <p:nvPr>
            <p:ph idx="1"/>
          </p:nvPr>
        </p:nvSpPr>
        <p:spPr>
          <a:xfrm>
            <a:off x="952500" y="2285997"/>
            <a:ext cx="4191000" cy="3890965"/>
          </a:xfrm>
        </p:spPr>
        <p:txBody>
          <a:bodyPr>
            <a:normAutofit fontScale="92500"/>
          </a:bodyPr>
          <a:lstStyle/>
          <a:p>
            <a:pPr>
              <a:lnSpc>
                <a:spcPct val="110000"/>
              </a:lnSpc>
            </a:pPr>
            <a:r>
              <a:rPr lang="en-GB" sz="1700"/>
              <a:t>1. Trusts are necessary whereas power is discretionary. </a:t>
            </a:r>
          </a:p>
          <a:p>
            <a:pPr>
              <a:lnSpc>
                <a:spcPct val="110000"/>
              </a:lnSpc>
            </a:pPr>
            <a:endParaRPr lang="en-GB" sz="1700"/>
          </a:p>
          <a:p>
            <a:pPr>
              <a:lnSpc>
                <a:spcPct val="110000"/>
              </a:lnSpc>
            </a:pPr>
            <a:r>
              <a:rPr lang="en-GB" sz="1700"/>
              <a:t>How do we distinguish between the two? </a:t>
            </a:r>
          </a:p>
          <a:p>
            <a:pPr>
              <a:lnSpc>
                <a:spcPct val="110000"/>
              </a:lnSpc>
            </a:pPr>
            <a:endParaRPr lang="en-GB" sz="1700"/>
          </a:p>
          <a:p>
            <a:pPr>
              <a:lnSpc>
                <a:spcPct val="110000"/>
              </a:lnSpc>
            </a:pPr>
            <a:r>
              <a:rPr lang="en-GB" sz="1700"/>
              <a:t>Fixed trusts – beneficial interests held by the beneficiaries known from the time the trust comes into existence. </a:t>
            </a:r>
          </a:p>
          <a:p>
            <a:pPr marL="0" indent="0">
              <a:lnSpc>
                <a:spcPct val="110000"/>
              </a:lnSpc>
              <a:buNone/>
            </a:pPr>
            <a:endParaRPr lang="en-GB" sz="1700"/>
          </a:p>
          <a:p>
            <a:pPr lvl="1">
              <a:lnSpc>
                <a:spcPct val="110000"/>
              </a:lnSpc>
            </a:pPr>
            <a:r>
              <a:rPr lang="en-GB" sz="1700"/>
              <a:t>Discretionary - where it is up to the trustees what beneficiaries get what. </a:t>
            </a:r>
          </a:p>
        </p:txBody>
      </p:sp>
      <p:pic>
        <p:nvPicPr>
          <p:cNvPr id="5" name="Picture 4" descr="Lock with a love heart">
            <a:extLst>
              <a:ext uri="{FF2B5EF4-FFF2-40B4-BE49-F238E27FC236}">
                <a16:creationId xmlns:a16="http://schemas.microsoft.com/office/drawing/2014/main" id="{1457F8DA-DE9A-BC0D-A827-69AF95E0EB67}"/>
              </a:ext>
            </a:extLst>
          </p:cNvPr>
          <p:cNvPicPr>
            <a:picLocks noChangeAspect="1"/>
          </p:cNvPicPr>
          <p:nvPr/>
        </p:nvPicPr>
        <p:blipFill rotWithShape="1">
          <a:blip r:embed="rId3"/>
          <a:srcRect l="25275" r="24725"/>
          <a:stretch/>
        </p:blipFill>
        <p:spPr>
          <a:xfrm>
            <a:off x="6096000" y="10"/>
            <a:ext cx="6095999" cy="6857990"/>
          </a:xfrm>
          <a:prstGeom prst="rect">
            <a:avLst/>
          </a:prstGeom>
        </p:spPr>
      </p:pic>
    </p:spTree>
    <p:extLst>
      <p:ext uri="{BB962C8B-B14F-4D97-AF65-F5344CB8AC3E}">
        <p14:creationId xmlns:p14="http://schemas.microsoft.com/office/powerpoint/2010/main" val="2833220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E043-8977-ED1E-A9DC-61AC1125DF19}"/>
              </a:ext>
            </a:extLst>
          </p:cNvPr>
          <p:cNvSpPr>
            <a:spLocks noGrp="1"/>
          </p:cNvSpPr>
          <p:nvPr>
            <p:ph type="title"/>
          </p:nvPr>
        </p:nvSpPr>
        <p:spPr/>
        <p:txBody>
          <a:bodyPr>
            <a:normAutofit/>
          </a:bodyPr>
          <a:lstStyle/>
          <a:p>
            <a:pPr algn="ctr"/>
            <a:r>
              <a:rPr lang="en-GB" sz="6000" i="1" u="sng" dirty="0"/>
              <a:t>Continued</a:t>
            </a:r>
          </a:p>
        </p:txBody>
      </p:sp>
      <p:graphicFrame>
        <p:nvGraphicFramePr>
          <p:cNvPr id="5" name="Content Placeholder 2">
            <a:extLst>
              <a:ext uri="{FF2B5EF4-FFF2-40B4-BE49-F238E27FC236}">
                <a16:creationId xmlns:a16="http://schemas.microsoft.com/office/drawing/2014/main" id="{15C68476-4C82-DF7C-DE43-084636B7309B}"/>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319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A9A86-4707-67F8-2818-007969AD08EA}"/>
              </a:ext>
            </a:extLst>
          </p:cNvPr>
          <p:cNvSpPr>
            <a:spLocks noGrp="1"/>
          </p:cNvSpPr>
          <p:nvPr>
            <p:ph type="title"/>
          </p:nvPr>
        </p:nvSpPr>
        <p:spPr/>
        <p:txBody>
          <a:bodyPr>
            <a:normAutofit/>
          </a:bodyPr>
          <a:lstStyle/>
          <a:p>
            <a:pPr algn="ctr"/>
            <a:r>
              <a:rPr lang="en-GB" sz="6000" b="1" i="1" u="sng" dirty="0"/>
              <a:t>Example</a:t>
            </a:r>
          </a:p>
        </p:txBody>
      </p:sp>
      <p:sp>
        <p:nvSpPr>
          <p:cNvPr id="3" name="Content Placeholder 2">
            <a:extLst>
              <a:ext uri="{FF2B5EF4-FFF2-40B4-BE49-F238E27FC236}">
                <a16:creationId xmlns:a16="http://schemas.microsoft.com/office/drawing/2014/main" id="{6B55AA6B-1BD5-C668-9450-7AE8362D03DD}"/>
              </a:ext>
            </a:extLst>
          </p:cNvPr>
          <p:cNvSpPr>
            <a:spLocks noGrp="1"/>
          </p:cNvSpPr>
          <p:nvPr>
            <p:ph idx="1"/>
          </p:nvPr>
        </p:nvSpPr>
        <p:spPr>
          <a:xfrm>
            <a:off x="1066800" y="2093976"/>
            <a:ext cx="10058400" cy="4050792"/>
          </a:xfrm>
        </p:spPr>
        <p:txBody>
          <a:bodyPr/>
          <a:lstStyle/>
          <a:p>
            <a:pPr>
              <a:lnSpc>
                <a:spcPct val="200000"/>
              </a:lnSpc>
            </a:pPr>
            <a:r>
              <a:rPr lang="en-GB" dirty="0"/>
              <a:t>David Transfers £200,000 to Samantha and Jemima to hold on trust. David states that Samantha is to distribute it among such of David’s children and grandchildren and in such shares as the trustee think fit. David transferred a further £10,000 to her for a lifetime and given her the power to appoint this to any former work colleague of Davids.</a:t>
            </a:r>
          </a:p>
        </p:txBody>
      </p:sp>
    </p:spTree>
    <p:extLst>
      <p:ext uri="{BB962C8B-B14F-4D97-AF65-F5344CB8AC3E}">
        <p14:creationId xmlns:p14="http://schemas.microsoft.com/office/powerpoint/2010/main" val="910950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1667C-5BA4-EE08-22DA-12B8ABE2942E}"/>
              </a:ext>
            </a:extLst>
          </p:cNvPr>
          <p:cNvSpPr>
            <a:spLocks noGrp="1"/>
          </p:cNvSpPr>
          <p:nvPr>
            <p:ph type="title"/>
          </p:nvPr>
        </p:nvSpPr>
        <p:spPr/>
        <p:txBody>
          <a:bodyPr>
            <a:normAutofit fontScale="90000"/>
          </a:bodyPr>
          <a:lstStyle/>
          <a:p>
            <a:pPr algn="ctr"/>
            <a:r>
              <a:rPr lang="en-GB" i="1" u="sng" dirty="0"/>
              <a:t>What is the difference between a discretionary trust and special power of appointment?</a:t>
            </a:r>
          </a:p>
        </p:txBody>
      </p:sp>
      <p:graphicFrame>
        <p:nvGraphicFramePr>
          <p:cNvPr id="5" name="Content Placeholder 2">
            <a:extLst>
              <a:ext uri="{FF2B5EF4-FFF2-40B4-BE49-F238E27FC236}">
                <a16:creationId xmlns:a16="http://schemas.microsoft.com/office/drawing/2014/main" id="{2EF11A6C-4764-5BA4-63C6-9714E4F45370}"/>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0938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E7AF65-4FF3-0FB8-F7FE-F98AC6B73975}"/>
              </a:ext>
            </a:extLst>
          </p:cNvPr>
          <p:cNvSpPr>
            <a:spLocks noGrp="1"/>
          </p:cNvSpPr>
          <p:nvPr>
            <p:ph idx="1"/>
          </p:nvPr>
        </p:nvSpPr>
        <p:spPr>
          <a:xfrm>
            <a:off x="186813" y="245807"/>
            <a:ext cx="11798710" cy="6420464"/>
          </a:xfrm>
        </p:spPr>
        <p:txBody>
          <a:bodyPr/>
          <a:lstStyle/>
          <a:p>
            <a:r>
              <a:rPr lang="en-GB" dirty="0"/>
              <a:t>Some may include trust and powers. </a:t>
            </a:r>
          </a:p>
          <a:p>
            <a:r>
              <a:rPr lang="en-GB" dirty="0"/>
              <a:t>Limitation can be a trust – Because an imperative intention that the property can be obtained can be found. </a:t>
            </a:r>
          </a:p>
          <a:p>
            <a:r>
              <a:rPr lang="en-GB" dirty="0"/>
              <a:t>Burrough v </a:t>
            </a:r>
            <a:r>
              <a:rPr lang="en-GB" dirty="0" err="1"/>
              <a:t>Philcox</a:t>
            </a:r>
            <a:r>
              <a:rPr lang="en-GB" dirty="0"/>
              <a:t> [1840] – Nephews and nieces should get the property,  or their children and it was of the child discretion as to who got what. However, the individual's child passed away. Assets where classed as being held on trust because the outcome would have been the same as all would have benefited. In this regard as explained by Lord Cottenham the courts will look at the general intention. </a:t>
            </a:r>
          </a:p>
          <a:p>
            <a:r>
              <a:rPr lang="en-GB" dirty="0"/>
              <a:t>If no one is appointed, then it is likely that the courts will find it to be a discretionary trust. If there is an intention to benefit the objects of the powers. This is where they are small in number, however, it may not always be like this. </a:t>
            </a:r>
          </a:p>
          <a:p>
            <a:endParaRPr lang="en-GB" dirty="0"/>
          </a:p>
          <a:p>
            <a:r>
              <a:rPr lang="en-GB" dirty="0"/>
              <a:t>Task; Research the case of McPhail v Doulton [1971]. </a:t>
            </a:r>
          </a:p>
          <a:p>
            <a:endParaRPr lang="en-GB" dirty="0"/>
          </a:p>
          <a:p>
            <a:r>
              <a:rPr lang="en-GB" dirty="0"/>
              <a:t>Feedback the; </a:t>
            </a:r>
          </a:p>
          <a:p>
            <a:endParaRPr lang="en-GB" dirty="0"/>
          </a:p>
          <a:p>
            <a:r>
              <a:rPr lang="en-GB" dirty="0"/>
              <a:t>Facts and outcome. </a:t>
            </a:r>
          </a:p>
        </p:txBody>
      </p:sp>
    </p:spTree>
    <p:extLst>
      <p:ext uri="{BB962C8B-B14F-4D97-AF65-F5344CB8AC3E}">
        <p14:creationId xmlns:p14="http://schemas.microsoft.com/office/powerpoint/2010/main" val="434327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9FC63D8D-708C-14EF-0C2C-9304BF4BE3D8}"/>
              </a:ext>
            </a:extLst>
          </p:cNvPr>
          <p:cNvGraphicFramePr>
            <a:graphicFrameLocks noGrp="1"/>
          </p:cNvGraphicFramePr>
          <p:nvPr>
            <p:ph idx="1"/>
          </p:nvPr>
        </p:nvGraphicFramePr>
        <p:xfrm>
          <a:off x="240632" y="144379"/>
          <a:ext cx="11646568" cy="6605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9285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7C85F-611F-78F2-C975-009BAF5015C7}"/>
              </a:ext>
            </a:extLst>
          </p:cNvPr>
          <p:cNvSpPr>
            <a:spLocks noGrp="1"/>
          </p:cNvSpPr>
          <p:nvPr>
            <p:ph type="title"/>
          </p:nvPr>
        </p:nvSpPr>
        <p:spPr>
          <a:xfrm>
            <a:off x="1524000" y="762001"/>
            <a:ext cx="9144000" cy="869092"/>
          </a:xfrm>
        </p:spPr>
        <p:txBody>
          <a:bodyPr>
            <a:normAutofit fontScale="90000"/>
          </a:bodyPr>
          <a:lstStyle/>
          <a:p>
            <a:pPr algn="ctr"/>
            <a:r>
              <a:rPr lang="en-GB" i="1" u="sng"/>
              <a:t>Is this still important today?</a:t>
            </a:r>
          </a:p>
        </p:txBody>
      </p:sp>
      <p:graphicFrame>
        <p:nvGraphicFramePr>
          <p:cNvPr id="5" name="Content Placeholder 2">
            <a:extLst>
              <a:ext uri="{FF2B5EF4-FFF2-40B4-BE49-F238E27FC236}">
                <a16:creationId xmlns:a16="http://schemas.microsoft.com/office/drawing/2014/main" id="{C2ED002E-F21E-1BC7-DF3B-0D4D084257E1}"/>
              </a:ext>
            </a:extLst>
          </p:cNvPr>
          <p:cNvGraphicFramePr>
            <a:graphicFrameLocks noGrp="1"/>
          </p:cNvGraphicFramePr>
          <p:nvPr>
            <p:ph idx="1"/>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2590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97CA4EFA-2318-10CC-FEAC-2116B9FD96CA}"/>
              </a:ext>
            </a:extLst>
          </p:cNvPr>
          <p:cNvGraphicFramePr>
            <a:graphicFrameLocks noGrp="1"/>
          </p:cNvGraphicFramePr>
          <p:nvPr>
            <p:ph idx="1"/>
            <p:extLst>
              <p:ext uri="{D42A27DB-BD31-4B8C-83A1-F6EECF244321}">
                <p14:modId xmlns:p14="http://schemas.microsoft.com/office/powerpoint/2010/main" val="3027507881"/>
              </p:ext>
            </p:extLst>
          </p:nvPr>
        </p:nvGraphicFramePr>
        <p:xfrm>
          <a:off x="952500" y="699248"/>
          <a:ext cx="10287000" cy="53967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7521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491F588-2BF7-BAAE-330C-542581D64296}"/>
              </a:ext>
            </a:extLst>
          </p:cNvPr>
          <p:cNvGraphicFramePr>
            <a:graphicFrameLocks noGrp="1"/>
          </p:cNvGraphicFramePr>
          <p:nvPr>
            <p:ph idx="1"/>
            <p:extLst>
              <p:ext uri="{D42A27DB-BD31-4B8C-83A1-F6EECF244321}">
                <p14:modId xmlns:p14="http://schemas.microsoft.com/office/powerpoint/2010/main" val="3466982739"/>
              </p:ext>
            </p:extLst>
          </p:nvPr>
        </p:nvGraphicFramePr>
        <p:xfrm>
          <a:off x="952500" y="1108038"/>
          <a:ext cx="10287000" cy="49879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6929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C33E7-209C-DEF9-6D08-924AA7CC21F4}"/>
              </a:ext>
            </a:extLst>
          </p:cNvPr>
          <p:cNvSpPr>
            <a:spLocks noGrp="1"/>
          </p:cNvSpPr>
          <p:nvPr>
            <p:ph type="title"/>
          </p:nvPr>
        </p:nvSpPr>
        <p:spPr>
          <a:xfrm>
            <a:off x="1524000" y="762001"/>
            <a:ext cx="9144000" cy="869092"/>
          </a:xfrm>
        </p:spPr>
        <p:txBody>
          <a:bodyPr>
            <a:normAutofit fontScale="90000"/>
          </a:bodyPr>
          <a:lstStyle/>
          <a:p>
            <a:pPr algn="ctr"/>
            <a:r>
              <a:rPr lang="en-GB" i="1" u="sng"/>
              <a:t>Power of appointment exercise</a:t>
            </a:r>
          </a:p>
        </p:txBody>
      </p:sp>
      <p:graphicFrame>
        <p:nvGraphicFramePr>
          <p:cNvPr id="5" name="Content Placeholder 2">
            <a:extLst>
              <a:ext uri="{FF2B5EF4-FFF2-40B4-BE49-F238E27FC236}">
                <a16:creationId xmlns:a16="http://schemas.microsoft.com/office/drawing/2014/main" id="{E9E81DCB-53B8-1696-B472-2A25584C66CE}"/>
              </a:ext>
            </a:extLst>
          </p:cNvPr>
          <p:cNvGraphicFramePr>
            <a:graphicFrameLocks noGrp="1"/>
          </p:cNvGraphicFramePr>
          <p:nvPr>
            <p:ph idx="1"/>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5093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14756-667D-3729-F241-4E7D014633FE}"/>
              </a:ext>
            </a:extLst>
          </p:cNvPr>
          <p:cNvSpPr>
            <a:spLocks noGrp="1"/>
          </p:cNvSpPr>
          <p:nvPr>
            <p:ph type="title"/>
          </p:nvPr>
        </p:nvSpPr>
        <p:spPr>
          <a:xfrm>
            <a:off x="1207828" y="2286000"/>
            <a:ext cx="3643951" cy="2286000"/>
          </a:xfrm>
        </p:spPr>
        <p:txBody>
          <a:bodyPr anchor="ctr">
            <a:normAutofit/>
          </a:bodyPr>
          <a:lstStyle/>
          <a:p>
            <a:pPr algn="ctr"/>
            <a:r>
              <a:rPr lang="en-GB" i="1" u="sng"/>
              <a:t>Exceptions</a:t>
            </a:r>
          </a:p>
        </p:txBody>
      </p:sp>
      <p:graphicFrame>
        <p:nvGraphicFramePr>
          <p:cNvPr id="5" name="Content Placeholder 2">
            <a:extLst>
              <a:ext uri="{FF2B5EF4-FFF2-40B4-BE49-F238E27FC236}">
                <a16:creationId xmlns:a16="http://schemas.microsoft.com/office/drawing/2014/main" id="{00ADDA46-32DE-7E3B-7AC2-BBFC06B69219}"/>
              </a:ext>
            </a:extLst>
          </p:cNvPr>
          <p:cNvGraphicFramePr>
            <a:graphicFrameLocks noGrp="1"/>
          </p:cNvGraphicFramePr>
          <p:nvPr>
            <p:ph idx="1"/>
          </p:nvPr>
        </p:nvGraphicFramePr>
        <p:xfrm>
          <a:off x="7048500" y="886352"/>
          <a:ext cx="4092594"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8697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3D93-227F-5027-F726-AAB3B075EFB5}"/>
              </a:ext>
            </a:extLst>
          </p:cNvPr>
          <p:cNvSpPr>
            <a:spLocks noGrp="1"/>
          </p:cNvSpPr>
          <p:nvPr>
            <p:ph type="title"/>
          </p:nvPr>
        </p:nvSpPr>
        <p:spPr/>
        <p:txBody>
          <a:bodyPr>
            <a:normAutofit/>
          </a:bodyPr>
          <a:lstStyle/>
          <a:p>
            <a:pPr algn="ctr"/>
            <a:r>
              <a:rPr lang="en-GB" sz="4800" i="1" u="sng" dirty="0"/>
              <a:t>Continued</a:t>
            </a:r>
          </a:p>
        </p:txBody>
      </p:sp>
      <p:graphicFrame>
        <p:nvGraphicFramePr>
          <p:cNvPr id="5" name="Content Placeholder 2">
            <a:extLst>
              <a:ext uri="{FF2B5EF4-FFF2-40B4-BE49-F238E27FC236}">
                <a16:creationId xmlns:a16="http://schemas.microsoft.com/office/drawing/2014/main" id="{F69F3772-1BC0-419D-4399-3651ADDD0BC4}"/>
              </a:ext>
            </a:extLst>
          </p:cNvPr>
          <p:cNvGraphicFramePr>
            <a:graphicFrameLocks noGrp="1"/>
          </p:cNvGraphicFramePr>
          <p:nvPr>
            <p:ph idx="1"/>
          </p:nvPr>
        </p:nvGraphicFramePr>
        <p:xfrm>
          <a:off x="952500" y="2285997"/>
          <a:ext cx="10287000" cy="3890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2064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2BEC9-A9C3-3422-F6F5-995582451F5B}"/>
              </a:ext>
            </a:extLst>
          </p:cNvPr>
          <p:cNvSpPr>
            <a:spLocks noGrp="1"/>
          </p:cNvSpPr>
          <p:nvPr>
            <p:ph type="title"/>
          </p:nvPr>
        </p:nvSpPr>
        <p:spPr>
          <a:xfrm>
            <a:off x="7305543" y="2286000"/>
            <a:ext cx="3676918" cy="2286000"/>
          </a:xfrm>
        </p:spPr>
        <p:txBody>
          <a:bodyPr anchor="ctr">
            <a:normAutofit fontScale="90000"/>
          </a:bodyPr>
          <a:lstStyle/>
          <a:p>
            <a:pPr algn="ctr"/>
            <a:r>
              <a:rPr lang="en-GB" i="1" u="sng">
                <a:solidFill>
                  <a:srgbClr val="000000"/>
                </a:solidFill>
              </a:rPr>
              <a:t>When is a valid exercise of power set aside?</a:t>
            </a:r>
          </a:p>
        </p:txBody>
      </p:sp>
      <p:sp>
        <p:nvSpPr>
          <p:cNvPr id="3" name="Content Placeholder 2">
            <a:extLst>
              <a:ext uri="{FF2B5EF4-FFF2-40B4-BE49-F238E27FC236}">
                <a16:creationId xmlns:a16="http://schemas.microsoft.com/office/drawing/2014/main" id="{9A62FB6F-9836-FBEB-9082-A0A08D8373BD}"/>
              </a:ext>
            </a:extLst>
          </p:cNvPr>
          <p:cNvSpPr>
            <a:spLocks noGrp="1"/>
          </p:cNvSpPr>
          <p:nvPr>
            <p:ph idx="1"/>
          </p:nvPr>
        </p:nvSpPr>
        <p:spPr>
          <a:xfrm>
            <a:off x="1320085" y="762000"/>
            <a:ext cx="4446931" cy="5334000"/>
          </a:xfrm>
        </p:spPr>
        <p:txBody>
          <a:bodyPr anchor="ctr">
            <a:normAutofit/>
          </a:bodyPr>
          <a:lstStyle/>
          <a:p>
            <a:pPr>
              <a:lnSpc>
                <a:spcPct val="110000"/>
              </a:lnSpc>
            </a:pPr>
            <a:r>
              <a:rPr lang="en-GB" sz="1500"/>
              <a:t>Where an agreement has taken place prior between the appointee and appointor as to disposal. </a:t>
            </a:r>
          </a:p>
          <a:p>
            <a:pPr>
              <a:lnSpc>
                <a:spcPct val="110000"/>
              </a:lnSpc>
            </a:pPr>
            <a:endParaRPr lang="en-GB" sz="1500"/>
          </a:p>
          <a:p>
            <a:pPr>
              <a:lnSpc>
                <a:spcPct val="110000"/>
              </a:lnSpc>
            </a:pPr>
            <a:r>
              <a:rPr lang="en-GB" sz="1500"/>
              <a:t>Where it will benefit the appointor (Indirectly) </a:t>
            </a:r>
          </a:p>
          <a:p>
            <a:pPr>
              <a:lnSpc>
                <a:spcPct val="110000"/>
              </a:lnSpc>
            </a:pPr>
            <a:endParaRPr lang="en-GB" sz="1500"/>
          </a:p>
          <a:p>
            <a:pPr>
              <a:lnSpc>
                <a:spcPct val="110000"/>
              </a:lnSpc>
            </a:pPr>
            <a:r>
              <a:rPr lang="en-GB" sz="1500"/>
              <a:t>Where there is an intention to benefit non objects but looks like it is to benefit an object of the power – Re Dick[1953]. </a:t>
            </a:r>
          </a:p>
          <a:p>
            <a:pPr>
              <a:lnSpc>
                <a:spcPct val="110000"/>
              </a:lnSpc>
            </a:pPr>
            <a:endParaRPr lang="en-GB" sz="1500"/>
          </a:p>
          <a:p>
            <a:pPr>
              <a:lnSpc>
                <a:spcPct val="110000"/>
              </a:lnSpc>
            </a:pPr>
            <a:r>
              <a:rPr lang="en-GB" sz="1500"/>
              <a:t>Where the employers had the ability to alter the rules of a pension fund it should only be used for the reason that it was given to benefit the employee – Imperial Group pension Trust LTD v Imperial Tobacco Co LTD [1991] </a:t>
            </a:r>
          </a:p>
        </p:txBody>
      </p:sp>
    </p:spTree>
    <p:extLst>
      <p:ext uri="{BB962C8B-B14F-4D97-AF65-F5344CB8AC3E}">
        <p14:creationId xmlns:p14="http://schemas.microsoft.com/office/powerpoint/2010/main" val="721657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BDC0D-5D43-C509-37C5-270D424F16C2}"/>
              </a:ext>
            </a:extLst>
          </p:cNvPr>
          <p:cNvSpPr>
            <a:spLocks noGrp="1"/>
          </p:cNvSpPr>
          <p:nvPr>
            <p:ph type="title"/>
          </p:nvPr>
        </p:nvSpPr>
        <p:spPr>
          <a:xfrm>
            <a:off x="1524000" y="762001"/>
            <a:ext cx="9144000" cy="869092"/>
          </a:xfrm>
        </p:spPr>
        <p:txBody>
          <a:bodyPr>
            <a:normAutofit/>
          </a:bodyPr>
          <a:lstStyle/>
          <a:p>
            <a:pPr algn="ctr"/>
            <a:r>
              <a:rPr lang="en-GB" i="1" u="sng"/>
              <a:t>Continued</a:t>
            </a:r>
          </a:p>
        </p:txBody>
      </p:sp>
      <p:graphicFrame>
        <p:nvGraphicFramePr>
          <p:cNvPr id="5" name="Content Placeholder 2">
            <a:extLst>
              <a:ext uri="{FF2B5EF4-FFF2-40B4-BE49-F238E27FC236}">
                <a16:creationId xmlns:a16="http://schemas.microsoft.com/office/drawing/2014/main" id="{9D59E491-3E96-B857-C83D-E4BC20CA72A9}"/>
              </a:ext>
            </a:extLst>
          </p:cNvPr>
          <p:cNvGraphicFramePr>
            <a:graphicFrameLocks noGrp="1"/>
          </p:cNvGraphicFramePr>
          <p:nvPr>
            <p:ph idx="1"/>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34134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Wood Type">
      <a:majorFont>
        <a:latin typeface="Arial Black" panose="020B0A040201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panose="020B0604020202020204"/>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BE1B6DD8-9976-4550-A6F4-B2DD4EA939D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1503</Words>
  <Application>Microsoft Office PowerPoint</Application>
  <PresentationFormat>Widescreen</PresentationFormat>
  <Paragraphs>109</Paragraphs>
  <Slides>16</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Arial Black</vt:lpstr>
      <vt:lpstr>Calibri</vt:lpstr>
      <vt:lpstr>Wingdings</vt:lpstr>
      <vt:lpstr>Wood Type</vt:lpstr>
      <vt:lpstr>Powers and trusts</vt:lpstr>
      <vt:lpstr>Trusts and powers </vt:lpstr>
      <vt:lpstr>Key differences between powers and trusts</vt:lpstr>
      <vt:lpstr>Continued</vt:lpstr>
      <vt:lpstr>Example</vt:lpstr>
      <vt:lpstr>What is the difference between a discretionary trust and special power of appointment?</vt:lpstr>
      <vt:lpstr>PowerPoint Presentation</vt:lpstr>
      <vt:lpstr>PowerPoint Presentation</vt:lpstr>
      <vt:lpstr>Is this still important today?</vt:lpstr>
      <vt:lpstr>PowerPoint Presentation</vt:lpstr>
      <vt:lpstr>PowerPoint Presentation</vt:lpstr>
      <vt:lpstr>Power of appointment exercise</vt:lpstr>
      <vt:lpstr>Exceptions</vt:lpstr>
      <vt:lpstr>Continued</vt:lpstr>
      <vt:lpstr>When is a valid exercise of power set aside?</vt:lpstr>
      <vt:lpstr>Continued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Powers and trusts</dc:title>
  <dc:creator>Zita Draper</dc:creator>
  <cp:lastModifiedBy>Zita Draper</cp:lastModifiedBy>
  <cp:revision>1</cp:revision>
  <dcterms:created xsi:type="dcterms:W3CDTF">2024-02-29T08:00:44Z</dcterms:created>
  <dcterms:modified xsi:type="dcterms:W3CDTF">2024-03-05T08:05:59Z</dcterms:modified>
</cp:coreProperties>
</file>