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3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4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5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6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notesSlides/notesSlide7.xml" ContentType="application/vnd.openxmlformats-officedocument.presentationml.notesSlide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notesMasterIdLst>
    <p:notesMasterId r:id="rId59"/>
  </p:notesMasterIdLst>
  <p:sldIdLst>
    <p:sldId id="325" r:id="rId2"/>
    <p:sldId id="323" r:id="rId3"/>
    <p:sldId id="324" r:id="rId4"/>
    <p:sldId id="321" r:id="rId5"/>
    <p:sldId id="322" r:id="rId6"/>
    <p:sldId id="256" r:id="rId7"/>
    <p:sldId id="257" r:id="rId8"/>
    <p:sldId id="258" r:id="rId9"/>
    <p:sldId id="262" r:id="rId10"/>
    <p:sldId id="263" r:id="rId11"/>
    <p:sldId id="273" r:id="rId12"/>
    <p:sldId id="271" r:id="rId13"/>
    <p:sldId id="264" r:id="rId14"/>
    <p:sldId id="272" r:id="rId15"/>
    <p:sldId id="259" r:id="rId16"/>
    <p:sldId id="275" r:id="rId17"/>
    <p:sldId id="276" r:id="rId18"/>
    <p:sldId id="277" r:id="rId19"/>
    <p:sldId id="278" r:id="rId20"/>
    <p:sldId id="279" r:id="rId21"/>
    <p:sldId id="280" r:id="rId22"/>
    <p:sldId id="260" r:id="rId23"/>
    <p:sldId id="319" r:id="rId24"/>
    <p:sldId id="281" r:id="rId25"/>
    <p:sldId id="282" r:id="rId26"/>
    <p:sldId id="283" r:id="rId27"/>
    <p:sldId id="286" r:id="rId28"/>
    <p:sldId id="287" r:id="rId29"/>
    <p:sldId id="288" r:id="rId30"/>
    <p:sldId id="289" r:id="rId31"/>
    <p:sldId id="290" r:id="rId32"/>
    <p:sldId id="285" r:id="rId33"/>
    <p:sldId id="291" r:id="rId34"/>
    <p:sldId id="292" r:id="rId35"/>
    <p:sldId id="293" r:id="rId36"/>
    <p:sldId id="294" r:id="rId37"/>
    <p:sldId id="295" r:id="rId38"/>
    <p:sldId id="304" r:id="rId39"/>
    <p:sldId id="297" r:id="rId40"/>
    <p:sldId id="298" r:id="rId41"/>
    <p:sldId id="299" r:id="rId42"/>
    <p:sldId id="305" r:id="rId43"/>
    <p:sldId id="300" r:id="rId44"/>
    <p:sldId id="301" r:id="rId45"/>
    <p:sldId id="306" r:id="rId46"/>
    <p:sldId id="303" r:id="rId47"/>
    <p:sldId id="307" r:id="rId48"/>
    <p:sldId id="308" r:id="rId49"/>
    <p:sldId id="309" r:id="rId50"/>
    <p:sldId id="316" r:id="rId51"/>
    <p:sldId id="311" r:id="rId52"/>
    <p:sldId id="312" r:id="rId53"/>
    <p:sldId id="313" r:id="rId54"/>
    <p:sldId id="314" r:id="rId55"/>
    <p:sldId id="315" r:id="rId56"/>
    <p:sldId id="317" r:id="rId57"/>
    <p:sldId id="261" r:id="rId5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B719883-B1FA-43FC-8257-ADFFA56BA7F2}" v="12" dt="2024-09-03T12:51:02.6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82" autoAdjust="0"/>
    <p:restoredTop sz="74026" autoAdjust="0"/>
  </p:normalViewPr>
  <p:slideViewPr>
    <p:cSldViewPr snapToGrid="0">
      <p:cViewPr varScale="1">
        <p:scale>
          <a:sx n="76" d="100"/>
          <a:sy n="76" d="100"/>
        </p:scale>
        <p:origin x="93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61" Type="http://schemas.openxmlformats.org/officeDocument/2006/relationships/viewProps" Target="view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microsoft.com/office/2016/11/relationships/changesInfo" Target="changesInfos/changesInfo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presProps" Target="presProps.xml"/><Relationship Id="rId65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nathan Wyatt" userId="c3e1212f-7374-4739-8e9f-f13855138211" providerId="ADAL" clId="{BB719883-B1FA-43FC-8257-ADFFA56BA7F2}"/>
    <pc:docChg chg="undo custSel addSld delSld modSld sldOrd">
      <pc:chgData name="Jonathan Wyatt" userId="c3e1212f-7374-4739-8e9f-f13855138211" providerId="ADAL" clId="{BB719883-B1FA-43FC-8257-ADFFA56BA7F2}" dt="2024-09-30T20:59:26.647" v="4082" actId="478"/>
      <pc:docMkLst>
        <pc:docMk/>
      </pc:docMkLst>
      <pc:sldChg chg="modSp mod">
        <pc:chgData name="Jonathan Wyatt" userId="c3e1212f-7374-4739-8e9f-f13855138211" providerId="ADAL" clId="{BB719883-B1FA-43FC-8257-ADFFA56BA7F2}" dt="2024-09-03T08:34:51.921" v="2068" actId="20577"/>
        <pc:sldMkLst>
          <pc:docMk/>
          <pc:sldMk cId="2846428706" sldId="261"/>
        </pc:sldMkLst>
        <pc:spChg chg="mod">
          <ac:chgData name="Jonathan Wyatt" userId="c3e1212f-7374-4739-8e9f-f13855138211" providerId="ADAL" clId="{BB719883-B1FA-43FC-8257-ADFFA56BA7F2}" dt="2024-09-03T08:34:51.921" v="2068" actId="20577"/>
          <ac:spMkLst>
            <pc:docMk/>
            <pc:sldMk cId="2846428706" sldId="261"/>
            <ac:spMk id="3" creationId="{02895D63-0EE0-E693-F49B-DE8A14197F7D}"/>
          </ac:spMkLst>
        </pc:spChg>
      </pc:sldChg>
      <pc:sldChg chg="modSp">
        <pc:chgData name="Jonathan Wyatt" userId="c3e1212f-7374-4739-8e9f-f13855138211" providerId="ADAL" clId="{BB719883-B1FA-43FC-8257-ADFFA56BA7F2}" dt="2024-09-03T12:51:02.627" v="2940" actId="20577"/>
        <pc:sldMkLst>
          <pc:docMk/>
          <pc:sldMk cId="2983040512" sldId="287"/>
        </pc:sldMkLst>
        <pc:graphicFrameChg chg="mod">
          <ac:chgData name="Jonathan Wyatt" userId="c3e1212f-7374-4739-8e9f-f13855138211" providerId="ADAL" clId="{BB719883-B1FA-43FC-8257-ADFFA56BA7F2}" dt="2024-09-03T12:51:02.627" v="2940" actId="20577"/>
          <ac:graphicFrameMkLst>
            <pc:docMk/>
            <pc:sldMk cId="2983040512" sldId="287"/>
            <ac:graphicFrameMk id="6" creationId="{C406CDBB-C37C-6AB3-DCE8-C4D28B18F8E4}"/>
          </ac:graphicFrameMkLst>
        </pc:graphicFrameChg>
      </pc:sldChg>
      <pc:sldChg chg="addSp delSp modSp mod setBg">
        <pc:chgData name="Jonathan Wyatt" userId="c3e1212f-7374-4739-8e9f-f13855138211" providerId="ADAL" clId="{BB719883-B1FA-43FC-8257-ADFFA56BA7F2}" dt="2024-09-03T07:10:58.137" v="1355" actId="26606"/>
        <pc:sldMkLst>
          <pc:docMk/>
          <pc:sldMk cId="2681264422" sldId="295"/>
        </pc:sldMkLst>
        <pc:spChg chg="mod">
          <ac:chgData name="Jonathan Wyatt" userId="c3e1212f-7374-4739-8e9f-f13855138211" providerId="ADAL" clId="{BB719883-B1FA-43FC-8257-ADFFA56BA7F2}" dt="2024-09-03T07:10:58.137" v="1355" actId="26606"/>
          <ac:spMkLst>
            <pc:docMk/>
            <pc:sldMk cId="2681264422" sldId="295"/>
            <ac:spMk id="2" creationId="{23610908-62DD-06BA-69D6-1DD6C61532DC}"/>
          </ac:spMkLst>
        </pc:spChg>
        <pc:spChg chg="del mod">
          <ac:chgData name="Jonathan Wyatt" userId="c3e1212f-7374-4739-8e9f-f13855138211" providerId="ADAL" clId="{BB719883-B1FA-43FC-8257-ADFFA56BA7F2}" dt="2024-09-03T07:10:58.137" v="1355" actId="26606"/>
          <ac:spMkLst>
            <pc:docMk/>
            <pc:sldMk cId="2681264422" sldId="295"/>
            <ac:spMk id="3" creationId="{0A561991-A42D-1FA2-2CD6-4953584A31F8}"/>
          </ac:spMkLst>
        </pc:spChg>
        <pc:spChg chg="add">
          <ac:chgData name="Jonathan Wyatt" userId="c3e1212f-7374-4739-8e9f-f13855138211" providerId="ADAL" clId="{BB719883-B1FA-43FC-8257-ADFFA56BA7F2}" dt="2024-09-03T07:10:58.137" v="1355" actId="26606"/>
          <ac:spMkLst>
            <pc:docMk/>
            <pc:sldMk cId="2681264422" sldId="295"/>
            <ac:spMk id="9" creationId="{987A0FBA-CC04-4256-A8EB-BB3C543E989C}"/>
          </ac:spMkLst>
        </pc:spChg>
        <pc:spChg chg="add">
          <ac:chgData name="Jonathan Wyatt" userId="c3e1212f-7374-4739-8e9f-f13855138211" providerId="ADAL" clId="{BB719883-B1FA-43FC-8257-ADFFA56BA7F2}" dt="2024-09-03T07:10:58.137" v="1355" actId="26606"/>
          <ac:spMkLst>
            <pc:docMk/>
            <pc:sldMk cId="2681264422" sldId="295"/>
            <ac:spMk id="11" creationId="{F8B8A51A-6D01-4D5D-A841-E55847027431}"/>
          </ac:spMkLst>
        </pc:spChg>
        <pc:spChg chg="add">
          <ac:chgData name="Jonathan Wyatt" userId="c3e1212f-7374-4739-8e9f-f13855138211" providerId="ADAL" clId="{BB719883-B1FA-43FC-8257-ADFFA56BA7F2}" dt="2024-09-03T07:10:58.137" v="1355" actId="26606"/>
          <ac:spMkLst>
            <pc:docMk/>
            <pc:sldMk cId="2681264422" sldId="295"/>
            <ac:spMk id="13" creationId="{B3583F5F-50B1-4C06-8A4C-52B531C92347}"/>
          </ac:spMkLst>
        </pc:spChg>
        <pc:graphicFrameChg chg="add">
          <ac:chgData name="Jonathan Wyatt" userId="c3e1212f-7374-4739-8e9f-f13855138211" providerId="ADAL" clId="{BB719883-B1FA-43FC-8257-ADFFA56BA7F2}" dt="2024-09-03T07:10:58.137" v="1355" actId="26606"/>
          <ac:graphicFrameMkLst>
            <pc:docMk/>
            <pc:sldMk cId="2681264422" sldId="295"/>
            <ac:graphicFrameMk id="5" creationId="{900604CB-64FB-7960-07AB-D1125A6DF7D1}"/>
          </ac:graphicFrameMkLst>
        </pc:graphicFrameChg>
      </pc:sldChg>
      <pc:sldChg chg="addSp modSp mod setBg">
        <pc:chgData name="Jonathan Wyatt" userId="c3e1212f-7374-4739-8e9f-f13855138211" providerId="ADAL" clId="{BB719883-B1FA-43FC-8257-ADFFA56BA7F2}" dt="2024-09-03T07:11:09.526" v="1357" actId="26606"/>
        <pc:sldMkLst>
          <pc:docMk/>
          <pc:sldMk cId="3313318179" sldId="297"/>
        </pc:sldMkLst>
        <pc:spChg chg="mod ord">
          <ac:chgData name="Jonathan Wyatt" userId="c3e1212f-7374-4739-8e9f-f13855138211" providerId="ADAL" clId="{BB719883-B1FA-43FC-8257-ADFFA56BA7F2}" dt="2024-09-03T07:11:09.526" v="1357" actId="26606"/>
          <ac:spMkLst>
            <pc:docMk/>
            <pc:sldMk cId="3313318179" sldId="297"/>
            <ac:spMk id="2" creationId="{23610908-62DD-06BA-69D6-1DD6C61532DC}"/>
          </ac:spMkLst>
        </pc:spChg>
        <pc:spChg chg="mod">
          <ac:chgData name="Jonathan Wyatt" userId="c3e1212f-7374-4739-8e9f-f13855138211" providerId="ADAL" clId="{BB719883-B1FA-43FC-8257-ADFFA56BA7F2}" dt="2024-09-03T07:11:09.526" v="1357" actId="26606"/>
          <ac:spMkLst>
            <pc:docMk/>
            <pc:sldMk cId="3313318179" sldId="297"/>
            <ac:spMk id="3" creationId="{0A561991-A42D-1FA2-2CD6-4953584A31F8}"/>
          </ac:spMkLst>
        </pc:spChg>
        <pc:spChg chg="add">
          <ac:chgData name="Jonathan Wyatt" userId="c3e1212f-7374-4739-8e9f-f13855138211" providerId="ADAL" clId="{BB719883-B1FA-43FC-8257-ADFFA56BA7F2}" dt="2024-09-03T07:11:09.526" v="1357" actId="26606"/>
          <ac:spMkLst>
            <pc:docMk/>
            <pc:sldMk cId="3313318179" sldId="297"/>
            <ac:spMk id="8" creationId="{987A0FBA-CC04-4256-A8EB-BB3C543E989C}"/>
          </ac:spMkLst>
        </pc:spChg>
        <pc:spChg chg="add">
          <ac:chgData name="Jonathan Wyatt" userId="c3e1212f-7374-4739-8e9f-f13855138211" providerId="ADAL" clId="{BB719883-B1FA-43FC-8257-ADFFA56BA7F2}" dt="2024-09-03T07:11:09.526" v="1357" actId="26606"/>
          <ac:spMkLst>
            <pc:docMk/>
            <pc:sldMk cId="3313318179" sldId="297"/>
            <ac:spMk id="10" creationId="{605804E6-08AA-49E9-AD30-149FDD3DD4F5}"/>
          </ac:spMkLst>
        </pc:spChg>
        <pc:spChg chg="add">
          <ac:chgData name="Jonathan Wyatt" userId="c3e1212f-7374-4739-8e9f-f13855138211" providerId="ADAL" clId="{BB719883-B1FA-43FC-8257-ADFFA56BA7F2}" dt="2024-09-03T07:11:09.526" v="1357" actId="26606"/>
          <ac:spMkLst>
            <pc:docMk/>
            <pc:sldMk cId="3313318179" sldId="297"/>
            <ac:spMk id="12" creationId="{424ECFA8-BE37-446C-B1BD-88D2981B6F47}"/>
          </ac:spMkLst>
        </pc:spChg>
      </pc:sldChg>
      <pc:sldChg chg="modSp mod">
        <pc:chgData name="Jonathan Wyatt" userId="c3e1212f-7374-4739-8e9f-f13855138211" providerId="ADAL" clId="{BB719883-B1FA-43FC-8257-ADFFA56BA7F2}" dt="2024-09-03T06:58:28.685" v="725" actId="20577"/>
        <pc:sldMkLst>
          <pc:docMk/>
          <pc:sldMk cId="662333049" sldId="298"/>
        </pc:sldMkLst>
        <pc:spChg chg="mod">
          <ac:chgData name="Jonathan Wyatt" userId="c3e1212f-7374-4739-8e9f-f13855138211" providerId="ADAL" clId="{BB719883-B1FA-43FC-8257-ADFFA56BA7F2}" dt="2024-09-03T06:56:33.184" v="481" actId="20577"/>
          <ac:spMkLst>
            <pc:docMk/>
            <pc:sldMk cId="662333049" sldId="298"/>
            <ac:spMk id="2" creationId="{BE38D8A1-E05A-2F00-261B-3FCB3BDD6448}"/>
          </ac:spMkLst>
        </pc:spChg>
        <pc:spChg chg="mod">
          <ac:chgData name="Jonathan Wyatt" userId="c3e1212f-7374-4739-8e9f-f13855138211" providerId="ADAL" clId="{BB719883-B1FA-43FC-8257-ADFFA56BA7F2}" dt="2024-09-03T06:58:28.685" v="725" actId="20577"/>
          <ac:spMkLst>
            <pc:docMk/>
            <pc:sldMk cId="662333049" sldId="298"/>
            <ac:spMk id="3" creationId="{E2A1AF48-0902-1826-65C7-5F93AAD97882}"/>
          </ac:spMkLst>
        </pc:spChg>
      </pc:sldChg>
      <pc:sldChg chg="addSp delSp modSp mod">
        <pc:chgData name="Jonathan Wyatt" userId="c3e1212f-7374-4739-8e9f-f13855138211" providerId="ADAL" clId="{BB719883-B1FA-43FC-8257-ADFFA56BA7F2}" dt="2024-09-03T07:11:36.312" v="1358" actId="26606"/>
        <pc:sldMkLst>
          <pc:docMk/>
          <pc:sldMk cId="1496643812" sldId="299"/>
        </pc:sldMkLst>
        <pc:spChg chg="mod">
          <ac:chgData name="Jonathan Wyatt" userId="c3e1212f-7374-4739-8e9f-f13855138211" providerId="ADAL" clId="{BB719883-B1FA-43FC-8257-ADFFA56BA7F2}" dt="2024-09-03T07:01:15.462" v="737" actId="20577"/>
          <ac:spMkLst>
            <pc:docMk/>
            <pc:sldMk cId="1496643812" sldId="299"/>
            <ac:spMk id="2" creationId="{2790D678-ECB6-F388-7707-B6CBA196C1B9}"/>
          </ac:spMkLst>
        </pc:spChg>
        <pc:spChg chg="del mod">
          <ac:chgData name="Jonathan Wyatt" userId="c3e1212f-7374-4739-8e9f-f13855138211" providerId="ADAL" clId="{BB719883-B1FA-43FC-8257-ADFFA56BA7F2}" dt="2024-09-03T07:11:36.312" v="1358" actId="26606"/>
          <ac:spMkLst>
            <pc:docMk/>
            <pc:sldMk cId="1496643812" sldId="299"/>
            <ac:spMk id="3" creationId="{6AB05C90-939D-3209-CB72-19450E73729E}"/>
          </ac:spMkLst>
        </pc:spChg>
        <pc:graphicFrameChg chg="add">
          <ac:chgData name="Jonathan Wyatt" userId="c3e1212f-7374-4739-8e9f-f13855138211" providerId="ADAL" clId="{BB719883-B1FA-43FC-8257-ADFFA56BA7F2}" dt="2024-09-03T07:11:36.312" v="1358" actId="26606"/>
          <ac:graphicFrameMkLst>
            <pc:docMk/>
            <pc:sldMk cId="1496643812" sldId="299"/>
            <ac:graphicFrameMk id="5" creationId="{19BA58FA-AD05-2330-F455-98DD8DB69597}"/>
          </ac:graphicFrameMkLst>
        </pc:graphicFrameChg>
      </pc:sldChg>
      <pc:sldChg chg="addSp delSp modSp mod setBg">
        <pc:chgData name="Jonathan Wyatt" userId="c3e1212f-7374-4739-8e9f-f13855138211" providerId="ADAL" clId="{BB719883-B1FA-43FC-8257-ADFFA56BA7F2}" dt="2024-09-03T07:11:51.857" v="1360" actId="26606"/>
        <pc:sldMkLst>
          <pc:docMk/>
          <pc:sldMk cId="3837159434" sldId="300"/>
        </pc:sldMkLst>
        <pc:spChg chg="mod">
          <ac:chgData name="Jonathan Wyatt" userId="c3e1212f-7374-4739-8e9f-f13855138211" providerId="ADAL" clId="{BB719883-B1FA-43FC-8257-ADFFA56BA7F2}" dt="2024-09-03T07:11:51.857" v="1360" actId="26606"/>
          <ac:spMkLst>
            <pc:docMk/>
            <pc:sldMk cId="3837159434" sldId="300"/>
            <ac:spMk id="2" creationId="{89F688F2-7499-3F45-D273-4CB88C6F5442}"/>
          </ac:spMkLst>
        </pc:spChg>
        <pc:spChg chg="del mod">
          <ac:chgData name="Jonathan Wyatt" userId="c3e1212f-7374-4739-8e9f-f13855138211" providerId="ADAL" clId="{BB719883-B1FA-43FC-8257-ADFFA56BA7F2}" dt="2024-09-03T07:11:51.857" v="1360" actId="26606"/>
          <ac:spMkLst>
            <pc:docMk/>
            <pc:sldMk cId="3837159434" sldId="300"/>
            <ac:spMk id="3" creationId="{23A22D94-E16F-0214-562C-53010656A7A7}"/>
          </ac:spMkLst>
        </pc:spChg>
        <pc:spChg chg="add">
          <ac:chgData name="Jonathan Wyatt" userId="c3e1212f-7374-4739-8e9f-f13855138211" providerId="ADAL" clId="{BB719883-B1FA-43FC-8257-ADFFA56BA7F2}" dt="2024-09-03T07:11:51.857" v="1360" actId="26606"/>
          <ac:spMkLst>
            <pc:docMk/>
            <pc:sldMk cId="3837159434" sldId="300"/>
            <ac:spMk id="9" creationId="{987A0FBA-CC04-4256-A8EB-BB3C543E989C}"/>
          </ac:spMkLst>
        </pc:spChg>
        <pc:spChg chg="add">
          <ac:chgData name="Jonathan Wyatt" userId="c3e1212f-7374-4739-8e9f-f13855138211" providerId="ADAL" clId="{BB719883-B1FA-43FC-8257-ADFFA56BA7F2}" dt="2024-09-03T07:11:51.857" v="1360" actId="26606"/>
          <ac:spMkLst>
            <pc:docMk/>
            <pc:sldMk cId="3837159434" sldId="300"/>
            <ac:spMk id="11" creationId="{F8B8A51A-6D01-4D5D-A841-E55847027431}"/>
          </ac:spMkLst>
        </pc:spChg>
        <pc:spChg chg="add">
          <ac:chgData name="Jonathan Wyatt" userId="c3e1212f-7374-4739-8e9f-f13855138211" providerId="ADAL" clId="{BB719883-B1FA-43FC-8257-ADFFA56BA7F2}" dt="2024-09-03T07:11:51.857" v="1360" actId="26606"/>
          <ac:spMkLst>
            <pc:docMk/>
            <pc:sldMk cId="3837159434" sldId="300"/>
            <ac:spMk id="13" creationId="{B3583F5F-50B1-4C06-8A4C-52B531C92347}"/>
          </ac:spMkLst>
        </pc:spChg>
        <pc:graphicFrameChg chg="add">
          <ac:chgData name="Jonathan Wyatt" userId="c3e1212f-7374-4739-8e9f-f13855138211" providerId="ADAL" clId="{BB719883-B1FA-43FC-8257-ADFFA56BA7F2}" dt="2024-09-03T07:11:51.857" v="1360" actId="26606"/>
          <ac:graphicFrameMkLst>
            <pc:docMk/>
            <pc:sldMk cId="3837159434" sldId="300"/>
            <ac:graphicFrameMk id="5" creationId="{4DEBD4A9-9E42-BF4C-41B6-541339BE70DA}"/>
          </ac:graphicFrameMkLst>
        </pc:graphicFrameChg>
      </pc:sldChg>
      <pc:sldChg chg="addSp delSp modSp mod setBg">
        <pc:chgData name="Jonathan Wyatt" userId="c3e1212f-7374-4739-8e9f-f13855138211" providerId="ADAL" clId="{BB719883-B1FA-43FC-8257-ADFFA56BA7F2}" dt="2024-09-03T07:12:35.461" v="1363" actId="26606"/>
        <pc:sldMkLst>
          <pc:docMk/>
          <pc:sldMk cId="1973075118" sldId="301"/>
        </pc:sldMkLst>
        <pc:spChg chg="mod">
          <ac:chgData name="Jonathan Wyatt" userId="c3e1212f-7374-4739-8e9f-f13855138211" providerId="ADAL" clId="{BB719883-B1FA-43FC-8257-ADFFA56BA7F2}" dt="2024-09-03T07:12:35.461" v="1363" actId="26606"/>
          <ac:spMkLst>
            <pc:docMk/>
            <pc:sldMk cId="1973075118" sldId="301"/>
            <ac:spMk id="2" creationId="{396FC7BC-0F8E-1929-877C-D58E7DD8A049}"/>
          </ac:spMkLst>
        </pc:spChg>
        <pc:spChg chg="add del mod">
          <ac:chgData name="Jonathan Wyatt" userId="c3e1212f-7374-4739-8e9f-f13855138211" providerId="ADAL" clId="{BB719883-B1FA-43FC-8257-ADFFA56BA7F2}" dt="2024-09-03T07:12:35.461" v="1363" actId="26606"/>
          <ac:spMkLst>
            <pc:docMk/>
            <pc:sldMk cId="1973075118" sldId="301"/>
            <ac:spMk id="3" creationId="{1673F862-518B-CCD0-7B06-DA1D2312170B}"/>
          </ac:spMkLst>
        </pc:spChg>
        <pc:spChg chg="add">
          <ac:chgData name="Jonathan Wyatt" userId="c3e1212f-7374-4739-8e9f-f13855138211" providerId="ADAL" clId="{BB719883-B1FA-43FC-8257-ADFFA56BA7F2}" dt="2024-09-03T07:12:35.461" v="1363" actId="26606"/>
          <ac:spMkLst>
            <pc:docMk/>
            <pc:sldMk cId="1973075118" sldId="301"/>
            <ac:spMk id="8" creationId="{987A0FBA-CC04-4256-A8EB-BB3C543E989C}"/>
          </ac:spMkLst>
        </pc:spChg>
        <pc:spChg chg="add del">
          <ac:chgData name="Jonathan Wyatt" userId="c3e1212f-7374-4739-8e9f-f13855138211" providerId="ADAL" clId="{BB719883-B1FA-43FC-8257-ADFFA56BA7F2}" dt="2024-09-03T07:12:35.445" v="1362" actId="26606"/>
          <ac:spMkLst>
            <pc:docMk/>
            <pc:sldMk cId="1973075118" sldId="301"/>
            <ac:spMk id="9" creationId="{987A0FBA-CC04-4256-A8EB-BB3C543E989C}"/>
          </ac:spMkLst>
        </pc:spChg>
        <pc:spChg chg="add">
          <ac:chgData name="Jonathan Wyatt" userId="c3e1212f-7374-4739-8e9f-f13855138211" providerId="ADAL" clId="{BB719883-B1FA-43FC-8257-ADFFA56BA7F2}" dt="2024-09-03T07:12:35.461" v="1363" actId="26606"/>
          <ac:spMkLst>
            <pc:docMk/>
            <pc:sldMk cId="1973075118" sldId="301"/>
            <ac:spMk id="10" creationId="{3E9B86C0-FDA1-4FEB-807F-B6CA59CE897F}"/>
          </ac:spMkLst>
        </pc:spChg>
        <pc:spChg chg="add del">
          <ac:chgData name="Jonathan Wyatt" userId="c3e1212f-7374-4739-8e9f-f13855138211" providerId="ADAL" clId="{BB719883-B1FA-43FC-8257-ADFFA56BA7F2}" dt="2024-09-03T07:12:35.445" v="1362" actId="26606"/>
          <ac:spMkLst>
            <pc:docMk/>
            <pc:sldMk cId="1973075118" sldId="301"/>
            <ac:spMk id="11" creationId="{1E29B739-0084-427C-80B1-69E938524B58}"/>
          </ac:spMkLst>
        </pc:spChg>
        <pc:spChg chg="add">
          <ac:chgData name="Jonathan Wyatt" userId="c3e1212f-7374-4739-8e9f-f13855138211" providerId="ADAL" clId="{BB719883-B1FA-43FC-8257-ADFFA56BA7F2}" dt="2024-09-03T07:12:35.461" v="1363" actId="26606"/>
          <ac:spMkLst>
            <pc:docMk/>
            <pc:sldMk cId="1973075118" sldId="301"/>
            <ac:spMk id="12" creationId="{3362A0EA-3E81-4464-94B8-70BE5870EDC0}"/>
          </ac:spMkLst>
        </pc:spChg>
        <pc:spChg chg="add del">
          <ac:chgData name="Jonathan Wyatt" userId="c3e1212f-7374-4739-8e9f-f13855138211" providerId="ADAL" clId="{BB719883-B1FA-43FC-8257-ADFFA56BA7F2}" dt="2024-09-03T07:12:35.445" v="1362" actId="26606"/>
          <ac:spMkLst>
            <pc:docMk/>
            <pc:sldMk cId="1973075118" sldId="301"/>
            <ac:spMk id="13" creationId="{A3B611DC-381B-43C0-B8D0-03DB742CE52D}"/>
          </ac:spMkLst>
        </pc:spChg>
        <pc:spChg chg="add del">
          <ac:chgData name="Jonathan Wyatt" userId="c3e1212f-7374-4739-8e9f-f13855138211" providerId="ADAL" clId="{BB719883-B1FA-43FC-8257-ADFFA56BA7F2}" dt="2024-09-03T07:12:35.445" v="1362" actId="26606"/>
          <ac:spMkLst>
            <pc:docMk/>
            <pc:sldMk cId="1973075118" sldId="301"/>
            <ac:spMk id="15" creationId="{44ECBE28-F24F-4627-886E-70C09745C3F3}"/>
          </ac:spMkLst>
        </pc:spChg>
        <pc:spChg chg="add">
          <ac:chgData name="Jonathan Wyatt" userId="c3e1212f-7374-4739-8e9f-f13855138211" providerId="ADAL" clId="{BB719883-B1FA-43FC-8257-ADFFA56BA7F2}" dt="2024-09-03T07:12:35.461" v="1363" actId="26606"/>
          <ac:spMkLst>
            <pc:docMk/>
            <pc:sldMk cId="1973075118" sldId="301"/>
            <ac:spMk id="17" creationId="{1673F862-518B-CCD0-7B06-DA1D2312170B}"/>
          </ac:spMkLst>
        </pc:spChg>
        <pc:graphicFrameChg chg="add del">
          <ac:chgData name="Jonathan Wyatt" userId="c3e1212f-7374-4739-8e9f-f13855138211" providerId="ADAL" clId="{BB719883-B1FA-43FC-8257-ADFFA56BA7F2}" dt="2024-09-03T07:12:35.445" v="1362" actId="26606"/>
          <ac:graphicFrameMkLst>
            <pc:docMk/>
            <pc:sldMk cId="1973075118" sldId="301"/>
            <ac:graphicFrameMk id="5" creationId="{944C221E-A98E-730C-4AE1-303502E14A8A}"/>
          </ac:graphicFrameMkLst>
        </pc:graphicFrameChg>
      </pc:sldChg>
      <pc:sldChg chg="del">
        <pc:chgData name="Jonathan Wyatt" userId="c3e1212f-7374-4739-8e9f-f13855138211" providerId="ADAL" clId="{BB719883-B1FA-43FC-8257-ADFFA56BA7F2}" dt="2024-09-03T12:59:00.604" v="3440" actId="47"/>
        <pc:sldMkLst>
          <pc:docMk/>
          <pc:sldMk cId="3329338083" sldId="302"/>
        </pc:sldMkLst>
      </pc:sldChg>
      <pc:sldChg chg="addSp delSp modSp new mod setBg">
        <pc:chgData name="Jonathan Wyatt" userId="c3e1212f-7374-4739-8e9f-f13855138211" providerId="ADAL" clId="{BB719883-B1FA-43FC-8257-ADFFA56BA7F2}" dt="2024-09-03T07:11:03.445" v="1356" actId="26606"/>
        <pc:sldMkLst>
          <pc:docMk/>
          <pc:sldMk cId="1355285456" sldId="304"/>
        </pc:sldMkLst>
        <pc:spChg chg="mod">
          <ac:chgData name="Jonathan Wyatt" userId="c3e1212f-7374-4739-8e9f-f13855138211" providerId="ADAL" clId="{BB719883-B1FA-43FC-8257-ADFFA56BA7F2}" dt="2024-09-03T07:11:03.445" v="1356" actId="26606"/>
          <ac:spMkLst>
            <pc:docMk/>
            <pc:sldMk cId="1355285456" sldId="304"/>
            <ac:spMk id="2" creationId="{571D86B8-7132-425D-CCC5-27382CAADFBC}"/>
          </ac:spMkLst>
        </pc:spChg>
        <pc:spChg chg="del mod">
          <ac:chgData name="Jonathan Wyatt" userId="c3e1212f-7374-4739-8e9f-f13855138211" providerId="ADAL" clId="{BB719883-B1FA-43FC-8257-ADFFA56BA7F2}" dt="2024-09-03T07:11:03.445" v="1356" actId="26606"/>
          <ac:spMkLst>
            <pc:docMk/>
            <pc:sldMk cId="1355285456" sldId="304"/>
            <ac:spMk id="3" creationId="{79CDE400-83BE-7E47-B7F7-45D65EF5ED6F}"/>
          </ac:spMkLst>
        </pc:spChg>
        <pc:spChg chg="add">
          <ac:chgData name="Jonathan Wyatt" userId="c3e1212f-7374-4739-8e9f-f13855138211" providerId="ADAL" clId="{BB719883-B1FA-43FC-8257-ADFFA56BA7F2}" dt="2024-09-03T07:11:03.445" v="1356" actId="26606"/>
          <ac:spMkLst>
            <pc:docMk/>
            <pc:sldMk cId="1355285456" sldId="304"/>
            <ac:spMk id="9" creationId="{987A0FBA-CC04-4256-A8EB-BB3C543E989C}"/>
          </ac:spMkLst>
        </pc:spChg>
        <pc:spChg chg="add">
          <ac:chgData name="Jonathan Wyatt" userId="c3e1212f-7374-4739-8e9f-f13855138211" providerId="ADAL" clId="{BB719883-B1FA-43FC-8257-ADFFA56BA7F2}" dt="2024-09-03T07:11:03.445" v="1356" actId="26606"/>
          <ac:spMkLst>
            <pc:docMk/>
            <pc:sldMk cId="1355285456" sldId="304"/>
            <ac:spMk id="11" creationId="{F8B8A51A-6D01-4D5D-A841-E55847027431}"/>
          </ac:spMkLst>
        </pc:spChg>
        <pc:spChg chg="add">
          <ac:chgData name="Jonathan Wyatt" userId="c3e1212f-7374-4739-8e9f-f13855138211" providerId="ADAL" clId="{BB719883-B1FA-43FC-8257-ADFFA56BA7F2}" dt="2024-09-03T07:11:03.445" v="1356" actId="26606"/>
          <ac:spMkLst>
            <pc:docMk/>
            <pc:sldMk cId="1355285456" sldId="304"/>
            <ac:spMk id="13" creationId="{B3583F5F-50B1-4C06-8A4C-52B531C92347}"/>
          </ac:spMkLst>
        </pc:spChg>
        <pc:graphicFrameChg chg="add">
          <ac:chgData name="Jonathan Wyatt" userId="c3e1212f-7374-4739-8e9f-f13855138211" providerId="ADAL" clId="{BB719883-B1FA-43FC-8257-ADFFA56BA7F2}" dt="2024-09-03T07:11:03.445" v="1356" actId="26606"/>
          <ac:graphicFrameMkLst>
            <pc:docMk/>
            <pc:sldMk cId="1355285456" sldId="304"/>
            <ac:graphicFrameMk id="5" creationId="{AB7B5FAF-D70C-D9D1-5804-FBE49EB5894B}"/>
          </ac:graphicFrameMkLst>
        </pc:graphicFrameChg>
      </pc:sldChg>
      <pc:sldChg chg="addSp delSp modSp new mod setBg">
        <pc:chgData name="Jonathan Wyatt" userId="c3e1212f-7374-4739-8e9f-f13855138211" providerId="ADAL" clId="{BB719883-B1FA-43FC-8257-ADFFA56BA7F2}" dt="2024-09-03T07:11:42.326" v="1359" actId="26606"/>
        <pc:sldMkLst>
          <pc:docMk/>
          <pc:sldMk cId="1820145895" sldId="305"/>
        </pc:sldMkLst>
        <pc:spChg chg="mod">
          <ac:chgData name="Jonathan Wyatt" userId="c3e1212f-7374-4739-8e9f-f13855138211" providerId="ADAL" clId="{BB719883-B1FA-43FC-8257-ADFFA56BA7F2}" dt="2024-09-03T07:11:42.326" v="1359" actId="26606"/>
          <ac:spMkLst>
            <pc:docMk/>
            <pc:sldMk cId="1820145895" sldId="305"/>
            <ac:spMk id="2" creationId="{87EB272A-883C-06E3-681A-98EAE863E9B7}"/>
          </ac:spMkLst>
        </pc:spChg>
        <pc:spChg chg="del mod">
          <ac:chgData name="Jonathan Wyatt" userId="c3e1212f-7374-4739-8e9f-f13855138211" providerId="ADAL" clId="{BB719883-B1FA-43FC-8257-ADFFA56BA7F2}" dt="2024-09-03T07:11:42.326" v="1359" actId="26606"/>
          <ac:spMkLst>
            <pc:docMk/>
            <pc:sldMk cId="1820145895" sldId="305"/>
            <ac:spMk id="3" creationId="{57ADF757-543B-5074-ECD6-C202EF868724}"/>
          </ac:spMkLst>
        </pc:spChg>
        <pc:spChg chg="add">
          <ac:chgData name="Jonathan Wyatt" userId="c3e1212f-7374-4739-8e9f-f13855138211" providerId="ADAL" clId="{BB719883-B1FA-43FC-8257-ADFFA56BA7F2}" dt="2024-09-03T07:11:42.326" v="1359" actId="26606"/>
          <ac:spMkLst>
            <pc:docMk/>
            <pc:sldMk cId="1820145895" sldId="305"/>
            <ac:spMk id="9" creationId="{987A0FBA-CC04-4256-A8EB-BB3C543E989C}"/>
          </ac:spMkLst>
        </pc:spChg>
        <pc:spChg chg="add">
          <ac:chgData name="Jonathan Wyatt" userId="c3e1212f-7374-4739-8e9f-f13855138211" providerId="ADAL" clId="{BB719883-B1FA-43FC-8257-ADFFA56BA7F2}" dt="2024-09-03T07:11:42.326" v="1359" actId="26606"/>
          <ac:spMkLst>
            <pc:docMk/>
            <pc:sldMk cId="1820145895" sldId="305"/>
            <ac:spMk id="11" creationId="{F8B8A51A-6D01-4D5D-A841-E55847027431}"/>
          </ac:spMkLst>
        </pc:spChg>
        <pc:spChg chg="add">
          <ac:chgData name="Jonathan Wyatt" userId="c3e1212f-7374-4739-8e9f-f13855138211" providerId="ADAL" clId="{BB719883-B1FA-43FC-8257-ADFFA56BA7F2}" dt="2024-09-03T07:11:42.326" v="1359" actId="26606"/>
          <ac:spMkLst>
            <pc:docMk/>
            <pc:sldMk cId="1820145895" sldId="305"/>
            <ac:spMk id="13" creationId="{B3583F5F-50B1-4C06-8A4C-52B531C92347}"/>
          </ac:spMkLst>
        </pc:spChg>
        <pc:graphicFrameChg chg="add">
          <ac:chgData name="Jonathan Wyatt" userId="c3e1212f-7374-4739-8e9f-f13855138211" providerId="ADAL" clId="{BB719883-B1FA-43FC-8257-ADFFA56BA7F2}" dt="2024-09-03T07:11:42.326" v="1359" actId="26606"/>
          <ac:graphicFrameMkLst>
            <pc:docMk/>
            <pc:sldMk cId="1820145895" sldId="305"/>
            <ac:graphicFrameMk id="5" creationId="{3965BCEC-B78E-40BE-AE72-B7E5F0DA8367}"/>
          </ac:graphicFrameMkLst>
        </pc:graphicFrameChg>
      </pc:sldChg>
      <pc:sldChg chg="addSp delSp modSp new mod modNotesTx">
        <pc:chgData name="Jonathan Wyatt" userId="c3e1212f-7374-4739-8e9f-f13855138211" providerId="ADAL" clId="{BB719883-B1FA-43FC-8257-ADFFA56BA7F2}" dt="2024-09-03T12:58:30.780" v="3439" actId="313"/>
        <pc:sldMkLst>
          <pc:docMk/>
          <pc:sldMk cId="2604667925" sldId="306"/>
        </pc:sldMkLst>
        <pc:spChg chg="del mod">
          <ac:chgData name="Jonathan Wyatt" userId="c3e1212f-7374-4739-8e9f-f13855138211" providerId="ADAL" clId="{BB719883-B1FA-43FC-8257-ADFFA56BA7F2}" dt="2024-09-03T12:46:22.009" v="2641" actId="478"/>
          <ac:spMkLst>
            <pc:docMk/>
            <pc:sldMk cId="2604667925" sldId="306"/>
            <ac:spMk id="2" creationId="{9B857CE4-E5D4-4194-0A79-D67F1C2602C5}"/>
          </ac:spMkLst>
        </pc:spChg>
        <pc:spChg chg="del mod">
          <ac:chgData name="Jonathan Wyatt" userId="c3e1212f-7374-4739-8e9f-f13855138211" providerId="ADAL" clId="{BB719883-B1FA-43FC-8257-ADFFA56BA7F2}" dt="2024-09-03T12:46:07.366" v="2638"/>
          <ac:spMkLst>
            <pc:docMk/>
            <pc:sldMk cId="2604667925" sldId="306"/>
            <ac:spMk id="3" creationId="{1178CC4A-CC6E-90DF-7722-C6F291933327}"/>
          </ac:spMkLst>
        </pc:spChg>
        <pc:spChg chg="add del mod">
          <ac:chgData name="Jonathan Wyatt" userId="c3e1212f-7374-4739-8e9f-f13855138211" providerId="ADAL" clId="{BB719883-B1FA-43FC-8257-ADFFA56BA7F2}" dt="2024-09-03T12:46:23.349" v="2642" actId="478"/>
          <ac:spMkLst>
            <pc:docMk/>
            <pc:sldMk cId="2604667925" sldId="306"/>
            <ac:spMk id="14" creationId="{6786A1DE-F560-68FE-6E8C-10CD2CFDFC34}"/>
          </ac:spMkLst>
        </pc:spChg>
        <pc:picChg chg="add mod">
          <ac:chgData name="Jonathan Wyatt" userId="c3e1212f-7374-4739-8e9f-f13855138211" providerId="ADAL" clId="{BB719883-B1FA-43FC-8257-ADFFA56BA7F2}" dt="2024-09-03T12:46:28.175" v="2644" actId="1076"/>
          <ac:picMkLst>
            <pc:docMk/>
            <pc:sldMk cId="2604667925" sldId="306"/>
            <ac:picMk id="12" creationId="{FB617B05-E60D-AFBB-E84B-597F14EAA93C}"/>
          </ac:picMkLst>
        </pc:picChg>
        <pc:cxnChg chg="add del mod">
          <ac:chgData name="Jonathan Wyatt" userId="c3e1212f-7374-4739-8e9f-f13855138211" providerId="ADAL" clId="{BB719883-B1FA-43FC-8257-ADFFA56BA7F2}" dt="2024-09-03T12:45:39.108" v="2635" actId="478"/>
          <ac:cxnSpMkLst>
            <pc:docMk/>
            <pc:sldMk cId="2604667925" sldId="306"/>
            <ac:cxnSpMk id="5" creationId="{04832945-EBBF-FB76-387F-E0B431DC00DB}"/>
          </ac:cxnSpMkLst>
        </pc:cxnChg>
        <pc:cxnChg chg="add del">
          <ac:chgData name="Jonathan Wyatt" userId="c3e1212f-7374-4739-8e9f-f13855138211" providerId="ADAL" clId="{BB719883-B1FA-43FC-8257-ADFFA56BA7F2}" dt="2024-09-03T12:45:40.578" v="2636" actId="478"/>
          <ac:cxnSpMkLst>
            <pc:docMk/>
            <pc:sldMk cId="2604667925" sldId="306"/>
            <ac:cxnSpMk id="7" creationId="{D52D8648-AAEE-8D05-EB23-1459C0EA23F6}"/>
          </ac:cxnSpMkLst>
        </pc:cxnChg>
        <pc:cxnChg chg="add del">
          <ac:chgData name="Jonathan Wyatt" userId="c3e1212f-7374-4739-8e9f-f13855138211" providerId="ADAL" clId="{BB719883-B1FA-43FC-8257-ADFFA56BA7F2}" dt="2024-09-03T12:45:43.075" v="2637" actId="478"/>
          <ac:cxnSpMkLst>
            <pc:docMk/>
            <pc:sldMk cId="2604667925" sldId="306"/>
            <ac:cxnSpMk id="9" creationId="{AFBC3B92-1D59-C88A-E3D8-314B76778A8A}"/>
          </ac:cxnSpMkLst>
        </pc:cxnChg>
        <pc:cxnChg chg="add">
          <ac:chgData name="Jonathan Wyatt" userId="c3e1212f-7374-4739-8e9f-f13855138211" providerId="ADAL" clId="{BB719883-B1FA-43FC-8257-ADFFA56BA7F2}" dt="2024-09-03T12:44:58.700" v="2611" actId="11529"/>
          <ac:cxnSpMkLst>
            <pc:docMk/>
            <pc:sldMk cId="2604667925" sldId="306"/>
            <ac:cxnSpMk id="11" creationId="{6DCD3392-1934-B903-1436-40DE2A7DE5E0}"/>
          </ac:cxnSpMkLst>
        </pc:cxnChg>
      </pc:sldChg>
      <pc:sldChg chg="modSp new mod">
        <pc:chgData name="Jonathan Wyatt" userId="c3e1212f-7374-4739-8e9f-f13855138211" providerId="ADAL" clId="{BB719883-B1FA-43FC-8257-ADFFA56BA7F2}" dt="2024-09-03T07:24:06.976" v="1722" actId="20577"/>
        <pc:sldMkLst>
          <pc:docMk/>
          <pc:sldMk cId="2759837931" sldId="307"/>
        </pc:sldMkLst>
        <pc:spChg chg="mod">
          <ac:chgData name="Jonathan Wyatt" userId="c3e1212f-7374-4739-8e9f-f13855138211" providerId="ADAL" clId="{BB719883-B1FA-43FC-8257-ADFFA56BA7F2}" dt="2024-09-03T07:13:47.907" v="1405" actId="122"/>
          <ac:spMkLst>
            <pc:docMk/>
            <pc:sldMk cId="2759837931" sldId="307"/>
            <ac:spMk id="2" creationId="{83093595-B8B6-65DF-A4B5-E0F1CF2CFEB9}"/>
          </ac:spMkLst>
        </pc:spChg>
        <pc:spChg chg="mod">
          <ac:chgData name="Jonathan Wyatt" userId="c3e1212f-7374-4739-8e9f-f13855138211" providerId="ADAL" clId="{BB719883-B1FA-43FC-8257-ADFFA56BA7F2}" dt="2024-09-03T07:24:06.976" v="1722" actId="20577"/>
          <ac:spMkLst>
            <pc:docMk/>
            <pc:sldMk cId="2759837931" sldId="307"/>
            <ac:spMk id="3" creationId="{624AF67D-B8BA-44D4-BF9F-1879B5561685}"/>
          </ac:spMkLst>
        </pc:spChg>
      </pc:sldChg>
      <pc:sldChg chg="addSp delSp modSp new mod modAnim">
        <pc:chgData name="Jonathan Wyatt" userId="c3e1212f-7374-4739-8e9f-f13855138211" providerId="ADAL" clId="{BB719883-B1FA-43FC-8257-ADFFA56BA7F2}" dt="2024-09-03T08:17:26.522" v="1726" actId="1076"/>
        <pc:sldMkLst>
          <pc:docMk/>
          <pc:sldMk cId="3191709075" sldId="308"/>
        </pc:sldMkLst>
        <pc:spChg chg="del">
          <ac:chgData name="Jonathan Wyatt" userId="c3e1212f-7374-4739-8e9f-f13855138211" providerId="ADAL" clId="{BB719883-B1FA-43FC-8257-ADFFA56BA7F2}" dt="2024-09-03T08:17:23.801" v="1725" actId="478"/>
          <ac:spMkLst>
            <pc:docMk/>
            <pc:sldMk cId="3191709075" sldId="308"/>
            <ac:spMk id="2" creationId="{55269E9E-517D-FC0F-E76C-6CC808087C84}"/>
          </ac:spMkLst>
        </pc:spChg>
        <pc:spChg chg="del">
          <ac:chgData name="Jonathan Wyatt" userId="c3e1212f-7374-4739-8e9f-f13855138211" providerId="ADAL" clId="{BB719883-B1FA-43FC-8257-ADFFA56BA7F2}" dt="2024-09-03T08:17:19.041" v="1724"/>
          <ac:spMkLst>
            <pc:docMk/>
            <pc:sldMk cId="3191709075" sldId="308"/>
            <ac:spMk id="3" creationId="{CEFC6E77-DE20-0CE2-9750-22245B8EDD2D}"/>
          </ac:spMkLst>
        </pc:spChg>
        <pc:picChg chg="add mod">
          <ac:chgData name="Jonathan Wyatt" userId="c3e1212f-7374-4739-8e9f-f13855138211" providerId="ADAL" clId="{BB719883-B1FA-43FC-8257-ADFFA56BA7F2}" dt="2024-09-03T08:17:26.522" v="1726" actId="1076"/>
          <ac:picMkLst>
            <pc:docMk/>
            <pc:sldMk cId="3191709075" sldId="308"/>
            <ac:picMk id="4" creationId="{406A12E4-38DD-FBFA-45BD-CC2D1D0ADAC2}"/>
          </ac:picMkLst>
        </pc:picChg>
      </pc:sldChg>
      <pc:sldChg chg="new del">
        <pc:chgData name="Jonathan Wyatt" userId="c3e1212f-7374-4739-8e9f-f13855138211" providerId="ADAL" clId="{BB719883-B1FA-43FC-8257-ADFFA56BA7F2}" dt="2024-09-03T08:19:57.586" v="1728" actId="680"/>
        <pc:sldMkLst>
          <pc:docMk/>
          <pc:sldMk cId="1201445324" sldId="309"/>
        </pc:sldMkLst>
      </pc:sldChg>
      <pc:sldChg chg="addSp delSp modSp new mod setBg">
        <pc:chgData name="Jonathan Wyatt" userId="c3e1212f-7374-4739-8e9f-f13855138211" providerId="ADAL" clId="{BB719883-B1FA-43FC-8257-ADFFA56BA7F2}" dt="2024-09-03T08:33:36.600" v="2036" actId="27636"/>
        <pc:sldMkLst>
          <pc:docMk/>
          <pc:sldMk cId="4119326400" sldId="309"/>
        </pc:sldMkLst>
        <pc:spChg chg="mod">
          <ac:chgData name="Jonathan Wyatt" userId="c3e1212f-7374-4739-8e9f-f13855138211" providerId="ADAL" clId="{BB719883-B1FA-43FC-8257-ADFFA56BA7F2}" dt="2024-09-03T08:33:09.255" v="1988" actId="122"/>
          <ac:spMkLst>
            <pc:docMk/>
            <pc:sldMk cId="4119326400" sldId="309"/>
            <ac:spMk id="2" creationId="{8ED2CA00-4E31-7030-F3E8-F202AEEF4A88}"/>
          </ac:spMkLst>
        </pc:spChg>
        <pc:spChg chg="add del mod">
          <ac:chgData name="Jonathan Wyatt" userId="c3e1212f-7374-4739-8e9f-f13855138211" providerId="ADAL" clId="{BB719883-B1FA-43FC-8257-ADFFA56BA7F2}" dt="2024-09-03T08:27:23.991" v="1880" actId="26606"/>
          <ac:spMkLst>
            <pc:docMk/>
            <pc:sldMk cId="4119326400" sldId="309"/>
            <ac:spMk id="3" creationId="{233B260B-2DB5-4BC8-D724-62A14F554EB1}"/>
          </ac:spMkLst>
        </pc:spChg>
        <pc:spChg chg="add del">
          <ac:chgData name="Jonathan Wyatt" userId="c3e1212f-7374-4739-8e9f-f13855138211" providerId="ADAL" clId="{BB719883-B1FA-43FC-8257-ADFFA56BA7F2}" dt="2024-09-03T08:27:23.975" v="1879" actId="26606"/>
          <ac:spMkLst>
            <pc:docMk/>
            <pc:sldMk cId="4119326400" sldId="309"/>
            <ac:spMk id="9" creationId="{987A0FBA-CC04-4256-A8EB-BB3C543E989C}"/>
          </ac:spMkLst>
        </pc:spChg>
        <pc:spChg chg="add">
          <ac:chgData name="Jonathan Wyatt" userId="c3e1212f-7374-4739-8e9f-f13855138211" providerId="ADAL" clId="{BB719883-B1FA-43FC-8257-ADFFA56BA7F2}" dt="2024-09-03T08:27:23.991" v="1880" actId="26606"/>
          <ac:spMkLst>
            <pc:docMk/>
            <pc:sldMk cId="4119326400" sldId="309"/>
            <ac:spMk id="10" creationId="{987A0FBA-CC04-4256-A8EB-BB3C543E989C}"/>
          </ac:spMkLst>
        </pc:spChg>
        <pc:spChg chg="add del">
          <ac:chgData name="Jonathan Wyatt" userId="c3e1212f-7374-4739-8e9f-f13855138211" providerId="ADAL" clId="{BB719883-B1FA-43FC-8257-ADFFA56BA7F2}" dt="2024-09-03T08:27:23.975" v="1879" actId="26606"/>
          <ac:spMkLst>
            <pc:docMk/>
            <pc:sldMk cId="4119326400" sldId="309"/>
            <ac:spMk id="11" creationId="{6A13B60C-56B1-46B4-98A6-1482A52E76C2}"/>
          </ac:spMkLst>
        </pc:spChg>
        <pc:spChg chg="add">
          <ac:chgData name="Jonathan Wyatt" userId="c3e1212f-7374-4739-8e9f-f13855138211" providerId="ADAL" clId="{BB719883-B1FA-43FC-8257-ADFFA56BA7F2}" dt="2024-09-03T08:27:23.991" v="1880" actId="26606"/>
          <ac:spMkLst>
            <pc:docMk/>
            <pc:sldMk cId="4119326400" sldId="309"/>
            <ac:spMk id="12" creationId="{C75CD783-E708-4711-B23C-5B7B72A3D8F0}"/>
          </ac:spMkLst>
        </pc:spChg>
        <pc:spChg chg="add del">
          <ac:chgData name="Jonathan Wyatt" userId="c3e1212f-7374-4739-8e9f-f13855138211" providerId="ADAL" clId="{BB719883-B1FA-43FC-8257-ADFFA56BA7F2}" dt="2024-09-03T08:27:23.975" v="1879" actId="26606"/>
          <ac:spMkLst>
            <pc:docMk/>
            <pc:sldMk cId="4119326400" sldId="309"/>
            <ac:spMk id="13" creationId="{F024A8E9-062E-406A-BE10-CED2800110DB}"/>
          </ac:spMkLst>
        </pc:spChg>
        <pc:spChg chg="add">
          <ac:chgData name="Jonathan Wyatt" userId="c3e1212f-7374-4739-8e9f-f13855138211" providerId="ADAL" clId="{BB719883-B1FA-43FC-8257-ADFFA56BA7F2}" dt="2024-09-03T08:27:23.991" v="1880" actId="26606"/>
          <ac:spMkLst>
            <pc:docMk/>
            <pc:sldMk cId="4119326400" sldId="309"/>
            <ac:spMk id="14" creationId="{E633B38B-B87A-4288-A20F-0223A6C27A5A}"/>
          </ac:spMkLst>
        </pc:spChg>
        <pc:spChg chg="add mod">
          <ac:chgData name="Jonathan Wyatt" userId="c3e1212f-7374-4739-8e9f-f13855138211" providerId="ADAL" clId="{BB719883-B1FA-43FC-8257-ADFFA56BA7F2}" dt="2024-09-03T08:33:36.600" v="2036" actId="27636"/>
          <ac:spMkLst>
            <pc:docMk/>
            <pc:sldMk cId="4119326400" sldId="309"/>
            <ac:spMk id="15" creationId="{233B260B-2DB5-4BC8-D724-62A14F554EB1}"/>
          </ac:spMkLst>
        </pc:spChg>
        <pc:graphicFrameChg chg="add del">
          <ac:chgData name="Jonathan Wyatt" userId="c3e1212f-7374-4739-8e9f-f13855138211" providerId="ADAL" clId="{BB719883-B1FA-43FC-8257-ADFFA56BA7F2}" dt="2024-09-03T08:27:23.975" v="1879" actId="26606"/>
          <ac:graphicFrameMkLst>
            <pc:docMk/>
            <pc:sldMk cId="4119326400" sldId="309"/>
            <ac:graphicFrameMk id="5" creationId="{7AB0D423-0354-6A79-4CC9-BBC2815219FA}"/>
          </ac:graphicFrameMkLst>
        </pc:graphicFrameChg>
        <pc:picChg chg="add">
          <ac:chgData name="Jonathan Wyatt" userId="c3e1212f-7374-4739-8e9f-f13855138211" providerId="ADAL" clId="{BB719883-B1FA-43FC-8257-ADFFA56BA7F2}" dt="2024-09-03T08:27:23.991" v="1880" actId="26606"/>
          <ac:picMkLst>
            <pc:docMk/>
            <pc:sldMk cId="4119326400" sldId="309"/>
            <ac:picMk id="7" creationId="{6BEF91E5-A6B0-0A9C-72F8-A65C19C5C00A}"/>
          </ac:picMkLst>
        </pc:picChg>
      </pc:sldChg>
      <pc:sldChg chg="modSp new del mod">
        <pc:chgData name="Jonathan Wyatt" userId="c3e1212f-7374-4739-8e9f-f13855138211" providerId="ADAL" clId="{BB719883-B1FA-43FC-8257-ADFFA56BA7F2}" dt="2024-09-03T08:41:42.792" v="2112" actId="47"/>
        <pc:sldMkLst>
          <pc:docMk/>
          <pc:sldMk cId="566904820" sldId="310"/>
        </pc:sldMkLst>
        <pc:spChg chg="mod">
          <ac:chgData name="Jonathan Wyatt" userId="c3e1212f-7374-4739-8e9f-f13855138211" providerId="ADAL" clId="{BB719883-B1FA-43FC-8257-ADFFA56BA7F2}" dt="2024-09-03T08:21:42.515" v="1794" actId="313"/>
          <ac:spMkLst>
            <pc:docMk/>
            <pc:sldMk cId="566904820" sldId="310"/>
            <ac:spMk id="2" creationId="{5AE6E575-2F4D-A37E-209E-85E6F76864EA}"/>
          </ac:spMkLst>
        </pc:spChg>
      </pc:sldChg>
      <pc:sldChg chg="addSp delSp modSp new mod setBg">
        <pc:chgData name="Jonathan Wyatt" userId="c3e1212f-7374-4739-8e9f-f13855138211" providerId="ADAL" clId="{BB719883-B1FA-43FC-8257-ADFFA56BA7F2}" dt="2024-09-03T08:43:05.411" v="2131" actId="26606"/>
        <pc:sldMkLst>
          <pc:docMk/>
          <pc:sldMk cId="2464823883" sldId="311"/>
        </pc:sldMkLst>
        <pc:spChg chg="mod">
          <ac:chgData name="Jonathan Wyatt" userId="c3e1212f-7374-4739-8e9f-f13855138211" providerId="ADAL" clId="{BB719883-B1FA-43FC-8257-ADFFA56BA7F2}" dt="2024-09-03T08:43:05.411" v="2131" actId="26606"/>
          <ac:spMkLst>
            <pc:docMk/>
            <pc:sldMk cId="2464823883" sldId="311"/>
            <ac:spMk id="2" creationId="{76EA6E45-ED89-443C-90E1-55D14AC617D3}"/>
          </ac:spMkLst>
        </pc:spChg>
        <pc:spChg chg="del mod">
          <ac:chgData name="Jonathan Wyatt" userId="c3e1212f-7374-4739-8e9f-f13855138211" providerId="ADAL" clId="{BB719883-B1FA-43FC-8257-ADFFA56BA7F2}" dt="2024-09-03T08:43:05.411" v="2131" actId="26606"/>
          <ac:spMkLst>
            <pc:docMk/>
            <pc:sldMk cId="2464823883" sldId="311"/>
            <ac:spMk id="3" creationId="{B6AAFA15-F968-736B-E2DD-1650B6E6B455}"/>
          </ac:spMkLst>
        </pc:spChg>
        <pc:spChg chg="add">
          <ac:chgData name="Jonathan Wyatt" userId="c3e1212f-7374-4739-8e9f-f13855138211" providerId="ADAL" clId="{BB719883-B1FA-43FC-8257-ADFFA56BA7F2}" dt="2024-09-03T08:43:05.411" v="2131" actId="26606"/>
          <ac:spMkLst>
            <pc:docMk/>
            <pc:sldMk cId="2464823883" sldId="311"/>
            <ac:spMk id="9" creationId="{987A0FBA-CC04-4256-A8EB-BB3C543E989C}"/>
          </ac:spMkLst>
        </pc:spChg>
        <pc:spChg chg="add">
          <ac:chgData name="Jonathan Wyatt" userId="c3e1212f-7374-4739-8e9f-f13855138211" providerId="ADAL" clId="{BB719883-B1FA-43FC-8257-ADFFA56BA7F2}" dt="2024-09-03T08:43:05.411" v="2131" actId="26606"/>
          <ac:spMkLst>
            <pc:docMk/>
            <pc:sldMk cId="2464823883" sldId="311"/>
            <ac:spMk id="11" creationId="{6A13B60C-56B1-46B4-98A6-1482A52E76C2}"/>
          </ac:spMkLst>
        </pc:spChg>
        <pc:spChg chg="add">
          <ac:chgData name="Jonathan Wyatt" userId="c3e1212f-7374-4739-8e9f-f13855138211" providerId="ADAL" clId="{BB719883-B1FA-43FC-8257-ADFFA56BA7F2}" dt="2024-09-03T08:43:05.411" v="2131" actId="26606"/>
          <ac:spMkLst>
            <pc:docMk/>
            <pc:sldMk cId="2464823883" sldId="311"/>
            <ac:spMk id="13" creationId="{F024A8E9-062E-406A-BE10-CED2800110DB}"/>
          </ac:spMkLst>
        </pc:spChg>
        <pc:graphicFrameChg chg="add">
          <ac:chgData name="Jonathan Wyatt" userId="c3e1212f-7374-4739-8e9f-f13855138211" providerId="ADAL" clId="{BB719883-B1FA-43FC-8257-ADFFA56BA7F2}" dt="2024-09-03T08:43:05.411" v="2131" actId="26606"/>
          <ac:graphicFrameMkLst>
            <pc:docMk/>
            <pc:sldMk cId="2464823883" sldId="311"/>
            <ac:graphicFrameMk id="5" creationId="{028C322A-074E-BDC0-7962-C8175B9FCFB2}"/>
          </ac:graphicFrameMkLst>
        </pc:graphicFrameChg>
      </pc:sldChg>
      <pc:sldChg chg="addSp delSp modSp new mod setBg">
        <pc:chgData name="Jonathan Wyatt" userId="c3e1212f-7374-4739-8e9f-f13855138211" providerId="ADAL" clId="{BB719883-B1FA-43FC-8257-ADFFA56BA7F2}" dt="2024-09-03T08:43:21.965" v="2135" actId="20577"/>
        <pc:sldMkLst>
          <pc:docMk/>
          <pc:sldMk cId="3706280820" sldId="312"/>
        </pc:sldMkLst>
        <pc:spChg chg="mod">
          <ac:chgData name="Jonathan Wyatt" userId="c3e1212f-7374-4739-8e9f-f13855138211" providerId="ADAL" clId="{BB719883-B1FA-43FC-8257-ADFFA56BA7F2}" dt="2024-09-03T08:43:10.616" v="2132" actId="26606"/>
          <ac:spMkLst>
            <pc:docMk/>
            <pc:sldMk cId="3706280820" sldId="312"/>
            <ac:spMk id="2" creationId="{0050A4E7-97CD-378B-B8E0-85FCD2E72A3B}"/>
          </ac:spMkLst>
        </pc:spChg>
        <pc:spChg chg="del mod">
          <ac:chgData name="Jonathan Wyatt" userId="c3e1212f-7374-4739-8e9f-f13855138211" providerId="ADAL" clId="{BB719883-B1FA-43FC-8257-ADFFA56BA7F2}" dt="2024-09-03T08:43:10.616" v="2132" actId="26606"/>
          <ac:spMkLst>
            <pc:docMk/>
            <pc:sldMk cId="3706280820" sldId="312"/>
            <ac:spMk id="3" creationId="{7FB10F97-FECE-EC12-7373-12E07101FE7B}"/>
          </ac:spMkLst>
        </pc:spChg>
        <pc:spChg chg="add">
          <ac:chgData name="Jonathan Wyatt" userId="c3e1212f-7374-4739-8e9f-f13855138211" providerId="ADAL" clId="{BB719883-B1FA-43FC-8257-ADFFA56BA7F2}" dt="2024-09-03T08:43:10.616" v="2132" actId="26606"/>
          <ac:spMkLst>
            <pc:docMk/>
            <pc:sldMk cId="3706280820" sldId="312"/>
            <ac:spMk id="9" creationId="{987A0FBA-CC04-4256-A8EB-BB3C543E989C}"/>
          </ac:spMkLst>
        </pc:spChg>
        <pc:spChg chg="add">
          <ac:chgData name="Jonathan Wyatt" userId="c3e1212f-7374-4739-8e9f-f13855138211" providerId="ADAL" clId="{BB719883-B1FA-43FC-8257-ADFFA56BA7F2}" dt="2024-09-03T08:43:10.616" v="2132" actId="26606"/>
          <ac:spMkLst>
            <pc:docMk/>
            <pc:sldMk cId="3706280820" sldId="312"/>
            <ac:spMk id="11" creationId="{6A13B60C-56B1-46B4-98A6-1482A52E76C2}"/>
          </ac:spMkLst>
        </pc:spChg>
        <pc:spChg chg="add">
          <ac:chgData name="Jonathan Wyatt" userId="c3e1212f-7374-4739-8e9f-f13855138211" providerId="ADAL" clId="{BB719883-B1FA-43FC-8257-ADFFA56BA7F2}" dt="2024-09-03T08:43:10.616" v="2132" actId="26606"/>
          <ac:spMkLst>
            <pc:docMk/>
            <pc:sldMk cId="3706280820" sldId="312"/>
            <ac:spMk id="13" creationId="{F024A8E9-062E-406A-BE10-CED2800110DB}"/>
          </ac:spMkLst>
        </pc:spChg>
        <pc:graphicFrameChg chg="add mod">
          <ac:chgData name="Jonathan Wyatt" userId="c3e1212f-7374-4739-8e9f-f13855138211" providerId="ADAL" clId="{BB719883-B1FA-43FC-8257-ADFFA56BA7F2}" dt="2024-09-03T08:43:21.965" v="2135" actId="20577"/>
          <ac:graphicFrameMkLst>
            <pc:docMk/>
            <pc:sldMk cId="3706280820" sldId="312"/>
            <ac:graphicFrameMk id="5" creationId="{12B219A1-5228-997C-C113-303DFBDF3AC2}"/>
          </ac:graphicFrameMkLst>
        </pc:graphicFrameChg>
      </pc:sldChg>
      <pc:sldChg chg="modSp new mod">
        <pc:chgData name="Jonathan Wyatt" userId="c3e1212f-7374-4739-8e9f-f13855138211" providerId="ADAL" clId="{BB719883-B1FA-43FC-8257-ADFFA56BA7F2}" dt="2024-09-03T12:37:07.462" v="2171" actId="20577"/>
        <pc:sldMkLst>
          <pc:docMk/>
          <pc:sldMk cId="3059844503" sldId="313"/>
        </pc:sldMkLst>
        <pc:spChg chg="mod">
          <ac:chgData name="Jonathan Wyatt" userId="c3e1212f-7374-4739-8e9f-f13855138211" providerId="ADAL" clId="{BB719883-B1FA-43FC-8257-ADFFA56BA7F2}" dt="2024-09-03T08:22:47.160" v="1800"/>
          <ac:spMkLst>
            <pc:docMk/>
            <pc:sldMk cId="3059844503" sldId="313"/>
            <ac:spMk id="2" creationId="{E03D2FB4-6DCD-A18E-70E5-479D4AC3F3B4}"/>
          </ac:spMkLst>
        </pc:spChg>
        <pc:spChg chg="mod">
          <ac:chgData name="Jonathan Wyatt" userId="c3e1212f-7374-4739-8e9f-f13855138211" providerId="ADAL" clId="{BB719883-B1FA-43FC-8257-ADFFA56BA7F2}" dt="2024-09-03T12:37:07.462" v="2171" actId="20577"/>
          <ac:spMkLst>
            <pc:docMk/>
            <pc:sldMk cId="3059844503" sldId="313"/>
            <ac:spMk id="3" creationId="{308F99F6-0F39-AD60-C6C7-A5FE9881F0FC}"/>
          </ac:spMkLst>
        </pc:spChg>
      </pc:sldChg>
      <pc:sldChg chg="modSp new mod">
        <pc:chgData name="Jonathan Wyatt" userId="c3e1212f-7374-4739-8e9f-f13855138211" providerId="ADAL" clId="{BB719883-B1FA-43FC-8257-ADFFA56BA7F2}" dt="2024-09-03T12:38:44.509" v="2249" actId="20577"/>
        <pc:sldMkLst>
          <pc:docMk/>
          <pc:sldMk cId="2313051348" sldId="314"/>
        </pc:sldMkLst>
        <pc:spChg chg="mod">
          <ac:chgData name="Jonathan Wyatt" userId="c3e1212f-7374-4739-8e9f-f13855138211" providerId="ADAL" clId="{BB719883-B1FA-43FC-8257-ADFFA56BA7F2}" dt="2024-09-03T08:23:04.185" v="1802"/>
          <ac:spMkLst>
            <pc:docMk/>
            <pc:sldMk cId="2313051348" sldId="314"/>
            <ac:spMk id="2" creationId="{8EFC67FE-37F5-92EC-8A64-C119FC7DB162}"/>
          </ac:spMkLst>
        </pc:spChg>
        <pc:spChg chg="mod">
          <ac:chgData name="Jonathan Wyatt" userId="c3e1212f-7374-4739-8e9f-f13855138211" providerId="ADAL" clId="{BB719883-B1FA-43FC-8257-ADFFA56BA7F2}" dt="2024-09-03T12:38:44.509" v="2249" actId="20577"/>
          <ac:spMkLst>
            <pc:docMk/>
            <pc:sldMk cId="2313051348" sldId="314"/>
            <ac:spMk id="3" creationId="{8AB90DCE-E266-3B82-28DA-2E65900D0A6F}"/>
          </ac:spMkLst>
        </pc:spChg>
      </pc:sldChg>
      <pc:sldChg chg="modSp new mod">
        <pc:chgData name="Jonathan Wyatt" userId="c3e1212f-7374-4739-8e9f-f13855138211" providerId="ADAL" clId="{BB719883-B1FA-43FC-8257-ADFFA56BA7F2}" dt="2024-09-03T12:38:34.181" v="2248" actId="20577"/>
        <pc:sldMkLst>
          <pc:docMk/>
          <pc:sldMk cId="2269468530" sldId="315"/>
        </pc:sldMkLst>
        <pc:spChg chg="mod">
          <ac:chgData name="Jonathan Wyatt" userId="c3e1212f-7374-4739-8e9f-f13855138211" providerId="ADAL" clId="{BB719883-B1FA-43FC-8257-ADFFA56BA7F2}" dt="2024-09-03T08:23:23.723" v="1804"/>
          <ac:spMkLst>
            <pc:docMk/>
            <pc:sldMk cId="2269468530" sldId="315"/>
            <ac:spMk id="2" creationId="{A1DEAFDE-F766-04F1-4DF4-79E9BBD9D2F6}"/>
          </ac:spMkLst>
        </pc:spChg>
        <pc:spChg chg="mod">
          <ac:chgData name="Jonathan Wyatt" userId="c3e1212f-7374-4739-8e9f-f13855138211" providerId="ADAL" clId="{BB719883-B1FA-43FC-8257-ADFFA56BA7F2}" dt="2024-09-03T12:38:34.181" v="2248" actId="20577"/>
          <ac:spMkLst>
            <pc:docMk/>
            <pc:sldMk cId="2269468530" sldId="315"/>
            <ac:spMk id="3" creationId="{BF09FD1E-E285-800E-CC47-3A146E213DE0}"/>
          </ac:spMkLst>
        </pc:spChg>
      </pc:sldChg>
      <pc:sldChg chg="addSp modSp new mod setBg">
        <pc:chgData name="Jonathan Wyatt" userId="c3e1212f-7374-4739-8e9f-f13855138211" providerId="ADAL" clId="{BB719883-B1FA-43FC-8257-ADFFA56BA7F2}" dt="2024-09-03T08:42:56.679" v="2130" actId="26606"/>
        <pc:sldMkLst>
          <pc:docMk/>
          <pc:sldMk cId="447340350" sldId="316"/>
        </pc:sldMkLst>
        <pc:spChg chg="mod ord">
          <ac:chgData name="Jonathan Wyatt" userId="c3e1212f-7374-4739-8e9f-f13855138211" providerId="ADAL" clId="{BB719883-B1FA-43FC-8257-ADFFA56BA7F2}" dt="2024-09-03T08:42:56.679" v="2130" actId="26606"/>
          <ac:spMkLst>
            <pc:docMk/>
            <pc:sldMk cId="447340350" sldId="316"/>
            <ac:spMk id="2" creationId="{45CC48DB-331A-6533-FF39-81D38F29C5A4}"/>
          </ac:spMkLst>
        </pc:spChg>
        <pc:spChg chg="mod">
          <ac:chgData name="Jonathan Wyatt" userId="c3e1212f-7374-4739-8e9f-f13855138211" providerId="ADAL" clId="{BB719883-B1FA-43FC-8257-ADFFA56BA7F2}" dt="2024-09-03T08:42:56.679" v="2130" actId="26606"/>
          <ac:spMkLst>
            <pc:docMk/>
            <pc:sldMk cId="447340350" sldId="316"/>
            <ac:spMk id="3" creationId="{B075E37E-A29B-8AC2-D4E4-CCC19D4CE631}"/>
          </ac:spMkLst>
        </pc:spChg>
        <pc:spChg chg="add">
          <ac:chgData name="Jonathan Wyatt" userId="c3e1212f-7374-4739-8e9f-f13855138211" providerId="ADAL" clId="{BB719883-B1FA-43FC-8257-ADFFA56BA7F2}" dt="2024-09-03T08:42:56.679" v="2130" actId="26606"/>
          <ac:spMkLst>
            <pc:docMk/>
            <pc:sldMk cId="447340350" sldId="316"/>
            <ac:spMk id="10" creationId="{987A0FBA-CC04-4256-A8EB-BB3C543E989C}"/>
          </ac:spMkLst>
        </pc:spChg>
        <pc:spChg chg="add">
          <ac:chgData name="Jonathan Wyatt" userId="c3e1212f-7374-4739-8e9f-f13855138211" providerId="ADAL" clId="{BB719883-B1FA-43FC-8257-ADFFA56BA7F2}" dt="2024-09-03T08:42:56.679" v="2130" actId="26606"/>
          <ac:spMkLst>
            <pc:docMk/>
            <pc:sldMk cId="447340350" sldId="316"/>
            <ac:spMk id="12" creationId="{C75CD783-E708-4711-B23C-5B7B72A3D8F0}"/>
          </ac:spMkLst>
        </pc:spChg>
        <pc:spChg chg="add">
          <ac:chgData name="Jonathan Wyatt" userId="c3e1212f-7374-4739-8e9f-f13855138211" providerId="ADAL" clId="{BB719883-B1FA-43FC-8257-ADFFA56BA7F2}" dt="2024-09-03T08:42:56.679" v="2130" actId="26606"/>
          <ac:spMkLst>
            <pc:docMk/>
            <pc:sldMk cId="447340350" sldId="316"/>
            <ac:spMk id="14" creationId="{E633B38B-B87A-4288-A20F-0223A6C27A5A}"/>
          </ac:spMkLst>
        </pc:spChg>
        <pc:picChg chg="add">
          <ac:chgData name="Jonathan Wyatt" userId="c3e1212f-7374-4739-8e9f-f13855138211" providerId="ADAL" clId="{BB719883-B1FA-43FC-8257-ADFFA56BA7F2}" dt="2024-09-03T08:42:56.679" v="2130" actId="26606"/>
          <ac:picMkLst>
            <pc:docMk/>
            <pc:sldMk cId="447340350" sldId="316"/>
            <ac:picMk id="7" creationId="{0A10889C-C951-B192-3776-06ED09EE4028}"/>
          </ac:picMkLst>
        </pc:picChg>
      </pc:sldChg>
      <pc:sldChg chg="addSp delSp modSp new mod setBg">
        <pc:chgData name="Jonathan Wyatt" userId="c3e1212f-7374-4739-8e9f-f13855138211" providerId="ADAL" clId="{BB719883-B1FA-43FC-8257-ADFFA56BA7F2}" dt="2024-09-03T14:30:14.485" v="3514" actId="26606"/>
        <pc:sldMkLst>
          <pc:docMk/>
          <pc:sldMk cId="4141586851" sldId="317"/>
        </pc:sldMkLst>
        <pc:spChg chg="mod">
          <ac:chgData name="Jonathan Wyatt" userId="c3e1212f-7374-4739-8e9f-f13855138211" providerId="ADAL" clId="{BB719883-B1FA-43FC-8257-ADFFA56BA7F2}" dt="2024-09-03T14:30:14.485" v="3514" actId="26606"/>
          <ac:spMkLst>
            <pc:docMk/>
            <pc:sldMk cId="4141586851" sldId="317"/>
            <ac:spMk id="2" creationId="{B7C7AC2C-3647-58DF-575C-29A68DAE00F9}"/>
          </ac:spMkLst>
        </pc:spChg>
        <pc:spChg chg="del mod">
          <ac:chgData name="Jonathan Wyatt" userId="c3e1212f-7374-4739-8e9f-f13855138211" providerId="ADAL" clId="{BB719883-B1FA-43FC-8257-ADFFA56BA7F2}" dt="2024-09-03T14:30:14.485" v="3514" actId="26606"/>
          <ac:spMkLst>
            <pc:docMk/>
            <pc:sldMk cId="4141586851" sldId="317"/>
            <ac:spMk id="3" creationId="{811DD2DE-AAB2-6FAE-F012-49443AC456A6}"/>
          </ac:spMkLst>
        </pc:spChg>
        <pc:spChg chg="add">
          <ac:chgData name="Jonathan Wyatt" userId="c3e1212f-7374-4739-8e9f-f13855138211" providerId="ADAL" clId="{BB719883-B1FA-43FC-8257-ADFFA56BA7F2}" dt="2024-09-03T14:30:14.485" v="3514" actId="26606"/>
          <ac:spMkLst>
            <pc:docMk/>
            <pc:sldMk cId="4141586851" sldId="317"/>
            <ac:spMk id="9" creationId="{A6EF5A53-0A64-4CA5-B9C7-1CB97CB5CF1C}"/>
          </ac:spMkLst>
        </pc:spChg>
        <pc:spChg chg="add">
          <ac:chgData name="Jonathan Wyatt" userId="c3e1212f-7374-4739-8e9f-f13855138211" providerId="ADAL" clId="{BB719883-B1FA-43FC-8257-ADFFA56BA7F2}" dt="2024-09-03T14:30:14.485" v="3514" actId="26606"/>
          <ac:spMkLst>
            <pc:docMk/>
            <pc:sldMk cId="4141586851" sldId="317"/>
            <ac:spMk id="11" creationId="{34ABFBEA-4EB0-4D02-A2C0-1733CD3D6F12}"/>
          </ac:spMkLst>
        </pc:spChg>
        <pc:spChg chg="add">
          <ac:chgData name="Jonathan Wyatt" userId="c3e1212f-7374-4739-8e9f-f13855138211" providerId="ADAL" clId="{BB719883-B1FA-43FC-8257-ADFFA56BA7F2}" dt="2024-09-03T14:30:14.485" v="3514" actId="26606"/>
          <ac:spMkLst>
            <pc:docMk/>
            <pc:sldMk cId="4141586851" sldId="317"/>
            <ac:spMk id="13" creationId="{19E083F6-57F4-487B-A766-EA0462B1EED8}"/>
          </ac:spMkLst>
        </pc:spChg>
        <pc:spChg chg="add">
          <ac:chgData name="Jonathan Wyatt" userId="c3e1212f-7374-4739-8e9f-f13855138211" providerId="ADAL" clId="{BB719883-B1FA-43FC-8257-ADFFA56BA7F2}" dt="2024-09-03T14:30:14.485" v="3514" actId="26606"/>
          <ac:spMkLst>
            <pc:docMk/>
            <pc:sldMk cId="4141586851" sldId="317"/>
            <ac:spMk id="15" creationId="{7A18C9FB-EC4C-4DAE-8F7D-C6E5AF607958}"/>
          </ac:spMkLst>
        </pc:spChg>
        <pc:spChg chg="add">
          <ac:chgData name="Jonathan Wyatt" userId="c3e1212f-7374-4739-8e9f-f13855138211" providerId="ADAL" clId="{BB719883-B1FA-43FC-8257-ADFFA56BA7F2}" dt="2024-09-03T14:30:14.485" v="3514" actId="26606"/>
          <ac:spMkLst>
            <pc:docMk/>
            <pc:sldMk cId="4141586851" sldId="317"/>
            <ac:spMk id="17" creationId="{5E698B96-C345-4CAB-9657-02BD17A19499}"/>
          </ac:spMkLst>
        </pc:spChg>
        <pc:spChg chg="add">
          <ac:chgData name="Jonathan Wyatt" userId="c3e1212f-7374-4739-8e9f-f13855138211" providerId="ADAL" clId="{BB719883-B1FA-43FC-8257-ADFFA56BA7F2}" dt="2024-09-03T14:30:14.485" v="3514" actId="26606"/>
          <ac:spMkLst>
            <pc:docMk/>
            <pc:sldMk cId="4141586851" sldId="317"/>
            <ac:spMk id="19" creationId="{A90EB1ED-CF74-44C2-853E-6177E160AB3F}"/>
          </ac:spMkLst>
        </pc:spChg>
        <pc:grpChg chg="add">
          <ac:chgData name="Jonathan Wyatt" userId="c3e1212f-7374-4739-8e9f-f13855138211" providerId="ADAL" clId="{BB719883-B1FA-43FC-8257-ADFFA56BA7F2}" dt="2024-09-03T14:30:14.485" v="3514" actId="26606"/>
          <ac:grpSpMkLst>
            <pc:docMk/>
            <pc:sldMk cId="4141586851" sldId="317"/>
            <ac:grpSpMk id="21" creationId="{57743230-5CA1-4096-8FEF-2A1530D8DDE5}"/>
          </ac:grpSpMkLst>
        </pc:grpChg>
        <pc:picChg chg="add">
          <ac:chgData name="Jonathan Wyatt" userId="c3e1212f-7374-4739-8e9f-f13855138211" providerId="ADAL" clId="{BB719883-B1FA-43FC-8257-ADFFA56BA7F2}" dt="2024-09-03T14:30:14.485" v="3514" actId="26606"/>
          <ac:picMkLst>
            <pc:docMk/>
            <pc:sldMk cId="4141586851" sldId="317"/>
            <ac:picMk id="5" creationId="{D9B6A747-8E2E-1012-7733-DB853AA7F6A9}"/>
          </ac:picMkLst>
        </pc:picChg>
      </pc:sldChg>
      <pc:sldChg chg="modSp new del mod">
        <pc:chgData name="Jonathan Wyatt" userId="c3e1212f-7374-4739-8e9f-f13855138211" providerId="ADAL" clId="{BB719883-B1FA-43FC-8257-ADFFA56BA7F2}" dt="2024-09-03T14:30:02.933" v="3512" actId="47"/>
        <pc:sldMkLst>
          <pc:docMk/>
          <pc:sldMk cId="3875087748" sldId="318"/>
        </pc:sldMkLst>
        <pc:spChg chg="mod">
          <ac:chgData name="Jonathan Wyatt" userId="c3e1212f-7374-4739-8e9f-f13855138211" providerId="ADAL" clId="{BB719883-B1FA-43FC-8257-ADFFA56BA7F2}" dt="2024-09-03T12:38:58.775" v="2269" actId="20577"/>
          <ac:spMkLst>
            <pc:docMk/>
            <pc:sldMk cId="3875087748" sldId="318"/>
            <ac:spMk id="2" creationId="{4024DDF2-6357-DEF8-8074-FEB55928AD78}"/>
          </ac:spMkLst>
        </pc:spChg>
      </pc:sldChg>
      <pc:sldChg chg="addSp delSp modSp new mod modNotesTx">
        <pc:chgData name="Jonathan Wyatt" userId="c3e1212f-7374-4739-8e9f-f13855138211" providerId="ADAL" clId="{BB719883-B1FA-43FC-8257-ADFFA56BA7F2}" dt="2024-09-03T12:42:20.151" v="2536" actId="20577"/>
        <pc:sldMkLst>
          <pc:docMk/>
          <pc:sldMk cId="3103672301" sldId="319"/>
        </pc:sldMkLst>
        <pc:spChg chg="mod">
          <ac:chgData name="Jonathan Wyatt" userId="c3e1212f-7374-4739-8e9f-f13855138211" providerId="ADAL" clId="{BB719883-B1FA-43FC-8257-ADFFA56BA7F2}" dt="2024-09-03T12:40:10.945" v="2291" actId="20577"/>
          <ac:spMkLst>
            <pc:docMk/>
            <pc:sldMk cId="3103672301" sldId="319"/>
            <ac:spMk id="2" creationId="{99B84B00-509B-6355-F144-01F1FF3E96B3}"/>
          </ac:spMkLst>
        </pc:spChg>
        <pc:spChg chg="del">
          <ac:chgData name="Jonathan Wyatt" userId="c3e1212f-7374-4739-8e9f-f13855138211" providerId="ADAL" clId="{BB719883-B1FA-43FC-8257-ADFFA56BA7F2}" dt="2024-09-03T12:40:45.848" v="2292"/>
          <ac:spMkLst>
            <pc:docMk/>
            <pc:sldMk cId="3103672301" sldId="319"/>
            <ac:spMk id="3" creationId="{384540CB-73F6-5778-0A3D-9771EFAF8109}"/>
          </ac:spMkLst>
        </pc:spChg>
        <pc:picChg chg="add mod">
          <ac:chgData name="Jonathan Wyatt" userId="c3e1212f-7374-4739-8e9f-f13855138211" providerId="ADAL" clId="{BB719883-B1FA-43FC-8257-ADFFA56BA7F2}" dt="2024-09-03T12:40:45.848" v="2292"/>
          <ac:picMkLst>
            <pc:docMk/>
            <pc:sldMk cId="3103672301" sldId="319"/>
            <ac:picMk id="4" creationId="{20B78C1F-49C6-4481-33D4-BC244861862F}"/>
          </ac:picMkLst>
        </pc:picChg>
      </pc:sldChg>
      <pc:sldChg chg="modSp new del mod">
        <pc:chgData name="Jonathan Wyatt" userId="c3e1212f-7374-4739-8e9f-f13855138211" providerId="ADAL" clId="{BB719883-B1FA-43FC-8257-ADFFA56BA7F2}" dt="2024-09-30T20:59:14.634" v="4081" actId="47"/>
        <pc:sldMkLst>
          <pc:docMk/>
          <pc:sldMk cId="3504805321" sldId="320"/>
        </pc:sldMkLst>
        <pc:spChg chg="mod">
          <ac:chgData name="Jonathan Wyatt" userId="c3e1212f-7374-4739-8e9f-f13855138211" providerId="ADAL" clId="{BB719883-B1FA-43FC-8257-ADFFA56BA7F2}" dt="2024-09-30T20:52:44.139" v="3532" actId="20577"/>
          <ac:spMkLst>
            <pc:docMk/>
            <pc:sldMk cId="3504805321" sldId="320"/>
            <ac:spMk id="2" creationId="{1797D722-9B6B-90F8-ACCD-A7BBFB64C988}"/>
          </ac:spMkLst>
        </pc:spChg>
        <pc:spChg chg="mod">
          <ac:chgData name="Jonathan Wyatt" userId="c3e1212f-7374-4739-8e9f-f13855138211" providerId="ADAL" clId="{BB719883-B1FA-43FC-8257-ADFFA56BA7F2}" dt="2024-09-30T20:53:11.458" v="3596" actId="20577"/>
          <ac:spMkLst>
            <pc:docMk/>
            <pc:sldMk cId="3504805321" sldId="320"/>
            <ac:spMk id="3" creationId="{753FC5CA-EB03-3507-AC53-24947C13B8AA}"/>
          </ac:spMkLst>
        </pc:spChg>
      </pc:sldChg>
      <pc:sldChg chg="modSp new mod ord">
        <pc:chgData name="Jonathan Wyatt" userId="c3e1212f-7374-4739-8e9f-f13855138211" providerId="ADAL" clId="{BB719883-B1FA-43FC-8257-ADFFA56BA7F2}" dt="2024-09-30T20:58:39.180" v="3991" actId="20577"/>
        <pc:sldMkLst>
          <pc:docMk/>
          <pc:sldMk cId="3747118013" sldId="321"/>
        </pc:sldMkLst>
        <pc:spChg chg="mod">
          <ac:chgData name="Jonathan Wyatt" userId="c3e1212f-7374-4739-8e9f-f13855138211" providerId="ADAL" clId="{BB719883-B1FA-43FC-8257-ADFFA56BA7F2}" dt="2024-09-30T20:53:33.523" v="3609" actId="122"/>
          <ac:spMkLst>
            <pc:docMk/>
            <pc:sldMk cId="3747118013" sldId="321"/>
            <ac:spMk id="2" creationId="{4B166409-5503-F47F-D39B-7ED47B021CCC}"/>
          </ac:spMkLst>
        </pc:spChg>
        <pc:spChg chg="mod">
          <ac:chgData name="Jonathan Wyatt" userId="c3e1212f-7374-4739-8e9f-f13855138211" providerId="ADAL" clId="{BB719883-B1FA-43FC-8257-ADFFA56BA7F2}" dt="2024-09-30T20:58:39.180" v="3991" actId="20577"/>
          <ac:spMkLst>
            <pc:docMk/>
            <pc:sldMk cId="3747118013" sldId="321"/>
            <ac:spMk id="3" creationId="{E9A1C007-0862-9451-0890-C2807E38E5F9}"/>
          </ac:spMkLst>
        </pc:spChg>
      </pc:sldChg>
      <pc:sldChg chg="modSp new mod ord">
        <pc:chgData name="Jonathan Wyatt" userId="c3e1212f-7374-4739-8e9f-f13855138211" providerId="ADAL" clId="{BB719883-B1FA-43FC-8257-ADFFA56BA7F2}" dt="2024-09-30T20:59:07.371" v="4080" actId="20577"/>
        <pc:sldMkLst>
          <pc:docMk/>
          <pc:sldMk cId="3837980578" sldId="322"/>
        </pc:sldMkLst>
        <pc:spChg chg="mod">
          <ac:chgData name="Jonathan Wyatt" userId="c3e1212f-7374-4739-8e9f-f13855138211" providerId="ADAL" clId="{BB719883-B1FA-43FC-8257-ADFFA56BA7F2}" dt="2024-09-30T20:55:36.020" v="3798" actId="122"/>
          <ac:spMkLst>
            <pc:docMk/>
            <pc:sldMk cId="3837980578" sldId="322"/>
            <ac:spMk id="2" creationId="{B18CAD3E-603B-6B4E-2B6B-285E67C24599}"/>
          </ac:spMkLst>
        </pc:spChg>
        <pc:spChg chg="mod">
          <ac:chgData name="Jonathan Wyatt" userId="c3e1212f-7374-4739-8e9f-f13855138211" providerId="ADAL" clId="{BB719883-B1FA-43FC-8257-ADFFA56BA7F2}" dt="2024-09-30T20:59:07.371" v="4080" actId="20577"/>
          <ac:spMkLst>
            <pc:docMk/>
            <pc:sldMk cId="3837980578" sldId="322"/>
            <ac:spMk id="3" creationId="{35C69E1F-43FE-BB45-2437-6808C22B9A4F}"/>
          </ac:spMkLst>
        </pc:spChg>
      </pc:sldChg>
      <pc:sldChg chg="modSp new mod ord">
        <pc:chgData name="Jonathan Wyatt" userId="c3e1212f-7374-4739-8e9f-f13855138211" providerId="ADAL" clId="{BB719883-B1FA-43FC-8257-ADFFA56BA7F2}" dt="2024-09-30T20:57:46.568" v="3885"/>
        <pc:sldMkLst>
          <pc:docMk/>
          <pc:sldMk cId="3278524034" sldId="323"/>
        </pc:sldMkLst>
        <pc:spChg chg="mod">
          <ac:chgData name="Jonathan Wyatt" userId="c3e1212f-7374-4739-8e9f-f13855138211" providerId="ADAL" clId="{BB719883-B1FA-43FC-8257-ADFFA56BA7F2}" dt="2024-09-30T20:56:29.913" v="3819" actId="122"/>
          <ac:spMkLst>
            <pc:docMk/>
            <pc:sldMk cId="3278524034" sldId="323"/>
            <ac:spMk id="2" creationId="{E02F8613-BD08-E3B6-5DE1-19B5A57921E9}"/>
          </ac:spMkLst>
        </pc:spChg>
        <pc:spChg chg="mod">
          <ac:chgData name="Jonathan Wyatt" userId="c3e1212f-7374-4739-8e9f-f13855138211" providerId="ADAL" clId="{BB719883-B1FA-43FC-8257-ADFFA56BA7F2}" dt="2024-09-30T20:56:23.218" v="3805" actId="5793"/>
          <ac:spMkLst>
            <pc:docMk/>
            <pc:sldMk cId="3278524034" sldId="323"/>
            <ac:spMk id="3" creationId="{7C00301F-8E23-C36F-8397-4AABAA24B942}"/>
          </ac:spMkLst>
        </pc:spChg>
      </pc:sldChg>
      <pc:sldChg chg="modSp new mod ord">
        <pc:chgData name="Jonathan Wyatt" userId="c3e1212f-7374-4739-8e9f-f13855138211" providerId="ADAL" clId="{BB719883-B1FA-43FC-8257-ADFFA56BA7F2}" dt="2024-09-30T20:58:04.021" v="3889"/>
        <pc:sldMkLst>
          <pc:docMk/>
          <pc:sldMk cId="3462862282" sldId="324"/>
        </pc:sldMkLst>
        <pc:spChg chg="mod">
          <ac:chgData name="Jonathan Wyatt" userId="c3e1212f-7374-4739-8e9f-f13855138211" providerId="ADAL" clId="{BB719883-B1FA-43FC-8257-ADFFA56BA7F2}" dt="2024-09-30T20:57:00.164" v="3850" actId="20577"/>
          <ac:spMkLst>
            <pc:docMk/>
            <pc:sldMk cId="3462862282" sldId="324"/>
            <ac:spMk id="2" creationId="{AC8E39CA-3ED6-E5A6-D5D5-76F995053CFD}"/>
          </ac:spMkLst>
        </pc:spChg>
        <pc:spChg chg="mod">
          <ac:chgData name="Jonathan Wyatt" userId="c3e1212f-7374-4739-8e9f-f13855138211" providerId="ADAL" clId="{BB719883-B1FA-43FC-8257-ADFFA56BA7F2}" dt="2024-09-30T20:57:07.950" v="3857" actId="12"/>
          <ac:spMkLst>
            <pc:docMk/>
            <pc:sldMk cId="3462862282" sldId="324"/>
            <ac:spMk id="3" creationId="{062FEF4E-2271-CC54-573B-C0FA9250BD0A}"/>
          </ac:spMkLst>
        </pc:spChg>
      </pc:sldChg>
      <pc:sldChg chg="delSp modSp new mod">
        <pc:chgData name="Jonathan Wyatt" userId="c3e1212f-7374-4739-8e9f-f13855138211" providerId="ADAL" clId="{BB719883-B1FA-43FC-8257-ADFFA56BA7F2}" dt="2024-09-30T20:59:26.647" v="4082" actId="478"/>
        <pc:sldMkLst>
          <pc:docMk/>
          <pc:sldMk cId="3019855052" sldId="325"/>
        </pc:sldMkLst>
        <pc:spChg chg="mod">
          <ac:chgData name="Jonathan Wyatt" userId="c3e1212f-7374-4739-8e9f-f13855138211" providerId="ADAL" clId="{BB719883-B1FA-43FC-8257-ADFFA56BA7F2}" dt="2024-09-30T20:57:41.626" v="3883" actId="20577"/>
          <ac:spMkLst>
            <pc:docMk/>
            <pc:sldMk cId="3019855052" sldId="325"/>
            <ac:spMk id="2" creationId="{7B879604-6736-7D91-9151-159D008B26E1}"/>
          </ac:spMkLst>
        </pc:spChg>
        <pc:spChg chg="del">
          <ac:chgData name="Jonathan Wyatt" userId="c3e1212f-7374-4739-8e9f-f13855138211" providerId="ADAL" clId="{BB719883-B1FA-43FC-8257-ADFFA56BA7F2}" dt="2024-09-30T20:59:26.647" v="4082" actId="478"/>
          <ac:spMkLst>
            <pc:docMk/>
            <pc:sldMk cId="3019855052" sldId="325"/>
            <ac:spMk id="3" creationId="{68E3D958-6433-B082-F47F-93D28F34CE8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C9F8764-35A3-45BE-BC12-E1F3F06ABE48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8EF9786-3FF0-4311-9C00-FEC127939AD4}">
      <dgm:prSet/>
      <dgm:spPr/>
      <dgm:t>
        <a:bodyPr/>
        <a:lstStyle/>
        <a:p>
          <a:r>
            <a:rPr lang="en-GB"/>
            <a:t>Neurons: The brain's building blocks; specialized cells that transmit information.</a:t>
          </a:r>
          <a:endParaRPr lang="en-US"/>
        </a:p>
      </dgm:t>
    </dgm:pt>
    <dgm:pt modelId="{3393AC60-5254-4B85-82DB-ABE5688F4ACC}" type="parTrans" cxnId="{E4AD9360-E0BC-4AE3-97C5-73BFCB2D4277}">
      <dgm:prSet/>
      <dgm:spPr/>
      <dgm:t>
        <a:bodyPr/>
        <a:lstStyle/>
        <a:p>
          <a:endParaRPr lang="en-US"/>
        </a:p>
      </dgm:t>
    </dgm:pt>
    <dgm:pt modelId="{9713540D-ED93-4D85-9B3B-7574D8F8FC35}" type="sibTrans" cxnId="{E4AD9360-E0BC-4AE3-97C5-73BFCB2D4277}">
      <dgm:prSet/>
      <dgm:spPr/>
      <dgm:t>
        <a:bodyPr/>
        <a:lstStyle/>
        <a:p>
          <a:endParaRPr lang="en-US"/>
        </a:p>
      </dgm:t>
    </dgm:pt>
    <dgm:pt modelId="{02E832D6-66BB-4CF8-A8FC-E6A941F2A169}">
      <dgm:prSet/>
      <dgm:spPr/>
      <dgm:t>
        <a:bodyPr/>
        <a:lstStyle/>
        <a:p>
          <a:r>
            <a:rPr lang="en-GB"/>
            <a:t>Synapses: Connections between neurons where communication occurs.</a:t>
          </a:r>
          <a:endParaRPr lang="en-US"/>
        </a:p>
      </dgm:t>
    </dgm:pt>
    <dgm:pt modelId="{F80639C3-4E70-430F-8770-B05F75E5FAFE}" type="parTrans" cxnId="{F269FF52-58BB-4CB6-9EB9-0188CF0DDF71}">
      <dgm:prSet/>
      <dgm:spPr/>
      <dgm:t>
        <a:bodyPr/>
        <a:lstStyle/>
        <a:p>
          <a:endParaRPr lang="en-US"/>
        </a:p>
      </dgm:t>
    </dgm:pt>
    <dgm:pt modelId="{4E26B0B2-CE1F-43A1-A248-ADB7B4A4A9CD}" type="sibTrans" cxnId="{F269FF52-58BB-4CB6-9EB9-0188CF0DDF71}">
      <dgm:prSet/>
      <dgm:spPr/>
      <dgm:t>
        <a:bodyPr/>
        <a:lstStyle/>
        <a:p>
          <a:endParaRPr lang="en-US"/>
        </a:p>
      </dgm:t>
    </dgm:pt>
    <dgm:pt modelId="{F5D43795-A378-46F2-BB84-03712285D7DD}">
      <dgm:prSet/>
      <dgm:spPr/>
      <dgm:t>
        <a:bodyPr/>
        <a:lstStyle/>
        <a:p>
          <a:r>
            <a:rPr lang="en-GB"/>
            <a:t>Cerebral Cortex: The outer layer responsible for higher-order functions like thinking, perception, and language.</a:t>
          </a:r>
          <a:endParaRPr lang="en-US"/>
        </a:p>
      </dgm:t>
    </dgm:pt>
    <dgm:pt modelId="{4599EFF8-5C64-44A2-84C5-2AEA30648094}" type="parTrans" cxnId="{9D496CBB-AD51-45D1-84D3-BFEBD8F4DA06}">
      <dgm:prSet/>
      <dgm:spPr/>
      <dgm:t>
        <a:bodyPr/>
        <a:lstStyle/>
        <a:p>
          <a:endParaRPr lang="en-US"/>
        </a:p>
      </dgm:t>
    </dgm:pt>
    <dgm:pt modelId="{DE3DD1E3-29DB-4D22-81FC-8B9145EDC84F}" type="sibTrans" cxnId="{9D496CBB-AD51-45D1-84D3-BFEBD8F4DA06}">
      <dgm:prSet/>
      <dgm:spPr/>
      <dgm:t>
        <a:bodyPr/>
        <a:lstStyle/>
        <a:p>
          <a:endParaRPr lang="en-US"/>
        </a:p>
      </dgm:t>
    </dgm:pt>
    <dgm:pt modelId="{15D3A5AA-E120-4E1E-A852-9EB95AD63A69}">
      <dgm:prSet/>
      <dgm:spPr/>
      <dgm:t>
        <a:bodyPr/>
        <a:lstStyle/>
        <a:p>
          <a:r>
            <a:rPr lang="en-GB"/>
            <a:t>Limbic System: The emotional centre of the brain, involved in memory and emotional responses.</a:t>
          </a:r>
          <a:endParaRPr lang="en-US"/>
        </a:p>
      </dgm:t>
    </dgm:pt>
    <dgm:pt modelId="{34CDDC60-9A9A-42A3-BB61-F70091786644}" type="parTrans" cxnId="{C9B9F680-ABC6-41BB-924B-564926432725}">
      <dgm:prSet/>
      <dgm:spPr/>
      <dgm:t>
        <a:bodyPr/>
        <a:lstStyle/>
        <a:p>
          <a:endParaRPr lang="en-US"/>
        </a:p>
      </dgm:t>
    </dgm:pt>
    <dgm:pt modelId="{AE659844-215A-4CCC-B0EA-AE2AC7AE410C}" type="sibTrans" cxnId="{C9B9F680-ABC6-41BB-924B-564926432725}">
      <dgm:prSet/>
      <dgm:spPr/>
      <dgm:t>
        <a:bodyPr/>
        <a:lstStyle/>
        <a:p>
          <a:endParaRPr lang="en-US"/>
        </a:p>
      </dgm:t>
    </dgm:pt>
    <dgm:pt modelId="{0BA01FD0-95F0-4901-A3B4-BDEF61D0FA9A}" type="pres">
      <dgm:prSet presAssocID="{AC9F8764-35A3-45BE-BC12-E1F3F06ABE48}" presName="vert0" presStyleCnt="0">
        <dgm:presLayoutVars>
          <dgm:dir/>
          <dgm:animOne val="branch"/>
          <dgm:animLvl val="lvl"/>
        </dgm:presLayoutVars>
      </dgm:prSet>
      <dgm:spPr/>
    </dgm:pt>
    <dgm:pt modelId="{C23D0BF4-687E-4EE6-A162-C377BF08B08F}" type="pres">
      <dgm:prSet presAssocID="{E8EF9786-3FF0-4311-9C00-FEC127939AD4}" presName="thickLine" presStyleLbl="alignNode1" presStyleIdx="0" presStyleCnt="4"/>
      <dgm:spPr/>
    </dgm:pt>
    <dgm:pt modelId="{299FBE01-5961-4742-A2B4-E946F8BFE254}" type="pres">
      <dgm:prSet presAssocID="{E8EF9786-3FF0-4311-9C00-FEC127939AD4}" presName="horz1" presStyleCnt="0"/>
      <dgm:spPr/>
    </dgm:pt>
    <dgm:pt modelId="{45F94CE6-871F-485D-B3EA-ABB4D94033E2}" type="pres">
      <dgm:prSet presAssocID="{E8EF9786-3FF0-4311-9C00-FEC127939AD4}" presName="tx1" presStyleLbl="revTx" presStyleIdx="0" presStyleCnt="4"/>
      <dgm:spPr/>
    </dgm:pt>
    <dgm:pt modelId="{EB973939-BE47-421E-89F1-CAD1C243FC3D}" type="pres">
      <dgm:prSet presAssocID="{E8EF9786-3FF0-4311-9C00-FEC127939AD4}" presName="vert1" presStyleCnt="0"/>
      <dgm:spPr/>
    </dgm:pt>
    <dgm:pt modelId="{50F51E75-3693-4C22-BA58-5499D3C08100}" type="pres">
      <dgm:prSet presAssocID="{02E832D6-66BB-4CF8-A8FC-E6A941F2A169}" presName="thickLine" presStyleLbl="alignNode1" presStyleIdx="1" presStyleCnt="4"/>
      <dgm:spPr/>
    </dgm:pt>
    <dgm:pt modelId="{BF524487-2081-4D4F-B1FF-E938EB7E5B99}" type="pres">
      <dgm:prSet presAssocID="{02E832D6-66BB-4CF8-A8FC-E6A941F2A169}" presName="horz1" presStyleCnt="0"/>
      <dgm:spPr/>
    </dgm:pt>
    <dgm:pt modelId="{35FAC0BA-501A-43CD-B60C-0927BC72081B}" type="pres">
      <dgm:prSet presAssocID="{02E832D6-66BB-4CF8-A8FC-E6A941F2A169}" presName="tx1" presStyleLbl="revTx" presStyleIdx="1" presStyleCnt="4"/>
      <dgm:spPr/>
    </dgm:pt>
    <dgm:pt modelId="{52194941-1C77-4451-86CE-7DEF083E83EE}" type="pres">
      <dgm:prSet presAssocID="{02E832D6-66BB-4CF8-A8FC-E6A941F2A169}" presName="vert1" presStyleCnt="0"/>
      <dgm:spPr/>
    </dgm:pt>
    <dgm:pt modelId="{0AEEC327-DC5D-4A49-AB45-683C62E00F27}" type="pres">
      <dgm:prSet presAssocID="{F5D43795-A378-46F2-BB84-03712285D7DD}" presName="thickLine" presStyleLbl="alignNode1" presStyleIdx="2" presStyleCnt="4"/>
      <dgm:spPr/>
    </dgm:pt>
    <dgm:pt modelId="{BEA01B47-05AA-426C-BDFE-88B4657781E2}" type="pres">
      <dgm:prSet presAssocID="{F5D43795-A378-46F2-BB84-03712285D7DD}" presName="horz1" presStyleCnt="0"/>
      <dgm:spPr/>
    </dgm:pt>
    <dgm:pt modelId="{DA5CB714-108E-4FA1-85C7-86EDE1C0968F}" type="pres">
      <dgm:prSet presAssocID="{F5D43795-A378-46F2-BB84-03712285D7DD}" presName="tx1" presStyleLbl="revTx" presStyleIdx="2" presStyleCnt="4"/>
      <dgm:spPr/>
    </dgm:pt>
    <dgm:pt modelId="{D4E3A457-1095-4F4B-B656-0B5F5D543AD3}" type="pres">
      <dgm:prSet presAssocID="{F5D43795-A378-46F2-BB84-03712285D7DD}" presName="vert1" presStyleCnt="0"/>
      <dgm:spPr/>
    </dgm:pt>
    <dgm:pt modelId="{2D61AE3F-5890-4020-A9BC-A97F99F49802}" type="pres">
      <dgm:prSet presAssocID="{15D3A5AA-E120-4E1E-A852-9EB95AD63A69}" presName="thickLine" presStyleLbl="alignNode1" presStyleIdx="3" presStyleCnt="4"/>
      <dgm:spPr/>
    </dgm:pt>
    <dgm:pt modelId="{10D9992C-BEEB-477E-8A8B-9D4732E74BD1}" type="pres">
      <dgm:prSet presAssocID="{15D3A5AA-E120-4E1E-A852-9EB95AD63A69}" presName="horz1" presStyleCnt="0"/>
      <dgm:spPr/>
    </dgm:pt>
    <dgm:pt modelId="{2436AA7B-3F44-45DE-8EFE-04987279EA3D}" type="pres">
      <dgm:prSet presAssocID="{15D3A5AA-E120-4E1E-A852-9EB95AD63A69}" presName="tx1" presStyleLbl="revTx" presStyleIdx="3" presStyleCnt="4"/>
      <dgm:spPr/>
    </dgm:pt>
    <dgm:pt modelId="{DB4DCB14-0149-4FD2-9F9A-05C18C06D53C}" type="pres">
      <dgm:prSet presAssocID="{15D3A5AA-E120-4E1E-A852-9EB95AD63A69}" presName="vert1" presStyleCnt="0"/>
      <dgm:spPr/>
    </dgm:pt>
  </dgm:ptLst>
  <dgm:cxnLst>
    <dgm:cxn modelId="{CF019F37-B7A4-4884-AAA5-D2F3831D0747}" type="presOf" srcId="{15D3A5AA-E120-4E1E-A852-9EB95AD63A69}" destId="{2436AA7B-3F44-45DE-8EFE-04987279EA3D}" srcOrd="0" destOrd="0" presId="urn:microsoft.com/office/officeart/2008/layout/LinedList"/>
    <dgm:cxn modelId="{E4AD9360-E0BC-4AE3-97C5-73BFCB2D4277}" srcId="{AC9F8764-35A3-45BE-BC12-E1F3F06ABE48}" destId="{E8EF9786-3FF0-4311-9C00-FEC127939AD4}" srcOrd="0" destOrd="0" parTransId="{3393AC60-5254-4B85-82DB-ABE5688F4ACC}" sibTransId="{9713540D-ED93-4D85-9B3B-7574D8F8FC35}"/>
    <dgm:cxn modelId="{D8012C68-16BD-43E7-81C5-8BCB9791ACD2}" type="presOf" srcId="{02E832D6-66BB-4CF8-A8FC-E6A941F2A169}" destId="{35FAC0BA-501A-43CD-B60C-0927BC72081B}" srcOrd="0" destOrd="0" presId="urn:microsoft.com/office/officeart/2008/layout/LinedList"/>
    <dgm:cxn modelId="{F269FF52-58BB-4CB6-9EB9-0188CF0DDF71}" srcId="{AC9F8764-35A3-45BE-BC12-E1F3F06ABE48}" destId="{02E832D6-66BB-4CF8-A8FC-E6A941F2A169}" srcOrd="1" destOrd="0" parTransId="{F80639C3-4E70-430F-8770-B05F75E5FAFE}" sibTransId="{4E26B0B2-CE1F-43A1-A248-ADB7B4A4A9CD}"/>
    <dgm:cxn modelId="{C9B9F680-ABC6-41BB-924B-564926432725}" srcId="{AC9F8764-35A3-45BE-BC12-E1F3F06ABE48}" destId="{15D3A5AA-E120-4E1E-A852-9EB95AD63A69}" srcOrd="3" destOrd="0" parTransId="{34CDDC60-9A9A-42A3-BB61-F70091786644}" sibTransId="{AE659844-215A-4CCC-B0EA-AE2AC7AE410C}"/>
    <dgm:cxn modelId="{4CE59188-BE33-4C99-8B77-30773B59FE2E}" type="presOf" srcId="{E8EF9786-3FF0-4311-9C00-FEC127939AD4}" destId="{45F94CE6-871F-485D-B3EA-ABB4D94033E2}" srcOrd="0" destOrd="0" presId="urn:microsoft.com/office/officeart/2008/layout/LinedList"/>
    <dgm:cxn modelId="{69EE1F96-D172-4C74-AD79-59C2F3F161A1}" type="presOf" srcId="{AC9F8764-35A3-45BE-BC12-E1F3F06ABE48}" destId="{0BA01FD0-95F0-4901-A3B4-BDEF61D0FA9A}" srcOrd="0" destOrd="0" presId="urn:microsoft.com/office/officeart/2008/layout/LinedList"/>
    <dgm:cxn modelId="{9D496CBB-AD51-45D1-84D3-BFEBD8F4DA06}" srcId="{AC9F8764-35A3-45BE-BC12-E1F3F06ABE48}" destId="{F5D43795-A378-46F2-BB84-03712285D7DD}" srcOrd="2" destOrd="0" parTransId="{4599EFF8-5C64-44A2-84C5-2AEA30648094}" sibTransId="{DE3DD1E3-29DB-4D22-81FC-8B9145EDC84F}"/>
    <dgm:cxn modelId="{ADAACAE9-C217-46F3-A033-B78FC53524A1}" type="presOf" srcId="{F5D43795-A378-46F2-BB84-03712285D7DD}" destId="{DA5CB714-108E-4FA1-85C7-86EDE1C0968F}" srcOrd="0" destOrd="0" presId="urn:microsoft.com/office/officeart/2008/layout/LinedList"/>
    <dgm:cxn modelId="{574D8831-6E9D-4783-AF07-58A51B0AE046}" type="presParOf" srcId="{0BA01FD0-95F0-4901-A3B4-BDEF61D0FA9A}" destId="{C23D0BF4-687E-4EE6-A162-C377BF08B08F}" srcOrd="0" destOrd="0" presId="urn:microsoft.com/office/officeart/2008/layout/LinedList"/>
    <dgm:cxn modelId="{C3094615-883E-4C86-9122-40940A148B93}" type="presParOf" srcId="{0BA01FD0-95F0-4901-A3B4-BDEF61D0FA9A}" destId="{299FBE01-5961-4742-A2B4-E946F8BFE254}" srcOrd="1" destOrd="0" presId="urn:microsoft.com/office/officeart/2008/layout/LinedList"/>
    <dgm:cxn modelId="{693EA59A-A6E6-4592-A31F-4A1914CEC548}" type="presParOf" srcId="{299FBE01-5961-4742-A2B4-E946F8BFE254}" destId="{45F94CE6-871F-485D-B3EA-ABB4D94033E2}" srcOrd="0" destOrd="0" presId="urn:microsoft.com/office/officeart/2008/layout/LinedList"/>
    <dgm:cxn modelId="{D2E3BB72-6B61-4120-AF9C-58424877E025}" type="presParOf" srcId="{299FBE01-5961-4742-A2B4-E946F8BFE254}" destId="{EB973939-BE47-421E-89F1-CAD1C243FC3D}" srcOrd="1" destOrd="0" presId="urn:microsoft.com/office/officeart/2008/layout/LinedList"/>
    <dgm:cxn modelId="{1684A788-F6A3-495D-AAC8-0B7D7229C25D}" type="presParOf" srcId="{0BA01FD0-95F0-4901-A3B4-BDEF61D0FA9A}" destId="{50F51E75-3693-4C22-BA58-5499D3C08100}" srcOrd="2" destOrd="0" presId="urn:microsoft.com/office/officeart/2008/layout/LinedList"/>
    <dgm:cxn modelId="{9EFF4AD0-B961-46D9-B3A2-AC9D42098706}" type="presParOf" srcId="{0BA01FD0-95F0-4901-A3B4-BDEF61D0FA9A}" destId="{BF524487-2081-4D4F-B1FF-E938EB7E5B99}" srcOrd="3" destOrd="0" presId="urn:microsoft.com/office/officeart/2008/layout/LinedList"/>
    <dgm:cxn modelId="{0873D520-08C2-41B5-9619-8A4F1600C1E3}" type="presParOf" srcId="{BF524487-2081-4D4F-B1FF-E938EB7E5B99}" destId="{35FAC0BA-501A-43CD-B60C-0927BC72081B}" srcOrd="0" destOrd="0" presId="urn:microsoft.com/office/officeart/2008/layout/LinedList"/>
    <dgm:cxn modelId="{7A9CF1D7-3B5B-4380-8D9B-FE4971414290}" type="presParOf" srcId="{BF524487-2081-4D4F-B1FF-E938EB7E5B99}" destId="{52194941-1C77-4451-86CE-7DEF083E83EE}" srcOrd="1" destOrd="0" presId="urn:microsoft.com/office/officeart/2008/layout/LinedList"/>
    <dgm:cxn modelId="{22C62D63-657C-4BDE-88E6-854B8241E18B}" type="presParOf" srcId="{0BA01FD0-95F0-4901-A3B4-BDEF61D0FA9A}" destId="{0AEEC327-DC5D-4A49-AB45-683C62E00F27}" srcOrd="4" destOrd="0" presId="urn:microsoft.com/office/officeart/2008/layout/LinedList"/>
    <dgm:cxn modelId="{75310483-7167-46D9-8AE9-21ECC5CBCC95}" type="presParOf" srcId="{0BA01FD0-95F0-4901-A3B4-BDEF61D0FA9A}" destId="{BEA01B47-05AA-426C-BDFE-88B4657781E2}" srcOrd="5" destOrd="0" presId="urn:microsoft.com/office/officeart/2008/layout/LinedList"/>
    <dgm:cxn modelId="{03F7FE07-E281-4CE3-B9B2-80059CAA6696}" type="presParOf" srcId="{BEA01B47-05AA-426C-BDFE-88B4657781E2}" destId="{DA5CB714-108E-4FA1-85C7-86EDE1C0968F}" srcOrd="0" destOrd="0" presId="urn:microsoft.com/office/officeart/2008/layout/LinedList"/>
    <dgm:cxn modelId="{55D7A569-BCA8-4A2B-A4DF-2020D5752AC9}" type="presParOf" srcId="{BEA01B47-05AA-426C-BDFE-88B4657781E2}" destId="{D4E3A457-1095-4F4B-B656-0B5F5D543AD3}" srcOrd="1" destOrd="0" presId="urn:microsoft.com/office/officeart/2008/layout/LinedList"/>
    <dgm:cxn modelId="{7420C5FA-5C4C-4AB6-8003-6666E9B500C9}" type="presParOf" srcId="{0BA01FD0-95F0-4901-A3B4-BDEF61D0FA9A}" destId="{2D61AE3F-5890-4020-A9BC-A97F99F49802}" srcOrd="6" destOrd="0" presId="urn:microsoft.com/office/officeart/2008/layout/LinedList"/>
    <dgm:cxn modelId="{EEA76B85-8581-43A2-BE55-2A15E7037AFC}" type="presParOf" srcId="{0BA01FD0-95F0-4901-A3B4-BDEF61D0FA9A}" destId="{10D9992C-BEEB-477E-8A8B-9D4732E74BD1}" srcOrd="7" destOrd="0" presId="urn:microsoft.com/office/officeart/2008/layout/LinedList"/>
    <dgm:cxn modelId="{2AD87B41-F7BB-4FED-BB6D-D8586A33BDEE}" type="presParOf" srcId="{10D9992C-BEEB-477E-8A8B-9D4732E74BD1}" destId="{2436AA7B-3F44-45DE-8EFE-04987279EA3D}" srcOrd="0" destOrd="0" presId="urn:microsoft.com/office/officeart/2008/layout/LinedList"/>
    <dgm:cxn modelId="{6375AA5E-2213-4891-A8F7-9B775DBE883D}" type="presParOf" srcId="{10D9992C-BEEB-477E-8A8B-9D4732E74BD1}" destId="{DB4DCB14-0149-4FD2-9F9A-05C18C06D53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9262EC5-2906-4D69-AC5C-A90474FA8B5A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79BA223-0D9E-4662-9B18-C019FC5F421C}">
      <dgm:prSet/>
      <dgm:spPr/>
      <dgm:t>
        <a:bodyPr/>
        <a:lstStyle/>
        <a:p>
          <a:r>
            <a:rPr lang="en-GB"/>
            <a:t>Neurulation</a:t>
          </a:r>
          <a:endParaRPr lang="en-US"/>
        </a:p>
      </dgm:t>
    </dgm:pt>
    <dgm:pt modelId="{46CAE886-095F-4E8A-8D23-03F38C12F2AD}" type="parTrans" cxnId="{59864DCE-7C02-4DD9-B428-1BDB507D6E9B}">
      <dgm:prSet/>
      <dgm:spPr/>
      <dgm:t>
        <a:bodyPr/>
        <a:lstStyle/>
        <a:p>
          <a:endParaRPr lang="en-US"/>
        </a:p>
      </dgm:t>
    </dgm:pt>
    <dgm:pt modelId="{27426A52-9A9A-4BCE-8723-4BF8E8EDF537}" type="sibTrans" cxnId="{59864DCE-7C02-4DD9-B428-1BDB507D6E9B}">
      <dgm:prSet/>
      <dgm:spPr/>
      <dgm:t>
        <a:bodyPr/>
        <a:lstStyle/>
        <a:p>
          <a:endParaRPr lang="en-US"/>
        </a:p>
      </dgm:t>
    </dgm:pt>
    <dgm:pt modelId="{451F873A-4448-4183-A77A-A2FA92BEA937}">
      <dgm:prSet/>
      <dgm:spPr/>
      <dgm:t>
        <a:bodyPr/>
        <a:lstStyle/>
        <a:p>
          <a:r>
            <a:rPr lang="en-GB"/>
            <a:t>Proliferation</a:t>
          </a:r>
          <a:endParaRPr lang="en-US"/>
        </a:p>
      </dgm:t>
    </dgm:pt>
    <dgm:pt modelId="{C6D544AD-B65B-4753-94A8-DBAA5608DEEC}" type="parTrans" cxnId="{3470F4E6-FAE0-48CE-A6A4-C9F9C192D7E9}">
      <dgm:prSet/>
      <dgm:spPr/>
      <dgm:t>
        <a:bodyPr/>
        <a:lstStyle/>
        <a:p>
          <a:endParaRPr lang="en-US"/>
        </a:p>
      </dgm:t>
    </dgm:pt>
    <dgm:pt modelId="{189F4B38-6067-4788-9DE8-9ACC7635293A}" type="sibTrans" cxnId="{3470F4E6-FAE0-48CE-A6A4-C9F9C192D7E9}">
      <dgm:prSet/>
      <dgm:spPr/>
      <dgm:t>
        <a:bodyPr/>
        <a:lstStyle/>
        <a:p>
          <a:endParaRPr lang="en-US"/>
        </a:p>
      </dgm:t>
    </dgm:pt>
    <dgm:pt modelId="{D7E5D4D4-2BDD-4D2D-B8F6-1A5A226A196C}">
      <dgm:prSet/>
      <dgm:spPr/>
      <dgm:t>
        <a:bodyPr/>
        <a:lstStyle/>
        <a:p>
          <a:r>
            <a:rPr lang="en-GB"/>
            <a:t>Cell migration</a:t>
          </a:r>
          <a:endParaRPr lang="en-US"/>
        </a:p>
      </dgm:t>
    </dgm:pt>
    <dgm:pt modelId="{A47F00E7-72FC-4228-B341-E2EBFBA572F9}" type="parTrans" cxnId="{5163BD17-82AC-4D3A-B118-97D1DF63E8DE}">
      <dgm:prSet/>
      <dgm:spPr/>
      <dgm:t>
        <a:bodyPr/>
        <a:lstStyle/>
        <a:p>
          <a:endParaRPr lang="en-US"/>
        </a:p>
      </dgm:t>
    </dgm:pt>
    <dgm:pt modelId="{E48A3CFA-B967-4F41-AEA7-2A815F3DEB9F}" type="sibTrans" cxnId="{5163BD17-82AC-4D3A-B118-97D1DF63E8DE}">
      <dgm:prSet/>
      <dgm:spPr/>
      <dgm:t>
        <a:bodyPr/>
        <a:lstStyle/>
        <a:p>
          <a:endParaRPr lang="en-US"/>
        </a:p>
      </dgm:t>
    </dgm:pt>
    <dgm:pt modelId="{EBD4B9E4-7A33-4CAB-90FF-57A9272EB150}">
      <dgm:prSet/>
      <dgm:spPr/>
      <dgm:t>
        <a:bodyPr/>
        <a:lstStyle/>
        <a:p>
          <a:r>
            <a:rPr lang="en-GB"/>
            <a:t>Differentiation</a:t>
          </a:r>
          <a:endParaRPr lang="en-US"/>
        </a:p>
      </dgm:t>
    </dgm:pt>
    <dgm:pt modelId="{C6C052A7-6B5F-4729-A891-51BFB2C0680E}" type="parTrans" cxnId="{25B20D50-10F2-411C-9442-B27A9FA60AAB}">
      <dgm:prSet/>
      <dgm:spPr/>
      <dgm:t>
        <a:bodyPr/>
        <a:lstStyle/>
        <a:p>
          <a:endParaRPr lang="en-US"/>
        </a:p>
      </dgm:t>
    </dgm:pt>
    <dgm:pt modelId="{67F29B0D-57C6-40EA-A8D2-028CE65193F6}" type="sibTrans" cxnId="{25B20D50-10F2-411C-9442-B27A9FA60AAB}">
      <dgm:prSet/>
      <dgm:spPr/>
      <dgm:t>
        <a:bodyPr/>
        <a:lstStyle/>
        <a:p>
          <a:endParaRPr lang="en-US"/>
        </a:p>
      </dgm:t>
    </dgm:pt>
    <dgm:pt modelId="{D5C6C10D-227F-4F66-A6CA-023BB777CEEF}">
      <dgm:prSet/>
      <dgm:spPr/>
      <dgm:t>
        <a:bodyPr/>
        <a:lstStyle/>
        <a:p>
          <a:r>
            <a:rPr lang="en-GB"/>
            <a:t>Synaptogenesis</a:t>
          </a:r>
          <a:endParaRPr lang="en-US"/>
        </a:p>
      </dgm:t>
    </dgm:pt>
    <dgm:pt modelId="{4C086FE2-7742-4727-840F-A55121B3B533}" type="parTrans" cxnId="{BF8A39DA-F3C0-4AA4-9BEB-158A7DAEEA66}">
      <dgm:prSet/>
      <dgm:spPr/>
      <dgm:t>
        <a:bodyPr/>
        <a:lstStyle/>
        <a:p>
          <a:endParaRPr lang="en-US"/>
        </a:p>
      </dgm:t>
    </dgm:pt>
    <dgm:pt modelId="{03C6A111-29F1-404C-84CB-A5BD5CA3BF72}" type="sibTrans" cxnId="{BF8A39DA-F3C0-4AA4-9BEB-158A7DAEEA66}">
      <dgm:prSet/>
      <dgm:spPr/>
      <dgm:t>
        <a:bodyPr/>
        <a:lstStyle/>
        <a:p>
          <a:endParaRPr lang="en-US"/>
        </a:p>
      </dgm:t>
    </dgm:pt>
    <dgm:pt modelId="{E1D37085-F3CB-4B8C-B9A9-422163447244}">
      <dgm:prSet/>
      <dgm:spPr/>
      <dgm:t>
        <a:bodyPr/>
        <a:lstStyle/>
        <a:p>
          <a:r>
            <a:rPr lang="en-GB"/>
            <a:t>Synapse pruning</a:t>
          </a:r>
          <a:endParaRPr lang="en-US"/>
        </a:p>
      </dgm:t>
    </dgm:pt>
    <dgm:pt modelId="{3A40BA6D-2397-4B15-AF3C-D6B2C3157C5C}" type="parTrans" cxnId="{77356F9C-3907-43F5-A725-7BB49B39D7AE}">
      <dgm:prSet/>
      <dgm:spPr/>
      <dgm:t>
        <a:bodyPr/>
        <a:lstStyle/>
        <a:p>
          <a:endParaRPr lang="en-US"/>
        </a:p>
      </dgm:t>
    </dgm:pt>
    <dgm:pt modelId="{3261F01A-307A-40AD-BF21-BD3F2F93F3A9}" type="sibTrans" cxnId="{77356F9C-3907-43F5-A725-7BB49B39D7AE}">
      <dgm:prSet/>
      <dgm:spPr/>
      <dgm:t>
        <a:bodyPr/>
        <a:lstStyle/>
        <a:p>
          <a:endParaRPr lang="en-US"/>
        </a:p>
      </dgm:t>
    </dgm:pt>
    <dgm:pt modelId="{2073B3FE-4FC2-4D5B-A5E3-EF1DDE6B2AB5}">
      <dgm:prSet/>
      <dgm:spPr/>
      <dgm:t>
        <a:bodyPr/>
        <a:lstStyle/>
        <a:p>
          <a:r>
            <a:rPr lang="en-GB"/>
            <a:t>Myelination</a:t>
          </a:r>
          <a:endParaRPr lang="en-US"/>
        </a:p>
      </dgm:t>
    </dgm:pt>
    <dgm:pt modelId="{3A8A9CF7-2006-488B-8A50-2145FA32CA3C}" type="parTrans" cxnId="{68F3DED9-3AC0-446A-BAFF-7CD75945F298}">
      <dgm:prSet/>
      <dgm:spPr/>
      <dgm:t>
        <a:bodyPr/>
        <a:lstStyle/>
        <a:p>
          <a:endParaRPr lang="en-US"/>
        </a:p>
      </dgm:t>
    </dgm:pt>
    <dgm:pt modelId="{27E2530F-12DC-4BC7-8598-78768FE571E3}" type="sibTrans" cxnId="{68F3DED9-3AC0-446A-BAFF-7CD75945F298}">
      <dgm:prSet/>
      <dgm:spPr/>
      <dgm:t>
        <a:bodyPr/>
        <a:lstStyle/>
        <a:p>
          <a:endParaRPr lang="en-US"/>
        </a:p>
      </dgm:t>
    </dgm:pt>
    <dgm:pt modelId="{F9E792F2-9B34-48E7-8F36-9F56B6F9D3B6}">
      <dgm:prSet/>
      <dgm:spPr/>
      <dgm:t>
        <a:bodyPr/>
        <a:lstStyle/>
        <a:p>
          <a:r>
            <a:rPr lang="en-GB"/>
            <a:t>(Tierney and Nelson, 2009)</a:t>
          </a:r>
          <a:endParaRPr lang="en-US"/>
        </a:p>
      </dgm:t>
    </dgm:pt>
    <dgm:pt modelId="{23989F74-59C0-4A25-BAD2-CEABFC3475BD}" type="parTrans" cxnId="{08DE4285-6341-4B70-BA04-642E531405C1}">
      <dgm:prSet/>
      <dgm:spPr/>
      <dgm:t>
        <a:bodyPr/>
        <a:lstStyle/>
        <a:p>
          <a:endParaRPr lang="en-US"/>
        </a:p>
      </dgm:t>
    </dgm:pt>
    <dgm:pt modelId="{A92FD916-E662-46FE-B507-39EA69CD7E6B}" type="sibTrans" cxnId="{08DE4285-6341-4B70-BA04-642E531405C1}">
      <dgm:prSet/>
      <dgm:spPr/>
      <dgm:t>
        <a:bodyPr/>
        <a:lstStyle/>
        <a:p>
          <a:endParaRPr lang="en-US"/>
        </a:p>
      </dgm:t>
    </dgm:pt>
    <dgm:pt modelId="{E67B1D31-B618-47B3-B100-9C3F803BFF31}" type="pres">
      <dgm:prSet presAssocID="{99262EC5-2906-4D69-AC5C-A90474FA8B5A}" presName="vert0" presStyleCnt="0">
        <dgm:presLayoutVars>
          <dgm:dir/>
          <dgm:animOne val="branch"/>
          <dgm:animLvl val="lvl"/>
        </dgm:presLayoutVars>
      </dgm:prSet>
      <dgm:spPr/>
    </dgm:pt>
    <dgm:pt modelId="{C8B12479-2CAC-4E1A-88A2-BAE469719D3C}" type="pres">
      <dgm:prSet presAssocID="{479BA223-0D9E-4662-9B18-C019FC5F421C}" presName="thickLine" presStyleLbl="alignNode1" presStyleIdx="0" presStyleCnt="8"/>
      <dgm:spPr/>
    </dgm:pt>
    <dgm:pt modelId="{D82A6625-FEC7-43C3-8C53-B76457BEE4E5}" type="pres">
      <dgm:prSet presAssocID="{479BA223-0D9E-4662-9B18-C019FC5F421C}" presName="horz1" presStyleCnt="0"/>
      <dgm:spPr/>
    </dgm:pt>
    <dgm:pt modelId="{077E186F-501F-4DA7-A9D3-F9F6F56CB671}" type="pres">
      <dgm:prSet presAssocID="{479BA223-0D9E-4662-9B18-C019FC5F421C}" presName="tx1" presStyleLbl="revTx" presStyleIdx="0" presStyleCnt="8"/>
      <dgm:spPr/>
    </dgm:pt>
    <dgm:pt modelId="{4E427CCE-519C-47F4-8EBE-F24F7D27FB83}" type="pres">
      <dgm:prSet presAssocID="{479BA223-0D9E-4662-9B18-C019FC5F421C}" presName="vert1" presStyleCnt="0"/>
      <dgm:spPr/>
    </dgm:pt>
    <dgm:pt modelId="{00BB6DDB-BB47-4A00-8553-2F83BC6CEF4E}" type="pres">
      <dgm:prSet presAssocID="{451F873A-4448-4183-A77A-A2FA92BEA937}" presName="thickLine" presStyleLbl="alignNode1" presStyleIdx="1" presStyleCnt="8"/>
      <dgm:spPr/>
    </dgm:pt>
    <dgm:pt modelId="{92F0105C-4D9D-4D6F-A0F0-6111DBC437D8}" type="pres">
      <dgm:prSet presAssocID="{451F873A-4448-4183-A77A-A2FA92BEA937}" presName="horz1" presStyleCnt="0"/>
      <dgm:spPr/>
    </dgm:pt>
    <dgm:pt modelId="{0DB0A2CF-31F4-4327-8C48-3BDF5C6F4F96}" type="pres">
      <dgm:prSet presAssocID="{451F873A-4448-4183-A77A-A2FA92BEA937}" presName="tx1" presStyleLbl="revTx" presStyleIdx="1" presStyleCnt="8"/>
      <dgm:spPr/>
    </dgm:pt>
    <dgm:pt modelId="{D31E7676-027D-4477-A638-AD6C986A00C3}" type="pres">
      <dgm:prSet presAssocID="{451F873A-4448-4183-A77A-A2FA92BEA937}" presName="vert1" presStyleCnt="0"/>
      <dgm:spPr/>
    </dgm:pt>
    <dgm:pt modelId="{72FB2E71-1335-417B-B004-7082E2C9DA46}" type="pres">
      <dgm:prSet presAssocID="{D7E5D4D4-2BDD-4D2D-B8F6-1A5A226A196C}" presName="thickLine" presStyleLbl="alignNode1" presStyleIdx="2" presStyleCnt="8"/>
      <dgm:spPr/>
    </dgm:pt>
    <dgm:pt modelId="{4391AB13-FA09-42DA-9B94-FF20A1FCABD4}" type="pres">
      <dgm:prSet presAssocID="{D7E5D4D4-2BDD-4D2D-B8F6-1A5A226A196C}" presName="horz1" presStyleCnt="0"/>
      <dgm:spPr/>
    </dgm:pt>
    <dgm:pt modelId="{CA4E446D-631C-42A0-91B4-6D8C3799CB90}" type="pres">
      <dgm:prSet presAssocID="{D7E5D4D4-2BDD-4D2D-B8F6-1A5A226A196C}" presName="tx1" presStyleLbl="revTx" presStyleIdx="2" presStyleCnt="8"/>
      <dgm:spPr/>
    </dgm:pt>
    <dgm:pt modelId="{20877276-1014-4207-AA04-B14985BB22FC}" type="pres">
      <dgm:prSet presAssocID="{D7E5D4D4-2BDD-4D2D-B8F6-1A5A226A196C}" presName="vert1" presStyleCnt="0"/>
      <dgm:spPr/>
    </dgm:pt>
    <dgm:pt modelId="{0794FC8C-C4D2-42AE-B994-9838ED43C0B4}" type="pres">
      <dgm:prSet presAssocID="{EBD4B9E4-7A33-4CAB-90FF-57A9272EB150}" presName="thickLine" presStyleLbl="alignNode1" presStyleIdx="3" presStyleCnt="8"/>
      <dgm:spPr/>
    </dgm:pt>
    <dgm:pt modelId="{C429C11A-CDCC-46F8-80DC-0EA1769BCEFE}" type="pres">
      <dgm:prSet presAssocID="{EBD4B9E4-7A33-4CAB-90FF-57A9272EB150}" presName="horz1" presStyleCnt="0"/>
      <dgm:spPr/>
    </dgm:pt>
    <dgm:pt modelId="{17C77F63-ADAC-4B66-A4DF-DCC0C9688201}" type="pres">
      <dgm:prSet presAssocID="{EBD4B9E4-7A33-4CAB-90FF-57A9272EB150}" presName="tx1" presStyleLbl="revTx" presStyleIdx="3" presStyleCnt="8"/>
      <dgm:spPr/>
    </dgm:pt>
    <dgm:pt modelId="{DA17C52A-0055-4E4A-BF57-E7AB061F4CCE}" type="pres">
      <dgm:prSet presAssocID="{EBD4B9E4-7A33-4CAB-90FF-57A9272EB150}" presName="vert1" presStyleCnt="0"/>
      <dgm:spPr/>
    </dgm:pt>
    <dgm:pt modelId="{C0F991F5-3E3C-434C-ACDE-E11891614126}" type="pres">
      <dgm:prSet presAssocID="{D5C6C10D-227F-4F66-A6CA-023BB777CEEF}" presName="thickLine" presStyleLbl="alignNode1" presStyleIdx="4" presStyleCnt="8"/>
      <dgm:spPr/>
    </dgm:pt>
    <dgm:pt modelId="{8087BADC-41AE-4A1D-94C9-7BC91715F1E2}" type="pres">
      <dgm:prSet presAssocID="{D5C6C10D-227F-4F66-A6CA-023BB777CEEF}" presName="horz1" presStyleCnt="0"/>
      <dgm:spPr/>
    </dgm:pt>
    <dgm:pt modelId="{DDC57D02-BDC8-4B7F-B78B-C9EC0A7F834A}" type="pres">
      <dgm:prSet presAssocID="{D5C6C10D-227F-4F66-A6CA-023BB777CEEF}" presName="tx1" presStyleLbl="revTx" presStyleIdx="4" presStyleCnt="8"/>
      <dgm:spPr/>
    </dgm:pt>
    <dgm:pt modelId="{3C8EB8E0-57A4-49DE-ABC9-95513E1625D6}" type="pres">
      <dgm:prSet presAssocID="{D5C6C10D-227F-4F66-A6CA-023BB777CEEF}" presName="vert1" presStyleCnt="0"/>
      <dgm:spPr/>
    </dgm:pt>
    <dgm:pt modelId="{55F42D12-471B-4B9B-9145-B9FFE5FF0B43}" type="pres">
      <dgm:prSet presAssocID="{E1D37085-F3CB-4B8C-B9A9-422163447244}" presName="thickLine" presStyleLbl="alignNode1" presStyleIdx="5" presStyleCnt="8"/>
      <dgm:spPr/>
    </dgm:pt>
    <dgm:pt modelId="{EAB8564F-4EF1-49A1-A953-EDABA9ACEDB0}" type="pres">
      <dgm:prSet presAssocID="{E1D37085-F3CB-4B8C-B9A9-422163447244}" presName="horz1" presStyleCnt="0"/>
      <dgm:spPr/>
    </dgm:pt>
    <dgm:pt modelId="{A01ECD8E-E3ED-444C-B74E-D6D0D0237EC5}" type="pres">
      <dgm:prSet presAssocID="{E1D37085-F3CB-4B8C-B9A9-422163447244}" presName="tx1" presStyleLbl="revTx" presStyleIdx="5" presStyleCnt="8"/>
      <dgm:spPr/>
    </dgm:pt>
    <dgm:pt modelId="{3ABD81AE-C53A-4144-9DBF-B80809E58C08}" type="pres">
      <dgm:prSet presAssocID="{E1D37085-F3CB-4B8C-B9A9-422163447244}" presName="vert1" presStyleCnt="0"/>
      <dgm:spPr/>
    </dgm:pt>
    <dgm:pt modelId="{663CB09C-2A1A-443A-99BB-EB719EA22C36}" type="pres">
      <dgm:prSet presAssocID="{2073B3FE-4FC2-4D5B-A5E3-EF1DDE6B2AB5}" presName="thickLine" presStyleLbl="alignNode1" presStyleIdx="6" presStyleCnt="8"/>
      <dgm:spPr/>
    </dgm:pt>
    <dgm:pt modelId="{3BCEA5A8-2635-45AC-8797-632B168938B6}" type="pres">
      <dgm:prSet presAssocID="{2073B3FE-4FC2-4D5B-A5E3-EF1DDE6B2AB5}" presName="horz1" presStyleCnt="0"/>
      <dgm:spPr/>
    </dgm:pt>
    <dgm:pt modelId="{7414242F-5CDC-4808-87CA-AF478CA5AFB3}" type="pres">
      <dgm:prSet presAssocID="{2073B3FE-4FC2-4D5B-A5E3-EF1DDE6B2AB5}" presName="tx1" presStyleLbl="revTx" presStyleIdx="6" presStyleCnt="8"/>
      <dgm:spPr/>
    </dgm:pt>
    <dgm:pt modelId="{8EB83ACD-F4F6-4EF4-895B-1BBAB5DAC679}" type="pres">
      <dgm:prSet presAssocID="{2073B3FE-4FC2-4D5B-A5E3-EF1DDE6B2AB5}" presName="vert1" presStyleCnt="0"/>
      <dgm:spPr/>
    </dgm:pt>
    <dgm:pt modelId="{434533E4-C6ED-4750-8936-1965DFC29A48}" type="pres">
      <dgm:prSet presAssocID="{F9E792F2-9B34-48E7-8F36-9F56B6F9D3B6}" presName="thickLine" presStyleLbl="alignNode1" presStyleIdx="7" presStyleCnt="8"/>
      <dgm:spPr/>
    </dgm:pt>
    <dgm:pt modelId="{90FAE570-2B8E-4822-BD32-3126C680910A}" type="pres">
      <dgm:prSet presAssocID="{F9E792F2-9B34-48E7-8F36-9F56B6F9D3B6}" presName="horz1" presStyleCnt="0"/>
      <dgm:spPr/>
    </dgm:pt>
    <dgm:pt modelId="{986ECDCF-4522-4E3B-8A98-B6AD10AECC37}" type="pres">
      <dgm:prSet presAssocID="{F9E792F2-9B34-48E7-8F36-9F56B6F9D3B6}" presName="tx1" presStyleLbl="revTx" presStyleIdx="7" presStyleCnt="8"/>
      <dgm:spPr/>
    </dgm:pt>
    <dgm:pt modelId="{5DE089FF-14B5-48BA-A339-74EF81415D67}" type="pres">
      <dgm:prSet presAssocID="{F9E792F2-9B34-48E7-8F36-9F56B6F9D3B6}" presName="vert1" presStyleCnt="0"/>
      <dgm:spPr/>
    </dgm:pt>
  </dgm:ptLst>
  <dgm:cxnLst>
    <dgm:cxn modelId="{5163BD17-82AC-4D3A-B118-97D1DF63E8DE}" srcId="{99262EC5-2906-4D69-AC5C-A90474FA8B5A}" destId="{D7E5D4D4-2BDD-4D2D-B8F6-1A5A226A196C}" srcOrd="2" destOrd="0" parTransId="{A47F00E7-72FC-4228-B341-E2EBFBA572F9}" sibTransId="{E48A3CFA-B967-4F41-AEA7-2A815F3DEB9F}"/>
    <dgm:cxn modelId="{42AC2D3D-DCF5-44D5-8147-27D00290B6B1}" type="presOf" srcId="{EBD4B9E4-7A33-4CAB-90FF-57A9272EB150}" destId="{17C77F63-ADAC-4B66-A4DF-DCC0C9688201}" srcOrd="0" destOrd="0" presId="urn:microsoft.com/office/officeart/2008/layout/LinedList"/>
    <dgm:cxn modelId="{CAF33D41-0A72-4FEB-80F5-F182B0D1DD25}" type="presOf" srcId="{2073B3FE-4FC2-4D5B-A5E3-EF1DDE6B2AB5}" destId="{7414242F-5CDC-4808-87CA-AF478CA5AFB3}" srcOrd="0" destOrd="0" presId="urn:microsoft.com/office/officeart/2008/layout/LinedList"/>
    <dgm:cxn modelId="{25B20D50-10F2-411C-9442-B27A9FA60AAB}" srcId="{99262EC5-2906-4D69-AC5C-A90474FA8B5A}" destId="{EBD4B9E4-7A33-4CAB-90FF-57A9272EB150}" srcOrd="3" destOrd="0" parTransId="{C6C052A7-6B5F-4729-A891-51BFB2C0680E}" sibTransId="{67F29B0D-57C6-40EA-A8D2-028CE65193F6}"/>
    <dgm:cxn modelId="{1ACAF550-2699-4B76-99F2-EDE6638A3D26}" type="presOf" srcId="{E1D37085-F3CB-4B8C-B9A9-422163447244}" destId="{A01ECD8E-E3ED-444C-B74E-D6D0D0237EC5}" srcOrd="0" destOrd="0" presId="urn:microsoft.com/office/officeart/2008/layout/LinedList"/>
    <dgm:cxn modelId="{08DE4285-6341-4B70-BA04-642E531405C1}" srcId="{99262EC5-2906-4D69-AC5C-A90474FA8B5A}" destId="{F9E792F2-9B34-48E7-8F36-9F56B6F9D3B6}" srcOrd="7" destOrd="0" parTransId="{23989F74-59C0-4A25-BAD2-CEABFC3475BD}" sibTransId="{A92FD916-E662-46FE-B507-39EA69CD7E6B}"/>
    <dgm:cxn modelId="{CF37038C-4039-4AE2-AE3C-EE7390A719DA}" type="presOf" srcId="{D7E5D4D4-2BDD-4D2D-B8F6-1A5A226A196C}" destId="{CA4E446D-631C-42A0-91B4-6D8C3799CB90}" srcOrd="0" destOrd="0" presId="urn:microsoft.com/office/officeart/2008/layout/LinedList"/>
    <dgm:cxn modelId="{1E2B2496-30F1-49AB-AEC8-E1DFA3DBCF33}" type="presOf" srcId="{479BA223-0D9E-4662-9B18-C019FC5F421C}" destId="{077E186F-501F-4DA7-A9D3-F9F6F56CB671}" srcOrd="0" destOrd="0" presId="urn:microsoft.com/office/officeart/2008/layout/LinedList"/>
    <dgm:cxn modelId="{77356F9C-3907-43F5-A725-7BB49B39D7AE}" srcId="{99262EC5-2906-4D69-AC5C-A90474FA8B5A}" destId="{E1D37085-F3CB-4B8C-B9A9-422163447244}" srcOrd="5" destOrd="0" parTransId="{3A40BA6D-2397-4B15-AF3C-D6B2C3157C5C}" sibTransId="{3261F01A-307A-40AD-BF21-BD3F2F93F3A9}"/>
    <dgm:cxn modelId="{1F7B75AE-945B-4156-BFA4-361549194F40}" type="presOf" srcId="{D5C6C10D-227F-4F66-A6CA-023BB777CEEF}" destId="{DDC57D02-BDC8-4B7F-B78B-C9EC0A7F834A}" srcOrd="0" destOrd="0" presId="urn:microsoft.com/office/officeart/2008/layout/LinedList"/>
    <dgm:cxn modelId="{D0381AB2-7C4C-444D-89D8-B4ACACF94C31}" type="presOf" srcId="{F9E792F2-9B34-48E7-8F36-9F56B6F9D3B6}" destId="{986ECDCF-4522-4E3B-8A98-B6AD10AECC37}" srcOrd="0" destOrd="0" presId="urn:microsoft.com/office/officeart/2008/layout/LinedList"/>
    <dgm:cxn modelId="{D320EBC2-3BD6-4EFA-9AE7-DDA5B0D9DF7B}" type="presOf" srcId="{451F873A-4448-4183-A77A-A2FA92BEA937}" destId="{0DB0A2CF-31F4-4327-8C48-3BDF5C6F4F96}" srcOrd="0" destOrd="0" presId="urn:microsoft.com/office/officeart/2008/layout/LinedList"/>
    <dgm:cxn modelId="{59864DCE-7C02-4DD9-B428-1BDB507D6E9B}" srcId="{99262EC5-2906-4D69-AC5C-A90474FA8B5A}" destId="{479BA223-0D9E-4662-9B18-C019FC5F421C}" srcOrd="0" destOrd="0" parTransId="{46CAE886-095F-4E8A-8D23-03F38C12F2AD}" sibTransId="{27426A52-9A9A-4BCE-8723-4BF8E8EDF537}"/>
    <dgm:cxn modelId="{68F3DED9-3AC0-446A-BAFF-7CD75945F298}" srcId="{99262EC5-2906-4D69-AC5C-A90474FA8B5A}" destId="{2073B3FE-4FC2-4D5B-A5E3-EF1DDE6B2AB5}" srcOrd="6" destOrd="0" parTransId="{3A8A9CF7-2006-488B-8A50-2145FA32CA3C}" sibTransId="{27E2530F-12DC-4BC7-8598-78768FE571E3}"/>
    <dgm:cxn modelId="{BF8A39DA-F3C0-4AA4-9BEB-158A7DAEEA66}" srcId="{99262EC5-2906-4D69-AC5C-A90474FA8B5A}" destId="{D5C6C10D-227F-4F66-A6CA-023BB777CEEF}" srcOrd="4" destOrd="0" parTransId="{4C086FE2-7742-4727-840F-A55121B3B533}" sibTransId="{03C6A111-29F1-404C-84CB-A5BD5CA3BF72}"/>
    <dgm:cxn modelId="{3470F4E6-FAE0-48CE-A6A4-C9F9C192D7E9}" srcId="{99262EC5-2906-4D69-AC5C-A90474FA8B5A}" destId="{451F873A-4448-4183-A77A-A2FA92BEA937}" srcOrd="1" destOrd="0" parTransId="{C6D544AD-B65B-4753-94A8-DBAA5608DEEC}" sibTransId="{189F4B38-6067-4788-9DE8-9ACC7635293A}"/>
    <dgm:cxn modelId="{31B0ACF6-8C72-4622-A901-C325A0AEDD31}" type="presOf" srcId="{99262EC5-2906-4D69-AC5C-A90474FA8B5A}" destId="{E67B1D31-B618-47B3-B100-9C3F803BFF31}" srcOrd="0" destOrd="0" presId="urn:microsoft.com/office/officeart/2008/layout/LinedList"/>
    <dgm:cxn modelId="{F5605736-C9B4-4852-BEAC-3CAD1A473EFF}" type="presParOf" srcId="{E67B1D31-B618-47B3-B100-9C3F803BFF31}" destId="{C8B12479-2CAC-4E1A-88A2-BAE469719D3C}" srcOrd="0" destOrd="0" presId="urn:microsoft.com/office/officeart/2008/layout/LinedList"/>
    <dgm:cxn modelId="{4BD9D69E-0C6F-43DD-9C1C-2B491DE6CE93}" type="presParOf" srcId="{E67B1D31-B618-47B3-B100-9C3F803BFF31}" destId="{D82A6625-FEC7-43C3-8C53-B76457BEE4E5}" srcOrd="1" destOrd="0" presId="urn:microsoft.com/office/officeart/2008/layout/LinedList"/>
    <dgm:cxn modelId="{A7E4FD1D-9576-487A-88DC-504F2EAB8825}" type="presParOf" srcId="{D82A6625-FEC7-43C3-8C53-B76457BEE4E5}" destId="{077E186F-501F-4DA7-A9D3-F9F6F56CB671}" srcOrd="0" destOrd="0" presId="urn:microsoft.com/office/officeart/2008/layout/LinedList"/>
    <dgm:cxn modelId="{13A9E33A-364C-4912-A724-DB22B7A535EA}" type="presParOf" srcId="{D82A6625-FEC7-43C3-8C53-B76457BEE4E5}" destId="{4E427CCE-519C-47F4-8EBE-F24F7D27FB83}" srcOrd="1" destOrd="0" presId="urn:microsoft.com/office/officeart/2008/layout/LinedList"/>
    <dgm:cxn modelId="{66C5C814-5133-4875-9896-C677BAEC1675}" type="presParOf" srcId="{E67B1D31-B618-47B3-B100-9C3F803BFF31}" destId="{00BB6DDB-BB47-4A00-8553-2F83BC6CEF4E}" srcOrd="2" destOrd="0" presId="urn:microsoft.com/office/officeart/2008/layout/LinedList"/>
    <dgm:cxn modelId="{A7AEC0AF-DC91-408A-B1FF-EE82F00FF7C6}" type="presParOf" srcId="{E67B1D31-B618-47B3-B100-9C3F803BFF31}" destId="{92F0105C-4D9D-4D6F-A0F0-6111DBC437D8}" srcOrd="3" destOrd="0" presId="urn:microsoft.com/office/officeart/2008/layout/LinedList"/>
    <dgm:cxn modelId="{F7BA0047-4C43-457A-BC82-80DCF1C6078C}" type="presParOf" srcId="{92F0105C-4D9D-4D6F-A0F0-6111DBC437D8}" destId="{0DB0A2CF-31F4-4327-8C48-3BDF5C6F4F96}" srcOrd="0" destOrd="0" presId="urn:microsoft.com/office/officeart/2008/layout/LinedList"/>
    <dgm:cxn modelId="{E59FB6AD-CB2D-4414-B70E-7C3F37F47B9C}" type="presParOf" srcId="{92F0105C-4D9D-4D6F-A0F0-6111DBC437D8}" destId="{D31E7676-027D-4477-A638-AD6C986A00C3}" srcOrd="1" destOrd="0" presId="urn:microsoft.com/office/officeart/2008/layout/LinedList"/>
    <dgm:cxn modelId="{D39BC27F-6A72-4817-8122-C0735D601E5A}" type="presParOf" srcId="{E67B1D31-B618-47B3-B100-9C3F803BFF31}" destId="{72FB2E71-1335-417B-B004-7082E2C9DA46}" srcOrd="4" destOrd="0" presId="urn:microsoft.com/office/officeart/2008/layout/LinedList"/>
    <dgm:cxn modelId="{3DB80B21-5500-4013-B0F3-7D821F750CC0}" type="presParOf" srcId="{E67B1D31-B618-47B3-B100-9C3F803BFF31}" destId="{4391AB13-FA09-42DA-9B94-FF20A1FCABD4}" srcOrd="5" destOrd="0" presId="urn:microsoft.com/office/officeart/2008/layout/LinedList"/>
    <dgm:cxn modelId="{A32FED36-7001-414E-A6A3-EA6C8FD72041}" type="presParOf" srcId="{4391AB13-FA09-42DA-9B94-FF20A1FCABD4}" destId="{CA4E446D-631C-42A0-91B4-6D8C3799CB90}" srcOrd="0" destOrd="0" presId="urn:microsoft.com/office/officeart/2008/layout/LinedList"/>
    <dgm:cxn modelId="{B09F75A3-F507-4709-A95B-16FA098F904D}" type="presParOf" srcId="{4391AB13-FA09-42DA-9B94-FF20A1FCABD4}" destId="{20877276-1014-4207-AA04-B14985BB22FC}" srcOrd="1" destOrd="0" presId="urn:microsoft.com/office/officeart/2008/layout/LinedList"/>
    <dgm:cxn modelId="{7607989E-6480-4B85-918A-B36AAEC25BC4}" type="presParOf" srcId="{E67B1D31-B618-47B3-B100-9C3F803BFF31}" destId="{0794FC8C-C4D2-42AE-B994-9838ED43C0B4}" srcOrd="6" destOrd="0" presId="urn:microsoft.com/office/officeart/2008/layout/LinedList"/>
    <dgm:cxn modelId="{77F92858-0EE2-4210-9D33-EC846FF28497}" type="presParOf" srcId="{E67B1D31-B618-47B3-B100-9C3F803BFF31}" destId="{C429C11A-CDCC-46F8-80DC-0EA1769BCEFE}" srcOrd="7" destOrd="0" presId="urn:microsoft.com/office/officeart/2008/layout/LinedList"/>
    <dgm:cxn modelId="{393847F6-5139-4828-A288-5C124133BBA3}" type="presParOf" srcId="{C429C11A-CDCC-46F8-80DC-0EA1769BCEFE}" destId="{17C77F63-ADAC-4B66-A4DF-DCC0C9688201}" srcOrd="0" destOrd="0" presId="urn:microsoft.com/office/officeart/2008/layout/LinedList"/>
    <dgm:cxn modelId="{FA3DC766-683A-4402-9EEC-F85434DDBA93}" type="presParOf" srcId="{C429C11A-CDCC-46F8-80DC-0EA1769BCEFE}" destId="{DA17C52A-0055-4E4A-BF57-E7AB061F4CCE}" srcOrd="1" destOrd="0" presId="urn:microsoft.com/office/officeart/2008/layout/LinedList"/>
    <dgm:cxn modelId="{D40A0717-0BDF-471B-A368-D959843B9BAA}" type="presParOf" srcId="{E67B1D31-B618-47B3-B100-9C3F803BFF31}" destId="{C0F991F5-3E3C-434C-ACDE-E11891614126}" srcOrd="8" destOrd="0" presId="urn:microsoft.com/office/officeart/2008/layout/LinedList"/>
    <dgm:cxn modelId="{AF969C70-B5B1-4A8A-8184-3E1D5357FB17}" type="presParOf" srcId="{E67B1D31-B618-47B3-B100-9C3F803BFF31}" destId="{8087BADC-41AE-4A1D-94C9-7BC91715F1E2}" srcOrd="9" destOrd="0" presId="urn:microsoft.com/office/officeart/2008/layout/LinedList"/>
    <dgm:cxn modelId="{1E863CAC-3500-41A1-8813-F2BF4948A74D}" type="presParOf" srcId="{8087BADC-41AE-4A1D-94C9-7BC91715F1E2}" destId="{DDC57D02-BDC8-4B7F-B78B-C9EC0A7F834A}" srcOrd="0" destOrd="0" presId="urn:microsoft.com/office/officeart/2008/layout/LinedList"/>
    <dgm:cxn modelId="{B8FADB24-278B-4EF6-96B4-2B3FA8856298}" type="presParOf" srcId="{8087BADC-41AE-4A1D-94C9-7BC91715F1E2}" destId="{3C8EB8E0-57A4-49DE-ABC9-95513E1625D6}" srcOrd="1" destOrd="0" presId="urn:microsoft.com/office/officeart/2008/layout/LinedList"/>
    <dgm:cxn modelId="{7BC46275-3E1A-4E7C-9075-5AA0642E272D}" type="presParOf" srcId="{E67B1D31-B618-47B3-B100-9C3F803BFF31}" destId="{55F42D12-471B-4B9B-9145-B9FFE5FF0B43}" srcOrd="10" destOrd="0" presId="urn:microsoft.com/office/officeart/2008/layout/LinedList"/>
    <dgm:cxn modelId="{63341FCD-F31A-4916-BE73-EAF4237304C1}" type="presParOf" srcId="{E67B1D31-B618-47B3-B100-9C3F803BFF31}" destId="{EAB8564F-4EF1-49A1-A953-EDABA9ACEDB0}" srcOrd="11" destOrd="0" presId="urn:microsoft.com/office/officeart/2008/layout/LinedList"/>
    <dgm:cxn modelId="{63A3CB4C-72BD-46D5-A1A2-8C4132CD6168}" type="presParOf" srcId="{EAB8564F-4EF1-49A1-A953-EDABA9ACEDB0}" destId="{A01ECD8E-E3ED-444C-B74E-D6D0D0237EC5}" srcOrd="0" destOrd="0" presId="urn:microsoft.com/office/officeart/2008/layout/LinedList"/>
    <dgm:cxn modelId="{62068C40-30C5-4AF1-920E-020C223FC961}" type="presParOf" srcId="{EAB8564F-4EF1-49A1-A953-EDABA9ACEDB0}" destId="{3ABD81AE-C53A-4144-9DBF-B80809E58C08}" srcOrd="1" destOrd="0" presId="urn:microsoft.com/office/officeart/2008/layout/LinedList"/>
    <dgm:cxn modelId="{A6439A74-15EC-4437-BDAC-00C01BFD99CD}" type="presParOf" srcId="{E67B1D31-B618-47B3-B100-9C3F803BFF31}" destId="{663CB09C-2A1A-443A-99BB-EB719EA22C36}" srcOrd="12" destOrd="0" presId="urn:microsoft.com/office/officeart/2008/layout/LinedList"/>
    <dgm:cxn modelId="{51625091-8A7F-4D30-BF46-65AAE5E56624}" type="presParOf" srcId="{E67B1D31-B618-47B3-B100-9C3F803BFF31}" destId="{3BCEA5A8-2635-45AC-8797-632B168938B6}" srcOrd="13" destOrd="0" presId="urn:microsoft.com/office/officeart/2008/layout/LinedList"/>
    <dgm:cxn modelId="{FC6FCC70-1C1A-4D44-A788-FEC9215940F0}" type="presParOf" srcId="{3BCEA5A8-2635-45AC-8797-632B168938B6}" destId="{7414242F-5CDC-4808-87CA-AF478CA5AFB3}" srcOrd="0" destOrd="0" presId="urn:microsoft.com/office/officeart/2008/layout/LinedList"/>
    <dgm:cxn modelId="{FEFABD07-1DFD-4201-8088-8475E391A234}" type="presParOf" srcId="{3BCEA5A8-2635-45AC-8797-632B168938B6}" destId="{8EB83ACD-F4F6-4EF4-895B-1BBAB5DAC679}" srcOrd="1" destOrd="0" presId="urn:microsoft.com/office/officeart/2008/layout/LinedList"/>
    <dgm:cxn modelId="{D81D04CB-613A-4965-96EF-B4B184E489E0}" type="presParOf" srcId="{E67B1D31-B618-47B3-B100-9C3F803BFF31}" destId="{434533E4-C6ED-4750-8936-1965DFC29A48}" srcOrd="14" destOrd="0" presId="urn:microsoft.com/office/officeart/2008/layout/LinedList"/>
    <dgm:cxn modelId="{D9ADCFDB-D5A0-4316-A308-FD7AFFFDE55E}" type="presParOf" srcId="{E67B1D31-B618-47B3-B100-9C3F803BFF31}" destId="{90FAE570-2B8E-4822-BD32-3126C680910A}" srcOrd="15" destOrd="0" presId="urn:microsoft.com/office/officeart/2008/layout/LinedList"/>
    <dgm:cxn modelId="{1C774A0A-CE54-4FE4-90C0-21637E36CDF5}" type="presParOf" srcId="{90FAE570-2B8E-4822-BD32-3126C680910A}" destId="{986ECDCF-4522-4E3B-8A98-B6AD10AECC37}" srcOrd="0" destOrd="0" presId="urn:microsoft.com/office/officeart/2008/layout/LinedList"/>
    <dgm:cxn modelId="{FBCDD3DC-5763-4FC8-A292-202B71AD8138}" type="presParOf" srcId="{90FAE570-2B8E-4822-BD32-3126C680910A}" destId="{5DE089FF-14B5-48BA-A339-74EF81415D6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04180DF-6F94-4AA6-B0B5-072702D7C2DC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0E9499D-6B66-49C1-A6D0-A62403E76224}">
      <dgm:prSet/>
      <dgm:spPr/>
      <dgm:t>
        <a:bodyPr/>
        <a:lstStyle/>
        <a:p>
          <a:r>
            <a:rPr lang="en-GB" dirty="0"/>
            <a:t>This section of the brain, makes up approximately 25-40% of the brain and  it works cooperatively, providing numerous abilities: </a:t>
          </a:r>
          <a:endParaRPr lang="en-US" dirty="0"/>
        </a:p>
      </dgm:t>
    </dgm:pt>
    <dgm:pt modelId="{43D9F66B-75CB-4129-9DF6-D7F85C6F1DD1}" type="parTrans" cxnId="{84A908D9-AEB6-48EF-9CB5-D7D7D89BC1E8}">
      <dgm:prSet/>
      <dgm:spPr/>
      <dgm:t>
        <a:bodyPr/>
        <a:lstStyle/>
        <a:p>
          <a:endParaRPr lang="en-US"/>
        </a:p>
      </dgm:t>
    </dgm:pt>
    <dgm:pt modelId="{00ED03EE-162B-4125-8308-155A7C1F2685}" type="sibTrans" cxnId="{84A908D9-AEB6-48EF-9CB5-D7D7D89BC1E8}">
      <dgm:prSet/>
      <dgm:spPr/>
      <dgm:t>
        <a:bodyPr/>
        <a:lstStyle/>
        <a:p>
          <a:endParaRPr lang="en-US"/>
        </a:p>
      </dgm:t>
    </dgm:pt>
    <dgm:pt modelId="{A4F9BF65-F868-4B5E-9B3E-5369C5D0F6D1}">
      <dgm:prSet/>
      <dgm:spPr/>
      <dgm:t>
        <a:bodyPr/>
        <a:lstStyle/>
        <a:p>
          <a:r>
            <a:rPr lang="en-GB"/>
            <a:t>Reasoning </a:t>
          </a:r>
          <a:endParaRPr lang="en-US"/>
        </a:p>
      </dgm:t>
    </dgm:pt>
    <dgm:pt modelId="{CAB19742-9D80-4283-8C4D-149697C672C9}" type="parTrans" cxnId="{540C607E-C5A2-4EC6-A642-DBDACB5A2D2E}">
      <dgm:prSet/>
      <dgm:spPr/>
      <dgm:t>
        <a:bodyPr/>
        <a:lstStyle/>
        <a:p>
          <a:endParaRPr lang="en-US"/>
        </a:p>
      </dgm:t>
    </dgm:pt>
    <dgm:pt modelId="{2D65132E-142A-4519-8B6B-66DD77891C24}" type="sibTrans" cxnId="{540C607E-C5A2-4EC6-A642-DBDACB5A2D2E}">
      <dgm:prSet/>
      <dgm:spPr/>
      <dgm:t>
        <a:bodyPr/>
        <a:lstStyle/>
        <a:p>
          <a:endParaRPr lang="en-US"/>
        </a:p>
      </dgm:t>
    </dgm:pt>
    <dgm:pt modelId="{B360CF5E-8CCB-4F0D-8066-E9C0E5F8152D}">
      <dgm:prSet/>
      <dgm:spPr/>
      <dgm:t>
        <a:bodyPr/>
        <a:lstStyle/>
        <a:p>
          <a:r>
            <a:rPr lang="en-GB"/>
            <a:t>Social Understanding </a:t>
          </a:r>
          <a:endParaRPr lang="en-US"/>
        </a:p>
      </dgm:t>
    </dgm:pt>
    <dgm:pt modelId="{B5D5C6B2-9CE4-4421-88C2-EB1FA87E2B49}" type="parTrans" cxnId="{2EA59879-B520-4B71-9AF1-EF318DF19390}">
      <dgm:prSet/>
      <dgm:spPr/>
      <dgm:t>
        <a:bodyPr/>
        <a:lstStyle/>
        <a:p>
          <a:endParaRPr lang="en-US"/>
        </a:p>
      </dgm:t>
    </dgm:pt>
    <dgm:pt modelId="{A08935DC-DC13-4C29-93FF-606EEA510461}" type="sibTrans" cxnId="{2EA59879-B520-4B71-9AF1-EF318DF19390}">
      <dgm:prSet/>
      <dgm:spPr/>
      <dgm:t>
        <a:bodyPr/>
        <a:lstStyle/>
        <a:p>
          <a:endParaRPr lang="en-US"/>
        </a:p>
      </dgm:t>
    </dgm:pt>
    <dgm:pt modelId="{54A67CA3-1818-47B7-9C08-4810078CB441}">
      <dgm:prSet/>
      <dgm:spPr/>
      <dgm:t>
        <a:bodyPr/>
        <a:lstStyle/>
        <a:p>
          <a:r>
            <a:rPr lang="en-GB"/>
            <a:t>Voluntary muscle movements</a:t>
          </a:r>
          <a:endParaRPr lang="en-US"/>
        </a:p>
      </dgm:t>
    </dgm:pt>
    <dgm:pt modelId="{8C463BF0-8918-46B4-8FDC-3540B81DAB0E}" type="parTrans" cxnId="{D989631A-3F6E-442B-9A13-37CA387DD792}">
      <dgm:prSet/>
      <dgm:spPr/>
      <dgm:t>
        <a:bodyPr/>
        <a:lstStyle/>
        <a:p>
          <a:endParaRPr lang="en-US"/>
        </a:p>
      </dgm:t>
    </dgm:pt>
    <dgm:pt modelId="{4F0595B0-021B-43DF-9A84-DE9082A7C996}" type="sibTrans" cxnId="{D989631A-3F6E-442B-9A13-37CA387DD792}">
      <dgm:prSet/>
      <dgm:spPr/>
      <dgm:t>
        <a:bodyPr/>
        <a:lstStyle/>
        <a:p>
          <a:endParaRPr lang="en-US"/>
        </a:p>
      </dgm:t>
    </dgm:pt>
    <dgm:pt modelId="{B9A3E230-CD6D-48C2-AD01-4CE046F1505F}">
      <dgm:prSet/>
      <dgm:spPr/>
      <dgm:t>
        <a:bodyPr/>
        <a:lstStyle/>
        <a:p>
          <a:r>
            <a:rPr lang="en-GB"/>
            <a:t>Recalling information </a:t>
          </a:r>
          <a:endParaRPr lang="en-US"/>
        </a:p>
      </dgm:t>
    </dgm:pt>
    <dgm:pt modelId="{9F0AD865-7293-4B7F-A3E4-AED4C4E2E634}" type="parTrans" cxnId="{3F3859A9-83D9-45D5-B6E8-CB1C0B00AB8E}">
      <dgm:prSet/>
      <dgm:spPr/>
      <dgm:t>
        <a:bodyPr/>
        <a:lstStyle/>
        <a:p>
          <a:endParaRPr lang="en-US"/>
        </a:p>
      </dgm:t>
    </dgm:pt>
    <dgm:pt modelId="{D2F0D00E-CF95-473C-83FB-CB0D00A4996C}" type="sibTrans" cxnId="{3F3859A9-83D9-45D5-B6E8-CB1C0B00AB8E}">
      <dgm:prSet/>
      <dgm:spPr/>
      <dgm:t>
        <a:bodyPr/>
        <a:lstStyle/>
        <a:p>
          <a:endParaRPr lang="en-US"/>
        </a:p>
      </dgm:t>
    </dgm:pt>
    <dgm:pt modelId="{085A4AE8-2BEA-4A58-9425-8B1DF24A89C9}">
      <dgm:prSet/>
      <dgm:spPr/>
      <dgm:t>
        <a:bodyPr/>
        <a:lstStyle/>
        <a:p>
          <a:r>
            <a:rPr lang="en-GB"/>
            <a:t>Decision-making</a:t>
          </a:r>
          <a:endParaRPr lang="en-US"/>
        </a:p>
      </dgm:t>
    </dgm:pt>
    <dgm:pt modelId="{D231C03F-5B79-4DC3-B761-E72776AE6D72}" type="parTrans" cxnId="{38E88A83-CD54-4FA2-8DD3-B220DE5A4904}">
      <dgm:prSet/>
      <dgm:spPr/>
      <dgm:t>
        <a:bodyPr/>
        <a:lstStyle/>
        <a:p>
          <a:endParaRPr lang="en-US"/>
        </a:p>
      </dgm:t>
    </dgm:pt>
    <dgm:pt modelId="{2D30EB43-679A-42A1-AF7F-7FE59AE09A58}" type="sibTrans" cxnId="{38E88A83-CD54-4FA2-8DD3-B220DE5A4904}">
      <dgm:prSet/>
      <dgm:spPr/>
      <dgm:t>
        <a:bodyPr/>
        <a:lstStyle/>
        <a:p>
          <a:endParaRPr lang="en-US"/>
        </a:p>
      </dgm:t>
    </dgm:pt>
    <dgm:pt modelId="{EDFC7539-99ED-4AB4-95E4-E5834FF19C27}">
      <dgm:prSet/>
      <dgm:spPr/>
      <dgm:t>
        <a:bodyPr/>
        <a:lstStyle/>
        <a:p>
          <a:r>
            <a:rPr lang="en-GB"/>
            <a:t>Problem-solving</a:t>
          </a:r>
          <a:endParaRPr lang="en-US"/>
        </a:p>
      </dgm:t>
    </dgm:pt>
    <dgm:pt modelId="{D3155169-BA81-496A-A292-6F59C021FB26}" type="parTrans" cxnId="{371D0ACE-CC69-4EDA-9728-81184057F10A}">
      <dgm:prSet/>
      <dgm:spPr/>
      <dgm:t>
        <a:bodyPr/>
        <a:lstStyle/>
        <a:p>
          <a:endParaRPr lang="en-US"/>
        </a:p>
      </dgm:t>
    </dgm:pt>
    <dgm:pt modelId="{FF6B14C1-5F6B-4358-A746-DEAC765B7CA5}" type="sibTrans" cxnId="{371D0ACE-CC69-4EDA-9728-81184057F10A}">
      <dgm:prSet/>
      <dgm:spPr/>
      <dgm:t>
        <a:bodyPr/>
        <a:lstStyle/>
        <a:p>
          <a:endParaRPr lang="en-US"/>
        </a:p>
      </dgm:t>
    </dgm:pt>
    <dgm:pt modelId="{3011E09B-2350-4F81-A754-72441DDFA774}">
      <dgm:prSet/>
      <dgm:spPr/>
      <dgm:t>
        <a:bodyPr/>
        <a:lstStyle/>
        <a:p>
          <a:r>
            <a:rPr lang="en-GB"/>
            <a:t>Planning.</a:t>
          </a:r>
          <a:endParaRPr lang="en-US"/>
        </a:p>
      </dgm:t>
    </dgm:pt>
    <dgm:pt modelId="{2F18846C-8717-4DB5-97CC-A5FDD650DC7A}" type="parTrans" cxnId="{CFC0861E-A7A8-40DD-A438-64AC527EB159}">
      <dgm:prSet/>
      <dgm:spPr/>
      <dgm:t>
        <a:bodyPr/>
        <a:lstStyle/>
        <a:p>
          <a:endParaRPr lang="en-US"/>
        </a:p>
      </dgm:t>
    </dgm:pt>
    <dgm:pt modelId="{B024404B-075E-40AF-8778-8F0425EEC474}" type="sibTrans" cxnId="{CFC0861E-A7A8-40DD-A438-64AC527EB159}">
      <dgm:prSet/>
      <dgm:spPr/>
      <dgm:t>
        <a:bodyPr/>
        <a:lstStyle/>
        <a:p>
          <a:endParaRPr lang="en-US"/>
        </a:p>
      </dgm:t>
    </dgm:pt>
    <dgm:pt modelId="{EFE10D06-F1F7-468C-94E2-6F76FE5AFFBF}" type="pres">
      <dgm:prSet presAssocID="{904180DF-6F94-4AA6-B0B5-072702D7C2DC}" presName="vert0" presStyleCnt="0">
        <dgm:presLayoutVars>
          <dgm:dir/>
          <dgm:animOne val="branch"/>
          <dgm:animLvl val="lvl"/>
        </dgm:presLayoutVars>
      </dgm:prSet>
      <dgm:spPr/>
    </dgm:pt>
    <dgm:pt modelId="{559C1A29-4A98-4560-B12B-4633900834D5}" type="pres">
      <dgm:prSet presAssocID="{60E9499D-6B66-49C1-A6D0-A62403E76224}" presName="thickLine" presStyleLbl="alignNode1" presStyleIdx="0" presStyleCnt="8"/>
      <dgm:spPr/>
    </dgm:pt>
    <dgm:pt modelId="{10176DA2-1307-4797-AE94-514AB543F828}" type="pres">
      <dgm:prSet presAssocID="{60E9499D-6B66-49C1-A6D0-A62403E76224}" presName="horz1" presStyleCnt="0"/>
      <dgm:spPr/>
    </dgm:pt>
    <dgm:pt modelId="{97E5E2CC-9068-40EB-8AF2-62740EFC0CE8}" type="pres">
      <dgm:prSet presAssocID="{60E9499D-6B66-49C1-A6D0-A62403E76224}" presName="tx1" presStyleLbl="revTx" presStyleIdx="0" presStyleCnt="8"/>
      <dgm:spPr/>
    </dgm:pt>
    <dgm:pt modelId="{BC5E23F4-C5DA-4FDF-806D-C987FCE9B782}" type="pres">
      <dgm:prSet presAssocID="{60E9499D-6B66-49C1-A6D0-A62403E76224}" presName="vert1" presStyleCnt="0"/>
      <dgm:spPr/>
    </dgm:pt>
    <dgm:pt modelId="{924F9134-2BC7-4743-8C28-7B6A67CD68B5}" type="pres">
      <dgm:prSet presAssocID="{A4F9BF65-F868-4B5E-9B3E-5369C5D0F6D1}" presName="thickLine" presStyleLbl="alignNode1" presStyleIdx="1" presStyleCnt="8"/>
      <dgm:spPr/>
    </dgm:pt>
    <dgm:pt modelId="{AC24B677-33B6-41FE-A458-048F861E72D0}" type="pres">
      <dgm:prSet presAssocID="{A4F9BF65-F868-4B5E-9B3E-5369C5D0F6D1}" presName="horz1" presStyleCnt="0"/>
      <dgm:spPr/>
    </dgm:pt>
    <dgm:pt modelId="{302DDEE7-F949-40B0-9A04-D4C836074CC0}" type="pres">
      <dgm:prSet presAssocID="{A4F9BF65-F868-4B5E-9B3E-5369C5D0F6D1}" presName="tx1" presStyleLbl="revTx" presStyleIdx="1" presStyleCnt="8"/>
      <dgm:spPr/>
    </dgm:pt>
    <dgm:pt modelId="{3A3034F2-3AED-4513-9AC3-D2DCD8849648}" type="pres">
      <dgm:prSet presAssocID="{A4F9BF65-F868-4B5E-9B3E-5369C5D0F6D1}" presName="vert1" presStyleCnt="0"/>
      <dgm:spPr/>
    </dgm:pt>
    <dgm:pt modelId="{8088D405-5B30-4A6A-BBF9-01BF4F6B5F39}" type="pres">
      <dgm:prSet presAssocID="{B360CF5E-8CCB-4F0D-8066-E9C0E5F8152D}" presName="thickLine" presStyleLbl="alignNode1" presStyleIdx="2" presStyleCnt="8"/>
      <dgm:spPr/>
    </dgm:pt>
    <dgm:pt modelId="{6D432A26-1A73-4C24-A8EA-00B0BF759E09}" type="pres">
      <dgm:prSet presAssocID="{B360CF5E-8CCB-4F0D-8066-E9C0E5F8152D}" presName="horz1" presStyleCnt="0"/>
      <dgm:spPr/>
    </dgm:pt>
    <dgm:pt modelId="{13BADBF1-D4BB-4C0E-B36D-160715250BDF}" type="pres">
      <dgm:prSet presAssocID="{B360CF5E-8CCB-4F0D-8066-E9C0E5F8152D}" presName="tx1" presStyleLbl="revTx" presStyleIdx="2" presStyleCnt="8"/>
      <dgm:spPr/>
    </dgm:pt>
    <dgm:pt modelId="{C2704E03-19E7-4E83-AE4E-1BDBCC557CB8}" type="pres">
      <dgm:prSet presAssocID="{B360CF5E-8CCB-4F0D-8066-E9C0E5F8152D}" presName="vert1" presStyleCnt="0"/>
      <dgm:spPr/>
    </dgm:pt>
    <dgm:pt modelId="{0FED346B-F976-4A9D-A3FF-9C377179D425}" type="pres">
      <dgm:prSet presAssocID="{54A67CA3-1818-47B7-9C08-4810078CB441}" presName="thickLine" presStyleLbl="alignNode1" presStyleIdx="3" presStyleCnt="8"/>
      <dgm:spPr/>
    </dgm:pt>
    <dgm:pt modelId="{C5BC2099-E16A-4EB7-AD5A-BFF751CDE2AE}" type="pres">
      <dgm:prSet presAssocID="{54A67CA3-1818-47B7-9C08-4810078CB441}" presName="horz1" presStyleCnt="0"/>
      <dgm:spPr/>
    </dgm:pt>
    <dgm:pt modelId="{B93F0C76-639D-40E0-8932-625B26907591}" type="pres">
      <dgm:prSet presAssocID="{54A67CA3-1818-47B7-9C08-4810078CB441}" presName="tx1" presStyleLbl="revTx" presStyleIdx="3" presStyleCnt="8"/>
      <dgm:spPr/>
    </dgm:pt>
    <dgm:pt modelId="{06E481F1-9DB6-4CF2-981E-3E2EE83C5B27}" type="pres">
      <dgm:prSet presAssocID="{54A67CA3-1818-47B7-9C08-4810078CB441}" presName="vert1" presStyleCnt="0"/>
      <dgm:spPr/>
    </dgm:pt>
    <dgm:pt modelId="{0F15AC8A-52FC-4ADF-8408-3B18B8F17B21}" type="pres">
      <dgm:prSet presAssocID="{B9A3E230-CD6D-48C2-AD01-4CE046F1505F}" presName="thickLine" presStyleLbl="alignNode1" presStyleIdx="4" presStyleCnt="8"/>
      <dgm:spPr/>
    </dgm:pt>
    <dgm:pt modelId="{7B6E7D6A-257A-4D6F-BE7F-F9F643BC3FB3}" type="pres">
      <dgm:prSet presAssocID="{B9A3E230-CD6D-48C2-AD01-4CE046F1505F}" presName="horz1" presStyleCnt="0"/>
      <dgm:spPr/>
    </dgm:pt>
    <dgm:pt modelId="{A7BCCB9F-E3FE-4001-A066-CC01A6D7365D}" type="pres">
      <dgm:prSet presAssocID="{B9A3E230-CD6D-48C2-AD01-4CE046F1505F}" presName="tx1" presStyleLbl="revTx" presStyleIdx="4" presStyleCnt="8"/>
      <dgm:spPr/>
    </dgm:pt>
    <dgm:pt modelId="{475F97A3-1956-4F18-833F-ABD10E03D2B3}" type="pres">
      <dgm:prSet presAssocID="{B9A3E230-CD6D-48C2-AD01-4CE046F1505F}" presName="vert1" presStyleCnt="0"/>
      <dgm:spPr/>
    </dgm:pt>
    <dgm:pt modelId="{7787F0C3-92C5-41A2-BD8F-6D5A1893DFD3}" type="pres">
      <dgm:prSet presAssocID="{085A4AE8-2BEA-4A58-9425-8B1DF24A89C9}" presName="thickLine" presStyleLbl="alignNode1" presStyleIdx="5" presStyleCnt="8"/>
      <dgm:spPr/>
    </dgm:pt>
    <dgm:pt modelId="{C24278E5-02FA-42DF-A18B-EBAC281343E4}" type="pres">
      <dgm:prSet presAssocID="{085A4AE8-2BEA-4A58-9425-8B1DF24A89C9}" presName="horz1" presStyleCnt="0"/>
      <dgm:spPr/>
    </dgm:pt>
    <dgm:pt modelId="{3F45793E-7841-4339-86ED-C790FBDA0886}" type="pres">
      <dgm:prSet presAssocID="{085A4AE8-2BEA-4A58-9425-8B1DF24A89C9}" presName="tx1" presStyleLbl="revTx" presStyleIdx="5" presStyleCnt="8"/>
      <dgm:spPr/>
    </dgm:pt>
    <dgm:pt modelId="{52D4CB14-EAC0-4CAE-A2A6-B17DEA1A9059}" type="pres">
      <dgm:prSet presAssocID="{085A4AE8-2BEA-4A58-9425-8B1DF24A89C9}" presName="vert1" presStyleCnt="0"/>
      <dgm:spPr/>
    </dgm:pt>
    <dgm:pt modelId="{3ED66962-6623-436E-8D03-BC66702B3438}" type="pres">
      <dgm:prSet presAssocID="{EDFC7539-99ED-4AB4-95E4-E5834FF19C27}" presName="thickLine" presStyleLbl="alignNode1" presStyleIdx="6" presStyleCnt="8"/>
      <dgm:spPr/>
    </dgm:pt>
    <dgm:pt modelId="{97924532-5A35-435F-9DFC-041355EC2662}" type="pres">
      <dgm:prSet presAssocID="{EDFC7539-99ED-4AB4-95E4-E5834FF19C27}" presName="horz1" presStyleCnt="0"/>
      <dgm:spPr/>
    </dgm:pt>
    <dgm:pt modelId="{F48F8405-2D6A-4FBF-B229-4256B2BB63C8}" type="pres">
      <dgm:prSet presAssocID="{EDFC7539-99ED-4AB4-95E4-E5834FF19C27}" presName="tx1" presStyleLbl="revTx" presStyleIdx="6" presStyleCnt="8"/>
      <dgm:spPr/>
    </dgm:pt>
    <dgm:pt modelId="{97CB6492-A895-492A-A462-66639365A974}" type="pres">
      <dgm:prSet presAssocID="{EDFC7539-99ED-4AB4-95E4-E5834FF19C27}" presName="vert1" presStyleCnt="0"/>
      <dgm:spPr/>
    </dgm:pt>
    <dgm:pt modelId="{96053DD3-88DD-48E8-95BD-F5F984C3B117}" type="pres">
      <dgm:prSet presAssocID="{3011E09B-2350-4F81-A754-72441DDFA774}" presName="thickLine" presStyleLbl="alignNode1" presStyleIdx="7" presStyleCnt="8"/>
      <dgm:spPr/>
    </dgm:pt>
    <dgm:pt modelId="{B1978112-39CA-45C6-8C34-02006066B9A3}" type="pres">
      <dgm:prSet presAssocID="{3011E09B-2350-4F81-A754-72441DDFA774}" presName="horz1" presStyleCnt="0"/>
      <dgm:spPr/>
    </dgm:pt>
    <dgm:pt modelId="{299D1777-06EF-4640-A020-BE707D8A7418}" type="pres">
      <dgm:prSet presAssocID="{3011E09B-2350-4F81-A754-72441DDFA774}" presName="tx1" presStyleLbl="revTx" presStyleIdx="7" presStyleCnt="8"/>
      <dgm:spPr/>
    </dgm:pt>
    <dgm:pt modelId="{3196E09F-73F8-4698-8414-C52E012FCC57}" type="pres">
      <dgm:prSet presAssocID="{3011E09B-2350-4F81-A754-72441DDFA774}" presName="vert1" presStyleCnt="0"/>
      <dgm:spPr/>
    </dgm:pt>
  </dgm:ptLst>
  <dgm:cxnLst>
    <dgm:cxn modelId="{0D56261A-1F35-49BF-BE6D-F848676B3A52}" type="presOf" srcId="{B360CF5E-8CCB-4F0D-8066-E9C0E5F8152D}" destId="{13BADBF1-D4BB-4C0E-B36D-160715250BDF}" srcOrd="0" destOrd="0" presId="urn:microsoft.com/office/officeart/2008/layout/LinedList"/>
    <dgm:cxn modelId="{D989631A-3F6E-442B-9A13-37CA387DD792}" srcId="{904180DF-6F94-4AA6-B0B5-072702D7C2DC}" destId="{54A67CA3-1818-47B7-9C08-4810078CB441}" srcOrd="3" destOrd="0" parTransId="{8C463BF0-8918-46B4-8FDC-3540B81DAB0E}" sibTransId="{4F0595B0-021B-43DF-9A84-DE9082A7C996}"/>
    <dgm:cxn modelId="{CFC0861E-A7A8-40DD-A438-64AC527EB159}" srcId="{904180DF-6F94-4AA6-B0B5-072702D7C2DC}" destId="{3011E09B-2350-4F81-A754-72441DDFA774}" srcOrd="7" destOrd="0" parTransId="{2F18846C-8717-4DB5-97CC-A5FDD650DC7A}" sibTransId="{B024404B-075E-40AF-8778-8F0425EEC474}"/>
    <dgm:cxn modelId="{BB1FAE21-4A6A-46B2-A49C-6C881CCCE3D1}" type="presOf" srcId="{3011E09B-2350-4F81-A754-72441DDFA774}" destId="{299D1777-06EF-4640-A020-BE707D8A7418}" srcOrd="0" destOrd="0" presId="urn:microsoft.com/office/officeart/2008/layout/LinedList"/>
    <dgm:cxn modelId="{F985F122-4350-4262-ADCD-ADBE82CFE08A}" type="presOf" srcId="{904180DF-6F94-4AA6-B0B5-072702D7C2DC}" destId="{EFE10D06-F1F7-468C-94E2-6F76FE5AFFBF}" srcOrd="0" destOrd="0" presId="urn:microsoft.com/office/officeart/2008/layout/LinedList"/>
    <dgm:cxn modelId="{3C02CA5B-2617-4916-BA79-6E74CADB5B52}" type="presOf" srcId="{EDFC7539-99ED-4AB4-95E4-E5834FF19C27}" destId="{F48F8405-2D6A-4FBF-B229-4256B2BB63C8}" srcOrd="0" destOrd="0" presId="urn:microsoft.com/office/officeart/2008/layout/LinedList"/>
    <dgm:cxn modelId="{1A844044-1EC9-436C-9DBD-555B9B98895D}" type="presOf" srcId="{54A67CA3-1818-47B7-9C08-4810078CB441}" destId="{B93F0C76-639D-40E0-8932-625B26907591}" srcOrd="0" destOrd="0" presId="urn:microsoft.com/office/officeart/2008/layout/LinedList"/>
    <dgm:cxn modelId="{12C87853-E13C-4A30-BCF0-38A38E642F9C}" type="presOf" srcId="{60E9499D-6B66-49C1-A6D0-A62403E76224}" destId="{97E5E2CC-9068-40EB-8AF2-62740EFC0CE8}" srcOrd="0" destOrd="0" presId="urn:microsoft.com/office/officeart/2008/layout/LinedList"/>
    <dgm:cxn modelId="{F3F78B59-1A3C-4DA3-A675-B6F003A58B87}" type="presOf" srcId="{085A4AE8-2BEA-4A58-9425-8B1DF24A89C9}" destId="{3F45793E-7841-4339-86ED-C790FBDA0886}" srcOrd="0" destOrd="0" presId="urn:microsoft.com/office/officeart/2008/layout/LinedList"/>
    <dgm:cxn modelId="{2EA59879-B520-4B71-9AF1-EF318DF19390}" srcId="{904180DF-6F94-4AA6-B0B5-072702D7C2DC}" destId="{B360CF5E-8CCB-4F0D-8066-E9C0E5F8152D}" srcOrd="2" destOrd="0" parTransId="{B5D5C6B2-9CE4-4421-88C2-EB1FA87E2B49}" sibTransId="{A08935DC-DC13-4C29-93FF-606EEA510461}"/>
    <dgm:cxn modelId="{540C607E-C5A2-4EC6-A642-DBDACB5A2D2E}" srcId="{904180DF-6F94-4AA6-B0B5-072702D7C2DC}" destId="{A4F9BF65-F868-4B5E-9B3E-5369C5D0F6D1}" srcOrd="1" destOrd="0" parTransId="{CAB19742-9D80-4283-8C4D-149697C672C9}" sibTransId="{2D65132E-142A-4519-8B6B-66DD77891C24}"/>
    <dgm:cxn modelId="{38E88A83-CD54-4FA2-8DD3-B220DE5A4904}" srcId="{904180DF-6F94-4AA6-B0B5-072702D7C2DC}" destId="{085A4AE8-2BEA-4A58-9425-8B1DF24A89C9}" srcOrd="5" destOrd="0" parTransId="{D231C03F-5B79-4DC3-B761-E72776AE6D72}" sibTransId="{2D30EB43-679A-42A1-AF7F-7FE59AE09A58}"/>
    <dgm:cxn modelId="{8C3FBF8D-A501-40E0-A6F4-D7FE59E353E3}" type="presOf" srcId="{A4F9BF65-F868-4B5E-9B3E-5369C5D0F6D1}" destId="{302DDEE7-F949-40B0-9A04-D4C836074CC0}" srcOrd="0" destOrd="0" presId="urn:microsoft.com/office/officeart/2008/layout/LinedList"/>
    <dgm:cxn modelId="{3F3859A9-83D9-45D5-B6E8-CB1C0B00AB8E}" srcId="{904180DF-6F94-4AA6-B0B5-072702D7C2DC}" destId="{B9A3E230-CD6D-48C2-AD01-4CE046F1505F}" srcOrd="4" destOrd="0" parTransId="{9F0AD865-7293-4B7F-A3E4-AED4C4E2E634}" sibTransId="{D2F0D00E-CF95-473C-83FB-CB0D00A4996C}"/>
    <dgm:cxn modelId="{371D0ACE-CC69-4EDA-9728-81184057F10A}" srcId="{904180DF-6F94-4AA6-B0B5-072702D7C2DC}" destId="{EDFC7539-99ED-4AB4-95E4-E5834FF19C27}" srcOrd="6" destOrd="0" parTransId="{D3155169-BA81-496A-A292-6F59C021FB26}" sibTransId="{FF6B14C1-5F6B-4358-A746-DEAC765B7CA5}"/>
    <dgm:cxn modelId="{84A908D9-AEB6-48EF-9CB5-D7D7D89BC1E8}" srcId="{904180DF-6F94-4AA6-B0B5-072702D7C2DC}" destId="{60E9499D-6B66-49C1-A6D0-A62403E76224}" srcOrd="0" destOrd="0" parTransId="{43D9F66B-75CB-4129-9DF6-D7F85C6F1DD1}" sibTransId="{00ED03EE-162B-4125-8308-155A7C1F2685}"/>
    <dgm:cxn modelId="{0687AAFC-34CB-496B-82D6-3775AA05CC3D}" type="presOf" srcId="{B9A3E230-CD6D-48C2-AD01-4CE046F1505F}" destId="{A7BCCB9F-E3FE-4001-A066-CC01A6D7365D}" srcOrd="0" destOrd="0" presId="urn:microsoft.com/office/officeart/2008/layout/LinedList"/>
    <dgm:cxn modelId="{C5005EF8-8158-48FF-8316-EA90C74C0C33}" type="presParOf" srcId="{EFE10D06-F1F7-468C-94E2-6F76FE5AFFBF}" destId="{559C1A29-4A98-4560-B12B-4633900834D5}" srcOrd="0" destOrd="0" presId="urn:microsoft.com/office/officeart/2008/layout/LinedList"/>
    <dgm:cxn modelId="{D4DCE1B4-2376-4BB3-95E1-CC610C9B5CD5}" type="presParOf" srcId="{EFE10D06-F1F7-468C-94E2-6F76FE5AFFBF}" destId="{10176DA2-1307-4797-AE94-514AB543F828}" srcOrd="1" destOrd="0" presId="urn:microsoft.com/office/officeart/2008/layout/LinedList"/>
    <dgm:cxn modelId="{F7EA2AB5-2270-4C17-9E83-B738FF88C157}" type="presParOf" srcId="{10176DA2-1307-4797-AE94-514AB543F828}" destId="{97E5E2CC-9068-40EB-8AF2-62740EFC0CE8}" srcOrd="0" destOrd="0" presId="urn:microsoft.com/office/officeart/2008/layout/LinedList"/>
    <dgm:cxn modelId="{A4AF38AB-7261-435F-82B5-AD9D8196D2CD}" type="presParOf" srcId="{10176DA2-1307-4797-AE94-514AB543F828}" destId="{BC5E23F4-C5DA-4FDF-806D-C987FCE9B782}" srcOrd="1" destOrd="0" presId="urn:microsoft.com/office/officeart/2008/layout/LinedList"/>
    <dgm:cxn modelId="{9327A622-3865-473A-A193-E9B2AF00D574}" type="presParOf" srcId="{EFE10D06-F1F7-468C-94E2-6F76FE5AFFBF}" destId="{924F9134-2BC7-4743-8C28-7B6A67CD68B5}" srcOrd="2" destOrd="0" presId="urn:microsoft.com/office/officeart/2008/layout/LinedList"/>
    <dgm:cxn modelId="{AA02A1F5-24C8-471E-92FF-86C2CD37E12D}" type="presParOf" srcId="{EFE10D06-F1F7-468C-94E2-6F76FE5AFFBF}" destId="{AC24B677-33B6-41FE-A458-048F861E72D0}" srcOrd="3" destOrd="0" presId="urn:microsoft.com/office/officeart/2008/layout/LinedList"/>
    <dgm:cxn modelId="{349D4DA0-0750-4EC0-827D-5B62E4333A47}" type="presParOf" srcId="{AC24B677-33B6-41FE-A458-048F861E72D0}" destId="{302DDEE7-F949-40B0-9A04-D4C836074CC0}" srcOrd="0" destOrd="0" presId="urn:microsoft.com/office/officeart/2008/layout/LinedList"/>
    <dgm:cxn modelId="{EB045483-5B49-427D-B790-D421297A4C69}" type="presParOf" srcId="{AC24B677-33B6-41FE-A458-048F861E72D0}" destId="{3A3034F2-3AED-4513-9AC3-D2DCD8849648}" srcOrd="1" destOrd="0" presId="urn:microsoft.com/office/officeart/2008/layout/LinedList"/>
    <dgm:cxn modelId="{CDA16DE5-FBA7-40E3-A852-E71926755336}" type="presParOf" srcId="{EFE10D06-F1F7-468C-94E2-6F76FE5AFFBF}" destId="{8088D405-5B30-4A6A-BBF9-01BF4F6B5F39}" srcOrd="4" destOrd="0" presId="urn:microsoft.com/office/officeart/2008/layout/LinedList"/>
    <dgm:cxn modelId="{133F7737-6393-41E6-86AF-2035B9E4D2ED}" type="presParOf" srcId="{EFE10D06-F1F7-468C-94E2-6F76FE5AFFBF}" destId="{6D432A26-1A73-4C24-A8EA-00B0BF759E09}" srcOrd="5" destOrd="0" presId="urn:microsoft.com/office/officeart/2008/layout/LinedList"/>
    <dgm:cxn modelId="{FB874EE1-FCED-45D8-B635-F17EDEC54941}" type="presParOf" srcId="{6D432A26-1A73-4C24-A8EA-00B0BF759E09}" destId="{13BADBF1-D4BB-4C0E-B36D-160715250BDF}" srcOrd="0" destOrd="0" presId="urn:microsoft.com/office/officeart/2008/layout/LinedList"/>
    <dgm:cxn modelId="{B42BAB2D-7744-4580-A164-BD24EE76E8B7}" type="presParOf" srcId="{6D432A26-1A73-4C24-A8EA-00B0BF759E09}" destId="{C2704E03-19E7-4E83-AE4E-1BDBCC557CB8}" srcOrd="1" destOrd="0" presId="urn:microsoft.com/office/officeart/2008/layout/LinedList"/>
    <dgm:cxn modelId="{AC100970-AC1B-4A7B-A656-DA557DDC4484}" type="presParOf" srcId="{EFE10D06-F1F7-468C-94E2-6F76FE5AFFBF}" destId="{0FED346B-F976-4A9D-A3FF-9C377179D425}" srcOrd="6" destOrd="0" presId="urn:microsoft.com/office/officeart/2008/layout/LinedList"/>
    <dgm:cxn modelId="{82CD6580-2415-4959-813F-B0B865C85A01}" type="presParOf" srcId="{EFE10D06-F1F7-468C-94E2-6F76FE5AFFBF}" destId="{C5BC2099-E16A-4EB7-AD5A-BFF751CDE2AE}" srcOrd="7" destOrd="0" presId="urn:microsoft.com/office/officeart/2008/layout/LinedList"/>
    <dgm:cxn modelId="{B26308DB-6470-4201-91E7-796B320C95FB}" type="presParOf" srcId="{C5BC2099-E16A-4EB7-AD5A-BFF751CDE2AE}" destId="{B93F0C76-639D-40E0-8932-625B26907591}" srcOrd="0" destOrd="0" presId="urn:microsoft.com/office/officeart/2008/layout/LinedList"/>
    <dgm:cxn modelId="{09B2A501-6D88-4A7F-A1D0-C406FC6DC133}" type="presParOf" srcId="{C5BC2099-E16A-4EB7-AD5A-BFF751CDE2AE}" destId="{06E481F1-9DB6-4CF2-981E-3E2EE83C5B27}" srcOrd="1" destOrd="0" presId="urn:microsoft.com/office/officeart/2008/layout/LinedList"/>
    <dgm:cxn modelId="{22735FE5-2052-43AB-A086-06F7D1917B7A}" type="presParOf" srcId="{EFE10D06-F1F7-468C-94E2-6F76FE5AFFBF}" destId="{0F15AC8A-52FC-4ADF-8408-3B18B8F17B21}" srcOrd="8" destOrd="0" presId="urn:microsoft.com/office/officeart/2008/layout/LinedList"/>
    <dgm:cxn modelId="{61E348E6-4A7F-401F-9ECB-B940D16D383C}" type="presParOf" srcId="{EFE10D06-F1F7-468C-94E2-6F76FE5AFFBF}" destId="{7B6E7D6A-257A-4D6F-BE7F-F9F643BC3FB3}" srcOrd="9" destOrd="0" presId="urn:microsoft.com/office/officeart/2008/layout/LinedList"/>
    <dgm:cxn modelId="{4DD51096-3DAF-4609-8570-50E2E27AF388}" type="presParOf" srcId="{7B6E7D6A-257A-4D6F-BE7F-F9F643BC3FB3}" destId="{A7BCCB9F-E3FE-4001-A066-CC01A6D7365D}" srcOrd="0" destOrd="0" presId="urn:microsoft.com/office/officeart/2008/layout/LinedList"/>
    <dgm:cxn modelId="{6D254B48-AD8B-4A50-8CEB-FCE3857D0947}" type="presParOf" srcId="{7B6E7D6A-257A-4D6F-BE7F-F9F643BC3FB3}" destId="{475F97A3-1956-4F18-833F-ABD10E03D2B3}" srcOrd="1" destOrd="0" presId="urn:microsoft.com/office/officeart/2008/layout/LinedList"/>
    <dgm:cxn modelId="{6A077831-F8BA-4A24-A40E-BD43DC7C1236}" type="presParOf" srcId="{EFE10D06-F1F7-468C-94E2-6F76FE5AFFBF}" destId="{7787F0C3-92C5-41A2-BD8F-6D5A1893DFD3}" srcOrd="10" destOrd="0" presId="urn:microsoft.com/office/officeart/2008/layout/LinedList"/>
    <dgm:cxn modelId="{DA03389F-6EB6-4290-9BA6-2A0BB21AA410}" type="presParOf" srcId="{EFE10D06-F1F7-468C-94E2-6F76FE5AFFBF}" destId="{C24278E5-02FA-42DF-A18B-EBAC281343E4}" srcOrd="11" destOrd="0" presId="urn:microsoft.com/office/officeart/2008/layout/LinedList"/>
    <dgm:cxn modelId="{43E87175-9314-462B-9CAB-299C5F46DFB0}" type="presParOf" srcId="{C24278E5-02FA-42DF-A18B-EBAC281343E4}" destId="{3F45793E-7841-4339-86ED-C790FBDA0886}" srcOrd="0" destOrd="0" presId="urn:microsoft.com/office/officeart/2008/layout/LinedList"/>
    <dgm:cxn modelId="{A87532CA-FBC2-457F-84B6-0C1A3B641E9E}" type="presParOf" srcId="{C24278E5-02FA-42DF-A18B-EBAC281343E4}" destId="{52D4CB14-EAC0-4CAE-A2A6-B17DEA1A9059}" srcOrd="1" destOrd="0" presId="urn:microsoft.com/office/officeart/2008/layout/LinedList"/>
    <dgm:cxn modelId="{012CA4B3-A3FE-4DBD-8C34-6738D689C463}" type="presParOf" srcId="{EFE10D06-F1F7-468C-94E2-6F76FE5AFFBF}" destId="{3ED66962-6623-436E-8D03-BC66702B3438}" srcOrd="12" destOrd="0" presId="urn:microsoft.com/office/officeart/2008/layout/LinedList"/>
    <dgm:cxn modelId="{895F8EBE-9C62-4265-B1C1-0D02D7DC2356}" type="presParOf" srcId="{EFE10D06-F1F7-468C-94E2-6F76FE5AFFBF}" destId="{97924532-5A35-435F-9DFC-041355EC2662}" srcOrd="13" destOrd="0" presId="urn:microsoft.com/office/officeart/2008/layout/LinedList"/>
    <dgm:cxn modelId="{99629060-D094-4EED-9C39-A603B607D73F}" type="presParOf" srcId="{97924532-5A35-435F-9DFC-041355EC2662}" destId="{F48F8405-2D6A-4FBF-B229-4256B2BB63C8}" srcOrd="0" destOrd="0" presId="urn:microsoft.com/office/officeart/2008/layout/LinedList"/>
    <dgm:cxn modelId="{F533298F-76DF-411C-8C6A-C54306AC7E2D}" type="presParOf" srcId="{97924532-5A35-435F-9DFC-041355EC2662}" destId="{97CB6492-A895-492A-A462-66639365A974}" srcOrd="1" destOrd="0" presId="urn:microsoft.com/office/officeart/2008/layout/LinedList"/>
    <dgm:cxn modelId="{6BE8496D-1227-4AEB-947F-ACC94ECDE623}" type="presParOf" srcId="{EFE10D06-F1F7-468C-94E2-6F76FE5AFFBF}" destId="{96053DD3-88DD-48E8-95BD-F5F984C3B117}" srcOrd="14" destOrd="0" presId="urn:microsoft.com/office/officeart/2008/layout/LinedList"/>
    <dgm:cxn modelId="{B2E7B9AF-0B0E-4CB6-83A5-04EFC6CF9969}" type="presParOf" srcId="{EFE10D06-F1F7-468C-94E2-6F76FE5AFFBF}" destId="{B1978112-39CA-45C6-8C34-02006066B9A3}" srcOrd="15" destOrd="0" presId="urn:microsoft.com/office/officeart/2008/layout/LinedList"/>
    <dgm:cxn modelId="{E6612BF3-E69C-4E7C-BDD8-7D2764E14362}" type="presParOf" srcId="{B1978112-39CA-45C6-8C34-02006066B9A3}" destId="{299D1777-06EF-4640-A020-BE707D8A7418}" srcOrd="0" destOrd="0" presId="urn:microsoft.com/office/officeart/2008/layout/LinedList"/>
    <dgm:cxn modelId="{ABA1FF7D-6C43-4B90-B09B-0D6BC80D75B3}" type="presParOf" srcId="{B1978112-39CA-45C6-8C34-02006066B9A3}" destId="{3196E09F-73F8-4698-8414-C52E012FCC5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3FD83F8-553C-4B2C-9A66-95CCE920F46F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2CDE2B12-8030-4B96-9548-309182A849A0}">
      <dgm:prSet/>
      <dgm:spPr/>
      <dgm:t>
        <a:bodyPr/>
        <a:lstStyle/>
        <a:p>
          <a:r>
            <a:rPr lang="en-GB" dirty="0"/>
            <a:t>By the age 2 years old, the brain grows to 80% of an adult size. During this stage of their lives, infants are expected to meet critical developmental milestones: </a:t>
          </a:r>
          <a:endParaRPr lang="en-US" dirty="0"/>
        </a:p>
      </dgm:t>
    </dgm:pt>
    <dgm:pt modelId="{3B6C310C-8BD7-47EC-AD79-9BB3C598A0B8}" type="parTrans" cxnId="{A73FFF67-2C43-46B6-BDFE-BDC1D28C1A33}">
      <dgm:prSet/>
      <dgm:spPr/>
      <dgm:t>
        <a:bodyPr/>
        <a:lstStyle/>
        <a:p>
          <a:endParaRPr lang="en-US"/>
        </a:p>
      </dgm:t>
    </dgm:pt>
    <dgm:pt modelId="{7AF96F6F-31F8-4A9C-8448-4BC9842713CE}" type="sibTrans" cxnId="{A73FFF67-2C43-46B6-BDFE-BDC1D28C1A33}">
      <dgm:prSet/>
      <dgm:spPr/>
      <dgm:t>
        <a:bodyPr/>
        <a:lstStyle/>
        <a:p>
          <a:endParaRPr lang="en-US"/>
        </a:p>
      </dgm:t>
    </dgm:pt>
    <dgm:pt modelId="{CDB409CC-5B80-403F-9524-0789997EDD63}">
      <dgm:prSet/>
      <dgm:spPr/>
      <dgm:t>
        <a:bodyPr/>
        <a:lstStyle/>
        <a:p>
          <a:r>
            <a:rPr lang="en-GB" dirty="0"/>
            <a:t>Gross motor (Balance, co-ordination, body awareness, physical strength, reaction time) </a:t>
          </a:r>
          <a:endParaRPr lang="en-US" dirty="0"/>
        </a:p>
      </dgm:t>
    </dgm:pt>
    <dgm:pt modelId="{AC623118-03B9-4BF7-8234-7AAE85159F87}" type="parTrans" cxnId="{D37178A1-AEBC-497A-A947-A7946F392EF8}">
      <dgm:prSet/>
      <dgm:spPr/>
      <dgm:t>
        <a:bodyPr/>
        <a:lstStyle/>
        <a:p>
          <a:endParaRPr lang="en-US"/>
        </a:p>
      </dgm:t>
    </dgm:pt>
    <dgm:pt modelId="{84DDDC07-F7D6-4E3C-93B7-124ED4080B22}" type="sibTrans" cxnId="{D37178A1-AEBC-497A-A947-A7946F392EF8}">
      <dgm:prSet/>
      <dgm:spPr/>
      <dgm:t>
        <a:bodyPr/>
        <a:lstStyle/>
        <a:p>
          <a:endParaRPr lang="en-US"/>
        </a:p>
      </dgm:t>
    </dgm:pt>
    <dgm:pt modelId="{45B6AFCD-98B9-4383-8606-2B9ED3195B13}">
      <dgm:prSet/>
      <dgm:spPr/>
      <dgm:t>
        <a:bodyPr/>
        <a:lstStyle/>
        <a:p>
          <a:r>
            <a:rPr lang="en-GB" dirty="0"/>
            <a:t>Fine motor (hands, fingers, lips, tongue and eyes)</a:t>
          </a:r>
          <a:endParaRPr lang="en-US" dirty="0"/>
        </a:p>
      </dgm:t>
    </dgm:pt>
    <dgm:pt modelId="{8B329214-F859-41EF-BA12-C76EEFA4068B}" type="parTrans" cxnId="{A9B2EF9A-DF2C-4109-BB09-8998A63BA2F1}">
      <dgm:prSet/>
      <dgm:spPr/>
      <dgm:t>
        <a:bodyPr/>
        <a:lstStyle/>
        <a:p>
          <a:endParaRPr lang="en-US"/>
        </a:p>
      </dgm:t>
    </dgm:pt>
    <dgm:pt modelId="{DA4DD4F4-D850-4A72-80C6-C39641EE4178}" type="sibTrans" cxnId="{A9B2EF9A-DF2C-4109-BB09-8998A63BA2F1}">
      <dgm:prSet/>
      <dgm:spPr/>
      <dgm:t>
        <a:bodyPr/>
        <a:lstStyle/>
        <a:p>
          <a:endParaRPr lang="en-US"/>
        </a:p>
      </dgm:t>
    </dgm:pt>
    <dgm:pt modelId="{A34BCC7C-9460-475D-A1D5-C56FAFE81409}">
      <dgm:prSet/>
      <dgm:spPr/>
      <dgm:t>
        <a:bodyPr/>
        <a:lstStyle/>
        <a:p>
          <a:r>
            <a:rPr lang="en-GB" dirty="0"/>
            <a:t>Language</a:t>
          </a:r>
          <a:endParaRPr lang="en-US" dirty="0"/>
        </a:p>
      </dgm:t>
    </dgm:pt>
    <dgm:pt modelId="{6B0BC328-968F-4F37-A620-BBE57BE162E8}" type="parTrans" cxnId="{D50D98D6-D80F-4952-B6BA-B265BF4BC24E}">
      <dgm:prSet/>
      <dgm:spPr/>
      <dgm:t>
        <a:bodyPr/>
        <a:lstStyle/>
        <a:p>
          <a:endParaRPr lang="en-US"/>
        </a:p>
      </dgm:t>
    </dgm:pt>
    <dgm:pt modelId="{4D6FB274-829E-4FF8-AF07-3CD8F11C8E92}" type="sibTrans" cxnId="{D50D98D6-D80F-4952-B6BA-B265BF4BC24E}">
      <dgm:prSet/>
      <dgm:spPr/>
      <dgm:t>
        <a:bodyPr/>
        <a:lstStyle/>
        <a:p>
          <a:endParaRPr lang="en-US"/>
        </a:p>
      </dgm:t>
    </dgm:pt>
    <dgm:pt modelId="{1A645372-C80C-4483-B33B-6591F92AE536}">
      <dgm:prSet/>
      <dgm:spPr/>
      <dgm:t>
        <a:bodyPr/>
        <a:lstStyle/>
        <a:p>
          <a:r>
            <a:rPr lang="en-GB" dirty="0"/>
            <a:t>Cognition</a:t>
          </a:r>
          <a:endParaRPr lang="en-US" dirty="0"/>
        </a:p>
      </dgm:t>
    </dgm:pt>
    <dgm:pt modelId="{E041927F-D035-4990-8788-23AD75FAA4E1}" type="parTrans" cxnId="{BEB39A9F-B1C2-49B3-B940-7EB44415F700}">
      <dgm:prSet/>
      <dgm:spPr/>
      <dgm:t>
        <a:bodyPr/>
        <a:lstStyle/>
        <a:p>
          <a:endParaRPr lang="en-US"/>
        </a:p>
      </dgm:t>
    </dgm:pt>
    <dgm:pt modelId="{423E01BA-9E8C-4672-BDC0-B814F8098A6C}" type="sibTrans" cxnId="{BEB39A9F-B1C2-49B3-B940-7EB44415F700}">
      <dgm:prSet/>
      <dgm:spPr/>
      <dgm:t>
        <a:bodyPr/>
        <a:lstStyle/>
        <a:p>
          <a:endParaRPr lang="en-US"/>
        </a:p>
      </dgm:t>
    </dgm:pt>
    <dgm:pt modelId="{18894A72-72E1-42BF-A5F8-641293ED6EDC}">
      <dgm:prSet/>
      <dgm:spPr/>
      <dgm:t>
        <a:bodyPr/>
        <a:lstStyle/>
        <a:p>
          <a:r>
            <a:rPr lang="en-GB" dirty="0"/>
            <a:t>Social emotional (Attachment)</a:t>
          </a:r>
          <a:endParaRPr lang="en-US" dirty="0"/>
        </a:p>
      </dgm:t>
    </dgm:pt>
    <dgm:pt modelId="{C75DDB45-4FB9-4C0B-9EA7-909F481BD6EE}" type="parTrans" cxnId="{26F6789B-EF28-4FCA-9B40-90CE2FCCEBA2}">
      <dgm:prSet/>
      <dgm:spPr/>
      <dgm:t>
        <a:bodyPr/>
        <a:lstStyle/>
        <a:p>
          <a:endParaRPr lang="en-US"/>
        </a:p>
      </dgm:t>
    </dgm:pt>
    <dgm:pt modelId="{20556269-0F50-4CB1-8F47-484B8EFCB309}" type="sibTrans" cxnId="{26F6789B-EF28-4FCA-9B40-90CE2FCCEBA2}">
      <dgm:prSet/>
      <dgm:spPr/>
      <dgm:t>
        <a:bodyPr/>
        <a:lstStyle/>
        <a:p>
          <a:endParaRPr lang="en-US"/>
        </a:p>
      </dgm:t>
    </dgm:pt>
    <dgm:pt modelId="{7684FF7A-821F-4F65-BE45-DD4A12BFE379}">
      <dgm:prSet/>
      <dgm:spPr/>
      <dgm:t>
        <a:bodyPr/>
        <a:lstStyle/>
        <a:p>
          <a:r>
            <a:rPr lang="en-GB"/>
            <a:t>Behavioural </a:t>
          </a:r>
          <a:endParaRPr lang="en-US"/>
        </a:p>
      </dgm:t>
    </dgm:pt>
    <dgm:pt modelId="{A53C007A-342C-4DF4-86E4-C5720D8AECFF}" type="parTrans" cxnId="{7830C34E-D044-4F30-B82E-21CE6ABBC480}">
      <dgm:prSet/>
      <dgm:spPr/>
      <dgm:t>
        <a:bodyPr/>
        <a:lstStyle/>
        <a:p>
          <a:endParaRPr lang="en-US"/>
        </a:p>
      </dgm:t>
    </dgm:pt>
    <dgm:pt modelId="{EFEC3F49-391B-498D-BDEF-0F3ACE09F788}" type="sibTrans" cxnId="{7830C34E-D044-4F30-B82E-21CE6ABBC480}">
      <dgm:prSet/>
      <dgm:spPr/>
      <dgm:t>
        <a:bodyPr/>
        <a:lstStyle/>
        <a:p>
          <a:endParaRPr lang="en-US"/>
        </a:p>
      </dgm:t>
    </dgm:pt>
    <dgm:pt modelId="{3253ADE2-22FC-4DAF-9D60-6C28F80AF3BF}" type="pres">
      <dgm:prSet presAssocID="{D3FD83F8-553C-4B2C-9A66-95CCE920F46F}" presName="vert0" presStyleCnt="0">
        <dgm:presLayoutVars>
          <dgm:dir/>
          <dgm:animOne val="branch"/>
          <dgm:animLvl val="lvl"/>
        </dgm:presLayoutVars>
      </dgm:prSet>
      <dgm:spPr/>
    </dgm:pt>
    <dgm:pt modelId="{066CE466-BABF-4C87-94CD-61D16926ED24}" type="pres">
      <dgm:prSet presAssocID="{2CDE2B12-8030-4B96-9548-309182A849A0}" presName="thickLine" presStyleLbl="alignNode1" presStyleIdx="0" presStyleCnt="7"/>
      <dgm:spPr/>
    </dgm:pt>
    <dgm:pt modelId="{043FACD2-0E29-4B6F-B0F4-45DBF154FC89}" type="pres">
      <dgm:prSet presAssocID="{2CDE2B12-8030-4B96-9548-309182A849A0}" presName="horz1" presStyleCnt="0"/>
      <dgm:spPr/>
    </dgm:pt>
    <dgm:pt modelId="{AA20EF17-6AF3-420A-B336-71E6005D65EE}" type="pres">
      <dgm:prSet presAssocID="{2CDE2B12-8030-4B96-9548-309182A849A0}" presName="tx1" presStyleLbl="revTx" presStyleIdx="0" presStyleCnt="7"/>
      <dgm:spPr/>
    </dgm:pt>
    <dgm:pt modelId="{6B69E3C0-4392-4A24-AB36-0D4E2E2112B2}" type="pres">
      <dgm:prSet presAssocID="{2CDE2B12-8030-4B96-9548-309182A849A0}" presName="vert1" presStyleCnt="0"/>
      <dgm:spPr/>
    </dgm:pt>
    <dgm:pt modelId="{5C559867-27AA-44C3-8004-6B32041F0F41}" type="pres">
      <dgm:prSet presAssocID="{CDB409CC-5B80-403F-9524-0789997EDD63}" presName="thickLine" presStyleLbl="alignNode1" presStyleIdx="1" presStyleCnt="7"/>
      <dgm:spPr/>
    </dgm:pt>
    <dgm:pt modelId="{0CA0D467-0EB3-423D-85CC-410012C5B7D7}" type="pres">
      <dgm:prSet presAssocID="{CDB409CC-5B80-403F-9524-0789997EDD63}" presName="horz1" presStyleCnt="0"/>
      <dgm:spPr/>
    </dgm:pt>
    <dgm:pt modelId="{82DB7E0A-CEA7-4024-8D2B-9BD47F84F175}" type="pres">
      <dgm:prSet presAssocID="{CDB409CC-5B80-403F-9524-0789997EDD63}" presName="tx1" presStyleLbl="revTx" presStyleIdx="1" presStyleCnt="7"/>
      <dgm:spPr/>
    </dgm:pt>
    <dgm:pt modelId="{7CC48568-E404-4A63-B3B6-67667311D9A2}" type="pres">
      <dgm:prSet presAssocID="{CDB409CC-5B80-403F-9524-0789997EDD63}" presName="vert1" presStyleCnt="0"/>
      <dgm:spPr/>
    </dgm:pt>
    <dgm:pt modelId="{3D97119B-2187-44A2-976D-69E547664312}" type="pres">
      <dgm:prSet presAssocID="{45B6AFCD-98B9-4383-8606-2B9ED3195B13}" presName="thickLine" presStyleLbl="alignNode1" presStyleIdx="2" presStyleCnt="7"/>
      <dgm:spPr/>
    </dgm:pt>
    <dgm:pt modelId="{0BE4B8CF-BA02-4046-81FA-69F8FCB69EE0}" type="pres">
      <dgm:prSet presAssocID="{45B6AFCD-98B9-4383-8606-2B9ED3195B13}" presName="horz1" presStyleCnt="0"/>
      <dgm:spPr/>
    </dgm:pt>
    <dgm:pt modelId="{14DA2246-0866-4940-8BE4-31ACB13154A3}" type="pres">
      <dgm:prSet presAssocID="{45B6AFCD-98B9-4383-8606-2B9ED3195B13}" presName="tx1" presStyleLbl="revTx" presStyleIdx="2" presStyleCnt="7"/>
      <dgm:spPr/>
    </dgm:pt>
    <dgm:pt modelId="{4D753747-8D35-43C1-9D03-23906EE78811}" type="pres">
      <dgm:prSet presAssocID="{45B6AFCD-98B9-4383-8606-2B9ED3195B13}" presName="vert1" presStyleCnt="0"/>
      <dgm:spPr/>
    </dgm:pt>
    <dgm:pt modelId="{E9BE1930-3D52-4E38-A643-1118806C4EEE}" type="pres">
      <dgm:prSet presAssocID="{A34BCC7C-9460-475D-A1D5-C56FAFE81409}" presName="thickLine" presStyleLbl="alignNode1" presStyleIdx="3" presStyleCnt="7"/>
      <dgm:spPr/>
    </dgm:pt>
    <dgm:pt modelId="{2D9C15A8-C999-4453-B23F-654BE2E1895E}" type="pres">
      <dgm:prSet presAssocID="{A34BCC7C-9460-475D-A1D5-C56FAFE81409}" presName="horz1" presStyleCnt="0"/>
      <dgm:spPr/>
    </dgm:pt>
    <dgm:pt modelId="{14810442-B4ED-4426-B1C5-685B4750D9FF}" type="pres">
      <dgm:prSet presAssocID="{A34BCC7C-9460-475D-A1D5-C56FAFE81409}" presName="tx1" presStyleLbl="revTx" presStyleIdx="3" presStyleCnt="7"/>
      <dgm:spPr/>
    </dgm:pt>
    <dgm:pt modelId="{9C7730FB-29B5-446F-BB86-FB34348D1795}" type="pres">
      <dgm:prSet presAssocID="{A34BCC7C-9460-475D-A1D5-C56FAFE81409}" presName="vert1" presStyleCnt="0"/>
      <dgm:spPr/>
    </dgm:pt>
    <dgm:pt modelId="{CAC9AE62-1F1B-4B26-AE28-23DE02AE3D19}" type="pres">
      <dgm:prSet presAssocID="{1A645372-C80C-4483-B33B-6591F92AE536}" presName="thickLine" presStyleLbl="alignNode1" presStyleIdx="4" presStyleCnt="7"/>
      <dgm:spPr/>
    </dgm:pt>
    <dgm:pt modelId="{04DBEADC-951A-44F1-81FC-E53ADF020F47}" type="pres">
      <dgm:prSet presAssocID="{1A645372-C80C-4483-B33B-6591F92AE536}" presName="horz1" presStyleCnt="0"/>
      <dgm:spPr/>
    </dgm:pt>
    <dgm:pt modelId="{30C51ED8-E8E8-4652-A3FA-8711ACD50ECA}" type="pres">
      <dgm:prSet presAssocID="{1A645372-C80C-4483-B33B-6591F92AE536}" presName="tx1" presStyleLbl="revTx" presStyleIdx="4" presStyleCnt="7"/>
      <dgm:spPr/>
    </dgm:pt>
    <dgm:pt modelId="{EC0E9545-C53B-4334-A78C-13D0A9DD1869}" type="pres">
      <dgm:prSet presAssocID="{1A645372-C80C-4483-B33B-6591F92AE536}" presName="vert1" presStyleCnt="0"/>
      <dgm:spPr/>
    </dgm:pt>
    <dgm:pt modelId="{482D03F7-203A-47DF-8453-7562FB3FF7BB}" type="pres">
      <dgm:prSet presAssocID="{18894A72-72E1-42BF-A5F8-641293ED6EDC}" presName="thickLine" presStyleLbl="alignNode1" presStyleIdx="5" presStyleCnt="7"/>
      <dgm:spPr/>
    </dgm:pt>
    <dgm:pt modelId="{C46DC7B1-C7B1-4BD5-BC40-B288CF27B4E6}" type="pres">
      <dgm:prSet presAssocID="{18894A72-72E1-42BF-A5F8-641293ED6EDC}" presName="horz1" presStyleCnt="0"/>
      <dgm:spPr/>
    </dgm:pt>
    <dgm:pt modelId="{9FB3AD81-69D3-49D5-AA2C-AB41A54C3696}" type="pres">
      <dgm:prSet presAssocID="{18894A72-72E1-42BF-A5F8-641293ED6EDC}" presName="tx1" presStyleLbl="revTx" presStyleIdx="5" presStyleCnt="7"/>
      <dgm:spPr/>
    </dgm:pt>
    <dgm:pt modelId="{47E45688-99DD-461B-9A75-D8264A930F7D}" type="pres">
      <dgm:prSet presAssocID="{18894A72-72E1-42BF-A5F8-641293ED6EDC}" presName="vert1" presStyleCnt="0"/>
      <dgm:spPr/>
    </dgm:pt>
    <dgm:pt modelId="{A67FABB9-476D-4968-945B-A21FA63E006D}" type="pres">
      <dgm:prSet presAssocID="{7684FF7A-821F-4F65-BE45-DD4A12BFE379}" presName="thickLine" presStyleLbl="alignNode1" presStyleIdx="6" presStyleCnt="7"/>
      <dgm:spPr/>
    </dgm:pt>
    <dgm:pt modelId="{94CC178D-1DC6-403D-9723-9E46A76A3C76}" type="pres">
      <dgm:prSet presAssocID="{7684FF7A-821F-4F65-BE45-DD4A12BFE379}" presName="horz1" presStyleCnt="0"/>
      <dgm:spPr/>
    </dgm:pt>
    <dgm:pt modelId="{88E618E7-1CA7-408C-A7AE-A7888EE0595D}" type="pres">
      <dgm:prSet presAssocID="{7684FF7A-821F-4F65-BE45-DD4A12BFE379}" presName="tx1" presStyleLbl="revTx" presStyleIdx="6" presStyleCnt="7"/>
      <dgm:spPr/>
    </dgm:pt>
    <dgm:pt modelId="{C6C1831C-7BED-46B7-90A0-280E2008D850}" type="pres">
      <dgm:prSet presAssocID="{7684FF7A-821F-4F65-BE45-DD4A12BFE379}" presName="vert1" presStyleCnt="0"/>
      <dgm:spPr/>
    </dgm:pt>
  </dgm:ptLst>
  <dgm:cxnLst>
    <dgm:cxn modelId="{9385200E-E6B5-40BA-B50A-B4B7F38DC0D3}" type="presOf" srcId="{A34BCC7C-9460-475D-A1D5-C56FAFE81409}" destId="{14810442-B4ED-4426-B1C5-685B4750D9FF}" srcOrd="0" destOrd="0" presId="urn:microsoft.com/office/officeart/2008/layout/LinedList"/>
    <dgm:cxn modelId="{BDC4892F-3A33-4B51-98E1-15444EECD67E}" type="presOf" srcId="{1A645372-C80C-4483-B33B-6591F92AE536}" destId="{30C51ED8-E8E8-4652-A3FA-8711ACD50ECA}" srcOrd="0" destOrd="0" presId="urn:microsoft.com/office/officeart/2008/layout/LinedList"/>
    <dgm:cxn modelId="{95F4A962-C696-421D-8897-57AA98A11C85}" type="presOf" srcId="{CDB409CC-5B80-403F-9524-0789997EDD63}" destId="{82DB7E0A-CEA7-4024-8D2B-9BD47F84F175}" srcOrd="0" destOrd="0" presId="urn:microsoft.com/office/officeart/2008/layout/LinedList"/>
    <dgm:cxn modelId="{A73FFF67-2C43-46B6-BDFE-BDC1D28C1A33}" srcId="{D3FD83F8-553C-4B2C-9A66-95CCE920F46F}" destId="{2CDE2B12-8030-4B96-9548-309182A849A0}" srcOrd="0" destOrd="0" parTransId="{3B6C310C-8BD7-47EC-AD79-9BB3C598A0B8}" sibTransId="{7AF96F6F-31F8-4A9C-8448-4BC9842713CE}"/>
    <dgm:cxn modelId="{12BFF649-3367-413A-A54D-A4C5D477DD79}" type="presOf" srcId="{2CDE2B12-8030-4B96-9548-309182A849A0}" destId="{AA20EF17-6AF3-420A-B336-71E6005D65EE}" srcOrd="0" destOrd="0" presId="urn:microsoft.com/office/officeart/2008/layout/LinedList"/>
    <dgm:cxn modelId="{7830C34E-D044-4F30-B82E-21CE6ABBC480}" srcId="{D3FD83F8-553C-4B2C-9A66-95CCE920F46F}" destId="{7684FF7A-821F-4F65-BE45-DD4A12BFE379}" srcOrd="6" destOrd="0" parTransId="{A53C007A-342C-4DF4-86E4-C5720D8AECFF}" sibTransId="{EFEC3F49-391B-498D-BDEF-0F3ACE09F788}"/>
    <dgm:cxn modelId="{BE653C8A-BC31-45D9-9D90-E5B1134FF24B}" type="presOf" srcId="{18894A72-72E1-42BF-A5F8-641293ED6EDC}" destId="{9FB3AD81-69D3-49D5-AA2C-AB41A54C3696}" srcOrd="0" destOrd="0" presId="urn:microsoft.com/office/officeart/2008/layout/LinedList"/>
    <dgm:cxn modelId="{A3EF1691-E147-49CC-938F-0F046016E923}" type="presOf" srcId="{D3FD83F8-553C-4B2C-9A66-95CCE920F46F}" destId="{3253ADE2-22FC-4DAF-9D60-6C28F80AF3BF}" srcOrd="0" destOrd="0" presId="urn:microsoft.com/office/officeart/2008/layout/LinedList"/>
    <dgm:cxn modelId="{BE00BC98-BA6B-427D-9C23-80A57B1672C3}" type="presOf" srcId="{7684FF7A-821F-4F65-BE45-DD4A12BFE379}" destId="{88E618E7-1CA7-408C-A7AE-A7888EE0595D}" srcOrd="0" destOrd="0" presId="urn:microsoft.com/office/officeart/2008/layout/LinedList"/>
    <dgm:cxn modelId="{A9B2EF9A-DF2C-4109-BB09-8998A63BA2F1}" srcId="{D3FD83F8-553C-4B2C-9A66-95CCE920F46F}" destId="{45B6AFCD-98B9-4383-8606-2B9ED3195B13}" srcOrd="2" destOrd="0" parTransId="{8B329214-F859-41EF-BA12-C76EEFA4068B}" sibTransId="{DA4DD4F4-D850-4A72-80C6-C39641EE4178}"/>
    <dgm:cxn modelId="{26F6789B-EF28-4FCA-9B40-90CE2FCCEBA2}" srcId="{D3FD83F8-553C-4B2C-9A66-95CCE920F46F}" destId="{18894A72-72E1-42BF-A5F8-641293ED6EDC}" srcOrd="5" destOrd="0" parTransId="{C75DDB45-4FB9-4C0B-9EA7-909F481BD6EE}" sibTransId="{20556269-0F50-4CB1-8F47-484B8EFCB309}"/>
    <dgm:cxn modelId="{BEB39A9F-B1C2-49B3-B940-7EB44415F700}" srcId="{D3FD83F8-553C-4B2C-9A66-95CCE920F46F}" destId="{1A645372-C80C-4483-B33B-6591F92AE536}" srcOrd="4" destOrd="0" parTransId="{E041927F-D035-4990-8788-23AD75FAA4E1}" sibTransId="{423E01BA-9E8C-4672-BDC0-B814F8098A6C}"/>
    <dgm:cxn modelId="{D37178A1-AEBC-497A-A947-A7946F392EF8}" srcId="{D3FD83F8-553C-4B2C-9A66-95CCE920F46F}" destId="{CDB409CC-5B80-403F-9524-0789997EDD63}" srcOrd="1" destOrd="0" parTransId="{AC623118-03B9-4BF7-8234-7AAE85159F87}" sibTransId="{84DDDC07-F7D6-4E3C-93B7-124ED4080B22}"/>
    <dgm:cxn modelId="{D50D98D6-D80F-4952-B6BA-B265BF4BC24E}" srcId="{D3FD83F8-553C-4B2C-9A66-95CCE920F46F}" destId="{A34BCC7C-9460-475D-A1D5-C56FAFE81409}" srcOrd="3" destOrd="0" parTransId="{6B0BC328-968F-4F37-A620-BBE57BE162E8}" sibTransId="{4D6FB274-829E-4FF8-AF07-3CD8F11C8E92}"/>
    <dgm:cxn modelId="{445397D7-C4DA-45B7-A727-41809AFCC848}" type="presOf" srcId="{45B6AFCD-98B9-4383-8606-2B9ED3195B13}" destId="{14DA2246-0866-4940-8BE4-31ACB13154A3}" srcOrd="0" destOrd="0" presId="urn:microsoft.com/office/officeart/2008/layout/LinedList"/>
    <dgm:cxn modelId="{42342664-BF3C-44AD-BCA9-69B520068703}" type="presParOf" srcId="{3253ADE2-22FC-4DAF-9D60-6C28F80AF3BF}" destId="{066CE466-BABF-4C87-94CD-61D16926ED24}" srcOrd="0" destOrd="0" presId="urn:microsoft.com/office/officeart/2008/layout/LinedList"/>
    <dgm:cxn modelId="{5BEB775C-7944-4EF8-9818-EAA6DAD1521E}" type="presParOf" srcId="{3253ADE2-22FC-4DAF-9D60-6C28F80AF3BF}" destId="{043FACD2-0E29-4B6F-B0F4-45DBF154FC89}" srcOrd="1" destOrd="0" presId="urn:microsoft.com/office/officeart/2008/layout/LinedList"/>
    <dgm:cxn modelId="{8A798D34-43B7-4E91-A3F7-28E12C117219}" type="presParOf" srcId="{043FACD2-0E29-4B6F-B0F4-45DBF154FC89}" destId="{AA20EF17-6AF3-420A-B336-71E6005D65EE}" srcOrd="0" destOrd="0" presId="urn:microsoft.com/office/officeart/2008/layout/LinedList"/>
    <dgm:cxn modelId="{ED3A680E-EF13-45CA-8376-3E914B153822}" type="presParOf" srcId="{043FACD2-0E29-4B6F-B0F4-45DBF154FC89}" destId="{6B69E3C0-4392-4A24-AB36-0D4E2E2112B2}" srcOrd="1" destOrd="0" presId="urn:microsoft.com/office/officeart/2008/layout/LinedList"/>
    <dgm:cxn modelId="{9DE33162-0F4A-4C9A-8F31-A9118F9BFE37}" type="presParOf" srcId="{3253ADE2-22FC-4DAF-9D60-6C28F80AF3BF}" destId="{5C559867-27AA-44C3-8004-6B32041F0F41}" srcOrd="2" destOrd="0" presId="urn:microsoft.com/office/officeart/2008/layout/LinedList"/>
    <dgm:cxn modelId="{3AE86E69-4AFA-4175-A0D7-9CEA9647EBED}" type="presParOf" srcId="{3253ADE2-22FC-4DAF-9D60-6C28F80AF3BF}" destId="{0CA0D467-0EB3-423D-85CC-410012C5B7D7}" srcOrd="3" destOrd="0" presId="urn:microsoft.com/office/officeart/2008/layout/LinedList"/>
    <dgm:cxn modelId="{289147B9-2DEE-43EA-86BD-BE45D9663CB7}" type="presParOf" srcId="{0CA0D467-0EB3-423D-85CC-410012C5B7D7}" destId="{82DB7E0A-CEA7-4024-8D2B-9BD47F84F175}" srcOrd="0" destOrd="0" presId="urn:microsoft.com/office/officeart/2008/layout/LinedList"/>
    <dgm:cxn modelId="{DEEE8D39-CB20-45D1-A31E-135989C50CDF}" type="presParOf" srcId="{0CA0D467-0EB3-423D-85CC-410012C5B7D7}" destId="{7CC48568-E404-4A63-B3B6-67667311D9A2}" srcOrd="1" destOrd="0" presId="urn:microsoft.com/office/officeart/2008/layout/LinedList"/>
    <dgm:cxn modelId="{6A47C661-4EA2-4A4C-9A50-9D524B11FFE2}" type="presParOf" srcId="{3253ADE2-22FC-4DAF-9D60-6C28F80AF3BF}" destId="{3D97119B-2187-44A2-976D-69E547664312}" srcOrd="4" destOrd="0" presId="urn:microsoft.com/office/officeart/2008/layout/LinedList"/>
    <dgm:cxn modelId="{BE136E72-3DD1-4728-AE39-5576B8997582}" type="presParOf" srcId="{3253ADE2-22FC-4DAF-9D60-6C28F80AF3BF}" destId="{0BE4B8CF-BA02-4046-81FA-69F8FCB69EE0}" srcOrd="5" destOrd="0" presId="urn:microsoft.com/office/officeart/2008/layout/LinedList"/>
    <dgm:cxn modelId="{8637B31A-18CE-42E4-9018-B5081975183A}" type="presParOf" srcId="{0BE4B8CF-BA02-4046-81FA-69F8FCB69EE0}" destId="{14DA2246-0866-4940-8BE4-31ACB13154A3}" srcOrd="0" destOrd="0" presId="urn:microsoft.com/office/officeart/2008/layout/LinedList"/>
    <dgm:cxn modelId="{4733DCB2-E103-450E-8688-01829C0A6023}" type="presParOf" srcId="{0BE4B8CF-BA02-4046-81FA-69F8FCB69EE0}" destId="{4D753747-8D35-43C1-9D03-23906EE78811}" srcOrd="1" destOrd="0" presId="urn:microsoft.com/office/officeart/2008/layout/LinedList"/>
    <dgm:cxn modelId="{AD22061F-2813-4196-9205-9ECDF2E154DB}" type="presParOf" srcId="{3253ADE2-22FC-4DAF-9D60-6C28F80AF3BF}" destId="{E9BE1930-3D52-4E38-A643-1118806C4EEE}" srcOrd="6" destOrd="0" presId="urn:microsoft.com/office/officeart/2008/layout/LinedList"/>
    <dgm:cxn modelId="{FFBF5600-1B42-45AE-9648-35395733025F}" type="presParOf" srcId="{3253ADE2-22FC-4DAF-9D60-6C28F80AF3BF}" destId="{2D9C15A8-C999-4453-B23F-654BE2E1895E}" srcOrd="7" destOrd="0" presId="urn:microsoft.com/office/officeart/2008/layout/LinedList"/>
    <dgm:cxn modelId="{36EBAC5D-6AC2-4367-8DCA-038ABBAEE862}" type="presParOf" srcId="{2D9C15A8-C999-4453-B23F-654BE2E1895E}" destId="{14810442-B4ED-4426-B1C5-685B4750D9FF}" srcOrd="0" destOrd="0" presId="urn:microsoft.com/office/officeart/2008/layout/LinedList"/>
    <dgm:cxn modelId="{164E4F0D-7D28-479F-B2AB-55C307409C83}" type="presParOf" srcId="{2D9C15A8-C999-4453-B23F-654BE2E1895E}" destId="{9C7730FB-29B5-446F-BB86-FB34348D1795}" srcOrd="1" destOrd="0" presId="urn:microsoft.com/office/officeart/2008/layout/LinedList"/>
    <dgm:cxn modelId="{56CDEA69-3F83-4D12-85A4-449DC01D9482}" type="presParOf" srcId="{3253ADE2-22FC-4DAF-9D60-6C28F80AF3BF}" destId="{CAC9AE62-1F1B-4B26-AE28-23DE02AE3D19}" srcOrd="8" destOrd="0" presId="urn:microsoft.com/office/officeart/2008/layout/LinedList"/>
    <dgm:cxn modelId="{B9040BDC-7C43-4C0A-9914-152BC79BF071}" type="presParOf" srcId="{3253ADE2-22FC-4DAF-9D60-6C28F80AF3BF}" destId="{04DBEADC-951A-44F1-81FC-E53ADF020F47}" srcOrd="9" destOrd="0" presId="urn:microsoft.com/office/officeart/2008/layout/LinedList"/>
    <dgm:cxn modelId="{3FC7F815-91A0-4447-A583-A339E1E03B4E}" type="presParOf" srcId="{04DBEADC-951A-44F1-81FC-E53ADF020F47}" destId="{30C51ED8-E8E8-4652-A3FA-8711ACD50ECA}" srcOrd="0" destOrd="0" presId="urn:microsoft.com/office/officeart/2008/layout/LinedList"/>
    <dgm:cxn modelId="{E3BE7CF5-6A1A-4608-8CE8-FBA915EF8C2A}" type="presParOf" srcId="{04DBEADC-951A-44F1-81FC-E53ADF020F47}" destId="{EC0E9545-C53B-4334-A78C-13D0A9DD1869}" srcOrd="1" destOrd="0" presId="urn:microsoft.com/office/officeart/2008/layout/LinedList"/>
    <dgm:cxn modelId="{D1F4E643-DCA6-4A35-A1A0-6089D340355F}" type="presParOf" srcId="{3253ADE2-22FC-4DAF-9D60-6C28F80AF3BF}" destId="{482D03F7-203A-47DF-8453-7562FB3FF7BB}" srcOrd="10" destOrd="0" presId="urn:microsoft.com/office/officeart/2008/layout/LinedList"/>
    <dgm:cxn modelId="{65855497-F4EC-49C4-8289-939EEF89D88B}" type="presParOf" srcId="{3253ADE2-22FC-4DAF-9D60-6C28F80AF3BF}" destId="{C46DC7B1-C7B1-4BD5-BC40-B288CF27B4E6}" srcOrd="11" destOrd="0" presId="urn:microsoft.com/office/officeart/2008/layout/LinedList"/>
    <dgm:cxn modelId="{35BE93B4-D002-4988-B68E-7EA0BA300EC5}" type="presParOf" srcId="{C46DC7B1-C7B1-4BD5-BC40-B288CF27B4E6}" destId="{9FB3AD81-69D3-49D5-AA2C-AB41A54C3696}" srcOrd="0" destOrd="0" presId="urn:microsoft.com/office/officeart/2008/layout/LinedList"/>
    <dgm:cxn modelId="{3EE35753-2396-4D32-9C82-C5E2E61F7346}" type="presParOf" srcId="{C46DC7B1-C7B1-4BD5-BC40-B288CF27B4E6}" destId="{47E45688-99DD-461B-9A75-D8264A930F7D}" srcOrd="1" destOrd="0" presId="urn:microsoft.com/office/officeart/2008/layout/LinedList"/>
    <dgm:cxn modelId="{F451ECC5-4E6C-4B54-A79C-E3D77159798C}" type="presParOf" srcId="{3253ADE2-22FC-4DAF-9D60-6C28F80AF3BF}" destId="{A67FABB9-476D-4968-945B-A21FA63E006D}" srcOrd="12" destOrd="0" presId="urn:microsoft.com/office/officeart/2008/layout/LinedList"/>
    <dgm:cxn modelId="{45EA2AB9-54C7-4E55-8EC8-CDEF8F4EB821}" type="presParOf" srcId="{3253ADE2-22FC-4DAF-9D60-6C28F80AF3BF}" destId="{94CC178D-1DC6-403D-9723-9E46A76A3C76}" srcOrd="13" destOrd="0" presId="urn:microsoft.com/office/officeart/2008/layout/LinedList"/>
    <dgm:cxn modelId="{94160A2D-7416-445F-9A45-5119C8BD8C63}" type="presParOf" srcId="{94CC178D-1DC6-403D-9723-9E46A76A3C76}" destId="{88E618E7-1CA7-408C-A7AE-A7888EE0595D}" srcOrd="0" destOrd="0" presId="urn:microsoft.com/office/officeart/2008/layout/LinedList"/>
    <dgm:cxn modelId="{1753CC22-B16B-4A04-863D-02CBF7CD5BDE}" type="presParOf" srcId="{94CC178D-1DC6-403D-9723-9E46A76A3C76}" destId="{C6C1831C-7BED-46B7-90A0-280E2008D85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BE63C34-C414-4EFF-B00E-0CD35B67385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1864809-4036-4D71-9F7A-BF9FBC1DC97A}">
      <dgm:prSet/>
      <dgm:spPr/>
      <dgm:t>
        <a:bodyPr/>
        <a:lstStyle/>
        <a:p>
          <a:r>
            <a:rPr lang="en-GB" b="1"/>
            <a:t>Six months:</a:t>
          </a:r>
          <a:endParaRPr lang="en-US"/>
        </a:p>
      </dgm:t>
    </dgm:pt>
    <dgm:pt modelId="{D9F67C3F-BC70-4457-B455-90DEF407D059}" type="parTrans" cxnId="{93D8BB77-08FD-4739-9F4B-DE1873B8ADD6}">
      <dgm:prSet/>
      <dgm:spPr/>
      <dgm:t>
        <a:bodyPr/>
        <a:lstStyle/>
        <a:p>
          <a:endParaRPr lang="en-US"/>
        </a:p>
      </dgm:t>
    </dgm:pt>
    <dgm:pt modelId="{0EB456DA-BA83-40C3-93A3-6406CBBC5BD9}" type="sibTrans" cxnId="{93D8BB77-08FD-4739-9F4B-DE1873B8ADD6}">
      <dgm:prSet/>
      <dgm:spPr/>
      <dgm:t>
        <a:bodyPr/>
        <a:lstStyle/>
        <a:p>
          <a:endParaRPr lang="en-US"/>
        </a:p>
      </dgm:t>
    </dgm:pt>
    <dgm:pt modelId="{D80B9E34-CB71-4634-B139-FA8655308C2C}">
      <dgm:prSet/>
      <dgm:spPr/>
      <dgm:t>
        <a:bodyPr/>
        <a:lstStyle/>
        <a:p>
          <a:r>
            <a:rPr lang="en-GB"/>
            <a:t>Stranger anxiety</a:t>
          </a:r>
          <a:endParaRPr lang="en-US"/>
        </a:p>
      </dgm:t>
    </dgm:pt>
    <dgm:pt modelId="{3F304FBA-18B8-407D-B452-488D0D3EB28D}" type="parTrans" cxnId="{7D031D83-75AA-4FCC-9D0F-1E409D60AB3D}">
      <dgm:prSet/>
      <dgm:spPr/>
      <dgm:t>
        <a:bodyPr/>
        <a:lstStyle/>
        <a:p>
          <a:endParaRPr lang="en-US"/>
        </a:p>
      </dgm:t>
    </dgm:pt>
    <dgm:pt modelId="{A2CD8324-1830-4B0E-8FD7-B346910C69E9}" type="sibTrans" cxnId="{7D031D83-75AA-4FCC-9D0F-1E409D60AB3D}">
      <dgm:prSet/>
      <dgm:spPr/>
      <dgm:t>
        <a:bodyPr/>
        <a:lstStyle/>
        <a:p>
          <a:endParaRPr lang="en-US"/>
        </a:p>
      </dgm:t>
    </dgm:pt>
    <dgm:pt modelId="{6B58F5F8-43FE-4165-B79B-93C1026F4276}">
      <dgm:prSet/>
      <dgm:spPr/>
      <dgm:t>
        <a:bodyPr/>
        <a:lstStyle/>
        <a:p>
          <a:r>
            <a:rPr lang="en-GB"/>
            <a:t>Rolls over</a:t>
          </a:r>
          <a:endParaRPr lang="en-US"/>
        </a:p>
      </dgm:t>
    </dgm:pt>
    <dgm:pt modelId="{19EA20A1-AF46-4A53-82F7-97649E64EDC1}" type="parTrans" cxnId="{D144BBDF-558C-4ED2-9EA7-68D7C6A01A37}">
      <dgm:prSet/>
      <dgm:spPr/>
      <dgm:t>
        <a:bodyPr/>
        <a:lstStyle/>
        <a:p>
          <a:endParaRPr lang="en-US"/>
        </a:p>
      </dgm:t>
    </dgm:pt>
    <dgm:pt modelId="{6991EB48-85F6-468F-B5D5-00F666265776}" type="sibTrans" cxnId="{D144BBDF-558C-4ED2-9EA7-68D7C6A01A37}">
      <dgm:prSet/>
      <dgm:spPr/>
      <dgm:t>
        <a:bodyPr/>
        <a:lstStyle/>
        <a:p>
          <a:endParaRPr lang="en-US"/>
        </a:p>
      </dgm:t>
    </dgm:pt>
    <dgm:pt modelId="{576AE76E-745D-4AE0-83FD-ADE70C433388}">
      <dgm:prSet/>
      <dgm:spPr/>
      <dgm:t>
        <a:bodyPr/>
        <a:lstStyle/>
        <a:p>
          <a:r>
            <a:rPr lang="en-GB"/>
            <a:t>Babbling</a:t>
          </a:r>
          <a:endParaRPr lang="en-US"/>
        </a:p>
      </dgm:t>
    </dgm:pt>
    <dgm:pt modelId="{CC1A3616-61B1-4470-A1C3-90864079F493}" type="parTrans" cxnId="{7B6541DA-1083-4CDC-A5C1-0605B29725AA}">
      <dgm:prSet/>
      <dgm:spPr/>
      <dgm:t>
        <a:bodyPr/>
        <a:lstStyle/>
        <a:p>
          <a:endParaRPr lang="en-US"/>
        </a:p>
      </dgm:t>
    </dgm:pt>
    <dgm:pt modelId="{89BD427A-971E-4F2C-8CBC-4BB9C07CC3B5}" type="sibTrans" cxnId="{7B6541DA-1083-4CDC-A5C1-0605B29725AA}">
      <dgm:prSet/>
      <dgm:spPr/>
      <dgm:t>
        <a:bodyPr/>
        <a:lstStyle/>
        <a:p>
          <a:endParaRPr lang="en-US"/>
        </a:p>
      </dgm:t>
    </dgm:pt>
    <dgm:pt modelId="{ED410C63-EFF1-4D34-8818-F86F275E5D77}">
      <dgm:prSet/>
      <dgm:spPr/>
      <dgm:t>
        <a:bodyPr/>
        <a:lstStyle/>
        <a:p>
          <a:r>
            <a:rPr lang="en-GB"/>
            <a:t>brings things to mouth.</a:t>
          </a:r>
          <a:endParaRPr lang="en-US"/>
        </a:p>
      </dgm:t>
    </dgm:pt>
    <dgm:pt modelId="{8EE6835C-9E8C-462F-B4B5-B39BE8AE3C9E}" type="parTrans" cxnId="{46CE43C9-2A28-4F81-BDCB-27F159C3B026}">
      <dgm:prSet/>
      <dgm:spPr/>
      <dgm:t>
        <a:bodyPr/>
        <a:lstStyle/>
        <a:p>
          <a:endParaRPr lang="en-US"/>
        </a:p>
      </dgm:t>
    </dgm:pt>
    <dgm:pt modelId="{91BFFA3C-AAA8-4573-BF43-356195B7CA9E}" type="sibTrans" cxnId="{46CE43C9-2A28-4F81-BDCB-27F159C3B026}">
      <dgm:prSet/>
      <dgm:spPr/>
      <dgm:t>
        <a:bodyPr/>
        <a:lstStyle/>
        <a:p>
          <a:endParaRPr lang="en-US"/>
        </a:p>
      </dgm:t>
    </dgm:pt>
    <dgm:pt modelId="{74BC17A9-B1B8-4B33-9811-4C9C73C8B3B6}">
      <dgm:prSet/>
      <dgm:spPr/>
      <dgm:t>
        <a:bodyPr/>
        <a:lstStyle/>
        <a:p>
          <a:r>
            <a:rPr lang="en-GB" b="1"/>
            <a:t>Nine months</a:t>
          </a:r>
          <a:endParaRPr lang="en-US"/>
        </a:p>
      </dgm:t>
    </dgm:pt>
    <dgm:pt modelId="{9B92AB28-7BAF-4F33-9212-8B0AC4C36818}" type="parTrans" cxnId="{03812698-A67F-4B43-B4B9-D73FA38E9063}">
      <dgm:prSet/>
      <dgm:spPr/>
      <dgm:t>
        <a:bodyPr/>
        <a:lstStyle/>
        <a:p>
          <a:endParaRPr lang="en-US"/>
        </a:p>
      </dgm:t>
    </dgm:pt>
    <dgm:pt modelId="{1D3230BB-063B-4F6A-B78B-0D9D8CC34C04}" type="sibTrans" cxnId="{03812698-A67F-4B43-B4B9-D73FA38E9063}">
      <dgm:prSet/>
      <dgm:spPr/>
      <dgm:t>
        <a:bodyPr/>
        <a:lstStyle/>
        <a:p>
          <a:endParaRPr lang="en-US"/>
        </a:p>
      </dgm:t>
    </dgm:pt>
    <dgm:pt modelId="{23D4855F-7064-414C-A1C5-D69B4DA04013}">
      <dgm:prSet/>
      <dgm:spPr/>
      <dgm:t>
        <a:bodyPr/>
        <a:lstStyle/>
        <a:p>
          <a:r>
            <a:rPr lang="en-GB"/>
            <a:t>Separation anxiety</a:t>
          </a:r>
          <a:endParaRPr lang="en-US"/>
        </a:p>
      </dgm:t>
    </dgm:pt>
    <dgm:pt modelId="{8B56544F-0478-497C-A384-FB30EA29B8AC}" type="parTrans" cxnId="{183141DE-5D66-44FC-A3A6-C0781AC8AFC1}">
      <dgm:prSet/>
      <dgm:spPr/>
      <dgm:t>
        <a:bodyPr/>
        <a:lstStyle/>
        <a:p>
          <a:endParaRPr lang="en-US"/>
        </a:p>
      </dgm:t>
    </dgm:pt>
    <dgm:pt modelId="{F2699B6E-D04A-4002-8A82-98317A55F320}" type="sibTrans" cxnId="{183141DE-5D66-44FC-A3A6-C0781AC8AFC1}">
      <dgm:prSet/>
      <dgm:spPr/>
      <dgm:t>
        <a:bodyPr/>
        <a:lstStyle/>
        <a:p>
          <a:endParaRPr lang="en-US"/>
        </a:p>
      </dgm:t>
    </dgm:pt>
    <dgm:pt modelId="{B2EA81CA-55FF-4772-B271-34795F9D320D}">
      <dgm:prSet/>
      <dgm:spPr/>
      <dgm:t>
        <a:bodyPr/>
        <a:lstStyle/>
        <a:p>
          <a:r>
            <a:rPr lang="en-GB"/>
            <a:t>stands on hands and feet, </a:t>
          </a:r>
          <a:endParaRPr lang="en-US"/>
        </a:p>
      </dgm:t>
    </dgm:pt>
    <dgm:pt modelId="{5F2F4294-405D-48DC-B647-6015FA036D47}" type="parTrans" cxnId="{508FC64B-FDBF-46CE-9FC3-2C9CAB5D76A2}">
      <dgm:prSet/>
      <dgm:spPr/>
      <dgm:t>
        <a:bodyPr/>
        <a:lstStyle/>
        <a:p>
          <a:endParaRPr lang="en-US"/>
        </a:p>
      </dgm:t>
    </dgm:pt>
    <dgm:pt modelId="{74426479-1C80-462D-9B6E-85A9F5901B9F}" type="sibTrans" cxnId="{508FC64B-FDBF-46CE-9FC3-2C9CAB5D76A2}">
      <dgm:prSet/>
      <dgm:spPr/>
      <dgm:t>
        <a:bodyPr/>
        <a:lstStyle/>
        <a:p>
          <a:endParaRPr lang="en-US"/>
        </a:p>
      </dgm:t>
    </dgm:pt>
    <dgm:pt modelId="{A636BA39-FFD4-42C8-AD56-4438DF591718}">
      <dgm:prSet/>
      <dgm:spPr/>
      <dgm:t>
        <a:bodyPr/>
        <a:lstStyle/>
        <a:p>
          <a:r>
            <a:rPr lang="en-GB"/>
            <a:t>Sits unaided, </a:t>
          </a:r>
          <a:endParaRPr lang="en-US"/>
        </a:p>
      </dgm:t>
    </dgm:pt>
    <dgm:pt modelId="{332ECB8E-DCD5-4EE0-BBDE-66B6B6C687B0}" type="parTrans" cxnId="{200A1BC6-4EA9-4615-ABBF-58557A826329}">
      <dgm:prSet/>
      <dgm:spPr/>
      <dgm:t>
        <a:bodyPr/>
        <a:lstStyle/>
        <a:p>
          <a:endParaRPr lang="en-US"/>
        </a:p>
      </dgm:t>
    </dgm:pt>
    <dgm:pt modelId="{6916A8C9-2160-4267-BAE8-3F695E2376B4}" type="sibTrans" cxnId="{200A1BC6-4EA9-4615-ABBF-58557A826329}">
      <dgm:prSet/>
      <dgm:spPr/>
      <dgm:t>
        <a:bodyPr/>
        <a:lstStyle/>
        <a:p>
          <a:endParaRPr lang="en-US"/>
        </a:p>
      </dgm:t>
    </dgm:pt>
    <dgm:pt modelId="{16373164-73B0-490B-BB23-3E508D8E0242}">
      <dgm:prSet/>
      <dgm:spPr/>
      <dgm:t>
        <a:bodyPr/>
        <a:lstStyle/>
        <a:p>
          <a:r>
            <a:rPr lang="en-GB"/>
            <a:t>Crawls (exploring with movements)  </a:t>
          </a:r>
          <a:endParaRPr lang="en-US"/>
        </a:p>
      </dgm:t>
    </dgm:pt>
    <dgm:pt modelId="{85C69C72-79EB-4732-BE0A-BBBE7F73CDE6}" type="parTrans" cxnId="{B1FE8F23-9F9D-4C4E-B253-55484060C694}">
      <dgm:prSet/>
      <dgm:spPr/>
      <dgm:t>
        <a:bodyPr/>
        <a:lstStyle/>
        <a:p>
          <a:endParaRPr lang="en-US"/>
        </a:p>
      </dgm:t>
    </dgm:pt>
    <dgm:pt modelId="{8C0FC16A-D6D4-4B48-BF1B-644D221108C1}" type="sibTrans" cxnId="{B1FE8F23-9F9D-4C4E-B253-55484060C694}">
      <dgm:prSet/>
      <dgm:spPr/>
      <dgm:t>
        <a:bodyPr/>
        <a:lstStyle/>
        <a:p>
          <a:endParaRPr lang="en-US"/>
        </a:p>
      </dgm:t>
    </dgm:pt>
    <dgm:pt modelId="{27211121-854F-400E-B37F-F8C8C4A08541}">
      <dgm:prSet/>
      <dgm:spPr/>
      <dgm:t>
        <a:bodyPr/>
        <a:lstStyle/>
        <a:p>
          <a:r>
            <a:rPr lang="en-GB"/>
            <a:t>pincer grasp</a:t>
          </a:r>
          <a:endParaRPr lang="en-US"/>
        </a:p>
      </dgm:t>
    </dgm:pt>
    <dgm:pt modelId="{AC10968D-128A-4B1B-A887-3AE211A5766E}" type="parTrans" cxnId="{51E71955-BC76-492E-8ABE-FA0686E3B0B9}">
      <dgm:prSet/>
      <dgm:spPr/>
      <dgm:t>
        <a:bodyPr/>
        <a:lstStyle/>
        <a:p>
          <a:endParaRPr lang="en-US"/>
        </a:p>
      </dgm:t>
    </dgm:pt>
    <dgm:pt modelId="{8E9FEA56-B4A9-4ABA-B1F2-70A7EFFFBA9D}" type="sibTrans" cxnId="{51E71955-BC76-492E-8ABE-FA0686E3B0B9}">
      <dgm:prSet/>
      <dgm:spPr/>
      <dgm:t>
        <a:bodyPr/>
        <a:lstStyle/>
        <a:p>
          <a:endParaRPr lang="en-US"/>
        </a:p>
      </dgm:t>
    </dgm:pt>
    <dgm:pt modelId="{181BB3FB-5621-4170-81BE-50D795178499}">
      <dgm:prSet/>
      <dgm:spPr/>
      <dgm:t>
        <a:bodyPr/>
        <a:lstStyle/>
        <a:p>
          <a:r>
            <a:rPr lang="en-GB"/>
            <a:t>understands “no,” points with a finger</a:t>
          </a:r>
          <a:endParaRPr lang="en-US"/>
        </a:p>
      </dgm:t>
    </dgm:pt>
    <dgm:pt modelId="{D53AD7CD-A6AF-479C-8FF9-D30DBFC59D7B}" type="parTrans" cxnId="{699F5C54-353E-47AD-A359-B3F209CFE2BC}">
      <dgm:prSet/>
      <dgm:spPr/>
      <dgm:t>
        <a:bodyPr/>
        <a:lstStyle/>
        <a:p>
          <a:endParaRPr lang="en-US"/>
        </a:p>
      </dgm:t>
    </dgm:pt>
    <dgm:pt modelId="{98CD06B1-D121-48FE-AD9F-A168BD2AC042}" type="sibTrans" cxnId="{699F5C54-353E-47AD-A359-B3F209CFE2BC}">
      <dgm:prSet/>
      <dgm:spPr/>
      <dgm:t>
        <a:bodyPr/>
        <a:lstStyle/>
        <a:p>
          <a:endParaRPr lang="en-US"/>
        </a:p>
      </dgm:t>
    </dgm:pt>
    <dgm:pt modelId="{2153EE21-87F1-4725-872F-DFC4766F243D}" type="pres">
      <dgm:prSet presAssocID="{FBE63C34-C414-4EFF-B00E-0CD35B673853}" presName="linear" presStyleCnt="0">
        <dgm:presLayoutVars>
          <dgm:animLvl val="lvl"/>
          <dgm:resizeHandles val="exact"/>
        </dgm:presLayoutVars>
      </dgm:prSet>
      <dgm:spPr/>
    </dgm:pt>
    <dgm:pt modelId="{6A70CD72-3F2A-4C73-B74E-78335775812C}" type="pres">
      <dgm:prSet presAssocID="{A1864809-4036-4D71-9F7A-BF9FBC1DC97A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F027C44-3E09-4F91-9F92-1D26118EA5F9}" type="pres">
      <dgm:prSet presAssocID="{A1864809-4036-4D71-9F7A-BF9FBC1DC97A}" presName="childText" presStyleLbl="revTx" presStyleIdx="0" presStyleCnt="2">
        <dgm:presLayoutVars>
          <dgm:bulletEnabled val="1"/>
        </dgm:presLayoutVars>
      </dgm:prSet>
      <dgm:spPr/>
    </dgm:pt>
    <dgm:pt modelId="{7ACA67CD-AB28-4608-A4F0-E316ECA5D342}" type="pres">
      <dgm:prSet presAssocID="{74BC17A9-B1B8-4B33-9811-4C9C73C8B3B6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EF1E4360-DE6D-417C-BD46-0A2D3352A41A}" type="pres">
      <dgm:prSet presAssocID="{74BC17A9-B1B8-4B33-9811-4C9C73C8B3B6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11EE0A00-C964-4588-85C9-93DBB54A5FBA}" type="presOf" srcId="{27211121-854F-400E-B37F-F8C8C4A08541}" destId="{EF1E4360-DE6D-417C-BD46-0A2D3352A41A}" srcOrd="0" destOrd="4" presId="urn:microsoft.com/office/officeart/2005/8/layout/vList2"/>
    <dgm:cxn modelId="{27C14823-21CD-4750-96C8-741E5B505235}" type="presOf" srcId="{576AE76E-745D-4AE0-83FD-ADE70C433388}" destId="{EF027C44-3E09-4F91-9F92-1D26118EA5F9}" srcOrd="0" destOrd="2" presId="urn:microsoft.com/office/officeart/2005/8/layout/vList2"/>
    <dgm:cxn modelId="{B1FE8F23-9F9D-4C4E-B253-55484060C694}" srcId="{74BC17A9-B1B8-4B33-9811-4C9C73C8B3B6}" destId="{16373164-73B0-490B-BB23-3E508D8E0242}" srcOrd="3" destOrd="0" parTransId="{85C69C72-79EB-4732-BE0A-BBBE7F73CDE6}" sibTransId="{8C0FC16A-D6D4-4B48-BF1B-644D221108C1}"/>
    <dgm:cxn modelId="{5369605D-A229-431E-97CB-FA9A5F9587EA}" type="presOf" srcId="{A636BA39-FFD4-42C8-AD56-4438DF591718}" destId="{EF1E4360-DE6D-417C-BD46-0A2D3352A41A}" srcOrd="0" destOrd="2" presId="urn:microsoft.com/office/officeart/2005/8/layout/vList2"/>
    <dgm:cxn modelId="{A8C2E843-18C1-4050-9DA5-7916ADA38033}" type="presOf" srcId="{A1864809-4036-4D71-9F7A-BF9FBC1DC97A}" destId="{6A70CD72-3F2A-4C73-B74E-78335775812C}" srcOrd="0" destOrd="0" presId="urn:microsoft.com/office/officeart/2005/8/layout/vList2"/>
    <dgm:cxn modelId="{508FC64B-FDBF-46CE-9FC3-2C9CAB5D76A2}" srcId="{74BC17A9-B1B8-4B33-9811-4C9C73C8B3B6}" destId="{B2EA81CA-55FF-4772-B271-34795F9D320D}" srcOrd="1" destOrd="0" parTransId="{5F2F4294-405D-48DC-B647-6015FA036D47}" sibTransId="{74426479-1C80-462D-9B6E-85A9F5901B9F}"/>
    <dgm:cxn modelId="{F9757473-CFC5-406F-A9A6-A7D333453612}" type="presOf" srcId="{23D4855F-7064-414C-A1C5-D69B4DA04013}" destId="{EF1E4360-DE6D-417C-BD46-0A2D3352A41A}" srcOrd="0" destOrd="0" presId="urn:microsoft.com/office/officeart/2005/8/layout/vList2"/>
    <dgm:cxn modelId="{699F5C54-353E-47AD-A359-B3F209CFE2BC}" srcId="{74BC17A9-B1B8-4B33-9811-4C9C73C8B3B6}" destId="{181BB3FB-5621-4170-81BE-50D795178499}" srcOrd="5" destOrd="0" parTransId="{D53AD7CD-A6AF-479C-8FF9-D30DBFC59D7B}" sibTransId="{98CD06B1-D121-48FE-AD9F-A168BD2AC042}"/>
    <dgm:cxn modelId="{51E71955-BC76-492E-8ABE-FA0686E3B0B9}" srcId="{74BC17A9-B1B8-4B33-9811-4C9C73C8B3B6}" destId="{27211121-854F-400E-B37F-F8C8C4A08541}" srcOrd="4" destOrd="0" parTransId="{AC10968D-128A-4B1B-A887-3AE211A5766E}" sibTransId="{8E9FEA56-B4A9-4ABA-B1F2-70A7EFFFBA9D}"/>
    <dgm:cxn modelId="{93D8BB77-08FD-4739-9F4B-DE1873B8ADD6}" srcId="{FBE63C34-C414-4EFF-B00E-0CD35B673853}" destId="{A1864809-4036-4D71-9F7A-BF9FBC1DC97A}" srcOrd="0" destOrd="0" parTransId="{D9F67C3F-BC70-4457-B455-90DEF407D059}" sibTransId="{0EB456DA-BA83-40C3-93A3-6406CBBC5BD9}"/>
    <dgm:cxn modelId="{26486C80-E1B6-45AB-BFA3-AB08EEB23F4D}" type="presOf" srcId="{16373164-73B0-490B-BB23-3E508D8E0242}" destId="{EF1E4360-DE6D-417C-BD46-0A2D3352A41A}" srcOrd="0" destOrd="3" presId="urn:microsoft.com/office/officeart/2005/8/layout/vList2"/>
    <dgm:cxn modelId="{7D031D83-75AA-4FCC-9D0F-1E409D60AB3D}" srcId="{A1864809-4036-4D71-9F7A-BF9FBC1DC97A}" destId="{D80B9E34-CB71-4634-B139-FA8655308C2C}" srcOrd="0" destOrd="0" parTransId="{3F304FBA-18B8-407D-B452-488D0D3EB28D}" sibTransId="{A2CD8324-1830-4B0E-8FD7-B346910C69E9}"/>
    <dgm:cxn modelId="{FF432084-D6C0-4633-B6AB-5408437AACF9}" type="presOf" srcId="{74BC17A9-B1B8-4B33-9811-4C9C73C8B3B6}" destId="{7ACA67CD-AB28-4608-A4F0-E316ECA5D342}" srcOrd="0" destOrd="0" presId="urn:microsoft.com/office/officeart/2005/8/layout/vList2"/>
    <dgm:cxn modelId="{57037095-3702-46DC-9D8A-14F8B2E52292}" type="presOf" srcId="{D80B9E34-CB71-4634-B139-FA8655308C2C}" destId="{EF027C44-3E09-4F91-9F92-1D26118EA5F9}" srcOrd="0" destOrd="0" presId="urn:microsoft.com/office/officeart/2005/8/layout/vList2"/>
    <dgm:cxn modelId="{03812698-A67F-4B43-B4B9-D73FA38E9063}" srcId="{FBE63C34-C414-4EFF-B00E-0CD35B673853}" destId="{74BC17A9-B1B8-4B33-9811-4C9C73C8B3B6}" srcOrd="1" destOrd="0" parTransId="{9B92AB28-7BAF-4F33-9212-8B0AC4C36818}" sibTransId="{1D3230BB-063B-4F6A-B78B-0D9D8CC34C04}"/>
    <dgm:cxn modelId="{F50273A0-0376-43CF-8EFD-2E4770CD34ED}" type="presOf" srcId="{181BB3FB-5621-4170-81BE-50D795178499}" destId="{EF1E4360-DE6D-417C-BD46-0A2D3352A41A}" srcOrd="0" destOrd="5" presId="urn:microsoft.com/office/officeart/2005/8/layout/vList2"/>
    <dgm:cxn modelId="{A66B11A4-7771-4626-A1A1-A7B953079D2E}" type="presOf" srcId="{FBE63C34-C414-4EFF-B00E-0CD35B673853}" destId="{2153EE21-87F1-4725-872F-DFC4766F243D}" srcOrd="0" destOrd="0" presId="urn:microsoft.com/office/officeart/2005/8/layout/vList2"/>
    <dgm:cxn modelId="{DBEB39B1-24EB-40A7-8B82-E65BF4A93EFE}" type="presOf" srcId="{ED410C63-EFF1-4D34-8818-F86F275E5D77}" destId="{EF027C44-3E09-4F91-9F92-1D26118EA5F9}" srcOrd="0" destOrd="3" presId="urn:microsoft.com/office/officeart/2005/8/layout/vList2"/>
    <dgm:cxn modelId="{200A1BC6-4EA9-4615-ABBF-58557A826329}" srcId="{74BC17A9-B1B8-4B33-9811-4C9C73C8B3B6}" destId="{A636BA39-FFD4-42C8-AD56-4438DF591718}" srcOrd="2" destOrd="0" parTransId="{332ECB8E-DCD5-4EE0-BBDE-66B6B6C687B0}" sibTransId="{6916A8C9-2160-4267-BAE8-3F695E2376B4}"/>
    <dgm:cxn modelId="{46CE43C9-2A28-4F81-BDCB-27F159C3B026}" srcId="{A1864809-4036-4D71-9F7A-BF9FBC1DC97A}" destId="{ED410C63-EFF1-4D34-8818-F86F275E5D77}" srcOrd="3" destOrd="0" parTransId="{8EE6835C-9E8C-462F-B4B5-B39BE8AE3C9E}" sibTransId="{91BFFA3C-AAA8-4573-BF43-356195B7CA9E}"/>
    <dgm:cxn modelId="{7B6541DA-1083-4CDC-A5C1-0605B29725AA}" srcId="{A1864809-4036-4D71-9F7A-BF9FBC1DC97A}" destId="{576AE76E-745D-4AE0-83FD-ADE70C433388}" srcOrd="2" destOrd="0" parTransId="{CC1A3616-61B1-4470-A1C3-90864079F493}" sibTransId="{89BD427A-971E-4F2C-8CBC-4BB9C07CC3B5}"/>
    <dgm:cxn modelId="{C3E27ADB-A55B-4379-A827-23C7CB95BC41}" type="presOf" srcId="{B2EA81CA-55FF-4772-B271-34795F9D320D}" destId="{EF1E4360-DE6D-417C-BD46-0A2D3352A41A}" srcOrd="0" destOrd="1" presId="urn:microsoft.com/office/officeart/2005/8/layout/vList2"/>
    <dgm:cxn modelId="{183141DE-5D66-44FC-A3A6-C0781AC8AFC1}" srcId="{74BC17A9-B1B8-4B33-9811-4C9C73C8B3B6}" destId="{23D4855F-7064-414C-A1C5-D69B4DA04013}" srcOrd="0" destOrd="0" parTransId="{8B56544F-0478-497C-A384-FB30EA29B8AC}" sibTransId="{F2699B6E-D04A-4002-8A82-98317A55F320}"/>
    <dgm:cxn modelId="{D144BBDF-558C-4ED2-9EA7-68D7C6A01A37}" srcId="{A1864809-4036-4D71-9F7A-BF9FBC1DC97A}" destId="{6B58F5F8-43FE-4165-B79B-93C1026F4276}" srcOrd="1" destOrd="0" parTransId="{19EA20A1-AF46-4A53-82F7-97649E64EDC1}" sibTransId="{6991EB48-85F6-468F-B5D5-00F666265776}"/>
    <dgm:cxn modelId="{BA6C37FF-5DA4-468B-8A56-BBC71D714ECF}" type="presOf" srcId="{6B58F5F8-43FE-4165-B79B-93C1026F4276}" destId="{EF027C44-3E09-4F91-9F92-1D26118EA5F9}" srcOrd="0" destOrd="1" presId="urn:microsoft.com/office/officeart/2005/8/layout/vList2"/>
    <dgm:cxn modelId="{1E73EA6A-DA58-4CA4-A0A6-4A1AE297608B}" type="presParOf" srcId="{2153EE21-87F1-4725-872F-DFC4766F243D}" destId="{6A70CD72-3F2A-4C73-B74E-78335775812C}" srcOrd="0" destOrd="0" presId="urn:microsoft.com/office/officeart/2005/8/layout/vList2"/>
    <dgm:cxn modelId="{E7173E1A-C623-4C47-AFFE-8A0D36003FAC}" type="presParOf" srcId="{2153EE21-87F1-4725-872F-DFC4766F243D}" destId="{EF027C44-3E09-4F91-9F92-1D26118EA5F9}" srcOrd="1" destOrd="0" presId="urn:microsoft.com/office/officeart/2005/8/layout/vList2"/>
    <dgm:cxn modelId="{3FCE786D-83DC-40AC-B7A4-01BF2E17FA87}" type="presParOf" srcId="{2153EE21-87F1-4725-872F-DFC4766F243D}" destId="{7ACA67CD-AB28-4608-A4F0-E316ECA5D342}" srcOrd="2" destOrd="0" presId="urn:microsoft.com/office/officeart/2005/8/layout/vList2"/>
    <dgm:cxn modelId="{1E5BA74F-64FC-452F-910F-2A89A6487DCE}" type="presParOf" srcId="{2153EE21-87F1-4725-872F-DFC4766F243D}" destId="{EF1E4360-DE6D-417C-BD46-0A2D3352A41A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4EDE2BB-19E0-4180-92ED-3225B1DBDC9E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24AF2236-CFB6-4245-B78A-947CD65D33EE}">
      <dgm:prSet/>
      <dgm:spPr/>
      <dgm:t>
        <a:bodyPr/>
        <a:lstStyle/>
        <a:p>
          <a:r>
            <a:rPr lang="en-GB" b="1"/>
            <a:t>Twelve months:</a:t>
          </a:r>
          <a:endParaRPr lang="en-US"/>
        </a:p>
      </dgm:t>
    </dgm:pt>
    <dgm:pt modelId="{4EB860C8-2D80-47DF-B567-81B47E52B7DD}" type="parTrans" cxnId="{001CEFF3-2B82-4953-9193-BFE0AD7D7ACC}">
      <dgm:prSet/>
      <dgm:spPr/>
      <dgm:t>
        <a:bodyPr/>
        <a:lstStyle/>
        <a:p>
          <a:endParaRPr lang="en-US"/>
        </a:p>
      </dgm:t>
    </dgm:pt>
    <dgm:pt modelId="{BD6ECBB0-8ACD-4E32-B239-D180762838C9}" type="sibTrans" cxnId="{001CEFF3-2B82-4953-9193-BFE0AD7D7ACC}">
      <dgm:prSet/>
      <dgm:spPr/>
      <dgm:t>
        <a:bodyPr/>
        <a:lstStyle/>
        <a:p>
          <a:endParaRPr lang="en-US"/>
        </a:p>
      </dgm:t>
    </dgm:pt>
    <dgm:pt modelId="{EB80F940-B61D-47DC-9B21-25B7FAAECD72}">
      <dgm:prSet/>
      <dgm:spPr/>
      <dgm:t>
        <a:bodyPr/>
        <a:lstStyle/>
        <a:p>
          <a:r>
            <a:rPr lang="en-GB"/>
            <a:t>Cries when familiar people leave</a:t>
          </a:r>
          <a:endParaRPr lang="en-US"/>
        </a:p>
      </dgm:t>
    </dgm:pt>
    <dgm:pt modelId="{DA3EF7B4-C494-4605-84DF-62D3A140994B}" type="parTrans" cxnId="{37ED2B40-297C-4234-A33E-4717F5CD6577}">
      <dgm:prSet/>
      <dgm:spPr/>
      <dgm:t>
        <a:bodyPr/>
        <a:lstStyle/>
        <a:p>
          <a:endParaRPr lang="en-US"/>
        </a:p>
      </dgm:t>
    </dgm:pt>
    <dgm:pt modelId="{ECB4BA47-B6F6-4CE2-9480-FAD812CD6D18}" type="sibTrans" cxnId="{37ED2B40-297C-4234-A33E-4717F5CD6577}">
      <dgm:prSet/>
      <dgm:spPr/>
      <dgm:t>
        <a:bodyPr/>
        <a:lstStyle/>
        <a:p>
          <a:endParaRPr lang="en-US"/>
        </a:p>
      </dgm:t>
    </dgm:pt>
    <dgm:pt modelId="{38667843-580C-45EA-9119-0B60656B80D2}">
      <dgm:prSet/>
      <dgm:spPr/>
      <dgm:t>
        <a:bodyPr/>
        <a:lstStyle/>
        <a:p>
          <a:r>
            <a:rPr lang="en-GB"/>
            <a:t>Stands well and unaided </a:t>
          </a:r>
          <a:endParaRPr lang="en-US"/>
        </a:p>
      </dgm:t>
    </dgm:pt>
    <dgm:pt modelId="{8AAB82E3-0C60-4C28-B16D-62484B6B94B2}" type="parTrans" cxnId="{FEB4B1B1-5A3F-41CF-9D67-58D976A83F8C}">
      <dgm:prSet/>
      <dgm:spPr/>
      <dgm:t>
        <a:bodyPr/>
        <a:lstStyle/>
        <a:p>
          <a:endParaRPr lang="en-US"/>
        </a:p>
      </dgm:t>
    </dgm:pt>
    <dgm:pt modelId="{48AAA0AB-FC4D-45AA-B3D6-592DB83C9DF0}" type="sibTrans" cxnId="{FEB4B1B1-5A3F-41CF-9D67-58D976A83F8C}">
      <dgm:prSet/>
      <dgm:spPr/>
      <dgm:t>
        <a:bodyPr/>
        <a:lstStyle/>
        <a:p>
          <a:endParaRPr lang="en-US"/>
        </a:p>
      </dgm:t>
    </dgm:pt>
    <dgm:pt modelId="{EBABA7AA-F1BE-4CA1-9AF7-58639E829967}">
      <dgm:prSet/>
      <dgm:spPr/>
      <dgm:t>
        <a:bodyPr/>
        <a:lstStyle/>
        <a:p>
          <a:r>
            <a:rPr lang="en-GB"/>
            <a:t>Responds to simple commands</a:t>
          </a:r>
          <a:endParaRPr lang="en-US"/>
        </a:p>
      </dgm:t>
    </dgm:pt>
    <dgm:pt modelId="{EE05C661-6DDA-455E-8968-57A7C96158D6}" type="parTrans" cxnId="{67D7FEAD-2A5E-4108-B5A3-0A06C43F8DD3}">
      <dgm:prSet/>
      <dgm:spPr/>
      <dgm:t>
        <a:bodyPr/>
        <a:lstStyle/>
        <a:p>
          <a:endParaRPr lang="en-US"/>
        </a:p>
      </dgm:t>
    </dgm:pt>
    <dgm:pt modelId="{D4B6C7A0-AEE5-47F3-88F8-57FBF76B839D}" type="sibTrans" cxnId="{67D7FEAD-2A5E-4108-B5A3-0A06C43F8DD3}">
      <dgm:prSet/>
      <dgm:spPr/>
      <dgm:t>
        <a:bodyPr/>
        <a:lstStyle/>
        <a:p>
          <a:endParaRPr lang="en-US"/>
        </a:p>
      </dgm:t>
    </dgm:pt>
    <dgm:pt modelId="{7086ED49-643D-4C40-8542-399B3D27A376}">
      <dgm:prSet/>
      <dgm:spPr/>
      <dgm:t>
        <a:bodyPr/>
        <a:lstStyle/>
        <a:p>
          <a:r>
            <a:rPr lang="en-GB"/>
            <a:t>Makes gestures</a:t>
          </a:r>
          <a:endParaRPr lang="en-US"/>
        </a:p>
      </dgm:t>
    </dgm:pt>
    <dgm:pt modelId="{D08C6667-7946-4FE0-96DB-CE8BBF58FA55}" type="parTrans" cxnId="{C7F67AE0-2D94-4067-91CF-A6006E37EF89}">
      <dgm:prSet/>
      <dgm:spPr/>
      <dgm:t>
        <a:bodyPr/>
        <a:lstStyle/>
        <a:p>
          <a:endParaRPr lang="en-US"/>
        </a:p>
      </dgm:t>
    </dgm:pt>
    <dgm:pt modelId="{B81B5CAF-6752-4C7C-8CA7-1A38157169C6}" type="sibTrans" cxnId="{C7F67AE0-2D94-4067-91CF-A6006E37EF89}">
      <dgm:prSet/>
      <dgm:spPr/>
      <dgm:t>
        <a:bodyPr/>
        <a:lstStyle/>
        <a:p>
          <a:endParaRPr lang="en-US"/>
        </a:p>
      </dgm:t>
    </dgm:pt>
    <dgm:pt modelId="{9A6CF2C6-2648-4C10-A6C2-04024F3F73DB}">
      <dgm:prSet/>
      <dgm:spPr/>
      <dgm:t>
        <a:bodyPr/>
        <a:lstStyle/>
        <a:p>
          <a:r>
            <a:rPr lang="en-GB" b="1"/>
            <a:t>Eighteen months: </a:t>
          </a:r>
          <a:endParaRPr lang="en-US"/>
        </a:p>
      </dgm:t>
    </dgm:pt>
    <dgm:pt modelId="{4A981635-3050-4FFB-B2F0-72BD792918F6}" type="parTrans" cxnId="{0B0F46AB-F112-4C8D-B9FF-CD2FB54C37C4}">
      <dgm:prSet/>
      <dgm:spPr/>
      <dgm:t>
        <a:bodyPr/>
        <a:lstStyle/>
        <a:p>
          <a:endParaRPr lang="en-US"/>
        </a:p>
      </dgm:t>
    </dgm:pt>
    <dgm:pt modelId="{F6334F6B-6156-4F8E-BA78-8D6249A42749}" type="sibTrans" cxnId="{0B0F46AB-F112-4C8D-B9FF-CD2FB54C37C4}">
      <dgm:prSet/>
      <dgm:spPr/>
      <dgm:t>
        <a:bodyPr/>
        <a:lstStyle/>
        <a:p>
          <a:endParaRPr lang="en-US"/>
        </a:p>
      </dgm:t>
    </dgm:pt>
    <dgm:pt modelId="{75230A88-B7C0-4B64-A20B-5F7112DD0334}">
      <dgm:prSet/>
      <dgm:spPr/>
      <dgm:t>
        <a:bodyPr/>
        <a:lstStyle/>
        <a:p>
          <a:r>
            <a:rPr lang="en-GB"/>
            <a:t>Engages in pretend play</a:t>
          </a:r>
          <a:endParaRPr lang="en-US"/>
        </a:p>
      </dgm:t>
    </dgm:pt>
    <dgm:pt modelId="{99C8E529-F973-4E68-ACBF-EEF80E10B840}" type="parTrans" cxnId="{17356FD4-875A-4C51-9CAE-679C72A1D67D}">
      <dgm:prSet/>
      <dgm:spPr/>
      <dgm:t>
        <a:bodyPr/>
        <a:lstStyle/>
        <a:p>
          <a:endParaRPr lang="en-US"/>
        </a:p>
      </dgm:t>
    </dgm:pt>
    <dgm:pt modelId="{C257CD15-2CDF-42E1-9E96-0D95FF155E4F}" type="sibTrans" cxnId="{17356FD4-875A-4C51-9CAE-679C72A1D67D}">
      <dgm:prSet/>
      <dgm:spPr/>
      <dgm:t>
        <a:bodyPr/>
        <a:lstStyle/>
        <a:p>
          <a:endParaRPr lang="en-US"/>
        </a:p>
      </dgm:t>
    </dgm:pt>
    <dgm:pt modelId="{7B8866A0-0AC4-484D-87A4-F8AD134C2008}">
      <dgm:prSet/>
      <dgm:spPr/>
      <dgm:t>
        <a:bodyPr/>
        <a:lstStyle/>
        <a:p>
          <a:r>
            <a:rPr lang="en-GB"/>
            <a:t>Shows affection to familiar people,</a:t>
          </a:r>
          <a:endParaRPr lang="en-US"/>
        </a:p>
      </dgm:t>
    </dgm:pt>
    <dgm:pt modelId="{405027B6-3211-44AA-8F91-CECFD43D44E9}" type="parTrans" cxnId="{AC2F6709-AAF7-48C1-A0F1-8C7E0DCEBD16}">
      <dgm:prSet/>
      <dgm:spPr/>
      <dgm:t>
        <a:bodyPr/>
        <a:lstStyle/>
        <a:p>
          <a:endParaRPr lang="en-US"/>
        </a:p>
      </dgm:t>
    </dgm:pt>
    <dgm:pt modelId="{E1DDD134-CFA4-49A1-BDD6-9562FA6794AB}" type="sibTrans" cxnId="{AC2F6709-AAF7-48C1-A0F1-8C7E0DCEBD16}">
      <dgm:prSet/>
      <dgm:spPr/>
      <dgm:t>
        <a:bodyPr/>
        <a:lstStyle/>
        <a:p>
          <a:endParaRPr lang="en-US"/>
        </a:p>
      </dgm:t>
    </dgm:pt>
    <dgm:pt modelId="{6DB0D6EE-BAC3-44FA-BDE8-153D53282B44}">
      <dgm:prSet/>
      <dgm:spPr/>
      <dgm:t>
        <a:bodyPr/>
        <a:lstStyle/>
        <a:p>
          <a:r>
            <a:rPr lang="en-GB"/>
            <a:t>Walk unaided </a:t>
          </a:r>
          <a:endParaRPr lang="en-US"/>
        </a:p>
      </dgm:t>
    </dgm:pt>
    <dgm:pt modelId="{1CB1AF99-8650-4427-8FC5-8BB5FF936B8A}" type="parTrans" cxnId="{5177397E-8089-451F-927F-307F7ED8D27B}">
      <dgm:prSet/>
      <dgm:spPr/>
      <dgm:t>
        <a:bodyPr/>
        <a:lstStyle/>
        <a:p>
          <a:endParaRPr lang="en-US"/>
        </a:p>
      </dgm:t>
    </dgm:pt>
    <dgm:pt modelId="{AA2B9B6F-0732-4023-A535-322C9837CD57}" type="sibTrans" cxnId="{5177397E-8089-451F-927F-307F7ED8D27B}">
      <dgm:prSet/>
      <dgm:spPr/>
      <dgm:t>
        <a:bodyPr/>
        <a:lstStyle/>
        <a:p>
          <a:endParaRPr lang="en-US"/>
        </a:p>
      </dgm:t>
    </dgm:pt>
    <dgm:pt modelId="{AB339078-B0A1-4AB6-A91B-4391E8B7479F}">
      <dgm:prSet/>
      <dgm:spPr/>
      <dgm:t>
        <a:bodyPr/>
        <a:lstStyle/>
        <a:p>
          <a:r>
            <a:rPr lang="en-GB"/>
            <a:t>eats with cutlery , </a:t>
          </a:r>
          <a:endParaRPr lang="en-US"/>
        </a:p>
      </dgm:t>
    </dgm:pt>
    <dgm:pt modelId="{EED66596-D5FB-4FB3-9375-B08083365263}" type="parTrans" cxnId="{326695DC-9AB5-48F6-B431-934F88EB7327}">
      <dgm:prSet/>
      <dgm:spPr/>
      <dgm:t>
        <a:bodyPr/>
        <a:lstStyle/>
        <a:p>
          <a:endParaRPr lang="en-US"/>
        </a:p>
      </dgm:t>
    </dgm:pt>
    <dgm:pt modelId="{BEA55D69-80F7-4619-9D73-F121EE49C4A6}" type="sibTrans" cxnId="{326695DC-9AB5-48F6-B431-934F88EB7327}">
      <dgm:prSet/>
      <dgm:spPr/>
      <dgm:t>
        <a:bodyPr/>
        <a:lstStyle/>
        <a:p>
          <a:endParaRPr lang="en-US"/>
        </a:p>
      </dgm:t>
    </dgm:pt>
    <dgm:pt modelId="{EC2CF03A-30E9-421D-9CC9-120404795A05}">
      <dgm:prSet/>
      <dgm:spPr/>
      <dgm:t>
        <a:bodyPr/>
        <a:lstStyle/>
        <a:p>
          <a:r>
            <a:rPr lang="en-GB"/>
            <a:t>Knows body parts </a:t>
          </a:r>
          <a:endParaRPr lang="en-US"/>
        </a:p>
      </dgm:t>
    </dgm:pt>
    <dgm:pt modelId="{D648B2FB-BF8A-4C6C-9B9D-98813587E4E1}" type="parTrans" cxnId="{96794F2F-D684-499F-A19D-6413E7A7EA17}">
      <dgm:prSet/>
      <dgm:spPr/>
      <dgm:t>
        <a:bodyPr/>
        <a:lstStyle/>
        <a:p>
          <a:endParaRPr lang="en-US"/>
        </a:p>
      </dgm:t>
    </dgm:pt>
    <dgm:pt modelId="{57F5A26F-45EF-4C22-BD9D-9C8F2A4807D1}" type="sibTrans" cxnId="{96794F2F-D684-499F-A19D-6413E7A7EA17}">
      <dgm:prSet/>
      <dgm:spPr/>
      <dgm:t>
        <a:bodyPr/>
        <a:lstStyle/>
        <a:p>
          <a:endParaRPr lang="en-US"/>
        </a:p>
      </dgm:t>
    </dgm:pt>
    <dgm:pt modelId="{46F6719E-61C2-4BC6-B72D-DF3D18688865}">
      <dgm:prSet/>
      <dgm:spPr/>
      <dgm:t>
        <a:bodyPr/>
        <a:lstStyle/>
        <a:p>
          <a:endParaRPr lang="en-US" dirty="0"/>
        </a:p>
      </dgm:t>
    </dgm:pt>
    <dgm:pt modelId="{D5676A0B-D3E0-4700-ADEE-78AC306CCFCB}" type="parTrans" cxnId="{C5A23724-8B5E-4053-902A-E0CFF1C5ED5E}">
      <dgm:prSet/>
      <dgm:spPr/>
      <dgm:t>
        <a:bodyPr/>
        <a:lstStyle/>
        <a:p>
          <a:endParaRPr lang="en-US"/>
        </a:p>
      </dgm:t>
    </dgm:pt>
    <dgm:pt modelId="{75C732DF-0ECD-4B23-882F-8C16404316C5}" type="sibTrans" cxnId="{C5A23724-8B5E-4053-902A-E0CFF1C5ED5E}">
      <dgm:prSet/>
      <dgm:spPr/>
      <dgm:t>
        <a:bodyPr/>
        <a:lstStyle/>
        <a:p>
          <a:endParaRPr lang="en-US"/>
        </a:p>
      </dgm:t>
    </dgm:pt>
    <dgm:pt modelId="{22A5CE72-B61D-4CA7-9E34-93D0601C2F95}">
      <dgm:prSet/>
      <dgm:spPr/>
      <dgm:t>
        <a:bodyPr/>
        <a:lstStyle/>
        <a:p>
          <a:r>
            <a:rPr lang="en-GB"/>
            <a:t>Plays with other children</a:t>
          </a:r>
          <a:endParaRPr lang="en-US"/>
        </a:p>
      </dgm:t>
    </dgm:pt>
    <dgm:pt modelId="{D1F9F740-A31D-494F-B003-BB3D7780963C}" type="parTrans" cxnId="{B654BCE0-E9CD-4423-84BE-EDE606B183FF}">
      <dgm:prSet/>
      <dgm:spPr/>
      <dgm:t>
        <a:bodyPr/>
        <a:lstStyle/>
        <a:p>
          <a:endParaRPr lang="en-US"/>
        </a:p>
      </dgm:t>
    </dgm:pt>
    <dgm:pt modelId="{66A218A4-FB77-4919-9E71-2428E612DDD2}" type="sibTrans" cxnId="{B654BCE0-E9CD-4423-84BE-EDE606B183FF}">
      <dgm:prSet/>
      <dgm:spPr/>
      <dgm:t>
        <a:bodyPr/>
        <a:lstStyle/>
        <a:p>
          <a:endParaRPr lang="en-US"/>
        </a:p>
      </dgm:t>
    </dgm:pt>
    <dgm:pt modelId="{892A7C79-9375-44A4-9D97-2537E7976BDD}">
      <dgm:prSet/>
      <dgm:spPr/>
      <dgm:t>
        <a:bodyPr/>
        <a:lstStyle/>
        <a:p>
          <a:r>
            <a:rPr lang="en-GB"/>
            <a:t>Constructing sentences and exploring with language </a:t>
          </a:r>
          <a:endParaRPr lang="en-US"/>
        </a:p>
      </dgm:t>
    </dgm:pt>
    <dgm:pt modelId="{B8BB3440-BE23-4D17-B0B4-ABC424582DE5}" type="parTrans" cxnId="{D5C518E5-548B-433E-BA33-63869AC93C2B}">
      <dgm:prSet/>
      <dgm:spPr/>
      <dgm:t>
        <a:bodyPr/>
        <a:lstStyle/>
        <a:p>
          <a:endParaRPr lang="en-US"/>
        </a:p>
      </dgm:t>
    </dgm:pt>
    <dgm:pt modelId="{157A4E34-0AD0-45ED-906B-7370DEA9F6D8}" type="sibTrans" cxnId="{D5C518E5-548B-433E-BA33-63869AC93C2B}">
      <dgm:prSet/>
      <dgm:spPr/>
      <dgm:t>
        <a:bodyPr/>
        <a:lstStyle/>
        <a:p>
          <a:endParaRPr lang="en-US"/>
        </a:p>
      </dgm:t>
    </dgm:pt>
    <dgm:pt modelId="{C3FCCD4A-3255-4AD8-82DD-F05574FF58F4}" type="pres">
      <dgm:prSet presAssocID="{D4EDE2BB-19E0-4180-92ED-3225B1DBDC9E}" presName="vert0" presStyleCnt="0">
        <dgm:presLayoutVars>
          <dgm:dir/>
          <dgm:animOne val="branch"/>
          <dgm:animLvl val="lvl"/>
        </dgm:presLayoutVars>
      </dgm:prSet>
      <dgm:spPr/>
    </dgm:pt>
    <dgm:pt modelId="{2DC64A2F-B1BB-45FB-BAE2-860CA51A0C5D}" type="pres">
      <dgm:prSet presAssocID="{24AF2236-CFB6-4245-B78A-947CD65D33EE}" presName="thickLine" presStyleLbl="alignNode1" presStyleIdx="0" presStyleCnt="2"/>
      <dgm:spPr/>
    </dgm:pt>
    <dgm:pt modelId="{D9FDF9B5-12EC-44ED-876E-8A97CABFFB48}" type="pres">
      <dgm:prSet presAssocID="{24AF2236-CFB6-4245-B78A-947CD65D33EE}" presName="horz1" presStyleCnt="0"/>
      <dgm:spPr/>
    </dgm:pt>
    <dgm:pt modelId="{80BF3218-BB5C-4D4F-A87F-9054EA653A5A}" type="pres">
      <dgm:prSet presAssocID="{24AF2236-CFB6-4245-B78A-947CD65D33EE}" presName="tx1" presStyleLbl="revTx" presStyleIdx="0" presStyleCnt="14"/>
      <dgm:spPr/>
    </dgm:pt>
    <dgm:pt modelId="{4CA16409-B64B-445B-AFCA-3951B8B02087}" type="pres">
      <dgm:prSet presAssocID="{24AF2236-CFB6-4245-B78A-947CD65D33EE}" presName="vert1" presStyleCnt="0"/>
      <dgm:spPr/>
    </dgm:pt>
    <dgm:pt modelId="{1FF2E3CD-4098-4E43-AF95-E3C725CCC6DA}" type="pres">
      <dgm:prSet presAssocID="{EB80F940-B61D-47DC-9B21-25B7FAAECD72}" presName="vertSpace2a" presStyleCnt="0"/>
      <dgm:spPr/>
    </dgm:pt>
    <dgm:pt modelId="{D078808E-2B98-4AC5-93CA-BB57079E40E2}" type="pres">
      <dgm:prSet presAssocID="{EB80F940-B61D-47DC-9B21-25B7FAAECD72}" presName="horz2" presStyleCnt="0"/>
      <dgm:spPr/>
    </dgm:pt>
    <dgm:pt modelId="{4944A03B-9680-40C9-AF24-59BB0CD6734B}" type="pres">
      <dgm:prSet presAssocID="{EB80F940-B61D-47DC-9B21-25B7FAAECD72}" presName="horzSpace2" presStyleCnt="0"/>
      <dgm:spPr/>
    </dgm:pt>
    <dgm:pt modelId="{65F5F982-EAF2-45F4-8BA8-5FE7726588C2}" type="pres">
      <dgm:prSet presAssocID="{EB80F940-B61D-47DC-9B21-25B7FAAECD72}" presName="tx2" presStyleLbl="revTx" presStyleIdx="1" presStyleCnt="14"/>
      <dgm:spPr/>
    </dgm:pt>
    <dgm:pt modelId="{FE4C8E38-D921-465E-9934-DAE0AC74E485}" type="pres">
      <dgm:prSet presAssocID="{EB80F940-B61D-47DC-9B21-25B7FAAECD72}" presName="vert2" presStyleCnt="0"/>
      <dgm:spPr/>
    </dgm:pt>
    <dgm:pt modelId="{D97E891D-439D-4001-928D-6C2F720313C9}" type="pres">
      <dgm:prSet presAssocID="{EB80F940-B61D-47DC-9B21-25B7FAAECD72}" presName="thinLine2b" presStyleLbl="callout" presStyleIdx="0" presStyleCnt="12"/>
      <dgm:spPr/>
    </dgm:pt>
    <dgm:pt modelId="{C9B7921E-6A7C-4ECA-B132-645C2AE47389}" type="pres">
      <dgm:prSet presAssocID="{EB80F940-B61D-47DC-9B21-25B7FAAECD72}" presName="vertSpace2b" presStyleCnt="0"/>
      <dgm:spPr/>
    </dgm:pt>
    <dgm:pt modelId="{8F8362DA-49C6-4AC7-9624-2FA5E6C762A4}" type="pres">
      <dgm:prSet presAssocID="{38667843-580C-45EA-9119-0B60656B80D2}" presName="horz2" presStyleCnt="0"/>
      <dgm:spPr/>
    </dgm:pt>
    <dgm:pt modelId="{6B6AD312-7536-4462-A4C9-9862F552673B}" type="pres">
      <dgm:prSet presAssocID="{38667843-580C-45EA-9119-0B60656B80D2}" presName="horzSpace2" presStyleCnt="0"/>
      <dgm:spPr/>
    </dgm:pt>
    <dgm:pt modelId="{E9369C2D-29C9-4754-B1DA-ABBEFE0B998B}" type="pres">
      <dgm:prSet presAssocID="{38667843-580C-45EA-9119-0B60656B80D2}" presName="tx2" presStyleLbl="revTx" presStyleIdx="2" presStyleCnt="14"/>
      <dgm:spPr/>
    </dgm:pt>
    <dgm:pt modelId="{B01C04E8-FC15-49F4-8EBE-FED35886F394}" type="pres">
      <dgm:prSet presAssocID="{38667843-580C-45EA-9119-0B60656B80D2}" presName="vert2" presStyleCnt="0"/>
      <dgm:spPr/>
    </dgm:pt>
    <dgm:pt modelId="{A794AA34-9C0F-49C6-8AAC-F254333B9369}" type="pres">
      <dgm:prSet presAssocID="{38667843-580C-45EA-9119-0B60656B80D2}" presName="thinLine2b" presStyleLbl="callout" presStyleIdx="1" presStyleCnt="12"/>
      <dgm:spPr/>
    </dgm:pt>
    <dgm:pt modelId="{03159D06-058C-4E8B-9277-36738FCDD768}" type="pres">
      <dgm:prSet presAssocID="{38667843-580C-45EA-9119-0B60656B80D2}" presName="vertSpace2b" presStyleCnt="0"/>
      <dgm:spPr/>
    </dgm:pt>
    <dgm:pt modelId="{E134CE90-C8BB-4D94-8839-EAB7E40BCF6F}" type="pres">
      <dgm:prSet presAssocID="{EBABA7AA-F1BE-4CA1-9AF7-58639E829967}" presName="horz2" presStyleCnt="0"/>
      <dgm:spPr/>
    </dgm:pt>
    <dgm:pt modelId="{CFF4D151-867B-4B96-B150-4DE0AC12491C}" type="pres">
      <dgm:prSet presAssocID="{EBABA7AA-F1BE-4CA1-9AF7-58639E829967}" presName="horzSpace2" presStyleCnt="0"/>
      <dgm:spPr/>
    </dgm:pt>
    <dgm:pt modelId="{C86B3119-0505-4F27-8D43-9B2916B4EC63}" type="pres">
      <dgm:prSet presAssocID="{EBABA7AA-F1BE-4CA1-9AF7-58639E829967}" presName="tx2" presStyleLbl="revTx" presStyleIdx="3" presStyleCnt="14"/>
      <dgm:spPr/>
    </dgm:pt>
    <dgm:pt modelId="{10091F59-1C18-450F-9BEE-B250191DF591}" type="pres">
      <dgm:prSet presAssocID="{EBABA7AA-F1BE-4CA1-9AF7-58639E829967}" presName="vert2" presStyleCnt="0"/>
      <dgm:spPr/>
    </dgm:pt>
    <dgm:pt modelId="{3252CAB3-37B4-466D-8699-D594BF49CE62}" type="pres">
      <dgm:prSet presAssocID="{EBABA7AA-F1BE-4CA1-9AF7-58639E829967}" presName="thinLine2b" presStyleLbl="callout" presStyleIdx="2" presStyleCnt="12"/>
      <dgm:spPr/>
    </dgm:pt>
    <dgm:pt modelId="{2A8B6D7B-3795-414C-A652-D1016376811B}" type="pres">
      <dgm:prSet presAssocID="{EBABA7AA-F1BE-4CA1-9AF7-58639E829967}" presName="vertSpace2b" presStyleCnt="0"/>
      <dgm:spPr/>
    </dgm:pt>
    <dgm:pt modelId="{CBF26E69-9E02-4A5F-A51A-F0BAF952290D}" type="pres">
      <dgm:prSet presAssocID="{7086ED49-643D-4C40-8542-399B3D27A376}" presName="horz2" presStyleCnt="0"/>
      <dgm:spPr/>
    </dgm:pt>
    <dgm:pt modelId="{57C44AAD-E6EE-42D1-B45C-9AA1E8B95A72}" type="pres">
      <dgm:prSet presAssocID="{7086ED49-643D-4C40-8542-399B3D27A376}" presName="horzSpace2" presStyleCnt="0"/>
      <dgm:spPr/>
    </dgm:pt>
    <dgm:pt modelId="{6433A791-F81B-47F1-89A1-13FC80C35038}" type="pres">
      <dgm:prSet presAssocID="{7086ED49-643D-4C40-8542-399B3D27A376}" presName="tx2" presStyleLbl="revTx" presStyleIdx="4" presStyleCnt="14"/>
      <dgm:spPr/>
    </dgm:pt>
    <dgm:pt modelId="{4E50B50C-6FC9-43AB-8A73-F248377FC2A3}" type="pres">
      <dgm:prSet presAssocID="{7086ED49-643D-4C40-8542-399B3D27A376}" presName="vert2" presStyleCnt="0"/>
      <dgm:spPr/>
    </dgm:pt>
    <dgm:pt modelId="{D86EF0FF-194A-47A6-8F61-F96225F07AAD}" type="pres">
      <dgm:prSet presAssocID="{7086ED49-643D-4C40-8542-399B3D27A376}" presName="thinLine2b" presStyleLbl="callout" presStyleIdx="3" presStyleCnt="12"/>
      <dgm:spPr/>
    </dgm:pt>
    <dgm:pt modelId="{4E922D81-5696-4187-BAEC-2B09A97FC90A}" type="pres">
      <dgm:prSet presAssocID="{7086ED49-643D-4C40-8542-399B3D27A376}" presName="vertSpace2b" presStyleCnt="0"/>
      <dgm:spPr/>
    </dgm:pt>
    <dgm:pt modelId="{AAF21C3D-C7FA-4DC6-8F1B-A47B8237F937}" type="pres">
      <dgm:prSet presAssocID="{9A6CF2C6-2648-4C10-A6C2-04024F3F73DB}" presName="thickLine" presStyleLbl="alignNode1" presStyleIdx="1" presStyleCnt="2"/>
      <dgm:spPr/>
    </dgm:pt>
    <dgm:pt modelId="{12D0E884-8F5B-4977-B3FB-B09E326B7686}" type="pres">
      <dgm:prSet presAssocID="{9A6CF2C6-2648-4C10-A6C2-04024F3F73DB}" presName="horz1" presStyleCnt="0"/>
      <dgm:spPr/>
    </dgm:pt>
    <dgm:pt modelId="{CC5F0630-8536-4A15-A787-37EB7487C642}" type="pres">
      <dgm:prSet presAssocID="{9A6CF2C6-2648-4C10-A6C2-04024F3F73DB}" presName="tx1" presStyleLbl="revTx" presStyleIdx="5" presStyleCnt="14"/>
      <dgm:spPr/>
    </dgm:pt>
    <dgm:pt modelId="{DA7DB201-427D-42B9-85BE-C2F920D9AE6B}" type="pres">
      <dgm:prSet presAssocID="{9A6CF2C6-2648-4C10-A6C2-04024F3F73DB}" presName="vert1" presStyleCnt="0"/>
      <dgm:spPr/>
    </dgm:pt>
    <dgm:pt modelId="{DAFECA43-BC7C-42AC-A3EE-43D82C0DF49E}" type="pres">
      <dgm:prSet presAssocID="{75230A88-B7C0-4B64-A20B-5F7112DD0334}" presName="vertSpace2a" presStyleCnt="0"/>
      <dgm:spPr/>
    </dgm:pt>
    <dgm:pt modelId="{9B2FE50F-29FE-4213-904C-32B2266A3163}" type="pres">
      <dgm:prSet presAssocID="{75230A88-B7C0-4B64-A20B-5F7112DD0334}" presName="horz2" presStyleCnt="0"/>
      <dgm:spPr/>
    </dgm:pt>
    <dgm:pt modelId="{A3D7A7B8-9B8D-4A20-8DC6-33CAD0B25A49}" type="pres">
      <dgm:prSet presAssocID="{75230A88-B7C0-4B64-A20B-5F7112DD0334}" presName="horzSpace2" presStyleCnt="0"/>
      <dgm:spPr/>
    </dgm:pt>
    <dgm:pt modelId="{AE71793B-51F6-4F7D-9B3E-EB40C931BEBD}" type="pres">
      <dgm:prSet presAssocID="{75230A88-B7C0-4B64-A20B-5F7112DD0334}" presName="tx2" presStyleLbl="revTx" presStyleIdx="6" presStyleCnt="14"/>
      <dgm:spPr/>
    </dgm:pt>
    <dgm:pt modelId="{19AB9434-8363-4878-82AE-D4430BF045F7}" type="pres">
      <dgm:prSet presAssocID="{75230A88-B7C0-4B64-A20B-5F7112DD0334}" presName="vert2" presStyleCnt="0"/>
      <dgm:spPr/>
    </dgm:pt>
    <dgm:pt modelId="{5546AA81-4550-4738-80A3-F27CC2C29E54}" type="pres">
      <dgm:prSet presAssocID="{75230A88-B7C0-4B64-A20B-5F7112DD0334}" presName="thinLine2b" presStyleLbl="callout" presStyleIdx="4" presStyleCnt="12"/>
      <dgm:spPr/>
    </dgm:pt>
    <dgm:pt modelId="{A3AB2F95-296C-49B8-B139-91397FDE84C8}" type="pres">
      <dgm:prSet presAssocID="{75230A88-B7C0-4B64-A20B-5F7112DD0334}" presName="vertSpace2b" presStyleCnt="0"/>
      <dgm:spPr/>
    </dgm:pt>
    <dgm:pt modelId="{6F3DA7B7-3E4C-4151-8D4D-EA83B3F1FA8D}" type="pres">
      <dgm:prSet presAssocID="{7B8866A0-0AC4-484D-87A4-F8AD134C2008}" presName="horz2" presStyleCnt="0"/>
      <dgm:spPr/>
    </dgm:pt>
    <dgm:pt modelId="{89574F70-960B-43E6-A558-A295E0AC7A43}" type="pres">
      <dgm:prSet presAssocID="{7B8866A0-0AC4-484D-87A4-F8AD134C2008}" presName="horzSpace2" presStyleCnt="0"/>
      <dgm:spPr/>
    </dgm:pt>
    <dgm:pt modelId="{A2F3F413-F764-48B3-BFE0-DB47368119A2}" type="pres">
      <dgm:prSet presAssocID="{7B8866A0-0AC4-484D-87A4-F8AD134C2008}" presName="tx2" presStyleLbl="revTx" presStyleIdx="7" presStyleCnt="14"/>
      <dgm:spPr/>
    </dgm:pt>
    <dgm:pt modelId="{7A1BAB31-EFA7-4D29-94C9-8FC7224FEA46}" type="pres">
      <dgm:prSet presAssocID="{7B8866A0-0AC4-484D-87A4-F8AD134C2008}" presName="vert2" presStyleCnt="0"/>
      <dgm:spPr/>
    </dgm:pt>
    <dgm:pt modelId="{BA1EBD7F-02B4-410C-988A-68E494E83CA7}" type="pres">
      <dgm:prSet presAssocID="{7B8866A0-0AC4-484D-87A4-F8AD134C2008}" presName="thinLine2b" presStyleLbl="callout" presStyleIdx="5" presStyleCnt="12"/>
      <dgm:spPr/>
    </dgm:pt>
    <dgm:pt modelId="{AC98DF00-33C6-440A-BB86-EC17C9D633F6}" type="pres">
      <dgm:prSet presAssocID="{7B8866A0-0AC4-484D-87A4-F8AD134C2008}" presName="vertSpace2b" presStyleCnt="0"/>
      <dgm:spPr/>
    </dgm:pt>
    <dgm:pt modelId="{C466107B-F374-4758-A9AA-B62A79D2CC9F}" type="pres">
      <dgm:prSet presAssocID="{6DB0D6EE-BAC3-44FA-BDE8-153D53282B44}" presName="horz2" presStyleCnt="0"/>
      <dgm:spPr/>
    </dgm:pt>
    <dgm:pt modelId="{FFDD4D8B-572D-485B-87BA-F2ED98A4BD10}" type="pres">
      <dgm:prSet presAssocID="{6DB0D6EE-BAC3-44FA-BDE8-153D53282B44}" presName="horzSpace2" presStyleCnt="0"/>
      <dgm:spPr/>
    </dgm:pt>
    <dgm:pt modelId="{1CE19885-FF96-453A-9186-186C6CFFC3EE}" type="pres">
      <dgm:prSet presAssocID="{6DB0D6EE-BAC3-44FA-BDE8-153D53282B44}" presName="tx2" presStyleLbl="revTx" presStyleIdx="8" presStyleCnt="14"/>
      <dgm:spPr/>
    </dgm:pt>
    <dgm:pt modelId="{19C50DB1-6F2A-4328-955C-5C01E63BC895}" type="pres">
      <dgm:prSet presAssocID="{6DB0D6EE-BAC3-44FA-BDE8-153D53282B44}" presName="vert2" presStyleCnt="0"/>
      <dgm:spPr/>
    </dgm:pt>
    <dgm:pt modelId="{AEE95EC8-DBA0-4B4E-AD7A-2086F447A210}" type="pres">
      <dgm:prSet presAssocID="{6DB0D6EE-BAC3-44FA-BDE8-153D53282B44}" presName="thinLine2b" presStyleLbl="callout" presStyleIdx="6" presStyleCnt="12"/>
      <dgm:spPr/>
    </dgm:pt>
    <dgm:pt modelId="{A214D94B-49E5-4AA0-981E-22F5A0BCACD9}" type="pres">
      <dgm:prSet presAssocID="{6DB0D6EE-BAC3-44FA-BDE8-153D53282B44}" presName="vertSpace2b" presStyleCnt="0"/>
      <dgm:spPr/>
    </dgm:pt>
    <dgm:pt modelId="{F8F8B71A-74F6-499B-AB03-980D84D98AEA}" type="pres">
      <dgm:prSet presAssocID="{AB339078-B0A1-4AB6-A91B-4391E8B7479F}" presName="horz2" presStyleCnt="0"/>
      <dgm:spPr/>
    </dgm:pt>
    <dgm:pt modelId="{1C2594A8-4FD5-41DB-92E2-C8C2E3F01AB5}" type="pres">
      <dgm:prSet presAssocID="{AB339078-B0A1-4AB6-A91B-4391E8B7479F}" presName="horzSpace2" presStyleCnt="0"/>
      <dgm:spPr/>
    </dgm:pt>
    <dgm:pt modelId="{B1EA19BF-E06E-4743-86C5-5147455DAA24}" type="pres">
      <dgm:prSet presAssocID="{AB339078-B0A1-4AB6-A91B-4391E8B7479F}" presName="tx2" presStyleLbl="revTx" presStyleIdx="9" presStyleCnt="14"/>
      <dgm:spPr/>
    </dgm:pt>
    <dgm:pt modelId="{3CDC9B49-2DD0-48B1-B794-2D13B600093F}" type="pres">
      <dgm:prSet presAssocID="{AB339078-B0A1-4AB6-A91B-4391E8B7479F}" presName="vert2" presStyleCnt="0"/>
      <dgm:spPr/>
    </dgm:pt>
    <dgm:pt modelId="{E4F78DB4-E359-490C-A671-733D11BBC237}" type="pres">
      <dgm:prSet presAssocID="{AB339078-B0A1-4AB6-A91B-4391E8B7479F}" presName="thinLine2b" presStyleLbl="callout" presStyleIdx="7" presStyleCnt="12"/>
      <dgm:spPr/>
    </dgm:pt>
    <dgm:pt modelId="{CE70B4C6-2E25-4CD0-8338-A892B3D0A2EE}" type="pres">
      <dgm:prSet presAssocID="{AB339078-B0A1-4AB6-A91B-4391E8B7479F}" presName="vertSpace2b" presStyleCnt="0"/>
      <dgm:spPr/>
    </dgm:pt>
    <dgm:pt modelId="{BD7669DC-24C0-40D4-B477-5F7CC3786267}" type="pres">
      <dgm:prSet presAssocID="{EC2CF03A-30E9-421D-9CC9-120404795A05}" presName="horz2" presStyleCnt="0"/>
      <dgm:spPr/>
    </dgm:pt>
    <dgm:pt modelId="{C3500DD6-7E29-445C-8EE4-CBBB74028844}" type="pres">
      <dgm:prSet presAssocID="{EC2CF03A-30E9-421D-9CC9-120404795A05}" presName="horzSpace2" presStyleCnt="0"/>
      <dgm:spPr/>
    </dgm:pt>
    <dgm:pt modelId="{CD3E88C3-FADC-45F7-A0F8-C86EF6210CF6}" type="pres">
      <dgm:prSet presAssocID="{EC2CF03A-30E9-421D-9CC9-120404795A05}" presName="tx2" presStyleLbl="revTx" presStyleIdx="10" presStyleCnt="14"/>
      <dgm:spPr/>
    </dgm:pt>
    <dgm:pt modelId="{3CB66B0D-8972-4B9E-80E1-8812F21CFA8F}" type="pres">
      <dgm:prSet presAssocID="{EC2CF03A-30E9-421D-9CC9-120404795A05}" presName="vert2" presStyleCnt="0"/>
      <dgm:spPr/>
    </dgm:pt>
    <dgm:pt modelId="{6AA3FB97-B068-4CB7-8891-04B08BC81B70}" type="pres">
      <dgm:prSet presAssocID="{EC2CF03A-30E9-421D-9CC9-120404795A05}" presName="thinLine2b" presStyleLbl="callout" presStyleIdx="8" presStyleCnt="12"/>
      <dgm:spPr/>
    </dgm:pt>
    <dgm:pt modelId="{4FC3A5F5-B615-45F9-AC10-635D09B1DC76}" type="pres">
      <dgm:prSet presAssocID="{EC2CF03A-30E9-421D-9CC9-120404795A05}" presName="vertSpace2b" presStyleCnt="0"/>
      <dgm:spPr/>
    </dgm:pt>
    <dgm:pt modelId="{0C8CAEAE-72F4-4CB5-BB9F-FA726886CA71}" type="pres">
      <dgm:prSet presAssocID="{46F6719E-61C2-4BC6-B72D-DF3D18688865}" presName="horz2" presStyleCnt="0"/>
      <dgm:spPr/>
    </dgm:pt>
    <dgm:pt modelId="{5EA9494E-B849-4215-B299-6E5961A58C66}" type="pres">
      <dgm:prSet presAssocID="{46F6719E-61C2-4BC6-B72D-DF3D18688865}" presName="horzSpace2" presStyleCnt="0"/>
      <dgm:spPr/>
    </dgm:pt>
    <dgm:pt modelId="{EB43AC44-D470-4B65-A952-A7AEDA491057}" type="pres">
      <dgm:prSet presAssocID="{46F6719E-61C2-4BC6-B72D-DF3D18688865}" presName="tx2" presStyleLbl="revTx" presStyleIdx="11" presStyleCnt="14"/>
      <dgm:spPr/>
    </dgm:pt>
    <dgm:pt modelId="{3EBEB71B-51D0-4C6D-A4AC-001F10118A7A}" type="pres">
      <dgm:prSet presAssocID="{46F6719E-61C2-4BC6-B72D-DF3D18688865}" presName="vert2" presStyleCnt="0"/>
      <dgm:spPr/>
    </dgm:pt>
    <dgm:pt modelId="{974EAF9F-AD95-4AE3-9FD1-0CAFA7A025A7}" type="pres">
      <dgm:prSet presAssocID="{46F6719E-61C2-4BC6-B72D-DF3D18688865}" presName="thinLine2b" presStyleLbl="callout" presStyleIdx="9" presStyleCnt="12"/>
      <dgm:spPr/>
    </dgm:pt>
    <dgm:pt modelId="{CF4DC69C-3DCE-47C6-812A-F3A80658E7AA}" type="pres">
      <dgm:prSet presAssocID="{46F6719E-61C2-4BC6-B72D-DF3D18688865}" presName="vertSpace2b" presStyleCnt="0"/>
      <dgm:spPr/>
    </dgm:pt>
    <dgm:pt modelId="{6565A1BE-C177-47EF-837D-DBBBA1760919}" type="pres">
      <dgm:prSet presAssocID="{22A5CE72-B61D-4CA7-9E34-93D0601C2F95}" presName="horz2" presStyleCnt="0"/>
      <dgm:spPr/>
    </dgm:pt>
    <dgm:pt modelId="{A8FF8536-6DBA-4F28-87F0-411BB81D9C73}" type="pres">
      <dgm:prSet presAssocID="{22A5CE72-B61D-4CA7-9E34-93D0601C2F95}" presName="horzSpace2" presStyleCnt="0"/>
      <dgm:spPr/>
    </dgm:pt>
    <dgm:pt modelId="{C5843F30-1B48-4B63-9E00-16408540F5E6}" type="pres">
      <dgm:prSet presAssocID="{22A5CE72-B61D-4CA7-9E34-93D0601C2F95}" presName="tx2" presStyleLbl="revTx" presStyleIdx="12" presStyleCnt="14"/>
      <dgm:spPr/>
    </dgm:pt>
    <dgm:pt modelId="{8A4BC182-8A21-4188-9E4B-E3548DCD8600}" type="pres">
      <dgm:prSet presAssocID="{22A5CE72-B61D-4CA7-9E34-93D0601C2F95}" presName="vert2" presStyleCnt="0"/>
      <dgm:spPr/>
    </dgm:pt>
    <dgm:pt modelId="{A0FF9EF9-E71D-4DDD-86ED-91C7A9A8E733}" type="pres">
      <dgm:prSet presAssocID="{22A5CE72-B61D-4CA7-9E34-93D0601C2F95}" presName="thinLine2b" presStyleLbl="callout" presStyleIdx="10" presStyleCnt="12"/>
      <dgm:spPr/>
    </dgm:pt>
    <dgm:pt modelId="{4D15FF11-7060-421B-B347-BA5CAC378381}" type="pres">
      <dgm:prSet presAssocID="{22A5CE72-B61D-4CA7-9E34-93D0601C2F95}" presName="vertSpace2b" presStyleCnt="0"/>
      <dgm:spPr/>
    </dgm:pt>
    <dgm:pt modelId="{878E9A3C-9D7F-4596-AB9D-A7CB641D3D11}" type="pres">
      <dgm:prSet presAssocID="{892A7C79-9375-44A4-9D97-2537E7976BDD}" presName="horz2" presStyleCnt="0"/>
      <dgm:spPr/>
    </dgm:pt>
    <dgm:pt modelId="{2F5EA3F3-EB7D-4CA4-9996-FDCB508A94DD}" type="pres">
      <dgm:prSet presAssocID="{892A7C79-9375-44A4-9D97-2537E7976BDD}" presName="horzSpace2" presStyleCnt="0"/>
      <dgm:spPr/>
    </dgm:pt>
    <dgm:pt modelId="{9FC09BFF-0019-4806-8A18-F70F753B5C8C}" type="pres">
      <dgm:prSet presAssocID="{892A7C79-9375-44A4-9D97-2537E7976BDD}" presName="tx2" presStyleLbl="revTx" presStyleIdx="13" presStyleCnt="14"/>
      <dgm:spPr/>
    </dgm:pt>
    <dgm:pt modelId="{1A05CE11-F5CC-4BC9-B771-F1D1CBEF17FB}" type="pres">
      <dgm:prSet presAssocID="{892A7C79-9375-44A4-9D97-2537E7976BDD}" presName="vert2" presStyleCnt="0"/>
      <dgm:spPr/>
    </dgm:pt>
    <dgm:pt modelId="{695AEC86-D534-4185-BF17-5FDE93C1B80B}" type="pres">
      <dgm:prSet presAssocID="{892A7C79-9375-44A4-9D97-2537E7976BDD}" presName="thinLine2b" presStyleLbl="callout" presStyleIdx="11" presStyleCnt="12"/>
      <dgm:spPr/>
    </dgm:pt>
    <dgm:pt modelId="{2CF11E60-4C99-412E-8C87-0D491D9CD36E}" type="pres">
      <dgm:prSet presAssocID="{892A7C79-9375-44A4-9D97-2537E7976BDD}" presName="vertSpace2b" presStyleCnt="0"/>
      <dgm:spPr/>
    </dgm:pt>
  </dgm:ptLst>
  <dgm:cxnLst>
    <dgm:cxn modelId="{AC2F6709-AAF7-48C1-A0F1-8C7E0DCEBD16}" srcId="{9A6CF2C6-2648-4C10-A6C2-04024F3F73DB}" destId="{7B8866A0-0AC4-484D-87A4-F8AD134C2008}" srcOrd="1" destOrd="0" parTransId="{405027B6-3211-44AA-8F91-CECFD43D44E9}" sibTransId="{E1DDD134-CFA4-49A1-BDD6-9562FA6794AB}"/>
    <dgm:cxn modelId="{C5A23724-8B5E-4053-902A-E0CFF1C5ED5E}" srcId="{9A6CF2C6-2648-4C10-A6C2-04024F3F73DB}" destId="{46F6719E-61C2-4BC6-B72D-DF3D18688865}" srcOrd="5" destOrd="0" parTransId="{D5676A0B-D3E0-4700-ADEE-78AC306CCFCB}" sibTransId="{75C732DF-0ECD-4B23-882F-8C16404316C5}"/>
    <dgm:cxn modelId="{3381A724-E213-4BA4-B236-11B9F1C5C1F2}" type="presOf" srcId="{75230A88-B7C0-4B64-A20B-5F7112DD0334}" destId="{AE71793B-51F6-4F7D-9B3E-EB40C931BEBD}" srcOrd="0" destOrd="0" presId="urn:microsoft.com/office/officeart/2008/layout/LinedList"/>
    <dgm:cxn modelId="{96794F2F-D684-499F-A19D-6413E7A7EA17}" srcId="{9A6CF2C6-2648-4C10-A6C2-04024F3F73DB}" destId="{EC2CF03A-30E9-421D-9CC9-120404795A05}" srcOrd="4" destOrd="0" parTransId="{D648B2FB-BF8A-4C6C-9B9D-98813587E4E1}" sibTransId="{57F5A26F-45EF-4C22-BD9D-9C8F2A4807D1}"/>
    <dgm:cxn modelId="{37ED2B40-297C-4234-A33E-4717F5CD6577}" srcId="{24AF2236-CFB6-4245-B78A-947CD65D33EE}" destId="{EB80F940-B61D-47DC-9B21-25B7FAAECD72}" srcOrd="0" destOrd="0" parTransId="{DA3EF7B4-C494-4605-84DF-62D3A140994B}" sibTransId="{ECB4BA47-B6F6-4CE2-9480-FAD812CD6D18}"/>
    <dgm:cxn modelId="{B0319C68-8B63-450E-AA60-B3D2842DFB95}" type="presOf" srcId="{7086ED49-643D-4C40-8542-399B3D27A376}" destId="{6433A791-F81B-47F1-89A1-13FC80C35038}" srcOrd="0" destOrd="0" presId="urn:microsoft.com/office/officeart/2008/layout/LinedList"/>
    <dgm:cxn modelId="{889CDC71-B2E4-4ED0-8521-B8AAFC5B5F84}" type="presOf" srcId="{46F6719E-61C2-4BC6-B72D-DF3D18688865}" destId="{EB43AC44-D470-4B65-A952-A7AEDA491057}" srcOrd="0" destOrd="0" presId="urn:microsoft.com/office/officeart/2008/layout/LinedList"/>
    <dgm:cxn modelId="{E462A376-28F2-4C37-AF1F-8A1C5B2D4408}" type="presOf" srcId="{D4EDE2BB-19E0-4180-92ED-3225B1DBDC9E}" destId="{C3FCCD4A-3255-4AD8-82DD-F05574FF58F4}" srcOrd="0" destOrd="0" presId="urn:microsoft.com/office/officeart/2008/layout/LinedList"/>
    <dgm:cxn modelId="{63CE1B5A-E490-4E7F-A661-796E61E5E984}" type="presOf" srcId="{EC2CF03A-30E9-421D-9CC9-120404795A05}" destId="{CD3E88C3-FADC-45F7-A0F8-C86EF6210CF6}" srcOrd="0" destOrd="0" presId="urn:microsoft.com/office/officeart/2008/layout/LinedList"/>
    <dgm:cxn modelId="{5177397E-8089-451F-927F-307F7ED8D27B}" srcId="{9A6CF2C6-2648-4C10-A6C2-04024F3F73DB}" destId="{6DB0D6EE-BAC3-44FA-BDE8-153D53282B44}" srcOrd="2" destOrd="0" parTransId="{1CB1AF99-8650-4427-8FC5-8BB5FF936B8A}" sibTransId="{AA2B9B6F-0732-4023-A535-322C9837CD57}"/>
    <dgm:cxn modelId="{A4554388-4C06-414F-A015-931301E77FA0}" type="presOf" srcId="{EBABA7AA-F1BE-4CA1-9AF7-58639E829967}" destId="{C86B3119-0505-4F27-8D43-9B2916B4EC63}" srcOrd="0" destOrd="0" presId="urn:microsoft.com/office/officeart/2008/layout/LinedList"/>
    <dgm:cxn modelId="{AA5419A0-3EE0-4FE9-BA12-8592DA0BE8BD}" type="presOf" srcId="{892A7C79-9375-44A4-9D97-2537E7976BDD}" destId="{9FC09BFF-0019-4806-8A18-F70F753B5C8C}" srcOrd="0" destOrd="0" presId="urn:microsoft.com/office/officeart/2008/layout/LinedList"/>
    <dgm:cxn modelId="{0B0F46AB-F112-4C8D-B9FF-CD2FB54C37C4}" srcId="{D4EDE2BB-19E0-4180-92ED-3225B1DBDC9E}" destId="{9A6CF2C6-2648-4C10-A6C2-04024F3F73DB}" srcOrd="1" destOrd="0" parTransId="{4A981635-3050-4FFB-B2F0-72BD792918F6}" sibTransId="{F6334F6B-6156-4F8E-BA78-8D6249A42749}"/>
    <dgm:cxn modelId="{67D7FEAD-2A5E-4108-B5A3-0A06C43F8DD3}" srcId="{24AF2236-CFB6-4245-B78A-947CD65D33EE}" destId="{EBABA7AA-F1BE-4CA1-9AF7-58639E829967}" srcOrd="2" destOrd="0" parTransId="{EE05C661-6DDA-455E-8968-57A7C96158D6}" sibTransId="{D4B6C7A0-AEE5-47F3-88F8-57FBF76B839D}"/>
    <dgm:cxn modelId="{FEB4B1B1-5A3F-41CF-9D67-58D976A83F8C}" srcId="{24AF2236-CFB6-4245-B78A-947CD65D33EE}" destId="{38667843-580C-45EA-9119-0B60656B80D2}" srcOrd="1" destOrd="0" parTransId="{8AAB82E3-0C60-4C28-B16D-62484B6B94B2}" sibTransId="{48AAA0AB-FC4D-45AA-B3D6-592DB83C9DF0}"/>
    <dgm:cxn modelId="{7E64D9B9-2669-46ED-8B28-B62F3C21B3CC}" type="presOf" srcId="{6DB0D6EE-BAC3-44FA-BDE8-153D53282B44}" destId="{1CE19885-FF96-453A-9186-186C6CFFC3EE}" srcOrd="0" destOrd="0" presId="urn:microsoft.com/office/officeart/2008/layout/LinedList"/>
    <dgm:cxn modelId="{17356FD4-875A-4C51-9CAE-679C72A1D67D}" srcId="{9A6CF2C6-2648-4C10-A6C2-04024F3F73DB}" destId="{75230A88-B7C0-4B64-A20B-5F7112DD0334}" srcOrd="0" destOrd="0" parTransId="{99C8E529-F973-4E68-ACBF-EEF80E10B840}" sibTransId="{C257CD15-2CDF-42E1-9E96-0D95FF155E4F}"/>
    <dgm:cxn modelId="{326695DC-9AB5-48F6-B431-934F88EB7327}" srcId="{9A6CF2C6-2648-4C10-A6C2-04024F3F73DB}" destId="{AB339078-B0A1-4AB6-A91B-4391E8B7479F}" srcOrd="3" destOrd="0" parTransId="{EED66596-D5FB-4FB3-9375-B08083365263}" sibTransId="{BEA55D69-80F7-4619-9D73-F121EE49C4A6}"/>
    <dgm:cxn modelId="{C7F67AE0-2D94-4067-91CF-A6006E37EF89}" srcId="{24AF2236-CFB6-4245-B78A-947CD65D33EE}" destId="{7086ED49-643D-4C40-8542-399B3D27A376}" srcOrd="3" destOrd="0" parTransId="{D08C6667-7946-4FE0-96DB-CE8BBF58FA55}" sibTransId="{B81B5CAF-6752-4C7C-8CA7-1A38157169C6}"/>
    <dgm:cxn modelId="{B654BCE0-E9CD-4423-84BE-EDE606B183FF}" srcId="{9A6CF2C6-2648-4C10-A6C2-04024F3F73DB}" destId="{22A5CE72-B61D-4CA7-9E34-93D0601C2F95}" srcOrd="6" destOrd="0" parTransId="{D1F9F740-A31D-494F-B003-BB3D7780963C}" sibTransId="{66A218A4-FB77-4919-9E71-2428E612DDD2}"/>
    <dgm:cxn modelId="{D5C518E5-548B-433E-BA33-63869AC93C2B}" srcId="{9A6CF2C6-2648-4C10-A6C2-04024F3F73DB}" destId="{892A7C79-9375-44A4-9D97-2537E7976BDD}" srcOrd="7" destOrd="0" parTransId="{B8BB3440-BE23-4D17-B0B4-ABC424582DE5}" sibTransId="{157A4E34-0AD0-45ED-906B-7370DEA9F6D8}"/>
    <dgm:cxn modelId="{C75756E6-B63D-43D8-A360-49BDFB261DDC}" type="presOf" srcId="{38667843-580C-45EA-9119-0B60656B80D2}" destId="{E9369C2D-29C9-4754-B1DA-ABBEFE0B998B}" srcOrd="0" destOrd="0" presId="urn:microsoft.com/office/officeart/2008/layout/LinedList"/>
    <dgm:cxn modelId="{001CEFF3-2B82-4953-9193-BFE0AD7D7ACC}" srcId="{D4EDE2BB-19E0-4180-92ED-3225B1DBDC9E}" destId="{24AF2236-CFB6-4245-B78A-947CD65D33EE}" srcOrd="0" destOrd="0" parTransId="{4EB860C8-2D80-47DF-B567-81B47E52B7DD}" sibTransId="{BD6ECBB0-8ACD-4E32-B239-D180762838C9}"/>
    <dgm:cxn modelId="{E7FC9CF4-3BE3-4D6B-8CA6-81BCFB75E4D2}" type="presOf" srcId="{7B8866A0-0AC4-484D-87A4-F8AD134C2008}" destId="{A2F3F413-F764-48B3-BFE0-DB47368119A2}" srcOrd="0" destOrd="0" presId="urn:microsoft.com/office/officeart/2008/layout/LinedList"/>
    <dgm:cxn modelId="{51D5CEF4-ECAD-4586-9369-439CE418880D}" type="presOf" srcId="{AB339078-B0A1-4AB6-A91B-4391E8B7479F}" destId="{B1EA19BF-E06E-4743-86C5-5147455DAA24}" srcOrd="0" destOrd="0" presId="urn:microsoft.com/office/officeart/2008/layout/LinedList"/>
    <dgm:cxn modelId="{3CD553F5-3B72-4527-B079-53048D364E58}" type="presOf" srcId="{EB80F940-B61D-47DC-9B21-25B7FAAECD72}" destId="{65F5F982-EAF2-45F4-8BA8-5FE7726588C2}" srcOrd="0" destOrd="0" presId="urn:microsoft.com/office/officeart/2008/layout/LinedList"/>
    <dgm:cxn modelId="{62399FFA-517E-46EA-A2C9-050F46605D6D}" type="presOf" srcId="{24AF2236-CFB6-4245-B78A-947CD65D33EE}" destId="{80BF3218-BB5C-4D4F-A87F-9054EA653A5A}" srcOrd="0" destOrd="0" presId="urn:microsoft.com/office/officeart/2008/layout/LinedList"/>
    <dgm:cxn modelId="{56422EFC-0BCC-4C25-9659-EE69F7DF117E}" type="presOf" srcId="{9A6CF2C6-2648-4C10-A6C2-04024F3F73DB}" destId="{CC5F0630-8536-4A15-A787-37EB7487C642}" srcOrd="0" destOrd="0" presId="urn:microsoft.com/office/officeart/2008/layout/LinedList"/>
    <dgm:cxn modelId="{D89FEBFE-6028-4DA6-9A55-BD7BCE4E9DE1}" type="presOf" srcId="{22A5CE72-B61D-4CA7-9E34-93D0601C2F95}" destId="{C5843F30-1B48-4B63-9E00-16408540F5E6}" srcOrd="0" destOrd="0" presId="urn:microsoft.com/office/officeart/2008/layout/LinedList"/>
    <dgm:cxn modelId="{543E3E5E-45CC-4C1E-B54C-9CBAF624F98A}" type="presParOf" srcId="{C3FCCD4A-3255-4AD8-82DD-F05574FF58F4}" destId="{2DC64A2F-B1BB-45FB-BAE2-860CA51A0C5D}" srcOrd="0" destOrd="0" presId="urn:microsoft.com/office/officeart/2008/layout/LinedList"/>
    <dgm:cxn modelId="{045167E1-64D7-41D2-88A2-4994200E9FDE}" type="presParOf" srcId="{C3FCCD4A-3255-4AD8-82DD-F05574FF58F4}" destId="{D9FDF9B5-12EC-44ED-876E-8A97CABFFB48}" srcOrd="1" destOrd="0" presId="urn:microsoft.com/office/officeart/2008/layout/LinedList"/>
    <dgm:cxn modelId="{0B543917-1F8E-42A8-9B7E-6B818CA49431}" type="presParOf" srcId="{D9FDF9B5-12EC-44ED-876E-8A97CABFFB48}" destId="{80BF3218-BB5C-4D4F-A87F-9054EA653A5A}" srcOrd="0" destOrd="0" presId="urn:microsoft.com/office/officeart/2008/layout/LinedList"/>
    <dgm:cxn modelId="{1DDCD171-93A8-4182-B5D6-3FA6A0F4BC60}" type="presParOf" srcId="{D9FDF9B5-12EC-44ED-876E-8A97CABFFB48}" destId="{4CA16409-B64B-445B-AFCA-3951B8B02087}" srcOrd="1" destOrd="0" presId="urn:microsoft.com/office/officeart/2008/layout/LinedList"/>
    <dgm:cxn modelId="{0C0878C6-1B10-41EE-A339-7E433CF4C1BF}" type="presParOf" srcId="{4CA16409-B64B-445B-AFCA-3951B8B02087}" destId="{1FF2E3CD-4098-4E43-AF95-E3C725CCC6DA}" srcOrd="0" destOrd="0" presId="urn:microsoft.com/office/officeart/2008/layout/LinedList"/>
    <dgm:cxn modelId="{50436EBB-7081-40F1-8D6F-48DCD591CA1D}" type="presParOf" srcId="{4CA16409-B64B-445B-AFCA-3951B8B02087}" destId="{D078808E-2B98-4AC5-93CA-BB57079E40E2}" srcOrd="1" destOrd="0" presId="urn:microsoft.com/office/officeart/2008/layout/LinedList"/>
    <dgm:cxn modelId="{102467D2-DE31-4378-9191-61A4C5D77BBA}" type="presParOf" srcId="{D078808E-2B98-4AC5-93CA-BB57079E40E2}" destId="{4944A03B-9680-40C9-AF24-59BB0CD6734B}" srcOrd="0" destOrd="0" presId="urn:microsoft.com/office/officeart/2008/layout/LinedList"/>
    <dgm:cxn modelId="{977C3677-85AF-4168-B49C-9CBE3692E3B1}" type="presParOf" srcId="{D078808E-2B98-4AC5-93CA-BB57079E40E2}" destId="{65F5F982-EAF2-45F4-8BA8-5FE7726588C2}" srcOrd="1" destOrd="0" presId="urn:microsoft.com/office/officeart/2008/layout/LinedList"/>
    <dgm:cxn modelId="{9FD64243-3CD2-4A70-ABED-BD63726641F5}" type="presParOf" srcId="{D078808E-2B98-4AC5-93CA-BB57079E40E2}" destId="{FE4C8E38-D921-465E-9934-DAE0AC74E485}" srcOrd="2" destOrd="0" presId="urn:microsoft.com/office/officeart/2008/layout/LinedList"/>
    <dgm:cxn modelId="{00845340-7A38-4096-906D-AD9D4715E323}" type="presParOf" srcId="{4CA16409-B64B-445B-AFCA-3951B8B02087}" destId="{D97E891D-439D-4001-928D-6C2F720313C9}" srcOrd="2" destOrd="0" presId="urn:microsoft.com/office/officeart/2008/layout/LinedList"/>
    <dgm:cxn modelId="{BE8BBB67-B747-41F8-B091-EF68A5E95C1D}" type="presParOf" srcId="{4CA16409-B64B-445B-AFCA-3951B8B02087}" destId="{C9B7921E-6A7C-4ECA-B132-645C2AE47389}" srcOrd="3" destOrd="0" presId="urn:microsoft.com/office/officeart/2008/layout/LinedList"/>
    <dgm:cxn modelId="{149ADC07-8EA0-4BAB-9D7B-7105F0EE2016}" type="presParOf" srcId="{4CA16409-B64B-445B-AFCA-3951B8B02087}" destId="{8F8362DA-49C6-4AC7-9624-2FA5E6C762A4}" srcOrd="4" destOrd="0" presId="urn:microsoft.com/office/officeart/2008/layout/LinedList"/>
    <dgm:cxn modelId="{4E88C6F6-EFDA-4B02-BB5D-DB0BA2D56712}" type="presParOf" srcId="{8F8362DA-49C6-4AC7-9624-2FA5E6C762A4}" destId="{6B6AD312-7536-4462-A4C9-9862F552673B}" srcOrd="0" destOrd="0" presId="urn:microsoft.com/office/officeart/2008/layout/LinedList"/>
    <dgm:cxn modelId="{0C59A57B-92BE-4FF3-AD92-693AD8784491}" type="presParOf" srcId="{8F8362DA-49C6-4AC7-9624-2FA5E6C762A4}" destId="{E9369C2D-29C9-4754-B1DA-ABBEFE0B998B}" srcOrd="1" destOrd="0" presId="urn:microsoft.com/office/officeart/2008/layout/LinedList"/>
    <dgm:cxn modelId="{3555ABBC-D88B-4426-8ADE-0B3DEA67A1D9}" type="presParOf" srcId="{8F8362DA-49C6-4AC7-9624-2FA5E6C762A4}" destId="{B01C04E8-FC15-49F4-8EBE-FED35886F394}" srcOrd="2" destOrd="0" presId="urn:microsoft.com/office/officeart/2008/layout/LinedList"/>
    <dgm:cxn modelId="{873880D1-06CC-4F93-816F-AD766020F5AF}" type="presParOf" srcId="{4CA16409-B64B-445B-AFCA-3951B8B02087}" destId="{A794AA34-9C0F-49C6-8AAC-F254333B9369}" srcOrd="5" destOrd="0" presId="urn:microsoft.com/office/officeart/2008/layout/LinedList"/>
    <dgm:cxn modelId="{4B1EF887-2754-49E1-894B-F95670E43DCA}" type="presParOf" srcId="{4CA16409-B64B-445B-AFCA-3951B8B02087}" destId="{03159D06-058C-4E8B-9277-36738FCDD768}" srcOrd="6" destOrd="0" presId="urn:microsoft.com/office/officeart/2008/layout/LinedList"/>
    <dgm:cxn modelId="{B094C94F-C361-4A85-A50A-7538E5678760}" type="presParOf" srcId="{4CA16409-B64B-445B-AFCA-3951B8B02087}" destId="{E134CE90-C8BB-4D94-8839-EAB7E40BCF6F}" srcOrd="7" destOrd="0" presId="urn:microsoft.com/office/officeart/2008/layout/LinedList"/>
    <dgm:cxn modelId="{2E16C6B0-1F3A-49ED-958F-704F5C355970}" type="presParOf" srcId="{E134CE90-C8BB-4D94-8839-EAB7E40BCF6F}" destId="{CFF4D151-867B-4B96-B150-4DE0AC12491C}" srcOrd="0" destOrd="0" presId="urn:microsoft.com/office/officeart/2008/layout/LinedList"/>
    <dgm:cxn modelId="{A59C6570-4A56-4BB9-B23C-591CD38228AF}" type="presParOf" srcId="{E134CE90-C8BB-4D94-8839-EAB7E40BCF6F}" destId="{C86B3119-0505-4F27-8D43-9B2916B4EC63}" srcOrd="1" destOrd="0" presId="urn:microsoft.com/office/officeart/2008/layout/LinedList"/>
    <dgm:cxn modelId="{6DF25368-760C-4280-97F6-B9F1CE7797E9}" type="presParOf" srcId="{E134CE90-C8BB-4D94-8839-EAB7E40BCF6F}" destId="{10091F59-1C18-450F-9BEE-B250191DF591}" srcOrd="2" destOrd="0" presId="urn:microsoft.com/office/officeart/2008/layout/LinedList"/>
    <dgm:cxn modelId="{0C8BDA8C-EBE3-44DC-81BC-823F843F65A3}" type="presParOf" srcId="{4CA16409-B64B-445B-AFCA-3951B8B02087}" destId="{3252CAB3-37B4-466D-8699-D594BF49CE62}" srcOrd="8" destOrd="0" presId="urn:microsoft.com/office/officeart/2008/layout/LinedList"/>
    <dgm:cxn modelId="{2F7C549E-D3E7-4D45-B460-8BD3D1C7B931}" type="presParOf" srcId="{4CA16409-B64B-445B-AFCA-3951B8B02087}" destId="{2A8B6D7B-3795-414C-A652-D1016376811B}" srcOrd="9" destOrd="0" presId="urn:microsoft.com/office/officeart/2008/layout/LinedList"/>
    <dgm:cxn modelId="{4C4521AC-5354-4CAD-9A5C-AB77430A3F64}" type="presParOf" srcId="{4CA16409-B64B-445B-AFCA-3951B8B02087}" destId="{CBF26E69-9E02-4A5F-A51A-F0BAF952290D}" srcOrd="10" destOrd="0" presId="urn:microsoft.com/office/officeart/2008/layout/LinedList"/>
    <dgm:cxn modelId="{A205D1FD-680E-4F7B-88F5-5147ECB0C086}" type="presParOf" srcId="{CBF26E69-9E02-4A5F-A51A-F0BAF952290D}" destId="{57C44AAD-E6EE-42D1-B45C-9AA1E8B95A72}" srcOrd="0" destOrd="0" presId="urn:microsoft.com/office/officeart/2008/layout/LinedList"/>
    <dgm:cxn modelId="{9C1DBB31-CF1A-46F7-BC8C-EAF4B6883028}" type="presParOf" srcId="{CBF26E69-9E02-4A5F-A51A-F0BAF952290D}" destId="{6433A791-F81B-47F1-89A1-13FC80C35038}" srcOrd="1" destOrd="0" presId="urn:microsoft.com/office/officeart/2008/layout/LinedList"/>
    <dgm:cxn modelId="{A5E72BD7-A98C-46E5-9969-9DAB814E0D86}" type="presParOf" srcId="{CBF26E69-9E02-4A5F-A51A-F0BAF952290D}" destId="{4E50B50C-6FC9-43AB-8A73-F248377FC2A3}" srcOrd="2" destOrd="0" presId="urn:microsoft.com/office/officeart/2008/layout/LinedList"/>
    <dgm:cxn modelId="{08D9FBEA-C301-49DF-AA38-E4FB01924682}" type="presParOf" srcId="{4CA16409-B64B-445B-AFCA-3951B8B02087}" destId="{D86EF0FF-194A-47A6-8F61-F96225F07AAD}" srcOrd="11" destOrd="0" presId="urn:microsoft.com/office/officeart/2008/layout/LinedList"/>
    <dgm:cxn modelId="{6E03A8FE-9724-414B-8CF5-FEE12FBE857E}" type="presParOf" srcId="{4CA16409-B64B-445B-AFCA-3951B8B02087}" destId="{4E922D81-5696-4187-BAEC-2B09A97FC90A}" srcOrd="12" destOrd="0" presId="urn:microsoft.com/office/officeart/2008/layout/LinedList"/>
    <dgm:cxn modelId="{29251969-25DC-4E54-A3D7-4D70060856E0}" type="presParOf" srcId="{C3FCCD4A-3255-4AD8-82DD-F05574FF58F4}" destId="{AAF21C3D-C7FA-4DC6-8F1B-A47B8237F937}" srcOrd="2" destOrd="0" presId="urn:microsoft.com/office/officeart/2008/layout/LinedList"/>
    <dgm:cxn modelId="{90478462-9B37-48AD-B6B7-4603E6ED8D76}" type="presParOf" srcId="{C3FCCD4A-3255-4AD8-82DD-F05574FF58F4}" destId="{12D0E884-8F5B-4977-B3FB-B09E326B7686}" srcOrd="3" destOrd="0" presId="urn:microsoft.com/office/officeart/2008/layout/LinedList"/>
    <dgm:cxn modelId="{E31E0758-08F9-440C-A1FE-3CB177447B99}" type="presParOf" srcId="{12D0E884-8F5B-4977-B3FB-B09E326B7686}" destId="{CC5F0630-8536-4A15-A787-37EB7487C642}" srcOrd="0" destOrd="0" presId="urn:microsoft.com/office/officeart/2008/layout/LinedList"/>
    <dgm:cxn modelId="{90696E6C-55DB-413E-9295-93CDE2710569}" type="presParOf" srcId="{12D0E884-8F5B-4977-B3FB-B09E326B7686}" destId="{DA7DB201-427D-42B9-85BE-C2F920D9AE6B}" srcOrd="1" destOrd="0" presId="urn:microsoft.com/office/officeart/2008/layout/LinedList"/>
    <dgm:cxn modelId="{3103D18F-56B5-4319-A55C-3DF194391F46}" type="presParOf" srcId="{DA7DB201-427D-42B9-85BE-C2F920D9AE6B}" destId="{DAFECA43-BC7C-42AC-A3EE-43D82C0DF49E}" srcOrd="0" destOrd="0" presId="urn:microsoft.com/office/officeart/2008/layout/LinedList"/>
    <dgm:cxn modelId="{F85B9FF1-15C3-4A90-BF76-326C1DFD1B23}" type="presParOf" srcId="{DA7DB201-427D-42B9-85BE-C2F920D9AE6B}" destId="{9B2FE50F-29FE-4213-904C-32B2266A3163}" srcOrd="1" destOrd="0" presId="urn:microsoft.com/office/officeart/2008/layout/LinedList"/>
    <dgm:cxn modelId="{26EB80AF-0909-485C-8E41-4489AFD5466C}" type="presParOf" srcId="{9B2FE50F-29FE-4213-904C-32B2266A3163}" destId="{A3D7A7B8-9B8D-4A20-8DC6-33CAD0B25A49}" srcOrd="0" destOrd="0" presId="urn:microsoft.com/office/officeart/2008/layout/LinedList"/>
    <dgm:cxn modelId="{99B66931-846D-4564-B1E0-4243ED7B349D}" type="presParOf" srcId="{9B2FE50F-29FE-4213-904C-32B2266A3163}" destId="{AE71793B-51F6-4F7D-9B3E-EB40C931BEBD}" srcOrd="1" destOrd="0" presId="urn:microsoft.com/office/officeart/2008/layout/LinedList"/>
    <dgm:cxn modelId="{FA217728-3A9A-4714-BF67-C59FFA43CC64}" type="presParOf" srcId="{9B2FE50F-29FE-4213-904C-32B2266A3163}" destId="{19AB9434-8363-4878-82AE-D4430BF045F7}" srcOrd="2" destOrd="0" presId="urn:microsoft.com/office/officeart/2008/layout/LinedList"/>
    <dgm:cxn modelId="{E5375ED8-BB68-4ECF-B691-2F7B8789F888}" type="presParOf" srcId="{DA7DB201-427D-42B9-85BE-C2F920D9AE6B}" destId="{5546AA81-4550-4738-80A3-F27CC2C29E54}" srcOrd="2" destOrd="0" presId="urn:microsoft.com/office/officeart/2008/layout/LinedList"/>
    <dgm:cxn modelId="{64A8552E-3B8F-4D85-92E8-D82511F49468}" type="presParOf" srcId="{DA7DB201-427D-42B9-85BE-C2F920D9AE6B}" destId="{A3AB2F95-296C-49B8-B139-91397FDE84C8}" srcOrd="3" destOrd="0" presId="urn:microsoft.com/office/officeart/2008/layout/LinedList"/>
    <dgm:cxn modelId="{B56B291E-B7FE-4F76-966A-FDCBFDEC08B9}" type="presParOf" srcId="{DA7DB201-427D-42B9-85BE-C2F920D9AE6B}" destId="{6F3DA7B7-3E4C-4151-8D4D-EA83B3F1FA8D}" srcOrd="4" destOrd="0" presId="urn:microsoft.com/office/officeart/2008/layout/LinedList"/>
    <dgm:cxn modelId="{7201C804-FA2C-42E7-81BA-BA81FECA23E9}" type="presParOf" srcId="{6F3DA7B7-3E4C-4151-8D4D-EA83B3F1FA8D}" destId="{89574F70-960B-43E6-A558-A295E0AC7A43}" srcOrd="0" destOrd="0" presId="urn:microsoft.com/office/officeart/2008/layout/LinedList"/>
    <dgm:cxn modelId="{45D506D5-3A27-45B8-B887-84D53A89EBC2}" type="presParOf" srcId="{6F3DA7B7-3E4C-4151-8D4D-EA83B3F1FA8D}" destId="{A2F3F413-F764-48B3-BFE0-DB47368119A2}" srcOrd="1" destOrd="0" presId="urn:microsoft.com/office/officeart/2008/layout/LinedList"/>
    <dgm:cxn modelId="{1051809C-3CD9-4EC8-BA7B-73DA9B0AB31E}" type="presParOf" srcId="{6F3DA7B7-3E4C-4151-8D4D-EA83B3F1FA8D}" destId="{7A1BAB31-EFA7-4D29-94C9-8FC7224FEA46}" srcOrd="2" destOrd="0" presId="urn:microsoft.com/office/officeart/2008/layout/LinedList"/>
    <dgm:cxn modelId="{D323FE13-A9A5-4C66-98DA-CA0056C486E6}" type="presParOf" srcId="{DA7DB201-427D-42B9-85BE-C2F920D9AE6B}" destId="{BA1EBD7F-02B4-410C-988A-68E494E83CA7}" srcOrd="5" destOrd="0" presId="urn:microsoft.com/office/officeart/2008/layout/LinedList"/>
    <dgm:cxn modelId="{E0D175A0-CAB3-4A2B-BB9E-4D90ADA193B7}" type="presParOf" srcId="{DA7DB201-427D-42B9-85BE-C2F920D9AE6B}" destId="{AC98DF00-33C6-440A-BB86-EC17C9D633F6}" srcOrd="6" destOrd="0" presId="urn:microsoft.com/office/officeart/2008/layout/LinedList"/>
    <dgm:cxn modelId="{EEEC4813-4B85-49C5-AB6E-4B83C864BE07}" type="presParOf" srcId="{DA7DB201-427D-42B9-85BE-C2F920D9AE6B}" destId="{C466107B-F374-4758-A9AA-B62A79D2CC9F}" srcOrd="7" destOrd="0" presId="urn:microsoft.com/office/officeart/2008/layout/LinedList"/>
    <dgm:cxn modelId="{64647031-7E46-4CAE-8EC4-15BBBD5AC5A4}" type="presParOf" srcId="{C466107B-F374-4758-A9AA-B62A79D2CC9F}" destId="{FFDD4D8B-572D-485B-87BA-F2ED98A4BD10}" srcOrd="0" destOrd="0" presId="urn:microsoft.com/office/officeart/2008/layout/LinedList"/>
    <dgm:cxn modelId="{224F8314-894F-45F6-8A45-E150A1058571}" type="presParOf" srcId="{C466107B-F374-4758-A9AA-B62A79D2CC9F}" destId="{1CE19885-FF96-453A-9186-186C6CFFC3EE}" srcOrd="1" destOrd="0" presId="urn:microsoft.com/office/officeart/2008/layout/LinedList"/>
    <dgm:cxn modelId="{EE640291-D901-49D5-B552-170B68B5C11A}" type="presParOf" srcId="{C466107B-F374-4758-A9AA-B62A79D2CC9F}" destId="{19C50DB1-6F2A-4328-955C-5C01E63BC895}" srcOrd="2" destOrd="0" presId="urn:microsoft.com/office/officeart/2008/layout/LinedList"/>
    <dgm:cxn modelId="{B08451FE-7965-4C2B-8C3F-960B989A3053}" type="presParOf" srcId="{DA7DB201-427D-42B9-85BE-C2F920D9AE6B}" destId="{AEE95EC8-DBA0-4B4E-AD7A-2086F447A210}" srcOrd="8" destOrd="0" presId="urn:microsoft.com/office/officeart/2008/layout/LinedList"/>
    <dgm:cxn modelId="{43D890A0-97A3-4A69-B8D1-16A85F724933}" type="presParOf" srcId="{DA7DB201-427D-42B9-85BE-C2F920D9AE6B}" destId="{A214D94B-49E5-4AA0-981E-22F5A0BCACD9}" srcOrd="9" destOrd="0" presId="urn:microsoft.com/office/officeart/2008/layout/LinedList"/>
    <dgm:cxn modelId="{B5E2779F-996B-4568-9458-9CBC6F07EEEF}" type="presParOf" srcId="{DA7DB201-427D-42B9-85BE-C2F920D9AE6B}" destId="{F8F8B71A-74F6-499B-AB03-980D84D98AEA}" srcOrd="10" destOrd="0" presId="urn:microsoft.com/office/officeart/2008/layout/LinedList"/>
    <dgm:cxn modelId="{843E8029-1124-43DB-9542-16AF5B3C6385}" type="presParOf" srcId="{F8F8B71A-74F6-499B-AB03-980D84D98AEA}" destId="{1C2594A8-4FD5-41DB-92E2-C8C2E3F01AB5}" srcOrd="0" destOrd="0" presId="urn:microsoft.com/office/officeart/2008/layout/LinedList"/>
    <dgm:cxn modelId="{7231A294-A089-4863-904F-74E8B264E8F6}" type="presParOf" srcId="{F8F8B71A-74F6-499B-AB03-980D84D98AEA}" destId="{B1EA19BF-E06E-4743-86C5-5147455DAA24}" srcOrd="1" destOrd="0" presId="urn:microsoft.com/office/officeart/2008/layout/LinedList"/>
    <dgm:cxn modelId="{22E421DE-34BB-4BBC-8631-38A8F02D311D}" type="presParOf" srcId="{F8F8B71A-74F6-499B-AB03-980D84D98AEA}" destId="{3CDC9B49-2DD0-48B1-B794-2D13B600093F}" srcOrd="2" destOrd="0" presId="urn:microsoft.com/office/officeart/2008/layout/LinedList"/>
    <dgm:cxn modelId="{92F3ECED-4025-4DE6-B138-8198094E1514}" type="presParOf" srcId="{DA7DB201-427D-42B9-85BE-C2F920D9AE6B}" destId="{E4F78DB4-E359-490C-A671-733D11BBC237}" srcOrd="11" destOrd="0" presId="urn:microsoft.com/office/officeart/2008/layout/LinedList"/>
    <dgm:cxn modelId="{4E20A474-13B0-4C70-B412-3B8B922E375C}" type="presParOf" srcId="{DA7DB201-427D-42B9-85BE-C2F920D9AE6B}" destId="{CE70B4C6-2E25-4CD0-8338-A892B3D0A2EE}" srcOrd="12" destOrd="0" presId="urn:microsoft.com/office/officeart/2008/layout/LinedList"/>
    <dgm:cxn modelId="{AB511168-24A8-4A5C-8179-5D5584CBC87B}" type="presParOf" srcId="{DA7DB201-427D-42B9-85BE-C2F920D9AE6B}" destId="{BD7669DC-24C0-40D4-B477-5F7CC3786267}" srcOrd="13" destOrd="0" presId="urn:microsoft.com/office/officeart/2008/layout/LinedList"/>
    <dgm:cxn modelId="{0FAE311B-F304-46FF-B266-4291C2EA3AEA}" type="presParOf" srcId="{BD7669DC-24C0-40D4-B477-5F7CC3786267}" destId="{C3500DD6-7E29-445C-8EE4-CBBB74028844}" srcOrd="0" destOrd="0" presId="urn:microsoft.com/office/officeart/2008/layout/LinedList"/>
    <dgm:cxn modelId="{1288209C-77D9-4A59-9A32-CAA5F017328A}" type="presParOf" srcId="{BD7669DC-24C0-40D4-B477-5F7CC3786267}" destId="{CD3E88C3-FADC-45F7-A0F8-C86EF6210CF6}" srcOrd="1" destOrd="0" presId="urn:microsoft.com/office/officeart/2008/layout/LinedList"/>
    <dgm:cxn modelId="{C58B522F-49F4-4F0A-9AB6-61BEF473A0C7}" type="presParOf" srcId="{BD7669DC-24C0-40D4-B477-5F7CC3786267}" destId="{3CB66B0D-8972-4B9E-80E1-8812F21CFA8F}" srcOrd="2" destOrd="0" presId="urn:microsoft.com/office/officeart/2008/layout/LinedList"/>
    <dgm:cxn modelId="{5E7D3C38-0A31-4D04-8D85-2A606DB0DEC0}" type="presParOf" srcId="{DA7DB201-427D-42B9-85BE-C2F920D9AE6B}" destId="{6AA3FB97-B068-4CB7-8891-04B08BC81B70}" srcOrd="14" destOrd="0" presId="urn:microsoft.com/office/officeart/2008/layout/LinedList"/>
    <dgm:cxn modelId="{7C69A93B-5D91-4F7F-A828-207437136B09}" type="presParOf" srcId="{DA7DB201-427D-42B9-85BE-C2F920D9AE6B}" destId="{4FC3A5F5-B615-45F9-AC10-635D09B1DC76}" srcOrd="15" destOrd="0" presId="urn:microsoft.com/office/officeart/2008/layout/LinedList"/>
    <dgm:cxn modelId="{0C05AA33-3FC5-49E9-846B-7E415CC6C34A}" type="presParOf" srcId="{DA7DB201-427D-42B9-85BE-C2F920D9AE6B}" destId="{0C8CAEAE-72F4-4CB5-BB9F-FA726886CA71}" srcOrd="16" destOrd="0" presId="urn:microsoft.com/office/officeart/2008/layout/LinedList"/>
    <dgm:cxn modelId="{34DD8435-9B14-4BC1-A277-E0C225A03F5C}" type="presParOf" srcId="{0C8CAEAE-72F4-4CB5-BB9F-FA726886CA71}" destId="{5EA9494E-B849-4215-B299-6E5961A58C66}" srcOrd="0" destOrd="0" presId="urn:microsoft.com/office/officeart/2008/layout/LinedList"/>
    <dgm:cxn modelId="{82436C23-A7B5-4A34-87DF-47B522508C88}" type="presParOf" srcId="{0C8CAEAE-72F4-4CB5-BB9F-FA726886CA71}" destId="{EB43AC44-D470-4B65-A952-A7AEDA491057}" srcOrd="1" destOrd="0" presId="urn:microsoft.com/office/officeart/2008/layout/LinedList"/>
    <dgm:cxn modelId="{7030B4CC-2151-4AE9-8006-E124448ED3CB}" type="presParOf" srcId="{0C8CAEAE-72F4-4CB5-BB9F-FA726886CA71}" destId="{3EBEB71B-51D0-4C6D-A4AC-001F10118A7A}" srcOrd="2" destOrd="0" presId="urn:microsoft.com/office/officeart/2008/layout/LinedList"/>
    <dgm:cxn modelId="{DA158A5D-696E-417F-894D-2CD49A7179DC}" type="presParOf" srcId="{DA7DB201-427D-42B9-85BE-C2F920D9AE6B}" destId="{974EAF9F-AD95-4AE3-9FD1-0CAFA7A025A7}" srcOrd="17" destOrd="0" presId="urn:microsoft.com/office/officeart/2008/layout/LinedList"/>
    <dgm:cxn modelId="{4227E0B3-D038-4292-B2D4-C4A40E8BA256}" type="presParOf" srcId="{DA7DB201-427D-42B9-85BE-C2F920D9AE6B}" destId="{CF4DC69C-3DCE-47C6-812A-F3A80658E7AA}" srcOrd="18" destOrd="0" presId="urn:microsoft.com/office/officeart/2008/layout/LinedList"/>
    <dgm:cxn modelId="{1867D367-97D6-45DE-A493-83DE08F1FBC8}" type="presParOf" srcId="{DA7DB201-427D-42B9-85BE-C2F920D9AE6B}" destId="{6565A1BE-C177-47EF-837D-DBBBA1760919}" srcOrd="19" destOrd="0" presId="urn:microsoft.com/office/officeart/2008/layout/LinedList"/>
    <dgm:cxn modelId="{8CA4E86C-F3CF-43AD-A8D1-6979BE0AE047}" type="presParOf" srcId="{6565A1BE-C177-47EF-837D-DBBBA1760919}" destId="{A8FF8536-6DBA-4F28-87F0-411BB81D9C73}" srcOrd="0" destOrd="0" presId="urn:microsoft.com/office/officeart/2008/layout/LinedList"/>
    <dgm:cxn modelId="{57630878-3982-4ADA-BC5C-D3C7E4C0457E}" type="presParOf" srcId="{6565A1BE-C177-47EF-837D-DBBBA1760919}" destId="{C5843F30-1B48-4B63-9E00-16408540F5E6}" srcOrd="1" destOrd="0" presId="urn:microsoft.com/office/officeart/2008/layout/LinedList"/>
    <dgm:cxn modelId="{52831085-1084-4881-8FBE-ECDF8252E44A}" type="presParOf" srcId="{6565A1BE-C177-47EF-837D-DBBBA1760919}" destId="{8A4BC182-8A21-4188-9E4B-E3548DCD8600}" srcOrd="2" destOrd="0" presId="urn:microsoft.com/office/officeart/2008/layout/LinedList"/>
    <dgm:cxn modelId="{E7C0CDB4-8CDE-4FF5-BC20-646448B5FFB4}" type="presParOf" srcId="{DA7DB201-427D-42B9-85BE-C2F920D9AE6B}" destId="{A0FF9EF9-E71D-4DDD-86ED-91C7A9A8E733}" srcOrd="20" destOrd="0" presId="urn:microsoft.com/office/officeart/2008/layout/LinedList"/>
    <dgm:cxn modelId="{59DC63D0-AF85-462A-941C-AB23471625F4}" type="presParOf" srcId="{DA7DB201-427D-42B9-85BE-C2F920D9AE6B}" destId="{4D15FF11-7060-421B-B347-BA5CAC378381}" srcOrd="21" destOrd="0" presId="urn:microsoft.com/office/officeart/2008/layout/LinedList"/>
    <dgm:cxn modelId="{EAC93DCF-7905-45F4-92A7-54E96D3909DE}" type="presParOf" srcId="{DA7DB201-427D-42B9-85BE-C2F920D9AE6B}" destId="{878E9A3C-9D7F-4596-AB9D-A7CB641D3D11}" srcOrd="22" destOrd="0" presId="urn:microsoft.com/office/officeart/2008/layout/LinedList"/>
    <dgm:cxn modelId="{5C0F152B-04A2-4B5C-9C6A-BAA01831A4CD}" type="presParOf" srcId="{878E9A3C-9D7F-4596-AB9D-A7CB641D3D11}" destId="{2F5EA3F3-EB7D-4CA4-9996-FDCB508A94DD}" srcOrd="0" destOrd="0" presId="urn:microsoft.com/office/officeart/2008/layout/LinedList"/>
    <dgm:cxn modelId="{15856272-BFBB-44FA-A21B-AA8CEC8DBD51}" type="presParOf" srcId="{878E9A3C-9D7F-4596-AB9D-A7CB641D3D11}" destId="{9FC09BFF-0019-4806-8A18-F70F753B5C8C}" srcOrd="1" destOrd="0" presId="urn:microsoft.com/office/officeart/2008/layout/LinedList"/>
    <dgm:cxn modelId="{0B1E81F3-09CF-48CA-A914-225AE4A3BDD2}" type="presParOf" srcId="{878E9A3C-9D7F-4596-AB9D-A7CB641D3D11}" destId="{1A05CE11-F5CC-4BC9-B771-F1D1CBEF17FB}" srcOrd="2" destOrd="0" presId="urn:microsoft.com/office/officeart/2008/layout/LinedList"/>
    <dgm:cxn modelId="{3B9E96EC-071A-4609-AB12-061FD8F1D802}" type="presParOf" srcId="{DA7DB201-427D-42B9-85BE-C2F920D9AE6B}" destId="{695AEC86-D534-4185-BF17-5FDE93C1B80B}" srcOrd="23" destOrd="0" presId="urn:microsoft.com/office/officeart/2008/layout/LinedList"/>
    <dgm:cxn modelId="{01CD7E60-BF19-4ABC-9194-6D7C8A4ED4A7}" type="presParOf" srcId="{DA7DB201-427D-42B9-85BE-C2F920D9AE6B}" destId="{2CF11E60-4C99-412E-8C87-0D491D9CD36E}" srcOrd="24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09C4CE8-E6A4-44A0-A4D6-E8AED5CA7622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F9B3C66-7820-4614-94C2-96FC1E087068}">
      <dgm:prSet/>
      <dgm:spPr/>
      <dgm:t>
        <a:bodyPr/>
        <a:lstStyle/>
        <a:p>
          <a:r>
            <a:rPr lang="en-GB"/>
            <a:t>James Gibson argued that perception is crucial for adapting to environments and survival. </a:t>
          </a:r>
          <a:endParaRPr lang="en-US"/>
        </a:p>
      </dgm:t>
    </dgm:pt>
    <dgm:pt modelId="{1987EEA9-E132-4F2D-89F1-F1BB6291DF9A}" type="parTrans" cxnId="{AF6CE993-2458-4227-A81D-51AB383ADCDE}">
      <dgm:prSet/>
      <dgm:spPr/>
      <dgm:t>
        <a:bodyPr/>
        <a:lstStyle/>
        <a:p>
          <a:endParaRPr lang="en-US"/>
        </a:p>
      </dgm:t>
    </dgm:pt>
    <dgm:pt modelId="{106AD6FD-78D2-47ED-8CAE-452D8C8D5A59}" type="sibTrans" cxnId="{AF6CE993-2458-4227-A81D-51AB383ADCDE}">
      <dgm:prSet/>
      <dgm:spPr/>
      <dgm:t>
        <a:bodyPr/>
        <a:lstStyle/>
        <a:p>
          <a:endParaRPr lang="en-US"/>
        </a:p>
      </dgm:t>
    </dgm:pt>
    <dgm:pt modelId="{457DAEDC-D0B3-46E5-8AC5-A30445AEB18A}">
      <dgm:prSet/>
      <dgm:spPr/>
      <dgm:t>
        <a:bodyPr/>
        <a:lstStyle/>
        <a:p>
          <a:r>
            <a:rPr lang="en-GB"/>
            <a:t>Development driven by interaction between environmental affordance and motivation. </a:t>
          </a:r>
          <a:endParaRPr lang="en-US"/>
        </a:p>
      </dgm:t>
    </dgm:pt>
    <dgm:pt modelId="{A9CA2939-9FD3-4033-B68D-19BB1AFD7277}" type="parTrans" cxnId="{D32477B9-4CD9-4629-8A7A-073D3EF29829}">
      <dgm:prSet/>
      <dgm:spPr/>
      <dgm:t>
        <a:bodyPr/>
        <a:lstStyle/>
        <a:p>
          <a:endParaRPr lang="en-US"/>
        </a:p>
      </dgm:t>
    </dgm:pt>
    <dgm:pt modelId="{E0EBF100-5ADF-48D4-BBBD-6EE343E34FB8}" type="sibTrans" cxnId="{D32477B9-4CD9-4629-8A7A-073D3EF29829}">
      <dgm:prSet/>
      <dgm:spPr/>
      <dgm:t>
        <a:bodyPr/>
        <a:lstStyle/>
        <a:p>
          <a:endParaRPr lang="en-US"/>
        </a:p>
      </dgm:t>
    </dgm:pt>
    <dgm:pt modelId="{AE5B180E-1960-4440-8297-B15F71F2CDDF}">
      <dgm:prSet/>
      <dgm:spPr/>
      <dgm:t>
        <a:bodyPr/>
        <a:lstStyle/>
        <a:p>
          <a:r>
            <a:rPr lang="en-GB"/>
            <a:t>Gibson's Ecological Theory of Perception:</a:t>
          </a:r>
          <a:endParaRPr lang="en-US"/>
        </a:p>
      </dgm:t>
    </dgm:pt>
    <dgm:pt modelId="{FA858841-2806-4817-963B-6C23666A2A40}" type="parTrans" cxnId="{76AA8232-49FB-4195-BA16-C116859CCAEB}">
      <dgm:prSet/>
      <dgm:spPr/>
      <dgm:t>
        <a:bodyPr/>
        <a:lstStyle/>
        <a:p>
          <a:endParaRPr lang="en-US"/>
        </a:p>
      </dgm:t>
    </dgm:pt>
    <dgm:pt modelId="{238307E1-9BDF-4069-A145-D9A999C89FCD}" type="sibTrans" cxnId="{76AA8232-49FB-4195-BA16-C116859CCAEB}">
      <dgm:prSet/>
      <dgm:spPr/>
      <dgm:t>
        <a:bodyPr/>
        <a:lstStyle/>
        <a:p>
          <a:endParaRPr lang="en-US"/>
        </a:p>
      </dgm:t>
    </dgm:pt>
    <dgm:pt modelId="{832D7DC0-666F-4B79-8026-3BE01F74D98A}">
      <dgm:prSet/>
      <dgm:spPr/>
      <dgm:t>
        <a:bodyPr/>
        <a:lstStyle/>
        <a:p>
          <a:r>
            <a:rPr lang="en-GB"/>
            <a:t>Agency (Self-control and intentional behaviours) </a:t>
          </a:r>
          <a:endParaRPr lang="en-US"/>
        </a:p>
      </dgm:t>
    </dgm:pt>
    <dgm:pt modelId="{0CB082C7-9236-4D1E-BE59-D23FC4801B2D}" type="parTrans" cxnId="{04B18D78-D009-45D1-9EAB-3F76229E6FF8}">
      <dgm:prSet/>
      <dgm:spPr/>
      <dgm:t>
        <a:bodyPr/>
        <a:lstStyle/>
        <a:p>
          <a:endParaRPr lang="en-US"/>
        </a:p>
      </dgm:t>
    </dgm:pt>
    <dgm:pt modelId="{8FA1D2CE-6FDD-4597-914B-0F1D534E2B45}" type="sibTrans" cxnId="{04B18D78-D009-45D1-9EAB-3F76229E6FF8}">
      <dgm:prSet/>
      <dgm:spPr/>
      <dgm:t>
        <a:bodyPr/>
        <a:lstStyle/>
        <a:p>
          <a:endParaRPr lang="en-US"/>
        </a:p>
      </dgm:t>
    </dgm:pt>
    <dgm:pt modelId="{231B66ED-4D88-41A5-9493-E833454C64B5}">
      <dgm:prSet/>
      <dgm:spPr/>
      <dgm:t>
        <a:bodyPr/>
        <a:lstStyle/>
        <a:p>
          <a:r>
            <a:rPr lang="en-GB"/>
            <a:t>Prospectivity (intentional anticipatory behaviours)</a:t>
          </a:r>
          <a:endParaRPr lang="en-US"/>
        </a:p>
      </dgm:t>
    </dgm:pt>
    <dgm:pt modelId="{2A8BC314-7A2F-4568-8FF9-5808F0FB8FFE}" type="parTrans" cxnId="{B670E3EA-C24E-43AD-9A02-1A2A01D8FB28}">
      <dgm:prSet/>
      <dgm:spPr/>
      <dgm:t>
        <a:bodyPr/>
        <a:lstStyle/>
        <a:p>
          <a:endParaRPr lang="en-US"/>
        </a:p>
      </dgm:t>
    </dgm:pt>
    <dgm:pt modelId="{DAB36B65-E09B-485A-841F-DD76A3CCC70F}" type="sibTrans" cxnId="{B670E3EA-C24E-43AD-9A02-1A2A01D8FB28}">
      <dgm:prSet/>
      <dgm:spPr/>
      <dgm:t>
        <a:bodyPr/>
        <a:lstStyle/>
        <a:p>
          <a:endParaRPr lang="en-US"/>
        </a:p>
      </dgm:t>
    </dgm:pt>
    <dgm:pt modelId="{B02A4666-6BFB-4E58-A740-85165DAFB8F9}">
      <dgm:prSet/>
      <dgm:spPr/>
      <dgm:t>
        <a:bodyPr/>
        <a:lstStyle/>
        <a:p>
          <a:r>
            <a:rPr lang="en-GB"/>
            <a:t>Search for order (see patterns and order)</a:t>
          </a:r>
          <a:endParaRPr lang="en-US"/>
        </a:p>
      </dgm:t>
    </dgm:pt>
    <dgm:pt modelId="{F42437D5-9DD2-45C8-B11F-694B9966104C}" type="parTrans" cxnId="{D4B80CC4-29C9-4FB3-8909-3EF097979DE0}">
      <dgm:prSet/>
      <dgm:spPr/>
      <dgm:t>
        <a:bodyPr/>
        <a:lstStyle/>
        <a:p>
          <a:endParaRPr lang="en-US"/>
        </a:p>
      </dgm:t>
    </dgm:pt>
    <dgm:pt modelId="{F26FD09E-AB11-46D9-994E-425D329B7F17}" type="sibTrans" cxnId="{D4B80CC4-29C9-4FB3-8909-3EF097979DE0}">
      <dgm:prSet/>
      <dgm:spPr/>
      <dgm:t>
        <a:bodyPr/>
        <a:lstStyle/>
        <a:p>
          <a:endParaRPr lang="en-US"/>
        </a:p>
      </dgm:t>
    </dgm:pt>
    <dgm:pt modelId="{2445C11F-083E-49A9-B2CC-04A23A3F004A}">
      <dgm:prSet/>
      <dgm:spPr/>
      <dgm:t>
        <a:bodyPr/>
        <a:lstStyle/>
        <a:p>
          <a:r>
            <a:rPr lang="en-GB"/>
            <a:t>Flexibility (perception changes to adjust to situations) </a:t>
          </a:r>
          <a:endParaRPr lang="en-US"/>
        </a:p>
      </dgm:t>
    </dgm:pt>
    <dgm:pt modelId="{061C97D4-32D6-4541-8862-55E2ABD98788}" type="parTrans" cxnId="{886AA93E-C36A-4028-887F-DD4C9E8227CC}">
      <dgm:prSet/>
      <dgm:spPr/>
      <dgm:t>
        <a:bodyPr/>
        <a:lstStyle/>
        <a:p>
          <a:endParaRPr lang="en-US"/>
        </a:p>
      </dgm:t>
    </dgm:pt>
    <dgm:pt modelId="{4E5A44C7-576D-472C-B952-F8660486C4A3}" type="sibTrans" cxnId="{886AA93E-C36A-4028-887F-DD4C9E8227CC}">
      <dgm:prSet/>
      <dgm:spPr/>
      <dgm:t>
        <a:bodyPr/>
        <a:lstStyle/>
        <a:p>
          <a:endParaRPr lang="en-US"/>
        </a:p>
      </dgm:t>
    </dgm:pt>
    <dgm:pt modelId="{93E66B57-8D8C-47EE-A43D-E9D1022A170E}" type="pres">
      <dgm:prSet presAssocID="{709C4CE8-E6A4-44A0-A4D6-E8AED5CA7622}" presName="vert0" presStyleCnt="0">
        <dgm:presLayoutVars>
          <dgm:dir/>
          <dgm:animOne val="branch"/>
          <dgm:animLvl val="lvl"/>
        </dgm:presLayoutVars>
      </dgm:prSet>
      <dgm:spPr/>
    </dgm:pt>
    <dgm:pt modelId="{95CA26D6-282C-4F80-AA95-4545D840C049}" type="pres">
      <dgm:prSet presAssocID="{3F9B3C66-7820-4614-94C2-96FC1E087068}" presName="thickLine" presStyleLbl="alignNode1" presStyleIdx="0" presStyleCnt="7"/>
      <dgm:spPr/>
    </dgm:pt>
    <dgm:pt modelId="{29FADDFD-0EFD-4367-94D5-0817EBCC5CD2}" type="pres">
      <dgm:prSet presAssocID="{3F9B3C66-7820-4614-94C2-96FC1E087068}" presName="horz1" presStyleCnt="0"/>
      <dgm:spPr/>
    </dgm:pt>
    <dgm:pt modelId="{B3FBA59E-64C8-4968-8187-A362026D402E}" type="pres">
      <dgm:prSet presAssocID="{3F9B3C66-7820-4614-94C2-96FC1E087068}" presName="tx1" presStyleLbl="revTx" presStyleIdx="0" presStyleCnt="7"/>
      <dgm:spPr/>
    </dgm:pt>
    <dgm:pt modelId="{462EBE9D-9DA9-4E3B-BEE6-3A30E2AE5FBA}" type="pres">
      <dgm:prSet presAssocID="{3F9B3C66-7820-4614-94C2-96FC1E087068}" presName="vert1" presStyleCnt="0"/>
      <dgm:spPr/>
    </dgm:pt>
    <dgm:pt modelId="{2DDA6ED9-BD65-41B3-A020-1AC3636BADC6}" type="pres">
      <dgm:prSet presAssocID="{457DAEDC-D0B3-46E5-8AC5-A30445AEB18A}" presName="thickLine" presStyleLbl="alignNode1" presStyleIdx="1" presStyleCnt="7"/>
      <dgm:spPr/>
    </dgm:pt>
    <dgm:pt modelId="{AFED34B4-D74D-41C8-999D-349C1229BA7C}" type="pres">
      <dgm:prSet presAssocID="{457DAEDC-D0B3-46E5-8AC5-A30445AEB18A}" presName="horz1" presStyleCnt="0"/>
      <dgm:spPr/>
    </dgm:pt>
    <dgm:pt modelId="{20EB7560-50CA-45F7-A390-45B786E41C2E}" type="pres">
      <dgm:prSet presAssocID="{457DAEDC-D0B3-46E5-8AC5-A30445AEB18A}" presName="tx1" presStyleLbl="revTx" presStyleIdx="1" presStyleCnt="7"/>
      <dgm:spPr/>
    </dgm:pt>
    <dgm:pt modelId="{A06995BF-7D03-450A-BB84-28B57B761D4A}" type="pres">
      <dgm:prSet presAssocID="{457DAEDC-D0B3-46E5-8AC5-A30445AEB18A}" presName="vert1" presStyleCnt="0"/>
      <dgm:spPr/>
    </dgm:pt>
    <dgm:pt modelId="{41BFB158-81ED-49D8-AC17-A62AC6F8A4F5}" type="pres">
      <dgm:prSet presAssocID="{AE5B180E-1960-4440-8297-B15F71F2CDDF}" presName="thickLine" presStyleLbl="alignNode1" presStyleIdx="2" presStyleCnt="7"/>
      <dgm:spPr/>
    </dgm:pt>
    <dgm:pt modelId="{41FC51D1-BB0F-444D-BEFC-E60B179548A6}" type="pres">
      <dgm:prSet presAssocID="{AE5B180E-1960-4440-8297-B15F71F2CDDF}" presName="horz1" presStyleCnt="0"/>
      <dgm:spPr/>
    </dgm:pt>
    <dgm:pt modelId="{FA0945DC-3595-4F0F-990F-E9456E37CAE9}" type="pres">
      <dgm:prSet presAssocID="{AE5B180E-1960-4440-8297-B15F71F2CDDF}" presName="tx1" presStyleLbl="revTx" presStyleIdx="2" presStyleCnt="7"/>
      <dgm:spPr/>
    </dgm:pt>
    <dgm:pt modelId="{B03DEED3-1596-4B35-AD5F-C4EC1F1799CB}" type="pres">
      <dgm:prSet presAssocID="{AE5B180E-1960-4440-8297-B15F71F2CDDF}" presName="vert1" presStyleCnt="0"/>
      <dgm:spPr/>
    </dgm:pt>
    <dgm:pt modelId="{CA9F74DF-B9F9-4403-A970-F0829A352505}" type="pres">
      <dgm:prSet presAssocID="{832D7DC0-666F-4B79-8026-3BE01F74D98A}" presName="thickLine" presStyleLbl="alignNode1" presStyleIdx="3" presStyleCnt="7"/>
      <dgm:spPr/>
    </dgm:pt>
    <dgm:pt modelId="{8F302D20-B3BB-4D6A-BE2E-184FD0149CA6}" type="pres">
      <dgm:prSet presAssocID="{832D7DC0-666F-4B79-8026-3BE01F74D98A}" presName="horz1" presStyleCnt="0"/>
      <dgm:spPr/>
    </dgm:pt>
    <dgm:pt modelId="{CB8673CD-A22B-4D7F-BC0E-CA5E1BA21A39}" type="pres">
      <dgm:prSet presAssocID="{832D7DC0-666F-4B79-8026-3BE01F74D98A}" presName="tx1" presStyleLbl="revTx" presStyleIdx="3" presStyleCnt="7"/>
      <dgm:spPr/>
    </dgm:pt>
    <dgm:pt modelId="{473366D5-2536-467E-9A7B-34E1159BB5DF}" type="pres">
      <dgm:prSet presAssocID="{832D7DC0-666F-4B79-8026-3BE01F74D98A}" presName="vert1" presStyleCnt="0"/>
      <dgm:spPr/>
    </dgm:pt>
    <dgm:pt modelId="{98E39268-9499-4F61-8B94-3BF7346A643F}" type="pres">
      <dgm:prSet presAssocID="{231B66ED-4D88-41A5-9493-E833454C64B5}" presName="thickLine" presStyleLbl="alignNode1" presStyleIdx="4" presStyleCnt="7"/>
      <dgm:spPr/>
    </dgm:pt>
    <dgm:pt modelId="{6211B0B9-2A49-4BA9-B500-BD892668A852}" type="pres">
      <dgm:prSet presAssocID="{231B66ED-4D88-41A5-9493-E833454C64B5}" presName="horz1" presStyleCnt="0"/>
      <dgm:spPr/>
    </dgm:pt>
    <dgm:pt modelId="{820E2AED-EFA9-49C7-9056-D5A99300866E}" type="pres">
      <dgm:prSet presAssocID="{231B66ED-4D88-41A5-9493-E833454C64B5}" presName="tx1" presStyleLbl="revTx" presStyleIdx="4" presStyleCnt="7"/>
      <dgm:spPr/>
    </dgm:pt>
    <dgm:pt modelId="{38F2E6A6-EBE6-4378-9EF0-47F9C1147315}" type="pres">
      <dgm:prSet presAssocID="{231B66ED-4D88-41A5-9493-E833454C64B5}" presName="vert1" presStyleCnt="0"/>
      <dgm:spPr/>
    </dgm:pt>
    <dgm:pt modelId="{978EF240-8CC8-4DB9-BD2C-56BC56459C6C}" type="pres">
      <dgm:prSet presAssocID="{B02A4666-6BFB-4E58-A740-85165DAFB8F9}" presName="thickLine" presStyleLbl="alignNode1" presStyleIdx="5" presStyleCnt="7"/>
      <dgm:spPr/>
    </dgm:pt>
    <dgm:pt modelId="{83C95CDD-D16D-4B87-9755-7C56000ADAF5}" type="pres">
      <dgm:prSet presAssocID="{B02A4666-6BFB-4E58-A740-85165DAFB8F9}" presName="horz1" presStyleCnt="0"/>
      <dgm:spPr/>
    </dgm:pt>
    <dgm:pt modelId="{99EDD06C-BB65-4450-8FE9-BDA4AC2172FD}" type="pres">
      <dgm:prSet presAssocID="{B02A4666-6BFB-4E58-A740-85165DAFB8F9}" presName="tx1" presStyleLbl="revTx" presStyleIdx="5" presStyleCnt="7"/>
      <dgm:spPr/>
    </dgm:pt>
    <dgm:pt modelId="{BD279D0C-21F9-4C54-95AC-CE5281CFB9AF}" type="pres">
      <dgm:prSet presAssocID="{B02A4666-6BFB-4E58-A740-85165DAFB8F9}" presName="vert1" presStyleCnt="0"/>
      <dgm:spPr/>
    </dgm:pt>
    <dgm:pt modelId="{5238C946-DD15-46FD-A889-740CD6D50D17}" type="pres">
      <dgm:prSet presAssocID="{2445C11F-083E-49A9-B2CC-04A23A3F004A}" presName="thickLine" presStyleLbl="alignNode1" presStyleIdx="6" presStyleCnt="7"/>
      <dgm:spPr/>
    </dgm:pt>
    <dgm:pt modelId="{CA8779E5-3208-4BB2-BADB-6B5B32B54E32}" type="pres">
      <dgm:prSet presAssocID="{2445C11F-083E-49A9-B2CC-04A23A3F004A}" presName="horz1" presStyleCnt="0"/>
      <dgm:spPr/>
    </dgm:pt>
    <dgm:pt modelId="{FE69D863-C3FB-4629-B130-8FE26BBAFC15}" type="pres">
      <dgm:prSet presAssocID="{2445C11F-083E-49A9-B2CC-04A23A3F004A}" presName="tx1" presStyleLbl="revTx" presStyleIdx="6" presStyleCnt="7"/>
      <dgm:spPr/>
    </dgm:pt>
    <dgm:pt modelId="{20595E67-C2AD-4AB3-89B0-AAB49DC93172}" type="pres">
      <dgm:prSet presAssocID="{2445C11F-083E-49A9-B2CC-04A23A3F004A}" presName="vert1" presStyleCnt="0"/>
      <dgm:spPr/>
    </dgm:pt>
  </dgm:ptLst>
  <dgm:cxnLst>
    <dgm:cxn modelId="{F2CB5223-1D02-4358-A115-7D6CD87D348C}" type="presOf" srcId="{832D7DC0-666F-4B79-8026-3BE01F74D98A}" destId="{CB8673CD-A22B-4D7F-BC0E-CA5E1BA21A39}" srcOrd="0" destOrd="0" presId="urn:microsoft.com/office/officeart/2008/layout/LinedList"/>
    <dgm:cxn modelId="{759A852E-1DB9-4D33-B25F-4720D5ED17EA}" type="presOf" srcId="{231B66ED-4D88-41A5-9493-E833454C64B5}" destId="{820E2AED-EFA9-49C7-9056-D5A99300866E}" srcOrd="0" destOrd="0" presId="urn:microsoft.com/office/officeart/2008/layout/LinedList"/>
    <dgm:cxn modelId="{76AA8232-49FB-4195-BA16-C116859CCAEB}" srcId="{709C4CE8-E6A4-44A0-A4D6-E8AED5CA7622}" destId="{AE5B180E-1960-4440-8297-B15F71F2CDDF}" srcOrd="2" destOrd="0" parTransId="{FA858841-2806-4817-963B-6C23666A2A40}" sibTransId="{238307E1-9BDF-4069-A145-D9A999C89FCD}"/>
    <dgm:cxn modelId="{886AA93E-C36A-4028-887F-DD4C9E8227CC}" srcId="{709C4CE8-E6A4-44A0-A4D6-E8AED5CA7622}" destId="{2445C11F-083E-49A9-B2CC-04A23A3F004A}" srcOrd="6" destOrd="0" parTransId="{061C97D4-32D6-4541-8862-55E2ABD98788}" sibTransId="{4E5A44C7-576D-472C-B952-F8660486C4A3}"/>
    <dgm:cxn modelId="{FA00ED4A-7D21-4257-B7C3-E989EF8ED4D7}" type="presOf" srcId="{457DAEDC-D0B3-46E5-8AC5-A30445AEB18A}" destId="{20EB7560-50CA-45F7-A390-45B786E41C2E}" srcOrd="0" destOrd="0" presId="urn:microsoft.com/office/officeart/2008/layout/LinedList"/>
    <dgm:cxn modelId="{04B18D78-D009-45D1-9EAB-3F76229E6FF8}" srcId="{709C4CE8-E6A4-44A0-A4D6-E8AED5CA7622}" destId="{832D7DC0-666F-4B79-8026-3BE01F74D98A}" srcOrd="3" destOrd="0" parTransId="{0CB082C7-9236-4D1E-BE59-D23FC4801B2D}" sibTransId="{8FA1D2CE-6FDD-4597-914B-0F1D534E2B45}"/>
    <dgm:cxn modelId="{8E681680-86DE-4E27-91A9-22103AE71593}" type="presOf" srcId="{2445C11F-083E-49A9-B2CC-04A23A3F004A}" destId="{FE69D863-C3FB-4629-B130-8FE26BBAFC15}" srcOrd="0" destOrd="0" presId="urn:microsoft.com/office/officeart/2008/layout/LinedList"/>
    <dgm:cxn modelId="{AF6CE993-2458-4227-A81D-51AB383ADCDE}" srcId="{709C4CE8-E6A4-44A0-A4D6-E8AED5CA7622}" destId="{3F9B3C66-7820-4614-94C2-96FC1E087068}" srcOrd="0" destOrd="0" parTransId="{1987EEA9-E132-4F2D-89F1-F1BB6291DF9A}" sibTransId="{106AD6FD-78D2-47ED-8CAE-452D8C8D5A59}"/>
    <dgm:cxn modelId="{ABA4B3AE-7C0A-4138-8686-0C1D72CBBEC7}" type="presOf" srcId="{AE5B180E-1960-4440-8297-B15F71F2CDDF}" destId="{FA0945DC-3595-4F0F-990F-E9456E37CAE9}" srcOrd="0" destOrd="0" presId="urn:microsoft.com/office/officeart/2008/layout/LinedList"/>
    <dgm:cxn modelId="{B9B0FEB3-33BC-4E93-9BEE-7016867EB7EE}" type="presOf" srcId="{B02A4666-6BFB-4E58-A740-85165DAFB8F9}" destId="{99EDD06C-BB65-4450-8FE9-BDA4AC2172FD}" srcOrd="0" destOrd="0" presId="urn:microsoft.com/office/officeart/2008/layout/LinedList"/>
    <dgm:cxn modelId="{D32477B9-4CD9-4629-8A7A-073D3EF29829}" srcId="{709C4CE8-E6A4-44A0-A4D6-E8AED5CA7622}" destId="{457DAEDC-D0B3-46E5-8AC5-A30445AEB18A}" srcOrd="1" destOrd="0" parTransId="{A9CA2939-9FD3-4033-B68D-19BB1AFD7277}" sibTransId="{E0EBF100-5ADF-48D4-BBBD-6EE343E34FB8}"/>
    <dgm:cxn modelId="{D4B80CC4-29C9-4FB3-8909-3EF097979DE0}" srcId="{709C4CE8-E6A4-44A0-A4D6-E8AED5CA7622}" destId="{B02A4666-6BFB-4E58-A740-85165DAFB8F9}" srcOrd="5" destOrd="0" parTransId="{F42437D5-9DD2-45C8-B11F-694B9966104C}" sibTransId="{F26FD09E-AB11-46D9-994E-425D329B7F17}"/>
    <dgm:cxn modelId="{8AF62ACA-72EC-4A3A-B176-07E649C642CD}" type="presOf" srcId="{3F9B3C66-7820-4614-94C2-96FC1E087068}" destId="{B3FBA59E-64C8-4968-8187-A362026D402E}" srcOrd="0" destOrd="0" presId="urn:microsoft.com/office/officeart/2008/layout/LinedList"/>
    <dgm:cxn modelId="{B670E3EA-C24E-43AD-9A02-1A2A01D8FB28}" srcId="{709C4CE8-E6A4-44A0-A4D6-E8AED5CA7622}" destId="{231B66ED-4D88-41A5-9493-E833454C64B5}" srcOrd="4" destOrd="0" parTransId="{2A8BC314-7A2F-4568-8FF9-5808F0FB8FFE}" sibTransId="{DAB36B65-E09B-485A-841F-DD76A3CCC70F}"/>
    <dgm:cxn modelId="{5F7C11F7-E025-447A-B5D3-0A649C5C5118}" type="presOf" srcId="{709C4CE8-E6A4-44A0-A4D6-E8AED5CA7622}" destId="{93E66B57-8D8C-47EE-A43D-E9D1022A170E}" srcOrd="0" destOrd="0" presId="urn:microsoft.com/office/officeart/2008/layout/LinedList"/>
    <dgm:cxn modelId="{4A825415-EB68-47FB-B5D3-1538B3ABE7D4}" type="presParOf" srcId="{93E66B57-8D8C-47EE-A43D-E9D1022A170E}" destId="{95CA26D6-282C-4F80-AA95-4545D840C049}" srcOrd="0" destOrd="0" presId="urn:microsoft.com/office/officeart/2008/layout/LinedList"/>
    <dgm:cxn modelId="{EF412541-5F53-423C-BDF1-734E59DDEDB7}" type="presParOf" srcId="{93E66B57-8D8C-47EE-A43D-E9D1022A170E}" destId="{29FADDFD-0EFD-4367-94D5-0817EBCC5CD2}" srcOrd="1" destOrd="0" presId="urn:microsoft.com/office/officeart/2008/layout/LinedList"/>
    <dgm:cxn modelId="{C0DCF727-0375-4258-A0E8-232DDE029BCC}" type="presParOf" srcId="{29FADDFD-0EFD-4367-94D5-0817EBCC5CD2}" destId="{B3FBA59E-64C8-4968-8187-A362026D402E}" srcOrd="0" destOrd="0" presId="urn:microsoft.com/office/officeart/2008/layout/LinedList"/>
    <dgm:cxn modelId="{0A4ABAC9-363E-4ED2-8C1D-481C008DAD1E}" type="presParOf" srcId="{29FADDFD-0EFD-4367-94D5-0817EBCC5CD2}" destId="{462EBE9D-9DA9-4E3B-BEE6-3A30E2AE5FBA}" srcOrd="1" destOrd="0" presId="urn:microsoft.com/office/officeart/2008/layout/LinedList"/>
    <dgm:cxn modelId="{EA00E822-CAEB-4AF3-823C-DA841078ACC8}" type="presParOf" srcId="{93E66B57-8D8C-47EE-A43D-E9D1022A170E}" destId="{2DDA6ED9-BD65-41B3-A020-1AC3636BADC6}" srcOrd="2" destOrd="0" presId="urn:microsoft.com/office/officeart/2008/layout/LinedList"/>
    <dgm:cxn modelId="{F538453C-285C-4AEB-B575-22A214C3BC27}" type="presParOf" srcId="{93E66B57-8D8C-47EE-A43D-E9D1022A170E}" destId="{AFED34B4-D74D-41C8-999D-349C1229BA7C}" srcOrd="3" destOrd="0" presId="urn:microsoft.com/office/officeart/2008/layout/LinedList"/>
    <dgm:cxn modelId="{FD06E470-FB91-4AA4-9BBE-58F69965841B}" type="presParOf" srcId="{AFED34B4-D74D-41C8-999D-349C1229BA7C}" destId="{20EB7560-50CA-45F7-A390-45B786E41C2E}" srcOrd="0" destOrd="0" presId="urn:microsoft.com/office/officeart/2008/layout/LinedList"/>
    <dgm:cxn modelId="{CAFA92D5-6695-477C-AC3A-3E58F471FA4F}" type="presParOf" srcId="{AFED34B4-D74D-41C8-999D-349C1229BA7C}" destId="{A06995BF-7D03-450A-BB84-28B57B761D4A}" srcOrd="1" destOrd="0" presId="urn:microsoft.com/office/officeart/2008/layout/LinedList"/>
    <dgm:cxn modelId="{FE929634-8BFF-4D6C-B2CC-0B4040E07146}" type="presParOf" srcId="{93E66B57-8D8C-47EE-A43D-E9D1022A170E}" destId="{41BFB158-81ED-49D8-AC17-A62AC6F8A4F5}" srcOrd="4" destOrd="0" presId="urn:microsoft.com/office/officeart/2008/layout/LinedList"/>
    <dgm:cxn modelId="{59EA0DA9-553F-44B8-80BE-D64BB097FA81}" type="presParOf" srcId="{93E66B57-8D8C-47EE-A43D-E9D1022A170E}" destId="{41FC51D1-BB0F-444D-BEFC-E60B179548A6}" srcOrd="5" destOrd="0" presId="urn:microsoft.com/office/officeart/2008/layout/LinedList"/>
    <dgm:cxn modelId="{60B71A6D-F436-4DBF-B51D-CB990E130011}" type="presParOf" srcId="{41FC51D1-BB0F-444D-BEFC-E60B179548A6}" destId="{FA0945DC-3595-4F0F-990F-E9456E37CAE9}" srcOrd="0" destOrd="0" presId="urn:microsoft.com/office/officeart/2008/layout/LinedList"/>
    <dgm:cxn modelId="{6CECFF90-F286-4ADC-8986-49FD979AF273}" type="presParOf" srcId="{41FC51D1-BB0F-444D-BEFC-E60B179548A6}" destId="{B03DEED3-1596-4B35-AD5F-C4EC1F1799CB}" srcOrd="1" destOrd="0" presId="urn:microsoft.com/office/officeart/2008/layout/LinedList"/>
    <dgm:cxn modelId="{570EDBFA-FEBD-4FDF-A21B-897D7E844AA3}" type="presParOf" srcId="{93E66B57-8D8C-47EE-A43D-E9D1022A170E}" destId="{CA9F74DF-B9F9-4403-A970-F0829A352505}" srcOrd="6" destOrd="0" presId="urn:microsoft.com/office/officeart/2008/layout/LinedList"/>
    <dgm:cxn modelId="{2AA9326C-0744-4C93-8055-8A470FDA69E4}" type="presParOf" srcId="{93E66B57-8D8C-47EE-A43D-E9D1022A170E}" destId="{8F302D20-B3BB-4D6A-BE2E-184FD0149CA6}" srcOrd="7" destOrd="0" presId="urn:microsoft.com/office/officeart/2008/layout/LinedList"/>
    <dgm:cxn modelId="{75149A3F-FB36-43C9-9251-8F97AB72A590}" type="presParOf" srcId="{8F302D20-B3BB-4D6A-BE2E-184FD0149CA6}" destId="{CB8673CD-A22B-4D7F-BC0E-CA5E1BA21A39}" srcOrd="0" destOrd="0" presId="urn:microsoft.com/office/officeart/2008/layout/LinedList"/>
    <dgm:cxn modelId="{3259E0E4-78D1-4854-8922-667E91E13343}" type="presParOf" srcId="{8F302D20-B3BB-4D6A-BE2E-184FD0149CA6}" destId="{473366D5-2536-467E-9A7B-34E1159BB5DF}" srcOrd="1" destOrd="0" presId="urn:microsoft.com/office/officeart/2008/layout/LinedList"/>
    <dgm:cxn modelId="{DF040862-3131-4871-AC6F-3D01C140D616}" type="presParOf" srcId="{93E66B57-8D8C-47EE-A43D-E9D1022A170E}" destId="{98E39268-9499-4F61-8B94-3BF7346A643F}" srcOrd="8" destOrd="0" presId="urn:microsoft.com/office/officeart/2008/layout/LinedList"/>
    <dgm:cxn modelId="{EA2BAC90-FBAE-4950-BDFC-F95046AA8CA2}" type="presParOf" srcId="{93E66B57-8D8C-47EE-A43D-E9D1022A170E}" destId="{6211B0B9-2A49-4BA9-B500-BD892668A852}" srcOrd="9" destOrd="0" presId="urn:microsoft.com/office/officeart/2008/layout/LinedList"/>
    <dgm:cxn modelId="{1D36F5BF-D641-4CD1-A258-FE6E4EADA70C}" type="presParOf" srcId="{6211B0B9-2A49-4BA9-B500-BD892668A852}" destId="{820E2AED-EFA9-49C7-9056-D5A99300866E}" srcOrd="0" destOrd="0" presId="urn:microsoft.com/office/officeart/2008/layout/LinedList"/>
    <dgm:cxn modelId="{77238DFD-D710-40C1-9C80-5E19B97B84EE}" type="presParOf" srcId="{6211B0B9-2A49-4BA9-B500-BD892668A852}" destId="{38F2E6A6-EBE6-4378-9EF0-47F9C1147315}" srcOrd="1" destOrd="0" presId="urn:microsoft.com/office/officeart/2008/layout/LinedList"/>
    <dgm:cxn modelId="{050A71A4-2501-4D89-BA30-F8C8955BBD94}" type="presParOf" srcId="{93E66B57-8D8C-47EE-A43D-E9D1022A170E}" destId="{978EF240-8CC8-4DB9-BD2C-56BC56459C6C}" srcOrd="10" destOrd="0" presId="urn:microsoft.com/office/officeart/2008/layout/LinedList"/>
    <dgm:cxn modelId="{B1722E54-DCF7-425F-95E7-638E14B756A2}" type="presParOf" srcId="{93E66B57-8D8C-47EE-A43D-E9D1022A170E}" destId="{83C95CDD-D16D-4B87-9755-7C56000ADAF5}" srcOrd="11" destOrd="0" presId="urn:microsoft.com/office/officeart/2008/layout/LinedList"/>
    <dgm:cxn modelId="{AE3E61DD-D02B-4596-869D-838A054431CF}" type="presParOf" srcId="{83C95CDD-D16D-4B87-9755-7C56000ADAF5}" destId="{99EDD06C-BB65-4450-8FE9-BDA4AC2172FD}" srcOrd="0" destOrd="0" presId="urn:microsoft.com/office/officeart/2008/layout/LinedList"/>
    <dgm:cxn modelId="{90E3C992-B637-42C7-B994-DD0AA6BEFC67}" type="presParOf" srcId="{83C95CDD-D16D-4B87-9755-7C56000ADAF5}" destId="{BD279D0C-21F9-4C54-95AC-CE5281CFB9AF}" srcOrd="1" destOrd="0" presId="urn:microsoft.com/office/officeart/2008/layout/LinedList"/>
    <dgm:cxn modelId="{DB23D1F4-D83B-43E8-9262-99C2A7CCEBC5}" type="presParOf" srcId="{93E66B57-8D8C-47EE-A43D-E9D1022A170E}" destId="{5238C946-DD15-46FD-A889-740CD6D50D17}" srcOrd="12" destOrd="0" presId="urn:microsoft.com/office/officeart/2008/layout/LinedList"/>
    <dgm:cxn modelId="{E33293D2-47FC-4A51-8655-A88EF590ED8F}" type="presParOf" srcId="{93E66B57-8D8C-47EE-A43D-E9D1022A170E}" destId="{CA8779E5-3208-4BB2-BADB-6B5B32B54E32}" srcOrd="13" destOrd="0" presId="urn:microsoft.com/office/officeart/2008/layout/LinedList"/>
    <dgm:cxn modelId="{8669CA3B-DCA3-4A2C-9592-85F3EE057829}" type="presParOf" srcId="{CA8779E5-3208-4BB2-BADB-6B5B32B54E32}" destId="{FE69D863-C3FB-4629-B130-8FE26BBAFC15}" srcOrd="0" destOrd="0" presId="urn:microsoft.com/office/officeart/2008/layout/LinedList"/>
    <dgm:cxn modelId="{8FF7D9A5-E473-4848-BCF1-D9B4C10F80C6}" type="presParOf" srcId="{CA8779E5-3208-4BB2-BADB-6B5B32B54E32}" destId="{20595E67-C2AD-4AB3-89B0-AAB49DC9317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8B29F5A-E766-4E44-990C-CBB427F72340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3C9E8AD-6281-4F7D-818F-9E874B7B192F}">
      <dgm:prSet/>
      <dgm:spPr/>
      <dgm:t>
        <a:bodyPr/>
        <a:lstStyle/>
        <a:p>
          <a:r>
            <a:rPr lang="en-GB" dirty="0"/>
            <a:t>From birth to 2 years, infants form their first and most important attachment, typically the primary caregiver. </a:t>
          </a:r>
          <a:endParaRPr lang="en-US" dirty="0"/>
        </a:p>
      </dgm:t>
    </dgm:pt>
    <dgm:pt modelId="{FDE56D6A-7BD2-410F-9446-B1B43E287AA5}" type="parTrans" cxnId="{29C41807-F441-49B3-86BF-B3FE47A4C5DC}">
      <dgm:prSet/>
      <dgm:spPr/>
      <dgm:t>
        <a:bodyPr/>
        <a:lstStyle/>
        <a:p>
          <a:endParaRPr lang="en-US"/>
        </a:p>
      </dgm:t>
    </dgm:pt>
    <dgm:pt modelId="{3EA411BF-9722-4E8A-A23D-0AA85019A22A}" type="sibTrans" cxnId="{29C41807-F441-49B3-86BF-B3FE47A4C5DC}">
      <dgm:prSet/>
      <dgm:spPr/>
      <dgm:t>
        <a:bodyPr/>
        <a:lstStyle/>
        <a:p>
          <a:endParaRPr lang="en-US"/>
        </a:p>
      </dgm:t>
    </dgm:pt>
    <dgm:pt modelId="{8B12423F-608E-4123-8507-0EDD6DB4FA18}">
      <dgm:prSet/>
      <dgm:spPr/>
      <dgm:t>
        <a:bodyPr/>
        <a:lstStyle/>
        <a:p>
          <a:r>
            <a:rPr lang="en-GB"/>
            <a:t>Bond is essential for the infant’s emotional and social development. </a:t>
          </a:r>
          <a:endParaRPr lang="en-US"/>
        </a:p>
      </dgm:t>
    </dgm:pt>
    <dgm:pt modelId="{016854D0-D7B1-4871-8973-417E71C2E573}" type="parTrans" cxnId="{14E6CCDB-4431-4418-816D-879FADD7B360}">
      <dgm:prSet/>
      <dgm:spPr/>
      <dgm:t>
        <a:bodyPr/>
        <a:lstStyle/>
        <a:p>
          <a:endParaRPr lang="en-US"/>
        </a:p>
      </dgm:t>
    </dgm:pt>
    <dgm:pt modelId="{83E03FDC-77EB-4602-9F75-A84D6DA12402}" type="sibTrans" cxnId="{14E6CCDB-4431-4418-816D-879FADD7B360}">
      <dgm:prSet/>
      <dgm:spPr/>
      <dgm:t>
        <a:bodyPr/>
        <a:lstStyle/>
        <a:p>
          <a:endParaRPr lang="en-US"/>
        </a:p>
      </dgm:t>
    </dgm:pt>
    <dgm:pt modelId="{10425118-CA68-4699-99DD-062B40F6F41C}">
      <dgm:prSet/>
      <dgm:spPr/>
      <dgm:t>
        <a:bodyPr/>
        <a:lstStyle/>
        <a:p>
          <a:r>
            <a:rPr lang="en-GB"/>
            <a:t>For example, consistent and responsive caregiving leads to a secure attachment, which is crucial for healthy social and emotional development.</a:t>
          </a:r>
          <a:endParaRPr lang="en-US"/>
        </a:p>
      </dgm:t>
    </dgm:pt>
    <dgm:pt modelId="{D8280D55-1336-4807-A96D-2DEA36EABC64}" type="parTrans" cxnId="{CAA18487-9689-4F29-9A01-0DA4B17021A4}">
      <dgm:prSet/>
      <dgm:spPr/>
      <dgm:t>
        <a:bodyPr/>
        <a:lstStyle/>
        <a:p>
          <a:endParaRPr lang="en-US"/>
        </a:p>
      </dgm:t>
    </dgm:pt>
    <dgm:pt modelId="{1B4E63CA-7720-485B-B5F3-A06E7A8D051B}" type="sibTrans" cxnId="{CAA18487-9689-4F29-9A01-0DA4B17021A4}">
      <dgm:prSet/>
      <dgm:spPr/>
      <dgm:t>
        <a:bodyPr/>
        <a:lstStyle/>
        <a:p>
          <a:endParaRPr lang="en-US"/>
        </a:p>
      </dgm:t>
    </dgm:pt>
    <dgm:pt modelId="{51745B8E-52FB-4DE3-9B1E-771223F8069F}" type="pres">
      <dgm:prSet presAssocID="{C8B29F5A-E766-4E44-990C-CBB427F7234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CD15E7E-8782-4321-9AE8-CABEBAECE7A5}" type="pres">
      <dgm:prSet presAssocID="{F3C9E8AD-6281-4F7D-818F-9E874B7B192F}" presName="hierRoot1" presStyleCnt="0"/>
      <dgm:spPr/>
    </dgm:pt>
    <dgm:pt modelId="{B9B6ECAD-B43F-45BB-9A89-2C6DC1D6B460}" type="pres">
      <dgm:prSet presAssocID="{F3C9E8AD-6281-4F7D-818F-9E874B7B192F}" presName="composite" presStyleCnt="0"/>
      <dgm:spPr/>
    </dgm:pt>
    <dgm:pt modelId="{A6AE9DF2-8DC2-441A-BEDC-7620E910537F}" type="pres">
      <dgm:prSet presAssocID="{F3C9E8AD-6281-4F7D-818F-9E874B7B192F}" presName="background" presStyleLbl="node0" presStyleIdx="0" presStyleCnt="3"/>
      <dgm:spPr/>
    </dgm:pt>
    <dgm:pt modelId="{FAA3C095-B8B4-4655-96A9-F16CDEA4A729}" type="pres">
      <dgm:prSet presAssocID="{F3C9E8AD-6281-4F7D-818F-9E874B7B192F}" presName="text" presStyleLbl="fgAcc0" presStyleIdx="0" presStyleCnt="3">
        <dgm:presLayoutVars>
          <dgm:chPref val="3"/>
        </dgm:presLayoutVars>
      </dgm:prSet>
      <dgm:spPr/>
    </dgm:pt>
    <dgm:pt modelId="{11AE11C0-A13A-4FDC-86D3-6C9A4BC278CF}" type="pres">
      <dgm:prSet presAssocID="{F3C9E8AD-6281-4F7D-818F-9E874B7B192F}" presName="hierChild2" presStyleCnt="0"/>
      <dgm:spPr/>
    </dgm:pt>
    <dgm:pt modelId="{AA63FF43-B581-416C-BD05-60BD37058372}" type="pres">
      <dgm:prSet presAssocID="{8B12423F-608E-4123-8507-0EDD6DB4FA18}" presName="hierRoot1" presStyleCnt="0"/>
      <dgm:spPr/>
    </dgm:pt>
    <dgm:pt modelId="{C133A1FF-64C8-4A52-B894-4370E601CEF5}" type="pres">
      <dgm:prSet presAssocID="{8B12423F-608E-4123-8507-0EDD6DB4FA18}" presName="composite" presStyleCnt="0"/>
      <dgm:spPr/>
    </dgm:pt>
    <dgm:pt modelId="{973267ED-3B01-4815-9734-E9AB04E100EA}" type="pres">
      <dgm:prSet presAssocID="{8B12423F-608E-4123-8507-0EDD6DB4FA18}" presName="background" presStyleLbl="node0" presStyleIdx="1" presStyleCnt="3"/>
      <dgm:spPr/>
    </dgm:pt>
    <dgm:pt modelId="{EAE3915A-660C-470A-A973-0A8D66B243EB}" type="pres">
      <dgm:prSet presAssocID="{8B12423F-608E-4123-8507-0EDD6DB4FA18}" presName="text" presStyleLbl="fgAcc0" presStyleIdx="1" presStyleCnt="3">
        <dgm:presLayoutVars>
          <dgm:chPref val="3"/>
        </dgm:presLayoutVars>
      </dgm:prSet>
      <dgm:spPr/>
    </dgm:pt>
    <dgm:pt modelId="{FC460A49-4FBB-40F9-9528-BE1E766390A4}" type="pres">
      <dgm:prSet presAssocID="{8B12423F-608E-4123-8507-0EDD6DB4FA18}" presName="hierChild2" presStyleCnt="0"/>
      <dgm:spPr/>
    </dgm:pt>
    <dgm:pt modelId="{2DCE09AA-7F9E-48D0-BF00-5EFBA6922EF8}" type="pres">
      <dgm:prSet presAssocID="{10425118-CA68-4699-99DD-062B40F6F41C}" presName="hierRoot1" presStyleCnt="0"/>
      <dgm:spPr/>
    </dgm:pt>
    <dgm:pt modelId="{33A7E4B9-50AA-424A-BD41-6A5A6A3329A8}" type="pres">
      <dgm:prSet presAssocID="{10425118-CA68-4699-99DD-062B40F6F41C}" presName="composite" presStyleCnt="0"/>
      <dgm:spPr/>
    </dgm:pt>
    <dgm:pt modelId="{AAAACE68-D0B8-4085-B065-2D817E51FF02}" type="pres">
      <dgm:prSet presAssocID="{10425118-CA68-4699-99DD-062B40F6F41C}" presName="background" presStyleLbl="node0" presStyleIdx="2" presStyleCnt="3"/>
      <dgm:spPr/>
    </dgm:pt>
    <dgm:pt modelId="{57625009-CF6F-470A-B709-B14E78D79D29}" type="pres">
      <dgm:prSet presAssocID="{10425118-CA68-4699-99DD-062B40F6F41C}" presName="text" presStyleLbl="fgAcc0" presStyleIdx="2" presStyleCnt="3">
        <dgm:presLayoutVars>
          <dgm:chPref val="3"/>
        </dgm:presLayoutVars>
      </dgm:prSet>
      <dgm:spPr/>
    </dgm:pt>
    <dgm:pt modelId="{87E34EAE-60AF-417B-A25F-80AA2B2B6792}" type="pres">
      <dgm:prSet presAssocID="{10425118-CA68-4699-99DD-062B40F6F41C}" presName="hierChild2" presStyleCnt="0"/>
      <dgm:spPr/>
    </dgm:pt>
  </dgm:ptLst>
  <dgm:cxnLst>
    <dgm:cxn modelId="{29C41807-F441-49B3-86BF-B3FE47A4C5DC}" srcId="{C8B29F5A-E766-4E44-990C-CBB427F72340}" destId="{F3C9E8AD-6281-4F7D-818F-9E874B7B192F}" srcOrd="0" destOrd="0" parTransId="{FDE56D6A-7BD2-410F-9446-B1B43E287AA5}" sibTransId="{3EA411BF-9722-4E8A-A23D-0AA85019A22A}"/>
    <dgm:cxn modelId="{642DA30E-50F3-44ED-BC82-ECE9043B374C}" type="presOf" srcId="{8B12423F-608E-4123-8507-0EDD6DB4FA18}" destId="{EAE3915A-660C-470A-A973-0A8D66B243EB}" srcOrd="0" destOrd="0" presId="urn:microsoft.com/office/officeart/2005/8/layout/hierarchy1"/>
    <dgm:cxn modelId="{CAA18487-9689-4F29-9A01-0DA4B17021A4}" srcId="{C8B29F5A-E766-4E44-990C-CBB427F72340}" destId="{10425118-CA68-4699-99DD-062B40F6F41C}" srcOrd="2" destOrd="0" parTransId="{D8280D55-1336-4807-A96D-2DEA36EABC64}" sibTransId="{1B4E63CA-7720-485B-B5F3-A06E7A8D051B}"/>
    <dgm:cxn modelId="{A2B5E789-EF39-4FEF-9D26-0B6928821444}" type="presOf" srcId="{10425118-CA68-4699-99DD-062B40F6F41C}" destId="{57625009-CF6F-470A-B709-B14E78D79D29}" srcOrd="0" destOrd="0" presId="urn:microsoft.com/office/officeart/2005/8/layout/hierarchy1"/>
    <dgm:cxn modelId="{13CF55BB-4CE9-48C6-93C2-F5FBEB1354DF}" type="presOf" srcId="{F3C9E8AD-6281-4F7D-818F-9E874B7B192F}" destId="{FAA3C095-B8B4-4655-96A9-F16CDEA4A729}" srcOrd="0" destOrd="0" presId="urn:microsoft.com/office/officeart/2005/8/layout/hierarchy1"/>
    <dgm:cxn modelId="{14E6CCDB-4431-4418-816D-879FADD7B360}" srcId="{C8B29F5A-E766-4E44-990C-CBB427F72340}" destId="{8B12423F-608E-4123-8507-0EDD6DB4FA18}" srcOrd="1" destOrd="0" parTransId="{016854D0-D7B1-4871-8973-417E71C2E573}" sibTransId="{83E03FDC-77EB-4602-9F75-A84D6DA12402}"/>
    <dgm:cxn modelId="{B67078FB-0F53-4BAD-97DE-BAC02E15B1D7}" type="presOf" srcId="{C8B29F5A-E766-4E44-990C-CBB427F72340}" destId="{51745B8E-52FB-4DE3-9B1E-771223F8069F}" srcOrd="0" destOrd="0" presId="urn:microsoft.com/office/officeart/2005/8/layout/hierarchy1"/>
    <dgm:cxn modelId="{40C8A413-6622-43EC-8233-E1420B04E98B}" type="presParOf" srcId="{51745B8E-52FB-4DE3-9B1E-771223F8069F}" destId="{2CD15E7E-8782-4321-9AE8-CABEBAECE7A5}" srcOrd="0" destOrd="0" presId="urn:microsoft.com/office/officeart/2005/8/layout/hierarchy1"/>
    <dgm:cxn modelId="{7EACF660-2499-4147-ADFC-6AD74E8D115E}" type="presParOf" srcId="{2CD15E7E-8782-4321-9AE8-CABEBAECE7A5}" destId="{B9B6ECAD-B43F-45BB-9A89-2C6DC1D6B460}" srcOrd="0" destOrd="0" presId="urn:microsoft.com/office/officeart/2005/8/layout/hierarchy1"/>
    <dgm:cxn modelId="{0C98CFF7-E963-4952-A486-F1F70AD66707}" type="presParOf" srcId="{B9B6ECAD-B43F-45BB-9A89-2C6DC1D6B460}" destId="{A6AE9DF2-8DC2-441A-BEDC-7620E910537F}" srcOrd="0" destOrd="0" presId="urn:microsoft.com/office/officeart/2005/8/layout/hierarchy1"/>
    <dgm:cxn modelId="{C28A5BD7-CC30-479D-B399-9D03715E4C08}" type="presParOf" srcId="{B9B6ECAD-B43F-45BB-9A89-2C6DC1D6B460}" destId="{FAA3C095-B8B4-4655-96A9-F16CDEA4A729}" srcOrd="1" destOrd="0" presId="urn:microsoft.com/office/officeart/2005/8/layout/hierarchy1"/>
    <dgm:cxn modelId="{8450334A-0535-4173-9883-46157144BC4F}" type="presParOf" srcId="{2CD15E7E-8782-4321-9AE8-CABEBAECE7A5}" destId="{11AE11C0-A13A-4FDC-86D3-6C9A4BC278CF}" srcOrd="1" destOrd="0" presId="urn:microsoft.com/office/officeart/2005/8/layout/hierarchy1"/>
    <dgm:cxn modelId="{96F86F45-8D7C-44D7-A4A9-78A1A71412E2}" type="presParOf" srcId="{51745B8E-52FB-4DE3-9B1E-771223F8069F}" destId="{AA63FF43-B581-416C-BD05-60BD37058372}" srcOrd="1" destOrd="0" presId="urn:microsoft.com/office/officeart/2005/8/layout/hierarchy1"/>
    <dgm:cxn modelId="{82A70BFD-4C9E-4D9A-966D-544835781CA7}" type="presParOf" srcId="{AA63FF43-B581-416C-BD05-60BD37058372}" destId="{C133A1FF-64C8-4A52-B894-4370E601CEF5}" srcOrd="0" destOrd="0" presId="urn:microsoft.com/office/officeart/2005/8/layout/hierarchy1"/>
    <dgm:cxn modelId="{3023A449-9C74-4666-A27E-6A5BD16B33F7}" type="presParOf" srcId="{C133A1FF-64C8-4A52-B894-4370E601CEF5}" destId="{973267ED-3B01-4815-9734-E9AB04E100EA}" srcOrd="0" destOrd="0" presId="urn:microsoft.com/office/officeart/2005/8/layout/hierarchy1"/>
    <dgm:cxn modelId="{2DDD344F-306D-410D-BD24-97CEC1B8E7B2}" type="presParOf" srcId="{C133A1FF-64C8-4A52-B894-4370E601CEF5}" destId="{EAE3915A-660C-470A-A973-0A8D66B243EB}" srcOrd="1" destOrd="0" presId="urn:microsoft.com/office/officeart/2005/8/layout/hierarchy1"/>
    <dgm:cxn modelId="{BA058D23-2873-4A7B-A62C-006A9CCA04A1}" type="presParOf" srcId="{AA63FF43-B581-416C-BD05-60BD37058372}" destId="{FC460A49-4FBB-40F9-9528-BE1E766390A4}" srcOrd="1" destOrd="0" presId="urn:microsoft.com/office/officeart/2005/8/layout/hierarchy1"/>
    <dgm:cxn modelId="{9DE8BDEB-94C5-4AA5-977F-C83C90B217E9}" type="presParOf" srcId="{51745B8E-52FB-4DE3-9B1E-771223F8069F}" destId="{2DCE09AA-7F9E-48D0-BF00-5EFBA6922EF8}" srcOrd="2" destOrd="0" presId="urn:microsoft.com/office/officeart/2005/8/layout/hierarchy1"/>
    <dgm:cxn modelId="{4419DDCB-E67E-40AF-85E4-5638A3A975D6}" type="presParOf" srcId="{2DCE09AA-7F9E-48D0-BF00-5EFBA6922EF8}" destId="{33A7E4B9-50AA-424A-BD41-6A5A6A3329A8}" srcOrd="0" destOrd="0" presId="urn:microsoft.com/office/officeart/2005/8/layout/hierarchy1"/>
    <dgm:cxn modelId="{4396C831-AB9C-41AC-A379-DB88683AF140}" type="presParOf" srcId="{33A7E4B9-50AA-424A-BD41-6A5A6A3329A8}" destId="{AAAACE68-D0B8-4085-B065-2D817E51FF02}" srcOrd="0" destOrd="0" presId="urn:microsoft.com/office/officeart/2005/8/layout/hierarchy1"/>
    <dgm:cxn modelId="{3A3513E5-56DC-4478-94C4-3336FF95627A}" type="presParOf" srcId="{33A7E4B9-50AA-424A-BD41-6A5A6A3329A8}" destId="{57625009-CF6F-470A-B709-B14E78D79D29}" srcOrd="1" destOrd="0" presId="urn:microsoft.com/office/officeart/2005/8/layout/hierarchy1"/>
    <dgm:cxn modelId="{589B01BA-7943-4D99-853F-53932D8FD2B1}" type="presParOf" srcId="{2DCE09AA-7F9E-48D0-BF00-5EFBA6922EF8}" destId="{87E34EAE-60AF-417B-A25F-80AA2B2B679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5D346AB-80E7-4C3C-A71A-72B76E8C8E21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AA23377-9A4F-4C9F-94CD-44E758FA64C1}">
      <dgm:prSet/>
      <dgm:spPr/>
      <dgm:t>
        <a:bodyPr/>
        <a:lstStyle/>
        <a:p>
          <a:r>
            <a:rPr lang="en-GB" dirty="0"/>
            <a:t>Infants begin to learn social behaviours through imitation and reinforcement.</a:t>
          </a:r>
          <a:endParaRPr lang="en-US" dirty="0"/>
        </a:p>
      </dgm:t>
    </dgm:pt>
    <dgm:pt modelId="{A76A352C-D7CC-4B41-A95D-68B0176A5DA3}" type="parTrans" cxnId="{D98A658A-E492-40CF-B3FE-5DB779F7176A}">
      <dgm:prSet/>
      <dgm:spPr/>
      <dgm:t>
        <a:bodyPr/>
        <a:lstStyle/>
        <a:p>
          <a:endParaRPr lang="en-US"/>
        </a:p>
      </dgm:t>
    </dgm:pt>
    <dgm:pt modelId="{56365B96-105E-4928-838D-8770FF0FB403}" type="sibTrans" cxnId="{D98A658A-E492-40CF-B3FE-5DB779F7176A}">
      <dgm:prSet/>
      <dgm:spPr/>
      <dgm:t>
        <a:bodyPr/>
        <a:lstStyle/>
        <a:p>
          <a:endParaRPr lang="en-US"/>
        </a:p>
      </dgm:t>
    </dgm:pt>
    <dgm:pt modelId="{80127EDB-16B1-4643-AEB8-58DD6855706E}">
      <dgm:prSet/>
      <dgm:spPr/>
      <dgm:t>
        <a:bodyPr/>
        <a:lstStyle/>
        <a:p>
          <a:r>
            <a:rPr lang="en-GB" dirty="0"/>
            <a:t>For example, a baby might smile more frequently if they notice that smiling leads to positive reactions from their caregiver, thereby strengthening the bond.</a:t>
          </a:r>
          <a:endParaRPr lang="en-US" dirty="0"/>
        </a:p>
      </dgm:t>
    </dgm:pt>
    <dgm:pt modelId="{0D6DF46D-409C-4B0B-B8FA-7B57397BB171}" type="parTrans" cxnId="{FC9DFB9E-1C87-4789-BB5D-D310FCA046C7}">
      <dgm:prSet/>
      <dgm:spPr/>
      <dgm:t>
        <a:bodyPr/>
        <a:lstStyle/>
        <a:p>
          <a:endParaRPr lang="en-US"/>
        </a:p>
      </dgm:t>
    </dgm:pt>
    <dgm:pt modelId="{AC8A6376-0152-4A4A-8840-6D7B56D5B775}" type="sibTrans" cxnId="{FC9DFB9E-1C87-4789-BB5D-D310FCA046C7}">
      <dgm:prSet/>
      <dgm:spPr/>
      <dgm:t>
        <a:bodyPr/>
        <a:lstStyle/>
        <a:p>
          <a:endParaRPr lang="en-US"/>
        </a:p>
      </dgm:t>
    </dgm:pt>
    <dgm:pt modelId="{B572C140-B2A2-4CB4-B873-E4714304B5FE}" type="pres">
      <dgm:prSet presAssocID="{D5D346AB-80E7-4C3C-A71A-72B76E8C8E21}" presName="vert0" presStyleCnt="0">
        <dgm:presLayoutVars>
          <dgm:dir/>
          <dgm:animOne val="branch"/>
          <dgm:animLvl val="lvl"/>
        </dgm:presLayoutVars>
      </dgm:prSet>
      <dgm:spPr/>
    </dgm:pt>
    <dgm:pt modelId="{37E80ADC-EBB6-4DE0-AE85-D61750FD9E0B}" type="pres">
      <dgm:prSet presAssocID="{7AA23377-9A4F-4C9F-94CD-44E758FA64C1}" presName="thickLine" presStyleLbl="alignNode1" presStyleIdx="0" presStyleCnt="2"/>
      <dgm:spPr/>
    </dgm:pt>
    <dgm:pt modelId="{5051B0AD-8696-4F04-8EDA-A87EA3644B85}" type="pres">
      <dgm:prSet presAssocID="{7AA23377-9A4F-4C9F-94CD-44E758FA64C1}" presName="horz1" presStyleCnt="0"/>
      <dgm:spPr/>
    </dgm:pt>
    <dgm:pt modelId="{4E161C4A-D58D-42A9-B8E6-7CCE08515E5A}" type="pres">
      <dgm:prSet presAssocID="{7AA23377-9A4F-4C9F-94CD-44E758FA64C1}" presName="tx1" presStyleLbl="revTx" presStyleIdx="0" presStyleCnt="2"/>
      <dgm:spPr/>
    </dgm:pt>
    <dgm:pt modelId="{1A185687-5550-4DAE-B395-544FD1F295AD}" type="pres">
      <dgm:prSet presAssocID="{7AA23377-9A4F-4C9F-94CD-44E758FA64C1}" presName="vert1" presStyleCnt="0"/>
      <dgm:spPr/>
    </dgm:pt>
    <dgm:pt modelId="{63722656-9A08-4C0B-B179-411802EC3BE2}" type="pres">
      <dgm:prSet presAssocID="{80127EDB-16B1-4643-AEB8-58DD6855706E}" presName="thickLine" presStyleLbl="alignNode1" presStyleIdx="1" presStyleCnt="2"/>
      <dgm:spPr/>
    </dgm:pt>
    <dgm:pt modelId="{AED8ECA1-2D23-47B2-9DA6-3F03C0B86AA2}" type="pres">
      <dgm:prSet presAssocID="{80127EDB-16B1-4643-AEB8-58DD6855706E}" presName="horz1" presStyleCnt="0"/>
      <dgm:spPr/>
    </dgm:pt>
    <dgm:pt modelId="{E0A94CA9-FE3F-496F-860A-A12807802C4F}" type="pres">
      <dgm:prSet presAssocID="{80127EDB-16B1-4643-AEB8-58DD6855706E}" presName="tx1" presStyleLbl="revTx" presStyleIdx="1" presStyleCnt="2"/>
      <dgm:spPr/>
    </dgm:pt>
    <dgm:pt modelId="{09490930-8A27-4A02-8424-7FE7D13D56B6}" type="pres">
      <dgm:prSet presAssocID="{80127EDB-16B1-4643-AEB8-58DD6855706E}" presName="vert1" presStyleCnt="0"/>
      <dgm:spPr/>
    </dgm:pt>
  </dgm:ptLst>
  <dgm:cxnLst>
    <dgm:cxn modelId="{D98A658A-E492-40CF-B3FE-5DB779F7176A}" srcId="{D5D346AB-80E7-4C3C-A71A-72B76E8C8E21}" destId="{7AA23377-9A4F-4C9F-94CD-44E758FA64C1}" srcOrd="0" destOrd="0" parTransId="{A76A352C-D7CC-4B41-A95D-68B0176A5DA3}" sibTransId="{56365B96-105E-4928-838D-8770FF0FB403}"/>
    <dgm:cxn modelId="{FC9DFB9E-1C87-4789-BB5D-D310FCA046C7}" srcId="{D5D346AB-80E7-4C3C-A71A-72B76E8C8E21}" destId="{80127EDB-16B1-4643-AEB8-58DD6855706E}" srcOrd="1" destOrd="0" parTransId="{0D6DF46D-409C-4B0B-B8FA-7B57397BB171}" sibTransId="{AC8A6376-0152-4A4A-8840-6D7B56D5B775}"/>
    <dgm:cxn modelId="{ECF2EC9F-C193-463B-AF39-3C87B53C22A7}" type="presOf" srcId="{80127EDB-16B1-4643-AEB8-58DD6855706E}" destId="{E0A94CA9-FE3F-496F-860A-A12807802C4F}" srcOrd="0" destOrd="0" presId="urn:microsoft.com/office/officeart/2008/layout/LinedList"/>
    <dgm:cxn modelId="{214B8AC0-5FDB-439A-9ACE-D0D82E1B3266}" type="presOf" srcId="{D5D346AB-80E7-4C3C-A71A-72B76E8C8E21}" destId="{B572C140-B2A2-4CB4-B873-E4714304B5FE}" srcOrd="0" destOrd="0" presId="urn:microsoft.com/office/officeart/2008/layout/LinedList"/>
    <dgm:cxn modelId="{9A2DA3CC-1B00-400C-B29F-76B455FFA652}" type="presOf" srcId="{7AA23377-9A4F-4C9F-94CD-44E758FA64C1}" destId="{4E161C4A-D58D-42A9-B8E6-7CCE08515E5A}" srcOrd="0" destOrd="0" presId="urn:microsoft.com/office/officeart/2008/layout/LinedList"/>
    <dgm:cxn modelId="{1D4E7778-AD02-46CB-99B2-68D6A7F66760}" type="presParOf" srcId="{B572C140-B2A2-4CB4-B873-E4714304B5FE}" destId="{37E80ADC-EBB6-4DE0-AE85-D61750FD9E0B}" srcOrd="0" destOrd="0" presId="urn:microsoft.com/office/officeart/2008/layout/LinedList"/>
    <dgm:cxn modelId="{18DF5431-C492-4123-92D6-FE2D5DBACE69}" type="presParOf" srcId="{B572C140-B2A2-4CB4-B873-E4714304B5FE}" destId="{5051B0AD-8696-4F04-8EDA-A87EA3644B85}" srcOrd="1" destOrd="0" presId="urn:microsoft.com/office/officeart/2008/layout/LinedList"/>
    <dgm:cxn modelId="{A41BBDA8-DE20-4CAD-9FD3-9A04ECC85234}" type="presParOf" srcId="{5051B0AD-8696-4F04-8EDA-A87EA3644B85}" destId="{4E161C4A-D58D-42A9-B8E6-7CCE08515E5A}" srcOrd="0" destOrd="0" presId="urn:microsoft.com/office/officeart/2008/layout/LinedList"/>
    <dgm:cxn modelId="{6867DE54-284C-4417-A170-579B76770348}" type="presParOf" srcId="{5051B0AD-8696-4F04-8EDA-A87EA3644B85}" destId="{1A185687-5550-4DAE-B395-544FD1F295AD}" srcOrd="1" destOrd="0" presId="urn:microsoft.com/office/officeart/2008/layout/LinedList"/>
    <dgm:cxn modelId="{3024396B-6C1B-4B96-A6B1-113003A2B580}" type="presParOf" srcId="{B572C140-B2A2-4CB4-B873-E4714304B5FE}" destId="{63722656-9A08-4C0B-B179-411802EC3BE2}" srcOrd="2" destOrd="0" presId="urn:microsoft.com/office/officeart/2008/layout/LinedList"/>
    <dgm:cxn modelId="{316E4E34-67BC-48E3-86AD-3D60393AB6BE}" type="presParOf" srcId="{B572C140-B2A2-4CB4-B873-E4714304B5FE}" destId="{AED8ECA1-2D23-47B2-9DA6-3F03C0B86AA2}" srcOrd="3" destOrd="0" presId="urn:microsoft.com/office/officeart/2008/layout/LinedList"/>
    <dgm:cxn modelId="{6F11C416-AB20-41D1-AAB1-ACCE392B7A0D}" type="presParOf" srcId="{AED8ECA1-2D23-47B2-9DA6-3F03C0B86AA2}" destId="{E0A94CA9-FE3F-496F-860A-A12807802C4F}" srcOrd="0" destOrd="0" presId="urn:microsoft.com/office/officeart/2008/layout/LinedList"/>
    <dgm:cxn modelId="{890C6DCA-D77E-403C-8B4D-E8122433C0F4}" type="presParOf" srcId="{AED8ECA1-2D23-47B2-9DA6-3F03C0B86AA2}" destId="{09490930-8A27-4A02-8424-7FE7D13D56B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CBB7398A-0F60-4612-ACD6-EE6E055283B7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D65A89E-1630-4859-9EF4-E3AE75BCF925}">
      <dgm:prSet/>
      <dgm:spPr/>
      <dgm:t>
        <a:bodyPr/>
        <a:lstStyle/>
        <a:p>
          <a:r>
            <a:rPr lang="en-GB" dirty="0"/>
            <a:t>Piaget’s Theory of Cognitive Development (Preoperational Stage):</a:t>
          </a:r>
          <a:endParaRPr lang="en-US" dirty="0"/>
        </a:p>
      </dgm:t>
    </dgm:pt>
    <dgm:pt modelId="{237C733E-981D-4479-8A80-A99F33E71D46}" type="parTrans" cxnId="{555F09DC-848F-4E4E-BE49-D828CBD4D397}">
      <dgm:prSet/>
      <dgm:spPr/>
      <dgm:t>
        <a:bodyPr/>
        <a:lstStyle/>
        <a:p>
          <a:endParaRPr lang="en-US"/>
        </a:p>
      </dgm:t>
    </dgm:pt>
    <dgm:pt modelId="{58CBD093-72CD-4878-912A-E74D60EADC1C}" type="sibTrans" cxnId="{555F09DC-848F-4E4E-BE49-D828CBD4D397}">
      <dgm:prSet/>
      <dgm:spPr/>
      <dgm:t>
        <a:bodyPr/>
        <a:lstStyle/>
        <a:p>
          <a:endParaRPr lang="en-US"/>
        </a:p>
      </dgm:t>
    </dgm:pt>
    <dgm:pt modelId="{4D840ECE-DC90-4888-A55B-A9D8C675363C}">
      <dgm:prSet/>
      <dgm:spPr/>
      <dgm:t>
        <a:bodyPr/>
        <a:lstStyle/>
        <a:p>
          <a:r>
            <a:rPr lang="en-GB"/>
            <a:t>Children aged 2-6 are in the preoperational stage, they develop symbolic thinking allowing pretend play pretend play. </a:t>
          </a:r>
          <a:endParaRPr lang="en-US"/>
        </a:p>
      </dgm:t>
    </dgm:pt>
    <dgm:pt modelId="{04BF4B2E-5072-41B4-BAC6-0CCEE17EA165}" type="parTrans" cxnId="{D3511226-B925-4763-857C-F078ACBB457B}">
      <dgm:prSet/>
      <dgm:spPr/>
      <dgm:t>
        <a:bodyPr/>
        <a:lstStyle/>
        <a:p>
          <a:endParaRPr lang="en-US"/>
        </a:p>
      </dgm:t>
    </dgm:pt>
    <dgm:pt modelId="{F6F6E96A-CC32-4687-9261-1DA9B3A8B7D3}" type="sibTrans" cxnId="{D3511226-B925-4763-857C-F078ACBB457B}">
      <dgm:prSet/>
      <dgm:spPr/>
      <dgm:t>
        <a:bodyPr/>
        <a:lstStyle/>
        <a:p>
          <a:endParaRPr lang="en-US"/>
        </a:p>
      </dgm:t>
    </dgm:pt>
    <dgm:pt modelId="{E549AF21-9832-4798-81A3-3833BD8A324D}">
      <dgm:prSet/>
      <dgm:spPr/>
      <dgm:t>
        <a:bodyPr/>
        <a:lstStyle/>
        <a:p>
          <a:r>
            <a:rPr lang="en-GB"/>
            <a:t>Thinking is egocentric (can’t see from other people's perspective)</a:t>
          </a:r>
          <a:endParaRPr lang="en-US"/>
        </a:p>
      </dgm:t>
    </dgm:pt>
    <dgm:pt modelId="{BE569EA9-B273-47B0-B5D9-955327FF4E32}" type="parTrans" cxnId="{45BE664F-BB25-44E3-BC59-C5E2369619FF}">
      <dgm:prSet/>
      <dgm:spPr/>
      <dgm:t>
        <a:bodyPr/>
        <a:lstStyle/>
        <a:p>
          <a:endParaRPr lang="en-US"/>
        </a:p>
      </dgm:t>
    </dgm:pt>
    <dgm:pt modelId="{3F692B4C-14D4-4F7E-975E-E7508B028E40}" type="sibTrans" cxnId="{45BE664F-BB25-44E3-BC59-C5E2369619FF}">
      <dgm:prSet/>
      <dgm:spPr/>
      <dgm:t>
        <a:bodyPr/>
        <a:lstStyle/>
        <a:p>
          <a:endParaRPr lang="en-US"/>
        </a:p>
      </dgm:t>
    </dgm:pt>
    <dgm:pt modelId="{4634F25C-2DFE-46F5-B0F7-8E993DD466D1}" type="pres">
      <dgm:prSet presAssocID="{CBB7398A-0F60-4612-ACD6-EE6E055283B7}" presName="vert0" presStyleCnt="0">
        <dgm:presLayoutVars>
          <dgm:dir/>
          <dgm:animOne val="branch"/>
          <dgm:animLvl val="lvl"/>
        </dgm:presLayoutVars>
      </dgm:prSet>
      <dgm:spPr/>
    </dgm:pt>
    <dgm:pt modelId="{143EDF8C-2C98-4B55-91CC-2D8390965626}" type="pres">
      <dgm:prSet presAssocID="{BD65A89E-1630-4859-9EF4-E3AE75BCF925}" presName="thickLine" presStyleLbl="alignNode1" presStyleIdx="0" presStyleCnt="3"/>
      <dgm:spPr/>
    </dgm:pt>
    <dgm:pt modelId="{63A1DA87-CEB9-4AB1-9831-B0C2593B3277}" type="pres">
      <dgm:prSet presAssocID="{BD65A89E-1630-4859-9EF4-E3AE75BCF925}" presName="horz1" presStyleCnt="0"/>
      <dgm:spPr/>
    </dgm:pt>
    <dgm:pt modelId="{0568F1C0-9FC6-462E-9B31-13EE6C0322B6}" type="pres">
      <dgm:prSet presAssocID="{BD65A89E-1630-4859-9EF4-E3AE75BCF925}" presName="tx1" presStyleLbl="revTx" presStyleIdx="0" presStyleCnt="3"/>
      <dgm:spPr/>
    </dgm:pt>
    <dgm:pt modelId="{9EA26895-67F6-4AD7-937C-FB41A2DC20DD}" type="pres">
      <dgm:prSet presAssocID="{BD65A89E-1630-4859-9EF4-E3AE75BCF925}" presName="vert1" presStyleCnt="0"/>
      <dgm:spPr/>
    </dgm:pt>
    <dgm:pt modelId="{67A5E8C6-3673-47E8-A53A-BFFC37AD382F}" type="pres">
      <dgm:prSet presAssocID="{4D840ECE-DC90-4888-A55B-A9D8C675363C}" presName="thickLine" presStyleLbl="alignNode1" presStyleIdx="1" presStyleCnt="3"/>
      <dgm:spPr/>
    </dgm:pt>
    <dgm:pt modelId="{A00B02F2-196C-4710-ABC0-BE181EACFA36}" type="pres">
      <dgm:prSet presAssocID="{4D840ECE-DC90-4888-A55B-A9D8C675363C}" presName="horz1" presStyleCnt="0"/>
      <dgm:spPr/>
    </dgm:pt>
    <dgm:pt modelId="{2F3F29EF-EF6B-4D13-8F29-7FBD99C52C87}" type="pres">
      <dgm:prSet presAssocID="{4D840ECE-DC90-4888-A55B-A9D8C675363C}" presName="tx1" presStyleLbl="revTx" presStyleIdx="1" presStyleCnt="3"/>
      <dgm:spPr/>
    </dgm:pt>
    <dgm:pt modelId="{04A38483-2183-4B07-A104-A06EAAFBC7AA}" type="pres">
      <dgm:prSet presAssocID="{4D840ECE-DC90-4888-A55B-A9D8C675363C}" presName="vert1" presStyleCnt="0"/>
      <dgm:spPr/>
    </dgm:pt>
    <dgm:pt modelId="{2B5F2AAF-9D44-44CA-96BC-98371C960769}" type="pres">
      <dgm:prSet presAssocID="{E549AF21-9832-4798-81A3-3833BD8A324D}" presName="thickLine" presStyleLbl="alignNode1" presStyleIdx="2" presStyleCnt="3"/>
      <dgm:spPr/>
    </dgm:pt>
    <dgm:pt modelId="{E2AEF049-8011-4684-95FB-BC30722B9671}" type="pres">
      <dgm:prSet presAssocID="{E549AF21-9832-4798-81A3-3833BD8A324D}" presName="horz1" presStyleCnt="0"/>
      <dgm:spPr/>
    </dgm:pt>
    <dgm:pt modelId="{A215A541-9E9E-41A9-ACCB-2010EB8587A2}" type="pres">
      <dgm:prSet presAssocID="{E549AF21-9832-4798-81A3-3833BD8A324D}" presName="tx1" presStyleLbl="revTx" presStyleIdx="2" presStyleCnt="3"/>
      <dgm:spPr/>
    </dgm:pt>
    <dgm:pt modelId="{88323EA7-3F29-4A97-B5D4-E76C0E1FB389}" type="pres">
      <dgm:prSet presAssocID="{E549AF21-9832-4798-81A3-3833BD8A324D}" presName="vert1" presStyleCnt="0"/>
      <dgm:spPr/>
    </dgm:pt>
  </dgm:ptLst>
  <dgm:cxnLst>
    <dgm:cxn modelId="{D3511226-B925-4763-857C-F078ACBB457B}" srcId="{CBB7398A-0F60-4612-ACD6-EE6E055283B7}" destId="{4D840ECE-DC90-4888-A55B-A9D8C675363C}" srcOrd="1" destOrd="0" parTransId="{04BF4B2E-5072-41B4-BAC6-0CCEE17EA165}" sibTransId="{F6F6E96A-CC32-4687-9261-1DA9B3A8B7D3}"/>
    <dgm:cxn modelId="{256C9367-DBB0-488B-922C-832F33A42084}" type="presOf" srcId="{4D840ECE-DC90-4888-A55B-A9D8C675363C}" destId="{2F3F29EF-EF6B-4D13-8F29-7FBD99C52C87}" srcOrd="0" destOrd="0" presId="urn:microsoft.com/office/officeart/2008/layout/LinedList"/>
    <dgm:cxn modelId="{45BE664F-BB25-44E3-BC59-C5E2369619FF}" srcId="{CBB7398A-0F60-4612-ACD6-EE6E055283B7}" destId="{E549AF21-9832-4798-81A3-3833BD8A324D}" srcOrd="2" destOrd="0" parTransId="{BE569EA9-B273-47B0-B5D9-955327FF4E32}" sibTransId="{3F692B4C-14D4-4F7E-975E-E7508B028E40}"/>
    <dgm:cxn modelId="{7A5CCF4F-9FB2-4352-976B-CFE00203A322}" type="presOf" srcId="{CBB7398A-0F60-4612-ACD6-EE6E055283B7}" destId="{4634F25C-2DFE-46F5-B0F7-8E993DD466D1}" srcOrd="0" destOrd="0" presId="urn:microsoft.com/office/officeart/2008/layout/LinedList"/>
    <dgm:cxn modelId="{68C2459F-B2BD-463E-B158-68C417966373}" type="presOf" srcId="{E549AF21-9832-4798-81A3-3833BD8A324D}" destId="{A215A541-9E9E-41A9-ACCB-2010EB8587A2}" srcOrd="0" destOrd="0" presId="urn:microsoft.com/office/officeart/2008/layout/LinedList"/>
    <dgm:cxn modelId="{555F09DC-848F-4E4E-BE49-D828CBD4D397}" srcId="{CBB7398A-0F60-4612-ACD6-EE6E055283B7}" destId="{BD65A89E-1630-4859-9EF4-E3AE75BCF925}" srcOrd="0" destOrd="0" parTransId="{237C733E-981D-4479-8A80-A99F33E71D46}" sibTransId="{58CBD093-72CD-4878-912A-E74D60EADC1C}"/>
    <dgm:cxn modelId="{D60ACDE7-FF7D-4660-8218-7D82E49BFC61}" type="presOf" srcId="{BD65A89E-1630-4859-9EF4-E3AE75BCF925}" destId="{0568F1C0-9FC6-462E-9B31-13EE6C0322B6}" srcOrd="0" destOrd="0" presId="urn:microsoft.com/office/officeart/2008/layout/LinedList"/>
    <dgm:cxn modelId="{77A394C5-B10D-447A-83EB-C92715F5FB0F}" type="presParOf" srcId="{4634F25C-2DFE-46F5-B0F7-8E993DD466D1}" destId="{143EDF8C-2C98-4B55-91CC-2D8390965626}" srcOrd="0" destOrd="0" presId="urn:microsoft.com/office/officeart/2008/layout/LinedList"/>
    <dgm:cxn modelId="{B25B7924-2AEB-4442-A6A3-B347EEDD581A}" type="presParOf" srcId="{4634F25C-2DFE-46F5-B0F7-8E993DD466D1}" destId="{63A1DA87-CEB9-4AB1-9831-B0C2593B3277}" srcOrd="1" destOrd="0" presId="urn:microsoft.com/office/officeart/2008/layout/LinedList"/>
    <dgm:cxn modelId="{130AD0EB-D492-4C4D-84D5-B3E0B6C3FF65}" type="presParOf" srcId="{63A1DA87-CEB9-4AB1-9831-B0C2593B3277}" destId="{0568F1C0-9FC6-462E-9B31-13EE6C0322B6}" srcOrd="0" destOrd="0" presId="urn:microsoft.com/office/officeart/2008/layout/LinedList"/>
    <dgm:cxn modelId="{0A527E26-C861-4A6E-8885-65EDB8AF6AF6}" type="presParOf" srcId="{63A1DA87-CEB9-4AB1-9831-B0C2593B3277}" destId="{9EA26895-67F6-4AD7-937C-FB41A2DC20DD}" srcOrd="1" destOrd="0" presId="urn:microsoft.com/office/officeart/2008/layout/LinedList"/>
    <dgm:cxn modelId="{B06487B8-2CA6-432E-B3D5-985FD891497A}" type="presParOf" srcId="{4634F25C-2DFE-46F5-B0F7-8E993DD466D1}" destId="{67A5E8C6-3673-47E8-A53A-BFFC37AD382F}" srcOrd="2" destOrd="0" presId="urn:microsoft.com/office/officeart/2008/layout/LinedList"/>
    <dgm:cxn modelId="{A3A9AD77-5D1E-4C6A-B594-3D159534144D}" type="presParOf" srcId="{4634F25C-2DFE-46F5-B0F7-8E993DD466D1}" destId="{A00B02F2-196C-4710-ABC0-BE181EACFA36}" srcOrd="3" destOrd="0" presId="urn:microsoft.com/office/officeart/2008/layout/LinedList"/>
    <dgm:cxn modelId="{572D9424-AC21-4FD9-881F-9A860A0AC4A5}" type="presParOf" srcId="{A00B02F2-196C-4710-ABC0-BE181EACFA36}" destId="{2F3F29EF-EF6B-4D13-8F29-7FBD99C52C87}" srcOrd="0" destOrd="0" presId="urn:microsoft.com/office/officeart/2008/layout/LinedList"/>
    <dgm:cxn modelId="{69ACEB78-C610-4C19-9FD5-456F4BCC7B49}" type="presParOf" srcId="{A00B02F2-196C-4710-ABC0-BE181EACFA36}" destId="{04A38483-2183-4B07-A104-A06EAAFBC7AA}" srcOrd="1" destOrd="0" presId="urn:microsoft.com/office/officeart/2008/layout/LinedList"/>
    <dgm:cxn modelId="{2F5324DD-7BFD-439F-AAD4-1C359A14DF91}" type="presParOf" srcId="{4634F25C-2DFE-46F5-B0F7-8E993DD466D1}" destId="{2B5F2AAF-9D44-44CA-96BC-98371C960769}" srcOrd="4" destOrd="0" presId="urn:microsoft.com/office/officeart/2008/layout/LinedList"/>
    <dgm:cxn modelId="{BE6CF6E2-0077-44A8-AEA4-EC24B81CCD30}" type="presParOf" srcId="{4634F25C-2DFE-46F5-B0F7-8E993DD466D1}" destId="{E2AEF049-8011-4684-95FB-BC30722B9671}" srcOrd="5" destOrd="0" presId="urn:microsoft.com/office/officeart/2008/layout/LinedList"/>
    <dgm:cxn modelId="{B57919DE-A9A1-43EB-83E5-713492D89595}" type="presParOf" srcId="{E2AEF049-8011-4684-95FB-BC30722B9671}" destId="{A215A541-9E9E-41A9-ACCB-2010EB8587A2}" srcOrd="0" destOrd="0" presId="urn:microsoft.com/office/officeart/2008/layout/LinedList"/>
    <dgm:cxn modelId="{D0E65FA7-2D46-4D39-A9FD-7E98C8E534D2}" type="presParOf" srcId="{E2AEF049-8011-4684-95FB-BC30722B9671}" destId="{88323EA7-3F29-4A97-B5D4-E76C0E1FB38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D1BE3CC5-F0AC-4C43-912B-15ABE758D30E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86E1DE4-0567-4577-8DC9-75A9635FD042}">
      <dgm:prSet/>
      <dgm:spPr/>
      <dgm:t>
        <a:bodyPr/>
        <a:lstStyle/>
        <a:p>
          <a:r>
            <a:rPr lang="en-GB"/>
            <a:t>Vygotsky emphasized the role of social interaction and cultural context in cognitive development.</a:t>
          </a:r>
          <a:endParaRPr lang="en-US"/>
        </a:p>
      </dgm:t>
    </dgm:pt>
    <dgm:pt modelId="{59CC1AAC-5007-4249-A2EB-8842D14F7BB7}" type="parTrans" cxnId="{098B1788-3179-4D36-B914-33EC8144029A}">
      <dgm:prSet/>
      <dgm:spPr/>
      <dgm:t>
        <a:bodyPr/>
        <a:lstStyle/>
        <a:p>
          <a:endParaRPr lang="en-US"/>
        </a:p>
      </dgm:t>
    </dgm:pt>
    <dgm:pt modelId="{E7B4DA1B-1437-48E8-8B0F-997467F9FEFA}" type="sibTrans" cxnId="{098B1788-3179-4D36-B914-33EC8144029A}">
      <dgm:prSet/>
      <dgm:spPr/>
      <dgm:t>
        <a:bodyPr/>
        <a:lstStyle/>
        <a:p>
          <a:endParaRPr lang="en-US"/>
        </a:p>
      </dgm:t>
    </dgm:pt>
    <dgm:pt modelId="{DF8B8157-B23B-4065-A484-25D2602A5A24}">
      <dgm:prSet/>
      <dgm:spPr/>
      <dgm:t>
        <a:bodyPr/>
        <a:lstStyle/>
        <a:p>
          <a:r>
            <a:rPr lang="en-GB" dirty="0"/>
            <a:t>Children learn through guided participation and scaffolding(e.g., parents, teachers). </a:t>
          </a:r>
          <a:endParaRPr lang="en-US" dirty="0"/>
        </a:p>
      </dgm:t>
    </dgm:pt>
    <dgm:pt modelId="{B3590A06-65AD-4C3F-B188-4BD1888FFE48}" type="parTrans" cxnId="{697E1CA1-3878-42B0-8A22-908D300821F4}">
      <dgm:prSet/>
      <dgm:spPr/>
      <dgm:t>
        <a:bodyPr/>
        <a:lstStyle/>
        <a:p>
          <a:endParaRPr lang="en-US"/>
        </a:p>
      </dgm:t>
    </dgm:pt>
    <dgm:pt modelId="{3925EA81-A22C-45CB-82F5-D607D2D75B44}" type="sibTrans" cxnId="{697E1CA1-3878-42B0-8A22-908D300821F4}">
      <dgm:prSet/>
      <dgm:spPr/>
      <dgm:t>
        <a:bodyPr/>
        <a:lstStyle/>
        <a:p>
          <a:endParaRPr lang="en-US"/>
        </a:p>
      </dgm:t>
    </dgm:pt>
    <dgm:pt modelId="{38002989-EC50-4D87-A825-B7B216EF38CA}">
      <dgm:prSet/>
      <dgm:spPr/>
      <dgm:t>
        <a:bodyPr/>
        <a:lstStyle/>
        <a:p>
          <a:r>
            <a:rPr lang="en-GB"/>
            <a:t>Use Self-speech to regulate behaviour and thoughts. </a:t>
          </a:r>
          <a:endParaRPr lang="en-US"/>
        </a:p>
      </dgm:t>
    </dgm:pt>
    <dgm:pt modelId="{757AFFFB-6D92-4074-A16B-D74368A71262}" type="parTrans" cxnId="{794768C6-6A0E-4D14-BB01-2D01AB5F427D}">
      <dgm:prSet/>
      <dgm:spPr/>
      <dgm:t>
        <a:bodyPr/>
        <a:lstStyle/>
        <a:p>
          <a:endParaRPr lang="en-US"/>
        </a:p>
      </dgm:t>
    </dgm:pt>
    <dgm:pt modelId="{11C54D4E-32C9-4A87-819C-335DCC017E78}" type="sibTrans" cxnId="{794768C6-6A0E-4D14-BB01-2D01AB5F427D}">
      <dgm:prSet/>
      <dgm:spPr/>
      <dgm:t>
        <a:bodyPr/>
        <a:lstStyle/>
        <a:p>
          <a:endParaRPr lang="en-US"/>
        </a:p>
      </dgm:t>
    </dgm:pt>
    <dgm:pt modelId="{F462BB16-513F-4B42-A073-71928B404B32}" type="pres">
      <dgm:prSet presAssocID="{D1BE3CC5-F0AC-4C43-912B-15ABE758D30E}" presName="vert0" presStyleCnt="0">
        <dgm:presLayoutVars>
          <dgm:dir/>
          <dgm:animOne val="branch"/>
          <dgm:animLvl val="lvl"/>
        </dgm:presLayoutVars>
      </dgm:prSet>
      <dgm:spPr/>
    </dgm:pt>
    <dgm:pt modelId="{D15C7F70-EBAB-4D1D-9E5E-F34A7743229E}" type="pres">
      <dgm:prSet presAssocID="{E86E1DE4-0567-4577-8DC9-75A9635FD042}" presName="thickLine" presStyleLbl="alignNode1" presStyleIdx="0" presStyleCnt="3"/>
      <dgm:spPr/>
    </dgm:pt>
    <dgm:pt modelId="{E89FB3E7-4949-4C50-AF15-67610805F999}" type="pres">
      <dgm:prSet presAssocID="{E86E1DE4-0567-4577-8DC9-75A9635FD042}" presName="horz1" presStyleCnt="0"/>
      <dgm:spPr/>
    </dgm:pt>
    <dgm:pt modelId="{5471D861-3CC2-429C-B348-BABDC8F19384}" type="pres">
      <dgm:prSet presAssocID="{E86E1DE4-0567-4577-8DC9-75A9635FD042}" presName="tx1" presStyleLbl="revTx" presStyleIdx="0" presStyleCnt="3"/>
      <dgm:spPr/>
    </dgm:pt>
    <dgm:pt modelId="{CB73D842-0E6F-4F46-8834-1AACD7909245}" type="pres">
      <dgm:prSet presAssocID="{E86E1DE4-0567-4577-8DC9-75A9635FD042}" presName="vert1" presStyleCnt="0"/>
      <dgm:spPr/>
    </dgm:pt>
    <dgm:pt modelId="{F2CA011F-FBEE-402B-9494-B5BDD1A21616}" type="pres">
      <dgm:prSet presAssocID="{DF8B8157-B23B-4065-A484-25D2602A5A24}" presName="thickLine" presStyleLbl="alignNode1" presStyleIdx="1" presStyleCnt="3"/>
      <dgm:spPr/>
    </dgm:pt>
    <dgm:pt modelId="{BD42DAA8-D963-4969-89F4-78BF32227537}" type="pres">
      <dgm:prSet presAssocID="{DF8B8157-B23B-4065-A484-25D2602A5A24}" presName="horz1" presStyleCnt="0"/>
      <dgm:spPr/>
    </dgm:pt>
    <dgm:pt modelId="{73B61836-4086-4712-9600-6F72419DDC19}" type="pres">
      <dgm:prSet presAssocID="{DF8B8157-B23B-4065-A484-25D2602A5A24}" presName="tx1" presStyleLbl="revTx" presStyleIdx="1" presStyleCnt="3"/>
      <dgm:spPr/>
    </dgm:pt>
    <dgm:pt modelId="{E1CF4047-D3C3-43B5-ABF4-75CF67742389}" type="pres">
      <dgm:prSet presAssocID="{DF8B8157-B23B-4065-A484-25D2602A5A24}" presName="vert1" presStyleCnt="0"/>
      <dgm:spPr/>
    </dgm:pt>
    <dgm:pt modelId="{80028831-850F-4EA1-9778-EC635DBF7454}" type="pres">
      <dgm:prSet presAssocID="{38002989-EC50-4D87-A825-B7B216EF38CA}" presName="thickLine" presStyleLbl="alignNode1" presStyleIdx="2" presStyleCnt="3"/>
      <dgm:spPr/>
    </dgm:pt>
    <dgm:pt modelId="{4C28BECE-209C-42DA-A5B8-F244468FD55E}" type="pres">
      <dgm:prSet presAssocID="{38002989-EC50-4D87-A825-B7B216EF38CA}" presName="horz1" presStyleCnt="0"/>
      <dgm:spPr/>
    </dgm:pt>
    <dgm:pt modelId="{602E2C18-9C5A-4CAF-A715-2250916AD93E}" type="pres">
      <dgm:prSet presAssocID="{38002989-EC50-4D87-A825-B7B216EF38CA}" presName="tx1" presStyleLbl="revTx" presStyleIdx="2" presStyleCnt="3"/>
      <dgm:spPr/>
    </dgm:pt>
    <dgm:pt modelId="{EBC594D7-13EF-4478-B984-53B6C1D32F57}" type="pres">
      <dgm:prSet presAssocID="{38002989-EC50-4D87-A825-B7B216EF38CA}" presName="vert1" presStyleCnt="0"/>
      <dgm:spPr/>
    </dgm:pt>
  </dgm:ptLst>
  <dgm:cxnLst>
    <dgm:cxn modelId="{65F4FD1A-B05F-4BB2-B3DD-B03636599965}" type="presOf" srcId="{DF8B8157-B23B-4065-A484-25D2602A5A24}" destId="{73B61836-4086-4712-9600-6F72419DDC19}" srcOrd="0" destOrd="0" presId="urn:microsoft.com/office/officeart/2008/layout/LinedList"/>
    <dgm:cxn modelId="{05014524-A177-492E-80A7-EA9D5AD8E9E7}" type="presOf" srcId="{E86E1DE4-0567-4577-8DC9-75A9635FD042}" destId="{5471D861-3CC2-429C-B348-BABDC8F19384}" srcOrd="0" destOrd="0" presId="urn:microsoft.com/office/officeart/2008/layout/LinedList"/>
    <dgm:cxn modelId="{58205235-CD6E-4A98-9CBA-1F1DCEE6CD99}" type="presOf" srcId="{38002989-EC50-4D87-A825-B7B216EF38CA}" destId="{602E2C18-9C5A-4CAF-A715-2250916AD93E}" srcOrd="0" destOrd="0" presId="urn:microsoft.com/office/officeart/2008/layout/LinedList"/>
    <dgm:cxn modelId="{098B1788-3179-4D36-B914-33EC8144029A}" srcId="{D1BE3CC5-F0AC-4C43-912B-15ABE758D30E}" destId="{E86E1DE4-0567-4577-8DC9-75A9635FD042}" srcOrd="0" destOrd="0" parTransId="{59CC1AAC-5007-4249-A2EB-8842D14F7BB7}" sibTransId="{E7B4DA1B-1437-48E8-8B0F-997467F9FEFA}"/>
    <dgm:cxn modelId="{697E1CA1-3878-42B0-8A22-908D300821F4}" srcId="{D1BE3CC5-F0AC-4C43-912B-15ABE758D30E}" destId="{DF8B8157-B23B-4065-A484-25D2602A5A24}" srcOrd="1" destOrd="0" parTransId="{B3590A06-65AD-4C3F-B188-4BD1888FFE48}" sibTransId="{3925EA81-A22C-45CB-82F5-D607D2D75B44}"/>
    <dgm:cxn modelId="{EB87FEBD-94D6-4BB4-83DC-ED702E7B70E2}" type="presOf" srcId="{D1BE3CC5-F0AC-4C43-912B-15ABE758D30E}" destId="{F462BB16-513F-4B42-A073-71928B404B32}" srcOrd="0" destOrd="0" presId="urn:microsoft.com/office/officeart/2008/layout/LinedList"/>
    <dgm:cxn modelId="{794768C6-6A0E-4D14-BB01-2D01AB5F427D}" srcId="{D1BE3CC5-F0AC-4C43-912B-15ABE758D30E}" destId="{38002989-EC50-4D87-A825-B7B216EF38CA}" srcOrd="2" destOrd="0" parTransId="{757AFFFB-6D92-4074-A16B-D74368A71262}" sibTransId="{11C54D4E-32C9-4A87-819C-335DCC017E78}"/>
    <dgm:cxn modelId="{691A7766-D279-42FD-920F-23C0BA780F48}" type="presParOf" srcId="{F462BB16-513F-4B42-A073-71928B404B32}" destId="{D15C7F70-EBAB-4D1D-9E5E-F34A7743229E}" srcOrd="0" destOrd="0" presId="urn:microsoft.com/office/officeart/2008/layout/LinedList"/>
    <dgm:cxn modelId="{A4B8FA6A-0E18-4DA1-A161-82F0147B1B6E}" type="presParOf" srcId="{F462BB16-513F-4B42-A073-71928B404B32}" destId="{E89FB3E7-4949-4C50-AF15-67610805F999}" srcOrd="1" destOrd="0" presId="urn:microsoft.com/office/officeart/2008/layout/LinedList"/>
    <dgm:cxn modelId="{6B751553-BCC5-4525-B86D-CDF77D6D4C5A}" type="presParOf" srcId="{E89FB3E7-4949-4C50-AF15-67610805F999}" destId="{5471D861-3CC2-429C-B348-BABDC8F19384}" srcOrd="0" destOrd="0" presId="urn:microsoft.com/office/officeart/2008/layout/LinedList"/>
    <dgm:cxn modelId="{C2BAC7FE-E11D-4A61-B695-3D0CC297E7F8}" type="presParOf" srcId="{E89FB3E7-4949-4C50-AF15-67610805F999}" destId="{CB73D842-0E6F-4F46-8834-1AACD7909245}" srcOrd="1" destOrd="0" presId="urn:microsoft.com/office/officeart/2008/layout/LinedList"/>
    <dgm:cxn modelId="{D93046A3-D6F6-4FF5-A0AE-B475BD3D46B1}" type="presParOf" srcId="{F462BB16-513F-4B42-A073-71928B404B32}" destId="{F2CA011F-FBEE-402B-9494-B5BDD1A21616}" srcOrd="2" destOrd="0" presId="urn:microsoft.com/office/officeart/2008/layout/LinedList"/>
    <dgm:cxn modelId="{7C48A67D-1037-4418-A794-7E6ECF6034E9}" type="presParOf" srcId="{F462BB16-513F-4B42-A073-71928B404B32}" destId="{BD42DAA8-D963-4969-89F4-78BF32227537}" srcOrd="3" destOrd="0" presId="urn:microsoft.com/office/officeart/2008/layout/LinedList"/>
    <dgm:cxn modelId="{CD55F3B7-CEFE-43F6-B39E-38EA293A9118}" type="presParOf" srcId="{BD42DAA8-D963-4969-89F4-78BF32227537}" destId="{73B61836-4086-4712-9600-6F72419DDC19}" srcOrd="0" destOrd="0" presId="urn:microsoft.com/office/officeart/2008/layout/LinedList"/>
    <dgm:cxn modelId="{401BD169-672D-4E57-8C24-1E0F154C7C58}" type="presParOf" srcId="{BD42DAA8-D963-4969-89F4-78BF32227537}" destId="{E1CF4047-D3C3-43B5-ABF4-75CF67742389}" srcOrd="1" destOrd="0" presId="urn:microsoft.com/office/officeart/2008/layout/LinedList"/>
    <dgm:cxn modelId="{658F9508-AE89-47FE-B905-843ECCA6ABF0}" type="presParOf" srcId="{F462BB16-513F-4B42-A073-71928B404B32}" destId="{80028831-850F-4EA1-9778-EC635DBF7454}" srcOrd="4" destOrd="0" presId="urn:microsoft.com/office/officeart/2008/layout/LinedList"/>
    <dgm:cxn modelId="{D5291DC1-6E42-475B-86E3-E2F262E2BC8C}" type="presParOf" srcId="{F462BB16-513F-4B42-A073-71928B404B32}" destId="{4C28BECE-209C-42DA-A5B8-F244468FD55E}" srcOrd="5" destOrd="0" presId="urn:microsoft.com/office/officeart/2008/layout/LinedList"/>
    <dgm:cxn modelId="{3659800F-6359-4363-99AF-DD394883C23A}" type="presParOf" srcId="{4C28BECE-209C-42DA-A5B8-F244468FD55E}" destId="{602E2C18-9C5A-4CAF-A715-2250916AD93E}" srcOrd="0" destOrd="0" presId="urn:microsoft.com/office/officeart/2008/layout/LinedList"/>
    <dgm:cxn modelId="{2B5DED75-3429-43F8-A7C2-796CA0BE6E53}" type="presParOf" srcId="{4C28BECE-209C-42DA-A5B8-F244468FD55E}" destId="{EBC594D7-13EF-4478-B984-53B6C1D32F5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27AA33C6-BE0F-472C-BE26-BA6366A1BCC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044C822-37DB-4B6C-A1E7-958CD5E5A573}">
      <dgm:prSet/>
      <dgm:spPr/>
      <dgm:t>
        <a:bodyPr/>
        <a:lstStyle/>
        <a:p>
          <a:r>
            <a:rPr lang="en-GB"/>
            <a:t>Language can be argued to be the difference between humans and other animals. </a:t>
          </a:r>
          <a:endParaRPr lang="en-US"/>
        </a:p>
      </dgm:t>
    </dgm:pt>
    <dgm:pt modelId="{1F9BFA88-ED78-4093-A49F-79D02FBDAF79}" type="parTrans" cxnId="{6C65BCC3-01B8-4CE5-8F6C-AA772C11831A}">
      <dgm:prSet/>
      <dgm:spPr/>
      <dgm:t>
        <a:bodyPr/>
        <a:lstStyle/>
        <a:p>
          <a:endParaRPr lang="en-US"/>
        </a:p>
      </dgm:t>
    </dgm:pt>
    <dgm:pt modelId="{6C020B90-CFFF-48AC-A2A1-D521E8B9DDF9}" type="sibTrans" cxnId="{6C65BCC3-01B8-4CE5-8F6C-AA772C11831A}">
      <dgm:prSet/>
      <dgm:spPr/>
      <dgm:t>
        <a:bodyPr/>
        <a:lstStyle/>
        <a:p>
          <a:endParaRPr lang="en-US"/>
        </a:p>
      </dgm:t>
    </dgm:pt>
    <dgm:pt modelId="{B658259E-70D3-4259-A56A-0FAA823B91D6}">
      <dgm:prSet/>
      <dgm:spPr/>
      <dgm:t>
        <a:bodyPr/>
        <a:lstStyle/>
        <a:p>
          <a:r>
            <a:rPr lang="en-GB"/>
            <a:t>Chomsky argues that humans have inborn biological capacity to learn language and humans are equipped with universal grammar and language acquisition. </a:t>
          </a:r>
          <a:endParaRPr lang="en-US"/>
        </a:p>
      </dgm:t>
    </dgm:pt>
    <dgm:pt modelId="{EB916635-B78B-46C9-B3B7-46532E2AE85E}" type="parTrans" cxnId="{E5CDBAFB-4ECF-4F31-B5CA-9D0A59446C1B}">
      <dgm:prSet/>
      <dgm:spPr/>
      <dgm:t>
        <a:bodyPr/>
        <a:lstStyle/>
        <a:p>
          <a:endParaRPr lang="en-US"/>
        </a:p>
      </dgm:t>
    </dgm:pt>
    <dgm:pt modelId="{6E3F6907-4A6D-431C-A093-3A23A872BF2E}" type="sibTrans" cxnId="{E5CDBAFB-4ECF-4F31-B5CA-9D0A59446C1B}">
      <dgm:prSet/>
      <dgm:spPr/>
      <dgm:t>
        <a:bodyPr/>
        <a:lstStyle/>
        <a:p>
          <a:endParaRPr lang="en-US"/>
        </a:p>
      </dgm:t>
    </dgm:pt>
    <dgm:pt modelId="{630BF682-C01F-46A1-B64D-42083CA2F5DD}">
      <dgm:prSet/>
      <dgm:spPr/>
      <dgm:t>
        <a:bodyPr/>
        <a:lstStyle/>
        <a:p>
          <a:r>
            <a:rPr lang="en-GB"/>
            <a:t>During early childhood, children: </a:t>
          </a:r>
          <a:endParaRPr lang="en-US"/>
        </a:p>
      </dgm:t>
    </dgm:pt>
    <dgm:pt modelId="{F16FE9D9-A56F-412F-AC71-242D645104C3}" type="parTrans" cxnId="{F9013595-E9D6-4177-BF75-8B1E549D8B43}">
      <dgm:prSet/>
      <dgm:spPr/>
      <dgm:t>
        <a:bodyPr/>
        <a:lstStyle/>
        <a:p>
          <a:endParaRPr lang="en-US"/>
        </a:p>
      </dgm:t>
    </dgm:pt>
    <dgm:pt modelId="{10B1FE42-74A1-44C6-AEFF-C94031BB9648}" type="sibTrans" cxnId="{F9013595-E9D6-4177-BF75-8B1E549D8B43}">
      <dgm:prSet/>
      <dgm:spPr/>
      <dgm:t>
        <a:bodyPr/>
        <a:lstStyle/>
        <a:p>
          <a:endParaRPr lang="en-US"/>
        </a:p>
      </dgm:t>
    </dgm:pt>
    <dgm:pt modelId="{BCF42EB0-B02F-47FD-B944-1BCDAA6208D6}">
      <dgm:prSet/>
      <dgm:spPr/>
      <dgm:t>
        <a:bodyPr/>
        <a:lstStyle/>
        <a:p>
          <a:r>
            <a:rPr lang="en-GB"/>
            <a:t>Rapidly expand their vocabulary and grasp the rules of grammar, even with limited exposure to language. </a:t>
          </a:r>
          <a:endParaRPr lang="en-US"/>
        </a:p>
      </dgm:t>
    </dgm:pt>
    <dgm:pt modelId="{81FB82A4-B697-4B88-B661-9BB2A58D6661}" type="parTrans" cxnId="{D2E16303-5527-49A9-B6BC-21412607EF78}">
      <dgm:prSet/>
      <dgm:spPr/>
      <dgm:t>
        <a:bodyPr/>
        <a:lstStyle/>
        <a:p>
          <a:endParaRPr lang="en-US"/>
        </a:p>
      </dgm:t>
    </dgm:pt>
    <dgm:pt modelId="{B39DD8A6-6E28-4E20-A717-0DF42351A63F}" type="sibTrans" cxnId="{D2E16303-5527-49A9-B6BC-21412607EF78}">
      <dgm:prSet/>
      <dgm:spPr/>
      <dgm:t>
        <a:bodyPr/>
        <a:lstStyle/>
        <a:p>
          <a:endParaRPr lang="en-US"/>
        </a:p>
      </dgm:t>
    </dgm:pt>
    <dgm:pt modelId="{6D412EA0-83C1-43A9-9EB8-99980AD85E2F}">
      <dgm:prSet/>
      <dgm:spPr/>
      <dgm:t>
        <a:bodyPr/>
        <a:lstStyle/>
        <a:p>
          <a:r>
            <a:rPr lang="en-GB" dirty="0"/>
            <a:t>Evidence ability to form sentences and understand increasingly complex language structures.</a:t>
          </a:r>
        </a:p>
        <a:p>
          <a:r>
            <a:rPr lang="en-GB" dirty="0"/>
            <a:t>Story-telling and play very important in developing language. </a:t>
          </a:r>
          <a:endParaRPr lang="en-US" dirty="0"/>
        </a:p>
      </dgm:t>
    </dgm:pt>
    <dgm:pt modelId="{D81B4A18-413B-486F-B4F3-3C4AAB00E1DA}" type="parTrans" cxnId="{2E497C97-127B-4E9A-8E58-A15B66D69127}">
      <dgm:prSet/>
      <dgm:spPr/>
      <dgm:t>
        <a:bodyPr/>
        <a:lstStyle/>
        <a:p>
          <a:endParaRPr lang="en-US"/>
        </a:p>
      </dgm:t>
    </dgm:pt>
    <dgm:pt modelId="{21CD9C78-B868-465C-9164-B6A3479CE2B2}" type="sibTrans" cxnId="{2E497C97-127B-4E9A-8E58-A15B66D69127}">
      <dgm:prSet/>
      <dgm:spPr/>
      <dgm:t>
        <a:bodyPr/>
        <a:lstStyle/>
        <a:p>
          <a:endParaRPr lang="en-US"/>
        </a:p>
      </dgm:t>
    </dgm:pt>
    <dgm:pt modelId="{18BD6413-E3B1-4543-B12E-D0A625328264}" type="pres">
      <dgm:prSet presAssocID="{27AA33C6-BE0F-472C-BE26-BA6366A1BCCC}" presName="vert0" presStyleCnt="0">
        <dgm:presLayoutVars>
          <dgm:dir/>
          <dgm:animOne val="branch"/>
          <dgm:animLvl val="lvl"/>
        </dgm:presLayoutVars>
      </dgm:prSet>
      <dgm:spPr/>
    </dgm:pt>
    <dgm:pt modelId="{70A3ADCE-5399-450D-AB14-09D670AC5518}" type="pres">
      <dgm:prSet presAssocID="{D044C822-37DB-4B6C-A1E7-958CD5E5A573}" presName="thickLine" presStyleLbl="alignNode1" presStyleIdx="0" presStyleCnt="5"/>
      <dgm:spPr/>
    </dgm:pt>
    <dgm:pt modelId="{40378457-380B-4D44-BC60-6A30B3CE2251}" type="pres">
      <dgm:prSet presAssocID="{D044C822-37DB-4B6C-A1E7-958CD5E5A573}" presName="horz1" presStyleCnt="0"/>
      <dgm:spPr/>
    </dgm:pt>
    <dgm:pt modelId="{91A5E22F-E947-414F-98FE-849425285179}" type="pres">
      <dgm:prSet presAssocID="{D044C822-37DB-4B6C-A1E7-958CD5E5A573}" presName="tx1" presStyleLbl="revTx" presStyleIdx="0" presStyleCnt="5"/>
      <dgm:spPr/>
    </dgm:pt>
    <dgm:pt modelId="{B10C27AE-D1B2-4934-A00B-D0D2F59420DC}" type="pres">
      <dgm:prSet presAssocID="{D044C822-37DB-4B6C-A1E7-958CD5E5A573}" presName="vert1" presStyleCnt="0"/>
      <dgm:spPr/>
    </dgm:pt>
    <dgm:pt modelId="{A81C241B-DBDF-48A5-B033-4E25B9F3FCFB}" type="pres">
      <dgm:prSet presAssocID="{B658259E-70D3-4259-A56A-0FAA823B91D6}" presName="thickLine" presStyleLbl="alignNode1" presStyleIdx="1" presStyleCnt="5"/>
      <dgm:spPr/>
    </dgm:pt>
    <dgm:pt modelId="{CA5FA23C-0191-4442-90E7-A9CE1B2C1869}" type="pres">
      <dgm:prSet presAssocID="{B658259E-70D3-4259-A56A-0FAA823B91D6}" presName="horz1" presStyleCnt="0"/>
      <dgm:spPr/>
    </dgm:pt>
    <dgm:pt modelId="{DE3472D9-8CD0-4289-AF43-E66A72468288}" type="pres">
      <dgm:prSet presAssocID="{B658259E-70D3-4259-A56A-0FAA823B91D6}" presName="tx1" presStyleLbl="revTx" presStyleIdx="1" presStyleCnt="5"/>
      <dgm:spPr/>
    </dgm:pt>
    <dgm:pt modelId="{219C9A6C-ECDE-4D4D-8CCA-60E735DC0142}" type="pres">
      <dgm:prSet presAssocID="{B658259E-70D3-4259-A56A-0FAA823B91D6}" presName="vert1" presStyleCnt="0"/>
      <dgm:spPr/>
    </dgm:pt>
    <dgm:pt modelId="{2FBFF926-9D24-4ACA-B62C-AD9B64EBB5D0}" type="pres">
      <dgm:prSet presAssocID="{630BF682-C01F-46A1-B64D-42083CA2F5DD}" presName="thickLine" presStyleLbl="alignNode1" presStyleIdx="2" presStyleCnt="5"/>
      <dgm:spPr/>
    </dgm:pt>
    <dgm:pt modelId="{1861727F-5D62-4D99-AFA6-73A9A01191BA}" type="pres">
      <dgm:prSet presAssocID="{630BF682-C01F-46A1-B64D-42083CA2F5DD}" presName="horz1" presStyleCnt="0"/>
      <dgm:spPr/>
    </dgm:pt>
    <dgm:pt modelId="{81003D97-810E-44BE-B330-B2796D409532}" type="pres">
      <dgm:prSet presAssocID="{630BF682-C01F-46A1-B64D-42083CA2F5DD}" presName="tx1" presStyleLbl="revTx" presStyleIdx="2" presStyleCnt="5"/>
      <dgm:spPr/>
    </dgm:pt>
    <dgm:pt modelId="{DD4B2705-4595-4A64-B9B4-2C780D4BC982}" type="pres">
      <dgm:prSet presAssocID="{630BF682-C01F-46A1-B64D-42083CA2F5DD}" presName="vert1" presStyleCnt="0"/>
      <dgm:spPr/>
    </dgm:pt>
    <dgm:pt modelId="{C27C51BA-7AF7-4399-8B46-6DEADDBCBF45}" type="pres">
      <dgm:prSet presAssocID="{BCF42EB0-B02F-47FD-B944-1BCDAA6208D6}" presName="thickLine" presStyleLbl="alignNode1" presStyleIdx="3" presStyleCnt="5"/>
      <dgm:spPr/>
    </dgm:pt>
    <dgm:pt modelId="{46C19120-2E56-46A1-BCBD-932077B59523}" type="pres">
      <dgm:prSet presAssocID="{BCF42EB0-B02F-47FD-B944-1BCDAA6208D6}" presName="horz1" presStyleCnt="0"/>
      <dgm:spPr/>
    </dgm:pt>
    <dgm:pt modelId="{7B7DDB9C-C740-4A21-8C01-68588C8B7915}" type="pres">
      <dgm:prSet presAssocID="{BCF42EB0-B02F-47FD-B944-1BCDAA6208D6}" presName="tx1" presStyleLbl="revTx" presStyleIdx="3" presStyleCnt="5"/>
      <dgm:spPr/>
    </dgm:pt>
    <dgm:pt modelId="{1927A34A-6784-4B26-8960-5F3EC9DEF2D6}" type="pres">
      <dgm:prSet presAssocID="{BCF42EB0-B02F-47FD-B944-1BCDAA6208D6}" presName="vert1" presStyleCnt="0"/>
      <dgm:spPr/>
    </dgm:pt>
    <dgm:pt modelId="{0574129A-6CA8-4953-AF1B-14CC77786248}" type="pres">
      <dgm:prSet presAssocID="{6D412EA0-83C1-43A9-9EB8-99980AD85E2F}" presName="thickLine" presStyleLbl="alignNode1" presStyleIdx="4" presStyleCnt="5"/>
      <dgm:spPr/>
    </dgm:pt>
    <dgm:pt modelId="{982F58BA-4264-47EA-B0B5-15EB3F9A7239}" type="pres">
      <dgm:prSet presAssocID="{6D412EA0-83C1-43A9-9EB8-99980AD85E2F}" presName="horz1" presStyleCnt="0"/>
      <dgm:spPr/>
    </dgm:pt>
    <dgm:pt modelId="{9747171E-85A9-4ECB-808D-6843B0F7598B}" type="pres">
      <dgm:prSet presAssocID="{6D412EA0-83C1-43A9-9EB8-99980AD85E2F}" presName="tx1" presStyleLbl="revTx" presStyleIdx="4" presStyleCnt="5"/>
      <dgm:spPr/>
    </dgm:pt>
    <dgm:pt modelId="{5BB83200-5A77-48E1-B214-C4DA60569F16}" type="pres">
      <dgm:prSet presAssocID="{6D412EA0-83C1-43A9-9EB8-99980AD85E2F}" presName="vert1" presStyleCnt="0"/>
      <dgm:spPr/>
    </dgm:pt>
  </dgm:ptLst>
  <dgm:cxnLst>
    <dgm:cxn modelId="{D2E16303-5527-49A9-B6BC-21412607EF78}" srcId="{27AA33C6-BE0F-472C-BE26-BA6366A1BCCC}" destId="{BCF42EB0-B02F-47FD-B944-1BCDAA6208D6}" srcOrd="3" destOrd="0" parTransId="{81FB82A4-B697-4B88-B661-9BB2A58D6661}" sibTransId="{B39DD8A6-6E28-4E20-A717-0DF42351A63F}"/>
    <dgm:cxn modelId="{059EF22F-7D06-4012-BEFD-FEE4B26E5A59}" type="presOf" srcId="{27AA33C6-BE0F-472C-BE26-BA6366A1BCCC}" destId="{18BD6413-E3B1-4543-B12E-D0A625328264}" srcOrd="0" destOrd="0" presId="urn:microsoft.com/office/officeart/2008/layout/LinedList"/>
    <dgm:cxn modelId="{99B23B31-5665-4A87-9254-23030C7E68D8}" type="presOf" srcId="{B658259E-70D3-4259-A56A-0FAA823B91D6}" destId="{DE3472D9-8CD0-4289-AF43-E66A72468288}" srcOrd="0" destOrd="0" presId="urn:microsoft.com/office/officeart/2008/layout/LinedList"/>
    <dgm:cxn modelId="{25F3B140-7C45-4653-9B3B-FAD77CDF4F74}" type="presOf" srcId="{BCF42EB0-B02F-47FD-B944-1BCDAA6208D6}" destId="{7B7DDB9C-C740-4A21-8C01-68588C8B7915}" srcOrd="0" destOrd="0" presId="urn:microsoft.com/office/officeart/2008/layout/LinedList"/>
    <dgm:cxn modelId="{A8524E51-0514-4D7F-A49D-A8902973B8AC}" type="presOf" srcId="{D044C822-37DB-4B6C-A1E7-958CD5E5A573}" destId="{91A5E22F-E947-414F-98FE-849425285179}" srcOrd="0" destOrd="0" presId="urn:microsoft.com/office/officeart/2008/layout/LinedList"/>
    <dgm:cxn modelId="{F9013595-E9D6-4177-BF75-8B1E549D8B43}" srcId="{27AA33C6-BE0F-472C-BE26-BA6366A1BCCC}" destId="{630BF682-C01F-46A1-B64D-42083CA2F5DD}" srcOrd="2" destOrd="0" parTransId="{F16FE9D9-A56F-412F-AC71-242D645104C3}" sibTransId="{10B1FE42-74A1-44C6-AEFF-C94031BB9648}"/>
    <dgm:cxn modelId="{2E497C97-127B-4E9A-8E58-A15B66D69127}" srcId="{27AA33C6-BE0F-472C-BE26-BA6366A1BCCC}" destId="{6D412EA0-83C1-43A9-9EB8-99980AD85E2F}" srcOrd="4" destOrd="0" parTransId="{D81B4A18-413B-486F-B4F3-3C4AAB00E1DA}" sibTransId="{21CD9C78-B868-465C-9164-B6A3479CE2B2}"/>
    <dgm:cxn modelId="{A27760AD-C555-4036-9C07-688A9658DE2B}" type="presOf" srcId="{6D412EA0-83C1-43A9-9EB8-99980AD85E2F}" destId="{9747171E-85A9-4ECB-808D-6843B0F7598B}" srcOrd="0" destOrd="0" presId="urn:microsoft.com/office/officeart/2008/layout/LinedList"/>
    <dgm:cxn modelId="{6C65BCC3-01B8-4CE5-8F6C-AA772C11831A}" srcId="{27AA33C6-BE0F-472C-BE26-BA6366A1BCCC}" destId="{D044C822-37DB-4B6C-A1E7-958CD5E5A573}" srcOrd="0" destOrd="0" parTransId="{1F9BFA88-ED78-4093-A49F-79D02FBDAF79}" sibTransId="{6C020B90-CFFF-48AC-A2A1-D521E8B9DDF9}"/>
    <dgm:cxn modelId="{960A44E5-F645-49C9-9E7A-1441EB62B9FC}" type="presOf" srcId="{630BF682-C01F-46A1-B64D-42083CA2F5DD}" destId="{81003D97-810E-44BE-B330-B2796D409532}" srcOrd="0" destOrd="0" presId="urn:microsoft.com/office/officeart/2008/layout/LinedList"/>
    <dgm:cxn modelId="{E5CDBAFB-4ECF-4F31-B5CA-9D0A59446C1B}" srcId="{27AA33C6-BE0F-472C-BE26-BA6366A1BCCC}" destId="{B658259E-70D3-4259-A56A-0FAA823B91D6}" srcOrd="1" destOrd="0" parTransId="{EB916635-B78B-46C9-B3B7-46532E2AE85E}" sibTransId="{6E3F6907-4A6D-431C-A093-3A23A872BF2E}"/>
    <dgm:cxn modelId="{D285BE84-2601-4A4A-B9A4-D01BE323AF77}" type="presParOf" srcId="{18BD6413-E3B1-4543-B12E-D0A625328264}" destId="{70A3ADCE-5399-450D-AB14-09D670AC5518}" srcOrd="0" destOrd="0" presId="urn:microsoft.com/office/officeart/2008/layout/LinedList"/>
    <dgm:cxn modelId="{1D4AA48D-160B-4836-86BF-29D7595002C9}" type="presParOf" srcId="{18BD6413-E3B1-4543-B12E-D0A625328264}" destId="{40378457-380B-4D44-BC60-6A30B3CE2251}" srcOrd="1" destOrd="0" presId="urn:microsoft.com/office/officeart/2008/layout/LinedList"/>
    <dgm:cxn modelId="{F8F1A47E-EDD7-4189-AB70-FD149EB11E8C}" type="presParOf" srcId="{40378457-380B-4D44-BC60-6A30B3CE2251}" destId="{91A5E22F-E947-414F-98FE-849425285179}" srcOrd="0" destOrd="0" presId="urn:microsoft.com/office/officeart/2008/layout/LinedList"/>
    <dgm:cxn modelId="{BA6E8570-F217-4BAB-A625-9EA60AC75AD7}" type="presParOf" srcId="{40378457-380B-4D44-BC60-6A30B3CE2251}" destId="{B10C27AE-D1B2-4934-A00B-D0D2F59420DC}" srcOrd="1" destOrd="0" presId="urn:microsoft.com/office/officeart/2008/layout/LinedList"/>
    <dgm:cxn modelId="{2756157F-3B19-4803-AA05-39F44913ECCE}" type="presParOf" srcId="{18BD6413-E3B1-4543-B12E-D0A625328264}" destId="{A81C241B-DBDF-48A5-B033-4E25B9F3FCFB}" srcOrd="2" destOrd="0" presId="urn:microsoft.com/office/officeart/2008/layout/LinedList"/>
    <dgm:cxn modelId="{24D192F1-E8F7-4B96-A992-02E4A1B9EFBA}" type="presParOf" srcId="{18BD6413-E3B1-4543-B12E-D0A625328264}" destId="{CA5FA23C-0191-4442-90E7-A9CE1B2C1869}" srcOrd="3" destOrd="0" presId="urn:microsoft.com/office/officeart/2008/layout/LinedList"/>
    <dgm:cxn modelId="{FE8E8337-DB75-4F52-9C1A-60131D688634}" type="presParOf" srcId="{CA5FA23C-0191-4442-90E7-A9CE1B2C1869}" destId="{DE3472D9-8CD0-4289-AF43-E66A72468288}" srcOrd="0" destOrd="0" presId="urn:microsoft.com/office/officeart/2008/layout/LinedList"/>
    <dgm:cxn modelId="{64F088ED-075E-4A53-AE34-6D005469D4F3}" type="presParOf" srcId="{CA5FA23C-0191-4442-90E7-A9CE1B2C1869}" destId="{219C9A6C-ECDE-4D4D-8CCA-60E735DC0142}" srcOrd="1" destOrd="0" presId="urn:microsoft.com/office/officeart/2008/layout/LinedList"/>
    <dgm:cxn modelId="{24599C95-6E0E-4DE6-98DA-C9FD0577C522}" type="presParOf" srcId="{18BD6413-E3B1-4543-B12E-D0A625328264}" destId="{2FBFF926-9D24-4ACA-B62C-AD9B64EBB5D0}" srcOrd="4" destOrd="0" presId="urn:microsoft.com/office/officeart/2008/layout/LinedList"/>
    <dgm:cxn modelId="{1BD49E37-FAF8-4DEE-B6B2-C0AFE59AE209}" type="presParOf" srcId="{18BD6413-E3B1-4543-B12E-D0A625328264}" destId="{1861727F-5D62-4D99-AFA6-73A9A01191BA}" srcOrd="5" destOrd="0" presId="urn:microsoft.com/office/officeart/2008/layout/LinedList"/>
    <dgm:cxn modelId="{6A95CE7F-13ED-43E1-A5E1-58DDBE2C35C1}" type="presParOf" srcId="{1861727F-5D62-4D99-AFA6-73A9A01191BA}" destId="{81003D97-810E-44BE-B330-B2796D409532}" srcOrd="0" destOrd="0" presId="urn:microsoft.com/office/officeart/2008/layout/LinedList"/>
    <dgm:cxn modelId="{87635699-1282-4945-A463-2A878EF80E67}" type="presParOf" srcId="{1861727F-5D62-4D99-AFA6-73A9A01191BA}" destId="{DD4B2705-4595-4A64-B9B4-2C780D4BC982}" srcOrd="1" destOrd="0" presId="urn:microsoft.com/office/officeart/2008/layout/LinedList"/>
    <dgm:cxn modelId="{A48F5C53-4898-4271-AA41-D6BADB8118A0}" type="presParOf" srcId="{18BD6413-E3B1-4543-B12E-D0A625328264}" destId="{C27C51BA-7AF7-4399-8B46-6DEADDBCBF45}" srcOrd="6" destOrd="0" presId="urn:microsoft.com/office/officeart/2008/layout/LinedList"/>
    <dgm:cxn modelId="{B323C3D4-5656-43E2-B28E-373336195803}" type="presParOf" srcId="{18BD6413-E3B1-4543-B12E-D0A625328264}" destId="{46C19120-2E56-46A1-BCBD-932077B59523}" srcOrd="7" destOrd="0" presId="urn:microsoft.com/office/officeart/2008/layout/LinedList"/>
    <dgm:cxn modelId="{553C4DF4-7A0A-4226-A156-750ACE6B6145}" type="presParOf" srcId="{46C19120-2E56-46A1-BCBD-932077B59523}" destId="{7B7DDB9C-C740-4A21-8C01-68588C8B7915}" srcOrd="0" destOrd="0" presId="urn:microsoft.com/office/officeart/2008/layout/LinedList"/>
    <dgm:cxn modelId="{FA8DB37D-0CCB-4CBE-BD19-13932421206B}" type="presParOf" srcId="{46C19120-2E56-46A1-BCBD-932077B59523}" destId="{1927A34A-6784-4B26-8960-5F3EC9DEF2D6}" srcOrd="1" destOrd="0" presId="urn:microsoft.com/office/officeart/2008/layout/LinedList"/>
    <dgm:cxn modelId="{FAAF086A-D612-4B4B-8F74-82B39EAC371E}" type="presParOf" srcId="{18BD6413-E3B1-4543-B12E-D0A625328264}" destId="{0574129A-6CA8-4953-AF1B-14CC77786248}" srcOrd="8" destOrd="0" presId="urn:microsoft.com/office/officeart/2008/layout/LinedList"/>
    <dgm:cxn modelId="{268BB76C-AAB8-4DC4-8BD0-8115669E4B34}" type="presParOf" srcId="{18BD6413-E3B1-4543-B12E-D0A625328264}" destId="{982F58BA-4264-47EA-B0B5-15EB3F9A7239}" srcOrd="9" destOrd="0" presId="urn:microsoft.com/office/officeart/2008/layout/LinedList"/>
    <dgm:cxn modelId="{66F4EABE-0D50-43BE-8B47-8158A70B36F0}" type="presParOf" srcId="{982F58BA-4264-47EA-B0B5-15EB3F9A7239}" destId="{9747171E-85A9-4ECB-808D-6843B0F7598B}" srcOrd="0" destOrd="0" presId="urn:microsoft.com/office/officeart/2008/layout/LinedList"/>
    <dgm:cxn modelId="{FEEFAAF7-A8B2-4E8F-BB66-03EC0B6D39D6}" type="presParOf" srcId="{982F58BA-4264-47EA-B0B5-15EB3F9A7239}" destId="{5BB83200-5A77-48E1-B214-C4DA60569F1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873B4217-22D8-449B-96BC-99A0BD3731CE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9CCD63B5-52A9-4D42-B672-0A3C067DF9A8}">
      <dgm:prSet/>
      <dgm:spPr/>
      <dgm:t>
        <a:bodyPr/>
        <a:lstStyle/>
        <a:p>
          <a:r>
            <a:rPr lang="en-GB"/>
            <a:t>While attachment theory is often associated with infancy, it remains relevant in early childhood. </a:t>
          </a:r>
          <a:endParaRPr lang="en-US"/>
        </a:p>
      </dgm:t>
    </dgm:pt>
    <dgm:pt modelId="{223E37A1-6323-47F3-98A4-3ECCFE432F83}" type="parTrans" cxnId="{E327EB98-4520-4DB6-BA7A-51550F510A32}">
      <dgm:prSet/>
      <dgm:spPr/>
      <dgm:t>
        <a:bodyPr/>
        <a:lstStyle/>
        <a:p>
          <a:endParaRPr lang="en-US"/>
        </a:p>
      </dgm:t>
    </dgm:pt>
    <dgm:pt modelId="{5E6F5C53-5ABB-40D0-8E55-EA33BAF11828}" type="sibTrans" cxnId="{E327EB98-4520-4DB6-BA7A-51550F510A32}">
      <dgm:prSet/>
      <dgm:spPr/>
      <dgm:t>
        <a:bodyPr/>
        <a:lstStyle/>
        <a:p>
          <a:endParaRPr lang="en-US"/>
        </a:p>
      </dgm:t>
    </dgm:pt>
    <dgm:pt modelId="{F08AD80F-6294-4C77-85DC-BE8C5CF1DAA7}">
      <dgm:prSet/>
      <dgm:spPr/>
      <dgm:t>
        <a:bodyPr/>
        <a:lstStyle/>
        <a:p>
          <a:r>
            <a:rPr lang="en-GB"/>
            <a:t>The quality of early attachment relationships influences a child's ability to form peer relationships, manage emotions, and develop social competence.</a:t>
          </a:r>
          <a:endParaRPr lang="en-US"/>
        </a:p>
      </dgm:t>
    </dgm:pt>
    <dgm:pt modelId="{2DCE70A2-09AD-4957-9C7E-90BC1C9555E3}" type="parTrans" cxnId="{22961444-F094-43F4-9D9E-9371C021DA3E}">
      <dgm:prSet/>
      <dgm:spPr/>
      <dgm:t>
        <a:bodyPr/>
        <a:lstStyle/>
        <a:p>
          <a:endParaRPr lang="en-US"/>
        </a:p>
      </dgm:t>
    </dgm:pt>
    <dgm:pt modelId="{2FE42C4D-CA73-4DB7-9542-022718C013A9}" type="sibTrans" cxnId="{22961444-F094-43F4-9D9E-9371C021DA3E}">
      <dgm:prSet/>
      <dgm:spPr/>
      <dgm:t>
        <a:bodyPr/>
        <a:lstStyle/>
        <a:p>
          <a:endParaRPr lang="en-US"/>
        </a:p>
      </dgm:t>
    </dgm:pt>
    <dgm:pt modelId="{A7C211F9-6B88-4B74-A7CC-EA234B8BA0B4}">
      <dgm:prSet/>
      <dgm:spPr/>
      <dgm:t>
        <a:bodyPr/>
        <a:lstStyle/>
        <a:p>
          <a:r>
            <a:rPr lang="en-GB"/>
            <a:t>Securely attached children are more likely to explore their environment confidently and engage positively with peers and adults.</a:t>
          </a:r>
          <a:endParaRPr lang="en-US"/>
        </a:p>
      </dgm:t>
    </dgm:pt>
    <dgm:pt modelId="{80645B91-BEA0-4EB4-B504-5BFEAF904A8E}" type="parTrans" cxnId="{2C2E986D-88C9-43A1-9F94-45AE615D653A}">
      <dgm:prSet/>
      <dgm:spPr/>
      <dgm:t>
        <a:bodyPr/>
        <a:lstStyle/>
        <a:p>
          <a:endParaRPr lang="en-US"/>
        </a:p>
      </dgm:t>
    </dgm:pt>
    <dgm:pt modelId="{9049A800-3DAF-47C4-8B5A-BF90A419580A}" type="sibTrans" cxnId="{2C2E986D-88C9-43A1-9F94-45AE615D653A}">
      <dgm:prSet/>
      <dgm:spPr/>
      <dgm:t>
        <a:bodyPr/>
        <a:lstStyle/>
        <a:p>
          <a:endParaRPr lang="en-US"/>
        </a:p>
      </dgm:t>
    </dgm:pt>
    <dgm:pt modelId="{58162469-6ADD-499B-AE06-970CE3D725E1}" type="pres">
      <dgm:prSet presAssocID="{873B4217-22D8-449B-96BC-99A0BD3731CE}" presName="vert0" presStyleCnt="0">
        <dgm:presLayoutVars>
          <dgm:dir/>
          <dgm:animOne val="branch"/>
          <dgm:animLvl val="lvl"/>
        </dgm:presLayoutVars>
      </dgm:prSet>
      <dgm:spPr/>
    </dgm:pt>
    <dgm:pt modelId="{E2C41628-C56B-4106-B7B7-56FC1A70A097}" type="pres">
      <dgm:prSet presAssocID="{9CCD63B5-52A9-4D42-B672-0A3C067DF9A8}" presName="thickLine" presStyleLbl="alignNode1" presStyleIdx="0" presStyleCnt="3"/>
      <dgm:spPr/>
    </dgm:pt>
    <dgm:pt modelId="{F3624A12-DC70-426C-981F-9A31E28CF8BE}" type="pres">
      <dgm:prSet presAssocID="{9CCD63B5-52A9-4D42-B672-0A3C067DF9A8}" presName="horz1" presStyleCnt="0"/>
      <dgm:spPr/>
    </dgm:pt>
    <dgm:pt modelId="{9428F2CC-F7EC-449C-8AE0-1D5FC3F58637}" type="pres">
      <dgm:prSet presAssocID="{9CCD63B5-52A9-4D42-B672-0A3C067DF9A8}" presName="tx1" presStyleLbl="revTx" presStyleIdx="0" presStyleCnt="3"/>
      <dgm:spPr/>
    </dgm:pt>
    <dgm:pt modelId="{B264F9CF-A135-4513-875E-2C1C22E05F4E}" type="pres">
      <dgm:prSet presAssocID="{9CCD63B5-52A9-4D42-B672-0A3C067DF9A8}" presName="vert1" presStyleCnt="0"/>
      <dgm:spPr/>
    </dgm:pt>
    <dgm:pt modelId="{596E9209-4724-4972-A512-FD9D5423C4F5}" type="pres">
      <dgm:prSet presAssocID="{F08AD80F-6294-4C77-85DC-BE8C5CF1DAA7}" presName="thickLine" presStyleLbl="alignNode1" presStyleIdx="1" presStyleCnt="3"/>
      <dgm:spPr/>
    </dgm:pt>
    <dgm:pt modelId="{118C2CC8-06E4-4221-9FEA-5B28F0C5881F}" type="pres">
      <dgm:prSet presAssocID="{F08AD80F-6294-4C77-85DC-BE8C5CF1DAA7}" presName="horz1" presStyleCnt="0"/>
      <dgm:spPr/>
    </dgm:pt>
    <dgm:pt modelId="{38CFCF31-0EB6-438A-9BD3-BC696A2A4FC8}" type="pres">
      <dgm:prSet presAssocID="{F08AD80F-6294-4C77-85DC-BE8C5CF1DAA7}" presName="tx1" presStyleLbl="revTx" presStyleIdx="1" presStyleCnt="3"/>
      <dgm:spPr/>
    </dgm:pt>
    <dgm:pt modelId="{F1CBA5FE-5993-45B3-80A3-1DBBD6DCB95D}" type="pres">
      <dgm:prSet presAssocID="{F08AD80F-6294-4C77-85DC-BE8C5CF1DAA7}" presName="vert1" presStyleCnt="0"/>
      <dgm:spPr/>
    </dgm:pt>
    <dgm:pt modelId="{BCE2DA76-BD05-4414-AF59-14ECEE006AB7}" type="pres">
      <dgm:prSet presAssocID="{A7C211F9-6B88-4B74-A7CC-EA234B8BA0B4}" presName="thickLine" presStyleLbl="alignNode1" presStyleIdx="2" presStyleCnt="3"/>
      <dgm:spPr/>
    </dgm:pt>
    <dgm:pt modelId="{B9592E3C-5D89-4ED8-8A75-2C4DD8CFBB9A}" type="pres">
      <dgm:prSet presAssocID="{A7C211F9-6B88-4B74-A7CC-EA234B8BA0B4}" presName="horz1" presStyleCnt="0"/>
      <dgm:spPr/>
    </dgm:pt>
    <dgm:pt modelId="{77512067-DCFB-4ED0-9307-E654F7A122B7}" type="pres">
      <dgm:prSet presAssocID="{A7C211F9-6B88-4B74-A7CC-EA234B8BA0B4}" presName="tx1" presStyleLbl="revTx" presStyleIdx="2" presStyleCnt="3"/>
      <dgm:spPr/>
    </dgm:pt>
    <dgm:pt modelId="{5CE03906-5773-4D8A-A322-510D0A343690}" type="pres">
      <dgm:prSet presAssocID="{A7C211F9-6B88-4B74-A7CC-EA234B8BA0B4}" presName="vert1" presStyleCnt="0"/>
      <dgm:spPr/>
    </dgm:pt>
  </dgm:ptLst>
  <dgm:cxnLst>
    <dgm:cxn modelId="{9F78A82F-43A1-4C3E-8E3C-00DD704B6CFD}" type="presOf" srcId="{873B4217-22D8-449B-96BC-99A0BD3731CE}" destId="{58162469-6ADD-499B-AE06-970CE3D725E1}" srcOrd="0" destOrd="0" presId="urn:microsoft.com/office/officeart/2008/layout/LinedList"/>
    <dgm:cxn modelId="{A19E2960-350E-434B-9D68-2BA77AD4ABB5}" type="presOf" srcId="{F08AD80F-6294-4C77-85DC-BE8C5CF1DAA7}" destId="{38CFCF31-0EB6-438A-9BD3-BC696A2A4FC8}" srcOrd="0" destOrd="0" presId="urn:microsoft.com/office/officeart/2008/layout/LinedList"/>
    <dgm:cxn modelId="{22961444-F094-43F4-9D9E-9371C021DA3E}" srcId="{873B4217-22D8-449B-96BC-99A0BD3731CE}" destId="{F08AD80F-6294-4C77-85DC-BE8C5CF1DAA7}" srcOrd="1" destOrd="0" parTransId="{2DCE70A2-09AD-4957-9C7E-90BC1C9555E3}" sibTransId="{2FE42C4D-CA73-4DB7-9542-022718C013A9}"/>
    <dgm:cxn modelId="{2C2E986D-88C9-43A1-9F94-45AE615D653A}" srcId="{873B4217-22D8-449B-96BC-99A0BD3731CE}" destId="{A7C211F9-6B88-4B74-A7CC-EA234B8BA0B4}" srcOrd="2" destOrd="0" parTransId="{80645B91-BEA0-4EB4-B504-5BFEAF904A8E}" sibTransId="{9049A800-3DAF-47C4-8B5A-BF90A419580A}"/>
    <dgm:cxn modelId="{4222B06D-8EC8-4D90-952D-2721690FA551}" type="presOf" srcId="{9CCD63B5-52A9-4D42-B672-0A3C067DF9A8}" destId="{9428F2CC-F7EC-449C-8AE0-1D5FC3F58637}" srcOrd="0" destOrd="0" presId="urn:microsoft.com/office/officeart/2008/layout/LinedList"/>
    <dgm:cxn modelId="{E327EB98-4520-4DB6-BA7A-51550F510A32}" srcId="{873B4217-22D8-449B-96BC-99A0BD3731CE}" destId="{9CCD63B5-52A9-4D42-B672-0A3C067DF9A8}" srcOrd="0" destOrd="0" parTransId="{223E37A1-6323-47F3-98A4-3ECCFE432F83}" sibTransId="{5E6F5C53-5ABB-40D0-8E55-EA33BAF11828}"/>
    <dgm:cxn modelId="{9A8A2CE3-720B-489B-A82F-A2FED2EF751D}" type="presOf" srcId="{A7C211F9-6B88-4B74-A7CC-EA234B8BA0B4}" destId="{77512067-DCFB-4ED0-9307-E654F7A122B7}" srcOrd="0" destOrd="0" presId="urn:microsoft.com/office/officeart/2008/layout/LinedList"/>
    <dgm:cxn modelId="{E0F3083F-14EF-415F-B85F-CBF52EE7DBF9}" type="presParOf" srcId="{58162469-6ADD-499B-AE06-970CE3D725E1}" destId="{E2C41628-C56B-4106-B7B7-56FC1A70A097}" srcOrd="0" destOrd="0" presId="urn:microsoft.com/office/officeart/2008/layout/LinedList"/>
    <dgm:cxn modelId="{FD1BDDF6-D686-425A-9789-E2BD43690517}" type="presParOf" srcId="{58162469-6ADD-499B-AE06-970CE3D725E1}" destId="{F3624A12-DC70-426C-981F-9A31E28CF8BE}" srcOrd="1" destOrd="0" presId="urn:microsoft.com/office/officeart/2008/layout/LinedList"/>
    <dgm:cxn modelId="{D54322F8-7CCC-4ADE-B2ED-53C7FFE14EE1}" type="presParOf" srcId="{F3624A12-DC70-426C-981F-9A31E28CF8BE}" destId="{9428F2CC-F7EC-449C-8AE0-1D5FC3F58637}" srcOrd="0" destOrd="0" presId="urn:microsoft.com/office/officeart/2008/layout/LinedList"/>
    <dgm:cxn modelId="{81883599-3C22-4215-A012-A4010B05C7D6}" type="presParOf" srcId="{F3624A12-DC70-426C-981F-9A31E28CF8BE}" destId="{B264F9CF-A135-4513-875E-2C1C22E05F4E}" srcOrd="1" destOrd="0" presId="urn:microsoft.com/office/officeart/2008/layout/LinedList"/>
    <dgm:cxn modelId="{43D65CB4-855B-4335-AA8D-DF88A6661540}" type="presParOf" srcId="{58162469-6ADD-499B-AE06-970CE3D725E1}" destId="{596E9209-4724-4972-A512-FD9D5423C4F5}" srcOrd="2" destOrd="0" presId="urn:microsoft.com/office/officeart/2008/layout/LinedList"/>
    <dgm:cxn modelId="{94D6E4F9-E7D8-40C2-A35B-39FB7E9B235B}" type="presParOf" srcId="{58162469-6ADD-499B-AE06-970CE3D725E1}" destId="{118C2CC8-06E4-4221-9FEA-5B28F0C5881F}" srcOrd="3" destOrd="0" presId="urn:microsoft.com/office/officeart/2008/layout/LinedList"/>
    <dgm:cxn modelId="{01CBD12E-6DBD-4FE0-94E5-BE2E02D3F157}" type="presParOf" srcId="{118C2CC8-06E4-4221-9FEA-5B28F0C5881F}" destId="{38CFCF31-0EB6-438A-9BD3-BC696A2A4FC8}" srcOrd="0" destOrd="0" presId="urn:microsoft.com/office/officeart/2008/layout/LinedList"/>
    <dgm:cxn modelId="{8711ED31-8EB9-4227-8FF2-C5C73B1B5189}" type="presParOf" srcId="{118C2CC8-06E4-4221-9FEA-5B28F0C5881F}" destId="{F1CBA5FE-5993-45B3-80A3-1DBBD6DCB95D}" srcOrd="1" destOrd="0" presId="urn:microsoft.com/office/officeart/2008/layout/LinedList"/>
    <dgm:cxn modelId="{78510868-D0F6-4448-9661-DDD75C23271C}" type="presParOf" srcId="{58162469-6ADD-499B-AE06-970CE3D725E1}" destId="{BCE2DA76-BD05-4414-AF59-14ECEE006AB7}" srcOrd="4" destOrd="0" presId="urn:microsoft.com/office/officeart/2008/layout/LinedList"/>
    <dgm:cxn modelId="{96597989-0CDF-4DA0-85EB-FF98F0A6B30C}" type="presParOf" srcId="{58162469-6ADD-499B-AE06-970CE3D725E1}" destId="{B9592E3C-5D89-4ED8-8A75-2C4DD8CFBB9A}" srcOrd="5" destOrd="0" presId="urn:microsoft.com/office/officeart/2008/layout/LinedList"/>
    <dgm:cxn modelId="{EE5497C0-11C6-440F-A56E-649D1D6EF6F6}" type="presParOf" srcId="{B9592E3C-5D89-4ED8-8A75-2C4DD8CFBB9A}" destId="{77512067-DCFB-4ED0-9307-E654F7A122B7}" srcOrd="0" destOrd="0" presId="urn:microsoft.com/office/officeart/2008/layout/LinedList"/>
    <dgm:cxn modelId="{A7677454-3BEB-48B7-A634-6C2ED222618D}" type="presParOf" srcId="{B9592E3C-5D89-4ED8-8A75-2C4DD8CFBB9A}" destId="{5CE03906-5773-4D8A-A322-510D0A34369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66D0FB6A-D68B-4C1C-8890-0876575CA66A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221B684-5B41-442C-B672-CC13BC6C4783}">
      <dgm:prSet/>
      <dgm:spPr/>
      <dgm:t>
        <a:bodyPr/>
        <a:lstStyle/>
        <a:p>
          <a:r>
            <a:rPr lang="en-GB"/>
            <a:t>Bandura’s theory posits that children learn behaviours through observation, imitation, and modelling.</a:t>
          </a:r>
          <a:endParaRPr lang="en-US"/>
        </a:p>
      </dgm:t>
    </dgm:pt>
    <dgm:pt modelId="{C7F5BBB6-1C2C-4E10-A49D-3751AB98B218}" type="parTrans" cxnId="{929F1CE7-322F-45E3-B099-CA8708B980C4}">
      <dgm:prSet/>
      <dgm:spPr/>
      <dgm:t>
        <a:bodyPr/>
        <a:lstStyle/>
        <a:p>
          <a:endParaRPr lang="en-US"/>
        </a:p>
      </dgm:t>
    </dgm:pt>
    <dgm:pt modelId="{3A99DA20-FF3D-47EA-BE1A-CFE9FD87330D}" type="sibTrans" cxnId="{929F1CE7-322F-45E3-B099-CA8708B980C4}">
      <dgm:prSet/>
      <dgm:spPr/>
      <dgm:t>
        <a:bodyPr/>
        <a:lstStyle/>
        <a:p>
          <a:endParaRPr lang="en-US"/>
        </a:p>
      </dgm:t>
    </dgm:pt>
    <dgm:pt modelId="{A2D40ECC-9035-4042-A32D-5AC313208E05}">
      <dgm:prSet/>
      <dgm:spPr/>
      <dgm:t>
        <a:bodyPr/>
        <a:lstStyle/>
        <a:p>
          <a:r>
            <a:rPr lang="en-GB" dirty="0"/>
            <a:t>In early childhood, children learn social norms, gender roles, and other behaviours by observing parents, siblings, peers, and media. </a:t>
          </a:r>
          <a:endParaRPr lang="en-US" dirty="0"/>
        </a:p>
      </dgm:t>
    </dgm:pt>
    <dgm:pt modelId="{426A22C5-609F-4F19-92E2-88A1D78A4C14}" type="parTrans" cxnId="{A11EEBDA-CB9A-47AB-A987-A0D8EF6BB9A6}">
      <dgm:prSet/>
      <dgm:spPr/>
      <dgm:t>
        <a:bodyPr/>
        <a:lstStyle/>
        <a:p>
          <a:endParaRPr lang="en-US"/>
        </a:p>
      </dgm:t>
    </dgm:pt>
    <dgm:pt modelId="{8C1F3CCC-3260-4005-92F3-5E6C87E09AB9}" type="sibTrans" cxnId="{A11EEBDA-CB9A-47AB-A987-A0D8EF6BB9A6}">
      <dgm:prSet/>
      <dgm:spPr/>
      <dgm:t>
        <a:bodyPr/>
        <a:lstStyle/>
        <a:p>
          <a:endParaRPr lang="en-US"/>
        </a:p>
      </dgm:t>
    </dgm:pt>
    <dgm:pt modelId="{D26BFD2B-41C9-4BD1-BC07-939E8ED94F6E}">
      <dgm:prSet/>
      <dgm:spPr/>
      <dgm:t>
        <a:bodyPr/>
        <a:lstStyle/>
        <a:p>
          <a:r>
            <a:rPr lang="en-GB"/>
            <a:t>The concept of "reciprocal determinism"  highlights how a child's behaviour influences and is influenced by their social environment.</a:t>
          </a:r>
          <a:endParaRPr lang="en-US"/>
        </a:p>
      </dgm:t>
    </dgm:pt>
    <dgm:pt modelId="{3DBCD788-6CEE-4136-92A9-D0F6529791CD}" type="parTrans" cxnId="{E2EC9167-9380-440F-82B1-8EB583370D52}">
      <dgm:prSet/>
      <dgm:spPr/>
      <dgm:t>
        <a:bodyPr/>
        <a:lstStyle/>
        <a:p>
          <a:endParaRPr lang="en-US"/>
        </a:p>
      </dgm:t>
    </dgm:pt>
    <dgm:pt modelId="{1FD33B97-13D2-4238-BF6C-60F1A307CBC7}" type="sibTrans" cxnId="{E2EC9167-9380-440F-82B1-8EB583370D52}">
      <dgm:prSet/>
      <dgm:spPr/>
      <dgm:t>
        <a:bodyPr/>
        <a:lstStyle/>
        <a:p>
          <a:endParaRPr lang="en-US"/>
        </a:p>
      </dgm:t>
    </dgm:pt>
    <dgm:pt modelId="{34DFFD2F-823B-4A52-90E2-6D2832005BEC}" type="pres">
      <dgm:prSet presAssocID="{66D0FB6A-D68B-4C1C-8890-0876575CA66A}" presName="vert0" presStyleCnt="0">
        <dgm:presLayoutVars>
          <dgm:dir/>
          <dgm:animOne val="branch"/>
          <dgm:animLvl val="lvl"/>
        </dgm:presLayoutVars>
      </dgm:prSet>
      <dgm:spPr/>
    </dgm:pt>
    <dgm:pt modelId="{442D3C6E-73E7-4B51-A245-4B27BC962921}" type="pres">
      <dgm:prSet presAssocID="{B221B684-5B41-442C-B672-CC13BC6C4783}" presName="thickLine" presStyleLbl="alignNode1" presStyleIdx="0" presStyleCnt="3"/>
      <dgm:spPr/>
    </dgm:pt>
    <dgm:pt modelId="{CBA87E28-6093-4CA7-B95A-1A23F2059C6C}" type="pres">
      <dgm:prSet presAssocID="{B221B684-5B41-442C-B672-CC13BC6C4783}" presName="horz1" presStyleCnt="0"/>
      <dgm:spPr/>
    </dgm:pt>
    <dgm:pt modelId="{9BDDB51E-A0D0-403D-A278-D69330C6C90B}" type="pres">
      <dgm:prSet presAssocID="{B221B684-5B41-442C-B672-CC13BC6C4783}" presName="tx1" presStyleLbl="revTx" presStyleIdx="0" presStyleCnt="3"/>
      <dgm:spPr/>
    </dgm:pt>
    <dgm:pt modelId="{FDB7FB5F-C383-4707-8158-6EE61A8D6CFE}" type="pres">
      <dgm:prSet presAssocID="{B221B684-5B41-442C-B672-CC13BC6C4783}" presName="vert1" presStyleCnt="0"/>
      <dgm:spPr/>
    </dgm:pt>
    <dgm:pt modelId="{7832C3B3-E014-4CAE-90F0-1D23E58A93EB}" type="pres">
      <dgm:prSet presAssocID="{A2D40ECC-9035-4042-A32D-5AC313208E05}" presName="thickLine" presStyleLbl="alignNode1" presStyleIdx="1" presStyleCnt="3"/>
      <dgm:spPr/>
    </dgm:pt>
    <dgm:pt modelId="{D96D20CB-4B1F-4252-89F3-311E21B6FD74}" type="pres">
      <dgm:prSet presAssocID="{A2D40ECC-9035-4042-A32D-5AC313208E05}" presName="horz1" presStyleCnt="0"/>
      <dgm:spPr/>
    </dgm:pt>
    <dgm:pt modelId="{66DC23D8-7B00-4FB5-A44E-83644A0EB48B}" type="pres">
      <dgm:prSet presAssocID="{A2D40ECC-9035-4042-A32D-5AC313208E05}" presName="tx1" presStyleLbl="revTx" presStyleIdx="1" presStyleCnt="3"/>
      <dgm:spPr/>
    </dgm:pt>
    <dgm:pt modelId="{DB0E2455-57D5-42DD-A900-72193E20DFA0}" type="pres">
      <dgm:prSet presAssocID="{A2D40ECC-9035-4042-A32D-5AC313208E05}" presName="vert1" presStyleCnt="0"/>
      <dgm:spPr/>
    </dgm:pt>
    <dgm:pt modelId="{8A293A6C-C880-4AB7-B7C5-A387E3C3ECB3}" type="pres">
      <dgm:prSet presAssocID="{D26BFD2B-41C9-4BD1-BC07-939E8ED94F6E}" presName="thickLine" presStyleLbl="alignNode1" presStyleIdx="2" presStyleCnt="3"/>
      <dgm:spPr/>
    </dgm:pt>
    <dgm:pt modelId="{8EF1CDD2-90C5-4C78-BC7E-38B2330F0F46}" type="pres">
      <dgm:prSet presAssocID="{D26BFD2B-41C9-4BD1-BC07-939E8ED94F6E}" presName="horz1" presStyleCnt="0"/>
      <dgm:spPr/>
    </dgm:pt>
    <dgm:pt modelId="{D8B4A810-E8FC-4694-8123-A26B7D2FACA4}" type="pres">
      <dgm:prSet presAssocID="{D26BFD2B-41C9-4BD1-BC07-939E8ED94F6E}" presName="tx1" presStyleLbl="revTx" presStyleIdx="2" presStyleCnt="3"/>
      <dgm:spPr/>
    </dgm:pt>
    <dgm:pt modelId="{1462EFFC-6805-4968-906F-FAEAC204FA3F}" type="pres">
      <dgm:prSet presAssocID="{D26BFD2B-41C9-4BD1-BC07-939E8ED94F6E}" presName="vert1" presStyleCnt="0"/>
      <dgm:spPr/>
    </dgm:pt>
  </dgm:ptLst>
  <dgm:cxnLst>
    <dgm:cxn modelId="{8610413F-7F9B-4F53-9EDE-158CF3031B10}" type="presOf" srcId="{66D0FB6A-D68B-4C1C-8890-0876575CA66A}" destId="{34DFFD2F-823B-4A52-90E2-6D2832005BEC}" srcOrd="0" destOrd="0" presId="urn:microsoft.com/office/officeart/2008/layout/LinedList"/>
    <dgm:cxn modelId="{9C7B6E61-3809-438F-9A83-26B402D0D9A7}" type="presOf" srcId="{D26BFD2B-41C9-4BD1-BC07-939E8ED94F6E}" destId="{D8B4A810-E8FC-4694-8123-A26B7D2FACA4}" srcOrd="0" destOrd="0" presId="urn:microsoft.com/office/officeart/2008/layout/LinedList"/>
    <dgm:cxn modelId="{E2EC9167-9380-440F-82B1-8EB583370D52}" srcId="{66D0FB6A-D68B-4C1C-8890-0876575CA66A}" destId="{D26BFD2B-41C9-4BD1-BC07-939E8ED94F6E}" srcOrd="2" destOrd="0" parTransId="{3DBCD788-6CEE-4136-92A9-D0F6529791CD}" sibTransId="{1FD33B97-13D2-4238-BF6C-60F1A307CBC7}"/>
    <dgm:cxn modelId="{3E0FD1A5-25F4-4F49-999A-B0D4FEB0D0E6}" type="presOf" srcId="{A2D40ECC-9035-4042-A32D-5AC313208E05}" destId="{66DC23D8-7B00-4FB5-A44E-83644A0EB48B}" srcOrd="0" destOrd="0" presId="urn:microsoft.com/office/officeart/2008/layout/LinedList"/>
    <dgm:cxn modelId="{A11EEBDA-CB9A-47AB-A987-A0D8EF6BB9A6}" srcId="{66D0FB6A-D68B-4C1C-8890-0876575CA66A}" destId="{A2D40ECC-9035-4042-A32D-5AC313208E05}" srcOrd="1" destOrd="0" parTransId="{426A22C5-609F-4F19-92E2-88A1D78A4C14}" sibTransId="{8C1F3CCC-3260-4005-92F3-5E6C87E09AB9}"/>
    <dgm:cxn modelId="{929F1CE7-322F-45E3-B099-CA8708B980C4}" srcId="{66D0FB6A-D68B-4C1C-8890-0876575CA66A}" destId="{B221B684-5B41-442C-B672-CC13BC6C4783}" srcOrd="0" destOrd="0" parTransId="{C7F5BBB6-1C2C-4E10-A49D-3751AB98B218}" sibTransId="{3A99DA20-FF3D-47EA-BE1A-CFE9FD87330D}"/>
    <dgm:cxn modelId="{5FA458FC-6113-49E4-A31F-8DA1933412B3}" type="presOf" srcId="{B221B684-5B41-442C-B672-CC13BC6C4783}" destId="{9BDDB51E-A0D0-403D-A278-D69330C6C90B}" srcOrd="0" destOrd="0" presId="urn:microsoft.com/office/officeart/2008/layout/LinedList"/>
    <dgm:cxn modelId="{9578BE88-BF0A-47A0-8460-28BE6FDB5E33}" type="presParOf" srcId="{34DFFD2F-823B-4A52-90E2-6D2832005BEC}" destId="{442D3C6E-73E7-4B51-A245-4B27BC962921}" srcOrd="0" destOrd="0" presId="urn:microsoft.com/office/officeart/2008/layout/LinedList"/>
    <dgm:cxn modelId="{EAC2CCED-C6DA-4E05-8B99-B56FA19752BD}" type="presParOf" srcId="{34DFFD2F-823B-4A52-90E2-6D2832005BEC}" destId="{CBA87E28-6093-4CA7-B95A-1A23F2059C6C}" srcOrd="1" destOrd="0" presId="urn:microsoft.com/office/officeart/2008/layout/LinedList"/>
    <dgm:cxn modelId="{52006C6C-5EDD-40F6-907D-F8D2A5836F9E}" type="presParOf" srcId="{CBA87E28-6093-4CA7-B95A-1A23F2059C6C}" destId="{9BDDB51E-A0D0-403D-A278-D69330C6C90B}" srcOrd="0" destOrd="0" presId="urn:microsoft.com/office/officeart/2008/layout/LinedList"/>
    <dgm:cxn modelId="{30F40AA1-A2E5-4537-836D-59F61ECE0FEB}" type="presParOf" srcId="{CBA87E28-6093-4CA7-B95A-1A23F2059C6C}" destId="{FDB7FB5F-C383-4707-8158-6EE61A8D6CFE}" srcOrd="1" destOrd="0" presId="urn:microsoft.com/office/officeart/2008/layout/LinedList"/>
    <dgm:cxn modelId="{6FCA753F-1693-4365-869A-9E787F4DC2D2}" type="presParOf" srcId="{34DFFD2F-823B-4A52-90E2-6D2832005BEC}" destId="{7832C3B3-E014-4CAE-90F0-1D23E58A93EB}" srcOrd="2" destOrd="0" presId="urn:microsoft.com/office/officeart/2008/layout/LinedList"/>
    <dgm:cxn modelId="{57F36000-7483-4FB1-8DD6-1B934A963256}" type="presParOf" srcId="{34DFFD2F-823B-4A52-90E2-6D2832005BEC}" destId="{D96D20CB-4B1F-4252-89F3-311E21B6FD74}" srcOrd="3" destOrd="0" presId="urn:microsoft.com/office/officeart/2008/layout/LinedList"/>
    <dgm:cxn modelId="{74E8E7BB-0B20-4944-AC0F-6288340AB7A2}" type="presParOf" srcId="{D96D20CB-4B1F-4252-89F3-311E21B6FD74}" destId="{66DC23D8-7B00-4FB5-A44E-83644A0EB48B}" srcOrd="0" destOrd="0" presId="urn:microsoft.com/office/officeart/2008/layout/LinedList"/>
    <dgm:cxn modelId="{5D095AEC-EE0E-4839-B246-51E4F6AC48E0}" type="presParOf" srcId="{D96D20CB-4B1F-4252-89F3-311E21B6FD74}" destId="{DB0E2455-57D5-42DD-A900-72193E20DFA0}" srcOrd="1" destOrd="0" presId="urn:microsoft.com/office/officeart/2008/layout/LinedList"/>
    <dgm:cxn modelId="{A4A5291F-1FA3-44D4-BDCA-2A82C3E4DCA1}" type="presParOf" srcId="{34DFFD2F-823B-4A52-90E2-6D2832005BEC}" destId="{8A293A6C-C880-4AB7-B7C5-A387E3C3ECB3}" srcOrd="4" destOrd="0" presId="urn:microsoft.com/office/officeart/2008/layout/LinedList"/>
    <dgm:cxn modelId="{72DD9C96-229D-4C30-8F2F-E576858A2994}" type="presParOf" srcId="{34DFFD2F-823B-4A52-90E2-6D2832005BEC}" destId="{8EF1CDD2-90C5-4C78-BC7E-38B2330F0F46}" srcOrd="5" destOrd="0" presId="urn:microsoft.com/office/officeart/2008/layout/LinedList"/>
    <dgm:cxn modelId="{099BB2CC-2B9F-4AED-AE8B-9189A95C4F28}" type="presParOf" srcId="{8EF1CDD2-90C5-4C78-BC7E-38B2330F0F46}" destId="{D8B4A810-E8FC-4694-8123-A26B7D2FACA4}" srcOrd="0" destOrd="0" presId="urn:microsoft.com/office/officeart/2008/layout/LinedList"/>
    <dgm:cxn modelId="{1BD045B0-9EB2-4C51-BF46-6672B4C31134}" type="presParOf" srcId="{8EF1CDD2-90C5-4C78-BC7E-38B2330F0F46}" destId="{1462EFFC-6805-4968-906F-FAEAC204FA3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52973F7A-CCED-473C-8134-FFEB54C70AD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B1B5E00-95E8-4D4D-BDB4-F343A67861DF}">
      <dgm:prSet/>
      <dgm:spPr/>
      <dgm:t>
        <a:bodyPr/>
        <a:lstStyle/>
        <a:p>
          <a:r>
            <a:rPr lang="en-GB"/>
            <a:t>Concrete operational stage. In this stage, they develop: </a:t>
          </a:r>
          <a:endParaRPr lang="en-US"/>
        </a:p>
      </dgm:t>
    </dgm:pt>
    <dgm:pt modelId="{8B2CC539-767C-4A62-966E-2C92C5CC7462}" type="parTrans" cxnId="{76DD341E-76D8-4EA0-A57A-D87BB94A5D2A}">
      <dgm:prSet/>
      <dgm:spPr/>
      <dgm:t>
        <a:bodyPr/>
        <a:lstStyle/>
        <a:p>
          <a:endParaRPr lang="en-US"/>
        </a:p>
      </dgm:t>
    </dgm:pt>
    <dgm:pt modelId="{E9FA47C2-008E-4818-8946-443BE9C6C4A9}" type="sibTrans" cxnId="{76DD341E-76D8-4EA0-A57A-D87BB94A5D2A}">
      <dgm:prSet/>
      <dgm:spPr/>
      <dgm:t>
        <a:bodyPr/>
        <a:lstStyle/>
        <a:p>
          <a:endParaRPr lang="en-US"/>
        </a:p>
      </dgm:t>
    </dgm:pt>
    <dgm:pt modelId="{3D249072-D889-4AE9-AE45-29DF43104383}">
      <dgm:prSet/>
      <dgm:spPr/>
      <dgm:t>
        <a:bodyPr/>
        <a:lstStyle/>
        <a:p>
          <a:r>
            <a:rPr lang="en-GB"/>
            <a:t>logical thinking about concrete events. </a:t>
          </a:r>
          <a:endParaRPr lang="en-US"/>
        </a:p>
      </dgm:t>
    </dgm:pt>
    <dgm:pt modelId="{75B04264-04F8-4B95-BCCD-395237394033}" type="parTrans" cxnId="{199AFBD5-2E5C-4116-BB99-4F7D66BD077F}">
      <dgm:prSet/>
      <dgm:spPr/>
      <dgm:t>
        <a:bodyPr/>
        <a:lstStyle/>
        <a:p>
          <a:endParaRPr lang="en-US"/>
        </a:p>
      </dgm:t>
    </dgm:pt>
    <dgm:pt modelId="{A0403939-22A4-426A-80F5-31F4A51FD000}" type="sibTrans" cxnId="{199AFBD5-2E5C-4116-BB99-4F7D66BD077F}">
      <dgm:prSet/>
      <dgm:spPr/>
      <dgm:t>
        <a:bodyPr/>
        <a:lstStyle/>
        <a:p>
          <a:endParaRPr lang="en-US"/>
        </a:p>
      </dgm:t>
    </dgm:pt>
    <dgm:pt modelId="{38E833B1-C7C6-46F4-84CD-F47BEE8C8938}">
      <dgm:prSet/>
      <dgm:spPr/>
      <dgm:t>
        <a:bodyPr/>
        <a:lstStyle/>
        <a:p>
          <a:r>
            <a:rPr lang="en-GB"/>
            <a:t>The ability to understand concepts like conservation</a:t>
          </a:r>
          <a:endParaRPr lang="en-US"/>
        </a:p>
      </dgm:t>
    </dgm:pt>
    <dgm:pt modelId="{FEA7D353-E319-4731-A603-61463E548630}" type="parTrans" cxnId="{884B6224-6208-483E-A19C-47E522CCE973}">
      <dgm:prSet/>
      <dgm:spPr/>
      <dgm:t>
        <a:bodyPr/>
        <a:lstStyle/>
        <a:p>
          <a:endParaRPr lang="en-US"/>
        </a:p>
      </dgm:t>
    </dgm:pt>
    <dgm:pt modelId="{26546FB5-B7A7-4A4B-B3E4-6623915F746B}" type="sibTrans" cxnId="{884B6224-6208-483E-A19C-47E522CCE973}">
      <dgm:prSet/>
      <dgm:spPr/>
      <dgm:t>
        <a:bodyPr/>
        <a:lstStyle/>
        <a:p>
          <a:endParaRPr lang="en-US"/>
        </a:p>
      </dgm:t>
    </dgm:pt>
    <dgm:pt modelId="{E0E1ED2B-9938-4554-9018-AF44FD69D1B1}">
      <dgm:prSet/>
      <dgm:spPr/>
      <dgm:t>
        <a:bodyPr/>
        <a:lstStyle/>
        <a:p>
          <a:r>
            <a:rPr lang="en-GB"/>
            <a:t>Classification (organizing objects into groups based on common features). </a:t>
          </a:r>
          <a:endParaRPr lang="en-US"/>
        </a:p>
      </dgm:t>
    </dgm:pt>
    <dgm:pt modelId="{EF707688-2118-4A03-B727-728AC35DE41C}" type="parTrans" cxnId="{6E10D767-C3FB-4153-97F2-20A3462E78CF}">
      <dgm:prSet/>
      <dgm:spPr/>
      <dgm:t>
        <a:bodyPr/>
        <a:lstStyle/>
        <a:p>
          <a:endParaRPr lang="en-US"/>
        </a:p>
      </dgm:t>
    </dgm:pt>
    <dgm:pt modelId="{6EA87A1D-5F0A-41D6-8916-5E772123A9D9}" type="sibTrans" cxnId="{6E10D767-C3FB-4153-97F2-20A3462E78CF}">
      <dgm:prSet/>
      <dgm:spPr/>
      <dgm:t>
        <a:bodyPr/>
        <a:lstStyle/>
        <a:p>
          <a:endParaRPr lang="en-US"/>
        </a:p>
      </dgm:t>
    </dgm:pt>
    <dgm:pt modelId="{E89CAF63-AFA7-44F5-8887-28AE62E7F5D4}">
      <dgm:prSet/>
      <dgm:spPr/>
      <dgm:t>
        <a:bodyPr/>
        <a:lstStyle/>
        <a:p>
          <a:r>
            <a:rPr lang="en-GB"/>
            <a:t>Thinking that becomes more organized and logical</a:t>
          </a:r>
          <a:endParaRPr lang="en-US"/>
        </a:p>
      </dgm:t>
    </dgm:pt>
    <dgm:pt modelId="{3D3F165A-564F-4737-B7C9-45BF01DE20AB}" type="parTrans" cxnId="{DF8B32E2-8354-4019-A0EF-8C5D0FE94EDF}">
      <dgm:prSet/>
      <dgm:spPr/>
      <dgm:t>
        <a:bodyPr/>
        <a:lstStyle/>
        <a:p>
          <a:endParaRPr lang="en-US"/>
        </a:p>
      </dgm:t>
    </dgm:pt>
    <dgm:pt modelId="{7C11F07F-4D32-4EEC-B5AC-D0064527820F}" type="sibTrans" cxnId="{DF8B32E2-8354-4019-A0EF-8C5D0FE94EDF}">
      <dgm:prSet/>
      <dgm:spPr/>
      <dgm:t>
        <a:bodyPr/>
        <a:lstStyle/>
        <a:p>
          <a:endParaRPr lang="en-US"/>
        </a:p>
      </dgm:t>
    </dgm:pt>
    <dgm:pt modelId="{F070DA9B-A872-4D74-BFC3-F80911A871A6}" type="pres">
      <dgm:prSet presAssocID="{52973F7A-CCED-473C-8134-FFEB54C70AD3}" presName="linear" presStyleCnt="0">
        <dgm:presLayoutVars>
          <dgm:animLvl val="lvl"/>
          <dgm:resizeHandles val="exact"/>
        </dgm:presLayoutVars>
      </dgm:prSet>
      <dgm:spPr/>
    </dgm:pt>
    <dgm:pt modelId="{43465756-081A-45D3-AAFF-CED3D51469CD}" type="pres">
      <dgm:prSet presAssocID="{4B1B5E00-95E8-4D4D-BDB4-F343A67861D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AF96FF5-1A8A-42F9-992C-41579377B5B6}" type="pres">
      <dgm:prSet presAssocID="{E9FA47C2-008E-4818-8946-443BE9C6C4A9}" presName="spacer" presStyleCnt="0"/>
      <dgm:spPr/>
    </dgm:pt>
    <dgm:pt modelId="{1D0A733F-10A6-4C04-90DB-F3B89C0C3F09}" type="pres">
      <dgm:prSet presAssocID="{3D249072-D889-4AE9-AE45-29DF4310438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531FAAC-05E2-4CE6-88B1-3700D8D2B83A}" type="pres">
      <dgm:prSet presAssocID="{A0403939-22A4-426A-80F5-31F4A51FD000}" presName="spacer" presStyleCnt="0"/>
      <dgm:spPr/>
    </dgm:pt>
    <dgm:pt modelId="{30DEAA3A-8692-401D-8840-6997EE732DD7}" type="pres">
      <dgm:prSet presAssocID="{38E833B1-C7C6-46F4-84CD-F47BEE8C893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022C0AF-3E5D-4D27-AC31-D43001612047}" type="pres">
      <dgm:prSet presAssocID="{26546FB5-B7A7-4A4B-B3E4-6623915F746B}" presName="spacer" presStyleCnt="0"/>
      <dgm:spPr/>
    </dgm:pt>
    <dgm:pt modelId="{025AD2B0-6736-4FA3-B78A-C16E69692C07}" type="pres">
      <dgm:prSet presAssocID="{E0E1ED2B-9938-4554-9018-AF44FD69D1B1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E98D976-A49A-42BC-89D0-F8483EF2A9FB}" type="pres">
      <dgm:prSet presAssocID="{6EA87A1D-5F0A-41D6-8916-5E772123A9D9}" presName="spacer" presStyleCnt="0"/>
      <dgm:spPr/>
    </dgm:pt>
    <dgm:pt modelId="{58CC0F18-A5F6-45EA-9B17-C5EC94200031}" type="pres">
      <dgm:prSet presAssocID="{E89CAF63-AFA7-44F5-8887-28AE62E7F5D4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76DD341E-76D8-4EA0-A57A-D87BB94A5D2A}" srcId="{52973F7A-CCED-473C-8134-FFEB54C70AD3}" destId="{4B1B5E00-95E8-4D4D-BDB4-F343A67861DF}" srcOrd="0" destOrd="0" parTransId="{8B2CC539-767C-4A62-966E-2C92C5CC7462}" sibTransId="{E9FA47C2-008E-4818-8946-443BE9C6C4A9}"/>
    <dgm:cxn modelId="{884B6224-6208-483E-A19C-47E522CCE973}" srcId="{52973F7A-CCED-473C-8134-FFEB54C70AD3}" destId="{38E833B1-C7C6-46F4-84CD-F47BEE8C8938}" srcOrd="2" destOrd="0" parTransId="{FEA7D353-E319-4731-A603-61463E548630}" sibTransId="{26546FB5-B7A7-4A4B-B3E4-6623915F746B}"/>
    <dgm:cxn modelId="{C5DFF638-F203-4CF8-B1D7-C49C963A019C}" type="presOf" srcId="{38E833B1-C7C6-46F4-84CD-F47BEE8C8938}" destId="{30DEAA3A-8692-401D-8840-6997EE732DD7}" srcOrd="0" destOrd="0" presId="urn:microsoft.com/office/officeart/2005/8/layout/vList2"/>
    <dgm:cxn modelId="{F6498E67-6564-4EB1-B320-E97E45B3548B}" type="presOf" srcId="{3D249072-D889-4AE9-AE45-29DF43104383}" destId="{1D0A733F-10A6-4C04-90DB-F3B89C0C3F09}" srcOrd="0" destOrd="0" presId="urn:microsoft.com/office/officeart/2005/8/layout/vList2"/>
    <dgm:cxn modelId="{6E10D767-C3FB-4153-97F2-20A3462E78CF}" srcId="{52973F7A-CCED-473C-8134-FFEB54C70AD3}" destId="{E0E1ED2B-9938-4554-9018-AF44FD69D1B1}" srcOrd="3" destOrd="0" parTransId="{EF707688-2118-4A03-B727-728AC35DE41C}" sibTransId="{6EA87A1D-5F0A-41D6-8916-5E772123A9D9}"/>
    <dgm:cxn modelId="{201BDB4F-C126-4A81-8E05-8CA7797FB370}" type="presOf" srcId="{4B1B5E00-95E8-4D4D-BDB4-F343A67861DF}" destId="{43465756-081A-45D3-AAFF-CED3D51469CD}" srcOrd="0" destOrd="0" presId="urn:microsoft.com/office/officeart/2005/8/layout/vList2"/>
    <dgm:cxn modelId="{1A5D0BAF-953D-4B6E-9C8D-6FE6B7E9971D}" type="presOf" srcId="{E89CAF63-AFA7-44F5-8887-28AE62E7F5D4}" destId="{58CC0F18-A5F6-45EA-9B17-C5EC94200031}" srcOrd="0" destOrd="0" presId="urn:microsoft.com/office/officeart/2005/8/layout/vList2"/>
    <dgm:cxn modelId="{717A76B4-14B3-4D05-80A4-DA8EB0C25168}" type="presOf" srcId="{52973F7A-CCED-473C-8134-FFEB54C70AD3}" destId="{F070DA9B-A872-4D74-BFC3-F80911A871A6}" srcOrd="0" destOrd="0" presId="urn:microsoft.com/office/officeart/2005/8/layout/vList2"/>
    <dgm:cxn modelId="{A45B66CE-B449-4E3B-BBDE-1B956D478CD2}" type="presOf" srcId="{E0E1ED2B-9938-4554-9018-AF44FD69D1B1}" destId="{025AD2B0-6736-4FA3-B78A-C16E69692C07}" srcOrd="0" destOrd="0" presId="urn:microsoft.com/office/officeart/2005/8/layout/vList2"/>
    <dgm:cxn modelId="{199AFBD5-2E5C-4116-BB99-4F7D66BD077F}" srcId="{52973F7A-CCED-473C-8134-FFEB54C70AD3}" destId="{3D249072-D889-4AE9-AE45-29DF43104383}" srcOrd="1" destOrd="0" parTransId="{75B04264-04F8-4B95-BCCD-395237394033}" sibTransId="{A0403939-22A4-426A-80F5-31F4A51FD000}"/>
    <dgm:cxn modelId="{DF8B32E2-8354-4019-A0EF-8C5D0FE94EDF}" srcId="{52973F7A-CCED-473C-8134-FFEB54C70AD3}" destId="{E89CAF63-AFA7-44F5-8887-28AE62E7F5D4}" srcOrd="4" destOrd="0" parTransId="{3D3F165A-564F-4737-B7C9-45BF01DE20AB}" sibTransId="{7C11F07F-4D32-4EEC-B5AC-D0064527820F}"/>
    <dgm:cxn modelId="{EE6D3CBD-7F2C-4813-A76F-0FD54E6BF7AA}" type="presParOf" srcId="{F070DA9B-A872-4D74-BFC3-F80911A871A6}" destId="{43465756-081A-45D3-AAFF-CED3D51469CD}" srcOrd="0" destOrd="0" presId="urn:microsoft.com/office/officeart/2005/8/layout/vList2"/>
    <dgm:cxn modelId="{697FCB32-5411-4528-AB05-540B6A7D83C3}" type="presParOf" srcId="{F070DA9B-A872-4D74-BFC3-F80911A871A6}" destId="{EAF96FF5-1A8A-42F9-992C-41579377B5B6}" srcOrd="1" destOrd="0" presId="urn:microsoft.com/office/officeart/2005/8/layout/vList2"/>
    <dgm:cxn modelId="{86135A20-1161-453D-9EC8-07C2E68493CA}" type="presParOf" srcId="{F070DA9B-A872-4D74-BFC3-F80911A871A6}" destId="{1D0A733F-10A6-4C04-90DB-F3B89C0C3F09}" srcOrd="2" destOrd="0" presId="urn:microsoft.com/office/officeart/2005/8/layout/vList2"/>
    <dgm:cxn modelId="{53346889-666E-4129-8049-6D6A47D7C4DD}" type="presParOf" srcId="{F070DA9B-A872-4D74-BFC3-F80911A871A6}" destId="{7531FAAC-05E2-4CE6-88B1-3700D8D2B83A}" srcOrd="3" destOrd="0" presId="urn:microsoft.com/office/officeart/2005/8/layout/vList2"/>
    <dgm:cxn modelId="{89EBB39C-EC09-435E-852D-C9AAFC6A449A}" type="presParOf" srcId="{F070DA9B-A872-4D74-BFC3-F80911A871A6}" destId="{30DEAA3A-8692-401D-8840-6997EE732DD7}" srcOrd="4" destOrd="0" presId="urn:microsoft.com/office/officeart/2005/8/layout/vList2"/>
    <dgm:cxn modelId="{E879CEB2-A009-4E6B-8734-60B56012FE53}" type="presParOf" srcId="{F070DA9B-A872-4D74-BFC3-F80911A871A6}" destId="{F022C0AF-3E5D-4D27-AC31-D43001612047}" srcOrd="5" destOrd="0" presId="urn:microsoft.com/office/officeart/2005/8/layout/vList2"/>
    <dgm:cxn modelId="{95373F4C-6525-43AF-8AD9-04ECC09FD0D3}" type="presParOf" srcId="{F070DA9B-A872-4D74-BFC3-F80911A871A6}" destId="{025AD2B0-6736-4FA3-B78A-C16E69692C07}" srcOrd="6" destOrd="0" presId="urn:microsoft.com/office/officeart/2005/8/layout/vList2"/>
    <dgm:cxn modelId="{5AA94DF5-72C5-4ACF-B9DB-E5A657815B89}" type="presParOf" srcId="{F070DA9B-A872-4D74-BFC3-F80911A871A6}" destId="{6E98D976-A49A-42BC-89D0-F8483EF2A9FB}" srcOrd="7" destOrd="0" presId="urn:microsoft.com/office/officeart/2005/8/layout/vList2"/>
    <dgm:cxn modelId="{0A21593B-E6CA-46D2-8256-DA297E798A64}" type="presParOf" srcId="{F070DA9B-A872-4D74-BFC3-F80911A871A6}" destId="{58CC0F18-A5F6-45EA-9B17-C5EC9420003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FAEC2FAD-0B50-4468-BA76-C820459C649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28ABCD9-99B0-47BF-85FC-191C56B80FA0}">
      <dgm:prSet/>
      <dgm:spPr/>
      <dgm:t>
        <a:bodyPr/>
        <a:lstStyle/>
        <a:p>
          <a:r>
            <a:rPr lang="en-GB"/>
            <a:t>Children increasingly learn through cooperative learning (peers, teachers and adults). </a:t>
          </a:r>
          <a:endParaRPr lang="en-US"/>
        </a:p>
      </dgm:t>
    </dgm:pt>
    <dgm:pt modelId="{EBB24418-024D-435E-9EE5-65A681548DE8}" type="parTrans" cxnId="{277557B6-58EB-49B7-9F8C-C7D4FE634EDA}">
      <dgm:prSet/>
      <dgm:spPr/>
      <dgm:t>
        <a:bodyPr/>
        <a:lstStyle/>
        <a:p>
          <a:endParaRPr lang="en-US"/>
        </a:p>
      </dgm:t>
    </dgm:pt>
    <dgm:pt modelId="{FBFAE9FB-9CE6-48EF-93DE-1C471FFDFF59}" type="sibTrans" cxnId="{277557B6-58EB-49B7-9F8C-C7D4FE634EDA}">
      <dgm:prSet/>
      <dgm:spPr/>
      <dgm:t>
        <a:bodyPr/>
        <a:lstStyle/>
        <a:p>
          <a:endParaRPr lang="en-US"/>
        </a:p>
      </dgm:t>
    </dgm:pt>
    <dgm:pt modelId="{AAA3B552-70B9-4EA3-86BB-799A7B709684}">
      <dgm:prSet/>
      <dgm:spPr/>
      <dgm:t>
        <a:bodyPr/>
        <a:lstStyle/>
        <a:p>
          <a:r>
            <a:rPr lang="en-GB"/>
            <a:t>"zone of proximal development" (ZPD) is particularly relvent to support children in performing complex tasks. </a:t>
          </a:r>
          <a:endParaRPr lang="en-US"/>
        </a:p>
      </dgm:t>
    </dgm:pt>
    <dgm:pt modelId="{95A884E2-4AAE-46F5-B47E-08070655B965}" type="parTrans" cxnId="{4CB4A670-730B-4F4F-BCA4-0077CD4C4A52}">
      <dgm:prSet/>
      <dgm:spPr/>
      <dgm:t>
        <a:bodyPr/>
        <a:lstStyle/>
        <a:p>
          <a:endParaRPr lang="en-US"/>
        </a:p>
      </dgm:t>
    </dgm:pt>
    <dgm:pt modelId="{D156EF6D-9BAB-4A1E-9644-6230CB16AF80}" type="sibTrans" cxnId="{4CB4A670-730B-4F4F-BCA4-0077CD4C4A52}">
      <dgm:prSet/>
      <dgm:spPr/>
      <dgm:t>
        <a:bodyPr/>
        <a:lstStyle/>
        <a:p>
          <a:endParaRPr lang="en-US"/>
        </a:p>
      </dgm:t>
    </dgm:pt>
    <dgm:pt modelId="{B6C51A63-F296-4AFA-9962-BE31300747D7}">
      <dgm:prSet/>
      <dgm:spPr/>
      <dgm:t>
        <a:bodyPr/>
        <a:lstStyle/>
        <a:p>
          <a:r>
            <a:rPr lang="en-GB"/>
            <a:t>Scaffolding supports mastery of new skills.  </a:t>
          </a:r>
          <a:endParaRPr lang="en-US"/>
        </a:p>
      </dgm:t>
    </dgm:pt>
    <dgm:pt modelId="{56F8BBDA-EC08-47FA-BD1C-50F4021B9B7F}" type="parTrans" cxnId="{7E63411F-2306-45E5-BADB-8C34F31E0E25}">
      <dgm:prSet/>
      <dgm:spPr/>
      <dgm:t>
        <a:bodyPr/>
        <a:lstStyle/>
        <a:p>
          <a:endParaRPr lang="en-US"/>
        </a:p>
      </dgm:t>
    </dgm:pt>
    <dgm:pt modelId="{FFC82E0A-0B05-4012-9720-9F1E71D7D543}" type="sibTrans" cxnId="{7E63411F-2306-45E5-BADB-8C34F31E0E25}">
      <dgm:prSet/>
      <dgm:spPr/>
      <dgm:t>
        <a:bodyPr/>
        <a:lstStyle/>
        <a:p>
          <a:endParaRPr lang="en-US"/>
        </a:p>
      </dgm:t>
    </dgm:pt>
    <dgm:pt modelId="{4F5A96A2-EF8A-453F-894B-248A5CA21BFD}" type="pres">
      <dgm:prSet presAssocID="{FAEC2FAD-0B50-4468-BA76-C820459C6495}" presName="linear" presStyleCnt="0">
        <dgm:presLayoutVars>
          <dgm:animLvl val="lvl"/>
          <dgm:resizeHandles val="exact"/>
        </dgm:presLayoutVars>
      </dgm:prSet>
      <dgm:spPr/>
    </dgm:pt>
    <dgm:pt modelId="{E8FB84DC-3837-4AE2-A181-2D8C9C067848}" type="pres">
      <dgm:prSet presAssocID="{828ABCD9-99B0-47BF-85FC-191C56B80FA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FC4BB07-C44B-4EF9-97C3-34CB9E6D408B}" type="pres">
      <dgm:prSet presAssocID="{FBFAE9FB-9CE6-48EF-93DE-1C471FFDFF59}" presName="spacer" presStyleCnt="0"/>
      <dgm:spPr/>
    </dgm:pt>
    <dgm:pt modelId="{71E36E34-44F2-4299-8705-2A3BCA63F08B}" type="pres">
      <dgm:prSet presAssocID="{AAA3B552-70B9-4EA3-86BB-799A7B70968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5E1E895-EA1C-4641-8D8D-73DEADF8E00F}" type="pres">
      <dgm:prSet presAssocID="{D156EF6D-9BAB-4A1E-9644-6230CB16AF80}" presName="spacer" presStyleCnt="0"/>
      <dgm:spPr/>
    </dgm:pt>
    <dgm:pt modelId="{AD00D3C3-C75B-47C9-A7F7-B97EB710FECB}" type="pres">
      <dgm:prSet presAssocID="{B6C51A63-F296-4AFA-9962-BE31300747D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E63411F-2306-45E5-BADB-8C34F31E0E25}" srcId="{FAEC2FAD-0B50-4468-BA76-C820459C6495}" destId="{B6C51A63-F296-4AFA-9962-BE31300747D7}" srcOrd="2" destOrd="0" parTransId="{56F8BBDA-EC08-47FA-BD1C-50F4021B9B7F}" sibTransId="{FFC82E0A-0B05-4012-9720-9F1E71D7D543}"/>
    <dgm:cxn modelId="{F346EB4C-84BD-4EA8-83E9-5FF3406C06A0}" type="presOf" srcId="{FAEC2FAD-0B50-4468-BA76-C820459C6495}" destId="{4F5A96A2-EF8A-453F-894B-248A5CA21BFD}" srcOrd="0" destOrd="0" presId="urn:microsoft.com/office/officeart/2005/8/layout/vList2"/>
    <dgm:cxn modelId="{4CB4A670-730B-4F4F-BCA4-0077CD4C4A52}" srcId="{FAEC2FAD-0B50-4468-BA76-C820459C6495}" destId="{AAA3B552-70B9-4EA3-86BB-799A7B709684}" srcOrd="1" destOrd="0" parTransId="{95A884E2-4AAE-46F5-B47E-08070655B965}" sibTransId="{D156EF6D-9BAB-4A1E-9644-6230CB16AF80}"/>
    <dgm:cxn modelId="{EB375D51-3DDF-425C-BA58-1EA81A7C1429}" type="presOf" srcId="{AAA3B552-70B9-4EA3-86BB-799A7B709684}" destId="{71E36E34-44F2-4299-8705-2A3BCA63F08B}" srcOrd="0" destOrd="0" presId="urn:microsoft.com/office/officeart/2005/8/layout/vList2"/>
    <dgm:cxn modelId="{277557B6-58EB-49B7-9F8C-C7D4FE634EDA}" srcId="{FAEC2FAD-0B50-4468-BA76-C820459C6495}" destId="{828ABCD9-99B0-47BF-85FC-191C56B80FA0}" srcOrd="0" destOrd="0" parTransId="{EBB24418-024D-435E-9EE5-65A681548DE8}" sibTransId="{FBFAE9FB-9CE6-48EF-93DE-1C471FFDFF59}"/>
    <dgm:cxn modelId="{9FDD7DD5-97DE-4897-8ECF-0B89967EBFFE}" type="presOf" srcId="{828ABCD9-99B0-47BF-85FC-191C56B80FA0}" destId="{E8FB84DC-3837-4AE2-A181-2D8C9C067848}" srcOrd="0" destOrd="0" presId="urn:microsoft.com/office/officeart/2005/8/layout/vList2"/>
    <dgm:cxn modelId="{125934F0-0EF1-4188-91D4-29FE638A8682}" type="presOf" srcId="{B6C51A63-F296-4AFA-9962-BE31300747D7}" destId="{AD00D3C3-C75B-47C9-A7F7-B97EB710FECB}" srcOrd="0" destOrd="0" presId="urn:microsoft.com/office/officeart/2005/8/layout/vList2"/>
    <dgm:cxn modelId="{E3DFA2A1-5EDA-4ADF-B2F0-169EAF6BFD9D}" type="presParOf" srcId="{4F5A96A2-EF8A-453F-894B-248A5CA21BFD}" destId="{E8FB84DC-3837-4AE2-A181-2D8C9C067848}" srcOrd="0" destOrd="0" presId="urn:microsoft.com/office/officeart/2005/8/layout/vList2"/>
    <dgm:cxn modelId="{D29C5DF4-A2FC-40B6-82D7-301BA12D4C06}" type="presParOf" srcId="{4F5A96A2-EF8A-453F-894B-248A5CA21BFD}" destId="{1FC4BB07-C44B-4EF9-97C3-34CB9E6D408B}" srcOrd="1" destOrd="0" presId="urn:microsoft.com/office/officeart/2005/8/layout/vList2"/>
    <dgm:cxn modelId="{97090637-92C6-4BFC-8E3F-D5FA93C60927}" type="presParOf" srcId="{4F5A96A2-EF8A-453F-894B-248A5CA21BFD}" destId="{71E36E34-44F2-4299-8705-2A3BCA63F08B}" srcOrd="2" destOrd="0" presId="urn:microsoft.com/office/officeart/2005/8/layout/vList2"/>
    <dgm:cxn modelId="{A6A09A1F-1FA0-47B2-A0B6-EDE3A4689CFD}" type="presParOf" srcId="{4F5A96A2-EF8A-453F-894B-248A5CA21BFD}" destId="{75E1E895-EA1C-4641-8D8D-73DEADF8E00F}" srcOrd="3" destOrd="0" presId="urn:microsoft.com/office/officeart/2005/8/layout/vList2"/>
    <dgm:cxn modelId="{E53EC1B2-57E1-4A1C-ACED-5AA72E88F2BE}" type="presParOf" srcId="{4F5A96A2-EF8A-453F-894B-248A5CA21BFD}" destId="{AD00D3C3-C75B-47C9-A7F7-B97EB710FEC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663A2E95-3BCE-4590-ACD1-ABC533699D6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E3E5CE3-75C0-4388-969D-970C957BD1D9}">
      <dgm:prSet/>
      <dgm:spPr/>
      <dgm:t>
        <a:bodyPr/>
        <a:lstStyle/>
        <a:p>
          <a:r>
            <a:rPr lang="en-GB"/>
            <a:t>Formal operational stage: </a:t>
          </a:r>
          <a:endParaRPr lang="en-US"/>
        </a:p>
      </dgm:t>
    </dgm:pt>
    <dgm:pt modelId="{EB680E70-AB16-4B9F-BBF9-EB400462B609}" type="parTrans" cxnId="{02F3AC63-7202-4E1F-9B9D-9C763CCF60ED}">
      <dgm:prSet/>
      <dgm:spPr/>
      <dgm:t>
        <a:bodyPr/>
        <a:lstStyle/>
        <a:p>
          <a:endParaRPr lang="en-US"/>
        </a:p>
      </dgm:t>
    </dgm:pt>
    <dgm:pt modelId="{C5521497-D821-4497-A8DD-F3787E1D0F40}" type="sibTrans" cxnId="{02F3AC63-7202-4E1F-9B9D-9C763CCF60ED}">
      <dgm:prSet/>
      <dgm:spPr/>
      <dgm:t>
        <a:bodyPr/>
        <a:lstStyle/>
        <a:p>
          <a:endParaRPr lang="en-US"/>
        </a:p>
      </dgm:t>
    </dgm:pt>
    <dgm:pt modelId="{E88282EF-E922-4F93-9CD0-79467AF849E0}">
      <dgm:prSet/>
      <dgm:spPr/>
      <dgm:t>
        <a:bodyPr/>
        <a:lstStyle/>
        <a:p>
          <a:r>
            <a:rPr lang="en-GB"/>
            <a:t>Abstract, logical and systematic thinking is present </a:t>
          </a:r>
          <a:endParaRPr lang="en-US"/>
        </a:p>
      </dgm:t>
    </dgm:pt>
    <dgm:pt modelId="{971D0B8B-B433-40B8-9268-E9EEBA0E53EB}" type="parTrans" cxnId="{354349BA-4B9A-4A7A-953F-0BCABE55733E}">
      <dgm:prSet/>
      <dgm:spPr/>
      <dgm:t>
        <a:bodyPr/>
        <a:lstStyle/>
        <a:p>
          <a:endParaRPr lang="en-US"/>
        </a:p>
      </dgm:t>
    </dgm:pt>
    <dgm:pt modelId="{CF9FC540-C753-49AE-A913-C3CF06D0C6F1}" type="sibTrans" cxnId="{354349BA-4B9A-4A7A-953F-0BCABE55733E}">
      <dgm:prSet/>
      <dgm:spPr/>
      <dgm:t>
        <a:bodyPr/>
        <a:lstStyle/>
        <a:p>
          <a:endParaRPr lang="en-US"/>
        </a:p>
      </dgm:t>
    </dgm:pt>
    <dgm:pt modelId="{E4DD0EF6-21DE-47EC-B0A2-BF22EC2C2AE1}">
      <dgm:prSet/>
      <dgm:spPr/>
      <dgm:t>
        <a:bodyPr/>
        <a:lstStyle/>
        <a:p>
          <a:r>
            <a:rPr lang="en-GB"/>
            <a:t>Thoughts about hypothetical situations occur </a:t>
          </a:r>
          <a:endParaRPr lang="en-US"/>
        </a:p>
      </dgm:t>
    </dgm:pt>
    <dgm:pt modelId="{188F3C52-88CE-4183-B426-B1A0C0D91C3B}" type="parTrans" cxnId="{D33D7D94-41DB-49A3-BC25-91444E7A6633}">
      <dgm:prSet/>
      <dgm:spPr/>
      <dgm:t>
        <a:bodyPr/>
        <a:lstStyle/>
        <a:p>
          <a:endParaRPr lang="en-US"/>
        </a:p>
      </dgm:t>
    </dgm:pt>
    <dgm:pt modelId="{6500D169-7C18-4506-9AB6-77AA0DE3C25B}" type="sibTrans" cxnId="{D33D7D94-41DB-49A3-BC25-91444E7A6633}">
      <dgm:prSet/>
      <dgm:spPr/>
      <dgm:t>
        <a:bodyPr/>
        <a:lstStyle/>
        <a:p>
          <a:endParaRPr lang="en-US"/>
        </a:p>
      </dgm:t>
    </dgm:pt>
    <dgm:pt modelId="{4C2D9F36-F281-4276-AE5B-FC959844E50C}">
      <dgm:prSet/>
      <dgm:spPr/>
      <dgm:t>
        <a:bodyPr/>
        <a:lstStyle/>
        <a:p>
          <a:r>
            <a:rPr lang="en-GB"/>
            <a:t>Consideration of multiple perspectives and deductive reasoning.</a:t>
          </a:r>
          <a:endParaRPr lang="en-US"/>
        </a:p>
      </dgm:t>
    </dgm:pt>
    <dgm:pt modelId="{E9DF1793-7A70-4729-B5F7-E0CEF2DF966C}" type="parTrans" cxnId="{11A6EFF1-EC3B-4163-B1E9-6EFE9376A593}">
      <dgm:prSet/>
      <dgm:spPr/>
      <dgm:t>
        <a:bodyPr/>
        <a:lstStyle/>
        <a:p>
          <a:endParaRPr lang="en-US"/>
        </a:p>
      </dgm:t>
    </dgm:pt>
    <dgm:pt modelId="{493883D5-EC4A-4B22-A9CE-99883351EAD9}" type="sibTrans" cxnId="{11A6EFF1-EC3B-4163-B1E9-6EFE9376A593}">
      <dgm:prSet/>
      <dgm:spPr/>
      <dgm:t>
        <a:bodyPr/>
        <a:lstStyle/>
        <a:p>
          <a:endParaRPr lang="en-US"/>
        </a:p>
      </dgm:t>
    </dgm:pt>
    <dgm:pt modelId="{213A904F-2916-4C88-99D4-A14EEC06F70B}">
      <dgm:prSet/>
      <dgm:spPr/>
      <dgm:t>
        <a:bodyPr/>
        <a:lstStyle/>
        <a:p>
          <a:r>
            <a:rPr lang="en-GB"/>
            <a:t>Complex problems, critical thinking about moral and social issues</a:t>
          </a:r>
          <a:endParaRPr lang="en-US"/>
        </a:p>
      </dgm:t>
    </dgm:pt>
    <dgm:pt modelId="{2B546934-A794-48E6-A5B6-02612229071C}" type="parTrans" cxnId="{28F89A75-49D5-43E5-B9CF-2DF950DCECB9}">
      <dgm:prSet/>
      <dgm:spPr/>
      <dgm:t>
        <a:bodyPr/>
        <a:lstStyle/>
        <a:p>
          <a:endParaRPr lang="en-US"/>
        </a:p>
      </dgm:t>
    </dgm:pt>
    <dgm:pt modelId="{71E326E7-260B-48A8-B7F7-50D96C467C9D}" type="sibTrans" cxnId="{28F89A75-49D5-43E5-B9CF-2DF950DCECB9}">
      <dgm:prSet/>
      <dgm:spPr/>
      <dgm:t>
        <a:bodyPr/>
        <a:lstStyle/>
        <a:p>
          <a:endParaRPr lang="en-US"/>
        </a:p>
      </dgm:t>
    </dgm:pt>
    <dgm:pt modelId="{7E92B0EA-3E10-4F5A-AE32-83D0B32DA5D3}" type="pres">
      <dgm:prSet presAssocID="{663A2E95-3BCE-4590-ACD1-ABC533699D65}" presName="linear" presStyleCnt="0">
        <dgm:presLayoutVars>
          <dgm:animLvl val="lvl"/>
          <dgm:resizeHandles val="exact"/>
        </dgm:presLayoutVars>
      </dgm:prSet>
      <dgm:spPr/>
    </dgm:pt>
    <dgm:pt modelId="{6B0479D7-F480-4587-9AE2-F943A6CAB43D}" type="pres">
      <dgm:prSet presAssocID="{CE3E5CE3-75C0-4388-969D-970C957BD1D9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C825228-5A0E-43F9-BC04-A8A923FBECFD}" type="pres">
      <dgm:prSet presAssocID="{C5521497-D821-4497-A8DD-F3787E1D0F40}" presName="spacer" presStyleCnt="0"/>
      <dgm:spPr/>
    </dgm:pt>
    <dgm:pt modelId="{3A477E05-B927-4092-A15E-E5C155CE83F6}" type="pres">
      <dgm:prSet presAssocID="{E88282EF-E922-4F93-9CD0-79467AF849E0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BFFADC7-4580-4550-BA8F-620135FBF1A8}" type="pres">
      <dgm:prSet presAssocID="{CF9FC540-C753-49AE-A913-C3CF06D0C6F1}" presName="spacer" presStyleCnt="0"/>
      <dgm:spPr/>
    </dgm:pt>
    <dgm:pt modelId="{8A76BA08-6CAE-43D7-9587-A11B82B395F8}" type="pres">
      <dgm:prSet presAssocID="{E4DD0EF6-21DE-47EC-B0A2-BF22EC2C2AE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6E7D821-E2AA-4E29-A06F-29EC6EB3E3F3}" type="pres">
      <dgm:prSet presAssocID="{6500D169-7C18-4506-9AB6-77AA0DE3C25B}" presName="spacer" presStyleCnt="0"/>
      <dgm:spPr/>
    </dgm:pt>
    <dgm:pt modelId="{D6DC8E14-9563-4737-8EE2-457F7958AB5D}" type="pres">
      <dgm:prSet presAssocID="{4C2D9F36-F281-4276-AE5B-FC959844E50C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65AB302-7E19-4AC0-AECF-E8E16B35CD56}" type="pres">
      <dgm:prSet presAssocID="{493883D5-EC4A-4B22-A9CE-99883351EAD9}" presName="spacer" presStyleCnt="0"/>
      <dgm:spPr/>
    </dgm:pt>
    <dgm:pt modelId="{F4453FF5-DA9C-49AD-9CF8-D07B146FAD70}" type="pres">
      <dgm:prSet presAssocID="{213A904F-2916-4C88-99D4-A14EEC06F70B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9AA2920-4D58-43C1-BF96-5CC68F26B986}" type="presOf" srcId="{E88282EF-E922-4F93-9CD0-79467AF849E0}" destId="{3A477E05-B927-4092-A15E-E5C155CE83F6}" srcOrd="0" destOrd="0" presId="urn:microsoft.com/office/officeart/2005/8/layout/vList2"/>
    <dgm:cxn modelId="{00A3705D-9BB7-48FD-8A6A-3F49E83C2115}" type="presOf" srcId="{663A2E95-3BCE-4590-ACD1-ABC533699D65}" destId="{7E92B0EA-3E10-4F5A-AE32-83D0B32DA5D3}" srcOrd="0" destOrd="0" presId="urn:microsoft.com/office/officeart/2005/8/layout/vList2"/>
    <dgm:cxn modelId="{05D48260-3754-4C04-92C7-7B7B8E26EB3A}" type="presOf" srcId="{4C2D9F36-F281-4276-AE5B-FC959844E50C}" destId="{D6DC8E14-9563-4737-8EE2-457F7958AB5D}" srcOrd="0" destOrd="0" presId="urn:microsoft.com/office/officeart/2005/8/layout/vList2"/>
    <dgm:cxn modelId="{F6C91362-AD29-4A70-A305-F307B694DD21}" type="presOf" srcId="{213A904F-2916-4C88-99D4-A14EEC06F70B}" destId="{F4453FF5-DA9C-49AD-9CF8-D07B146FAD70}" srcOrd="0" destOrd="0" presId="urn:microsoft.com/office/officeart/2005/8/layout/vList2"/>
    <dgm:cxn modelId="{02F3AC63-7202-4E1F-9B9D-9C763CCF60ED}" srcId="{663A2E95-3BCE-4590-ACD1-ABC533699D65}" destId="{CE3E5CE3-75C0-4388-969D-970C957BD1D9}" srcOrd="0" destOrd="0" parTransId="{EB680E70-AB16-4B9F-BBF9-EB400462B609}" sibTransId="{C5521497-D821-4497-A8DD-F3787E1D0F40}"/>
    <dgm:cxn modelId="{28F89A75-49D5-43E5-B9CF-2DF950DCECB9}" srcId="{663A2E95-3BCE-4590-ACD1-ABC533699D65}" destId="{213A904F-2916-4C88-99D4-A14EEC06F70B}" srcOrd="4" destOrd="0" parTransId="{2B546934-A794-48E6-A5B6-02612229071C}" sibTransId="{71E326E7-260B-48A8-B7F7-50D96C467C9D}"/>
    <dgm:cxn modelId="{D33D7D94-41DB-49A3-BC25-91444E7A6633}" srcId="{663A2E95-3BCE-4590-ACD1-ABC533699D65}" destId="{E4DD0EF6-21DE-47EC-B0A2-BF22EC2C2AE1}" srcOrd="2" destOrd="0" parTransId="{188F3C52-88CE-4183-B426-B1A0C0D91C3B}" sibTransId="{6500D169-7C18-4506-9AB6-77AA0DE3C25B}"/>
    <dgm:cxn modelId="{A5D205A4-A395-43FC-97CD-0CABF704ECAD}" type="presOf" srcId="{CE3E5CE3-75C0-4388-969D-970C957BD1D9}" destId="{6B0479D7-F480-4587-9AE2-F943A6CAB43D}" srcOrd="0" destOrd="0" presId="urn:microsoft.com/office/officeart/2005/8/layout/vList2"/>
    <dgm:cxn modelId="{1FBB45B1-5714-42E8-871B-C5B47FCD5F91}" type="presOf" srcId="{E4DD0EF6-21DE-47EC-B0A2-BF22EC2C2AE1}" destId="{8A76BA08-6CAE-43D7-9587-A11B82B395F8}" srcOrd="0" destOrd="0" presId="urn:microsoft.com/office/officeart/2005/8/layout/vList2"/>
    <dgm:cxn modelId="{354349BA-4B9A-4A7A-953F-0BCABE55733E}" srcId="{663A2E95-3BCE-4590-ACD1-ABC533699D65}" destId="{E88282EF-E922-4F93-9CD0-79467AF849E0}" srcOrd="1" destOrd="0" parTransId="{971D0B8B-B433-40B8-9268-E9EEBA0E53EB}" sibTransId="{CF9FC540-C753-49AE-A913-C3CF06D0C6F1}"/>
    <dgm:cxn modelId="{11A6EFF1-EC3B-4163-B1E9-6EFE9376A593}" srcId="{663A2E95-3BCE-4590-ACD1-ABC533699D65}" destId="{4C2D9F36-F281-4276-AE5B-FC959844E50C}" srcOrd="3" destOrd="0" parTransId="{E9DF1793-7A70-4729-B5F7-E0CEF2DF966C}" sibTransId="{493883D5-EC4A-4B22-A9CE-99883351EAD9}"/>
    <dgm:cxn modelId="{0B52BFA7-A07C-49B0-913D-4B566A19E540}" type="presParOf" srcId="{7E92B0EA-3E10-4F5A-AE32-83D0B32DA5D3}" destId="{6B0479D7-F480-4587-9AE2-F943A6CAB43D}" srcOrd="0" destOrd="0" presId="urn:microsoft.com/office/officeart/2005/8/layout/vList2"/>
    <dgm:cxn modelId="{421C8289-1308-4FE0-8440-4E69CD51FB09}" type="presParOf" srcId="{7E92B0EA-3E10-4F5A-AE32-83D0B32DA5D3}" destId="{DC825228-5A0E-43F9-BC04-A8A923FBECFD}" srcOrd="1" destOrd="0" presId="urn:microsoft.com/office/officeart/2005/8/layout/vList2"/>
    <dgm:cxn modelId="{647870CA-A395-4143-9DC5-69540955FA22}" type="presParOf" srcId="{7E92B0EA-3E10-4F5A-AE32-83D0B32DA5D3}" destId="{3A477E05-B927-4092-A15E-E5C155CE83F6}" srcOrd="2" destOrd="0" presId="urn:microsoft.com/office/officeart/2005/8/layout/vList2"/>
    <dgm:cxn modelId="{AF20E356-9B43-4D68-84FE-84DBC71B6FBB}" type="presParOf" srcId="{7E92B0EA-3E10-4F5A-AE32-83D0B32DA5D3}" destId="{7BFFADC7-4580-4550-BA8F-620135FBF1A8}" srcOrd="3" destOrd="0" presId="urn:microsoft.com/office/officeart/2005/8/layout/vList2"/>
    <dgm:cxn modelId="{1B375FEA-BED2-4B3B-A144-ACC7EE0045A6}" type="presParOf" srcId="{7E92B0EA-3E10-4F5A-AE32-83D0B32DA5D3}" destId="{8A76BA08-6CAE-43D7-9587-A11B82B395F8}" srcOrd="4" destOrd="0" presId="urn:microsoft.com/office/officeart/2005/8/layout/vList2"/>
    <dgm:cxn modelId="{09DD591A-5984-4952-9869-B8DEA192BCFF}" type="presParOf" srcId="{7E92B0EA-3E10-4F5A-AE32-83D0B32DA5D3}" destId="{D6E7D821-E2AA-4E29-A06F-29EC6EB3E3F3}" srcOrd="5" destOrd="0" presId="urn:microsoft.com/office/officeart/2005/8/layout/vList2"/>
    <dgm:cxn modelId="{BF163D5F-18AA-499E-968A-F20D744D241A}" type="presParOf" srcId="{7E92B0EA-3E10-4F5A-AE32-83D0B32DA5D3}" destId="{D6DC8E14-9563-4737-8EE2-457F7958AB5D}" srcOrd="6" destOrd="0" presId="urn:microsoft.com/office/officeart/2005/8/layout/vList2"/>
    <dgm:cxn modelId="{3CF313C2-17F9-420D-9EFC-C6489B93FC2B}" type="presParOf" srcId="{7E92B0EA-3E10-4F5A-AE32-83D0B32DA5D3}" destId="{365AB302-7E19-4AC0-AECF-E8E16B35CD56}" srcOrd="7" destOrd="0" presId="urn:microsoft.com/office/officeart/2005/8/layout/vList2"/>
    <dgm:cxn modelId="{C3D4123E-3D7F-4645-AA77-FCE3E392171C}" type="presParOf" srcId="{7E92B0EA-3E10-4F5A-AE32-83D0B32DA5D3}" destId="{F4453FF5-DA9C-49AD-9CF8-D07B146FAD7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DADDE335-63F6-4951-A255-0E73EDB58CA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126B1AF-4068-4A0E-B82F-C44F510AE20A}">
      <dgm:prSet/>
      <dgm:spPr/>
      <dgm:t>
        <a:bodyPr/>
        <a:lstStyle/>
        <a:p>
          <a:r>
            <a:rPr lang="en-GB"/>
            <a:t>ZPD continues to influential at this stage</a:t>
          </a:r>
          <a:endParaRPr lang="en-US"/>
        </a:p>
      </dgm:t>
    </dgm:pt>
    <dgm:pt modelId="{2DB9092B-9AFD-41FE-B394-95AD45C7B3E7}" type="parTrans" cxnId="{639BAC04-04EF-4D06-B6E8-B869235685B8}">
      <dgm:prSet/>
      <dgm:spPr/>
      <dgm:t>
        <a:bodyPr/>
        <a:lstStyle/>
        <a:p>
          <a:endParaRPr lang="en-US"/>
        </a:p>
      </dgm:t>
    </dgm:pt>
    <dgm:pt modelId="{EE31CA3C-0980-44CD-8425-3263364D5153}" type="sibTrans" cxnId="{639BAC04-04EF-4D06-B6E8-B869235685B8}">
      <dgm:prSet/>
      <dgm:spPr/>
      <dgm:t>
        <a:bodyPr/>
        <a:lstStyle/>
        <a:p>
          <a:endParaRPr lang="en-US"/>
        </a:p>
      </dgm:t>
    </dgm:pt>
    <dgm:pt modelId="{59AAB07D-0159-4639-8D08-ED2C500D9238}">
      <dgm:prSet/>
      <dgm:spPr/>
      <dgm:t>
        <a:bodyPr/>
        <a:lstStyle/>
        <a:p>
          <a:r>
            <a:rPr lang="en-GB"/>
            <a:t>Collaborative learning, discussion, and debate become important for cognitive growth. </a:t>
          </a:r>
          <a:endParaRPr lang="en-US"/>
        </a:p>
      </dgm:t>
    </dgm:pt>
    <dgm:pt modelId="{4687D767-C238-4A14-B3B6-A16D52F430EB}" type="parTrans" cxnId="{3777861E-D48B-4449-BD53-D1B9D722E119}">
      <dgm:prSet/>
      <dgm:spPr/>
      <dgm:t>
        <a:bodyPr/>
        <a:lstStyle/>
        <a:p>
          <a:endParaRPr lang="en-US"/>
        </a:p>
      </dgm:t>
    </dgm:pt>
    <dgm:pt modelId="{DCC80F6C-B53F-4E0A-B9AA-AB7E27EE0130}" type="sibTrans" cxnId="{3777861E-D48B-4449-BD53-D1B9D722E119}">
      <dgm:prSet/>
      <dgm:spPr/>
      <dgm:t>
        <a:bodyPr/>
        <a:lstStyle/>
        <a:p>
          <a:endParaRPr lang="en-US"/>
        </a:p>
      </dgm:t>
    </dgm:pt>
    <dgm:pt modelId="{6C8707DD-1619-4F5E-A00D-4002648AD47A}">
      <dgm:prSet/>
      <dgm:spPr/>
      <dgm:t>
        <a:bodyPr/>
        <a:lstStyle/>
        <a:p>
          <a:r>
            <a:rPr lang="en-GB"/>
            <a:t>Adolescents learn through social interaction and cultural context.</a:t>
          </a:r>
          <a:endParaRPr lang="en-US"/>
        </a:p>
      </dgm:t>
    </dgm:pt>
    <dgm:pt modelId="{2DFA2BEC-A554-4529-9888-9354410D8F69}" type="parTrans" cxnId="{F1641D82-A03F-4994-A4A4-7C9C9C5F6CFD}">
      <dgm:prSet/>
      <dgm:spPr/>
      <dgm:t>
        <a:bodyPr/>
        <a:lstStyle/>
        <a:p>
          <a:endParaRPr lang="en-US"/>
        </a:p>
      </dgm:t>
    </dgm:pt>
    <dgm:pt modelId="{043F3CF0-7D55-4337-A613-A331C188736E}" type="sibTrans" cxnId="{F1641D82-A03F-4994-A4A4-7C9C9C5F6CFD}">
      <dgm:prSet/>
      <dgm:spPr/>
      <dgm:t>
        <a:bodyPr/>
        <a:lstStyle/>
        <a:p>
          <a:endParaRPr lang="en-US"/>
        </a:p>
      </dgm:t>
    </dgm:pt>
    <dgm:pt modelId="{24295A37-8769-4FC0-B7F3-28ADEAF5F223}" type="pres">
      <dgm:prSet presAssocID="{DADDE335-63F6-4951-A255-0E73EDB58CA9}" presName="linear" presStyleCnt="0">
        <dgm:presLayoutVars>
          <dgm:animLvl val="lvl"/>
          <dgm:resizeHandles val="exact"/>
        </dgm:presLayoutVars>
      </dgm:prSet>
      <dgm:spPr/>
    </dgm:pt>
    <dgm:pt modelId="{CE4E311A-8B4C-4272-81EC-D924F72369BD}" type="pres">
      <dgm:prSet presAssocID="{8126B1AF-4068-4A0E-B82F-C44F510AE20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0CF29F7-3AA8-47C1-AD88-3B8FF04C04F8}" type="pres">
      <dgm:prSet presAssocID="{EE31CA3C-0980-44CD-8425-3263364D5153}" presName="spacer" presStyleCnt="0"/>
      <dgm:spPr/>
    </dgm:pt>
    <dgm:pt modelId="{BBFCA4A7-3FB4-4E48-A0EE-2FEC76B77DC8}" type="pres">
      <dgm:prSet presAssocID="{59AAB07D-0159-4639-8D08-ED2C500D923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8F896BD-037C-48A6-B65D-B015F072F5ED}" type="pres">
      <dgm:prSet presAssocID="{DCC80F6C-B53F-4E0A-B9AA-AB7E27EE0130}" presName="spacer" presStyleCnt="0"/>
      <dgm:spPr/>
    </dgm:pt>
    <dgm:pt modelId="{CE21FFC0-8C64-42B0-9EF9-2CF023725F4F}" type="pres">
      <dgm:prSet presAssocID="{6C8707DD-1619-4F5E-A00D-4002648AD47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39BAC04-04EF-4D06-B6E8-B869235685B8}" srcId="{DADDE335-63F6-4951-A255-0E73EDB58CA9}" destId="{8126B1AF-4068-4A0E-B82F-C44F510AE20A}" srcOrd="0" destOrd="0" parTransId="{2DB9092B-9AFD-41FE-B394-95AD45C7B3E7}" sibTransId="{EE31CA3C-0980-44CD-8425-3263364D5153}"/>
    <dgm:cxn modelId="{3777861E-D48B-4449-BD53-D1B9D722E119}" srcId="{DADDE335-63F6-4951-A255-0E73EDB58CA9}" destId="{59AAB07D-0159-4639-8D08-ED2C500D9238}" srcOrd="1" destOrd="0" parTransId="{4687D767-C238-4A14-B3B6-A16D52F430EB}" sibTransId="{DCC80F6C-B53F-4E0A-B9AA-AB7E27EE0130}"/>
    <dgm:cxn modelId="{7A47832E-7C45-4B8A-93CD-2D7AE7D322AC}" type="presOf" srcId="{6C8707DD-1619-4F5E-A00D-4002648AD47A}" destId="{CE21FFC0-8C64-42B0-9EF9-2CF023725F4F}" srcOrd="0" destOrd="0" presId="urn:microsoft.com/office/officeart/2005/8/layout/vList2"/>
    <dgm:cxn modelId="{A087BE4D-40D7-4CAE-88E3-A2625ACC5B0F}" type="presOf" srcId="{8126B1AF-4068-4A0E-B82F-C44F510AE20A}" destId="{CE4E311A-8B4C-4272-81EC-D924F72369BD}" srcOrd="0" destOrd="0" presId="urn:microsoft.com/office/officeart/2005/8/layout/vList2"/>
    <dgm:cxn modelId="{F1641D82-A03F-4994-A4A4-7C9C9C5F6CFD}" srcId="{DADDE335-63F6-4951-A255-0E73EDB58CA9}" destId="{6C8707DD-1619-4F5E-A00D-4002648AD47A}" srcOrd="2" destOrd="0" parTransId="{2DFA2BEC-A554-4529-9888-9354410D8F69}" sibTransId="{043F3CF0-7D55-4337-A613-A331C188736E}"/>
    <dgm:cxn modelId="{219CBF95-EA66-4914-BBFF-26E6CCA6877F}" type="presOf" srcId="{59AAB07D-0159-4639-8D08-ED2C500D9238}" destId="{BBFCA4A7-3FB4-4E48-A0EE-2FEC76B77DC8}" srcOrd="0" destOrd="0" presId="urn:microsoft.com/office/officeart/2005/8/layout/vList2"/>
    <dgm:cxn modelId="{B52539CA-67D0-4928-BB2F-FF9307A46895}" type="presOf" srcId="{DADDE335-63F6-4951-A255-0E73EDB58CA9}" destId="{24295A37-8769-4FC0-B7F3-28ADEAF5F223}" srcOrd="0" destOrd="0" presId="urn:microsoft.com/office/officeart/2005/8/layout/vList2"/>
    <dgm:cxn modelId="{61765B16-9A5F-4280-B2F8-4085D73F3CBE}" type="presParOf" srcId="{24295A37-8769-4FC0-B7F3-28ADEAF5F223}" destId="{CE4E311A-8B4C-4272-81EC-D924F72369BD}" srcOrd="0" destOrd="0" presId="urn:microsoft.com/office/officeart/2005/8/layout/vList2"/>
    <dgm:cxn modelId="{F60077E7-3249-4B16-BEE2-461BD103A80C}" type="presParOf" srcId="{24295A37-8769-4FC0-B7F3-28ADEAF5F223}" destId="{20CF29F7-3AA8-47C1-AD88-3B8FF04C04F8}" srcOrd="1" destOrd="0" presId="urn:microsoft.com/office/officeart/2005/8/layout/vList2"/>
    <dgm:cxn modelId="{9BDF057B-BBC0-4340-9735-020E745A6DF4}" type="presParOf" srcId="{24295A37-8769-4FC0-B7F3-28ADEAF5F223}" destId="{BBFCA4A7-3FB4-4E48-A0EE-2FEC76B77DC8}" srcOrd="2" destOrd="0" presId="urn:microsoft.com/office/officeart/2005/8/layout/vList2"/>
    <dgm:cxn modelId="{BA0D35E6-1C75-46E7-88D6-E16573159321}" type="presParOf" srcId="{24295A37-8769-4FC0-B7F3-28ADEAF5F223}" destId="{28F896BD-037C-48A6-B65D-B015F072F5ED}" srcOrd="3" destOrd="0" presId="urn:microsoft.com/office/officeart/2005/8/layout/vList2"/>
    <dgm:cxn modelId="{5934062E-0F50-44C6-AEE9-B7BC89747FB6}" type="presParOf" srcId="{24295A37-8769-4FC0-B7F3-28ADEAF5F223}" destId="{CE21FFC0-8C64-42B0-9EF9-2CF023725F4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8D17E31A-08A0-4665-B4A8-D7512BE7467F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8751128-5896-44E4-8244-68655E3F5416}">
      <dgm:prSet/>
      <dgm:spPr/>
      <dgm:t>
        <a:bodyPr/>
        <a:lstStyle/>
        <a:p>
          <a:r>
            <a:rPr lang="en-GB"/>
            <a:t>Secure attachments is crucial throughout life. </a:t>
          </a:r>
          <a:endParaRPr lang="en-US"/>
        </a:p>
      </dgm:t>
    </dgm:pt>
    <dgm:pt modelId="{D8397343-60D0-4876-998A-84A77519855D}" type="parTrans" cxnId="{5CECBC7F-CB52-4FBF-B773-E2995B973745}">
      <dgm:prSet/>
      <dgm:spPr/>
      <dgm:t>
        <a:bodyPr/>
        <a:lstStyle/>
        <a:p>
          <a:endParaRPr lang="en-US"/>
        </a:p>
      </dgm:t>
    </dgm:pt>
    <dgm:pt modelId="{F8ACE697-7C75-497A-8580-2A164A283B2D}" type="sibTrans" cxnId="{5CECBC7F-CB52-4FBF-B773-E2995B973745}">
      <dgm:prSet/>
      <dgm:spPr/>
      <dgm:t>
        <a:bodyPr/>
        <a:lstStyle/>
        <a:p>
          <a:endParaRPr lang="en-US"/>
        </a:p>
      </dgm:t>
    </dgm:pt>
    <dgm:pt modelId="{59D3D4CF-84D5-4EF4-AFBB-1874597083C1}">
      <dgm:prSet/>
      <dgm:spPr/>
      <dgm:t>
        <a:bodyPr/>
        <a:lstStyle/>
        <a:p>
          <a:r>
            <a:rPr lang="en-GB"/>
            <a:t>Parents typically provide stable base for adolescents to:</a:t>
          </a:r>
          <a:endParaRPr lang="en-US"/>
        </a:p>
      </dgm:t>
    </dgm:pt>
    <dgm:pt modelId="{B6F4B507-8435-40A3-A811-B6748AAA570B}" type="parTrans" cxnId="{32BC3D26-ECCE-45C3-B0B7-89B7F97AC892}">
      <dgm:prSet/>
      <dgm:spPr/>
      <dgm:t>
        <a:bodyPr/>
        <a:lstStyle/>
        <a:p>
          <a:endParaRPr lang="en-US"/>
        </a:p>
      </dgm:t>
    </dgm:pt>
    <dgm:pt modelId="{A69E040A-512F-4307-91E6-EA8357BB50F8}" type="sibTrans" cxnId="{32BC3D26-ECCE-45C3-B0B7-89B7F97AC892}">
      <dgm:prSet/>
      <dgm:spPr/>
      <dgm:t>
        <a:bodyPr/>
        <a:lstStyle/>
        <a:p>
          <a:endParaRPr lang="en-US"/>
        </a:p>
      </dgm:t>
    </dgm:pt>
    <dgm:pt modelId="{D10AFC82-BA85-4D4E-ADEC-22D6C448A376}">
      <dgm:prSet/>
      <dgm:spPr/>
      <dgm:t>
        <a:bodyPr/>
        <a:lstStyle/>
        <a:p>
          <a:r>
            <a:rPr lang="en-GB"/>
            <a:t>explore their own identities</a:t>
          </a:r>
          <a:endParaRPr lang="en-US"/>
        </a:p>
      </dgm:t>
    </dgm:pt>
    <dgm:pt modelId="{3EFA5AA4-5AF8-4FE4-A50B-EC1CF949E96C}" type="parTrans" cxnId="{D6E60F1D-7C1F-42CF-9C48-BC6E77A976BD}">
      <dgm:prSet/>
      <dgm:spPr/>
      <dgm:t>
        <a:bodyPr/>
        <a:lstStyle/>
        <a:p>
          <a:endParaRPr lang="en-US"/>
        </a:p>
      </dgm:t>
    </dgm:pt>
    <dgm:pt modelId="{05BA2425-E2AE-4B22-8138-693CBD42DB8B}" type="sibTrans" cxnId="{D6E60F1D-7C1F-42CF-9C48-BC6E77A976BD}">
      <dgm:prSet/>
      <dgm:spPr/>
      <dgm:t>
        <a:bodyPr/>
        <a:lstStyle/>
        <a:p>
          <a:endParaRPr lang="en-US"/>
        </a:p>
      </dgm:t>
    </dgm:pt>
    <dgm:pt modelId="{FE97BB79-D1CA-465A-9A67-2BCD47F46641}">
      <dgm:prSet/>
      <dgm:spPr/>
      <dgm:t>
        <a:bodyPr/>
        <a:lstStyle/>
        <a:p>
          <a:r>
            <a:rPr lang="en-GB"/>
            <a:t>form close relationships with peers and romantic partners.</a:t>
          </a:r>
          <a:endParaRPr lang="en-US"/>
        </a:p>
      </dgm:t>
    </dgm:pt>
    <dgm:pt modelId="{993F0D17-9EC8-429C-B744-EF4A68A8C118}" type="parTrans" cxnId="{1F9DC082-5DF0-4DB2-8EA8-E9AC31029215}">
      <dgm:prSet/>
      <dgm:spPr/>
      <dgm:t>
        <a:bodyPr/>
        <a:lstStyle/>
        <a:p>
          <a:endParaRPr lang="en-US"/>
        </a:p>
      </dgm:t>
    </dgm:pt>
    <dgm:pt modelId="{B553CC7E-6F32-4613-8773-C360E606ABA0}" type="sibTrans" cxnId="{1F9DC082-5DF0-4DB2-8EA8-E9AC31029215}">
      <dgm:prSet/>
      <dgm:spPr/>
      <dgm:t>
        <a:bodyPr/>
        <a:lstStyle/>
        <a:p>
          <a:endParaRPr lang="en-US"/>
        </a:p>
      </dgm:t>
    </dgm:pt>
    <dgm:pt modelId="{2B3D3690-9B0A-4A5F-A40D-A70B381262E7}">
      <dgm:prSet/>
      <dgm:spPr/>
      <dgm:t>
        <a:bodyPr/>
        <a:lstStyle/>
        <a:p>
          <a:r>
            <a:rPr lang="en-GB"/>
            <a:t>Adolescents with insecure attachments might:</a:t>
          </a:r>
          <a:endParaRPr lang="en-US"/>
        </a:p>
      </dgm:t>
    </dgm:pt>
    <dgm:pt modelId="{933E1189-1AB9-4472-80DD-5094DBC1AF88}" type="parTrans" cxnId="{42DBD143-5EB7-4650-A0B8-701E53463BAE}">
      <dgm:prSet/>
      <dgm:spPr/>
      <dgm:t>
        <a:bodyPr/>
        <a:lstStyle/>
        <a:p>
          <a:endParaRPr lang="en-US"/>
        </a:p>
      </dgm:t>
    </dgm:pt>
    <dgm:pt modelId="{39C0AE7C-5D97-4D4A-935E-FE4B71355D48}" type="sibTrans" cxnId="{42DBD143-5EB7-4650-A0B8-701E53463BAE}">
      <dgm:prSet/>
      <dgm:spPr/>
      <dgm:t>
        <a:bodyPr/>
        <a:lstStyle/>
        <a:p>
          <a:endParaRPr lang="en-US"/>
        </a:p>
      </dgm:t>
    </dgm:pt>
    <dgm:pt modelId="{F75E2E2D-6C80-4D3E-B08E-0DF70F0412F0}">
      <dgm:prSet/>
      <dgm:spPr/>
      <dgm:t>
        <a:bodyPr/>
        <a:lstStyle/>
        <a:p>
          <a:r>
            <a:rPr lang="en-GB"/>
            <a:t>struggle with trust and intimacy in relationships</a:t>
          </a:r>
          <a:endParaRPr lang="en-US"/>
        </a:p>
      </dgm:t>
    </dgm:pt>
    <dgm:pt modelId="{DAC22FAE-3D37-420E-8C46-37A2B3C37F47}" type="parTrans" cxnId="{58CF7574-E6C2-44EA-88B1-E60C9ABC3B57}">
      <dgm:prSet/>
      <dgm:spPr/>
      <dgm:t>
        <a:bodyPr/>
        <a:lstStyle/>
        <a:p>
          <a:endParaRPr lang="en-US"/>
        </a:p>
      </dgm:t>
    </dgm:pt>
    <dgm:pt modelId="{A8516D8A-AB68-46E2-93BC-23C0014778E1}" type="sibTrans" cxnId="{58CF7574-E6C2-44EA-88B1-E60C9ABC3B57}">
      <dgm:prSet/>
      <dgm:spPr/>
      <dgm:t>
        <a:bodyPr/>
        <a:lstStyle/>
        <a:p>
          <a:endParaRPr lang="en-US"/>
        </a:p>
      </dgm:t>
    </dgm:pt>
    <dgm:pt modelId="{FCCBFC45-0DF7-40E1-B805-4D76A721A792}">
      <dgm:prSet/>
      <dgm:spPr/>
      <dgm:t>
        <a:bodyPr/>
        <a:lstStyle/>
        <a:p>
          <a:r>
            <a:rPr lang="en-GB"/>
            <a:t>may become overly dependent on others for validation.</a:t>
          </a:r>
          <a:endParaRPr lang="en-US"/>
        </a:p>
      </dgm:t>
    </dgm:pt>
    <dgm:pt modelId="{C55537FA-AB45-476F-A8E8-99288BC85B70}" type="parTrans" cxnId="{97FC5DE2-5CE5-4AA2-AFFB-F5D0FC9C6DE6}">
      <dgm:prSet/>
      <dgm:spPr/>
      <dgm:t>
        <a:bodyPr/>
        <a:lstStyle/>
        <a:p>
          <a:endParaRPr lang="en-US"/>
        </a:p>
      </dgm:t>
    </dgm:pt>
    <dgm:pt modelId="{E85EBC77-0DD6-4B3A-AF37-3E60D3199F25}" type="sibTrans" cxnId="{97FC5DE2-5CE5-4AA2-AFFB-F5D0FC9C6DE6}">
      <dgm:prSet/>
      <dgm:spPr/>
      <dgm:t>
        <a:bodyPr/>
        <a:lstStyle/>
        <a:p>
          <a:endParaRPr lang="en-US"/>
        </a:p>
      </dgm:t>
    </dgm:pt>
    <dgm:pt modelId="{89634440-E0AE-486F-9F86-91407AD59316}" type="pres">
      <dgm:prSet presAssocID="{8D17E31A-08A0-4665-B4A8-D7512BE7467F}" presName="vert0" presStyleCnt="0">
        <dgm:presLayoutVars>
          <dgm:dir/>
          <dgm:animOne val="branch"/>
          <dgm:animLvl val="lvl"/>
        </dgm:presLayoutVars>
      </dgm:prSet>
      <dgm:spPr/>
    </dgm:pt>
    <dgm:pt modelId="{771B26CF-46F6-460F-A65A-82D35BD37354}" type="pres">
      <dgm:prSet presAssocID="{88751128-5896-44E4-8244-68655E3F5416}" presName="thickLine" presStyleLbl="alignNode1" presStyleIdx="0" presStyleCnt="3"/>
      <dgm:spPr/>
    </dgm:pt>
    <dgm:pt modelId="{DDA856B7-DAD0-4CBA-9C98-DA880DC7D96A}" type="pres">
      <dgm:prSet presAssocID="{88751128-5896-44E4-8244-68655E3F5416}" presName="horz1" presStyleCnt="0"/>
      <dgm:spPr/>
    </dgm:pt>
    <dgm:pt modelId="{841DA6BC-555D-4728-AEDC-86545C1871A7}" type="pres">
      <dgm:prSet presAssocID="{88751128-5896-44E4-8244-68655E3F5416}" presName="tx1" presStyleLbl="revTx" presStyleIdx="0" presStyleCnt="7"/>
      <dgm:spPr/>
    </dgm:pt>
    <dgm:pt modelId="{568B4980-0105-4E74-A01D-F312988A4998}" type="pres">
      <dgm:prSet presAssocID="{88751128-5896-44E4-8244-68655E3F5416}" presName="vert1" presStyleCnt="0"/>
      <dgm:spPr/>
    </dgm:pt>
    <dgm:pt modelId="{5CCA702F-39C4-4747-971C-2A50DB5758EB}" type="pres">
      <dgm:prSet presAssocID="{59D3D4CF-84D5-4EF4-AFBB-1874597083C1}" presName="thickLine" presStyleLbl="alignNode1" presStyleIdx="1" presStyleCnt="3"/>
      <dgm:spPr/>
    </dgm:pt>
    <dgm:pt modelId="{E70FC98F-173D-4544-A890-1AD9CCBEB7A1}" type="pres">
      <dgm:prSet presAssocID="{59D3D4CF-84D5-4EF4-AFBB-1874597083C1}" presName="horz1" presStyleCnt="0"/>
      <dgm:spPr/>
    </dgm:pt>
    <dgm:pt modelId="{1789E007-091A-4EB2-8307-321EEA240BD8}" type="pres">
      <dgm:prSet presAssocID="{59D3D4CF-84D5-4EF4-AFBB-1874597083C1}" presName="tx1" presStyleLbl="revTx" presStyleIdx="1" presStyleCnt="7"/>
      <dgm:spPr/>
    </dgm:pt>
    <dgm:pt modelId="{B6275481-1DFC-48CA-907A-6F6E59A2D187}" type="pres">
      <dgm:prSet presAssocID="{59D3D4CF-84D5-4EF4-AFBB-1874597083C1}" presName="vert1" presStyleCnt="0"/>
      <dgm:spPr/>
    </dgm:pt>
    <dgm:pt modelId="{A5987AEF-59ED-47CC-9434-E79498232425}" type="pres">
      <dgm:prSet presAssocID="{D10AFC82-BA85-4D4E-ADEC-22D6C448A376}" presName="vertSpace2a" presStyleCnt="0"/>
      <dgm:spPr/>
    </dgm:pt>
    <dgm:pt modelId="{D7643438-F1BD-4242-BA59-8AEAAFC619D3}" type="pres">
      <dgm:prSet presAssocID="{D10AFC82-BA85-4D4E-ADEC-22D6C448A376}" presName="horz2" presStyleCnt="0"/>
      <dgm:spPr/>
    </dgm:pt>
    <dgm:pt modelId="{004A9DBE-9596-4732-83FB-287CEC2CA870}" type="pres">
      <dgm:prSet presAssocID="{D10AFC82-BA85-4D4E-ADEC-22D6C448A376}" presName="horzSpace2" presStyleCnt="0"/>
      <dgm:spPr/>
    </dgm:pt>
    <dgm:pt modelId="{A08D8E8E-1712-4392-AD71-981B2714AD5B}" type="pres">
      <dgm:prSet presAssocID="{D10AFC82-BA85-4D4E-ADEC-22D6C448A376}" presName="tx2" presStyleLbl="revTx" presStyleIdx="2" presStyleCnt="7"/>
      <dgm:spPr/>
    </dgm:pt>
    <dgm:pt modelId="{75A276C1-7898-4769-AA09-6D835AA274F5}" type="pres">
      <dgm:prSet presAssocID="{D10AFC82-BA85-4D4E-ADEC-22D6C448A376}" presName="vert2" presStyleCnt="0"/>
      <dgm:spPr/>
    </dgm:pt>
    <dgm:pt modelId="{6E92E13E-79BD-48CB-B817-A607EEF71F2C}" type="pres">
      <dgm:prSet presAssocID="{D10AFC82-BA85-4D4E-ADEC-22D6C448A376}" presName="thinLine2b" presStyleLbl="callout" presStyleIdx="0" presStyleCnt="4"/>
      <dgm:spPr/>
    </dgm:pt>
    <dgm:pt modelId="{7F9B40B4-B96E-442F-9CCE-78C39993D6D2}" type="pres">
      <dgm:prSet presAssocID="{D10AFC82-BA85-4D4E-ADEC-22D6C448A376}" presName="vertSpace2b" presStyleCnt="0"/>
      <dgm:spPr/>
    </dgm:pt>
    <dgm:pt modelId="{2315B3CB-864A-4205-8EE3-CA51C86A6A9B}" type="pres">
      <dgm:prSet presAssocID="{FE97BB79-D1CA-465A-9A67-2BCD47F46641}" presName="horz2" presStyleCnt="0"/>
      <dgm:spPr/>
    </dgm:pt>
    <dgm:pt modelId="{72AE2970-349F-4708-83C1-423692C03C96}" type="pres">
      <dgm:prSet presAssocID="{FE97BB79-D1CA-465A-9A67-2BCD47F46641}" presName="horzSpace2" presStyleCnt="0"/>
      <dgm:spPr/>
    </dgm:pt>
    <dgm:pt modelId="{5E4B9A79-12EB-4B73-B79E-517ECDFB9B92}" type="pres">
      <dgm:prSet presAssocID="{FE97BB79-D1CA-465A-9A67-2BCD47F46641}" presName="tx2" presStyleLbl="revTx" presStyleIdx="3" presStyleCnt="7"/>
      <dgm:spPr/>
    </dgm:pt>
    <dgm:pt modelId="{B83CF976-D560-4AEB-A039-963890BEBAD6}" type="pres">
      <dgm:prSet presAssocID="{FE97BB79-D1CA-465A-9A67-2BCD47F46641}" presName="vert2" presStyleCnt="0"/>
      <dgm:spPr/>
    </dgm:pt>
    <dgm:pt modelId="{BD8BF726-D33A-4CCC-88F2-47A0E9A5CA23}" type="pres">
      <dgm:prSet presAssocID="{FE97BB79-D1CA-465A-9A67-2BCD47F46641}" presName="thinLine2b" presStyleLbl="callout" presStyleIdx="1" presStyleCnt="4"/>
      <dgm:spPr/>
    </dgm:pt>
    <dgm:pt modelId="{FC9F0042-A175-437F-84DA-0E20A10FD47D}" type="pres">
      <dgm:prSet presAssocID="{FE97BB79-D1CA-465A-9A67-2BCD47F46641}" presName="vertSpace2b" presStyleCnt="0"/>
      <dgm:spPr/>
    </dgm:pt>
    <dgm:pt modelId="{B5C5E0B9-F5D1-4227-A2E7-0C809D791815}" type="pres">
      <dgm:prSet presAssocID="{2B3D3690-9B0A-4A5F-A40D-A70B381262E7}" presName="thickLine" presStyleLbl="alignNode1" presStyleIdx="2" presStyleCnt="3"/>
      <dgm:spPr/>
    </dgm:pt>
    <dgm:pt modelId="{21C020D8-15EE-41BC-A134-F2C09EB3E30E}" type="pres">
      <dgm:prSet presAssocID="{2B3D3690-9B0A-4A5F-A40D-A70B381262E7}" presName="horz1" presStyleCnt="0"/>
      <dgm:spPr/>
    </dgm:pt>
    <dgm:pt modelId="{195B454F-0450-40A2-8F1D-F416EFBF9CFC}" type="pres">
      <dgm:prSet presAssocID="{2B3D3690-9B0A-4A5F-A40D-A70B381262E7}" presName="tx1" presStyleLbl="revTx" presStyleIdx="4" presStyleCnt="7"/>
      <dgm:spPr/>
    </dgm:pt>
    <dgm:pt modelId="{EF42D1CE-29F7-4BAA-8C78-4AE5BCEAA90D}" type="pres">
      <dgm:prSet presAssocID="{2B3D3690-9B0A-4A5F-A40D-A70B381262E7}" presName="vert1" presStyleCnt="0"/>
      <dgm:spPr/>
    </dgm:pt>
    <dgm:pt modelId="{8719F1F1-71FD-4142-BF44-A9756305FE94}" type="pres">
      <dgm:prSet presAssocID="{F75E2E2D-6C80-4D3E-B08E-0DF70F0412F0}" presName="vertSpace2a" presStyleCnt="0"/>
      <dgm:spPr/>
    </dgm:pt>
    <dgm:pt modelId="{D0E6EEDF-770B-47A7-ACE2-95E4C2E4AC57}" type="pres">
      <dgm:prSet presAssocID="{F75E2E2D-6C80-4D3E-B08E-0DF70F0412F0}" presName="horz2" presStyleCnt="0"/>
      <dgm:spPr/>
    </dgm:pt>
    <dgm:pt modelId="{C8B89016-246F-4231-8BDA-53A8F899E519}" type="pres">
      <dgm:prSet presAssocID="{F75E2E2D-6C80-4D3E-B08E-0DF70F0412F0}" presName="horzSpace2" presStyleCnt="0"/>
      <dgm:spPr/>
    </dgm:pt>
    <dgm:pt modelId="{D39F106B-A33A-46DB-8920-73E1109B41E2}" type="pres">
      <dgm:prSet presAssocID="{F75E2E2D-6C80-4D3E-B08E-0DF70F0412F0}" presName="tx2" presStyleLbl="revTx" presStyleIdx="5" presStyleCnt="7"/>
      <dgm:spPr/>
    </dgm:pt>
    <dgm:pt modelId="{05745B39-E485-47B8-8D72-6DE77071C9A1}" type="pres">
      <dgm:prSet presAssocID="{F75E2E2D-6C80-4D3E-B08E-0DF70F0412F0}" presName="vert2" presStyleCnt="0"/>
      <dgm:spPr/>
    </dgm:pt>
    <dgm:pt modelId="{236F9EB4-77A6-47B5-BDB4-4DF1A88B7E21}" type="pres">
      <dgm:prSet presAssocID="{F75E2E2D-6C80-4D3E-B08E-0DF70F0412F0}" presName="thinLine2b" presStyleLbl="callout" presStyleIdx="2" presStyleCnt="4"/>
      <dgm:spPr/>
    </dgm:pt>
    <dgm:pt modelId="{F6A757B2-4B49-49ED-92AA-11B5852033B2}" type="pres">
      <dgm:prSet presAssocID="{F75E2E2D-6C80-4D3E-B08E-0DF70F0412F0}" presName="vertSpace2b" presStyleCnt="0"/>
      <dgm:spPr/>
    </dgm:pt>
    <dgm:pt modelId="{E40E1926-8077-43C0-8C4C-25DA5BD06D79}" type="pres">
      <dgm:prSet presAssocID="{FCCBFC45-0DF7-40E1-B805-4D76A721A792}" presName="horz2" presStyleCnt="0"/>
      <dgm:spPr/>
    </dgm:pt>
    <dgm:pt modelId="{74FEF2DF-5D8F-4D04-B0B4-ECE449C7BBDD}" type="pres">
      <dgm:prSet presAssocID="{FCCBFC45-0DF7-40E1-B805-4D76A721A792}" presName="horzSpace2" presStyleCnt="0"/>
      <dgm:spPr/>
    </dgm:pt>
    <dgm:pt modelId="{141C072D-4B53-4513-AF63-F17F26A48A01}" type="pres">
      <dgm:prSet presAssocID="{FCCBFC45-0DF7-40E1-B805-4D76A721A792}" presName="tx2" presStyleLbl="revTx" presStyleIdx="6" presStyleCnt="7"/>
      <dgm:spPr/>
    </dgm:pt>
    <dgm:pt modelId="{4FD6E8EA-5180-477B-B3F4-3DF431DF20BD}" type="pres">
      <dgm:prSet presAssocID="{FCCBFC45-0DF7-40E1-B805-4D76A721A792}" presName="vert2" presStyleCnt="0"/>
      <dgm:spPr/>
    </dgm:pt>
    <dgm:pt modelId="{A983D069-7421-4CF4-99F2-BB7FA22EB8A6}" type="pres">
      <dgm:prSet presAssocID="{FCCBFC45-0DF7-40E1-B805-4D76A721A792}" presName="thinLine2b" presStyleLbl="callout" presStyleIdx="3" presStyleCnt="4"/>
      <dgm:spPr/>
    </dgm:pt>
    <dgm:pt modelId="{6FE4BF49-EB2E-4596-BBBD-DE80288FB178}" type="pres">
      <dgm:prSet presAssocID="{FCCBFC45-0DF7-40E1-B805-4D76A721A792}" presName="vertSpace2b" presStyleCnt="0"/>
      <dgm:spPr/>
    </dgm:pt>
  </dgm:ptLst>
  <dgm:cxnLst>
    <dgm:cxn modelId="{D6E60F1D-7C1F-42CF-9C48-BC6E77A976BD}" srcId="{59D3D4CF-84D5-4EF4-AFBB-1874597083C1}" destId="{D10AFC82-BA85-4D4E-ADEC-22D6C448A376}" srcOrd="0" destOrd="0" parTransId="{3EFA5AA4-5AF8-4FE4-A50B-EC1CF949E96C}" sibTransId="{05BA2425-E2AE-4B22-8138-693CBD42DB8B}"/>
    <dgm:cxn modelId="{32BC3D26-ECCE-45C3-B0B7-89B7F97AC892}" srcId="{8D17E31A-08A0-4665-B4A8-D7512BE7467F}" destId="{59D3D4CF-84D5-4EF4-AFBB-1874597083C1}" srcOrd="1" destOrd="0" parTransId="{B6F4B507-8435-40A3-A811-B6748AAA570B}" sibTransId="{A69E040A-512F-4307-91E6-EA8357BB50F8}"/>
    <dgm:cxn modelId="{DF704162-E4F1-4E4E-9D9F-9203F8A9D4B6}" type="presOf" srcId="{FCCBFC45-0DF7-40E1-B805-4D76A721A792}" destId="{141C072D-4B53-4513-AF63-F17F26A48A01}" srcOrd="0" destOrd="0" presId="urn:microsoft.com/office/officeart/2008/layout/LinedList"/>
    <dgm:cxn modelId="{41AC2463-F6A5-4071-B6DC-4319CF3B171D}" type="presOf" srcId="{59D3D4CF-84D5-4EF4-AFBB-1874597083C1}" destId="{1789E007-091A-4EB2-8307-321EEA240BD8}" srcOrd="0" destOrd="0" presId="urn:microsoft.com/office/officeart/2008/layout/LinedList"/>
    <dgm:cxn modelId="{42DBD143-5EB7-4650-A0B8-701E53463BAE}" srcId="{8D17E31A-08A0-4665-B4A8-D7512BE7467F}" destId="{2B3D3690-9B0A-4A5F-A40D-A70B381262E7}" srcOrd="2" destOrd="0" parTransId="{933E1189-1AB9-4472-80DD-5094DBC1AF88}" sibTransId="{39C0AE7C-5D97-4D4A-935E-FE4B71355D48}"/>
    <dgm:cxn modelId="{9971E863-68C5-44E0-A1A2-2AFA8A088F0D}" type="presOf" srcId="{88751128-5896-44E4-8244-68655E3F5416}" destId="{841DA6BC-555D-4728-AEDC-86545C1871A7}" srcOrd="0" destOrd="0" presId="urn:microsoft.com/office/officeart/2008/layout/LinedList"/>
    <dgm:cxn modelId="{80B93947-B25E-4205-9903-266B6271AC1E}" type="presOf" srcId="{FE97BB79-D1CA-465A-9A67-2BCD47F46641}" destId="{5E4B9A79-12EB-4B73-B79E-517ECDFB9B92}" srcOrd="0" destOrd="0" presId="urn:microsoft.com/office/officeart/2008/layout/LinedList"/>
    <dgm:cxn modelId="{CE5CA671-630B-410C-A28E-8428AE654923}" type="presOf" srcId="{F75E2E2D-6C80-4D3E-B08E-0DF70F0412F0}" destId="{D39F106B-A33A-46DB-8920-73E1109B41E2}" srcOrd="0" destOrd="0" presId="urn:microsoft.com/office/officeart/2008/layout/LinedList"/>
    <dgm:cxn modelId="{58CF7574-E6C2-44EA-88B1-E60C9ABC3B57}" srcId="{2B3D3690-9B0A-4A5F-A40D-A70B381262E7}" destId="{F75E2E2D-6C80-4D3E-B08E-0DF70F0412F0}" srcOrd="0" destOrd="0" parTransId="{DAC22FAE-3D37-420E-8C46-37A2B3C37F47}" sibTransId="{A8516D8A-AB68-46E2-93BC-23C0014778E1}"/>
    <dgm:cxn modelId="{5CECBC7F-CB52-4FBF-B773-E2995B973745}" srcId="{8D17E31A-08A0-4665-B4A8-D7512BE7467F}" destId="{88751128-5896-44E4-8244-68655E3F5416}" srcOrd="0" destOrd="0" parTransId="{D8397343-60D0-4876-998A-84A77519855D}" sibTransId="{F8ACE697-7C75-497A-8580-2A164A283B2D}"/>
    <dgm:cxn modelId="{1F9DC082-5DF0-4DB2-8EA8-E9AC31029215}" srcId="{59D3D4CF-84D5-4EF4-AFBB-1874597083C1}" destId="{FE97BB79-D1CA-465A-9A67-2BCD47F46641}" srcOrd="1" destOrd="0" parTransId="{993F0D17-9EC8-429C-B744-EF4A68A8C118}" sibTransId="{B553CC7E-6F32-4613-8773-C360E606ABA0}"/>
    <dgm:cxn modelId="{5B963FC1-D897-41DA-9644-24345ABD9A98}" type="presOf" srcId="{2B3D3690-9B0A-4A5F-A40D-A70B381262E7}" destId="{195B454F-0450-40A2-8F1D-F416EFBF9CFC}" srcOrd="0" destOrd="0" presId="urn:microsoft.com/office/officeart/2008/layout/LinedList"/>
    <dgm:cxn modelId="{637CACD1-4992-4ACD-AE84-1B6AC6412358}" type="presOf" srcId="{D10AFC82-BA85-4D4E-ADEC-22D6C448A376}" destId="{A08D8E8E-1712-4392-AD71-981B2714AD5B}" srcOrd="0" destOrd="0" presId="urn:microsoft.com/office/officeart/2008/layout/LinedList"/>
    <dgm:cxn modelId="{97FC5DE2-5CE5-4AA2-AFFB-F5D0FC9C6DE6}" srcId="{2B3D3690-9B0A-4A5F-A40D-A70B381262E7}" destId="{FCCBFC45-0DF7-40E1-B805-4D76A721A792}" srcOrd="1" destOrd="0" parTransId="{C55537FA-AB45-476F-A8E8-99288BC85B70}" sibTransId="{E85EBC77-0DD6-4B3A-AF37-3E60D3199F25}"/>
    <dgm:cxn modelId="{26AD2BF2-2026-4EAB-A0E2-1C9DC7808B98}" type="presOf" srcId="{8D17E31A-08A0-4665-B4A8-D7512BE7467F}" destId="{89634440-E0AE-486F-9F86-91407AD59316}" srcOrd="0" destOrd="0" presId="urn:microsoft.com/office/officeart/2008/layout/LinedList"/>
    <dgm:cxn modelId="{371A8149-E64F-480C-B26F-77F0367B7545}" type="presParOf" srcId="{89634440-E0AE-486F-9F86-91407AD59316}" destId="{771B26CF-46F6-460F-A65A-82D35BD37354}" srcOrd="0" destOrd="0" presId="urn:microsoft.com/office/officeart/2008/layout/LinedList"/>
    <dgm:cxn modelId="{9313536E-4558-4DC3-AEA8-B74927DBC780}" type="presParOf" srcId="{89634440-E0AE-486F-9F86-91407AD59316}" destId="{DDA856B7-DAD0-4CBA-9C98-DA880DC7D96A}" srcOrd="1" destOrd="0" presId="urn:microsoft.com/office/officeart/2008/layout/LinedList"/>
    <dgm:cxn modelId="{7CD777AD-9C36-48AC-87ED-EAFCAF1E0600}" type="presParOf" srcId="{DDA856B7-DAD0-4CBA-9C98-DA880DC7D96A}" destId="{841DA6BC-555D-4728-AEDC-86545C1871A7}" srcOrd="0" destOrd="0" presId="urn:microsoft.com/office/officeart/2008/layout/LinedList"/>
    <dgm:cxn modelId="{0F8661F6-71F6-404C-86CD-566622A2E8A9}" type="presParOf" srcId="{DDA856B7-DAD0-4CBA-9C98-DA880DC7D96A}" destId="{568B4980-0105-4E74-A01D-F312988A4998}" srcOrd="1" destOrd="0" presId="urn:microsoft.com/office/officeart/2008/layout/LinedList"/>
    <dgm:cxn modelId="{CFFF917E-2E9A-4AB2-824D-2FD273692702}" type="presParOf" srcId="{89634440-E0AE-486F-9F86-91407AD59316}" destId="{5CCA702F-39C4-4747-971C-2A50DB5758EB}" srcOrd="2" destOrd="0" presId="urn:microsoft.com/office/officeart/2008/layout/LinedList"/>
    <dgm:cxn modelId="{7E53E7B1-487B-4172-83C5-435276665187}" type="presParOf" srcId="{89634440-E0AE-486F-9F86-91407AD59316}" destId="{E70FC98F-173D-4544-A890-1AD9CCBEB7A1}" srcOrd="3" destOrd="0" presId="urn:microsoft.com/office/officeart/2008/layout/LinedList"/>
    <dgm:cxn modelId="{A8A0EA42-17CA-4EE4-8E2D-9FF3425E3641}" type="presParOf" srcId="{E70FC98F-173D-4544-A890-1AD9CCBEB7A1}" destId="{1789E007-091A-4EB2-8307-321EEA240BD8}" srcOrd="0" destOrd="0" presId="urn:microsoft.com/office/officeart/2008/layout/LinedList"/>
    <dgm:cxn modelId="{87CF46C2-8584-4B29-982E-A43C77F7BFE2}" type="presParOf" srcId="{E70FC98F-173D-4544-A890-1AD9CCBEB7A1}" destId="{B6275481-1DFC-48CA-907A-6F6E59A2D187}" srcOrd="1" destOrd="0" presId="urn:microsoft.com/office/officeart/2008/layout/LinedList"/>
    <dgm:cxn modelId="{A45E9666-F1DD-4E9F-BD83-4C4F44B9C188}" type="presParOf" srcId="{B6275481-1DFC-48CA-907A-6F6E59A2D187}" destId="{A5987AEF-59ED-47CC-9434-E79498232425}" srcOrd="0" destOrd="0" presId="urn:microsoft.com/office/officeart/2008/layout/LinedList"/>
    <dgm:cxn modelId="{D3D813DD-CF67-40DF-BD26-7171FDC02DB7}" type="presParOf" srcId="{B6275481-1DFC-48CA-907A-6F6E59A2D187}" destId="{D7643438-F1BD-4242-BA59-8AEAAFC619D3}" srcOrd="1" destOrd="0" presId="urn:microsoft.com/office/officeart/2008/layout/LinedList"/>
    <dgm:cxn modelId="{8703A343-14C3-488B-BBA3-C4B6F37E68F9}" type="presParOf" srcId="{D7643438-F1BD-4242-BA59-8AEAAFC619D3}" destId="{004A9DBE-9596-4732-83FB-287CEC2CA870}" srcOrd="0" destOrd="0" presId="urn:microsoft.com/office/officeart/2008/layout/LinedList"/>
    <dgm:cxn modelId="{C986A2AE-E139-46AF-98CE-89D25FB67C0C}" type="presParOf" srcId="{D7643438-F1BD-4242-BA59-8AEAAFC619D3}" destId="{A08D8E8E-1712-4392-AD71-981B2714AD5B}" srcOrd="1" destOrd="0" presId="urn:microsoft.com/office/officeart/2008/layout/LinedList"/>
    <dgm:cxn modelId="{49A19237-096B-4EF9-BB2F-403BAC7958E9}" type="presParOf" srcId="{D7643438-F1BD-4242-BA59-8AEAAFC619D3}" destId="{75A276C1-7898-4769-AA09-6D835AA274F5}" srcOrd="2" destOrd="0" presId="urn:microsoft.com/office/officeart/2008/layout/LinedList"/>
    <dgm:cxn modelId="{0A5790DF-86D7-4442-9B10-7B562F9F7369}" type="presParOf" srcId="{B6275481-1DFC-48CA-907A-6F6E59A2D187}" destId="{6E92E13E-79BD-48CB-B817-A607EEF71F2C}" srcOrd="2" destOrd="0" presId="urn:microsoft.com/office/officeart/2008/layout/LinedList"/>
    <dgm:cxn modelId="{9914346A-650F-4E30-82E0-716482A1B3D4}" type="presParOf" srcId="{B6275481-1DFC-48CA-907A-6F6E59A2D187}" destId="{7F9B40B4-B96E-442F-9CCE-78C39993D6D2}" srcOrd="3" destOrd="0" presId="urn:microsoft.com/office/officeart/2008/layout/LinedList"/>
    <dgm:cxn modelId="{E696E486-019B-4620-9965-B3137A70B490}" type="presParOf" srcId="{B6275481-1DFC-48CA-907A-6F6E59A2D187}" destId="{2315B3CB-864A-4205-8EE3-CA51C86A6A9B}" srcOrd="4" destOrd="0" presId="urn:microsoft.com/office/officeart/2008/layout/LinedList"/>
    <dgm:cxn modelId="{2F793384-3FFF-4623-AF02-AC590E8059F1}" type="presParOf" srcId="{2315B3CB-864A-4205-8EE3-CA51C86A6A9B}" destId="{72AE2970-349F-4708-83C1-423692C03C96}" srcOrd="0" destOrd="0" presId="urn:microsoft.com/office/officeart/2008/layout/LinedList"/>
    <dgm:cxn modelId="{57E742A2-9C4E-4E3D-B49E-9B6E71D91592}" type="presParOf" srcId="{2315B3CB-864A-4205-8EE3-CA51C86A6A9B}" destId="{5E4B9A79-12EB-4B73-B79E-517ECDFB9B92}" srcOrd="1" destOrd="0" presId="urn:microsoft.com/office/officeart/2008/layout/LinedList"/>
    <dgm:cxn modelId="{7D97DE7F-3B04-42E4-AC0D-DDEA1601D399}" type="presParOf" srcId="{2315B3CB-864A-4205-8EE3-CA51C86A6A9B}" destId="{B83CF976-D560-4AEB-A039-963890BEBAD6}" srcOrd="2" destOrd="0" presId="urn:microsoft.com/office/officeart/2008/layout/LinedList"/>
    <dgm:cxn modelId="{3B0809CE-1300-48FF-94BC-BF71C10F53F5}" type="presParOf" srcId="{B6275481-1DFC-48CA-907A-6F6E59A2D187}" destId="{BD8BF726-D33A-4CCC-88F2-47A0E9A5CA23}" srcOrd="5" destOrd="0" presId="urn:microsoft.com/office/officeart/2008/layout/LinedList"/>
    <dgm:cxn modelId="{E4E85801-DA01-46D0-931F-EFDD860901EC}" type="presParOf" srcId="{B6275481-1DFC-48CA-907A-6F6E59A2D187}" destId="{FC9F0042-A175-437F-84DA-0E20A10FD47D}" srcOrd="6" destOrd="0" presId="urn:microsoft.com/office/officeart/2008/layout/LinedList"/>
    <dgm:cxn modelId="{CF0BCEBD-91D8-492E-BBF2-ADFDE2CD6831}" type="presParOf" srcId="{89634440-E0AE-486F-9F86-91407AD59316}" destId="{B5C5E0B9-F5D1-4227-A2E7-0C809D791815}" srcOrd="4" destOrd="0" presId="urn:microsoft.com/office/officeart/2008/layout/LinedList"/>
    <dgm:cxn modelId="{C23398EC-AC7B-4F58-B454-B24D0BC128F7}" type="presParOf" srcId="{89634440-E0AE-486F-9F86-91407AD59316}" destId="{21C020D8-15EE-41BC-A134-F2C09EB3E30E}" srcOrd="5" destOrd="0" presId="urn:microsoft.com/office/officeart/2008/layout/LinedList"/>
    <dgm:cxn modelId="{92B2EDC3-B529-49F4-913F-E372250AA8AF}" type="presParOf" srcId="{21C020D8-15EE-41BC-A134-F2C09EB3E30E}" destId="{195B454F-0450-40A2-8F1D-F416EFBF9CFC}" srcOrd="0" destOrd="0" presId="urn:microsoft.com/office/officeart/2008/layout/LinedList"/>
    <dgm:cxn modelId="{90550A0D-3AEC-46FD-A53E-0938A029CA78}" type="presParOf" srcId="{21C020D8-15EE-41BC-A134-F2C09EB3E30E}" destId="{EF42D1CE-29F7-4BAA-8C78-4AE5BCEAA90D}" srcOrd="1" destOrd="0" presId="urn:microsoft.com/office/officeart/2008/layout/LinedList"/>
    <dgm:cxn modelId="{B3061C5D-DA01-465C-98AC-DC1B1317DDEE}" type="presParOf" srcId="{EF42D1CE-29F7-4BAA-8C78-4AE5BCEAA90D}" destId="{8719F1F1-71FD-4142-BF44-A9756305FE94}" srcOrd="0" destOrd="0" presId="urn:microsoft.com/office/officeart/2008/layout/LinedList"/>
    <dgm:cxn modelId="{9007577E-3A95-4991-9364-B9796F6C9C0A}" type="presParOf" srcId="{EF42D1CE-29F7-4BAA-8C78-4AE5BCEAA90D}" destId="{D0E6EEDF-770B-47A7-ACE2-95E4C2E4AC57}" srcOrd="1" destOrd="0" presId="urn:microsoft.com/office/officeart/2008/layout/LinedList"/>
    <dgm:cxn modelId="{D827BB86-E039-4BB5-AD46-8915C7A44FAA}" type="presParOf" srcId="{D0E6EEDF-770B-47A7-ACE2-95E4C2E4AC57}" destId="{C8B89016-246F-4231-8BDA-53A8F899E519}" srcOrd="0" destOrd="0" presId="urn:microsoft.com/office/officeart/2008/layout/LinedList"/>
    <dgm:cxn modelId="{189D2066-D620-442E-9DE8-98C615165B72}" type="presParOf" srcId="{D0E6EEDF-770B-47A7-ACE2-95E4C2E4AC57}" destId="{D39F106B-A33A-46DB-8920-73E1109B41E2}" srcOrd="1" destOrd="0" presId="urn:microsoft.com/office/officeart/2008/layout/LinedList"/>
    <dgm:cxn modelId="{F683A505-ABD4-4159-9BFD-F66AEFC82783}" type="presParOf" srcId="{D0E6EEDF-770B-47A7-ACE2-95E4C2E4AC57}" destId="{05745B39-E485-47B8-8D72-6DE77071C9A1}" srcOrd="2" destOrd="0" presId="urn:microsoft.com/office/officeart/2008/layout/LinedList"/>
    <dgm:cxn modelId="{9E4E6929-FB65-4564-A20C-4C8BF1BEC306}" type="presParOf" srcId="{EF42D1CE-29F7-4BAA-8C78-4AE5BCEAA90D}" destId="{236F9EB4-77A6-47B5-BDB4-4DF1A88B7E21}" srcOrd="2" destOrd="0" presId="urn:microsoft.com/office/officeart/2008/layout/LinedList"/>
    <dgm:cxn modelId="{68391831-B90B-40FB-B0DA-18F6CED4B3CF}" type="presParOf" srcId="{EF42D1CE-29F7-4BAA-8C78-4AE5BCEAA90D}" destId="{F6A757B2-4B49-49ED-92AA-11B5852033B2}" srcOrd="3" destOrd="0" presId="urn:microsoft.com/office/officeart/2008/layout/LinedList"/>
    <dgm:cxn modelId="{26E0132C-8D36-4DE2-AD03-7523EFA22A2E}" type="presParOf" srcId="{EF42D1CE-29F7-4BAA-8C78-4AE5BCEAA90D}" destId="{E40E1926-8077-43C0-8C4C-25DA5BD06D79}" srcOrd="4" destOrd="0" presId="urn:microsoft.com/office/officeart/2008/layout/LinedList"/>
    <dgm:cxn modelId="{D3D3CF97-A1E0-43BA-B5CA-B1FC8A5247F1}" type="presParOf" srcId="{E40E1926-8077-43C0-8C4C-25DA5BD06D79}" destId="{74FEF2DF-5D8F-4D04-B0B4-ECE449C7BBDD}" srcOrd="0" destOrd="0" presId="urn:microsoft.com/office/officeart/2008/layout/LinedList"/>
    <dgm:cxn modelId="{207CA67A-E26E-456D-A1B0-44B1726D75BC}" type="presParOf" srcId="{E40E1926-8077-43C0-8C4C-25DA5BD06D79}" destId="{141C072D-4B53-4513-AF63-F17F26A48A01}" srcOrd="1" destOrd="0" presId="urn:microsoft.com/office/officeart/2008/layout/LinedList"/>
    <dgm:cxn modelId="{1D9EEF97-DE20-4603-A5C5-7789E8B22C5B}" type="presParOf" srcId="{E40E1926-8077-43C0-8C4C-25DA5BD06D79}" destId="{4FD6E8EA-5180-477B-B3F4-3DF431DF20BD}" srcOrd="2" destOrd="0" presId="urn:microsoft.com/office/officeart/2008/layout/LinedList"/>
    <dgm:cxn modelId="{5E68B3C8-AC96-437E-B293-97E9959BE2A4}" type="presParOf" srcId="{EF42D1CE-29F7-4BAA-8C78-4AE5BCEAA90D}" destId="{A983D069-7421-4CF4-99F2-BB7FA22EB8A6}" srcOrd="5" destOrd="0" presId="urn:microsoft.com/office/officeart/2008/layout/LinedList"/>
    <dgm:cxn modelId="{D6788F2E-03A2-44E4-A82E-F1F2520C1EC0}" type="presParOf" srcId="{EF42D1CE-29F7-4BAA-8C78-4AE5BCEAA90D}" destId="{6FE4BF49-EB2E-4596-BBBD-DE80288FB178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23E3BF82-D0EF-475B-9A57-5582B829FF79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AF5037D-2548-4CD8-B014-C7157CD767F3}">
      <dgm:prSet/>
      <dgm:spPr/>
      <dgm:t>
        <a:bodyPr/>
        <a:lstStyle/>
        <a:p>
          <a:r>
            <a:rPr lang="en-GB" dirty="0"/>
            <a:t>Childhood: High neuroplasticity; critical periods for language and sensory development. </a:t>
          </a:r>
          <a:endParaRPr lang="en-US" dirty="0"/>
        </a:p>
      </dgm:t>
    </dgm:pt>
    <dgm:pt modelId="{503C4C56-8507-4782-89E6-694989E90EF3}" type="parTrans" cxnId="{16239995-7DC1-476E-9DB8-A0FCCFC7EDB3}">
      <dgm:prSet/>
      <dgm:spPr/>
      <dgm:t>
        <a:bodyPr/>
        <a:lstStyle/>
        <a:p>
          <a:endParaRPr lang="en-US"/>
        </a:p>
      </dgm:t>
    </dgm:pt>
    <dgm:pt modelId="{7BF0CD8E-D09D-492A-9FCF-96D70CD03206}" type="sibTrans" cxnId="{16239995-7DC1-476E-9DB8-A0FCCFC7EDB3}">
      <dgm:prSet/>
      <dgm:spPr/>
      <dgm:t>
        <a:bodyPr/>
        <a:lstStyle/>
        <a:p>
          <a:endParaRPr lang="en-US"/>
        </a:p>
      </dgm:t>
    </dgm:pt>
    <dgm:pt modelId="{AC0843E3-7E10-4EDA-BF94-B1D42326C6CE}">
      <dgm:prSet/>
      <dgm:spPr/>
      <dgm:t>
        <a:bodyPr/>
        <a:lstStyle/>
        <a:p>
          <a:r>
            <a:rPr lang="en-GB"/>
            <a:t>Adulthood: Continued neuroplasticity; importance of mental stimulation and learning. </a:t>
          </a:r>
          <a:endParaRPr lang="en-US"/>
        </a:p>
      </dgm:t>
    </dgm:pt>
    <dgm:pt modelId="{144BE1D8-7414-4505-85F9-B0F09CDF5C72}" type="parTrans" cxnId="{D0F894EA-40BB-4CE2-B6F7-BD68D3E2E7FD}">
      <dgm:prSet/>
      <dgm:spPr/>
      <dgm:t>
        <a:bodyPr/>
        <a:lstStyle/>
        <a:p>
          <a:endParaRPr lang="en-US"/>
        </a:p>
      </dgm:t>
    </dgm:pt>
    <dgm:pt modelId="{C2B37598-C33B-4349-8EB6-7C8E0F786CB5}" type="sibTrans" cxnId="{D0F894EA-40BB-4CE2-B6F7-BD68D3E2E7FD}">
      <dgm:prSet/>
      <dgm:spPr/>
      <dgm:t>
        <a:bodyPr/>
        <a:lstStyle/>
        <a:p>
          <a:endParaRPr lang="en-US"/>
        </a:p>
      </dgm:t>
    </dgm:pt>
    <dgm:pt modelId="{75922249-573A-44E8-AFD6-B86EEAF460E9}">
      <dgm:prSet/>
      <dgm:spPr/>
      <dgm:t>
        <a:bodyPr/>
        <a:lstStyle/>
        <a:p>
          <a:r>
            <a:rPr lang="en-GB" dirty="0"/>
            <a:t>Aging: Neuroplasticity slows but remains present; benefits of cognitive activities.</a:t>
          </a:r>
          <a:endParaRPr lang="en-US" dirty="0"/>
        </a:p>
      </dgm:t>
    </dgm:pt>
    <dgm:pt modelId="{DCEF2FF3-3EFF-4468-97FA-D7BC1105F22A}" type="parTrans" cxnId="{3B729601-397C-4302-9E39-D1F8F8AC9ED9}">
      <dgm:prSet/>
      <dgm:spPr/>
      <dgm:t>
        <a:bodyPr/>
        <a:lstStyle/>
        <a:p>
          <a:endParaRPr lang="en-US"/>
        </a:p>
      </dgm:t>
    </dgm:pt>
    <dgm:pt modelId="{800B95F0-BD51-43E4-B7A9-BC9A782CC366}" type="sibTrans" cxnId="{3B729601-397C-4302-9E39-D1F8F8AC9ED9}">
      <dgm:prSet/>
      <dgm:spPr/>
      <dgm:t>
        <a:bodyPr/>
        <a:lstStyle/>
        <a:p>
          <a:endParaRPr lang="en-US"/>
        </a:p>
      </dgm:t>
    </dgm:pt>
    <dgm:pt modelId="{D43B0DA8-3C42-4053-807D-18DADA693A86}" type="pres">
      <dgm:prSet presAssocID="{23E3BF82-D0EF-475B-9A57-5582B829FF79}" presName="vert0" presStyleCnt="0">
        <dgm:presLayoutVars>
          <dgm:dir/>
          <dgm:animOne val="branch"/>
          <dgm:animLvl val="lvl"/>
        </dgm:presLayoutVars>
      </dgm:prSet>
      <dgm:spPr/>
    </dgm:pt>
    <dgm:pt modelId="{9DD157D2-74B0-43CD-AFBD-B1EEB4429812}" type="pres">
      <dgm:prSet presAssocID="{2AF5037D-2548-4CD8-B014-C7157CD767F3}" presName="thickLine" presStyleLbl="alignNode1" presStyleIdx="0" presStyleCnt="3"/>
      <dgm:spPr/>
    </dgm:pt>
    <dgm:pt modelId="{C2A207B1-6B53-49FA-8F99-5343ED70FD9F}" type="pres">
      <dgm:prSet presAssocID="{2AF5037D-2548-4CD8-B014-C7157CD767F3}" presName="horz1" presStyleCnt="0"/>
      <dgm:spPr/>
    </dgm:pt>
    <dgm:pt modelId="{02F7B134-2F9E-4366-B543-318EF0D9FB2C}" type="pres">
      <dgm:prSet presAssocID="{2AF5037D-2548-4CD8-B014-C7157CD767F3}" presName="tx1" presStyleLbl="revTx" presStyleIdx="0" presStyleCnt="3"/>
      <dgm:spPr/>
    </dgm:pt>
    <dgm:pt modelId="{990A2748-72E9-4878-8C25-EEB1119E1763}" type="pres">
      <dgm:prSet presAssocID="{2AF5037D-2548-4CD8-B014-C7157CD767F3}" presName="vert1" presStyleCnt="0"/>
      <dgm:spPr/>
    </dgm:pt>
    <dgm:pt modelId="{4BC17CF4-C883-4EF9-8093-BB9A7AECD0DD}" type="pres">
      <dgm:prSet presAssocID="{AC0843E3-7E10-4EDA-BF94-B1D42326C6CE}" presName="thickLine" presStyleLbl="alignNode1" presStyleIdx="1" presStyleCnt="3"/>
      <dgm:spPr/>
    </dgm:pt>
    <dgm:pt modelId="{7E21BB03-68FB-4C2B-8315-285AC4AA406E}" type="pres">
      <dgm:prSet presAssocID="{AC0843E3-7E10-4EDA-BF94-B1D42326C6CE}" presName="horz1" presStyleCnt="0"/>
      <dgm:spPr/>
    </dgm:pt>
    <dgm:pt modelId="{BE48548A-D91C-4948-8C41-301D2F54B12D}" type="pres">
      <dgm:prSet presAssocID="{AC0843E3-7E10-4EDA-BF94-B1D42326C6CE}" presName="tx1" presStyleLbl="revTx" presStyleIdx="1" presStyleCnt="3"/>
      <dgm:spPr/>
    </dgm:pt>
    <dgm:pt modelId="{427A5DAF-FD86-4ED8-B077-9C85A8FA80FB}" type="pres">
      <dgm:prSet presAssocID="{AC0843E3-7E10-4EDA-BF94-B1D42326C6CE}" presName="vert1" presStyleCnt="0"/>
      <dgm:spPr/>
    </dgm:pt>
    <dgm:pt modelId="{EC9DDE9C-1CA0-4475-9619-F214025F90C0}" type="pres">
      <dgm:prSet presAssocID="{75922249-573A-44E8-AFD6-B86EEAF460E9}" presName="thickLine" presStyleLbl="alignNode1" presStyleIdx="2" presStyleCnt="3"/>
      <dgm:spPr/>
    </dgm:pt>
    <dgm:pt modelId="{828B377B-D99E-49C5-B6D9-EF5959FE4E4D}" type="pres">
      <dgm:prSet presAssocID="{75922249-573A-44E8-AFD6-B86EEAF460E9}" presName="horz1" presStyleCnt="0"/>
      <dgm:spPr/>
    </dgm:pt>
    <dgm:pt modelId="{02FEFF1B-84E0-4BC1-A472-C2579D44DAAF}" type="pres">
      <dgm:prSet presAssocID="{75922249-573A-44E8-AFD6-B86EEAF460E9}" presName="tx1" presStyleLbl="revTx" presStyleIdx="2" presStyleCnt="3"/>
      <dgm:spPr/>
    </dgm:pt>
    <dgm:pt modelId="{CC80D9B4-348A-4A81-9209-E462AA382C82}" type="pres">
      <dgm:prSet presAssocID="{75922249-573A-44E8-AFD6-B86EEAF460E9}" presName="vert1" presStyleCnt="0"/>
      <dgm:spPr/>
    </dgm:pt>
  </dgm:ptLst>
  <dgm:cxnLst>
    <dgm:cxn modelId="{3B729601-397C-4302-9E39-D1F8F8AC9ED9}" srcId="{23E3BF82-D0EF-475B-9A57-5582B829FF79}" destId="{75922249-573A-44E8-AFD6-B86EEAF460E9}" srcOrd="2" destOrd="0" parTransId="{DCEF2FF3-3EFF-4468-97FA-D7BC1105F22A}" sibTransId="{800B95F0-BD51-43E4-B7A9-BC9A782CC366}"/>
    <dgm:cxn modelId="{07827B29-E87B-4239-B5C8-15769FFE6B18}" type="presOf" srcId="{AC0843E3-7E10-4EDA-BF94-B1D42326C6CE}" destId="{BE48548A-D91C-4948-8C41-301D2F54B12D}" srcOrd="0" destOrd="0" presId="urn:microsoft.com/office/officeart/2008/layout/LinedList"/>
    <dgm:cxn modelId="{37256F64-4D30-4D1E-8F0D-035E80978981}" type="presOf" srcId="{2AF5037D-2548-4CD8-B014-C7157CD767F3}" destId="{02F7B134-2F9E-4366-B543-318EF0D9FB2C}" srcOrd="0" destOrd="0" presId="urn:microsoft.com/office/officeart/2008/layout/LinedList"/>
    <dgm:cxn modelId="{9C9FDF44-F2C0-4512-B691-ABE385D5851E}" type="presOf" srcId="{75922249-573A-44E8-AFD6-B86EEAF460E9}" destId="{02FEFF1B-84E0-4BC1-A472-C2579D44DAAF}" srcOrd="0" destOrd="0" presId="urn:microsoft.com/office/officeart/2008/layout/LinedList"/>
    <dgm:cxn modelId="{16239995-7DC1-476E-9DB8-A0FCCFC7EDB3}" srcId="{23E3BF82-D0EF-475B-9A57-5582B829FF79}" destId="{2AF5037D-2548-4CD8-B014-C7157CD767F3}" srcOrd="0" destOrd="0" parTransId="{503C4C56-8507-4782-89E6-694989E90EF3}" sibTransId="{7BF0CD8E-D09D-492A-9FCF-96D70CD03206}"/>
    <dgm:cxn modelId="{15BC6AB0-2BC0-4C20-8FB4-AF55611D5D03}" type="presOf" srcId="{23E3BF82-D0EF-475B-9A57-5582B829FF79}" destId="{D43B0DA8-3C42-4053-807D-18DADA693A86}" srcOrd="0" destOrd="0" presId="urn:microsoft.com/office/officeart/2008/layout/LinedList"/>
    <dgm:cxn modelId="{D0F894EA-40BB-4CE2-B6F7-BD68D3E2E7FD}" srcId="{23E3BF82-D0EF-475B-9A57-5582B829FF79}" destId="{AC0843E3-7E10-4EDA-BF94-B1D42326C6CE}" srcOrd="1" destOrd="0" parTransId="{144BE1D8-7414-4505-85F9-B0F09CDF5C72}" sibTransId="{C2B37598-C33B-4349-8EB6-7C8E0F786CB5}"/>
    <dgm:cxn modelId="{6914086A-CB4B-4302-9BD5-656034554ACB}" type="presParOf" srcId="{D43B0DA8-3C42-4053-807D-18DADA693A86}" destId="{9DD157D2-74B0-43CD-AFBD-B1EEB4429812}" srcOrd="0" destOrd="0" presId="urn:microsoft.com/office/officeart/2008/layout/LinedList"/>
    <dgm:cxn modelId="{2A164B85-EB6F-4E8C-BEA2-2C9E5D96B959}" type="presParOf" srcId="{D43B0DA8-3C42-4053-807D-18DADA693A86}" destId="{C2A207B1-6B53-49FA-8F99-5343ED70FD9F}" srcOrd="1" destOrd="0" presId="urn:microsoft.com/office/officeart/2008/layout/LinedList"/>
    <dgm:cxn modelId="{C1E3999F-C319-495D-93DA-A51A5E2B9058}" type="presParOf" srcId="{C2A207B1-6B53-49FA-8F99-5343ED70FD9F}" destId="{02F7B134-2F9E-4366-B543-318EF0D9FB2C}" srcOrd="0" destOrd="0" presId="urn:microsoft.com/office/officeart/2008/layout/LinedList"/>
    <dgm:cxn modelId="{A6F65F67-5188-4FDC-AD24-D928A27B592F}" type="presParOf" srcId="{C2A207B1-6B53-49FA-8F99-5343ED70FD9F}" destId="{990A2748-72E9-4878-8C25-EEB1119E1763}" srcOrd="1" destOrd="0" presId="urn:microsoft.com/office/officeart/2008/layout/LinedList"/>
    <dgm:cxn modelId="{69004263-263D-4F00-9403-CF2E0720286C}" type="presParOf" srcId="{D43B0DA8-3C42-4053-807D-18DADA693A86}" destId="{4BC17CF4-C883-4EF9-8093-BB9A7AECD0DD}" srcOrd="2" destOrd="0" presId="urn:microsoft.com/office/officeart/2008/layout/LinedList"/>
    <dgm:cxn modelId="{737FA5A6-94E3-4521-B4C8-C1C8359CBD95}" type="presParOf" srcId="{D43B0DA8-3C42-4053-807D-18DADA693A86}" destId="{7E21BB03-68FB-4C2B-8315-285AC4AA406E}" srcOrd="3" destOrd="0" presId="urn:microsoft.com/office/officeart/2008/layout/LinedList"/>
    <dgm:cxn modelId="{0E409FD2-3D09-498E-B6DE-9DEA3E529C5E}" type="presParOf" srcId="{7E21BB03-68FB-4C2B-8315-285AC4AA406E}" destId="{BE48548A-D91C-4948-8C41-301D2F54B12D}" srcOrd="0" destOrd="0" presId="urn:microsoft.com/office/officeart/2008/layout/LinedList"/>
    <dgm:cxn modelId="{58B56AC5-FBD1-4965-B158-F39BF8DD165B}" type="presParOf" srcId="{7E21BB03-68FB-4C2B-8315-285AC4AA406E}" destId="{427A5DAF-FD86-4ED8-B077-9C85A8FA80FB}" srcOrd="1" destOrd="0" presId="urn:microsoft.com/office/officeart/2008/layout/LinedList"/>
    <dgm:cxn modelId="{4427C6B1-CFBB-446B-8FAD-D90C51F5CEB7}" type="presParOf" srcId="{D43B0DA8-3C42-4053-807D-18DADA693A86}" destId="{EC9DDE9C-1CA0-4475-9619-F214025F90C0}" srcOrd="4" destOrd="0" presId="urn:microsoft.com/office/officeart/2008/layout/LinedList"/>
    <dgm:cxn modelId="{F2A1CB91-71A5-4272-B4C3-050327D0813B}" type="presParOf" srcId="{D43B0DA8-3C42-4053-807D-18DADA693A86}" destId="{828B377B-D99E-49C5-B6D9-EF5959FE4E4D}" srcOrd="5" destOrd="0" presId="urn:microsoft.com/office/officeart/2008/layout/LinedList"/>
    <dgm:cxn modelId="{658F148F-8BDB-4344-8941-4AC1FF133124}" type="presParOf" srcId="{828B377B-D99E-49C5-B6D9-EF5959FE4E4D}" destId="{02FEFF1B-84E0-4BC1-A472-C2579D44DAAF}" srcOrd="0" destOrd="0" presId="urn:microsoft.com/office/officeart/2008/layout/LinedList"/>
    <dgm:cxn modelId="{7F51682F-0BCE-498C-BFC2-5B1DD272B2FA}" type="presParOf" srcId="{828B377B-D99E-49C5-B6D9-EF5959FE4E4D}" destId="{CC80D9B4-348A-4A81-9209-E462AA382C8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A12E63E8-EF44-47BF-8069-74BEE5B8DD2D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0FBA4EB-C5CF-4A6B-89CC-6DC855FA7566}">
      <dgm:prSet/>
      <dgm:spPr/>
      <dgm:t>
        <a:bodyPr/>
        <a:lstStyle/>
        <a:p>
          <a:r>
            <a:rPr lang="en-GB" dirty="0"/>
            <a:t>Learning New Skills: </a:t>
          </a:r>
        </a:p>
        <a:p>
          <a:r>
            <a:rPr lang="en-GB" dirty="0"/>
            <a:t>The brain adapts and forms new connections when learning new skills, such as a language or musical instrument.</a:t>
          </a:r>
          <a:endParaRPr lang="en-US" dirty="0"/>
        </a:p>
      </dgm:t>
    </dgm:pt>
    <dgm:pt modelId="{CE5FC1DE-54EE-41C0-9E9C-D3913B9C5F5D}" type="parTrans" cxnId="{0D0C65E6-D17F-420B-91B2-B80B59EBA648}">
      <dgm:prSet/>
      <dgm:spPr/>
      <dgm:t>
        <a:bodyPr/>
        <a:lstStyle/>
        <a:p>
          <a:endParaRPr lang="en-US"/>
        </a:p>
      </dgm:t>
    </dgm:pt>
    <dgm:pt modelId="{23FB3AAB-F479-4FC1-B362-192A7108A784}" type="sibTrans" cxnId="{0D0C65E6-D17F-420B-91B2-B80B59EBA648}">
      <dgm:prSet/>
      <dgm:spPr/>
      <dgm:t>
        <a:bodyPr/>
        <a:lstStyle/>
        <a:p>
          <a:endParaRPr lang="en-US"/>
        </a:p>
      </dgm:t>
    </dgm:pt>
    <dgm:pt modelId="{40CFE725-4B07-472C-8D10-4831B7D89325}">
      <dgm:prSet/>
      <dgm:spPr/>
      <dgm:t>
        <a:bodyPr/>
        <a:lstStyle/>
        <a:p>
          <a:r>
            <a:rPr lang="en-GB" dirty="0"/>
            <a:t>Continuous Education: </a:t>
          </a:r>
        </a:p>
        <a:p>
          <a:r>
            <a:rPr lang="en-GB" dirty="0"/>
            <a:t>Encourages lifelong learning to keep the brain engaged and adaptable.</a:t>
          </a:r>
          <a:endParaRPr lang="en-US" dirty="0"/>
        </a:p>
      </dgm:t>
    </dgm:pt>
    <dgm:pt modelId="{23EFD129-9B65-44D3-9CC6-EFB3E99ADEC6}" type="parTrans" cxnId="{5DCAED43-20C8-4DC6-A5A8-FBDD922A6AAC}">
      <dgm:prSet/>
      <dgm:spPr/>
      <dgm:t>
        <a:bodyPr/>
        <a:lstStyle/>
        <a:p>
          <a:endParaRPr lang="en-US"/>
        </a:p>
      </dgm:t>
    </dgm:pt>
    <dgm:pt modelId="{FCC3C0DF-3A98-4F1C-B374-F276708E55E4}" type="sibTrans" cxnId="{5DCAED43-20C8-4DC6-A5A8-FBDD922A6AAC}">
      <dgm:prSet/>
      <dgm:spPr/>
      <dgm:t>
        <a:bodyPr/>
        <a:lstStyle/>
        <a:p>
          <a:endParaRPr lang="en-US"/>
        </a:p>
      </dgm:t>
    </dgm:pt>
    <dgm:pt modelId="{07FB1065-4CE7-4795-90E1-0E3AFA2E93A1}">
      <dgm:prSet/>
      <dgm:spPr/>
      <dgm:t>
        <a:bodyPr/>
        <a:lstStyle/>
        <a:p>
          <a:r>
            <a:rPr lang="en-GB" dirty="0"/>
            <a:t>Brain Training: </a:t>
          </a:r>
        </a:p>
        <a:p>
          <a:r>
            <a:rPr lang="en-GB" dirty="0"/>
            <a:t>Activities that challenge the brain can maintain cognitive function and delay age-related decline.</a:t>
          </a:r>
          <a:endParaRPr lang="en-US" dirty="0"/>
        </a:p>
      </dgm:t>
    </dgm:pt>
    <dgm:pt modelId="{2674176E-24ED-4762-B0A5-22B02573AF01}" type="parTrans" cxnId="{0B0C247C-59CE-45BB-AA7F-01135CDBFE82}">
      <dgm:prSet/>
      <dgm:spPr/>
      <dgm:t>
        <a:bodyPr/>
        <a:lstStyle/>
        <a:p>
          <a:endParaRPr lang="en-US"/>
        </a:p>
      </dgm:t>
    </dgm:pt>
    <dgm:pt modelId="{DB90A4DF-DB62-471A-97CD-3670BD2FB737}" type="sibTrans" cxnId="{0B0C247C-59CE-45BB-AA7F-01135CDBFE82}">
      <dgm:prSet/>
      <dgm:spPr/>
      <dgm:t>
        <a:bodyPr/>
        <a:lstStyle/>
        <a:p>
          <a:endParaRPr lang="en-US"/>
        </a:p>
      </dgm:t>
    </dgm:pt>
    <dgm:pt modelId="{90AD2C55-8080-4A86-836B-85A358F2A0B7}" type="pres">
      <dgm:prSet presAssocID="{A12E63E8-EF44-47BF-8069-74BEE5B8DD2D}" presName="vert0" presStyleCnt="0">
        <dgm:presLayoutVars>
          <dgm:dir/>
          <dgm:animOne val="branch"/>
          <dgm:animLvl val="lvl"/>
        </dgm:presLayoutVars>
      </dgm:prSet>
      <dgm:spPr/>
    </dgm:pt>
    <dgm:pt modelId="{2FEB73AA-E3FB-4182-84B5-3E67DEECD3B4}" type="pres">
      <dgm:prSet presAssocID="{B0FBA4EB-C5CF-4A6B-89CC-6DC855FA7566}" presName="thickLine" presStyleLbl="alignNode1" presStyleIdx="0" presStyleCnt="3"/>
      <dgm:spPr/>
    </dgm:pt>
    <dgm:pt modelId="{11816C22-1954-4953-897E-58BC2A9DE644}" type="pres">
      <dgm:prSet presAssocID="{B0FBA4EB-C5CF-4A6B-89CC-6DC855FA7566}" presName="horz1" presStyleCnt="0"/>
      <dgm:spPr/>
    </dgm:pt>
    <dgm:pt modelId="{54BB2297-E50F-44EE-B0DC-D2A59651DF64}" type="pres">
      <dgm:prSet presAssocID="{B0FBA4EB-C5CF-4A6B-89CC-6DC855FA7566}" presName="tx1" presStyleLbl="revTx" presStyleIdx="0" presStyleCnt="3"/>
      <dgm:spPr/>
    </dgm:pt>
    <dgm:pt modelId="{4CCD7537-6904-44C7-8AF7-0C0F2BEA4F30}" type="pres">
      <dgm:prSet presAssocID="{B0FBA4EB-C5CF-4A6B-89CC-6DC855FA7566}" presName="vert1" presStyleCnt="0"/>
      <dgm:spPr/>
    </dgm:pt>
    <dgm:pt modelId="{0FF26389-CF73-472D-8321-8290E5548D1B}" type="pres">
      <dgm:prSet presAssocID="{40CFE725-4B07-472C-8D10-4831B7D89325}" presName="thickLine" presStyleLbl="alignNode1" presStyleIdx="1" presStyleCnt="3"/>
      <dgm:spPr/>
    </dgm:pt>
    <dgm:pt modelId="{F7033197-8A28-4A27-B6AD-6643BEE6882D}" type="pres">
      <dgm:prSet presAssocID="{40CFE725-4B07-472C-8D10-4831B7D89325}" presName="horz1" presStyleCnt="0"/>
      <dgm:spPr/>
    </dgm:pt>
    <dgm:pt modelId="{8F229D5E-0A96-4FB7-8FF4-49C46776CD27}" type="pres">
      <dgm:prSet presAssocID="{40CFE725-4B07-472C-8D10-4831B7D89325}" presName="tx1" presStyleLbl="revTx" presStyleIdx="1" presStyleCnt="3"/>
      <dgm:spPr/>
    </dgm:pt>
    <dgm:pt modelId="{50949118-094E-485C-8211-D82364C37ECD}" type="pres">
      <dgm:prSet presAssocID="{40CFE725-4B07-472C-8D10-4831B7D89325}" presName="vert1" presStyleCnt="0"/>
      <dgm:spPr/>
    </dgm:pt>
    <dgm:pt modelId="{75748E35-80EE-49AF-A576-33A4EB842C25}" type="pres">
      <dgm:prSet presAssocID="{07FB1065-4CE7-4795-90E1-0E3AFA2E93A1}" presName="thickLine" presStyleLbl="alignNode1" presStyleIdx="2" presStyleCnt="3"/>
      <dgm:spPr/>
    </dgm:pt>
    <dgm:pt modelId="{0DD2A67E-2905-48F5-A89C-B03764B9C20C}" type="pres">
      <dgm:prSet presAssocID="{07FB1065-4CE7-4795-90E1-0E3AFA2E93A1}" presName="horz1" presStyleCnt="0"/>
      <dgm:spPr/>
    </dgm:pt>
    <dgm:pt modelId="{9F8C143E-72E5-4668-8E82-B1367A82B3E9}" type="pres">
      <dgm:prSet presAssocID="{07FB1065-4CE7-4795-90E1-0E3AFA2E93A1}" presName="tx1" presStyleLbl="revTx" presStyleIdx="2" presStyleCnt="3"/>
      <dgm:spPr/>
    </dgm:pt>
    <dgm:pt modelId="{619E164A-67CF-46EA-9DD8-F44ACB648268}" type="pres">
      <dgm:prSet presAssocID="{07FB1065-4CE7-4795-90E1-0E3AFA2E93A1}" presName="vert1" presStyleCnt="0"/>
      <dgm:spPr/>
    </dgm:pt>
  </dgm:ptLst>
  <dgm:cxnLst>
    <dgm:cxn modelId="{2EC11113-70D3-4CFE-82FB-D96A30E3F9B1}" type="presOf" srcId="{B0FBA4EB-C5CF-4A6B-89CC-6DC855FA7566}" destId="{54BB2297-E50F-44EE-B0DC-D2A59651DF64}" srcOrd="0" destOrd="0" presId="urn:microsoft.com/office/officeart/2008/layout/LinedList"/>
    <dgm:cxn modelId="{5B4F0C5E-A01A-48ED-91F3-2F49B5A16A73}" type="presOf" srcId="{A12E63E8-EF44-47BF-8069-74BEE5B8DD2D}" destId="{90AD2C55-8080-4A86-836B-85A358F2A0B7}" srcOrd="0" destOrd="0" presId="urn:microsoft.com/office/officeart/2008/layout/LinedList"/>
    <dgm:cxn modelId="{5DCAED43-20C8-4DC6-A5A8-FBDD922A6AAC}" srcId="{A12E63E8-EF44-47BF-8069-74BEE5B8DD2D}" destId="{40CFE725-4B07-472C-8D10-4831B7D89325}" srcOrd="1" destOrd="0" parTransId="{23EFD129-9B65-44D3-9CC6-EFB3E99ADEC6}" sibTransId="{FCC3C0DF-3A98-4F1C-B374-F276708E55E4}"/>
    <dgm:cxn modelId="{0B0C247C-59CE-45BB-AA7F-01135CDBFE82}" srcId="{A12E63E8-EF44-47BF-8069-74BEE5B8DD2D}" destId="{07FB1065-4CE7-4795-90E1-0E3AFA2E93A1}" srcOrd="2" destOrd="0" parTransId="{2674176E-24ED-4762-B0A5-22B02573AF01}" sibTransId="{DB90A4DF-DB62-471A-97CD-3670BD2FB737}"/>
    <dgm:cxn modelId="{0D0C65E6-D17F-420B-91B2-B80B59EBA648}" srcId="{A12E63E8-EF44-47BF-8069-74BEE5B8DD2D}" destId="{B0FBA4EB-C5CF-4A6B-89CC-6DC855FA7566}" srcOrd="0" destOrd="0" parTransId="{CE5FC1DE-54EE-41C0-9E9C-D3913B9C5F5D}" sibTransId="{23FB3AAB-F479-4FC1-B362-192A7108A784}"/>
    <dgm:cxn modelId="{6DA921ED-34D6-4046-A5FB-8C0B9D5113F3}" type="presOf" srcId="{40CFE725-4B07-472C-8D10-4831B7D89325}" destId="{8F229D5E-0A96-4FB7-8FF4-49C46776CD27}" srcOrd="0" destOrd="0" presId="urn:microsoft.com/office/officeart/2008/layout/LinedList"/>
    <dgm:cxn modelId="{372E7CF6-060A-4EA9-9578-154D23A18098}" type="presOf" srcId="{07FB1065-4CE7-4795-90E1-0E3AFA2E93A1}" destId="{9F8C143E-72E5-4668-8E82-B1367A82B3E9}" srcOrd="0" destOrd="0" presId="urn:microsoft.com/office/officeart/2008/layout/LinedList"/>
    <dgm:cxn modelId="{18C4FCB4-83E5-4F1F-B162-19953AD104F0}" type="presParOf" srcId="{90AD2C55-8080-4A86-836B-85A358F2A0B7}" destId="{2FEB73AA-E3FB-4182-84B5-3E67DEECD3B4}" srcOrd="0" destOrd="0" presId="urn:microsoft.com/office/officeart/2008/layout/LinedList"/>
    <dgm:cxn modelId="{E8F9A43D-B477-4CB1-B56D-620C655E392F}" type="presParOf" srcId="{90AD2C55-8080-4A86-836B-85A358F2A0B7}" destId="{11816C22-1954-4953-897E-58BC2A9DE644}" srcOrd="1" destOrd="0" presId="urn:microsoft.com/office/officeart/2008/layout/LinedList"/>
    <dgm:cxn modelId="{7D57E285-CC50-4ADB-B733-DF8022B77314}" type="presParOf" srcId="{11816C22-1954-4953-897E-58BC2A9DE644}" destId="{54BB2297-E50F-44EE-B0DC-D2A59651DF64}" srcOrd="0" destOrd="0" presId="urn:microsoft.com/office/officeart/2008/layout/LinedList"/>
    <dgm:cxn modelId="{28FB2F71-487E-4F76-91ED-544820DD9A19}" type="presParOf" srcId="{11816C22-1954-4953-897E-58BC2A9DE644}" destId="{4CCD7537-6904-44C7-8AF7-0C0F2BEA4F30}" srcOrd="1" destOrd="0" presId="urn:microsoft.com/office/officeart/2008/layout/LinedList"/>
    <dgm:cxn modelId="{CF5435B9-AE02-4C65-BD25-95FE2356C968}" type="presParOf" srcId="{90AD2C55-8080-4A86-836B-85A358F2A0B7}" destId="{0FF26389-CF73-472D-8321-8290E5548D1B}" srcOrd="2" destOrd="0" presId="urn:microsoft.com/office/officeart/2008/layout/LinedList"/>
    <dgm:cxn modelId="{8952965B-3805-4EBC-AF46-5D5F83DD6187}" type="presParOf" srcId="{90AD2C55-8080-4A86-836B-85A358F2A0B7}" destId="{F7033197-8A28-4A27-B6AD-6643BEE6882D}" srcOrd="3" destOrd="0" presId="urn:microsoft.com/office/officeart/2008/layout/LinedList"/>
    <dgm:cxn modelId="{B50A078D-9FC0-4078-A4DC-65C4466C4FEF}" type="presParOf" srcId="{F7033197-8A28-4A27-B6AD-6643BEE6882D}" destId="{8F229D5E-0A96-4FB7-8FF4-49C46776CD27}" srcOrd="0" destOrd="0" presId="urn:microsoft.com/office/officeart/2008/layout/LinedList"/>
    <dgm:cxn modelId="{203BFF7C-E9B2-49CB-853C-91012820FD52}" type="presParOf" srcId="{F7033197-8A28-4A27-B6AD-6643BEE6882D}" destId="{50949118-094E-485C-8211-D82364C37ECD}" srcOrd="1" destOrd="0" presId="urn:microsoft.com/office/officeart/2008/layout/LinedList"/>
    <dgm:cxn modelId="{298CEEFA-FDD4-4CBC-802F-5A897F67C6E3}" type="presParOf" srcId="{90AD2C55-8080-4A86-836B-85A358F2A0B7}" destId="{75748E35-80EE-49AF-A576-33A4EB842C25}" srcOrd="4" destOrd="0" presId="urn:microsoft.com/office/officeart/2008/layout/LinedList"/>
    <dgm:cxn modelId="{58D66594-3AA4-4CA1-9361-FF235F567010}" type="presParOf" srcId="{90AD2C55-8080-4A86-836B-85A358F2A0B7}" destId="{0DD2A67E-2905-48F5-A89C-B03764B9C20C}" srcOrd="5" destOrd="0" presId="urn:microsoft.com/office/officeart/2008/layout/LinedList"/>
    <dgm:cxn modelId="{435A0569-B3C1-43A3-8322-8C183926B99C}" type="presParOf" srcId="{0DD2A67E-2905-48F5-A89C-B03764B9C20C}" destId="{9F8C143E-72E5-4668-8E82-B1367A82B3E9}" srcOrd="0" destOrd="0" presId="urn:microsoft.com/office/officeart/2008/layout/LinedList"/>
    <dgm:cxn modelId="{7AE8D635-5BD2-462F-B78F-2C584300B904}" type="presParOf" srcId="{0DD2A67E-2905-48F5-A89C-B03764B9C20C}" destId="{619E164A-67CF-46EA-9DD8-F44ACB64826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3D0BF4-687E-4EE6-A162-C377BF08B08F}">
      <dsp:nvSpPr>
        <dsp:cNvPr id="0" name=""/>
        <dsp:cNvSpPr/>
      </dsp:nvSpPr>
      <dsp:spPr>
        <a:xfrm>
          <a:off x="0" y="0"/>
          <a:ext cx="6096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F94CE6-871F-485D-B3EA-ABB4D94033E2}">
      <dsp:nvSpPr>
        <dsp:cNvPr id="0" name=""/>
        <dsp:cNvSpPr/>
      </dsp:nvSpPr>
      <dsp:spPr>
        <a:xfrm>
          <a:off x="0" y="0"/>
          <a:ext cx="6096000" cy="1333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Neurons: The brain's building blocks; specialized cells that transmit information.</a:t>
          </a:r>
          <a:endParaRPr lang="en-US" sz="2500" kern="1200"/>
        </a:p>
      </dsp:txBody>
      <dsp:txXfrm>
        <a:off x="0" y="0"/>
        <a:ext cx="6096000" cy="1333500"/>
      </dsp:txXfrm>
    </dsp:sp>
    <dsp:sp modelId="{50F51E75-3693-4C22-BA58-5499D3C08100}">
      <dsp:nvSpPr>
        <dsp:cNvPr id="0" name=""/>
        <dsp:cNvSpPr/>
      </dsp:nvSpPr>
      <dsp:spPr>
        <a:xfrm>
          <a:off x="0" y="1333499"/>
          <a:ext cx="60960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FAC0BA-501A-43CD-B60C-0927BC72081B}">
      <dsp:nvSpPr>
        <dsp:cNvPr id="0" name=""/>
        <dsp:cNvSpPr/>
      </dsp:nvSpPr>
      <dsp:spPr>
        <a:xfrm>
          <a:off x="0" y="1333500"/>
          <a:ext cx="6096000" cy="1333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Synapses: Connections between neurons where communication occurs.</a:t>
          </a:r>
          <a:endParaRPr lang="en-US" sz="2500" kern="1200"/>
        </a:p>
      </dsp:txBody>
      <dsp:txXfrm>
        <a:off x="0" y="1333500"/>
        <a:ext cx="6096000" cy="1333500"/>
      </dsp:txXfrm>
    </dsp:sp>
    <dsp:sp modelId="{0AEEC327-DC5D-4A49-AB45-683C62E00F27}">
      <dsp:nvSpPr>
        <dsp:cNvPr id="0" name=""/>
        <dsp:cNvSpPr/>
      </dsp:nvSpPr>
      <dsp:spPr>
        <a:xfrm>
          <a:off x="0" y="2666999"/>
          <a:ext cx="60960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5CB714-108E-4FA1-85C7-86EDE1C0968F}">
      <dsp:nvSpPr>
        <dsp:cNvPr id="0" name=""/>
        <dsp:cNvSpPr/>
      </dsp:nvSpPr>
      <dsp:spPr>
        <a:xfrm>
          <a:off x="0" y="2667000"/>
          <a:ext cx="6096000" cy="1333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Cerebral Cortex: The outer layer responsible for higher-order functions like thinking, perception, and language.</a:t>
          </a:r>
          <a:endParaRPr lang="en-US" sz="2500" kern="1200"/>
        </a:p>
      </dsp:txBody>
      <dsp:txXfrm>
        <a:off x="0" y="2667000"/>
        <a:ext cx="6096000" cy="1333500"/>
      </dsp:txXfrm>
    </dsp:sp>
    <dsp:sp modelId="{2D61AE3F-5890-4020-A9BC-A97F99F49802}">
      <dsp:nvSpPr>
        <dsp:cNvPr id="0" name=""/>
        <dsp:cNvSpPr/>
      </dsp:nvSpPr>
      <dsp:spPr>
        <a:xfrm>
          <a:off x="0" y="4000500"/>
          <a:ext cx="60960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36AA7B-3F44-45DE-8EFE-04987279EA3D}">
      <dsp:nvSpPr>
        <dsp:cNvPr id="0" name=""/>
        <dsp:cNvSpPr/>
      </dsp:nvSpPr>
      <dsp:spPr>
        <a:xfrm>
          <a:off x="0" y="4000500"/>
          <a:ext cx="6096000" cy="1333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Limbic System: The emotional centre of the brain, involved in memory and emotional responses.</a:t>
          </a:r>
          <a:endParaRPr lang="en-US" sz="2500" kern="1200"/>
        </a:p>
      </dsp:txBody>
      <dsp:txXfrm>
        <a:off x="0" y="4000500"/>
        <a:ext cx="6096000" cy="13335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B12479-2CAC-4E1A-88A2-BAE469719D3C}">
      <dsp:nvSpPr>
        <dsp:cNvPr id="0" name=""/>
        <dsp:cNvSpPr/>
      </dsp:nvSpPr>
      <dsp:spPr>
        <a:xfrm>
          <a:off x="0" y="0"/>
          <a:ext cx="6096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7E186F-501F-4DA7-A9D3-F9F6F56CB671}">
      <dsp:nvSpPr>
        <dsp:cNvPr id="0" name=""/>
        <dsp:cNvSpPr/>
      </dsp:nvSpPr>
      <dsp:spPr>
        <a:xfrm>
          <a:off x="0" y="0"/>
          <a:ext cx="6096000" cy="666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Neurulation</a:t>
          </a:r>
          <a:endParaRPr lang="en-US" sz="3100" kern="1200"/>
        </a:p>
      </dsp:txBody>
      <dsp:txXfrm>
        <a:off x="0" y="0"/>
        <a:ext cx="6096000" cy="666750"/>
      </dsp:txXfrm>
    </dsp:sp>
    <dsp:sp modelId="{00BB6DDB-BB47-4A00-8553-2F83BC6CEF4E}">
      <dsp:nvSpPr>
        <dsp:cNvPr id="0" name=""/>
        <dsp:cNvSpPr/>
      </dsp:nvSpPr>
      <dsp:spPr>
        <a:xfrm>
          <a:off x="0" y="666750"/>
          <a:ext cx="60960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B0A2CF-31F4-4327-8C48-3BDF5C6F4F96}">
      <dsp:nvSpPr>
        <dsp:cNvPr id="0" name=""/>
        <dsp:cNvSpPr/>
      </dsp:nvSpPr>
      <dsp:spPr>
        <a:xfrm>
          <a:off x="0" y="666750"/>
          <a:ext cx="6096000" cy="666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Proliferation</a:t>
          </a:r>
          <a:endParaRPr lang="en-US" sz="3100" kern="1200"/>
        </a:p>
      </dsp:txBody>
      <dsp:txXfrm>
        <a:off x="0" y="666750"/>
        <a:ext cx="6096000" cy="666750"/>
      </dsp:txXfrm>
    </dsp:sp>
    <dsp:sp modelId="{72FB2E71-1335-417B-B004-7082E2C9DA46}">
      <dsp:nvSpPr>
        <dsp:cNvPr id="0" name=""/>
        <dsp:cNvSpPr/>
      </dsp:nvSpPr>
      <dsp:spPr>
        <a:xfrm>
          <a:off x="0" y="1333500"/>
          <a:ext cx="60960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4E446D-631C-42A0-91B4-6D8C3799CB90}">
      <dsp:nvSpPr>
        <dsp:cNvPr id="0" name=""/>
        <dsp:cNvSpPr/>
      </dsp:nvSpPr>
      <dsp:spPr>
        <a:xfrm>
          <a:off x="0" y="1333500"/>
          <a:ext cx="6096000" cy="666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Cell migration</a:t>
          </a:r>
          <a:endParaRPr lang="en-US" sz="3100" kern="1200"/>
        </a:p>
      </dsp:txBody>
      <dsp:txXfrm>
        <a:off x="0" y="1333500"/>
        <a:ext cx="6096000" cy="666750"/>
      </dsp:txXfrm>
    </dsp:sp>
    <dsp:sp modelId="{0794FC8C-C4D2-42AE-B994-9838ED43C0B4}">
      <dsp:nvSpPr>
        <dsp:cNvPr id="0" name=""/>
        <dsp:cNvSpPr/>
      </dsp:nvSpPr>
      <dsp:spPr>
        <a:xfrm>
          <a:off x="0" y="2000250"/>
          <a:ext cx="60960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C77F63-ADAC-4B66-A4DF-DCC0C9688201}">
      <dsp:nvSpPr>
        <dsp:cNvPr id="0" name=""/>
        <dsp:cNvSpPr/>
      </dsp:nvSpPr>
      <dsp:spPr>
        <a:xfrm>
          <a:off x="0" y="2000250"/>
          <a:ext cx="6096000" cy="666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Differentiation</a:t>
          </a:r>
          <a:endParaRPr lang="en-US" sz="3100" kern="1200"/>
        </a:p>
      </dsp:txBody>
      <dsp:txXfrm>
        <a:off x="0" y="2000250"/>
        <a:ext cx="6096000" cy="666750"/>
      </dsp:txXfrm>
    </dsp:sp>
    <dsp:sp modelId="{C0F991F5-3E3C-434C-ACDE-E11891614126}">
      <dsp:nvSpPr>
        <dsp:cNvPr id="0" name=""/>
        <dsp:cNvSpPr/>
      </dsp:nvSpPr>
      <dsp:spPr>
        <a:xfrm>
          <a:off x="0" y="2667000"/>
          <a:ext cx="609600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C57D02-BDC8-4B7F-B78B-C9EC0A7F834A}">
      <dsp:nvSpPr>
        <dsp:cNvPr id="0" name=""/>
        <dsp:cNvSpPr/>
      </dsp:nvSpPr>
      <dsp:spPr>
        <a:xfrm>
          <a:off x="0" y="2667000"/>
          <a:ext cx="6096000" cy="666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Synaptogenesis</a:t>
          </a:r>
          <a:endParaRPr lang="en-US" sz="3100" kern="1200"/>
        </a:p>
      </dsp:txBody>
      <dsp:txXfrm>
        <a:off x="0" y="2667000"/>
        <a:ext cx="6096000" cy="666750"/>
      </dsp:txXfrm>
    </dsp:sp>
    <dsp:sp modelId="{55F42D12-471B-4B9B-9145-B9FFE5FF0B43}">
      <dsp:nvSpPr>
        <dsp:cNvPr id="0" name=""/>
        <dsp:cNvSpPr/>
      </dsp:nvSpPr>
      <dsp:spPr>
        <a:xfrm>
          <a:off x="0" y="3333749"/>
          <a:ext cx="6096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1ECD8E-E3ED-444C-B74E-D6D0D0237EC5}">
      <dsp:nvSpPr>
        <dsp:cNvPr id="0" name=""/>
        <dsp:cNvSpPr/>
      </dsp:nvSpPr>
      <dsp:spPr>
        <a:xfrm>
          <a:off x="0" y="3333749"/>
          <a:ext cx="6096000" cy="666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Synapse pruning</a:t>
          </a:r>
          <a:endParaRPr lang="en-US" sz="3100" kern="1200"/>
        </a:p>
      </dsp:txBody>
      <dsp:txXfrm>
        <a:off x="0" y="3333749"/>
        <a:ext cx="6096000" cy="666750"/>
      </dsp:txXfrm>
    </dsp:sp>
    <dsp:sp modelId="{663CB09C-2A1A-443A-99BB-EB719EA22C36}">
      <dsp:nvSpPr>
        <dsp:cNvPr id="0" name=""/>
        <dsp:cNvSpPr/>
      </dsp:nvSpPr>
      <dsp:spPr>
        <a:xfrm>
          <a:off x="0" y="4000500"/>
          <a:ext cx="60960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14242F-5CDC-4808-87CA-AF478CA5AFB3}">
      <dsp:nvSpPr>
        <dsp:cNvPr id="0" name=""/>
        <dsp:cNvSpPr/>
      </dsp:nvSpPr>
      <dsp:spPr>
        <a:xfrm>
          <a:off x="0" y="4000499"/>
          <a:ext cx="6096000" cy="666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Myelination</a:t>
          </a:r>
          <a:endParaRPr lang="en-US" sz="3100" kern="1200"/>
        </a:p>
      </dsp:txBody>
      <dsp:txXfrm>
        <a:off x="0" y="4000499"/>
        <a:ext cx="6096000" cy="666750"/>
      </dsp:txXfrm>
    </dsp:sp>
    <dsp:sp modelId="{434533E4-C6ED-4750-8936-1965DFC29A48}">
      <dsp:nvSpPr>
        <dsp:cNvPr id="0" name=""/>
        <dsp:cNvSpPr/>
      </dsp:nvSpPr>
      <dsp:spPr>
        <a:xfrm>
          <a:off x="0" y="4667249"/>
          <a:ext cx="60960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6ECDCF-4522-4E3B-8A98-B6AD10AECC37}">
      <dsp:nvSpPr>
        <dsp:cNvPr id="0" name=""/>
        <dsp:cNvSpPr/>
      </dsp:nvSpPr>
      <dsp:spPr>
        <a:xfrm>
          <a:off x="0" y="4667249"/>
          <a:ext cx="6096000" cy="666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(Tierney and Nelson, 2009)</a:t>
          </a:r>
          <a:endParaRPr lang="en-US" sz="3100" kern="1200"/>
        </a:p>
      </dsp:txBody>
      <dsp:txXfrm>
        <a:off x="0" y="4667249"/>
        <a:ext cx="6096000" cy="6667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9C1A29-4A98-4560-B12B-4633900834D5}">
      <dsp:nvSpPr>
        <dsp:cNvPr id="0" name=""/>
        <dsp:cNvSpPr/>
      </dsp:nvSpPr>
      <dsp:spPr>
        <a:xfrm>
          <a:off x="0" y="0"/>
          <a:ext cx="6096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E5E2CC-9068-40EB-8AF2-62740EFC0CE8}">
      <dsp:nvSpPr>
        <dsp:cNvPr id="0" name=""/>
        <dsp:cNvSpPr/>
      </dsp:nvSpPr>
      <dsp:spPr>
        <a:xfrm>
          <a:off x="0" y="0"/>
          <a:ext cx="6096000" cy="666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This section of the brain, makes up approximately 25-40% of the brain and  it works cooperatively, providing numerous abilities: </a:t>
          </a:r>
          <a:endParaRPr lang="en-US" sz="1600" kern="1200" dirty="0"/>
        </a:p>
      </dsp:txBody>
      <dsp:txXfrm>
        <a:off x="0" y="0"/>
        <a:ext cx="6096000" cy="666750"/>
      </dsp:txXfrm>
    </dsp:sp>
    <dsp:sp modelId="{924F9134-2BC7-4743-8C28-7B6A67CD68B5}">
      <dsp:nvSpPr>
        <dsp:cNvPr id="0" name=""/>
        <dsp:cNvSpPr/>
      </dsp:nvSpPr>
      <dsp:spPr>
        <a:xfrm>
          <a:off x="0" y="666750"/>
          <a:ext cx="60960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2DDEE7-F949-40B0-9A04-D4C836074CC0}">
      <dsp:nvSpPr>
        <dsp:cNvPr id="0" name=""/>
        <dsp:cNvSpPr/>
      </dsp:nvSpPr>
      <dsp:spPr>
        <a:xfrm>
          <a:off x="0" y="666750"/>
          <a:ext cx="6096000" cy="666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Reasoning </a:t>
          </a:r>
          <a:endParaRPr lang="en-US" sz="1600" kern="1200"/>
        </a:p>
      </dsp:txBody>
      <dsp:txXfrm>
        <a:off x="0" y="666750"/>
        <a:ext cx="6096000" cy="666750"/>
      </dsp:txXfrm>
    </dsp:sp>
    <dsp:sp modelId="{8088D405-5B30-4A6A-BBF9-01BF4F6B5F39}">
      <dsp:nvSpPr>
        <dsp:cNvPr id="0" name=""/>
        <dsp:cNvSpPr/>
      </dsp:nvSpPr>
      <dsp:spPr>
        <a:xfrm>
          <a:off x="0" y="1333500"/>
          <a:ext cx="60960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BADBF1-D4BB-4C0E-B36D-160715250BDF}">
      <dsp:nvSpPr>
        <dsp:cNvPr id="0" name=""/>
        <dsp:cNvSpPr/>
      </dsp:nvSpPr>
      <dsp:spPr>
        <a:xfrm>
          <a:off x="0" y="1333500"/>
          <a:ext cx="6096000" cy="666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Social Understanding </a:t>
          </a:r>
          <a:endParaRPr lang="en-US" sz="1600" kern="1200"/>
        </a:p>
      </dsp:txBody>
      <dsp:txXfrm>
        <a:off x="0" y="1333500"/>
        <a:ext cx="6096000" cy="666750"/>
      </dsp:txXfrm>
    </dsp:sp>
    <dsp:sp modelId="{0FED346B-F976-4A9D-A3FF-9C377179D425}">
      <dsp:nvSpPr>
        <dsp:cNvPr id="0" name=""/>
        <dsp:cNvSpPr/>
      </dsp:nvSpPr>
      <dsp:spPr>
        <a:xfrm>
          <a:off x="0" y="2000250"/>
          <a:ext cx="60960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3F0C76-639D-40E0-8932-625B26907591}">
      <dsp:nvSpPr>
        <dsp:cNvPr id="0" name=""/>
        <dsp:cNvSpPr/>
      </dsp:nvSpPr>
      <dsp:spPr>
        <a:xfrm>
          <a:off x="0" y="2000250"/>
          <a:ext cx="6096000" cy="666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Voluntary muscle movements</a:t>
          </a:r>
          <a:endParaRPr lang="en-US" sz="1600" kern="1200"/>
        </a:p>
      </dsp:txBody>
      <dsp:txXfrm>
        <a:off x="0" y="2000250"/>
        <a:ext cx="6096000" cy="666750"/>
      </dsp:txXfrm>
    </dsp:sp>
    <dsp:sp modelId="{0F15AC8A-52FC-4ADF-8408-3B18B8F17B21}">
      <dsp:nvSpPr>
        <dsp:cNvPr id="0" name=""/>
        <dsp:cNvSpPr/>
      </dsp:nvSpPr>
      <dsp:spPr>
        <a:xfrm>
          <a:off x="0" y="2667000"/>
          <a:ext cx="609600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BCCB9F-E3FE-4001-A066-CC01A6D7365D}">
      <dsp:nvSpPr>
        <dsp:cNvPr id="0" name=""/>
        <dsp:cNvSpPr/>
      </dsp:nvSpPr>
      <dsp:spPr>
        <a:xfrm>
          <a:off x="0" y="2667000"/>
          <a:ext cx="6096000" cy="666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Recalling information </a:t>
          </a:r>
          <a:endParaRPr lang="en-US" sz="1600" kern="1200"/>
        </a:p>
      </dsp:txBody>
      <dsp:txXfrm>
        <a:off x="0" y="2667000"/>
        <a:ext cx="6096000" cy="666750"/>
      </dsp:txXfrm>
    </dsp:sp>
    <dsp:sp modelId="{7787F0C3-92C5-41A2-BD8F-6D5A1893DFD3}">
      <dsp:nvSpPr>
        <dsp:cNvPr id="0" name=""/>
        <dsp:cNvSpPr/>
      </dsp:nvSpPr>
      <dsp:spPr>
        <a:xfrm>
          <a:off x="0" y="3333749"/>
          <a:ext cx="6096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45793E-7841-4339-86ED-C790FBDA0886}">
      <dsp:nvSpPr>
        <dsp:cNvPr id="0" name=""/>
        <dsp:cNvSpPr/>
      </dsp:nvSpPr>
      <dsp:spPr>
        <a:xfrm>
          <a:off x="0" y="3333749"/>
          <a:ext cx="6096000" cy="666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Decision-making</a:t>
          </a:r>
          <a:endParaRPr lang="en-US" sz="1600" kern="1200"/>
        </a:p>
      </dsp:txBody>
      <dsp:txXfrm>
        <a:off x="0" y="3333749"/>
        <a:ext cx="6096000" cy="666750"/>
      </dsp:txXfrm>
    </dsp:sp>
    <dsp:sp modelId="{3ED66962-6623-436E-8D03-BC66702B3438}">
      <dsp:nvSpPr>
        <dsp:cNvPr id="0" name=""/>
        <dsp:cNvSpPr/>
      </dsp:nvSpPr>
      <dsp:spPr>
        <a:xfrm>
          <a:off x="0" y="4000500"/>
          <a:ext cx="60960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8F8405-2D6A-4FBF-B229-4256B2BB63C8}">
      <dsp:nvSpPr>
        <dsp:cNvPr id="0" name=""/>
        <dsp:cNvSpPr/>
      </dsp:nvSpPr>
      <dsp:spPr>
        <a:xfrm>
          <a:off x="0" y="4000499"/>
          <a:ext cx="6096000" cy="666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Problem-solving</a:t>
          </a:r>
          <a:endParaRPr lang="en-US" sz="1600" kern="1200"/>
        </a:p>
      </dsp:txBody>
      <dsp:txXfrm>
        <a:off x="0" y="4000499"/>
        <a:ext cx="6096000" cy="666750"/>
      </dsp:txXfrm>
    </dsp:sp>
    <dsp:sp modelId="{96053DD3-88DD-48E8-95BD-F5F984C3B117}">
      <dsp:nvSpPr>
        <dsp:cNvPr id="0" name=""/>
        <dsp:cNvSpPr/>
      </dsp:nvSpPr>
      <dsp:spPr>
        <a:xfrm>
          <a:off x="0" y="4667249"/>
          <a:ext cx="60960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9D1777-06EF-4640-A020-BE707D8A7418}">
      <dsp:nvSpPr>
        <dsp:cNvPr id="0" name=""/>
        <dsp:cNvSpPr/>
      </dsp:nvSpPr>
      <dsp:spPr>
        <a:xfrm>
          <a:off x="0" y="4667249"/>
          <a:ext cx="6096000" cy="666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Planning.</a:t>
          </a:r>
          <a:endParaRPr lang="en-US" sz="1600" kern="1200"/>
        </a:p>
      </dsp:txBody>
      <dsp:txXfrm>
        <a:off x="0" y="4667249"/>
        <a:ext cx="6096000" cy="66675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6CE466-BABF-4C87-94CD-61D16926ED24}">
      <dsp:nvSpPr>
        <dsp:cNvPr id="0" name=""/>
        <dsp:cNvSpPr/>
      </dsp:nvSpPr>
      <dsp:spPr>
        <a:xfrm>
          <a:off x="0" y="651"/>
          <a:ext cx="60960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20EF17-6AF3-420A-B336-71E6005D65EE}">
      <dsp:nvSpPr>
        <dsp:cNvPr id="0" name=""/>
        <dsp:cNvSpPr/>
      </dsp:nvSpPr>
      <dsp:spPr>
        <a:xfrm>
          <a:off x="0" y="651"/>
          <a:ext cx="6096000" cy="7618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By the age 2 years old, the brain grows to 80% of an adult size. During this stage of their lives, infants are expected to meet critical developmental milestones: </a:t>
          </a:r>
          <a:endParaRPr lang="en-US" sz="1500" kern="1200" dirty="0"/>
        </a:p>
      </dsp:txBody>
      <dsp:txXfrm>
        <a:off x="0" y="651"/>
        <a:ext cx="6096000" cy="761813"/>
      </dsp:txXfrm>
    </dsp:sp>
    <dsp:sp modelId="{5C559867-27AA-44C3-8004-6B32041F0F41}">
      <dsp:nvSpPr>
        <dsp:cNvPr id="0" name=""/>
        <dsp:cNvSpPr/>
      </dsp:nvSpPr>
      <dsp:spPr>
        <a:xfrm>
          <a:off x="0" y="762465"/>
          <a:ext cx="60960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DB7E0A-CEA7-4024-8D2B-9BD47F84F175}">
      <dsp:nvSpPr>
        <dsp:cNvPr id="0" name=""/>
        <dsp:cNvSpPr/>
      </dsp:nvSpPr>
      <dsp:spPr>
        <a:xfrm>
          <a:off x="0" y="762465"/>
          <a:ext cx="6096000" cy="7618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Gross motor (Balance, co-ordination, body awareness, physical strength, reaction time) </a:t>
          </a:r>
          <a:endParaRPr lang="en-US" sz="1500" kern="1200" dirty="0"/>
        </a:p>
      </dsp:txBody>
      <dsp:txXfrm>
        <a:off x="0" y="762465"/>
        <a:ext cx="6096000" cy="761813"/>
      </dsp:txXfrm>
    </dsp:sp>
    <dsp:sp modelId="{3D97119B-2187-44A2-976D-69E547664312}">
      <dsp:nvSpPr>
        <dsp:cNvPr id="0" name=""/>
        <dsp:cNvSpPr/>
      </dsp:nvSpPr>
      <dsp:spPr>
        <a:xfrm>
          <a:off x="0" y="1524279"/>
          <a:ext cx="60960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DA2246-0866-4940-8BE4-31ACB13154A3}">
      <dsp:nvSpPr>
        <dsp:cNvPr id="0" name=""/>
        <dsp:cNvSpPr/>
      </dsp:nvSpPr>
      <dsp:spPr>
        <a:xfrm>
          <a:off x="0" y="1524279"/>
          <a:ext cx="6096000" cy="7618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Fine motor (hands, fingers, lips, tongue and eyes)</a:t>
          </a:r>
          <a:endParaRPr lang="en-US" sz="1500" kern="1200" dirty="0"/>
        </a:p>
      </dsp:txBody>
      <dsp:txXfrm>
        <a:off x="0" y="1524279"/>
        <a:ext cx="6096000" cy="761813"/>
      </dsp:txXfrm>
    </dsp:sp>
    <dsp:sp modelId="{E9BE1930-3D52-4E38-A643-1118806C4EEE}">
      <dsp:nvSpPr>
        <dsp:cNvPr id="0" name=""/>
        <dsp:cNvSpPr/>
      </dsp:nvSpPr>
      <dsp:spPr>
        <a:xfrm>
          <a:off x="0" y="2286093"/>
          <a:ext cx="60960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810442-B4ED-4426-B1C5-685B4750D9FF}">
      <dsp:nvSpPr>
        <dsp:cNvPr id="0" name=""/>
        <dsp:cNvSpPr/>
      </dsp:nvSpPr>
      <dsp:spPr>
        <a:xfrm>
          <a:off x="0" y="2286093"/>
          <a:ext cx="6096000" cy="7618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Language</a:t>
          </a:r>
          <a:endParaRPr lang="en-US" sz="1500" kern="1200" dirty="0"/>
        </a:p>
      </dsp:txBody>
      <dsp:txXfrm>
        <a:off x="0" y="2286093"/>
        <a:ext cx="6096000" cy="761813"/>
      </dsp:txXfrm>
    </dsp:sp>
    <dsp:sp modelId="{CAC9AE62-1F1B-4B26-AE28-23DE02AE3D19}">
      <dsp:nvSpPr>
        <dsp:cNvPr id="0" name=""/>
        <dsp:cNvSpPr/>
      </dsp:nvSpPr>
      <dsp:spPr>
        <a:xfrm>
          <a:off x="0" y="3047906"/>
          <a:ext cx="60960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C51ED8-E8E8-4652-A3FA-8711ACD50ECA}">
      <dsp:nvSpPr>
        <dsp:cNvPr id="0" name=""/>
        <dsp:cNvSpPr/>
      </dsp:nvSpPr>
      <dsp:spPr>
        <a:xfrm>
          <a:off x="0" y="3047906"/>
          <a:ext cx="6096000" cy="7618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Cognition</a:t>
          </a:r>
          <a:endParaRPr lang="en-US" sz="1500" kern="1200" dirty="0"/>
        </a:p>
      </dsp:txBody>
      <dsp:txXfrm>
        <a:off x="0" y="3047906"/>
        <a:ext cx="6096000" cy="761813"/>
      </dsp:txXfrm>
    </dsp:sp>
    <dsp:sp modelId="{482D03F7-203A-47DF-8453-7562FB3FF7BB}">
      <dsp:nvSpPr>
        <dsp:cNvPr id="0" name=""/>
        <dsp:cNvSpPr/>
      </dsp:nvSpPr>
      <dsp:spPr>
        <a:xfrm>
          <a:off x="0" y="3809720"/>
          <a:ext cx="60960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B3AD81-69D3-49D5-AA2C-AB41A54C3696}">
      <dsp:nvSpPr>
        <dsp:cNvPr id="0" name=""/>
        <dsp:cNvSpPr/>
      </dsp:nvSpPr>
      <dsp:spPr>
        <a:xfrm>
          <a:off x="0" y="3809720"/>
          <a:ext cx="6096000" cy="7618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Social emotional (Attachment)</a:t>
          </a:r>
          <a:endParaRPr lang="en-US" sz="1500" kern="1200" dirty="0"/>
        </a:p>
      </dsp:txBody>
      <dsp:txXfrm>
        <a:off x="0" y="3809720"/>
        <a:ext cx="6096000" cy="761813"/>
      </dsp:txXfrm>
    </dsp:sp>
    <dsp:sp modelId="{A67FABB9-476D-4968-945B-A21FA63E006D}">
      <dsp:nvSpPr>
        <dsp:cNvPr id="0" name=""/>
        <dsp:cNvSpPr/>
      </dsp:nvSpPr>
      <dsp:spPr>
        <a:xfrm>
          <a:off x="0" y="4571534"/>
          <a:ext cx="60960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E618E7-1CA7-408C-A7AE-A7888EE0595D}">
      <dsp:nvSpPr>
        <dsp:cNvPr id="0" name=""/>
        <dsp:cNvSpPr/>
      </dsp:nvSpPr>
      <dsp:spPr>
        <a:xfrm>
          <a:off x="0" y="4571534"/>
          <a:ext cx="6096000" cy="7618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Behavioural </a:t>
          </a:r>
          <a:endParaRPr lang="en-US" sz="1500" kern="1200"/>
        </a:p>
      </dsp:txBody>
      <dsp:txXfrm>
        <a:off x="0" y="4571534"/>
        <a:ext cx="6096000" cy="76181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70CD72-3F2A-4C73-B74E-78335775812C}">
      <dsp:nvSpPr>
        <dsp:cNvPr id="0" name=""/>
        <dsp:cNvSpPr/>
      </dsp:nvSpPr>
      <dsp:spPr>
        <a:xfrm>
          <a:off x="0" y="5452"/>
          <a:ext cx="6096000" cy="69556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Six months:</a:t>
          </a:r>
          <a:endParaRPr lang="en-US" sz="2900" kern="1200"/>
        </a:p>
      </dsp:txBody>
      <dsp:txXfrm>
        <a:off x="33955" y="39407"/>
        <a:ext cx="6028090" cy="627655"/>
      </dsp:txXfrm>
    </dsp:sp>
    <dsp:sp modelId="{EF027C44-3E09-4F91-9F92-1D26118EA5F9}">
      <dsp:nvSpPr>
        <dsp:cNvPr id="0" name=""/>
        <dsp:cNvSpPr/>
      </dsp:nvSpPr>
      <dsp:spPr>
        <a:xfrm>
          <a:off x="0" y="701017"/>
          <a:ext cx="6096000" cy="15907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548" tIns="36830" rIns="206248" bIns="3683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Stranger anxiety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Rolls over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Babbling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brings things to mouth.</a:t>
          </a:r>
          <a:endParaRPr lang="en-US" sz="2300" kern="1200"/>
        </a:p>
      </dsp:txBody>
      <dsp:txXfrm>
        <a:off x="0" y="701017"/>
        <a:ext cx="6096000" cy="1590794"/>
      </dsp:txXfrm>
    </dsp:sp>
    <dsp:sp modelId="{7ACA67CD-AB28-4608-A4F0-E316ECA5D342}">
      <dsp:nvSpPr>
        <dsp:cNvPr id="0" name=""/>
        <dsp:cNvSpPr/>
      </dsp:nvSpPr>
      <dsp:spPr>
        <a:xfrm>
          <a:off x="0" y="2291812"/>
          <a:ext cx="6096000" cy="695565"/>
        </a:xfrm>
        <a:prstGeom prst="roundRect">
          <a:avLst/>
        </a:prstGeom>
        <a:solidFill>
          <a:schemeClr val="accent2">
            <a:hueOff val="-1505238"/>
            <a:satOff val="9197"/>
            <a:lumOff val="392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Nine months</a:t>
          </a:r>
          <a:endParaRPr lang="en-US" sz="2900" kern="1200"/>
        </a:p>
      </dsp:txBody>
      <dsp:txXfrm>
        <a:off x="33955" y="2325767"/>
        <a:ext cx="6028090" cy="627655"/>
      </dsp:txXfrm>
    </dsp:sp>
    <dsp:sp modelId="{EF1E4360-DE6D-417C-BD46-0A2D3352A41A}">
      <dsp:nvSpPr>
        <dsp:cNvPr id="0" name=""/>
        <dsp:cNvSpPr/>
      </dsp:nvSpPr>
      <dsp:spPr>
        <a:xfrm>
          <a:off x="0" y="2987377"/>
          <a:ext cx="6096000" cy="2341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548" tIns="36830" rIns="206248" bIns="3683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Separation anxiety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stands on hands and feet, 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Sits unaided, 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Crawls (exploring with movements)  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pincer grasp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understands “no,” points with a finger</a:t>
          </a:r>
          <a:endParaRPr lang="en-US" sz="2300" kern="1200"/>
        </a:p>
      </dsp:txBody>
      <dsp:txXfrm>
        <a:off x="0" y="2987377"/>
        <a:ext cx="6096000" cy="234116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C64A2F-B1BB-45FB-BAE2-860CA51A0C5D}">
      <dsp:nvSpPr>
        <dsp:cNvPr id="0" name=""/>
        <dsp:cNvSpPr/>
      </dsp:nvSpPr>
      <dsp:spPr>
        <a:xfrm>
          <a:off x="0" y="0"/>
          <a:ext cx="60960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BF3218-BB5C-4D4F-A87F-9054EA653A5A}">
      <dsp:nvSpPr>
        <dsp:cNvPr id="0" name=""/>
        <dsp:cNvSpPr/>
      </dsp:nvSpPr>
      <dsp:spPr>
        <a:xfrm>
          <a:off x="0" y="0"/>
          <a:ext cx="1219200" cy="266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Twelve months:</a:t>
          </a:r>
          <a:endParaRPr lang="en-US" sz="1900" kern="1200"/>
        </a:p>
      </dsp:txBody>
      <dsp:txXfrm>
        <a:off x="0" y="0"/>
        <a:ext cx="1219200" cy="2667000"/>
      </dsp:txXfrm>
    </dsp:sp>
    <dsp:sp modelId="{65F5F982-EAF2-45F4-8BA8-5FE7726588C2}">
      <dsp:nvSpPr>
        <dsp:cNvPr id="0" name=""/>
        <dsp:cNvSpPr/>
      </dsp:nvSpPr>
      <dsp:spPr>
        <a:xfrm>
          <a:off x="1310640" y="31351"/>
          <a:ext cx="4785360" cy="627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Cries when familiar people leave</a:t>
          </a:r>
          <a:endParaRPr lang="en-US" sz="1400" kern="1200"/>
        </a:p>
      </dsp:txBody>
      <dsp:txXfrm>
        <a:off x="1310640" y="31351"/>
        <a:ext cx="4785360" cy="627031"/>
      </dsp:txXfrm>
    </dsp:sp>
    <dsp:sp modelId="{D97E891D-439D-4001-928D-6C2F720313C9}">
      <dsp:nvSpPr>
        <dsp:cNvPr id="0" name=""/>
        <dsp:cNvSpPr/>
      </dsp:nvSpPr>
      <dsp:spPr>
        <a:xfrm>
          <a:off x="1219199" y="658383"/>
          <a:ext cx="48768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369C2D-29C9-4754-B1DA-ABBEFE0B998B}">
      <dsp:nvSpPr>
        <dsp:cNvPr id="0" name=""/>
        <dsp:cNvSpPr/>
      </dsp:nvSpPr>
      <dsp:spPr>
        <a:xfrm>
          <a:off x="1310640" y="689734"/>
          <a:ext cx="4785360" cy="627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Stands well and unaided </a:t>
          </a:r>
          <a:endParaRPr lang="en-US" sz="1400" kern="1200"/>
        </a:p>
      </dsp:txBody>
      <dsp:txXfrm>
        <a:off x="1310640" y="689734"/>
        <a:ext cx="4785360" cy="627031"/>
      </dsp:txXfrm>
    </dsp:sp>
    <dsp:sp modelId="{A794AA34-9C0F-49C6-8AAC-F254333B9369}">
      <dsp:nvSpPr>
        <dsp:cNvPr id="0" name=""/>
        <dsp:cNvSpPr/>
      </dsp:nvSpPr>
      <dsp:spPr>
        <a:xfrm>
          <a:off x="1219199" y="1316766"/>
          <a:ext cx="48768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6B3119-0505-4F27-8D43-9B2916B4EC63}">
      <dsp:nvSpPr>
        <dsp:cNvPr id="0" name=""/>
        <dsp:cNvSpPr/>
      </dsp:nvSpPr>
      <dsp:spPr>
        <a:xfrm>
          <a:off x="1310640" y="1348117"/>
          <a:ext cx="4785360" cy="627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Responds to simple commands</a:t>
          </a:r>
          <a:endParaRPr lang="en-US" sz="1400" kern="1200"/>
        </a:p>
      </dsp:txBody>
      <dsp:txXfrm>
        <a:off x="1310640" y="1348117"/>
        <a:ext cx="4785360" cy="627031"/>
      </dsp:txXfrm>
    </dsp:sp>
    <dsp:sp modelId="{3252CAB3-37B4-466D-8699-D594BF49CE62}">
      <dsp:nvSpPr>
        <dsp:cNvPr id="0" name=""/>
        <dsp:cNvSpPr/>
      </dsp:nvSpPr>
      <dsp:spPr>
        <a:xfrm>
          <a:off x="1219199" y="1975149"/>
          <a:ext cx="48768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33A791-F81B-47F1-89A1-13FC80C35038}">
      <dsp:nvSpPr>
        <dsp:cNvPr id="0" name=""/>
        <dsp:cNvSpPr/>
      </dsp:nvSpPr>
      <dsp:spPr>
        <a:xfrm>
          <a:off x="1310640" y="2006500"/>
          <a:ext cx="4785360" cy="627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Makes gestures</a:t>
          </a:r>
          <a:endParaRPr lang="en-US" sz="1400" kern="1200"/>
        </a:p>
      </dsp:txBody>
      <dsp:txXfrm>
        <a:off x="1310640" y="2006500"/>
        <a:ext cx="4785360" cy="627031"/>
      </dsp:txXfrm>
    </dsp:sp>
    <dsp:sp modelId="{D86EF0FF-194A-47A6-8F61-F96225F07AAD}">
      <dsp:nvSpPr>
        <dsp:cNvPr id="0" name=""/>
        <dsp:cNvSpPr/>
      </dsp:nvSpPr>
      <dsp:spPr>
        <a:xfrm>
          <a:off x="1219199" y="2633532"/>
          <a:ext cx="48768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F21C3D-C7FA-4DC6-8F1B-A47B8237F937}">
      <dsp:nvSpPr>
        <dsp:cNvPr id="0" name=""/>
        <dsp:cNvSpPr/>
      </dsp:nvSpPr>
      <dsp:spPr>
        <a:xfrm>
          <a:off x="0" y="2667000"/>
          <a:ext cx="60960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5F0630-8536-4A15-A787-37EB7487C642}">
      <dsp:nvSpPr>
        <dsp:cNvPr id="0" name=""/>
        <dsp:cNvSpPr/>
      </dsp:nvSpPr>
      <dsp:spPr>
        <a:xfrm>
          <a:off x="0" y="2667000"/>
          <a:ext cx="1219200" cy="266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Eighteen months: </a:t>
          </a:r>
          <a:endParaRPr lang="en-US" sz="1900" kern="1200"/>
        </a:p>
      </dsp:txBody>
      <dsp:txXfrm>
        <a:off x="0" y="2667000"/>
        <a:ext cx="1219200" cy="2667000"/>
      </dsp:txXfrm>
    </dsp:sp>
    <dsp:sp modelId="{AE71793B-51F6-4F7D-9B3E-EB40C931BEBD}">
      <dsp:nvSpPr>
        <dsp:cNvPr id="0" name=""/>
        <dsp:cNvSpPr/>
      </dsp:nvSpPr>
      <dsp:spPr>
        <a:xfrm>
          <a:off x="1310640" y="2682773"/>
          <a:ext cx="4785360" cy="315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Engages in pretend play</a:t>
          </a:r>
          <a:endParaRPr lang="en-US" sz="1400" kern="1200"/>
        </a:p>
      </dsp:txBody>
      <dsp:txXfrm>
        <a:off x="1310640" y="2682773"/>
        <a:ext cx="4785360" cy="315469"/>
      </dsp:txXfrm>
    </dsp:sp>
    <dsp:sp modelId="{5546AA81-4550-4738-80A3-F27CC2C29E54}">
      <dsp:nvSpPr>
        <dsp:cNvPr id="0" name=""/>
        <dsp:cNvSpPr/>
      </dsp:nvSpPr>
      <dsp:spPr>
        <a:xfrm>
          <a:off x="1219199" y="2998242"/>
          <a:ext cx="48768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F3F413-F764-48B3-BFE0-DB47368119A2}">
      <dsp:nvSpPr>
        <dsp:cNvPr id="0" name=""/>
        <dsp:cNvSpPr/>
      </dsp:nvSpPr>
      <dsp:spPr>
        <a:xfrm>
          <a:off x="1310640" y="3014016"/>
          <a:ext cx="4785360" cy="315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Shows affection to familiar people,</a:t>
          </a:r>
          <a:endParaRPr lang="en-US" sz="1400" kern="1200"/>
        </a:p>
      </dsp:txBody>
      <dsp:txXfrm>
        <a:off x="1310640" y="3014016"/>
        <a:ext cx="4785360" cy="315469"/>
      </dsp:txXfrm>
    </dsp:sp>
    <dsp:sp modelId="{BA1EBD7F-02B4-410C-988A-68E494E83CA7}">
      <dsp:nvSpPr>
        <dsp:cNvPr id="0" name=""/>
        <dsp:cNvSpPr/>
      </dsp:nvSpPr>
      <dsp:spPr>
        <a:xfrm>
          <a:off x="1219199" y="3329485"/>
          <a:ext cx="48768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E19885-FF96-453A-9186-186C6CFFC3EE}">
      <dsp:nvSpPr>
        <dsp:cNvPr id="0" name=""/>
        <dsp:cNvSpPr/>
      </dsp:nvSpPr>
      <dsp:spPr>
        <a:xfrm>
          <a:off x="1310640" y="3345258"/>
          <a:ext cx="4785360" cy="315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Walk unaided </a:t>
          </a:r>
          <a:endParaRPr lang="en-US" sz="1400" kern="1200"/>
        </a:p>
      </dsp:txBody>
      <dsp:txXfrm>
        <a:off x="1310640" y="3345258"/>
        <a:ext cx="4785360" cy="315469"/>
      </dsp:txXfrm>
    </dsp:sp>
    <dsp:sp modelId="{AEE95EC8-DBA0-4B4E-AD7A-2086F447A210}">
      <dsp:nvSpPr>
        <dsp:cNvPr id="0" name=""/>
        <dsp:cNvSpPr/>
      </dsp:nvSpPr>
      <dsp:spPr>
        <a:xfrm>
          <a:off x="1219199" y="3660727"/>
          <a:ext cx="48768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EA19BF-E06E-4743-86C5-5147455DAA24}">
      <dsp:nvSpPr>
        <dsp:cNvPr id="0" name=""/>
        <dsp:cNvSpPr/>
      </dsp:nvSpPr>
      <dsp:spPr>
        <a:xfrm>
          <a:off x="1310640" y="3676501"/>
          <a:ext cx="4785360" cy="315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eats with cutlery , </a:t>
          </a:r>
          <a:endParaRPr lang="en-US" sz="1400" kern="1200"/>
        </a:p>
      </dsp:txBody>
      <dsp:txXfrm>
        <a:off x="1310640" y="3676501"/>
        <a:ext cx="4785360" cy="315469"/>
      </dsp:txXfrm>
    </dsp:sp>
    <dsp:sp modelId="{E4F78DB4-E359-490C-A671-733D11BBC237}">
      <dsp:nvSpPr>
        <dsp:cNvPr id="0" name=""/>
        <dsp:cNvSpPr/>
      </dsp:nvSpPr>
      <dsp:spPr>
        <a:xfrm>
          <a:off x="1219199" y="3991970"/>
          <a:ext cx="48768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3E88C3-FADC-45F7-A0F8-C86EF6210CF6}">
      <dsp:nvSpPr>
        <dsp:cNvPr id="0" name=""/>
        <dsp:cNvSpPr/>
      </dsp:nvSpPr>
      <dsp:spPr>
        <a:xfrm>
          <a:off x="1310640" y="4007743"/>
          <a:ext cx="4785360" cy="315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Knows body parts </a:t>
          </a:r>
          <a:endParaRPr lang="en-US" sz="1400" kern="1200"/>
        </a:p>
      </dsp:txBody>
      <dsp:txXfrm>
        <a:off x="1310640" y="4007743"/>
        <a:ext cx="4785360" cy="315469"/>
      </dsp:txXfrm>
    </dsp:sp>
    <dsp:sp modelId="{6AA3FB97-B068-4CB7-8891-04B08BC81B70}">
      <dsp:nvSpPr>
        <dsp:cNvPr id="0" name=""/>
        <dsp:cNvSpPr/>
      </dsp:nvSpPr>
      <dsp:spPr>
        <a:xfrm>
          <a:off x="1219199" y="4323212"/>
          <a:ext cx="48768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43AC44-D470-4B65-A952-A7AEDA491057}">
      <dsp:nvSpPr>
        <dsp:cNvPr id="0" name=""/>
        <dsp:cNvSpPr/>
      </dsp:nvSpPr>
      <dsp:spPr>
        <a:xfrm>
          <a:off x="1310640" y="4338986"/>
          <a:ext cx="4785360" cy="315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</dsp:txBody>
      <dsp:txXfrm>
        <a:off x="1310640" y="4338986"/>
        <a:ext cx="4785360" cy="315469"/>
      </dsp:txXfrm>
    </dsp:sp>
    <dsp:sp modelId="{974EAF9F-AD95-4AE3-9FD1-0CAFA7A025A7}">
      <dsp:nvSpPr>
        <dsp:cNvPr id="0" name=""/>
        <dsp:cNvSpPr/>
      </dsp:nvSpPr>
      <dsp:spPr>
        <a:xfrm>
          <a:off x="1219199" y="4654455"/>
          <a:ext cx="48768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843F30-1B48-4B63-9E00-16408540F5E6}">
      <dsp:nvSpPr>
        <dsp:cNvPr id="0" name=""/>
        <dsp:cNvSpPr/>
      </dsp:nvSpPr>
      <dsp:spPr>
        <a:xfrm>
          <a:off x="1310640" y="4670228"/>
          <a:ext cx="4785360" cy="315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Plays with other children</a:t>
          </a:r>
          <a:endParaRPr lang="en-US" sz="1400" kern="1200"/>
        </a:p>
      </dsp:txBody>
      <dsp:txXfrm>
        <a:off x="1310640" y="4670228"/>
        <a:ext cx="4785360" cy="315469"/>
      </dsp:txXfrm>
    </dsp:sp>
    <dsp:sp modelId="{A0FF9EF9-E71D-4DDD-86ED-91C7A9A8E733}">
      <dsp:nvSpPr>
        <dsp:cNvPr id="0" name=""/>
        <dsp:cNvSpPr/>
      </dsp:nvSpPr>
      <dsp:spPr>
        <a:xfrm>
          <a:off x="1219199" y="4985698"/>
          <a:ext cx="48768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C09BFF-0019-4806-8A18-F70F753B5C8C}">
      <dsp:nvSpPr>
        <dsp:cNvPr id="0" name=""/>
        <dsp:cNvSpPr/>
      </dsp:nvSpPr>
      <dsp:spPr>
        <a:xfrm>
          <a:off x="1310640" y="5001471"/>
          <a:ext cx="4785360" cy="3154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Constructing sentences and exploring with language </a:t>
          </a:r>
          <a:endParaRPr lang="en-US" sz="1400" kern="1200"/>
        </a:p>
      </dsp:txBody>
      <dsp:txXfrm>
        <a:off x="1310640" y="5001471"/>
        <a:ext cx="4785360" cy="315469"/>
      </dsp:txXfrm>
    </dsp:sp>
    <dsp:sp modelId="{695AEC86-D534-4185-BF17-5FDE93C1B80B}">
      <dsp:nvSpPr>
        <dsp:cNvPr id="0" name=""/>
        <dsp:cNvSpPr/>
      </dsp:nvSpPr>
      <dsp:spPr>
        <a:xfrm>
          <a:off x="1219199" y="5316940"/>
          <a:ext cx="48768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CA26D6-282C-4F80-AA95-4545D840C049}">
      <dsp:nvSpPr>
        <dsp:cNvPr id="0" name=""/>
        <dsp:cNvSpPr/>
      </dsp:nvSpPr>
      <dsp:spPr>
        <a:xfrm>
          <a:off x="0" y="651"/>
          <a:ext cx="6096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FBA59E-64C8-4968-8187-A362026D402E}">
      <dsp:nvSpPr>
        <dsp:cNvPr id="0" name=""/>
        <dsp:cNvSpPr/>
      </dsp:nvSpPr>
      <dsp:spPr>
        <a:xfrm>
          <a:off x="0" y="651"/>
          <a:ext cx="6096000" cy="7618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James Gibson argued that perception is crucial for adapting to environments and survival. </a:t>
          </a:r>
          <a:endParaRPr lang="en-US" sz="2100" kern="1200"/>
        </a:p>
      </dsp:txBody>
      <dsp:txXfrm>
        <a:off x="0" y="651"/>
        <a:ext cx="6096000" cy="761813"/>
      </dsp:txXfrm>
    </dsp:sp>
    <dsp:sp modelId="{2DDA6ED9-BD65-41B3-A020-1AC3636BADC6}">
      <dsp:nvSpPr>
        <dsp:cNvPr id="0" name=""/>
        <dsp:cNvSpPr/>
      </dsp:nvSpPr>
      <dsp:spPr>
        <a:xfrm>
          <a:off x="0" y="762465"/>
          <a:ext cx="60960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B7560-50CA-45F7-A390-45B786E41C2E}">
      <dsp:nvSpPr>
        <dsp:cNvPr id="0" name=""/>
        <dsp:cNvSpPr/>
      </dsp:nvSpPr>
      <dsp:spPr>
        <a:xfrm>
          <a:off x="0" y="762465"/>
          <a:ext cx="6096000" cy="7618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Development driven by interaction between environmental affordance and motivation. </a:t>
          </a:r>
          <a:endParaRPr lang="en-US" sz="2100" kern="1200"/>
        </a:p>
      </dsp:txBody>
      <dsp:txXfrm>
        <a:off x="0" y="762465"/>
        <a:ext cx="6096000" cy="761813"/>
      </dsp:txXfrm>
    </dsp:sp>
    <dsp:sp modelId="{41BFB158-81ED-49D8-AC17-A62AC6F8A4F5}">
      <dsp:nvSpPr>
        <dsp:cNvPr id="0" name=""/>
        <dsp:cNvSpPr/>
      </dsp:nvSpPr>
      <dsp:spPr>
        <a:xfrm>
          <a:off x="0" y="1524279"/>
          <a:ext cx="60960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0945DC-3595-4F0F-990F-E9456E37CAE9}">
      <dsp:nvSpPr>
        <dsp:cNvPr id="0" name=""/>
        <dsp:cNvSpPr/>
      </dsp:nvSpPr>
      <dsp:spPr>
        <a:xfrm>
          <a:off x="0" y="1524279"/>
          <a:ext cx="6096000" cy="7618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Gibson's Ecological Theory of Perception:</a:t>
          </a:r>
          <a:endParaRPr lang="en-US" sz="2100" kern="1200"/>
        </a:p>
      </dsp:txBody>
      <dsp:txXfrm>
        <a:off x="0" y="1524279"/>
        <a:ext cx="6096000" cy="761813"/>
      </dsp:txXfrm>
    </dsp:sp>
    <dsp:sp modelId="{CA9F74DF-B9F9-4403-A970-F0829A352505}">
      <dsp:nvSpPr>
        <dsp:cNvPr id="0" name=""/>
        <dsp:cNvSpPr/>
      </dsp:nvSpPr>
      <dsp:spPr>
        <a:xfrm>
          <a:off x="0" y="2286093"/>
          <a:ext cx="60960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8673CD-A22B-4D7F-BC0E-CA5E1BA21A39}">
      <dsp:nvSpPr>
        <dsp:cNvPr id="0" name=""/>
        <dsp:cNvSpPr/>
      </dsp:nvSpPr>
      <dsp:spPr>
        <a:xfrm>
          <a:off x="0" y="2286093"/>
          <a:ext cx="6096000" cy="7618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Agency (Self-control and intentional behaviours) </a:t>
          </a:r>
          <a:endParaRPr lang="en-US" sz="2100" kern="1200"/>
        </a:p>
      </dsp:txBody>
      <dsp:txXfrm>
        <a:off x="0" y="2286093"/>
        <a:ext cx="6096000" cy="761813"/>
      </dsp:txXfrm>
    </dsp:sp>
    <dsp:sp modelId="{98E39268-9499-4F61-8B94-3BF7346A643F}">
      <dsp:nvSpPr>
        <dsp:cNvPr id="0" name=""/>
        <dsp:cNvSpPr/>
      </dsp:nvSpPr>
      <dsp:spPr>
        <a:xfrm>
          <a:off x="0" y="3047906"/>
          <a:ext cx="609600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0E2AED-EFA9-49C7-9056-D5A99300866E}">
      <dsp:nvSpPr>
        <dsp:cNvPr id="0" name=""/>
        <dsp:cNvSpPr/>
      </dsp:nvSpPr>
      <dsp:spPr>
        <a:xfrm>
          <a:off x="0" y="3047906"/>
          <a:ext cx="6096000" cy="7618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Prospectivity (intentional anticipatory behaviours)</a:t>
          </a:r>
          <a:endParaRPr lang="en-US" sz="2100" kern="1200"/>
        </a:p>
      </dsp:txBody>
      <dsp:txXfrm>
        <a:off x="0" y="3047906"/>
        <a:ext cx="6096000" cy="761813"/>
      </dsp:txXfrm>
    </dsp:sp>
    <dsp:sp modelId="{978EF240-8CC8-4DB9-BD2C-56BC56459C6C}">
      <dsp:nvSpPr>
        <dsp:cNvPr id="0" name=""/>
        <dsp:cNvSpPr/>
      </dsp:nvSpPr>
      <dsp:spPr>
        <a:xfrm>
          <a:off x="0" y="3809720"/>
          <a:ext cx="6096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EDD06C-BB65-4450-8FE9-BDA4AC2172FD}">
      <dsp:nvSpPr>
        <dsp:cNvPr id="0" name=""/>
        <dsp:cNvSpPr/>
      </dsp:nvSpPr>
      <dsp:spPr>
        <a:xfrm>
          <a:off x="0" y="3809720"/>
          <a:ext cx="6096000" cy="7618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Search for order (see patterns and order)</a:t>
          </a:r>
          <a:endParaRPr lang="en-US" sz="2100" kern="1200"/>
        </a:p>
      </dsp:txBody>
      <dsp:txXfrm>
        <a:off x="0" y="3809720"/>
        <a:ext cx="6096000" cy="761813"/>
      </dsp:txXfrm>
    </dsp:sp>
    <dsp:sp modelId="{5238C946-DD15-46FD-A889-740CD6D50D17}">
      <dsp:nvSpPr>
        <dsp:cNvPr id="0" name=""/>
        <dsp:cNvSpPr/>
      </dsp:nvSpPr>
      <dsp:spPr>
        <a:xfrm>
          <a:off x="0" y="4571534"/>
          <a:ext cx="60960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69D863-C3FB-4629-B130-8FE26BBAFC15}">
      <dsp:nvSpPr>
        <dsp:cNvPr id="0" name=""/>
        <dsp:cNvSpPr/>
      </dsp:nvSpPr>
      <dsp:spPr>
        <a:xfrm>
          <a:off x="0" y="4571534"/>
          <a:ext cx="6096000" cy="7618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Flexibility (perception changes to adjust to situations) </a:t>
          </a:r>
          <a:endParaRPr lang="en-US" sz="2100" kern="1200"/>
        </a:p>
      </dsp:txBody>
      <dsp:txXfrm>
        <a:off x="0" y="4571534"/>
        <a:ext cx="6096000" cy="76181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AE9DF2-8DC2-441A-BEDC-7620E910537F}">
      <dsp:nvSpPr>
        <dsp:cNvPr id="0" name=""/>
        <dsp:cNvSpPr/>
      </dsp:nvSpPr>
      <dsp:spPr>
        <a:xfrm>
          <a:off x="0" y="798069"/>
          <a:ext cx="3000374" cy="19052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A3C095-B8B4-4655-96A9-F16CDEA4A729}">
      <dsp:nvSpPr>
        <dsp:cNvPr id="0" name=""/>
        <dsp:cNvSpPr/>
      </dsp:nvSpPr>
      <dsp:spPr>
        <a:xfrm>
          <a:off x="333375" y="1114775"/>
          <a:ext cx="3000374" cy="19052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From birth to 2 years, infants form their first and most important attachment, typically the primary caregiver. </a:t>
          </a:r>
          <a:endParaRPr lang="en-US" sz="1700" kern="1200" dirty="0"/>
        </a:p>
      </dsp:txBody>
      <dsp:txXfrm>
        <a:off x="389178" y="1170578"/>
        <a:ext cx="2888768" cy="1793632"/>
      </dsp:txXfrm>
    </dsp:sp>
    <dsp:sp modelId="{973267ED-3B01-4815-9734-E9AB04E100EA}">
      <dsp:nvSpPr>
        <dsp:cNvPr id="0" name=""/>
        <dsp:cNvSpPr/>
      </dsp:nvSpPr>
      <dsp:spPr>
        <a:xfrm>
          <a:off x="3667125" y="798069"/>
          <a:ext cx="3000374" cy="19052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E3915A-660C-470A-A973-0A8D66B243EB}">
      <dsp:nvSpPr>
        <dsp:cNvPr id="0" name=""/>
        <dsp:cNvSpPr/>
      </dsp:nvSpPr>
      <dsp:spPr>
        <a:xfrm>
          <a:off x="4000500" y="1114775"/>
          <a:ext cx="3000374" cy="19052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Bond is essential for the infant’s emotional and social development. </a:t>
          </a:r>
          <a:endParaRPr lang="en-US" sz="1700" kern="1200"/>
        </a:p>
      </dsp:txBody>
      <dsp:txXfrm>
        <a:off x="4056303" y="1170578"/>
        <a:ext cx="2888768" cy="1793632"/>
      </dsp:txXfrm>
    </dsp:sp>
    <dsp:sp modelId="{AAAACE68-D0B8-4085-B065-2D817E51FF02}">
      <dsp:nvSpPr>
        <dsp:cNvPr id="0" name=""/>
        <dsp:cNvSpPr/>
      </dsp:nvSpPr>
      <dsp:spPr>
        <a:xfrm>
          <a:off x="7334250" y="798069"/>
          <a:ext cx="3000374" cy="19052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625009-CF6F-470A-B709-B14E78D79D29}">
      <dsp:nvSpPr>
        <dsp:cNvPr id="0" name=""/>
        <dsp:cNvSpPr/>
      </dsp:nvSpPr>
      <dsp:spPr>
        <a:xfrm>
          <a:off x="7667624" y="1114775"/>
          <a:ext cx="3000374" cy="19052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For example, consistent and responsive caregiving leads to a secure attachment, which is crucial for healthy social and emotional development.</a:t>
          </a:r>
          <a:endParaRPr lang="en-US" sz="1700" kern="1200"/>
        </a:p>
      </dsp:txBody>
      <dsp:txXfrm>
        <a:off x="7723427" y="1170578"/>
        <a:ext cx="2888768" cy="179363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E80ADC-EBB6-4DE0-AE85-D61750FD9E0B}">
      <dsp:nvSpPr>
        <dsp:cNvPr id="0" name=""/>
        <dsp:cNvSpPr/>
      </dsp:nvSpPr>
      <dsp:spPr>
        <a:xfrm>
          <a:off x="0" y="0"/>
          <a:ext cx="6096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161C4A-D58D-42A9-B8E6-7CCE08515E5A}">
      <dsp:nvSpPr>
        <dsp:cNvPr id="0" name=""/>
        <dsp:cNvSpPr/>
      </dsp:nvSpPr>
      <dsp:spPr>
        <a:xfrm>
          <a:off x="0" y="0"/>
          <a:ext cx="6096000" cy="266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Infants begin to learn social behaviours through imitation and reinforcement.</a:t>
          </a:r>
          <a:endParaRPr lang="en-US" sz="3100" kern="1200" dirty="0"/>
        </a:p>
      </dsp:txBody>
      <dsp:txXfrm>
        <a:off x="0" y="0"/>
        <a:ext cx="6096000" cy="2667000"/>
      </dsp:txXfrm>
    </dsp:sp>
    <dsp:sp modelId="{63722656-9A08-4C0B-B179-411802EC3BE2}">
      <dsp:nvSpPr>
        <dsp:cNvPr id="0" name=""/>
        <dsp:cNvSpPr/>
      </dsp:nvSpPr>
      <dsp:spPr>
        <a:xfrm>
          <a:off x="0" y="2667000"/>
          <a:ext cx="60960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A94CA9-FE3F-496F-860A-A12807802C4F}">
      <dsp:nvSpPr>
        <dsp:cNvPr id="0" name=""/>
        <dsp:cNvSpPr/>
      </dsp:nvSpPr>
      <dsp:spPr>
        <a:xfrm>
          <a:off x="0" y="2667000"/>
          <a:ext cx="6096000" cy="266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For example, a baby might smile more frequently if they notice that smiling leads to positive reactions from their caregiver, thereby strengthening the bond.</a:t>
          </a:r>
          <a:endParaRPr lang="en-US" sz="3100" kern="1200" dirty="0"/>
        </a:p>
      </dsp:txBody>
      <dsp:txXfrm>
        <a:off x="0" y="2667000"/>
        <a:ext cx="6096000" cy="26670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3EDF8C-2C98-4B55-91CC-2D8390965626}">
      <dsp:nvSpPr>
        <dsp:cNvPr id="0" name=""/>
        <dsp:cNvSpPr/>
      </dsp:nvSpPr>
      <dsp:spPr>
        <a:xfrm>
          <a:off x="0" y="2604"/>
          <a:ext cx="6096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68F1C0-9FC6-462E-9B31-13EE6C0322B6}">
      <dsp:nvSpPr>
        <dsp:cNvPr id="0" name=""/>
        <dsp:cNvSpPr/>
      </dsp:nvSpPr>
      <dsp:spPr>
        <a:xfrm>
          <a:off x="0" y="2604"/>
          <a:ext cx="6096000" cy="1776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Piaget’s Theory of Cognitive Development (Preoperational Stage):</a:t>
          </a:r>
          <a:endParaRPr lang="en-US" sz="2800" kern="1200" dirty="0"/>
        </a:p>
      </dsp:txBody>
      <dsp:txXfrm>
        <a:off x="0" y="2604"/>
        <a:ext cx="6096000" cy="1776263"/>
      </dsp:txXfrm>
    </dsp:sp>
    <dsp:sp modelId="{67A5E8C6-3673-47E8-A53A-BFFC37AD382F}">
      <dsp:nvSpPr>
        <dsp:cNvPr id="0" name=""/>
        <dsp:cNvSpPr/>
      </dsp:nvSpPr>
      <dsp:spPr>
        <a:xfrm>
          <a:off x="0" y="1778868"/>
          <a:ext cx="60960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3F29EF-EF6B-4D13-8F29-7FBD99C52C87}">
      <dsp:nvSpPr>
        <dsp:cNvPr id="0" name=""/>
        <dsp:cNvSpPr/>
      </dsp:nvSpPr>
      <dsp:spPr>
        <a:xfrm>
          <a:off x="0" y="1778868"/>
          <a:ext cx="6096000" cy="1776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Children aged 2-6 are in the preoperational stage, they develop symbolic thinking allowing pretend play pretend play. </a:t>
          </a:r>
          <a:endParaRPr lang="en-US" sz="2800" kern="1200"/>
        </a:p>
      </dsp:txBody>
      <dsp:txXfrm>
        <a:off x="0" y="1778868"/>
        <a:ext cx="6096000" cy="1776263"/>
      </dsp:txXfrm>
    </dsp:sp>
    <dsp:sp modelId="{2B5F2AAF-9D44-44CA-96BC-98371C960769}">
      <dsp:nvSpPr>
        <dsp:cNvPr id="0" name=""/>
        <dsp:cNvSpPr/>
      </dsp:nvSpPr>
      <dsp:spPr>
        <a:xfrm>
          <a:off x="0" y="3555131"/>
          <a:ext cx="60960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15A541-9E9E-41A9-ACCB-2010EB8587A2}">
      <dsp:nvSpPr>
        <dsp:cNvPr id="0" name=""/>
        <dsp:cNvSpPr/>
      </dsp:nvSpPr>
      <dsp:spPr>
        <a:xfrm>
          <a:off x="0" y="3555131"/>
          <a:ext cx="6096000" cy="1776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Thinking is egocentric (can’t see from other people's perspective)</a:t>
          </a:r>
          <a:endParaRPr lang="en-US" sz="2800" kern="1200"/>
        </a:p>
      </dsp:txBody>
      <dsp:txXfrm>
        <a:off x="0" y="3555131"/>
        <a:ext cx="6096000" cy="177626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5C7F70-EBAB-4D1D-9E5E-F34A7743229E}">
      <dsp:nvSpPr>
        <dsp:cNvPr id="0" name=""/>
        <dsp:cNvSpPr/>
      </dsp:nvSpPr>
      <dsp:spPr>
        <a:xfrm>
          <a:off x="0" y="2604"/>
          <a:ext cx="6096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71D861-3CC2-429C-B348-BABDC8F19384}">
      <dsp:nvSpPr>
        <dsp:cNvPr id="0" name=""/>
        <dsp:cNvSpPr/>
      </dsp:nvSpPr>
      <dsp:spPr>
        <a:xfrm>
          <a:off x="0" y="2604"/>
          <a:ext cx="6096000" cy="1776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Vygotsky emphasized the role of social interaction and cultural context in cognitive development.</a:t>
          </a:r>
          <a:endParaRPr lang="en-US" sz="2900" kern="1200"/>
        </a:p>
      </dsp:txBody>
      <dsp:txXfrm>
        <a:off x="0" y="2604"/>
        <a:ext cx="6096000" cy="1776263"/>
      </dsp:txXfrm>
    </dsp:sp>
    <dsp:sp modelId="{F2CA011F-FBEE-402B-9494-B5BDD1A21616}">
      <dsp:nvSpPr>
        <dsp:cNvPr id="0" name=""/>
        <dsp:cNvSpPr/>
      </dsp:nvSpPr>
      <dsp:spPr>
        <a:xfrm>
          <a:off x="0" y="1778868"/>
          <a:ext cx="60960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B61836-4086-4712-9600-6F72419DDC19}">
      <dsp:nvSpPr>
        <dsp:cNvPr id="0" name=""/>
        <dsp:cNvSpPr/>
      </dsp:nvSpPr>
      <dsp:spPr>
        <a:xfrm>
          <a:off x="0" y="1778868"/>
          <a:ext cx="6096000" cy="1776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Children learn through guided participation and scaffolding(e.g., parents, teachers). </a:t>
          </a:r>
          <a:endParaRPr lang="en-US" sz="2900" kern="1200" dirty="0"/>
        </a:p>
      </dsp:txBody>
      <dsp:txXfrm>
        <a:off x="0" y="1778868"/>
        <a:ext cx="6096000" cy="1776263"/>
      </dsp:txXfrm>
    </dsp:sp>
    <dsp:sp modelId="{80028831-850F-4EA1-9778-EC635DBF7454}">
      <dsp:nvSpPr>
        <dsp:cNvPr id="0" name=""/>
        <dsp:cNvSpPr/>
      </dsp:nvSpPr>
      <dsp:spPr>
        <a:xfrm>
          <a:off x="0" y="3555131"/>
          <a:ext cx="60960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2E2C18-9C5A-4CAF-A715-2250916AD93E}">
      <dsp:nvSpPr>
        <dsp:cNvPr id="0" name=""/>
        <dsp:cNvSpPr/>
      </dsp:nvSpPr>
      <dsp:spPr>
        <a:xfrm>
          <a:off x="0" y="3555131"/>
          <a:ext cx="6096000" cy="1776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Use Self-speech to regulate behaviour and thoughts. </a:t>
          </a:r>
          <a:endParaRPr lang="en-US" sz="2900" kern="1200"/>
        </a:p>
      </dsp:txBody>
      <dsp:txXfrm>
        <a:off x="0" y="3555131"/>
        <a:ext cx="6096000" cy="1776263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A3ADCE-5399-450D-AB14-09D670AC5518}">
      <dsp:nvSpPr>
        <dsp:cNvPr id="0" name=""/>
        <dsp:cNvSpPr/>
      </dsp:nvSpPr>
      <dsp:spPr>
        <a:xfrm>
          <a:off x="0" y="651"/>
          <a:ext cx="6096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A5E22F-E947-414F-98FE-849425285179}">
      <dsp:nvSpPr>
        <dsp:cNvPr id="0" name=""/>
        <dsp:cNvSpPr/>
      </dsp:nvSpPr>
      <dsp:spPr>
        <a:xfrm>
          <a:off x="0" y="651"/>
          <a:ext cx="6096000" cy="1066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Language can be argued to be the difference between humans and other animals. </a:t>
          </a:r>
          <a:endParaRPr lang="en-US" sz="1600" kern="1200"/>
        </a:p>
      </dsp:txBody>
      <dsp:txXfrm>
        <a:off x="0" y="651"/>
        <a:ext cx="6096000" cy="1066539"/>
      </dsp:txXfrm>
    </dsp:sp>
    <dsp:sp modelId="{A81C241B-DBDF-48A5-B033-4E25B9F3FCFB}">
      <dsp:nvSpPr>
        <dsp:cNvPr id="0" name=""/>
        <dsp:cNvSpPr/>
      </dsp:nvSpPr>
      <dsp:spPr>
        <a:xfrm>
          <a:off x="0" y="1067190"/>
          <a:ext cx="6096000" cy="0"/>
        </a:xfrm>
        <a:prstGeom prst="line">
          <a:avLst/>
        </a:prstGeom>
        <a:solidFill>
          <a:schemeClr val="accent2">
            <a:hueOff val="-376309"/>
            <a:satOff val="2299"/>
            <a:lumOff val="980"/>
            <a:alphaOff val="0"/>
          </a:schemeClr>
        </a:solidFill>
        <a:ln w="12700" cap="flat" cmpd="sng" algn="ctr">
          <a:solidFill>
            <a:schemeClr val="accent2">
              <a:hueOff val="-376309"/>
              <a:satOff val="2299"/>
              <a:lumOff val="98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3472D9-8CD0-4289-AF43-E66A72468288}">
      <dsp:nvSpPr>
        <dsp:cNvPr id="0" name=""/>
        <dsp:cNvSpPr/>
      </dsp:nvSpPr>
      <dsp:spPr>
        <a:xfrm>
          <a:off x="0" y="1067190"/>
          <a:ext cx="6096000" cy="1066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Chomsky argues that humans have inborn biological capacity to learn language and humans are equipped with universal grammar and language acquisition. </a:t>
          </a:r>
          <a:endParaRPr lang="en-US" sz="1600" kern="1200"/>
        </a:p>
      </dsp:txBody>
      <dsp:txXfrm>
        <a:off x="0" y="1067190"/>
        <a:ext cx="6096000" cy="1066539"/>
      </dsp:txXfrm>
    </dsp:sp>
    <dsp:sp modelId="{2FBFF926-9D24-4ACA-B62C-AD9B64EBB5D0}">
      <dsp:nvSpPr>
        <dsp:cNvPr id="0" name=""/>
        <dsp:cNvSpPr/>
      </dsp:nvSpPr>
      <dsp:spPr>
        <a:xfrm>
          <a:off x="0" y="2133730"/>
          <a:ext cx="6096000" cy="0"/>
        </a:xfrm>
        <a:prstGeom prst="line">
          <a:avLst/>
        </a:prstGeom>
        <a:solidFill>
          <a:schemeClr val="accent2">
            <a:hueOff val="-752619"/>
            <a:satOff val="4598"/>
            <a:lumOff val="1960"/>
            <a:alphaOff val="0"/>
          </a:schemeClr>
        </a:solidFill>
        <a:ln w="12700" cap="flat" cmpd="sng" algn="ctr">
          <a:solidFill>
            <a:schemeClr val="accent2">
              <a:hueOff val="-752619"/>
              <a:satOff val="4598"/>
              <a:lumOff val="196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003D97-810E-44BE-B330-B2796D409532}">
      <dsp:nvSpPr>
        <dsp:cNvPr id="0" name=""/>
        <dsp:cNvSpPr/>
      </dsp:nvSpPr>
      <dsp:spPr>
        <a:xfrm>
          <a:off x="0" y="2133730"/>
          <a:ext cx="6096000" cy="1066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During early childhood, children: </a:t>
          </a:r>
          <a:endParaRPr lang="en-US" sz="1600" kern="1200"/>
        </a:p>
      </dsp:txBody>
      <dsp:txXfrm>
        <a:off x="0" y="2133730"/>
        <a:ext cx="6096000" cy="1066539"/>
      </dsp:txXfrm>
    </dsp:sp>
    <dsp:sp modelId="{C27C51BA-7AF7-4399-8B46-6DEADDBCBF45}">
      <dsp:nvSpPr>
        <dsp:cNvPr id="0" name=""/>
        <dsp:cNvSpPr/>
      </dsp:nvSpPr>
      <dsp:spPr>
        <a:xfrm>
          <a:off x="0" y="3200269"/>
          <a:ext cx="6096000" cy="0"/>
        </a:xfrm>
        <a:prstGeom prst="line">
          <a:avLst/>
        </a:prstGeom>
        <a:solidFill>
          <a:schemeClr val="accent2">
            <a:hueOff val="-1128928"/>
            <a:satOff val="6898"/>
            <a:lumOff val="2940"/>
            <a:alphaOff val="0"/>
          </a:schemeClr>
        </a:solidFill>
        <a:ln w="12700" cap="flat" cmpd="sng" algn="ctr">
          <a:solidFill>
            <a:schemeClr val="accent2">
              <a:hueOff val="-1128928"/>
              <a:satOff val="6898"/>
              <a:lumOff val="294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7DDB9C-C740-4A21-8C01-68588C8B7915}">
      <dsp:nvSpPr>
        <dsp:cNvPr id="0" name=""/>
        <dsp:cNvSpPr/>
      </dsp:nvSpPr>
      <dsp:spPr>
        <a:xfrm>
          <a:off x="0" y="3200269"/>
          <a:ext cx="6096000" cy="1066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Rapidly expand their vocabulary and grasp the rules of grammar, even with limited exposure to language. </a:t>
          </a:r>
          <a:endParaRPr lang="en-US" sz="1600" kern="1200"/>
        </a:p>
      </dsp:txBody>
      <dsp:txXfrm>
        <a:off x="0" y="3200269"/>
        <a:ext cx="6096000" cy="1066539"/>
      </dsp:txXfrm>
    </dsp:sp>
    <dsp:sp modelId="{0574129A-6CA8-4953-AF1B-14CC77786248}">
      <dsp:nvSpPr>
        <dsp:cNvPr id="0" name=""/>
        <dsp:cNvSpPr/>
      </dsp:nvSpPr>
      <dsp:spPr>
        <a:xfrm>
          <a:off x="0" y="4266809"/>
          <a:ext cx="6096000" cy="0"/>
        </a:xfrm>
        <a:prstGeom prst="line">
          <a:avLst/>
        </a:prstGeom>
        <a:solidFill>
          <a:schemeClr val="accent2">
            <a:hueOff val="-1505238"/>
            <a:satOff val="9197"/>
            <a:lumOff val="3920"/>
            <a:alphaOff val="0"/>
          </a:schemeClr>
        </a:solidFill>
        <a:ln w="12700" cap="flat" cmpd="sng" algn="ctr">
          <a:solidFill>
            <a:schemeClr val="accent2">
              <a:hueOff val="-1505238"/>
              <a:satOff val="9197"/>
              <a:lumOff val="392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47171E-85A9-4ECB-808D-6843B0F7598B}">
      <dsp:nvSpPr>
        <dsp:cNvPr id="0" name=""/>
        <dsp:cNvSpPr/>
      </dsp:nvSpPr>
      <dsp:spPr>
        <a:xfrm>
          <a:off x="0" y="4266809"/>
          <a:ext cx="6096000" cy="1066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Evidence ability to form sentences and understand increasingly complex language structures.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Story-telling and play very important in developing language. </a:t>
          </a:r>
          <a:endParaRPr lang="en-US" sz="1600" kern="1200" dirty="0"/>
        </a:p>
      </dsp:txBody>
      <dsp:txXfrm>
        <a:off x="0" y="4266809"/>
        <a:ext cx="6096000" cy="1066539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C41628-C56B-4106-B7B7-56FC1A70A097}">
      <dsp:nvSpPr>
        <dsp:cNvPr id="0" name=""/>
        <dsp:cNvSpPr/>
      </dsp:nvSpPr>
      <dsp:spPr>
        <a:xfrm>
          <a:off x="0" y="2604"/>
          <a:ext cx="60960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28F2CC-F7EC-449C-8AE0-1D5FC3F58637}">
      <dsp:nvSpPr>
        <dsp:cNvPr id="0" name=""/>
        <dsp:cNvSpPr/>
      </dsp:nvSpPr>
      <dsp:spPr>
        <a:xfrm>
          <a:off x="0" y="2604"/>
          <a:ext cx="6096000" cy="1776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While attachment theory is often associated with infancy, it remains relevant in early childhood. </a:t>
          </a:r>
          <a:endParaRPr lang="en-US" sz="2300" kern="1200"/>
        </a:p>
      </dsp:txBody>
      <dsp:txXfrm>
        <a:off x="0" y="2604"/>
        <a:ext cx="6096000" cy="1776263"/>
      </dsp:txXfrm>
    </dsp:sp>
    <dsp:sp modelId="{596E9209-4724-4972-A512-FD9D5423C4F5}">
      <dsp:nvSpPr>
        <dsp:cNvPr id="0" name=""/>
        <dsp:cNvSpPr/>
      </dsp:nvSpPr>
      <dsp:spPr>
        <a:xfrm>
          <a:off x="0" y="1778868"/>
          <a:ext cx="60960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CFCF31-0EB6-438A-9BD3-BC696A2A4FC8}">
      <dsp:nvSpPr>
        <dsp:cNvPr id="0" name=""/>
        <dsp:cNvSpPr/>
      </dsp:nvSpPr>
      <dsp:spPr>
        <a:xfrm>
          <a:off x="0" y="1778868"/>
          <a:ext cx="6096000" cy="1776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quality of early attachment relationships influences a child's ability to form peer relationships, manage emotions, and develop social competence.</a:t>
          </a:r>
          <a:endParaRPr lang="en-US" sz="2300" kern="1200"/>
        </a:p>
      </dsp:txBody>
      <dsp:txXfrm>
        <a:off x="0" y="1778868"/>
        <a:ext cx="6096000" cy="1776263"/>
      </dsp:txXfrm>
    </dsp:sp>
    <dsp:sp modelId="{BCE2DA76-BD05-4414-AF59-14ECEE006AB7}">
      <dsp:nvSpPr>
        <dsp:cNvPr id="0" name=""/>
        <dsp:cNvSpPr/>
      </dsp:nvSpPr>
      <dsp:spPr>
        <a:xfrm>
          <a:off x="0" y="3555131"/>
          <a:ext cx="60960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512067-DCFB-4ED0-9307-E654F7A122B7}">
      <dsp:nvSpPr>
        <dsp:cNvPr id="0" name=""/>
        <dsp:cNvSpPr/>
      </dsp:nvSpPr>
      <dsp:spPr>
        <a:xfrm>
          <a:off x="0" y="3555131"/>
          <a:ext cx="6096000" cy="1776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Securely attached children are more likely to explore their environment confidently and engage positively with peers and adults.</a:t>
          </a:r>
          <a:endParaRPr lang="en-US" sz="2300" kern="1200"/>
        </a:p>
      </dsp:txBody>
      <dsp:txXfrm>
        <a:off x="0" y="3555131"/>
        <a:ext cx="6096000" cy="1776263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2D3C6E-73E7-4B51-A245-4B27BC962921}">
      <dsp:nvSpPr>
        <dsp:cNvPr id="0" name=""/>
        <dsp:cNvSpPr/>
      </dsp:nvSpPr>
      <dsp:spPr>
        <a:xfrm>
          <a:off x="0" y="2604"/>
          <a:ext cx="6096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DDB51E-A0D0-403D-A278-D69330C6C90B}">
      <dsp:nvSpPr>
        <dsp:cNvPr id="0" name=""/>
        <dsp:cNvSpPr/>
      </dsp:nvSpPr>
      <dsp:spPr>
        <a:xfrm>
          <a:off x="0" y="2604"/>
          <a:ext cx="6096000" cy="1776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Bandura’s theory posits that children learn behaviours through observation, imitation, and modelling.</a:t>
          </a:r>
          <a:endParaRPr lang="en-US" sz="2600" kern="1200"/>
        </a:p>
      </dsp:txBody>
      <dsp:txXfrm>
        <a:off x="0" y="2604"/>
        <a:ext cx="6096000" cy="1776263"/>
      </dsp:txXfrm>
    </dsp:sp>
    <dsp:sp modelId="{7832C3B3-E014-4CAE-90F0-1D23E58A93EB}">
      <dsp:nvSpPr>
        <dsp:cNvPr id="0" name=""/>
        <dsp:cNvSpPr/>
      </dsp:nvSpPr>
      <dsp:spPr>
        <a:xfrm>
          <a:off x="0" y="1778868"/>
          <a:ext cx="60960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DC23D8-7B00-4FB5-A44E-83644A0EB48B}">
      <dsp:nvSpPr>
        <dsp:cNvPr id="0" name=""/>
        <dsp:cNvSpPr/>
      </dsp:nvSpPr>
      <dsp:spPr>
        <a:xfrm>
          <a:off x="0" y="1778868"/>
          <a:ext cx="6096000" cy="1776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In early childhood, children learn social norms, gender roles, and other behaviours by observing parents, siblings, peers, and media. </a:t>
          </a:r>
          <a:endParaRPr lang="en-US" sz="2600" kern="1200" dirty="0"/>
        </a:p>
      </dsp:txBody>
      <dsp:txXfrm>
        <a:off x="0" y="1778868"/>
        <a:ext cx="6096000" cy="1776263"/>
      </dsp:txXfrm>
    </dsp:sp>
    <dsp:sp modelId="{8A293A6C-C880-4AB7-B7C5-A387E3C3ECB3}">
      <dsp:nvSpPr>
        <dsp:cNvPr id="0" name=""/>
        <dsp:cNvSpPr/>
      </dsp:nvSpPr>
      <dsp:spPr>
        <a:xfrm>
          <a:off x="0" y="3555131"/>
          <a:ext cx="60960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B4A810-E8FC-4694-8123-A26B7D2FACA4}">
      <dsp:nvSpPr>
        <dsp:cNvPr id="0" name=""/>
        <dsp:cNvSpPr/>
      </dsp:nvSpPr>
      <dsp:spPr>
        <a:xfrm>
          <a:off x="0" y="3555131"/>
          <a:ext cx="6096000" cy="1776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 concept of "reciprocal determinism"  highlights how a child's behaviour influences and is influenced by their social environment.</a:t>
          </a:r>
          <a:endParaRPr lang="en-US" sz="2600" kern="1200"/>
        </a:p>
      </dsp:txBody>
      <dsp:txXfrm>
        <a:off x="0" y="3555131"/>
        <a:ext cx="6096000" cy="1776263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465756-081A-45D3-AAFF-CED3D51469CD}">
      <dsp:nvSpPr>
        <dsp:cNvPr id="0" name=""/>
        <dsp:cNvSpPr/>
      </dsp:nvSpPr>
      <dsp:spPr>
        <a:xfrm>
          <a:off x="0" y="36749"/>
          <a:ext cx="6096000" cy="9945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Concrete operational stage. In this stage, they develop: </a:t>
          </a:r>
          <a:endParaRPr lang="en-US" sz="2500" kern="1200"/>
        </a:p>
      </dsp:txBody>
      <dsp:txXfrm>
        <a:off x="48547" y="85296"/>
        <a:ext cx="5998906" cy="897406"/>
      </dsp:txXfrm>
    </dsp:sp>
    <dsp:sp modelId="{1D0A733F-10A6-4C04-90DB-F3B89C0C3F09}">
      <dsp:nvSpPr>
        <dsp:cNvPr id="0" name=""/>
        <dsp:cNvSpPr/>
      </dsp:nvSpPr>
      <dsp:spPr>
        <a:xfrm>
          <a:off x="0" y="1103249"/>
          <a:ext cx="6096000" cy="994500"/>
        </a:xfrm>
        <a:prstGeom prst="roundRect">
          <a:avLst/>
        </a:prstGeom>
        <a:solidFill>
          <a:schemeClr val="accent2">
            <a:hueOff val="-376309"/>
            <a:satOff val="2299"/>
            <a:lumOff val="9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logical thinking about concrete events. </a:t>
          </a:r>
          <a:endParaRPr lang="en-US" sz="2500" kern="1200"/>
        </a:p>
      </dsp:txBody>
      <dsp:txXfrm>
        <a:off x="48547" y="1151796"/>
        <a:ext cx="5998906" cy="897406"/>
      </dsp:txXfrm>
    </dsp:sp>
    <dsp:sp modelId="{30DEAA3A-8692-401D-8840-6997EE732DD7}">
      <dsp:nvSpPr>
        <dsp:cNvPr id="0" name=""/>
        <dsp:cNvSpPr/>
      </dsp:nvSpPr>
      <dsp:spPr>
        <a:xfrm>
          <a:off x="0" y="2169750"/>
          <a:ext cx="6096000" cy="994500"/>
        </a:xfrm>
        <a:prstGeom prst="roundRect">
          <a:avLst/>
        </a:prstGeom>
        <a:solidFill>
          <a:schemeClr val="accent2">
            <a:hueOff val="-752619"/>
            <a:satOff val="4598"/>
            <a:lumOff val="196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ability to understand concepts like conservation</a:t>
          </a:r>
          <a:endParaRPr lang="en-US" sz="2500" kern="1200"/>
        </a:p>
      </dsp:txBody>
      <dsp:txXfrm>
        <a:off x="48547" y="2218297"/>
        <a:ext cx="5998906" cy="897406"/>
      </dsp:txXfrm>
    </dsp:sp>
    <dsp:sp modelId="{025AD2B0-6736-4FA3-B78A-C16E69692C07}">
      <dsp:nvSpPr>
        <dsp:cNvPr id="0" name=""/>
        <dsp:cNvSpPr/>
      </dsp:nvSpPr>
      <dsp:spPr>
        <a:xfrm>
          <a:off x="0" y="3236250"/>
          <a:ext cx="6096000" cy="994500"/>
        </a:xfrm>
        <a:prstGeom prst="roundRect">
          <a:avLst/>
        </a:prstGeom>
        <a:solidFill>
          <a:schemeClr val="accent2">
            <a:hueOff val="-1128928"/>
            <a:satOff val="6898"/>
            <a:lumOff val="294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Classification (organizing objects into groups based on common features). </a:t>
          </a:r>
          <a:endParaRPr lang="en-US" sz="2500" kern="1200"/>
        </a:p>
      </dsp:txBody>
      <dsp:txXfrm>
        <a:off x="48547" y="3284797"/>
        <a:ext cx="5998906" cy="897406"/>
      </dsp:txXfrm>
    </dsp:sp>
    <dsp:sp modelId="{58CC0F18-A5F6-45EA-9B17-C5EC94200031}">
      <dsp:nvSpPr>
        <dsp:cNvPr id="0" name=""/>
        <dsp:cNvSpPr/>
      </dsp:nvSpPr>
      <dsp:spPr>
        <a:xfrm>
          <a:off x="0" y="4302750"/>
          <a:ext cx="6096000" cy="994500"/>
        </a:xfrm>
        <a:prstGeom prst="roundRect">
          <a:avLst/>
        </a:prstGeom>
        <a:solidFill>
          <a:schemeClr val="accent2">
            <a:hueOff val="-1505238"/>
            <a:satOff val="9197"/>
            <a:lumOff val="392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Thinking that becomes more organized and logical</a:t>
          </a:r>
          <a:endParaRPr lang="en-US" sz="2500" kern="1200"/>
        </a:p>
      </dsp:txBody>
      <dsp:txXfrm>
        <a:off x="48547" y="4351297"/>
        <a:ext cx="5998906" cy="897406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FB84DC-3837-4AE2-A181-2D8C9C067848}">
      <dsp:nvSpPr>
        <dsp:cNvPr id="0" name=""/>
        <dsp:cNvSpPr/>
      </dsp:nvSpPr>
      <dsp:spPr>
        <a:xfrm>
          <a:off x="0" y="447509"/>
          <a:ext cx="6096000" cy="14297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Children increasingly learn through cooperative learning (peers, teachers and adults). </a:t>
          </a:r>
          <a:endParaRPr lang="en-US" sz="2600" kern="1200"/>
        </a:p>
      </dsp:txBody>
      <dsp:txXfrm>
        <a:off x="69794" y="517303"/>
        <a:ext cx="5956412" cy="1290152"/>
      </dsp:txXfrm>
    </dsp:sp>
    <dsp:sp modelId="{71E36E34-44F2-4299-8705-2A3BCA63F08B}">
      <dsp:nvSpPr>
        <dsp:cNvPr id="0" name=""/>
        <dsp:cNvSpPr/>
      </dsp:nvSpPr>
      <dsp:spPr>
        <a:xfrm>
          <a:off x="0" y="1952129"/>
          <a:ext cx="6096000" cy="1429740"/>
        </a:xfrm>
        <a:prstGeom prst="roundRect">
          <a:avLst/>
        </a:prstGeom>
        <a:solidFill>
          <a:schemeClr val="accent2">
            <a:hueOff val="-752619"/>
            <a:satOff val="4598"/>
            <a:lumOff val="196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"zone of proximal development" (ZPD) is particularly relvent to support children in performing complex tasks. </a:t>
          </a:r>
          <a:endParaRPr lang="en-US" sz="2600" kern="1200"/>
        </a:p>
      </dsp:txBody>
      <dsp:txXfrm>
        <a:off x="69794" y="2021923"/>
        <a:ext cx="5956412" cy="1290152"/>
      </dsp:txXfrm>
    </dsp:sp>
    <dsp:sp modelId="{AD00D3C3-C75B-47C9-A7F7-B97EB710FECB}">
      <dsp:nvSpPr>
        <dsp:cNvPr id="0" name=""/>
        <dsp:cNvSpPr/>
      </dsp:nvSpPr>
      <dsp:spPr>
        <a:xfrm>
          <a:off x="0" y="3456750"/>
          <a:ext cx="6096000" cy="1429740"/>
        </a:xfrm>
        <a:prstGeom prst="roundRect">
          <a:avLst/>
        </a:prstGeom>
        <a:solidFill>
          <a:schemeClr val="accent2">
            <a:hueOff val="-1505238"/>
            <a:satOff val="9197"/>
            <a:lumOff val="392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Scaffolding supports mastery of new skills.  </a:t>
          </a:r>
          <a:endParaRPr lang="en-US" sz="2600" kern="1200"/>
        </a:p>
      </dsp:txBody>
      <dsp:txXfrm>
        <a:off x="69794" y="3526544"/>
        <a:ext cx="5956412" cy="1290152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0479D7-F480-4587-9AE2-F943A6CAB43D}">
      <dsp:nvSpPr>
        <dsp:cNvPr id="0" name=""/>
        <dsp:cNvSpPr/>
      </dsp:nvSpPr>
      <dsp:spPr>
        <a:xfrm>
          <a:off x="0" y="134533"/>
          <a:ext cx="106680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Formal operational stage: </a:t>
          </a:r>
          <a:endParaRPr lang="en-US" sz="2700" kern="1200"/>
        </a:p>
      </dsp:txBody>
      <dsp:txXfrm>
        <a:off x="31613" y="166146"/>
        <a:ext cx="10604774" cy="584369"/>
      </dsp:txXfrm>
    </dsp:sp>
    <dsp:sp modelId="{3A477E05-B927-4092-A15E-E5C155CE83F6}">
      <dsp:nvSpPr>
        <dsp:cNvPr id="0" name=""/>
        <dsp:cNvSpPr/>
      </dsp:nvSpPr>
      <dsp:spPr>
        <a:xfrm>
          <a:off x="0" y="859888"/>
          <a:ext cx="106680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Abstract, logical and systematic thinking is present </a:t>
          </a:r>
          <a:endParaRPr lang="en-US" sz="2700" kern="1200"/>
        </a:p>
      </dsp:txBody>
      <dsp:txXfrm>
        <a:off x="31613" y="891501"/>
        <a:ext cx="10604774" cy="584369"/>
      </dsp:txXfrm>
    </dsp:sp>
    <dsp:sp modelId="{8A76BA08-6CAE-43D7-9587-A11B82B395F8}">
      <dsp:nvSpPr>
        <dsp:cNvPr id="0" name=""/>
        <dsp:cNvSpPr/>
      </dsp:nvSpPr>
      <dsp:spPr>
        <a:xfrm>
          <a:off x="0" y="1585244"/>
          <a:ext cx="106680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Thoughts about hypothetical situations occur </a:t>
          </a:r>
          <a:endParaRPr lang="en-US" sz="2700" kern="1200"/>
        </a:p>
      </dsp:txBody>
      <dsp:txXfrm>
        <a:off x="31613" y="1616857"/>
        <a:ext cx="10604774" cy="584369"/>
      </dsp:txXfrm>
    </dsp:sp>
    <dsp:sp modelId="{D6DC8E14-9563-4737-8EE2-457F7958AB5D}">
      <dsp:nvSpPr>
        <dsp:cNvPr id="0" name=""/>
        <dsp:cNvSpPr/>
      </dsp:nvSpPr>
      <dsp:spPr>
        <a:xfrm>
          <a:off x="0" y="2310599"/>
          <a:ext cx="106680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Consideration of multiple perspectives and deductive reasoning.</a:t>
          </a:r>
          <a:endParaRPr lang="en-US" sz="2700" kern="1200"/>
        </a:p>
      </dsp:txBody>
      <dsp:txXfrm>
        <a:off x="31613" y="2342212"/>
        <a:ext cx="10604774" cy="584369"/>
      </dsp:txXfrm>
    </dsp:sp>
    <dsp:sp modelId="{F4453FF5-DA9C-49AD-9CF8-D07B146FAD70}">
      <dsp:nvSpPr>
        <dsp:cNvPr id="0" name=""/>
        <dsp:cNvSpPr/>
      </dsp:nvSpPr>
      <dsp:spPr>
        <a:xfrm>
          <a:off x="0" y="3035954"/>
          <a:ext cx="106680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Complex problems, critical thinking about moral and social issues</a:t>
          </a:r>
          <a:endParaRPr lang="en-US" sz="2700" kern="1200"/>
        </a:p>
      </dsp:txBody>
      <dsp:txXfrm>
        <a:off x="31613" y="3067567"/>
        <a:ext cx="10604774" cy="584369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4E311A-8B4C-4272-81EC-D924F72369BD}">
      <dsp:nvSpPr>
        <dsp:cNvPr id="0" name=""/>
        <dsp:cNvSpPr/>
      </dsp:nvSpPr>
      <dsp:spPr>
        <a:xfrm>
          <a:off x="0" y="119212"/>
          <a:ext cx="6096000" cy="164092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ZPD continues to influential at this stage</a:t>
          </a:r>
          <a:endParaRPr lang="en-US" sz="3000" kern="1200"/>
        </a:p>
      </dsp:txBody>
      <dsp:txXfrm>
        <a:off x="80103" y="199315"/>
        <a:ext cx="5935794" cy="1480718"/>
      </dsp:txXfrm>
    </dsp:sp>
    <dsp:sp modelId="{BBFCA4A7-3FB4-4E48-A0EE-2FEC76B77DC8}">
      <dsp:nvSpPr>
        <dsp:cNvPr id="0" name=""/>
        <dsp:cNvSpPr/>
      </dsp:nvSpPr>
      <dsp:spPr>
        <a:xfrm>
          <a:off x="0" y="1846537"/>
          <a:ext cx="6096000" cy="1640924"/>
        </a:xfrm>
        <a:prstGeom prst="roundRect">
          <a:avLst/>
        </a:prstGeom>
        <a:solidFill>
          <a:schemeClr val="accent2">
            <a:hueOff val="-752619"/>
            <a:satOff val="4598"/>
            <a:lumOff val="196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Collaborative learning, discussion, and debate become important for cognitive growth. </a:t>
          </a:r>
          <a:endParaRPr lang="en-US" sz="3000" kern="1200"/>
        </a:p>
      </dsp:txBody>
      <dsp:txXfrm>
        <a:off x="80103" y="1926640"/>
        <a:ext cx="5935794" cy="1480718"/>
      </dsp:txXfrm>
    </dsp:sp>
    <dsp:sp modelId="{CE21FFC0-8C64-42B0-9EF9-2CF023725F4F}">
      <dsp:nvSpPr>
        <dsp:cNvPr id="0" name=""/>
        <dsp:cNvSpPr/>
      </dsp:nvSpPr>
      <dsp:spPr>
        <a:xfrm>
          <a:off x="0" y="3573862"/>
          <a:ext cx="6096000" cy="1640924"/>
        </a:xfrm>
        <a:prstGeom prst="roundRect">
          <a:avLst/>
        </a:prstGeom>
        <a:solidFill>
          <a:schemeClr val="accent2">
            <a:hueOff val="-1505238"/>
            <a:satOff val="9197"/>
            <a:lumOff val="392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Adolescents learn through social interaction and cultural context.</a:t>
          </a:r>
          <a:endParaRPr lang="en-US" sz="3000" kern="1200"/>
        </a:p>
      </dsp:txBody>
      <dsp:txXfrm>
        <a:off x="80103" y="3653965"/>
        <a:ext cx="5935794" cy="1480718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1B26CF-46F6-460F-A65A-82D35BD37354}">
      <dsp:nvSpPr>
        <dsp:cNvPr id="0" name=""/>
        <dsp:cNvSpPr/>
      </dsp:nvSpPr>
      <dsp:spPr>
        <a:xfrm>
          <a:off x="0" y="2604"/>
          <a:ext cx="6096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1DA6BC-555D-4728-AEDC-86545C1871A7}">
      <dsp:nvSpPr>
        <dsp:cNvPr id="0" name=""/>
        <dsp:cNvSpPr/>
      </dsp:nvSpPr>
      <dsp:spPr>
        <a:xfrm>
          <a:off x="0" y="2604"/>
          <a:ext cx="1219200" cy="1776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Secure attachments is crucial throughout life. </a:t>
          </a:r>
          <a:endParaRPr lang="en-US" sz="1500" kern="1200"/>
        </a:p>
      </dsp:txBody>
      <dsp:txXfrm>
        <a:off x="0" y="2604"/>
        <a:ext cx="1219200" cy="1776263"/>
      </dsp:txXfrm>
    </dsp:sp>
    <dsp:sp modelId="{5CCA702F-39C4-4747-971C-2A50DB5758EB}">
      <dsp:nvSpPr>
        <dsp:cNvPr id="0" name=""/>
        <dsp:cNvSpPr/>
      </dsp:nvSpPr>
      <dsp:spPr>
        <a:xfrm>
          <a:off x="0" y="1778868"/>
          <a:ext cx="6096000" cy="0"/>
        </a:xfrm>
        <a:prstGeom prst="line">
          <a:avLst/>
        </a:prstGeom>
        <a:solidFill>
          <a:schemeClr val="accent2">
            <a:hueOff val="-752619"/>
            <a:satOff val="4598"/>
            <a:lumOff val="1960"/>
            <a:alphaOff val="0"/>
          </a:schemeClr>
        </a:solidFill>
        <a:ln w="12700" cap="flat" cmpd="sng" algn="ctr">
          <a:solidFill>
            <a:schemeClr val="accent2">
              <a:hueOff val="-752619"/>
              <a:satOff val="4598"/>
              <a:lumOff val="196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89E007-091A-4EB2-8307-321EEA240BD8}">
      <dsp:nvSpPr>
        <dsp:cNvPr id="0" name=""/>
        <dsp:cNvSpPr/>
      </dsp:nvSpPr>
      <dsp:spPr>
        <a:xfrm>
          <a:off x="0" y="1778868"/>
          <a:ext cx="1219200" cy="1776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Parents typically provide stable base for adolescents to:</a:t>
          </a:r>
          <a:endParaRPr lang="en-US" sz="1500" kern="1200"/>
        </a:p>
      </dsp:txBody>
      <dsp:txXfrm>
        <a:off x="0" y="1778868"/>
        <a:ext cx="1219200" cy="1776263"/>
      </dsp:txXfrm>
    </dsp:sp>
    <dsp:sp modelId="{A08D8E8E-1712-4392-AD71-981B2714AD5B}">
      <dsp:nvSpPr>
        <dsp:cNvPr id="0" name=""/>
        <dsp:cNvSpPr/>
      </dsp:nvSpPr>
      <dsp:spPr>
        <a:xfrm>
          <a:off x="1310640" y="1820152"/>
          <a:ext cx="4785360" cy="8256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explore their own identities</a:t>
          </a:r>
          <a:endParaRPr lang="en-US" sz="2300" kern="1200"/>
        </a:p>
      </dsp:txBody>
      <dsp:txXfrm>
        <a:off x="1310640" y="1820152"/>
        <a:ext cx="4785360" cy="825685"/>
      </dsp:txXfrm>
    </dsp:sp>
    <dsp:sp modelId="{6E92E13E-79BD-48CB-B817-A607EEF71F2C}">
      <dsp:nvSpPr>
        <dsp:cNvPr id="0" name=""/>
        <dsp:cNvSpPr/>
      </dsp:nvSpPr>
      <dsp:spPr>
        <a:xfrm>
          <a:off x="1219199" y="2645837"/>
          <a:ext cx="48768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4B9A79-12EB-4B73-B79E-517ECDFB9B92}">
      <dsp:nvSpPr>
        <dsp:cNvPr id="0" name=""/>
        <dsp:cNvSpPr/>
      </dsp:nvSpPr>
      <dsp:spPr>
        <a:xfrm>
          <a:off x="1310640" y="2687121"/>
          <a:ext cx="4785360" cy="8256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form close relationships with peers and romantic partners.</a:t>
          </a:r>
          <a:endParaRPr lang="en-US" sz="2300" kern="1200"/>
        </a:p>
      </dsp:txBody>
      <dsp:txXfrm>
        <a:off x="1310640" y="2687121"/>
        <a:ext cx="4785360" cy="825685"/>
      </dsp:txXfrm>
    </dsp:sp>
    <dsp:sp modelId="{BD8BF726-D33A-4CCC-88F2-47A0E9A5CA23}">
      <dsp:nvSpPr>
        <dsp:cNvPr id="0" name=""/>
        <dsp:cNvSpPr/>
      </dsp:nvSpPr>
      <dsp:spPr>
        <a:xfrm>
          <a:off x="1219199" y="3512806"/>
          <a:ext cx="48768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C5E0B9-F5D1-4227-A2E7-0C809D791815}">
      <dsp:nvSpPr>
        <dsp:cNvPr id="0" name=""/>
        <dsp:cNvSpPr/>
      </dsp:nvSpPr>
      <dsp:spPr>
        <a:xfrm>
          <a:off x="0" y="3555131"/>
          <a:ext cx="6096000" cy="0"/>
        </a:xfrm>
        <a:prstGeom prst="line">
          <a:avLst/>
        </a:prstGeom>
        <a:solidFill>
          <a:schemeClr val="accent2">
            <a:hueOff val="-1505238"/>
            <a:satOff val="9197"/>
            <a:lumOff val="3920"/>
            <a:alphaOff val="0"/>
          </a:schemeClr>
        </a:solidFill>
        <a:ln w="12700" cap="flat" cmpd="sng" algn="ctr">
          <a:solidFill>
            <a:schemeClr val="accent2">
              <a:hueOff val="-1505238"/>
              <a:satOff val="9197"/>
              <a:lumOff val="392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5B454F-0450-40A2-8F1D-F416EFBF9CFC}">
      <dsp:nvSpPr>
        <dsp:cNvPr id="0" name=""/>
        <dsp:cNvSpPr/>
      </dsp:nvSpPr>
      <dsp:spPr>
        <a:xfrm>
          <a:off x="0" y="3555131"/>
          <a:ext cx="1219200" cy="1776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Adolescents with insecure attachments might:</a:t>
          </a:r>
          <a:endParaRPr lang="en-US" sz="1500" kern="1200"/>
        </a:p>
      </dsp:txBody>
      <dsp:txXfrm>
        <a:off x="0" y="3555131"/>
        <a:ext cx="1219200" cy="1776263"/>
      </dsp:txXfrm>
    </dsp:sp>
    <dsp:sp modelId="{D39F106B-A33A-46DB-8920-73E1109B41E2}">
      <dsp:nvSpPr>
        <dsp:cNvPr id="0" name=""/>
        <dsp:cNvSpPr/>
      </dsp:nvSpPr>
      <dsp:spPr>
        <a:xfrm>
          <a:off x="1310639" y="3596416"/>
          <a:ext cx="4785360" cy="8256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struggle with trust and intimacy in relationships</a:t>
          </a:r>
          <a:endParaRPr lang="en-US" sz="2300" kern="1200"/>
        </a:p>
      </dsp:txBody>
      <dsp:txXfrm>
        <a:off x="1310639" y="3596416"/>
        <a:ext cx="4785360" cy="825685"/>
      </dsp:txXfrm>
    </dsp:sp>
    <dsp:sp modelId="{236F9EB4-77A6-47B5-BDB4-4DF1A88B7E21}">
      <dsp:nvSpPr>
        <dsp:cNvPr id="0" name=""/>
        <dsp:cNvSpPr/>
      </dsp:nvSpPr>
      <dsp:spPr>
        <a:xfrm>
          <a:off x="1219199" y="4422101"/>
          <a:ext cx="48768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1C072D-4B53-4513-AF63-F17F26A48A01}">
      <dsp:nvSpPr>
        <dsp:cNvPr id="0" name=""/>
        <dsp:cNvSpPr/>
      </dsp:nvSpPr>
      <dsp:spPr>
        <a:xfrm>
          <a:off x="1310639" y="4463385"/>
          <a:ext cx="4785360" cy="8256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may become overly dependent on others for validation.</a:t>
          </a:r>
          <a:endParaRPr lang="en-US" sz="2300" kern="1200"/>
        </a:p>
      </dsp:txBody>
      <dsp:txXfrm>
        <a:off x="1310639" y="4463385"/>
        <a:ext cx="4785360" cy="825685"/>
      </dsp:txXfrm>
    </dsp:sp>
    <dsp:sp modelId="{A983D069-7421-4CF4-99F2-BB7FA22EB8A6}">
      <dsp:nvSpPr>
        <dsp:cNvPr id="0" name=""/>
        <dsp:cNvSpPr/>
      </dsp:nvSpPr>
      <dsp:spPr>
        <a:xfrm>
          <a:off x="1219199" y="5289070"/>
          <a:ext cx="48768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D157D2-74B0-43CD-AFBD-B1EEB4429812}">
      <dsp:nvSpPr>
        <dsp:cNvPr id="0" name=""/>
        <dsp:cNvSpPr/>
      </dsp:nvSpPr>
      <dsp:spPr>
        <a:xfrm>
          <a:off x="0" y="2604"/>
          <a:ext cx="6096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F7B134-2F9E-4366-B543-318EF0D9FB2C}">
      <dsp:nvSpPr>
        <dsp:cNvPr id="0" name=""/>
        <dsp:cNvSpPr/>
      </dsp:nvSpPr>
      <dsp:spPr>
        <a:xfrm>
          <a:off x="0" y="2604"/>
          <a:ext cx="6096000" cy="1776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Childhood: High neuroplasticity; critical periods for language and sensory development. </a:t>
          </a:r>
          <a:endParaRPr lang="en-US" sz="3100" kern="1200" dirty="0"/>
        </a:p>
      </dsp:txBody>
      <dsp:txXfrm>
        <a:off x="0" y="2604"/>
        <a:ext cx="6096000" cy="1776263"/>
      </dsp:txXfrm>
    </dsp:sp>
    <dsp:sp modelId="{4BC17CF4-C883-4EF9-8093-BB9A7AECD0DD}">
      <dsp:nvSpPr>
        <dsp:cNvPr id="0" name=""/>
        <dsp:cNvSpPr/>
      </dsp:nvSpPr>
      <dsp:spPr>
        <a:xfrm>
          <a:off x="0" y="1778868"/>
          <a:ext cx="60960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48548A-D91C-4948-8C41-301D2F54B12D}">
      <dsp:nvSpPr>
        <dsp:cNvPr id="0" name=""/>
        <dsp:cNvSpPr/>
      </dsp:nvSpPr>
      <dsp:spPr>
        <a:xfrm>
          <a:off x="0" y="1778868"/>
          <a:ext cx="6096000" cy="1776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Adulthood: Continued neuroplasticity; importance of mental stimulation and learning. </a:t>
          </a:r>
          <a:endParaRPr lang="en-US" sz="3100" kern="1200"/>
        </a:p>
      </dsp:txBody>
      <dsp:txXfrm>
        <a:off x="0" y="1778868"/>
        <a:ext cx="6096000" cy="1776263"/>
      </dsp:txXfrm>
    </dsp:sp>
    <dsp:sp modelId="{EC9DDE9C-1CA0-4475-9619-F214025F90C0}">
      <dsp:nvSpPr>
        <dsp:cNvPr id="0" name=""/>
        <dsp:cNvSpPr/>
      </dsp:nvSpPr>
      <dsp:spPr>
        <a:xfrm>
          <a:off x="0" y="3555131"/>
          <a:ext cx="60960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FEFF1B-84E0-4BC1-A472-C2579D44DAAF}">
      <dsp:nvSpPr>
        <dsp:cNvPr id="0" name=""/>
        <dsp:cNvSpPr/>
      </dsp:nvSpPr>
      <dsp:spPr>
        <a:xfrm>
          <a:off x="0" y="3555131"/>
          <a:ext cx="6096000" cy="1776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Aging: Neuroplasticity slows but remains present; benefits of cognitive activities.</a:t>
          </a:r>
          <a:endParaRPr lang="en-US" sz="3100" kern="1200" dirty="0"/>
        </a:p>
      </dsp:txBody>
      <dsp:txXfrm>
        <a:off x="0" y="3555131"/>
        <a:ext cx="6096000" cy="1776263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EB73AA-E3FB-4182-84B5-3E67DEECD3B4}">
      <dsp:nvSpPr>
        <dsp:cNvPr id="0" name=""/>
        <dsp:cNvSpPr/>
      </dsp:nvSpPr>
      <dsp:spPr>
        <a:xfrm>
          <a:off x="0" y="2604"/>
          <a:ext cx="6096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BB2297-E50F-44EE-B0DC-D2A59651DF64}">
      <dsp:nvSpPr>
        <dsp:cNvPr id="0" name=""/>
        <dsp:cNvSpPr/>
      </dsp:nvSpPr>
      <dsp:spPr>
        <a:xfrm>
          <a:off x="0" y="2604"/>
          <a:ext cx="6096000" cy="1776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Learning New Skills: 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The brain adapts and forms new connections when learning new skills, such as a language or musical instrument.</a:t>
          </a:r>
          <a:endParaRPr lang="en-US" sz="2400" kern="1200" dirty="0"/>
        </a:p>
      </dsp:txBody>
      <dsp:txXfrm>
        <a:off x="0" y="2604"/>
        <a:ext cx="6096000" cy="1776263"/>
      </dsp:txXfrm>
    </dsp:sp>
    <dsp:sp modelId="{0FF26389-CF73-472D-8321-8290E5548D1B}">
      <dsp:nvSpPr>
        <dsp:cNvPr id="0" name=""/>
        <dsp:cNvSpPr/>
      </dsp:nvSpPr>
      <dsp:spPr>
        <a:xfrm>
          <a:off x="0" y="1778868"/>
          <a:ext cx="60960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229D5E-0A96-4FB7-8FF4-49C46776CD27}">
      <dsp:nvSpPr>
        <dsp:cNvPr id="0" name=""/>
        <dsp:cNvSpPr/>
      </dsp:nvSpPr>
      <dsp:spPr>
        <a:xfrm>
          <a:off x="0" y="1778868"/>
          <a:ext cx="6096000" cy="1776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Continuous Education: 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Encourages lifelong learning to keep the brain engaged and adaptable.</a:t>
          </a:r>
          <a:endParaRPr lang="en-US" sz="2400" kern="1200" dirty="0"/>
        </a:p>
      </dsp:txBody>
      <dsp:txXfrm>
        <a:off x="0" y="1778868"/>
        <a:ext cx="6096000" cy="1776263"/>
      </dsp:txXfrm>
    </dsp:sp>
    <dsp:sp modelId="{75748E35-80EE-49AF-A576-33A4EB842C25}">
      <dsp:nvSpPr>
        <dsp:cNvPr id="0" name=""/>
        <dsp:cNvSpPr/>
      </dsp:nvSpPr>
      <dsp:spPr>
        <a:xfrm>
          <a:off x="0" y="3555131"/>
          <a:ext cx="60960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8C143E-72E5-4668-8E82-B1367A82B3E9}">
      <dsp:nvSpPr>
        <dsp:cNvPr id="0" name=""/>
        <dsp:cNvSpPr/>
      </dsp:nvSpPr>
      <dsp:spPr>
        <a:xfrm>
          <a:off x="0" y="3555131"/>
          <a:ext cx="6096000" cy="1776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Brain Training: 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Activities that challenge the brain can maintain cognitive function and delay age-related decline.</a:t>
          </a:r>
          <a:endParaRPr lang="en-US" sz="2400" kern="1200" dirty="0"/>
        </a:p>
      </dsp:txBody>
      <dsp:txXfrm>
        <a:off x="0" y="3555131"/>
        <a:ext cx="6096000" cy="17762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B7E4EC-78DC-437D-8189-4AFB08A6D165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E74EAA-5249-41A1-A7F9-F51486DAE2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0423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this activity, I would like you in pairs to place the name for each part of the brain in the correct spot, and then list two functions for each part.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E74EAA-5249-41A1-A7F9-F51486DAE23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8644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E74EAA-5249-41A1-A7F9-F51486DAE23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4342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E74EAA-5249-41A1-A7F9-F51486DAE23F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3379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E74EAA-5249-41A1-A7F9-F51486DAE23F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3425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E74EAA-5249-41A1-A7F9-F51486DAE23F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0561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E74EAA-5249-41A1-A7F9-F51486DAE23F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2531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Using the critical milestone, and theories covered during this section of the lecture, I would like you to place these correct behaviours in the correct place within the timeline (0-18 years old) </a:t>
            </a:r>
          </a:p>
          <a:p>
            <a:endParaRPr lang="en-GB" dirty="0"/>
          </a:p>
          <a:p>
            <a:pPr marL="228600" indent="-228600">
              <a:buAutoNum type="arabicParenR"/>
            </a:pPr>
            <a:r>
              <a:rPr lang="en-GB" dirty="0"/>
              <a:t>When does stranger anxiety develop? </a:t>
            </a:r>
          </a:p>
          <a:p>
            <a:pPr marL="228600" indent="-228600">
              <a:buAutoNum type="arabicParenR"/>
            </a:pPr>
            <a:r>
              <a:rPr lang="en-GB" dirty="0"/>
              <a:t>Showing affection to familiar people? </a:t>
            </a:r>
          </a:p>
          <a:p>
            <a:pPr marL="228600" indent="-228600">
              <a:buAutoNum type="arabicParenR"/>
            </a:pPr>
            <a:r>
              <a:rPr lang="en-GB" dirty="0"/>
              <a:t>Can demonstrate the pincer grabbing action. </a:t>
            </a:r>
          </a:p>
          <a:p>
            <a:pPr marL="228600" indent="-228600">
              <a:buAutoNum type="arabicParenR"/>
            </a:pPr>
            <a:r>
              <a:rPr lang="en-GB" dirty="0"/>
              <a:t>At what age are children  egocentric thinkers</a:t>
            </a:r>
          </a:p>
          <a:p>
            <a:pPr marL="228600" indent="-228600">
              <a:buAutoNum type="arabicParenR"/>
            </a:pPr>
            <a:r>
              <a:rPr lang="en-GB" dirty="0"/>
              <a:t>At what do children learn through guided participation? </a:t>
            </a:r>
          </a:p>
          <a:p>
            <a:pPr marL="228600" indent="-228600">
              <a:buAutoNum type="arabicParenR"/>
            </a:pPr>
            <a:r>
              <a:rPr lang="en-GB" dirty="0"/>
              <a:t>In Piaget’s cognitive development theory, at what age do children enter the concrete operational stage? </a:t>
            </a:r>
          </a:p>
          <a:p>
            <a:pPr marL="228600" indent="-228600">
              <a:buAutoNum type="arabicParenR"/>
            </a:pPr>
            <a:r>
              <a:rPr lang="en-GB" dirty="0"/>
              <a:t>At what does peer observation become more prevalent and influential? </a:t>
            </a:r>
          </a:p>
          <a:p>
            <a:pPr marL="228600" indent="-228600">
              <a:buAutoNum type="arabicParenR"/>
            </a:pPr>
            <a:r>
              <a:rPr lang="en-GB" dirty="0"/>
              <a:t>At what age does a child develop abstract, logical and systematic thinking? </a:t>
            </a:r>
          </a:p>
          <a:p>
            <a:pPr marL="228600" indent="-228600">
              <a:buAutoNum type="arabicParenR"/>
            </a:pPr>
            <a:endParaRPr lang="en-GB" dirty="0"/>
          </a:p>
          <a:p>
            <a:pPr marL="228600" indent="-228600">
              <a:buAutoNum type="arabicParenR"/>
            </a:pPr>
            <a:endParaRPr lang="en-GB" dirty="0"/>
          </a:p>
          <a:p>
            <a:pPr marL="228600" indent="-228600">
              <a:buAutoNum type="arabicParenR"/>
            </a:pPr>
            <a:endParaRPr lang="en-GB" dirty="0"/>
          </a:p>
          <a:p>
            <a:pPr marL="228600" indent="-228600">
              <a:buAutoNum type="arabicParenR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E74EAA-5249-41A1-A7F9-F51486DAE23F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90842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E74EAA-5249-41A1-A7F9-F51486DAE23F}" type="slidenum">
              <a:rPr lang="en-GB" smtClean="0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3696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D129-A8C2-419E-B641-6CC90F507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4000"/>
            <a:ext cx="10668000" cy="22860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33C04-8A23-4499-A6EF-1D190F0FB3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10668000" cy="1524000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A99FB-5674-4BC5-949F-8D45EC167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9/30/2024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3CF93-DD67-4FE2-8083-864693FE8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5E934-32B6-44B1-9622-67F30BDA3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1344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AF011-A499-4054-89BF-A4800A68F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FB6E8-D956-45B5-9B4A-9D31DF466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DB9DB-9E62-4292-915C-1DD413474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9/30/2024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462F1-BC30-4172-8353-363123A1D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2EE8A-96DF-4D7D-B434-778324756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03144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8453A-F2B4-4EDB-B8FA-150267BC1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10668000" cy="303847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C46C51-ADF1-48FC-A4D9-38C369E78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3"/>
            <a:ext cx="10668000" cy="150653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43B56-4DC7-490B-AEFD-55ED1ECFF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9/30/2024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738F8-C4B2-41D8-B627-A6DDB24B2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43D49-23F8-4C4B-9C30-EDC030EE6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12415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5556D-6916-42E6-8820-8A0D328A5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747A5-C962-477F-89AA-A32385D579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85999"/>
            <a:ext cx="5151119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D08312-30FC-44D8-B2A9-B5CAAD9F06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8879" y="2285999"/>
            <a:ext cx="5151121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ED84EB-AF90-4F19-A376-0FE5E50F9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9/30/2024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838ED0-2789-41E4-A36E-83F92CA2E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21A83-6D60-45F0-9173-5F6D2438B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2450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FFAE2-03F4-4A94-86C4-9305B237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AC5A5-E184-46B6-8AB5-C8E132D36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5151119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CFE87-5D80-45CB-9D13-DFC9AFCE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0" y="3048000"/>
            <a:ext cx="5151119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C1E5A-8423-4749-8EDA-E13425F6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78" y="2286000"/>
            <a:ext cx="5151122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32AAA-4BB8-4A3D-9C79-516F82F80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78" y="3048000"/>
            <a:ext cx="5151122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BEC63-51D3-4C70-B804-BE9EF765A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9/30/2024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5CA295-8563-402F-92C3-1F20C977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A5918-109D-4342-84C0-9774A52C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7938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F2662-CBD1-4498-9B6E-2961F5EF1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9/30/2024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20832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9/30/2024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54765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27076-58C8-494C-B6B1-DC86F62DD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1998"/>
            <a:ext cx="3810000" cy="1524002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29E36-0340-452F-8D0A-1BC3F3A38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1"/>
            <a:ext cx="6096000" cy="5334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051C2E-E587-45E8-BDB1-DFF2F2791B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2286000"/>
            <a:ext cx="3810000" cy="38100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21D993-DEDD-470E-B48B-CB053A55A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9/30/2024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26C64-7401-4CA4-859F-74472AF86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08F41-F1F6-431C-9B45-8A447F188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15170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104FB-422C-4023-9381-EB12F1582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762000"/>
            <a:ext cx="3809999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BA3AA-DE44-4B1F-91D1-09F67B89B9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0" y="762001"/>
            <a:ext cx="6021388" cy="5334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27B131-5117-4106-80DB-2AB208C4C9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2286000"/>
            <a:ext cx="3809999" cy="3810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13918A-7F23-4C72-8E80-591324A30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9/30/2024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071C8-76FE-4B83-8317-BD53C7C84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23681A-6F29-48FC-9409-319ED3E96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45402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A5B09-FC60-445F-8A12-79869BEC6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A219F7-87F2-409F-BB0B-8FE9270C98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C2BB8-59E0-4EB2-B3BE-59D8641EE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9/30/2024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56984E-C0DE-461B-8011-8FC31B0EE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E7C03-68D3-445E-A5A2-8A935CFC9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20915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21F0D7-112D-48B1-B32B-170B1AA2B5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3998" y="761999"/>
            <a:ext cx="2286000" cy="5334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27A7C1-8E5B-41DA-9802-F242D382B6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1" y="761999"/>
            <a:ext cx="7619999" cy="5334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61CC7-F5B1-464A-8127-60645FB21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9/30/2024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B94302-B381-4F37-A9FF-5CC551917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07151-541F-4104-B989-83A9DCA6E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21165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6EF5A53-0A64-4CA5-B9C7-1CB97CB5CF1C}"/>
              </a:ext>
            </a:extLst>
          </p:cNvPr>
          <p:cNvSpPr/>
          <p:nvPr/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</a:extLst>
          </p:cNvPr>
          <p:cNvSpPr/>
          <p:nvPr/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9E083F6-57F4-487B-A766-EA0462B1EED8}"/>
              </a:ext>
            </a:extLst>
          </p:cNvPr>
          <p:cNvSpPr/>
          <p:nvPr/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A2F988-7148-4375-83D8-12EE5EBC7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896238-C5B3-4F3C-97FA-890E1A51A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6000"/>
            <a:ext cx="10668000" cy="3818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E4474-0442-4E4B-9E5B-CA7B3951C1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389165" y="194320"/>
            <a:ext cx="2040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76969C88-B244-455D-A017-012B25B1ACDD}" type="datetimeFigureOut">
              <a:rPr lang="en-US" smtClean="0"/>
              <a:pPr/>
              <a:t>9/30/2024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26A98-F887-40E1-B9BA-9D93DE90E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1999" y="6356350"/>
            <a:ext cx="6612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C8119-73F6-4713-9AD3-3628DCDFB8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798627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Tp25wrm-AoA?feature=oembed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kWIagHUqD8A?feature=oembed" TargetMode="Externa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books/NBK557811/" TargetMode="External"/><Relationship Id="rId2" Type="http://schemas.openxmlformats.org/officeDocument/2006/relationships/hyperlink" Target="https://my.clevelandclinic.org/health/body/24501-frontal-lob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79604-6736-7D91-9151-159D008B26E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Module introduction</a:t>
            </a:r>
          </a:p>
        </p:txBody>
      </p:sp>
    </p:spTree>
    <p:extLst>
      <p:ext uri="{BB962C8B-B14F-4D97-AF65-F5344CB8AC3E}">
        <p14:creationId xmlns:p14="http://schemas.microsoft.com/office/powerpoint/2010/main" val="30198550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2F8613-BD08-E3B6-5DE1-19B5A57921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Module Aim(s)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00301F-8E23-C36F-8397-4AABAA24B9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To explore how professionals in health and / or care can support young people living with the physiological and emotional impact of trauma.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85240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E39CA-3ED6-E5A6-D5D5-76F995053C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learning outcomes: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FEF4E-2271-CC54-573B-C0FA9250BD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Upon the successful completion of this module, the student should be able to:</a:t>
            </a:r>
          </a:p>
          <a:p>
            <a:r>
              <a:rPr lang="en-GB" dirty="0"/>
              <a:t>Analyse the physiological and emotional implications of trauma and the relationship between the experience and behaviour. </a:t>
            </a:r>
          </a:p>
          <a:p>
            <a:r>
              <a:rPr lang="en-GB" dirty="0"/>
              <a:t>Evaluate the implications for support and provision for young people and examples of best practice currently in place.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28622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166409-5503-F47F-D39B-7ED47B021C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Assignment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A1C007-0862-9451-0890-C2807E38E5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Online Portfolio that comprises of 4 parts that will need to be completed by the 13</a:t>
            </a:r>
            <a:r>
              <a:rPr lang="en-GB" baseline="30000" dirty="0"/>
              <a:t>th</a:t>
            </a:r>
            <a:r>
              <a:rPr lang="en-GB" dirty="0"/>
              <a:t> December 2024</a:t>
            </a:r>
          </a:p>
          <a:p>
            <a:r>
              <a:rPr lang="en-GB" dirty="0"/>
              <a:t>Academic poster </a:t>
            </a:r>
          </a:p>
          <a:p>
            <a:r>
              <a:rPr lang="en-GB" dirty="0"/>
              <a:t>Essay </a:t>
            </a:r>
          </a:p>
          <a:p>
            <a:r>
              <a:rPr lang="en-GB" dirty="0"/>
              <a:t>Report</a:t>
            </a:r>
          </a:p>
          <a:p>
            <a:r>
              <a:rPr lang="en-GB" dirty="0"/>
              <a:t>Care Plan </a:t>
            </a:r>
          </a:p>
        </p:txBody>
      </p:sp>
    </p:spTree>
    <p:extLst>
      <p:ext uri="{BB962C8B-B14F-4D97-AF65-F5344CB8AC3E}">
        <p14:creationId xmlns:p14="http://schemas.microsoft.com/office/powerpoint/2010/main" val="37471180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8CAD3E-603B-6B4E-2B6B-285E67C24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Let’s Explore together…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69E1F-43FE-BB45-2437-6808C22B9A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are now going to go through the assignment brief and identify key information. </a:t>
            </a:r>
          </a:p>
        </p:txBody>
      </p:sp>
    </p:spTree>
    <p:extLst>
      <p:ext uri="{BB962C8B-B14F-4D97-AF65-F5344CB8AC3E}">
        <p14:creationId xmlns:p14="http://schemas.microsoft.com/office/powerpoint/2010/main" val="38379805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4" name="Picture 3" descr="Computer Generated Lights">
            <a:extLst>
              <a:ext uri="{FF2B5EF4-FFF2-40B4-BE49-F238E27FC236}">
                <a16:creationId xmlns:a16="http://schemas.microsoft.com/office/drawing/2014/main" id="{FB2BE1EB-D96E-A872-3F37-83DFB60727F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659" b="16328"/>
          <a:stretch/>
        </p:blipFill>
        <p:spPr>
          <a:xfrm>
            <a:off x="20" y="-1"/>
            <a:ext cx="12191979" cy="6858001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529223"/>
                </a:lnTo>
                <a:lnTo>
                  <a:pt x="11953979" y="541759"/>
                </a:lnTo>
                <a:cubicBezTo>
                  <a:pt x="11205478" y="591203"/>
                  <a:pt x="10431054" y="699982"/>
                  <a:pt x="9651089" y="827627"/>
                </a:cubicBezTo>
                <a:cubicBezTo>
                  <a:pt x="7233991" y="1222984"/>
                  <a:pt x="6590499" y="2476708"/>
                  <a:pt x="6133345" y="3948664"/>
                </a:cubicBezTo>
                <a:cubicBezTo>
                  <a:pt x="5827390" y="4934281"/>
                  <a:pt x="5572190" y="5830059"/>
                  <a:pt x="6876220" y="6551721"/>
                </a:cubicBezTo>
                <a:cubicBezTo>
                  <a:pt x="7059065" y="6652933"/>
                  <a:pt x="7253882" y="6741181"/>
                  <a:pt x="7457481" y="6819371"/>
                </a:cubicBezTo>
                <a:lnTo>
                  <a:pt x="75638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B2B1500-BB55-471C-8A9E-67288297EC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886451" y="529224"/>
            <a:ext cx="6305549" cy="6328777"/>
          </a:xfrm>
          <a:custGeom>
            <a:avLst/>
            <a:gdLst>
              <a:gd name="connsiteX0" fmla="*/ 0 w 4212773"/>
              <a:gd name="connsiteY0" fmla="*/ 0 h 6498740"/>
              <a:gd name="connsiteX1" fmla="*/ 159023 w 4212773"/>
              <a:gd name="connsiteY1" fmla="*/ 12872 h 6498740"/>
              <a:gd name="connsiteX2" fmla="*/ 1697597 w 4212773"/>
              <a:gd name="connsiteY2" fmla="*/ 306418 h 6498740"/>
              <a:gd name="connsiteX3" fmla="*/ 4047822 w 4212773"/>
              <a:gd name="connsiteY3" fmla="*/ 3511272 h 6498740"/>
              <a:gd name="connsiteX4" fmla="*/ 3551503 w 4212773"/>
              <a:gd name="connsiteY4" fmla="*/ 6184235 h 6498740"/>
              <a:gd name="connsiteX5" fmla="*/ 3163159 w 4212773"/>
              <a:gd name="connsiteY5" fmla="*/ 6459073 h 6498740"/>
              <a:gd name="connsiteX6" fmla="*/ 3092077 w 4212773"/>
              <a:gd name="connsiteY6" fmla="*/ 6498740 h 6498740"/>
              <a:gd name="connsiteX7" fmla="*/ 0 w 4212773"/>
              <a:gd name="connsiteY7" fmla="*/ 6498740 h 6498740"/>
              <a:gd name="connsiteX8" fmla="*/ 0 w 4212773"/>
              <a:gd name="connsiteY8" fmla="*/ 0 h 649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12773" h="6498740">
                <a:moveTo>
                  <a:pt x="0" y="0"/>
                </a:moveTo>
                <a:lnTo>
                  <a:pt x="159023" y="12872"/>
                </a:lnTo>
                <a:cubicBezTo>
                  <a:pt x="659101" y="63644"/>
                  <a:pt x="1176498" y="175345"/>
                  <a:pt x="1697597" y="306418"/>
                </a:cubicBezTo>
                <a:cubicBezTo>
                  <a:pt x="3312474" y="712392"/>
                  <a:pt x="3742395" y="1999786"/>
                  <a:pt x="4047822" y="3511272"/>
                </a:cubicBezTo>
                <a:cubicBezTo>
                  <a:pt x="4252232" y="4523358"/>
                  <a:pt x="4422733" y="5443193"/>
                  <a:pt x="3551503" y="6184235"/>
                </a:cubicBezTo>
                <a:cubicBezTo>
                  <a:pt x="3429343" y="6288166"/>
                  <a:pt x="3299185" y="6378784"/>
                  <a:pt x="3163159" y="6459073"/>
                </a:cubicBezTo>
                <a:lnTo>
                  <a:pt x="3092077" y="6498740"/>
                </a:lnTo>
                <a:lnTo>
                  <a:pt x="0" y="649874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045E22C-A99D-41BB-AF14-EF1B1E745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1608" y="311727"/>
            <a:ext cx="6130391" cy="6546274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668654-7B9B-D895-CF3B-0FDBF8793D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0" y="4571999"/>
            <a:ext cx="3810000" cy="1524000"/>
          </a:xfrm>
        </p:spPr>
        <p:txBody>
          <a:bodyPr anchor="b">
            <a:normAutofit/>
          </a:bodyPr>
          <a:lstStyle/>
          <a:p>
            <a:pPr algn="l"/>
            <a:r>
              <a:rPr lang="en-GB" dirty="0"/>
              <a:t>By Jonathan Wyatt </a:t>
            </a:r>
          </a:p>
          <a:p>
            <a:pPr algn="l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6FB01E-7B84-FD40-32C9-4D92EEA64A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0" y="2299787"/>
            <a:ext cx="3810000" cy="2286000"/>
          </a:xfrm>
        </p:spPr>
        <p:txBody>
          <a:bodyPr>
            <a:normAutofit/>
          </a:bodyPr>
          <a:lstStyle/>
          <a:p>
            <a:pPr algn="l"/>
            <a:r>
              <a:rPr lang="en-GB" sz="4400"/>
              <a:t>Introduction to Brain Development </a:t>
            </a:r>
          </a:p>
        </p:txBody>
      </p:sp>
    </p:spTree>
    <p:extLst>
      <p:ext uri="{BB962C8B-B14F-4D97-AF65-F5344CB8AC3E}">
        <p14:creationId xmlns:p14="http://schemas.microsoft.com/office/powerpoint/2010/main" val="2663265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4EBA1-DBC0-DD71-CFE2-931E2C2E32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8476B6-0459-9654-A6C8-EE9B11823F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Identify areas brain development.</a:t>
            </a:r>
          </a:p>
          <a:p>
            <a:r>
              <a:rPr lang="en-GB" dirty="0"/>
              <a:t>Explain the fundamental structures of the brain.</a:t>
            </a:r>
          </a:p>
          <a:p>
            <a:r>
              <a:rPr lang="en-GB" dirty="0"/>
              <a:t>Describe the stages of brain development from infancy through adolescence.</a:t>
            </a:r>
          </a:p>
        </p:txBody>
      </p:sp>
    </p:spTree>
    <p:extLst>
      <p:ext uri="{BB962C8B-B14F-4D97-AF65-F5344CB8AC3E}">
        <p14:creationId xmlns:p14="http://schemas.microsoft.com/office/powerpoint/2010/main" val="29529254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CFE89-FBEE-16AF-9963-072CA2655C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is brain development?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8D552-4645-5ECC-F177-7568E23BAC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dirty="0"/>
              <a:t>“The brain is a complex organ, of which only small amount is understood, and new discoveries are continuing to be made” (Garvey, 2018, p.35) </a:t>
            </a:r>
          </a:p>
          <a:p>
            <a:r>
              <a:rPr lang="en-GB" dirty="0"/>
              <a:t>The make-up of the brain is widely contested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08846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4" name="Content Placeholder 3" descr="A close up of a brain&#10;&#10;Description automatically generated">
            <a:extLst>
              <a:ext uri="{FF2B5EF4-FFF2-40B4-BE49-F238E27FC236}">
                <a16:creationId xmlns:a16="http://schemas.microsoft.com/office/drawing/2014/main" id="{84546B33-62F7-B078-1103-8906F9302FD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927" r="9868" b="-2"/>
          <a:stretch/>
        </p:blipFill>
        <p:spPr>
          <a:xfrm>
            <a:off x="5091546" y="619123"/>
            <a:ext cx="7100454" cy="6238874"/>
          </a:xfrm>
          <a:custGeom>
            <a:avLst/>
            <a:gdLst/>
            <a:ahLst/>
            <a:cxnLst/>
            <a:rect l="l" t="t" r="r" b="b"/>
            <a:pathLst>
              <a:path w="7100454" h="6238874">
                <a:moveTo>
                  <a:pt x="5221938" y="783"/>
                </a:moveTo>
                <a:cubicBezTo>
                  <a:pt x="5784158" y="15914"/>
                  <a:pt x="6301398" y="253541"/>
                  <a:pt x="6756828" y="979302"/>
                </a:cubicBezTo>
                <a:cubicBezTo>
                  <a:pt x="6870382" y="1160214"/>
                  <a:pt x="6969391" y="1352970"/>
                  <a:pt x="7057114" y="1554417"/>
                </a:cubicBezTo>
                <a:lnTo>
                  <a:pt x="7100454" y="1659685"/>
                </a:lnTo>
                <a:lnTo>
                  <a:pt x="7100454" y="6238874"/>
                </a:lnTo>
                <a:lnTo>
                  <a:pt x="0" y="6238874"/>
                </a:lnTo>
                <a:lnTo>
                  <a:pt x="14064" y="6003370"/>
                </a:lnTo>
                <a:cubicBezTo>
                  <a:pt x="69537" y="5262783"/>
                  <a:pt x="191580" y="4496548"/>
                  <a:pt x="334789" y="3724830"/>
                </a:cubicBezTo>
                <a:cubicBezTo>
                  <a:pt x="778352" y="1333290"/>
                  <a:pt x="2184944" y="696602"/>
                  <a:pt x="3836378" y="244282"/>
                </a:cubicBezTo>
                <a:cubicBezTo>
                  <a:pt x="4320163" y="111842"/>
                  <a:pt x="4784656" y="-10986"/>
                  <a:pt x="5221938" y="783"/>
                </a:cubicBezTo>
                <a:close/>
              </a:path>
            </a:pathLst>
          </a:custGeom>
        </p:spPr>
      </p:pic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1A0F8916-44ED-4BA2-B4A8-BFF92E4B4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5254705" y="-79298"/>
            <a:ext cx="6064089" cy="7810500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5FA70D-3E7B-7747-A1F3-D7C7C51973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4572000" cy="22860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When does brain development begin? </a:t>
            </a:r>
          </a:p>
        </p:txBody>
      </p:sp>
    </p:spTree>
    <p:extLst>
      <p:ext uri="{BB962C8B-B14F-4D97-AF65-F5344CB8AC3E}">
        <p14:creationId xmlns:p14="http://schemas.microsoft.com/office/powerpoint/2010/main" val="38221109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21107-5664-6B0E-50F1-434739AC66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When does brain development begin?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C5943B-1F89-A31B-156C-3EB0C5BCB0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Protracted process that begins 2 weeks after conception. </a:t>
            </a:r>
          </a:p>
          <a:p>
            <a:r>
              <a:rPr lang="en-GB" dirty="0"/>
              <a:t>Process of development is largely under genetic control </a:t>
            </a:r>
          </a:p>
          <a:p>
            <a:r>
              <a:rPr lang="en-GB" dirty="0"/>
              <a:t>Environment is integral to development (nutrition) </a:t>
            </a:r>
          </a:p>
          <a:p>
            <a:r>
              <a:rPr lang="en-GB" dirty="0"/>
              <a:t>Lack of folic acid and toxin presence influences development.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(Tierney and Nelson, 2009)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20244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A13B60C-56B1-46B4-98A6-1482A52E76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31865" y="-31864"/>
            <a:ext cx="4785362" cy="4849091"/>
          </a:xfrm>
          <a:custGeom>
            <a:avLst/>
            <a:gdLst>
              <a:gd name="connsiteX0" fmla="*/ 0 w 4212773"/>
              <a:gd name="connsiteY0" fmla="*/ 0 h 6498740"/>
              <a:gd name="connsiteX1" fmla="*/ 159023 w 4212773"/>
              <a:gd name="connsiteY1" fmla="*/ 12872 h 6498740"/>
              <a:gd name="connsiteX2" fmla="*/ 1697597 w 4212773"/>
              <a:gd name="connsiteY2" fmla="*/ 306418 h 6498740"/>
              <a:gd name="connsiteX3" fmla="*/ 4047822 w 4212773"/>
              <a:gd name="connsiteY3" fmla="*/ 3511272 h 6498740"/>
              <a:gd name="connsiteX4" fmla="*/ 3551503 w 4212773"/>
              <a:gd name="connsiteY4" fmla="*/ 6184235 h 6498740"/>
              <a:gd name="connsiteX5" fmla="*/ 3163159 w 4212773"/>
              <a:gd name="connsiteY5" fmla="*/ 6459073 h 6498740"/>
              <a:gd name="connsiteX6" fmla="*/ 3092077 w 4212773"/>
              <a:gd name="connsiteY6" fmla="*/ 6498740 h 6498740"/>
              <a:gd name="connsiteX7" fmla="*/ 0 w 4212773"/>
              <a:gd name="connsiteY7" fmla="*/ 6498740 h 6498740"/>
              <a:gd name="connsiteX8" fmla="*/ 0 w 4212773"/>
              <a:gd name="connsiteY8" fmla="*/ 0 h 649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12773" h="6498740">
                <a:moveTo>
                  <a:pt x="0" y="0"/>
                </a:moveTo>
                <a:lnTo>
                  <a:pt x="159023" y="12872"/>
                </a:lnTo>
                <a:cubicBezTo>
                  <a:pt x="659101" y="63644"/>
                  <a:pt x="1176498" y="175345"/>
                  <a:pt x="1697597" y="306418"/>
                </a:cubicBezTo>
                <a:cubicBezTo>
                  <a:pt x="3312474" y="712392"/>
                  <a:pt x="3742395" y="1999786"/>
                  <a:pt x="4047822" y="3511272"/>
                </a:cubicBezTo>
                <a:cubicBezTo>
                  <a:pt x="4252232" y="4523358"/>
                  <a:pt x="4422733" y="5443193"/>
                  <a:pt x="3551503" y="6184235"/>
                </a:cubicBezTo>
                <a:cubicBezTo>
                  <a:pt x="3429343" y="6288166"/>
                  <a:pt x="3299185" y="6378784"/>
                  <a:pt x="3163159" y="6459073"/>
                </a:cubicBezTo>
                <a:lnTo>
                  <a:pt x="3092077" y="6498740"/>
                </a:lnTo>
                <a:lnTo>
                  <a:pt x="0" y="64987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024A8E9-062E-406A-BE10-CED280011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341352" y="-341351"/>
            <a:ext cx="4651297" cy="5334001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rgbClr val="F1CB9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CB9BD5-1C7C-849D-FABD-E3BD87E46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62000"/>
            <a:ext cx="3048001" cy="2286000"/>
          </a:xfrm>
        </p:spPr>
        <p:txBody>
          <a:bodyPr anchor="b">
            <a:normAutofit/>
          </a:bodyPr>
          <a:lstStyle/>
          <a:p>
            <a:r>
              <a:rPr lang="en-GB" sz="3200">
                <a:solidFill>
                  <a:srgbClr val="FFFFFF"/>
                </a:solidFill>
              </a:rPr>
              <a:t>Basic Brain Anatomy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D87EB3-F10E-EE85-8D5D-87D6F4F8E4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8948552"/>
              </p:ext>
            </p:extLst>
          </p:nvPr>
        </p:nvGraphicFramePr>
        <p:xfrm>
          <a:off x="5334000" y="762000"/>
          <a:ext cx="60960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343373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he main structural parts of a neuron.">
            <a:extLst>
              <a:ext uri="{FF2B5EF4-FFF2-40B4-BE49-F238E27FC236}">
                <a16:creationId xmlns:a16="http://schemas.microsoft.com/office/drawing/2014/main" id="{A0328236-ABFD-B825-57D8-72B6A41DC14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6022" y="996512"/>
            <a:ext cx="8274687" cy="4299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72327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A13B60C-56B1-46B4-98A6-1482A52E76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31865" y="-31864"/>
            <a:ext cx="4785362" cy="4849091"/>
          </a:xfrm>
          <a:custGeom>
            <a:avLst/>
            <a:gdLst>
              <a:gd name="connsiteX0" fmla="*/ 0 w 4212773"/>
              <a:gd name="connsiteY0" fmla="*/ 0 h 6498740"/>
              <a:gd name="connsiteX1" fmla="*/ 159023 w 4212773"/>
              <a:gd name="connsiteY1" fmla="*/ 12872 h 6498740"/>
              <a:gd name="connsiteX2" fmla="*/ 1697597 w 4212773"/>
              <a:gd name="connsiteY2" fmla="*/ 306418 h 6498740"/>
              <a:gd name="connsiteX3" fmla="*/ 4047822 w 4212773"/>
              <a:gd name="connsiteY3" fmla="*/ 3511272 h 6498740"/>
              <a:gd name="connsiteX4" fmla="*/ 3551503 w 4212773"/>
              <a:gd name="connsiteY4" fmla="*/ 6184235 h 6498740"/>
              <a:gd name="connsiteX5" fmla="*/ 3163159 w 4212773"/>
              <a:gd name="connsiteY5" fmla="*/ 6459073 h 6498740"/>
              <a:gd name="connsiteX6" fmla="*/ 3092077 w 4212773"/>
              <a:gd name="connsiteY6" fmla="*/ 6498740 h 6498740"/>
              <a:gd name="connsiteX7" fmla="*/ 0 w 4212773"/>
              <a:gd name="connsiteY7" fmla="*/ 6498740 h 6498740"/>
              <a:gd name="connsiteX8" fmla="*/ 0 w 4212773"/>
              <a:gd name="connsiteY8" fmla="*/ 0 h 649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12773" h="6498740">
                <a:moveTo>
                  <a:pt x="0" y="0"/>
                </a:moveTo>
                <a:lnTo>
                  <a:pt x="159023" y="12872"/>
                </a:lnTo>
                <a:cubicBezTo>
                  <a:pt x="659101" y="63644"/>
                  <a:pt x="1176498" y="175345"/>
                  <a:pt x="1697597" y="306418"/>
                </a:cubicBezTo>
                <a:cubicBezTo>
                  <a:pt x="3312474" y="712392"/>
                  <a:pt x="3742395" y="1999786"/>
                  <a:pt x="4047822" y="3511272"/>
                </a:cubicBezTo>
                <a:cubicBezTo>
                  <a:pt x="4252232" y="4523358"/>
                  <a:pt x="4422733" y="5443193"/>
                  <a:pt x="3551503" y="6184235"/>
                </a:cubicBezTo>
                <a:cubicBezTo>
                  <a:pt x="3429343" y="6288166"/>
                  <a:pt x="3299185" y="6378784"/>
                  <a:pt x="3163159" y="6459073"/>
                </a:cubicBezTo>
                <a:lnTo>
                  <a:pt x="3092077" y="6498740"/>
                </a:lnTo>
                <a:lnTo>
                  <a:pt x="0" y="64987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024A8E9-062E-406A-BE10-CED280011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341352" y="-341351"/>
            <a:ext cx="4651297" cy="5334001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rgbClr val="F1CB9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C0FC1F-B301-B1AF-C3D6-FDF6AC5C2F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62000"/>
            <a:ext cx="3048001" cy="2286000"/>
          </a:xfrm>
        </p:spPr>
        <p:txBody>
          <a:bodyPr anchor="b">
            <a:normAutofit/>
          </a:bodyPr>
          <a:lstStyle/>
          <a:p>
            <a:r>
              <a:rPr lang="en-GB" sz="3200">
                <a:solidFill>
                  <a:srgbClr val="FFFFFF"/>
                </a:solidFill>
              </a:rPr>
              <a:t>Anatomical Stages: </a:t>
            </a:r>
            <a:br>
              <a:rPr lang="en-GB" sz="3200">
                <a:solidFill>
                  <a:srgbClr val="FFFFFF"/>
                </a:solidFill>
              </a:rPr>
            </a:br>
            <a:r>
              <a:rPr lang="en-GB" sz="3200">
                <a:solidFill>
                  <a:srgbClr val="FFFFFF"/>
                </a:solidFill>
              </a:rPr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A0F26F-5BDF-C625-77E9-3647037C59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017226"/>
              </p:ext>
            </p:extLst>
          </p:nvPr>
        </p:nvGraphicFramePr>
        <p:xfrm>
          <a:off x="5334000" y="762000"/>
          <a:ext cx="60960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90338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BFC5A2D8-56E8-47FB-975D-D777AFEA4F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64728" y="3"/>
            <a:ext cx="6927272" cy="5330949"/>
          </a:xfrm>
          <a:custGeom>
            <a:avLst/>
            <a:gdLst>
              <a:gd name="connsiteX0" fmla="*/ 0 w 6927272"/>
              <a:gd name="connsiteY0" fmla="*/ 0 h 5330949"/>
              <a:gd name="connsiteX1" fmla="*/ 6927272 w 6927272"/>
              <a:gd name="connsiteY1" fmla="*/ 0 h 5330949"/>
              <a:gd name="connsiteX2" fmla="*/ 6927272 w 6927272"/>
              <a:gd name="connsiteY2" fmla="*/ 3912793 h 5330949"/>
              <a:gd name="connsiteX3" fmla="*/ 6884989 w 6927272"/>
              <a:gd name="connsiteY3" fmla="*/ 4002742 h 5330949"/>
              <a:gd name="connsiteX4" fmla="*/ 6592028 w 6927272"/>
              <a:gd name="connsiteY4" fmla="*/ 4494163 h 5330949"/>
              <a:gd name="connsiteX5" fmla="*/ 3742808 w 6927272"/>
              <a:gd name="connsiteY5" fmla="*/ 5122218 h 5330949"/>
              <a:gd name="connsiteX6" fmla="*/ 326623 w 6927272"/>
              <a:gd name="connsiteY6" fmla="*/ 2148182 h 5330949"/>
              <a:gd name="connsiteX7" fmla="*/ 13721 w 6927272"/>
              <a:gd name="connsiteY7" fmla="*/ 201231 h 5330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27272" h="5330949">
                <a:moveTo>
                  <a:pt x="0" y="0"/>
                </a:moveTo>
                <a:lnTo>
                  <a:pt x="6927272" y="0"/>
                </a:lnTo>
                <a:lnTo>
                  <a:pt x="6927272" y="3912793"/>
                </a:lnTo>
                <a:lnTo>
                  <a:pt x="6884989" y="4002742"/>
                </a:lnTo>
                <a:cubicBezTo>
                  <a:pt x="6799406" y="4174873"/>
                  <a:pt x="6702812" y="4339578"/>
                  <a:pt x="6592028" y="4494163"/>
                </a:cubicBezTo>
                <a:cubicBezTo>
                  <a:pt x="5802121" y="5596640"/>
                  <a:pt x="4821632" y="5380883"/>
                  <a:pt x="3742808" y="5122218"/>
                </a:cubicBezTo>
                <a:cubicBezTo>
                  <a:pt x="2131653" y="4735722"/>
                  <a:pt x="759367" y="4191689"/>
                  <a:pt x="326623" y="2148182"/>
                </a:cubicBezTo>
                <a:cubicBezTo>
                  <a:pt x="186907" y="1488770"/>
                  <a:pt x="67840" y="834043"/>
                  <a:pt x="13721" y="20123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A9896C11-F8DF-437A-B349-8AFD602D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791199" y="-1219198"/>
            <a:ext cx="5181601" cy="7620000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pic>
        <p:nvPicPr>
          <p:cNvPr id="4" name="Online Media 3" title="2-Minute Neuroscience: Early Neural development">
            <a:hlinkClick r:id="" action="ppaction://media"/>
            <a:extLst>
              <a:ext uri="{FF2B5EF4-FFF2-40B4-BE49-F238E27FC236}">
                <a16:creationId xmlns:a16="http://schemas.microsoft.com/office/drawing/2014/main" id="{397C7F56-B7B3-3103-792F-86A10FD8B11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11729" y="3175634"/>
            <a:ext cx="5334000" cy="3013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3914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EF001-E2B2-B53F-447D-2C70D0DB73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0619" y="106218"/>
            <a:ext cx="10668000" cy="1524000"/>
          </a:xfrm>
        </p:spPr>
        <p:txBody>
          <a:bodyPr/>
          <a:lstStyle/>
          <a:p>
            <a:pPr algn="ctr"/>
            <a:r>
              <a:rPr lang="en-GB" dirty="0"/>
              <a:t>Fundamental, Key  Brain Structures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E45274E-CBA2-4C9D-BCDE-3E83FAE45E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26447" y="1520031"/>
            <a:ext cx="5090584" cy="3817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4718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A13B60C-56B1-46B4-98A6-1482A52E76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31865" y="-31864"/>
            <a:ext cx="4785362" cy="4849091"/>
          </a:xfrm>
          <a:custGeom>
            <a:avLst/>
            <a:gdLst>
              <a:gd name="connsiteX0" fmla="*/ 0 w 4212773"/>
              <a:gd name="connsiteY0" fmla="*/ 0 h 6498740"/>
              <a:gd name="connsiteX1" fmla="*/ 159023 w 4212773"/>
              <a:gd name="connsiteY1" fmla="*/ 12872 h 6498740"/>
              <a:gd name="connsiteX2" fmla="*/ 1697597 w 4212773"/>
              <a:gd name="connsiteY2" fmla="*/ 306418 h 6498740"/>
              <a:gd name="connsiteX3" fmla="*/ 4047822 w 4212773"/>
              <a:gd name="connsiteY3" fmla="*/ 3511272 h 6498740"/>
              <a:gd name="connsiteX4" fmla="*/ 3551503 w 4212773"/>
              <a:gd name="connsiteY4" fmla="*/ 6184235 h 6498740"/>
              <a:gd name="connsiteX5" fmla="*/ 3163159 w 4212773"/>
              <a:gd name="connsiteY5" fmla="*/ 6459073 h 6498740"/>
              <a:gd name="connsiteX6" fmla="*/ 3092077 w 4212773"/>
              <a:gd name="connsiteY6" fmla="*/ 6498740 h 6498740"/>
              <a:gd name="connsiteX7" fmla="*/ 0 w 4212773"/>
              <a:gd name="connsiteY7" fmla="*/ 6498740 h 6498740"/>
              <a:gd name="connsiteX8" fmla="*/ 0 w 4212773"/>
              <a:gd name="connsiteY8" fmla="*/ 0 h 649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12773" h="6498740">
                <a:moveTo>
                  <a:pt x="0" y="0"/>
                </a:moveTo>
                <a:lnTo>
                  <a:pt x="159023" y="12872"/>
                </a:lnTo>
                <a:cubicBezTo>
                  <a:pt x="659101" y="63644"/>
                  <a:pt x="1176498" y="175345"/>
                  <a:pt x="1697597" y="306418"/>
                </a:cubicBezTo>
                <a:cubicBezTo>
                  <a:pt x="3312474" y="712392"/>
                  <a:pt x="3742395" y="1999786"/>
                  <a:pt x="4047822" y="3511272"/>
                </a:cubicBezTo>
                <a:cubicBezTo>
                  <a:pt x="4252232" y="4523358"/>
                  <a:pt x="4422733" y="5443193"/>
                  <a:pt x="3551503" y="6184235"/>
                </a:cubicBezTo>
                <a:cubicBezTo>
                  <a:pt x="3429343" y="6288166"/>
                  <a:pt x="3299185" y="6378784"/>
                  <a:pt x="3163159" y="6459073"/>
                </a:cubicBezTo>
                <a:lnTo>
                  <a:pt x="3092077" y="6498740"/>
                </a:lnTo>
                <a:lnTo>
                  <a:pt x="0" y="64987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024A8E9-062E-406A-BE10-CED280011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341352" y="-341351"/>
            <a:ext cx="4651297" cy="5334001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rgbClr val="F1CB9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069832-B939-4CE9-28BA-3A6ADD19F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62000"/>
            <a:ext cx="3048001" cy="2286000"/>
          </a:xfrm>
        </p:spPr>
        <p:txBody>
          <a:bodyPr anchor="b">
            <a:normAutofit/>
          </a:bodyPr>
          <a:lstStyle/>
          <a:p>
            <a:r>
              <a:rPr lang="en-GB" sz="3200">
                <a:solidFill>
                  <a:srgbClr val="FFFFFF"/>
                </a:solidFill>
              </a:rPr>
              <a:t>Frontal Lobe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12EFAE-3B1A-8D52-585F-709D1E80C8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686850"/>
              </p:ext>
            </p:extLst>
          </p:nvPr>
        </p:nvGraphicFramePr>
        <p:xfrm>
          <a:off x="5334000" y="762000"/>
          <a:ext cx="60960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792628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7841D7-B577-ECDC-3267-689F54CE62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Parietal Lobe: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810A45-667C-AB50-FCA2-C254DA3B08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This part of the brain is responsible for: </a:t>
            </a:r>
          </a:p>
          <a:p>
            <a:pPr marL="0" indent="0">
              <a:buNone/>
            </a:pPr>
            <a:r>
              <a:rPr lang="en-GB" dirty="0"/>
              <a:t>Self-perception </a:t>
            </a:r>
          </a:p>
          <a:p>
            <a:pPr marL="0" indent="0">
              <a:buNone/>
            </a:pPr>
            <a:r>
              <a:rPr lang="en-GB" dirty="0"/>
              <a:t>Sensory processing </a:t>
            </a:r>
          </a:p>
          <a:p>
            <a:pPr marL="0" indent="0">
              <a:buNone/>
            </a:pPr>
            <a:r>
              <a:rPr lang="en-GB" dirty="0"/>
              <a:t>Location awareness</a:t>
            </a:r>
          </a:p>
          <a:p>
            <a:pPr marL="0" indent="0">
              <a:buNone/>
            </a:pPr>
            <a:r>
              <a:rPr lang="en-GB" dirty="0"/>
              <a:t>Learned Movements </a:t>
            </a:r>
          </a:p>
        </p:txBody>
      </p:sp>
    </p:spTree>
    <p:extLst>
      <p:ext uri="{BB962C8B-B14F-4D97-AF65-F5344CB8AC3E}">
        <p14:creationId xmlns:p14="http://schemas.microsoft.com/office/powerpoint/2010/main" val="20089957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3F868-C39E-CFD5-9946-25F90A1B6F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240792"/>
            <a:ext cx="10668000" cy="1524000"/>
          </a:xfrm>
        </p:spPr>
        <p:txBody>
          <a:bodyPr/>
          <a:lstStyle/>
          <a:p>
            <a:pPr algn="ctr"/>
            <a:r>
              <a:rPr lang="en-GB" dirty="0"/>
              <a:t>Temporal Lobe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B7608A-5CC8-E89E-3135-BA28A47B1E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This area of the brain is responsible for: </a:t>
            </a:r>
          </a:p>
          <a:p>
            <a:r>
              <a:rPr lang="en-GB" dirty="0"/>
              <a:t>Memory </a:t>
            </a:r>
          </a:p>
          <a:p>
            <a:r>
              <a:rPr lang="en-GB" dirty="0"/>
              <a:t>Language </a:t>
            </a:r>
          </a:p>
          <a:p>
            <a:r>
              <a:rPr lang="en-GB" dirty="0"/>
              <a:t>Emotions </a:t>
            </a:r>
          </a:p>
          <a:p>
            <a:r>
              <a:rPr lang="en-GB" dirty="0"/>
              <a:t>Sense </a:t>
            </a:r>
          </a:p>
          <a:p>
            <a:r>
              <a:rPr lang="en-GB" dirty="0"/>
              <a:t>Visual recognition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0170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48A364-BCF6-4EC9-2DB1-4E22915AD2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Occipital Lobe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EA3B26-EA7F-3A64-00C1-6054CA8452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Whilst being the smallest of the lobes, this part is extremely important as it is responsible for: </a:t>
            </a:r>
          </a:p>
          <a:p>
            <a:r>
              <a:rPr lang="en-GB" dirty="0"/>
              <a:t>Visual processing</a:t>
            </a:r>
          </a:p>
          <a:p>
            <a:r>
              <a:rPr lang="en-GB" dirty="0"/>
              <a:t>Spatial processing: This is your brain’s decoding of signals from your retinas. It’s how you see the shapes, textures and other details of the objects in the world around you.</a:t>
            </a:r>
          </a:p>
          <a:p>
            <a:r>
              <a:rPr lang="en-GB" dirty="0"/>
              <a:t>Colour processing</a:t>
            </a:r>
          </a:p>
          <a:p>
            <a:r>
              <a:rPr lang="en-GB" dirty="0"/>
              <a:t>Distance and depth perception</a:t>
            </a:r>
          </a:p>
          <a:p>
            <a:r>
              <a:rPr lang="en-GB" dirty="0"/>
              <a:t>Object and face recognition</a:t>
            </a:r>
          </a:p>
        </p:txBody>
      </p:sp>
    </p:spTree>
    <p:extLst>
      <p:ext uri="{BB962C8B-B14F-4D97-AF65-F5344CB8AC3E}">
        <p14:creationId xmlns:p14="http://schemas.microsoft.com/office/powerpoint/2010/main" val="4807885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912F2-42B1-63DD-CE02-DB599EE6AF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Cerebellum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A5604C-DA53-CF7F-5F9A-AEADB84ABA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Latin for ‘little brain’,</a:t>
            </a:r>
          </a:p>
          <a:p>
            <a:r>
              <a:rPr lang="en-GB" dirty="0"/>
              <a:t>Initially thought to be responsible for co-ordinating muscle movements and balance. </a:t>
            </a:r>
          </a:p>
        </p:txBody>
      </p:sp>
    </p:spTree>
    <p:extLst>
      <p:ext uri="{BB962C8B-B14F-4D97-AF65-F5344CB8AC3E}">
        <p14:creationId xmlns:p14="http://schemas.microsoft.com/office/powerpoint/2010/main" val="27613561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B2D37-2C21-3754-52AB-EB57834FBE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Spinal Cord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B8712-E5EE-3CDC-0E6A-936D31F132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Control body movements and functions.</a:t>
            </a:r>
          </a:p>
          <a:p>
            <a:r>
              <a:rPr lang="en-GB" dirty="0"/>
              <a:t> Report senses to your brain..</a:t>
            </a:r>
          </a:p>
          <a:p>
            <a:r>
              <a:rPr lang="en-GB" dirty="0"/>
              <a:t>Manage your reflexes. </a:t>
            </a:r>
          </a:p>
        </p:txBody>
      </p:sp>
    </p:spTree>
    <p:extLst>
      <p:ext uri="{BB962C8B-B14F-4D97-AF65-F5344CB8AC3E}">
        <p14:creationId xmlns:p14="http://schemas.microsoft.com/office/powerpoint/2010/main" val="2436351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F8019-7078-42FD-B3AE-A5A81265CE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Brain development stages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F4586-9EF2-74A7-9D49-9274886BAF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Explore the stages of brain development from infancy through adolescence.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889595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84B00-509B-6355-F144-01F1FF3E9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Activity: Brainwave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0B78C1F-49C6-4481-33D4-BC24486186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421877" y="2286000"/>
            <a:ext cx="5348246" cy="3817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36723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B15E4E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A8FDA66-67B4-4DBE-8354-C26F91ADB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1999" cy="6857999"/>
          </a:xfrm>
          <a:custGeom>
            <a:avLst/>
            <a:gdLst>
              <a:gd name="connsiteX0" fmla="*/ 0 w 12191999"/>
              <a:gd name="connsiteY0" fmla="*/ 0 h 6857999"/>
              <a:gd name="connsiteX1" fmla="*/ 12191999 w 12191999"/>
              <a:gd name="connsiteY1" fmla="*/ 0 h 6857999"/>
              <a:gd name="connsiteX2" fmla="*/ 12191999 w 12191999"/>
              <a:gd name="connsiteY2" fmla="*/ 6857999 h 6857999"/>
              <a:gd name="connsiteX3" fmla="*/ 0 w 12191999"/>
              <a:gd name="connsiteY3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7999">
                <a:moveTo>
                  <a:pt x="0" y="0"/>
                </a:moveTo>
                <a:lnTo>
                  <a:pt x="12191999" y="0"/>
                </a:lnTo>
                <a:lnTo>
                  <a:pt x="12191999" y="6857999"/>
                </a:lnTo>
                <a:lnTo>
                  <a:pt x="0" y="6857999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3B2B1500-BB55-471C-8A9E-67288297EC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29224"/>
            <a:ext cx="6305549" cy="6328777"/>
          </a:xfrm>
          <a:custGeom>
            <a:avLst/>
            <a:gdLst>
              <a:gd name="connsiteX0" fmla="*/ 0 w 4212773"/>
              <a:gd name="connsiteY0" fmla="*/ 0 h 6498740"/>
              <a:gd name="connsiteX1" fmla="*/ 159023 w 4212773"/>
              <a:gd name="connsiteY1" fmla="*/ 12872 h 6498740"/>
              <a:gd name="connsiteX2" fmla="*/ 1697597 w 4212773"/>
              <a:gd name="connsiteY2" fmla="*/ 306418 h 6498740"/>
              <a:gd name="connsiteX3" fmla="*/ 4047822 w 4212773"/>
              <a:gd name="connsiteY3" fmla="*/ 3511272 h 6498740"/>
              <a:gd name="connsiteX4" fmla="*/ 3551503 w 4212773"/>
              <a:gd name="connsiteY4" fmla="*/ 6184235 h 6498740"/>
              <a:gd name="connsiteX5" fmla="*/ 3163159 w 4212773"/>
              <a:gd name="connsiteY5" fmla="*/ 6459073 h 6498740"/>
              <a:gd name="connsiteX6" fmla="*/ 3092077 w 4212773"/>
              <a:gd name="connsiteY6" fmla="*/ 6498740 h 6498740"/>
              <a:gd name="connsiteX7" fmla="*/ 0 w 4212773"/>
              <a:gd name="connsiteY7" fmla="*/ 6498740 h 6498740"/>
              <a:gd name="connsiteX8" fmla="*/ 0 w 4212773"/>
              <a:gd name="connsiteY8" fmla="*/ 0 h 649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12773" h="6498740">
                <a:moveTo>
                  <a:pt x="0" y="0"/>
                </a:moveTo>
                <a:lnTo>
                  <a:pt x="159023" y="12872"/>
                </a:lnTo>
                <a:cubicBezTo>
                  <a:pt x="659101" y="63644"/>
                  <a:pt x="1176498" y="175345"/>
                  <a:pt x="1697597" y="306418"/>
                </a:cubicBezTo>
                <a:cubicBezTo>
                  <a:pt x="3312474" y="712392"/>
                  <a:pt x="3742395" y="1999786"/>
                  <a:pt x="4047822" y="3511272"/>
                </a:cubicBezTo>
                <a:cubicBezTo>
                  <a:pt x="4252232" y="4523358"/>
                  <a:pt x="4422733" y="5443193"/>
                  <a:pt x="3551503" y="6184235"/>
                </a:cubicBezTo>
                <a:cubicBezTo>
                  <a:pt x="3429343" y="6288166"/>
                  <a:pt x="3299185" y="6378784"/>
                  <a:pt x="3163159" y="6459073"/>
                </a:cubicBezTo>
                <a:lnTo>
                  <a:pt x="3092077" y="6498740"/>
                </a:lnTo>
                <a:lnTo>
                  <a:pt x="0" y="649874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045E22C-A99D-41BB-AF14-EF1B1E745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36525"/>
            <a:ext cx="6130391" cy="6721476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70A941-44D3-8896-FE16-F0BE882533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2299787"/>
            <a:ext cx="4572000" cy="22860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Break time </a:t>
            </a:r>
          </a:p>
        </p:txBody>
      </p:sp>
      <p:pic>
        <p:nvPicPr>
          <p:cNvPr id="7" name="Graphic 6" descr="Coffee">
            <a:extLst>
              <a:ext uri="{FF2B5EF4-FFF2-40B4-BE49-F238E27FC236}">
                <a16:creationId xmlns:a16="http://schemas.microsoft.com/office/drawing/2014/main" id="{479D7729-80D4-A04A-322B-6EF86D27C2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58000" y="1530350"/>
            <a:ext cx="4565650" cy="4565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040434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F49EAB-562C-772B-75DB-A1A5F5C6C2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Stages of Brain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DE12C9-0CAA-E9BB-1A98-C8AA31C393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Infancy (0-2) </a:t>
            </a:r>
          </a:p>
          <a:p>
            <a:r>
              <a:rPr lang="en-GB" dirty="0"/>
              <a:t>Early Childhood (2-6 years)</a:t>
            </a:r>
          </a:p>
          <a:p>
            <a:r>
              <a:rPr lang="en-GB" dirty="0"/>
              <a:t>Middle Childhood (6-12 years)</a:t>
            </a:r>
          </a:p>
          <a:p>
            <a:r>
              <a:rPr lang="en-GB" dirty="0"/>
              <a:t>Adolescence (12-18 years)</a:t>
            </a:r>
          </a:p>
        </p:txBody>
      </p:sp>
    </p:spTree>
    <p:extLst>
      <p:ext uri="{BB962C8B-B14F-4D97-AF65-F5344CB8AC3E}">
        <p14:creationId xmlns:p14="http://schemas.microsoft.com/office/powerpoint/2010/main" val="149635889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A13B60C-56B1-46B4-98A6-1482A52E76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31865" y="-31864"/>
            <a:ext cx="4785362" cy="4849091"/>
          </a:xfrm>
          <a:custGeom>
            <a:avLst/>
            <a:gdLst>
              <a:gd name="connsiteX0" fmla="*/ 0 w 4212773"/>
              <a:gd name="connsiteY0" fmla="*/ 0 h 6498740"/>
              <a:gd name="connsiteX1" fmla="*/ 159023 w 4212773"/>
              <a:gd name="connsiteY1" fmla="*/ 12872 h 6498740"/>
              <a:gd name="connsiteX2" fmla="*/ 1697597 w 4212773"/>
              <a:gd name="connsiteY2" fmla="*/ 306418 h 6498740"/>
              <a:gd name="connsiteX3" fmla="*/ 4047822 w 4212773"/>
              <a:gd name="connsiteY3" fmla="*/ 3511272 h 6498740"/>
              <a:gd name="connsiteX4" fmla="*/ 3551503 w 4212773"/>
              <a:gd name="connsiteY4" fmla="*/ 6184235 h 6498740"/>
              <a:gd name="connsiteX5" fmla="*/ 3163159 w 4212773"/>
              <a:gd name="connsiteY5" fmla="*/ 6459073 h 6498740"/>
              <a:gd name="connsiteX6" fmla="*/ 3092077 w 4212773"/>
              <a:gd name="connsiteY6" fmla="*/ 6498740 h 6498740"/>
              <a:gd name="connsiteX7" fmla="*/ 0 w 4212773"/>
              <a:gd name="connsiteY7" fmla="*/ 6498740 h 6498740"/>
              <a:gd name="connsiteX8" fmla="*/ 0 w 4212773"/>
              <a:gd name="connsiteY8" fmla="*/ 0 h 649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12773" h="6498740">
                <a:moveTo>
                  <a:pt x="0" y="0"/>
                </a:moveTo>
                <a:lnTo>
                  <a:pt x="159023" y="12872"/>
                </a:lnTo>
                <a:cubicBezTo>
                  <a:pt x="659101" y="63644"/>
                  <a:pt x="1176498" y="175345"/>
                  <a:pt x="1697597" y="306418"/>
                </a:cubicBezTo>
                <a:cubicBezTo>
                  <a:pt x="3312474" y="712392"/>
                  <a:pt x="3742395" y="1999786"/>
                  <a:pt x="4047822" y="3511272"/>
                </a:cubicBezTo>
                <a:cubicBezTo>
                  <a:pt x="4252232" y="4523358"/>
                  <a:pt x="4422733" y="5443193"/>
                  <a:pt x="3551503" y="6184235"/>
                </a:cubicBezTo>
                <a:cubicBezTo>
                  <a:pt x="3429343" y="6288166"/>
                  <a:pt x="3299185" y="6378784"/>
                  <a:pt x="3163159" y="6459073"/>
                </a:cubicBezTo>
                <a:lnTo>
                  <a:pt x="3092077" y="6498740"/>
                </a:lnTo>
                <a:lnTo>
                  <a:pt x="0" y="64987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024A8E9-062E-406A-BE10-CED280011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341352" y="-341351"/>
            <a:ext cx="4651297" cy="5334001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rgbClr val="F1CB9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89551E-6AC5-44C7-3CB1-D5C2FCDC35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62000"/>
            <a:ext cx="3048001" cy="2286000"/>
          </a:xfrm>
        </p:spPr>
        <p:txBody>
          <a:bodyPr anchor="b">
            <a:normAutofit/>
          </a:bodyPr>
          <a:lstStyle/>
          <a:p>
            <a:r>
              <a:rPr lang="en-GB" sz="3200">
                <a:solidFill>
                  <a:srgbClr val="FFFFFF"/>
                </a:solidFill>
              </a:rPr>
              <a:t>Infancy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727FB6B-F7EA-D867-50D4-5686C4D88A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7077442"/>
              </p:ext>
            </p:extLst>
          </p:nvPr>
        </p:nvGraphicFramePr>
        <p:xfrm>
          <a:off x="5334000" y="762000"/>
          <a:ext cx="60960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873034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A13B60C-56B1-46B4-98A6-1482A52E76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31865" y="-31864"/>
            <a:ext cx="4785362" cy="4849091"/>
          </a:xfrm>
          <a:custGeom>
            <a:avLst/>
            <a:gdLst>
              <a:gd name="connsiteX0" fmla="*/ 0 w 4212773"/>
              <a:gd name="connsiteY0" fmla="*/ 0 h 6498740"/>
              <a:gd name="connsiteX1" fmla="*/ 159023 w 4212773"/>
              <a:gd name="connsiteY1" fmla="*/ 12872 h 6498740"/>
              <a:gd name="connsiteX2" fmla="*/ 1697597 w 4212773"/>
              <a:gd name="connsiteY2" fmla="*/ 306418 h 6498740"/>
              <a:gd name="connsiteX3" fmla="*/ 4047822 w 4212773"/>
              <a:gd name="connsiteY3" fmla="*/ 3511272 h 6498740"/>
              <a:gd name="connsiteX4" fmla="*/ 3551503 w 4212773"/>
              <a:gd name="connsiteY4" fmla="*/ 6184235 h 6498740"/>
              <a:gd name="connsiteX5" fmla="*/ 3163159 w 4212773"/>
              <a:gd name="connsiteY5" fmla="*/ 6459073 h 6498740"/>
              <a:gd name="connsiteX6" fmla="*/ 3092077 w 4212773"/>
              <a:gd name="connsiteY6" fmla="*/ 6498740 h 6498740"/>
              <a:gd name="connsiteX7" fmla="*/ 0 w 4212773"/>
              <a:gd name="connsiteY7" fmla="*/ 6498740 h 6498740"/>
              <a:gd name="connsiteX8" fmla="*/ 0 w 4212773"/>
              <a:gd name="connsiteY8" fmla="*/ 0 h 649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12773" h="6498740">
                <a:moveTo>
                  <a:pt x="0" y="0"/>
                </a:moveTo>
                <a:lnTo>
                  <a:pt x="159023" y="12872"/>
                </a:lnTo>
                <a:cubicBezTo>
                  <a:pt x="659101" y="63644"/>
                  <a:pt x="1176498" y="175345"/>
                  <a:pt x="1697597" y="306418"/>
                </a:cubicBezTo>
                <a:cubicBezTo>
                  <a:pt x="3312474" y="712392"/>
                  <a:pt x="3742395" y="1999786"/>
                  <a:pt x="4047822" y="3511272"/>
                </a:cubicBezTo>
                <a:cubicBezTo>
                  <a:pt x="4252232" y="4523358"/>
                  <a:pt x="4422733" y="5443193"/>
                  <a:pt x="3551503" y="6184235"/>
                </a:cubicBezTo>
                <a:cubicBezTo>
                  <a:pt x="3429343" y="6288166"/>
                  <a:pt x="3299185" y="6378784"/>
                  <a:pt x="3163159" y="6459073"/>
                </a:cubicBezTo>
                <a:lnTo>
                  <a:pt x="3092077" y="6498740"/>
                </a:lnTo>
                <a:lnTo>
                  <a:pt x="0" y="64987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024A8E9-062E-406A-BE10-CED280011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341352" y="-341351"/>
            <a:ext cx="4651297" cy="5334001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rgbClr val="F1CB9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26A139-5B27-2D96-6366-ED233C09B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62000"/>
            <a:ext cx="3048001" cy="2286000"/>
          </a:xfrm>
        </p:spPr>
        <p:txBody>
          <a:bodyPr anchor="b">
            <a:normAutofit/>
          </a:bodyPr>
          <a:lstStyle/>
          <a:p>
            <a:r>
              <a:rPr lang="en-GB" sz="3200">
                <a:solidFill>
                  <a:srgbClr val="FFFFFF"/>
                </a:solidFill>
              </a:rPr>
              <a:t>Typical Milestones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21A261-6FDA-C3A8-D92D-9F7556A0C7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3961930"/>
              </p:ext>
            </p:extLst>
          </p:nvPr>
        </p:nvGraphicFramePr>
        <p:xfrm>
          <a:off x="5334000" y="762000"/>
          <a:ext cx="60960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24176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A13B60C-56B1-46B4-98A6-1482A52E76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31865" y="-31864"/>
            <a:ext cx="4785362" cy="4849091"/>
          </a:xfrm>
          <a:custGeom>
            <a:avLst/>
            <a:gdLst>
              <a:gd name="connsiteX0" fmla="*/ 0 w 4212773"/>
              <a:gd name="connsiteY0" fmla="*/ 0 h 6498740"/>
              <a:gd name="connsiteX1" fmla="*/ 159023 w 4212773"/>
              <a:gd name="connsiteY1" fmla="*/ 12872 h 6498740"/>
              <a:gd name="connsiteX2" fmla="*/ 1697597 w 4212773"/>
              <a:gd name="connsiteY2" fmla="*/ 306418 h 6498740"/>
              <a:gd name="connsiteX3" fmla="*/ 4047822 w 4212773"/>
              <a:gd name="connsiteY3" fmla="*/ 3511272 h 6498740"/>
              <a:gd name="connsiteX4" fmla="*/ 3551503 w 4212773"/>
              <a:gd name="connsiteY4" fmla="*/ 6184235 h 6498740"/>
              <a:gd name="connsiteX5" fmla="*/ 3163159 w 4212773"/>
              <a:gd name="connsiteY5" fmla="*/ 6459073 h 6498740"/>
              <a:gd name="connsiteX6" fmla="*/ 3092077 w 4212773"/>
              <a:gd name="connsiteY6" fmla="*/ 6498740 h 6498740"/>
              <a:gd name="connsiteX7" fmla="*/ 0 w 4212773"/>
              <a:gd name="connsiteY7" fmla="*/ 6498740 h 6498740"/>
              <a:gd name="connsiteX8" fmla="*/ 0 w 4212773"/>
              <a:gd name="connsiteY8" fmla="*/ 0 h 649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12773" h="6498740">
                <a:moveTo>
                  <a:pt x="0" y="0"/>
                </a:moveTo>
                <a:lnTo>
                  <a:pt x="159023" y="12872"/>
                </a:lnTo>
                <a:cubicBezTo>
                  <a:pt x="659101" y="63644"/>
                  <a:pt x="1176498" y="175345"/>
                  <a:pt x="1697597" y="306418"/>
                </a:cubicBezTo>
                <a:cubicBezTo>
                  <a:pt x="3312474" y="712392"/>
                  <a:pt x="3742395" y="1999786"/>
                  <a:pt x="4047822" y="3511272"/>
                </a:cubicBezTo>
                <a:cubicBezTo>
                  <a:pt x="4252232" y="4523358"/>
                  <a:pt x="4422733" y="5443193"/>
                  <a:pt x="3551503" y="6184235"/>
                </a:cubicBezTo>
                <a:cubicBezTo>
                  <a:pt x="3429343" y="6288166"/>
                  <a:pt x="3299185" y="6378784"/>
                  <a:pt x="3163159" y="6459073"/>
                </a:cubicBezTo>
                <a:lnTo>
                  <a:pt x="3092077" y="6498740"/>
                </a:lnTo>
                <a:lnTo>
                  <a:pt x="0" y="64987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024A8E9-062E-406A-BE10-CED280011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341352" y="-341351"/>
            <a:ext cx="4651297" cy="5334001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rgbClr val="F1CB9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406CDBB-C37C-6AB3-DCE8-C4D28B18F8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9990173"/>
              </p:ext>
            </p:extLst>
          </p:nvPr>
        </p:nvGraphicFramePr>
        <p:xfrm>
          <a:off x="5334000" y="762000"/>
          <a:ext cx="60960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8304051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861A6E4-CB70-4D29-87D4-AD020035F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35635"/>
            <a:ext cx="4212773" cy="5022365"/>
          </a:xfrm>
          <a:custGeom>
            <a:avLst/>
            <a:gdLst>
              <a:gd name="connsiteX0" fmla="*/ 0 w 4212773"/>
              <a:gd name="connsiteY0" fmla="*/ 0 h 6498740"/>
              <a:gd name="connsiteX1" fmla="*/ 159023 w 4212773"/>
              <a:gd name="connsiteY1" fmla="*/ 12872 h 6498740"/>
              <a:gd name="connsiteX2" fmla="*/ 1697597 w 4212773"/>
              <a:gd name="connsiteY2" fmla="*/ 306418 h 6498740"/>
              <a:gd name="connsiteX3" fmla="*/ 4047822 w 4212773"/>
              <a:gd name="connsiteY3" fmla="*/ 3511272 h 6498740"/>
              <a:gd name="connsiteX4" fmla="*/ 3551503 w 4212773"/>
              <a:gd name="connsiteY4" fmla="*/ 6184235 h 6498740"/>
              <a:gd name="connsiteX5" fmla="*/ 3163159 w 4212773"/>
              <a:gd name="connsiteY5" fmla="*/ 6459073 h 6498740"/>
              <a:gd name="connsiteX6" fmla="*/ 3092077 w 4212773"/>
              <a:gd name="connsiteY6" fmla="*/ 6498740 h 6498740"/>
              <a:gd name="connsiteX7" fmla="*/ 0 w 4212773"/>
              <a:gd name="connsiteY7" fmla="*/ 6498740 h 6498740"/>
              <a:gd name="connsiteX8" fmla="*/ 0 w 4212773"/>
              <a:gd name="connsiteY8" fmla="*/ 0 h 649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12773" h="6498740">
                <a:moveTo>
                  <a:pt x="0" y="0"/>
                </a:moveTo>
                <a:lnTo>
                  <a:pt x="159023" y="12872"/>
                </a:lnTo>
                <a:cubicBezTo>
                  <a:pt x="659101" y="63644"/>
                  <a:pt x="1176498" y="175345"/>
                  <a:pt x="1697597" y="306418"/>
                </a:cubicBezTo>
                <a:cubicBezTo>
                  <a:pt x="3312474" y="712392"/>
                  <a:pt x="3742395" y="1999786"/>
                  <a:pt x="4047822" y="3511272"/>
                </a:cubicBezTo>
                <a:cubicBezTo>
                  <a:pt x="4252232" y="4523358"/>
                  <a:pt x="4422733" y="5443193"/>
                  <a:pt x="3551503" y="6184235"/>
                </a:cubicBezTo>
                <a:cubicBezTo>
                  <a:pt x="3429343" y="6288166"/>
                  <a:pt x="3299185" y="6378784"/>
                  <a:pt x="3163159" y="6459073"/>
                </a:cubicBezTo>
                <a:lnTo>
                  <a:pt x="3092077" y="6498740"/>
                </a:lnTo>
                <a:lnTo>
                  <a:pt x="0" y="64987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FE67A51-A6D2-4F56-B718-2BF4AD24E7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23999"/>
            <a:ext cx="4095749" cy="5334001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rgbClr val="F1CB9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7DB4DE-4ED5-7C9A-ACEE-A14343E44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750" y="3034421"/>
            <a:ext cx="3048001" cy="2286000"/>
          </a:xfrm>
        </p:spPr>
        <p:txBody>
          <a:bodyPr anchor="b">
            <a:normAutofit/>
          </a:bodyPr>
          <a:lstStyle/>
          <a:p>
            <a:r>
              <a:rPr lang="en-GB" sz="3200">
                <a:solidFill>
                  <a:srgbClr val="FFFFFF"/>
                </a:solidFill>
              </a:rPr>
              <a:t>Gibson Ecological Theory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14EC3CAC-E785-441C-6333-BDABF7B554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706557"/>
              </p:ext>
            </p:extLst>
          </p:nvPr>
        </p:nvGraphicFramePr>
        <p:xfrm>
          <a:off x="5334000" y="762000"/>
          <a:ext cx="60960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0858537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33FED-C94C-0EEF-D1A1-B570BC2873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Bowlby’s attachment theory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AD86AF-2399-1B34-C2C1-CCC00619C0A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62000" y="2286000"/>
          <a:ext cx="10668000" cy="38180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3340961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861A6E4-CB70-4D29-87D4-AD020035F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35635"/>
            <a:ext cx="4212773" cy="5022365"/>
          </a:xfrm>
          <a:custGeom>
            <a:avLst/>
            <a:gdLst>
              <a:gd name="connsiteX0" fmla="*/ 0 w 4212773"/>
              <a:gd name="connsiteY0" fmla="*/ 0 h 6498740"/>
              <a:gd name="connsiteX1" fmla="*/ 159023 w 4212773"/>
              <a:gd name="connsiteY1" fmla="*/ 12872 h 6498740"/>
              <a:gd name="connsiteX2" fmla="*/ 1697597 w 4212773"/>
              <a:gd name="connsiteY2" fmla="*/ 306418 h 6498740"/>
              <a:gd name="connsiteX3" fmla="*/ 4047822 w 4212773"/>
              <a:gd name="connsiteY3" fmla="*/ 3511272 h 6498740"/>
              <a:gd name="connsiteX4" fmla="*/ 3551503 w 4212773"/>
              <a:gd name="connsiteY4" fmla="*/ 6184235 h 6498740"/>
              <a:gd name="connsiteX5" fmla="*/ 3163159 w 4212773"/>
              <a:gd name="connsiteY5" fmla="*/ 6459073 h 6498740"/>
              <a:gd name="connsiteX6" fmla="*/ 3092077 w 4212773"/>
              <a:gd name="connsiteY6" fmla="*/ 6498740 h 6498740"/>
              <a:gd name="connsiteX7" fmla="*/ 0 w 4212773"/>
              <a:gd name="connsiteY7" fmla="*/ 6498740 h 6498740"/>
              <a:gd name="connsiteX8" fmla="*/ 0 w 4212773"/>
              <a:gd name="connsiteY8" fmla="*/ 0 h 649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12773" h="6498740">
                <a:moveTo>
                  <a:pt x="0" y="0"/>
                </a:moveTo>
                <a:lnTo>
                  <a:pt x="159023" y="12872"/>
                </a:lnTo>
                <a:cubicBezTo>
                  <a:pt x="659101" y="63644"/>
                  <a:pt x="1176498" y="175345"/>
                  <a:pt x="1697597" y="306418"/>
                </a:cubicBezTo>
                <a:cubicBezTo>
                  <a:pt x="3312474" y="712392"/>
                  <a:pt x="3742395" y="1999786"/>
                  <a:pt x="4047822" y="3511272"/>
                </a:cubicBezTo>
                <a:cubicBezTo>
                  <a:pt x="4252232" y="4523358"/>
                  <a:pt x="4422733" y="5443193"/>
                  <a:pt x="3551503" y="6184235"/>
                </a:cubicBezTo>
                <a:cubicBezTo>
                  <a:pt x="3429343" y="6288166"/>
                  <a:pt x="3299185" y="6378784"/>
                  <a:pt x="3163159" y="6459073"/>
                </a:cubicBezTo>
                <a:lnTo>
                  <a:pt x="3092077" y="6498740"/>
                </a:lnTo>
                <a:lnTo>
                  <a:pt x="0" y="64987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FE67A51-A6D2-4F56-B718-2BF4AD24E7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23999"/>
            <a:ext cx="4095749" cy="5334001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rgbClr val="F1CB9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6A86C6-1565-3A05-BA66-5174CFFB0A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750" y="3034421"/>
            <a:ext cx="3048001" cy="2286000"/>
          </a:xfrm>
        </p:spPr>
        <p:txBody>
          <a:bodyPr anchor="b">
            <a:normAutofit/>
          </a:bodyPr>
          <a:lstStyle/>
          <a:p>
            <a:r>
              <a:rPr lang="en-GB" sz="3200">
                <a:solidFill>
                  <a:srgbClr val="FFFFFF"/>
                </a:solidFill>
              </a:rPr>
              <a:t>Social Learning Theory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F4FE92B-68E2-F607-356D-8BBFE58CF1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6180033"/>
              </p:ext>
            </p:extLst>
          </p:nvPr>
        </p:nvGraphicFramePr>
        <p:xfrm>
          <a:off x="5334000" y="762000"/>
          <a:ext cx="60960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1321712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A13B60C-56B1-46B4-98A6-1482A52E76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31865" y="-31864"/>
            <a:ext cx="4785362" cy="4849091"/>
          </a:xfrm>
          <a:custGeom>
            <a:avLst/>
            <a:gdLst>
              <a:gd name="connsiteX0" fmla="*/ 0 w 4212773"/>
              <a:gd name="connsiteY0" fmla="*/ 0 h 6498740"/>
              <a:gd name="connsiteX1" fmla="*/ 159023 w 4212773"/>
              <a:gd name="connsiteY1" fmla="*/ 12872 h 6498740"/>
              <a:gd name="connsiteX2" fmla="*/ 1697597 w 4212773"/>
              <a:gd name="connsiteY2" fmla="*/ 306418 h 6498740"/>
              <a:gd name="connsiteX3" fmla="*/ 4047822 w 4212773"/>
              <a:gd name="connsiteY3" fmla="*/ 3511272 h 6498740"/>
              <a:gd name="connsiteX4" fmla="*/ 3551503 w 4212773"/>
              <a:gd name="connsiteY4" fmla="*/ 6184235 h 6498740"/>
              <a:gd name="connsiteX5" fmla="*/ 3163159 w 4212773"/>
              <a:gd name="connsiteY5" fmla="*/ 6459073 h 6498740"/>
              <a:gd name="connsiteX6" fmla="*/ 3092077 w 4212773"/>
              <a:gd name="connsiteY6" fmla="*/ 6498740 h 6498740"/>
              <a:gd name="connsiteX7" fmla="*/ 0 w 4212773"/>
              <a:gd name="connsiteY7" fmla="*/ 6498740 h 6498740"/>
              <a:gd name="connsiteX8" fmla="*/ 0 w 4212773"/>
              <a:gd name="connsiteY8" fmla="*/ 0 h 649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12773" h="6498740">
                <a:moveTo>
                  <a:pt x="0" y="0"/>
                </a:moveTo>
                <a:lnTo>
                  <a:pt x="159023" y="12872"/>
                </a:lnTo>
                <a:cubicBezTo>
                  <a:pt x="659101" y="63644"/>
                  <a:pt x="1176498" y="175345"/>
                  <a:pt x="1697597" y="306418"/>
                </a:cubicBezTo>
                <a:cubicBezTo>
                  <a:pt x="3312474" y="712392"/>
                  <a:pt x="3742395" y="1999786"/>
                  <a:pt x="4047822" y="3511272"/>
                </a:cubicBezTo>
                <a:cubicBezTo>
                  <a:pt x="4252232" y="4523358"/>
                  <a:pt x="4422733" y="5443193"/>
                  <a:pt x="3551503" y="6184235"/>
                </a:cubicBezTo>
                <a:cubicBezTo>
                  <a:pt x="3429343" y="6288166"/>
                  <a:pt x="3299185" y="6378784"/>
                  <a:pt x="3163159" y="6459073"/>
                </a:cubicBezTo>
                <a:lnTo>
                  <a:pt x="3092077" y="6498740"/>
                </a:lnTo>
                <a:lnTo>
                  <a:pt x="0" y="64987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024A8E9-062E-406A-BE10-CED280011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341352" y="-341351"/>
            <a:ext cx="4651297" cy="5334001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rgbClr val="F1CB9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E478AD-997B-5AB3-80B7-D491254DB1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62000"/>
            <a:ext cx="3048001" cy="2286000"/>
          </a:xfrm>
        </p:spPr>
        <p:txBody>
          <a:bodyPr anchor="b">
            <a:normAutofit/>
          </a:bodyPr>
          <a:lstStyle/>
          <a:p>
            <a:r>
              <a:rPr lang="en-GB" sz="3200">
                <a:solidFill>
                  <a:srgbClr val="FFFFFF"/>
                </a:solidFill>
              </a:rPr>
              <a:t>Early Childhood (2-6 years old):</a:t>
            </a:r>
            <a:br>
              <a:rPr lang="en-GB" sz="3200">
                <a:solidFill>
                  <a:srgbClr val="FFFFFF"/>
                </a:solidFill>
              </a:rPr>
            </a:br>
            <a:r>
              <a:rPr lang="en-GB" sz="3200">
                <a:solidFill>
                  <a:srgbClr val="FFFFFF"/>
                </a:solidFill>
              </a:rPr>
              <a:t>Cognitive 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782D15-17D5-6872-3259-03E4F96161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9616296"/>
              </p:ext>
            </p:extLst>
          </p:nvPr>
        </p:nvGraphicFramePr>
        <p:xfrm>
          <a:off x="5334000" y="762000"/>
          <a:ext cx="60960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620226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A13B60C-56B1-46B4-98A6-1482A52E76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31865" y="-31864"/>
            <a:ext cx="4785362" cy="4849091"/>
          </a:xfrm>
          <a:custGeom>
            <a:avLst/>
            <a:gdLst>
              <a:gd name="connsiteX0" fmla="*/ 0 w 4212773"/>
              <a:gd name="connsiteY0" fmla="*/ 0 h 6498740"/>
              <a:gd name="connsiteX1" fmla="*/ 159023 w 4212773"/>
              <a:gd name="connsiteY1" fmla="*/ 12872 h 6498740"/>
              <a:gd name="connsiteX2" fmla="*/ 1697597 w 4212773"/>
              <a:gd name="connsiteY2" fmla="*/ 306418 h 6498740"/>
              <a:gd name="connsiteX3" fmla="*/ 4047822 w 4212773"/>
              <a:gd name="connsiteY3" fmla="*/ 3511272 h 6498740"/>
              <a:gd name="connsiteX4" fmla="*/ 3551503 w 4212773"/>
              <a:gd name="connsiteY4" fmla="*/ 6184235 h 6498740"/>
              <a:gd name="connsiteX5" fmla="*/ 3163159 w 4212773"/>
              <a:gd name="connsiteY5" fmla="*/ 6459073 h 6498740"/>
              <a:gd name="connsiteX6" fmla="*/ 3092077 w 4212773"/>
              <a:gd name="connsiteY6" fmla="*/ 6498740 h 6498740"/>
              <a:gd name="connsiteX7" fmla="*/ 0 w 4212773"/>
              <a:gd name="connsiteY7" fmla="*/ 6498740 h 6498740"/>
              <a:gd name="connsiteX8" fmla="*/ 0 w 4212773"/>
              <a:gd name="connsiteY8" fmla="*/ 0 h 649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12773" h="6498740">
                <a:moveTo>
                  <a:pt x="0" y="0"/>
                </a:moveTo>
                <a:lnTo>
                  <a:pt x="159023" y="12872"/>
                </a:lnTo>
                <a:cubicBezTo>
                  <a:pt x="659101" y="63644"/>
                  <a:pt x="1176498" y="175345"/>
                  <a:pt x="1697597" y="306418"/>
                </a:cubicBezTo>
                <a:cubicBezTo>
                  <a:pt x="3312474" y="712392"/>
                  <a:pt x="3742395" y="1999786"/>
                  <a:pt x="4047822" y="3511272"/>
                </a:cubicBezTo>
                <a:cubicBezTo>
                  <a:pt x="4252232" y="4523358"/>
                  <a:pt x="4422733" y="5443193"/>
                  <a:pt x="3551503" y="6184235"/>
                </a:cubicBezTo>
                <a:cubicBezTo>
                  <a:pt x="3429343" y="6288166"/>
                  <a:pt x="3299185" y="6378784"/>
                  <a:pt x="3163159" y="6459073"/>
                </a:cubicBezTo>
                <a:lnTo>
                  <a:pt x="3092077" y="6498740"/>
                </a:lnTo>
                <a:lnTo>
                  <a:pt x="0" y="64987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024A8E9-062E-406A-BE10-CED280011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341352" y="-341351"/>
            <a:ext cx="4651297" cy="5334001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rgbClr val="F1CB9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DEA069-6FBC-7133-5332-0D4CCB73A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62000"/>
            <a:ext cx="3048001" cy="2286000"/>
          </a:xfrm>
        </p:spPr>
        <p:txBody>
          <a:bodyPr anchor="b">
            <a:normAutofit/>
          </a:bodyPr>
          <a:lstStyle/>
          <a:p>
            <a:r>
              <a:rPr lang="en-GB" sz="3200">
                <a:solidFill>
                  <a:srgbClr val="FFFFFF"/>
                </a:solidFill>
              </a:rPr>
              <a:t>Early Years (2-6 years old) Cognitive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3312484-C1B8-0D69-2AC6-F817BD78B2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7486320"/>
              </p:ext>
            </p:extLst>
          </p:nvPr>
        </p:nvGraphicFramePr>
        <p:xfrm>
          <a:off x="5334000" y="762000"/>
          <a:ext cx="60960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2404560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E861A6E4-CB70-4D29-87D4-AD020035F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35635"/>
            <a:ext cx="4212773" cy="5022365"/>
          </a:xfrm>
          <a:custGeom>
            <a:avLst/>
            <a:gdLst>
              <a:gd name="connsiteX0" fmla="*/ 0 w 4212773"/>
              <a:gd name="connsiteY0" fmla="*/ 0 h 6498740"/>
              <a:gd name="connsiteX1" fmla="*/ 159023 w 4212773"/>
              <a:gd name="connsiteY1" fmla="*/ 12872 h 6498740"/>
              <a:gd name="connsiteX2" fmla="*/ 1697597 w 4212773"/>
              <a:gd name="connsiteY2" fmla="*/ 306418 h 6498740"/>
              <a:gd name="connsiteX3" fmla="*/ 4047822 w 4212773"/>
              <a:gd name="connsiteY3" fmla="*/ 3511272 h 6498740"/>
              <a:gd name="connsiteX4" fmla="*/ 3551503 w 4212773"/>
              <a:gd name="connsiteY4" fmla="*/ 6184235 h 6498740"/>
              <a:gd name="connsiteX5" fmla="*/ 3163159 w 4212773"/>
              <a:gd name="connsiteY5" fmla="*/ 6459073 h 6498740"/>
              <a:gd name="connsiteX6" fmla="*/ 3092077 w 4212773"/>
              <a:gd name="connsiteY6" fmla="*/ 6498740 h 6498740"/>
              <a:gd name="connsiteX7" fmla="*/ 0 w 4212773"/>
              <a:gd name="connsiteY7" fmla="*/ 6498740 h 6498740"/>
              <a:gd name="connsiteX8" fmla="*/ 0 w 4212773"/>
              <a:gd name="connsiteY8" fmla="*/ 0 h 649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12773" h="6498740">
                <a:moveTo>
                  <a:pt x="0" y="0"/>
                </a:moveTo>
                <a:lnTo>
                  <a:pt x="159023" y="12872"/>
                </a:lnTo>
                <a:cubicBezTo>
                  <a:pt x="659101" y="63644"/>
                  <a:pt x="1176498" y="175345"/>
                  <a:pt x="1697597" y="306418"/>
                </a:cubicBezTo>
                <a:cubicBezTo>
                  <a:pt x="3312474" y="712392"/>
                  <a:pt x="3742395" y="1999786"/>
                  <a:pt x="4047822" y="3511272"/>
                </a:cubicBezTo>
                <a:cubicBezTo>
                  <a:pt x="4252232" y="4523358"/>
                  <a:pt x="4422733" y="5443193"/>
                  <a:pt x="3551503" y="6184235"/>
                </a:cubicBezTo>
                <a:cubicBezTo>
                  <a:pt x="3429343" y="6288166"/>
                  <a:pt x="3299185" y="6378784"/>
                  <a:pt x="3163159" y="6459073"/>
                </a:cubicBezTo>
                <a:lnTo>
                  <a:pt x="3092077" y="6498740"/>
                </a:lnTo>
                <a:lnTo>
                  <a:pt x="0" y="64987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BFE67A51-A6D2-4F56-B718-2BF4AD24E7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23999"/>
            <a:ext cx="4095749" cy="5334001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rgbClr val="F1CB9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B6F2D6-A792-2917-84E2-AB1B801E1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750" y="3034421"/>
            <a:ext cx="3048001" cy="2286000"/>
          </a:xfrm>
        </p:spPr>
        <p:txBody>
          <a:bodyPr anchor="b">
            <a:normAutofit/>
          </a:bodyPr>
          <a:lstStyle/>
          <a:p>
            <a:r>
              <a:rPr lang="en-GB" sz="3200">
                <a:solidFill>
                  <a:srgbClr val="FFFFFF"/>
                </a:solidFill>
              </a:rPr>
              <a:t>Early Years (2-6) Language Development: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6B7B46-92D9-FBF2-962E-F49683A846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9219293"/>
              </p:ext>
            </p:extLst>
          </p:nvPr>
        </p:nvGraphicFramePr>
        <p:xfrm>
          <a:off x="5334000" y="762000"/>
          <a:ext cx="60960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2322129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A13B60C-56B1-46B4-98A6-1482A52E76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31865" y="-31864"/>
            <a:ext cx="4785362" cy="4849091"/>
          </a:xfrm>
          <a:custGeom>
            <a:avLst/>
            <a:gdLst>
              <a:gd name="connsiteX0" fmla="*/ 0 w 4212773"/>
              <a:gd name="connsiteY0" fmla="*/ 0 h 6498740"/>
              <a:gd name="connsiteX1" fmla="*/ 159023 w 4212773"/>
              <a:gd name="connsiteY1" fmla="*/ 12872 h 6498740"/>
              <a:gd name="connsiteX2" fmla="*/ 1697597 w 4212773"/>
              <a:gd name="connsiteY2" fmla="*/ 306418 h 6498740"/>
              <a:gd name="connsiteX3" fmla="*/ 4047822 w 4212773"/>
              <a:gd name="connsiteY3" fmla="*/ 3511272 h 6498740"/>
              <a:gd name="connsiteX4" fmla="*/ 3551503 w 4212773"/>
              <a:gd name="connsiteY4" fmla="*/ 6184235 h 6498740"/>
              <a:gd name="connsiteX5" fmla="*/ 3163159 w 4212773"/>
              <a:gd name="connsiteY5" fmla="*/ 6459073 h 6498740"/>
              <a:gd name="connsiteX6" fmla="*/ 3092077 w 4212773"/>
              <a:gd name="connsiteY6" fmla="*/ 6498740 h 6498740"/>
              <a:gd name="connsiteX7" fmla="*/ 0 w 4212773"/>
              <a:gd name="connsiteY7" fmla="*/ 6498740 h 6498740"/>
              <a:gd name="connsiteX8" fmla="*/ 0 w 4212773"/>
              <a:gd name="connsiteY8" fmla="*/ 0 h 649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12773" h="6498740">
                <a:moveTo>
                  <a:pt x="0" y="0"/>
                </a:moveTo>
                <a:lnTo>
                  <a:pt x="159023" y="12872"/>
                </a:lnTo>
                <a:cubicBezTo>
                  <a:pt x="659101" y="63644"/>
                  <a:pt x="1176498" y="175345"/>
                  <a:pt x="1697597" y="306418"/>
                </a:cubicBezTo>
                <a:cubicBezTo>
                  <a:pt x="3312474" y="712392"/>
                  <a:pt x="3742395" y="1999786"/>
                  <a:pt x="4047822" y="3511272"/>
                </a:cubicBezTo>
                <a:cubicBezTo>
                  <a:pt x="4252232" y="4523358"/>
                  <a:pt x="4422733" y="5443193"/>
                  <a:pt x="3551503" y="6184235"/>
                </a:cubicBezTo>
                <a:cubicBezTo>
                  <a:pt x="3429343" y="6288166"/>
                  <a:pt x="3299185" y="6378784"/>
                  <a:pt x="3163159" y="6459073"/>
                </a:cubicBezTo>
                <a:lnTo>
                  <a:pt x="3092077" y="6498740"/>
                </a:lnTo>
                <a:lnTo>
                  <a:pt x="0" y="64987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024A8E9-062E-406A-BE10-CED280011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341352" y="-341351"/>
            <a:ext cx="4651297" cy="5334001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rgbClr val="F1CB9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6A9850-B2CF-4657-19CF-6AE2F12FD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62000"/>
            <a:ext cx="3048001" cy="2286000"/>
          </a:xfrm>
        </p:spPr>
        <p:txBody>
          <a:bodyPr anchor="b"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Early Years (2-6) Emotional and Social Development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87FB69-1DBC-3FBE-DFDD-39955A1E6E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1505092"/>
              </p:ext>
            </p:extLst>
          </p:nvPr>
        </p:nvGraphicFramePr>
        <p:xfrm>
          <a:off x="5334000" y="762000"/>
          <a:ext cx="60960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6464414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A13B60C-56B1-46B4-98A6-1482A52E76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31865" y="-31864"/>
            <a:ext cx="4785362" cy="4849091"/>
          </a:xfrm>
          <a:custGeom>
            <a:avLst/>
            <a:gdLst>
              <a:gd name="connsiteX0" fmla="*/ 0 w 4212773"/>
              <a:gd name="connsiteY0" fmla="*/ 0 h 6498740"/>
              <a:gd name="connsiteX1" fmla="*/ 159023 w 4212773"/>
              <a:gd name="connsiteY1" fmla="*/ 12872 h 6498740"/>
              <a:gd name="connsiteX2" fmla="*/ 1697597 w 4212773"/>
              <a:gd name="connsiteY2" fmla="*/ 306418 h 6498740"/>
              <a:gd name="connsiteX3" fmla="*/ 4047822 w 4212773"/>
              <a:gd name="connsiteY3" fmla="*/ 3511272 h 6498740"/>
              <a:gd name="connsiteX4" fmla="*/ 3551503 w 4212773"/>
              <a:gd name="connsiteY4" fmla="*/ 6184235 h 6498740"/>
              <a:gd name="connsiteX5" fmla="*/ 3163159 w 4212773"/>
              <a:gd name="connsiteY5" fmla="*/ 6459073 h 6498740"/>
              <a:gd name="connsiteX6" fmla="*/ 3092077 w 4212773"/>
              <a:gd name="connsiteY6" fmla="*/ 6498740 h 6498740"/>
              <a:gd name="connsiteX7" fmla="*/ 0 w 4212773"/>
              <a:gd name="connsiteY7" fmla="*/ 6498740 h 6498740"/>
              <a:gd name="connsiteX8" fmla="*/ 0 w 4212773"/>
              <a:gd name="connsiteY8" fmla="*/ 0 h 649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12773" h="6498740">
                <a:moveTo>
                  <a:pt x="0" y="0"/>
                </a:moveTo>
                <a:lnTo>
                  <a:pt x="159023" y="12872"/>
                </a:lnTo>
                <a:cubicBezTo>
                  <a:pt x="659101" y="63644"/>
                  <a:pt x="1176498" y="175345"/>
                  <a:pt x="1697597" y="306418"/>
                </a:cubicBezTo>
                <a:cubicBezTo>
                  <a:pt x="3312474" y="712392"/>
                  <a:pt x="3742395" y="1999786"/>
                  <a:pt x="4047822" y="3511272"/>
                </a:cubicBezTo>
                <a:cubicBezTo>
                  <a:pt x="4252232" y="4523358"/>
                  <a:pt x="4422733" y="5443193"/>
                  <a:pt x="3551503" y="6184235"/>
                </a:cubicBezTo>
                <a:cubicBezTo>
                  <a:pt x="3429343" y="6288166"/>
                  <a:pt x="3299185" y="6378784"/>
                  <a:pt x="3163159" y="6459073"/>
                </a:cubicBezTo>
                <a:lnTo>
                  <a:pt x="3092077" y="6498740"/>
                </a:lnTo>
                <a:lnTo>
                  <a:pt x="0" y="64987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024A8E9-062E-406A-BE10-CED280011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341352" y="-341351"/>
            <a:ext cx="4651297" cy="5334001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rgbClr val="F1CB9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7A823D-EF3A-91F6-F1E4-C4531A9B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62000"/>
            <a:ext cx="3048001" cy="2286000"/>
          </a:xfrm>
        </p:spPr>
        <p:txBody>
          <a:bodyPr anchor="b">
            <a:normAutofit/>
          </a:bodyPr>
          <a:lstStyle/>
          <a:p>
            <a:r>
              <a:rPr lang="en-GB" sz="3200">
                <a:solidFill>
                  <a:srgbClr val="FFFFFF"/>
                </a:solidFill>
              </a:rPr>
              <a:t>Early Years (2-6) Emotional and Social Development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003977-7531-9CC7-D3EF-02E943C135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5639957"/>
              </p:ext>
            </p:extLst>
          </p:nvPr>
        </p:nvGraphicFramePr>
        <p:xfrm>
          <a:off x="5334000" y="762000"/>
          <a:ext cx="60960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5254000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8B8A51A-6D01-4D5D-A841-E558470274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762001" y="1524002"/>
            <a:ext cx="6096001" cy="4572000"/>
          </a:xfrm>
          <a:custGeom>
            <a:avLst/>
            <a:gdLst>
              <a:gd name="connsiteX0" fmla="*/ 1673074 w 4228094"/>
              <a:gd name="connsiteY0" fmla="*/ 230 h 1137038"/>
              <a:gd name="connsiteX1" fmla="*/ 3676781 w 4228094"/>
              <a:gd name="connsiteY1" fmla="*/ 298555 h 1137038"/>
              <a:gd name="connsiteX2" fmla="*/ 4025527 w 4228094"/>
              <a:gd name="connsiteY2" fmla="*/ 425010 h 1137038"/>
              <a:gd name="connsiteX3" fmla="*/ 4228094 w 4228094"/>
              <a:gd name="connsiteY3" fmla="*/ 494088 h 1137038"/>
              <a:gd name="connsiteX4" fmla="*/ 4228094 w 4228094"/>
              <a:gd name="connsiteY4" fmla="*/ 1137038 h 1137038"/>
              <a:gd name="connsiteX5" fmla="*/ 0 w 4228094"/>
              <a:gd name="connsiteY5" fmla="*/ 1137038 h 1137038"/>
              <a:gd name="connsiteX6" fmla="*/ 18109 w 4228094"/>
              <a:gd name="connsiteY6" fmla="*/ 1068877 h 1137038"/>
              <a:gd name="connsiteX7" fmla="*/ 362264 w 4228094"/>
              <a:gd name="connsiteY7" fmla="*/ 366637 h 1137038"/>
              <a:gd name="connsiteX8" fmla="*/ 1386499 w 4228094"/>
              <a:gd name="connsiteY8" fmla="*/ 1522 h 1137038"/>
              <a:gd name="connsiteX9" fmla="*/ 1673074 w 4228094"/>
              <a:gd name="connsiteY9" fmla="*/ 230 h 1137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28094" h="1137038">
                <a:moveTo>
                  <a:pt x="1673074" y="230"/>
                </a:moveTo>
                <a:cubicBezTo>
                  <a:pt x="2346512" y="4287"/>
                  <a:pt x="3048424" y="63583"/>
                  <a:pt x="3676781" y="298555"/>
                </a:cubicBezTo>
                <a:cubicBezTo>
                  <a:pt x="3793275" y="342114"/>
                  <a:pt x="3909477" y="384216"/>
                  <a:pt x="4025527" y="425010"/>
                </a:cubicBezTo>
                <a:lnTo>
                  <a:pt x="4228094" y="494088"/>
                </a:lnTo>
                <a:lnTo>
                  <a:pt x="4228094" y="1137038"/>
                </a:lnTo>
                <a:lnTo>
                  <a:pt x="0" y="1137038"/>
                </a:lnTo>
                <a:lnTo>
                  <a:pt x="18109" y="1068877"/>
                </a:lnTo>
                <a:cubicBezTo>
                  <a:pt x="95047" y="799139"/>
                  <a:pt x="194962" y="542008"/>
                  <a:pt x="362264" y="366637"/>
                </a:cubicBezTo>
                <a:cubicBezTo>
                  <a:pt x="622229" y="94062"/>
                  <a:pt x="1015836" y="6565"/>
                  <a:pt x="1386499" y="1522"/>
                </a:cubicBezTo>
                <a:cubicBezTo>
                  <a:pt x="1481245" y="198"/>
                  <a:pt x="1576869" y="-349"/>
                  <a:pt x="1673074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3583F5F-50B1-4C06-8A4C-52B531C9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 flipV="1">
            <a:off x="0" y="370704"/>
            <a:ext cx="4485503" cy="6487296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rgbClr val="F1CB9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10908-62DD-06BA-69D6-1DD6C61532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750" y="2286000"/>
            <a:ext cx="3048001" cy="2286000"/>
          </a:xfrm>
        </p:spPr>
        <p:txBody>
          <a:bodyPr anchor="ctr">
            <a:normAutofit/>
          </a:bodyPr>
          <a:lstStyle/>
          <a:p>
            <a:r>
              <a:rPr lang="en-GB" sz="2700">
                <a:solidFill>
                  <a:srgbClr val="FFFFFF"/>
                </a:solidFill>
              </a:rPr>
              <a:t>Middle Childhood (6-12 years): </a:t>
            </a:r>
            <a:br>
              <a:rPr lang="en-GB" sz="2700">
                <a:solidFill>
                  <a:srgbClr val="FFFFFF"/>
                </a:solidFill>
              </a:rPr>
            </a:br>
            <a:r>
              <a:rPr lang="en-GB" sz="2700">
                <a:solidFill>
                  <a:srgbClr val="FFFFFF"/>
                </a:solidFill>
              </a:rPr>
              <a:t>Cognitive Development (Piaget)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0604CB-64FB-7960-07AB-D1125A6DF7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3573305"/>
              </p:ext>
            </p:extLst>
          </p:nvPr>
        </p:nvGraphicFramePr>
        <p:xfrm>
          <a:off x="5334000" y="762000"/>
          <a:ext cx="60960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8126442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8B8A51A-6D01-4D5D-A841-E558470274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762001" y="1524002"/>
            <a:ext cx="6096001" cy="4572000"/>
          </a:xfrm>
          <a:custGeom>
            <a:avLst/>
            <a:gdLst>
              <a:gd name="connsiteX0" fmla="*/ 1673074 w 4228094"/>
              <a:gd name="connsiteY0" fmla="*/ 230 h 1137038"/>
              <a:gd name="connsiteX1" fmla="*/ 3676781 w 4228094"/>
              <a:gd name="connsiteY1" fmla="*/ 298555 h 1137038"/>
              <a:gd name="connsiteX2" fmla="*/ 4025527 w 4228094"/>
              <a:gd name="connsiteY2" fmla="*/ 425010 h 1137038"/>
              <a:gd name="connsiteX3" fmla="*/ 4228094 w 4228094"/>
              <a:gd name="connsiteY3" fmla="*/ 494088 h 1137038"/>
              <a:gd name="connsiteX4" fmla="*/ 4228094 w 4228094"/>
              <a:gd name="connsiteY4" fmla="*/ 1137038 h 1137038"/>
              <a:gd name="connsiteX5" fmla="*/ 0 w 4228094"/>
              <a:gd name="connsiteY5" fmla="*/ 1137038 h 1137038"/>
              <a:gd name="connsiteX6" fmla="*/ 18109 w 4228094"/>
              <a:gd name="connsiteY6" fmla="*/ 1068877 h 1137038"/>
              <a:gd name="connsiteX7" fmla="*/ 362264 w 4228094"/>
              <a:gd name="connsiteY7" fmla="*/ 366637 h 1137038"/>
              <a:gd name="connsiteX8" fmla="*/ 1386499 w 4228094"/>
              <a:gd name="connsiteY8" fmla="*/ 1522 h 1137038"/>
              <a:gd name="connsiteX9" fmla="*/ 1673074 w 4228094"/>
              <a:gd name="connsiteY9" fmla="*/ 230 h 1137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28094" h="1137038">
                <a:moveTo>
                  <a:pt x="1673074" y="230"/>
                </a:moveTo>
                <a:cubicBezTo>
                  <a:pt x="2346512" y="4287"/>
                  <a:pt x="3048424" y="63583"/>
                  <a:pt x="3676781" y="298555"/>
                </a:cubicBezTo>
                <a:cubicBezTo>
                  <a:pt x="3793275" y="342114"/>
                  <a:pt x="3909477" y="384216"/>
                  <a:pt x="4025527" y="425010"/>
                </a:cubicBezTo>
                <a:lnTo>
                  <a:pt x="4228094" y="494088"/>
                </a:lnTo>
                <a:lnTo>
                  <a:pt x="4228094" y="1137038"/>
                </a:lnTo>
                <a:lnTo>
                  <a:pt x="0" y="1137038"/>
                </a:lnTo>
                <a:lnTo>
                  <a:pt x="18109" y="1068877"/>
                </a:lnTo>
                <a:cubicBezTo>
                  <a:pt x="95047" y="799139"/>
                  <a:pt x="194962" y="542008"/>
                  <a:pt x="362264" y="366637"/>
                </a:cubicBezTo>
                <a:cubicBezTo>
                  <a:pt x="622229" y="94062"/>
                  <a:pt x="1015836" y="6565"/>
                  <a:pt x="1386499" y="1522"/>
                </a:cubicBezTo>
                <a:cubicBezTo>
                  <a:pt x="1481245" y="198"/>
                  <a:pt x="1576869" y="-349"/>
                  <a:pt x="1673074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3583F5F-50B1-4C06-8A4C-52B531C9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 flipV="1">
            <a:off x="0" y="370704"/>
            <a:ext cx="4485503" cy="6487296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rgbClr val="F1CB9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1D86B8-7132-425D-CCC5-27382CAAD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750" y="2286000"/>
            <a:ext cx="3048001" cy="2286000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FFFFFF"/>
                </a:solidFill>
              </a:rPr>
              <a:t>Cognitive Development: Vygotsky 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7B5FAF-D70C-D9D1-5804-FBE49EB589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6011849"/>
              </p:ext>
            </p:extLst>
          </p:nvPr>
        </p:nvGraphicFramePr>
        <p:xfrm>
          <a:off x="5334000" y="762000"/>
          <a:ext cx="60960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5528545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05804E6-08AA-49E9-AD30-149FDD3DD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802" y="832508"/>
            <a:ext cx="4448352" cy="6025492"/>
          </a:xfrm>
          <a:custGeom>
            <a:avLst/>
            <a:gdLst>
              <a:gd name="connsiteX0" fmla="*/ 3173139 w 4448352"/>
              <a:gd name="connsiteY0" fmla="*/ 74 h 6025492"/>
              <a:gd name="connsiteX1" fmla="*/ 3840337 w 4448352"/>
              <a:gd name="connsiteY1" fmla="*/ 136997 h 6025492"/>
              <a:gd name="connsiteX2" fmla="*/ 4400480 w 4448352"/>
              <a:gd name="connsiteY2" fmla="*/ 1061406 h 6025492"/>
              <a:gd name="connsiteX3" fmla="*/ 3812207 w 4448352"/>
              <a:gd name="connsiteY3" fmla="*/ 2268177 h 6025492"/>
              <a:gd name="connsiteX4" fmla="*/ 2566852 w 4448352"/>
              <a:gd name="connsiteY4" fmla="*/ 4362395 h 6025492"/>
              <a:gd name="connsiteX5" fmla="*/ 1381603 w 4448352"/>
              <a:gd name="connsiteY5" fmla="*/ 6002073 h 6025492"/>
              <a:gd name="connsiteX6" fmla="*/ 1358105 w 4448352"/>
              <a:gd name="connsiteY6" fmla="*/ 6025492 h 6025492"/>
              <a:gd name="connsiteX7" fmla="*/ 147593 w 4448352"/>
              <a:gd name="connsiteY7" fmla="*/ 6025492 h 6025492"/>
              <a:gd name="connsiteX8" fmla="*/ 135095 w 4448352"/>
              <a:gd name="connsiteY8" fmla="*/ 5970139 h 6025492"/>
              <a:gd name="connsiteX9" fmla="*/ 989 w 4448352"/>
              <a:gd name="connsiteY9" fmla="*/ 3558990 h 6025492"/>
              <a:gd name="connsiteX10" fmla="*/ 134613 w 4448352"/>
              <a:gd name="connsiteY10" fmla="*/ 2769335 h 6025492"/>
              <a:gd name="connsiteX11" fmla="*/ 812398 w 4448352"/>
              <a:gd name="connsiteY11" fmla="*/ 1669996 h 6025492"/>
              <a:gd name="connsiteX12" fmla="*/ 1830565 w 4448352"/>
              <a:gd name="connsiteY12" fmla="*/ 638164 h 6025492"/>
              <a:gd name="connsiteX13" fmla="*/ 3173139 w 4448352"/>
              <a:gd name="connsiteY13" fmla="*/ 74 h 60254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448352" h="6025492">
                <a:moveTo>
                  <a:pt x="3173139" y="74"/>
                </a:moveTo>
                <a:cubicBezTo>
                  <a:pt x="3404376" y="2427"/>
                  <a:pt x="3621702" y="61078"/>
                  <a:pt x="3840337" y="136997"/>
                </a:cubicBezTo>
                <a:cubicBezTo>
                  <a:pt x="4230681" y="272614"/>
                  <a:pt x="4578505" y="404218"/>
                  <a:pt x="4400480" y="1061406"/>
                </a:cubicBezTo>
                <a:cubicBezTo>
                  <a:pt x="4294008" y="1454598"/>
                  <a:pt x="4050152" y="1868133"/>
                  <a:pt x="3812207" y="2268177"/>
                </a:cubicBezTo>
                <a:cubicBezTo>
                  <a:pt x="3397090" y="2966250"/>
                  <a:pt x="2981970" y="3664324"/>
                  <a:pt x="2566852" y="4362395"/>
                </a:cubicBezTo>
                <a:cubicBezTo>
                  <a:pt x="2261941" y="4875091"/>
                  <a:pt x="1813643" y="5542665"/>
                  <a:pt x="1381603" y="6002073"/>
                </a:cubicBezTo>
                <a:lnTo>
                  <a:pt x="1358105" y="6025492"/>
                </a:lnTo>
                <a:lnTo>
                  <a:pt x="147593" y="6025492"/>
                </a:lnTo>
                <a:lnTo>
                  <a:pt x="135095" y="5970139"/>
                </a:lnTo>
                <a:cubicBezTo>
                  <a:pt x="3334" y="5264474"/>
                  <a:pt x="25734" y="4338079"/>
                  <a:pt x="989" y="3558990"/>
                </a:cubicBezTo>
                <a:cubicBezTo>
                  <a:pt x="-7696" y="3286585"/>
                  <a:pt x="41149" y="3024098"/>
                  <a:pt x="134613" y="2769335"/>
                </a:cubicBezTo>
                <a:cubicBezTo>
                  <a:pt x="274734" y="2387350"/>
                  <a:pt x="515201" y="2023048"/>
                  <a:pt x="812398" y="1669996"/>
                </a:cubicBezTo>
                <a:cubicBezTo>
                  <a:pt x="1109596" y="1316945"/>
                  <a:pt x="1463524" y="975145"/>
                  <a:pt x="1830565" y="638164"/>
                </a:cubicBezTo>
                <a:cubicBezTo>
                  <a:pt x="2363706" y="148617"/>
                  <a:pt x="2787743" y="-3847"/>
                  <a:pt x="3173139" y="7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24ECFA8-BE37-446C-B1BD-88D2981B6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197" y="533400"/>
            <a:ext cx="5085498" cy="6329048"/>
          </a:xfrm>
          <a:custGeom>
            <a:avLst/>
            <a:gdLst>
              <a:gd name="connsiteX0" fmla="*/ 3173139 w 4448352"/>
              <a:gd name="connsiteY0" fmla="*/ 74 h 6025492"/>
              <a:gd name="connsiteX1" fmla="*/ 3840337 w 4448352"/>
              <a:gd name="connsiteY1" fmla="*/ 136997 h 6025492"/>
              <a:gd name="connsiteX2" fmla="*/ 4400480 w 4448352"/>
              <a:gd name="connsiteY2" fmla="*/ 1061406 h 6025492"/>
              <a:gd name="connsiteX3" fmla="*/ 3812207 w 4448352"/>
              <a:gd name="connsiteY3" fmla="*/ 2268177 h 6025492"/>
              <a:gd name="connsiteX4" fmla="*/ 2566852 w 4448352"/>
              <a:gd name="connsiteY4" fmla="*/ 4362395 h 6025492"/>
              <a:gd name="connsiteX5" fmla="*/ 1381603 w 4448352"/>
              <a:gd name="connsiteY5" fmla="*/ 6002073 h 6025492"/>
              <a:gd name="connsiteX6" fmla="*/ 1358105 w 4448352"/>
              <a:gd name="connsiteY6" fmla="*/ 6025492 h 6025492"/>
              <a:gd name="connsiteX7" fmla="*/ 147593 w 4448352"/>
              <a:gd name="connsiteY7" fmla="*/ 6025492 h 6025492"/>
              <a:gd name="connsiteX8" fmla="*/ 135095 w 4448352"/>
              <a:gd name="connsiteY8" fmla="*/ 5970139 h 6025492"/>
              <a:gd name="connsiteX9" fmla="*/ 989 w 4448352"/>
              <a:gd name="connsiteY9" fmla="*/ 3558990 h 6025492"/>
              <a:gd name="connsiteX10" fmla="*/ 134613 w 4448352"/>
              <a:gd name="connsiteY10" fmla="*/ 2769335 h 6025492"/>
              <a:gd name="connsiteX11" fmla="*/ 812398 w 4448352"/>
              <a:gd name="connsiteY11" fmla="*/ 1669996 h 6025492"/>
              <a:gd name="connsiteX12" fmla="*/ 1830565 w 4448352"/>
              <a:gd name="connsiteY12" fmla="*/ 638164 h 6025492"/>
              <a:gd name="connsiteX13" fmla="*/ 3173139 w 4448352"/>
              <a:gd name="connsiteY13" fmla="*/ 74 h 6025492"/>
              <a:gd name="connsiteX0" fmla="*/ 147593 w 4448352"/>
              <a:gd name="connsiteY0" fmla="*/ 6025492 h 6112608"/>
              <a:gd name="connsiteX1" fmla="*/ 135095 w 4448352"/>
              <a:gd name="connsiteY1" fmla="*/ 5970139 h 6112608"/>
              <a:gd name="connsiteX2" fmla="*/ 989 w 4448352"/>
              <a:gd name="connsiteY2" fmla="*/ 3558990 h 6112608"/>
              <a:gd name="connsiteX3" fmla="*/ 134613 w 4448352"/>
              <a:gd name="connsiteY3" fmla="*/ 2769335 h 6112608"/>
              <a:gd name="connsiteX4" fmla="*/ 812398 w 4448352"/>
              <a:gd name="connsiteY4" fmla="*/ 1669996 h 6112608"/>
              <a:gd name="connsiteX5" fmla="*/ 1830565 w 4448352"/>
              <a:gd name="connsiteY5" fmla="*/ 638164 h 6112608"/>
              <a:gd name="connsiteX6" fmla="*/ 3173139 w 4448352"/>
              <a:gd name="connsiteY6" fmla="*/ 74 h 6112608"/>
              <a:gd name="connsiteX7" fmla="*/ 3840337 w 4448352"/>
              <a:gd name="connsiteY7" fmla="*/ 136997 h 6112608"/>
              <a:gd name="connsiteX8" fmla="*/ 4400480 w 4448352"/>
              <a:gd name="connsiteY8" fmla="*/ 1061406 h 6112608"/>
              <a:gd name="connsiteX9" fmla="*/ 3812207 w 4448352"/>
              <a:gd name="connsiteY9" fmla="*/ 2268177 h 6112608"/>
              <a:gd name="connsiteX10" fmla="*/ 2566852 w 4448352"/>
              <a:gd name="connsiteY10" fmla="*/ 4362395 h 6112608"/>
              <a:gd name="connsiteX11" fmla="*/ 1381603 w 4448352"/>
              <a:gd name="connsiteY11" fmla="*/ 6002073 h 6112608"/>
              <a:gd name="connsiteX12" fmla="*/ 1457187 w 4448352"/>
              <a:gd name="connsiteY12" fmla="*/ 6112608 h 6112608"/>
              <a:gd name="connsiteX0" fmla="*/ 147593 w 4448352"/>
              <a:gd name="connsiteY0" fmla="*/ 6025492 h 6025492"/>
              <a:gd name="connsiteX1" fmla="*/ 135095 w 4448352"/>
              <a:gd name="connsiteY1" fmla="*/ 5970139 h 6025492"/>
              <a:gd name="connsiteX2" fmla="*/ 989 w 4448352"/>
              <a:gd name="connsiteY2" fmla="*/ 3558990 h 6025492"/>
              <a:gd name="connsiteX3" fmla="*/ 134613 w 4448352"/>
              <a:gd name="connsiteY3" fmla="*/ 2769335 h 6025492"/>
              <a:gd name="connsiteX4" fmla="*/ 812398 w 4448352"/>
              <a:gd name="connsiteY4" fmla="*/ 1669996 h 6025492"/>
              <a:gd name="connsiteX5" fmla="*/ 1830565 w 4448352"/>
              <a:gd name="connsiteY5" fmla="*/ 638164 h 6025492"/>
              <a:gd name="connsiteX6" fmla="*/ 3173139 w 4448352"/>
              <a:gd name="connsiteY6" fmla="*/ 74 h 6025492"/>
              <a:gd name="connsiteX7" fmla="*/ 3840337 w 4448352"/>
              <a:gd name="connsiteY7" fmla="*/ 136997 h 6025492"/>
              <a:gd name="connsiteX8" fmla="*/ 4400480 w 4448352"/>
              <a:gd name="connsiteY8" fmla="*/ 1061406 h 6025492"/>
              <a:gd name="connsiteX9" fmla="*/ 3812207 w 4448352"/>
              <a:gd name="connsiteY9" fmla="*/ 2268177 h 6025492"/>
              <a:gd name="connsiteX10" fmla="*/ 2566852 w 4448352"/>
              <a:gd name="connsiteY10" fmla="*/ 4362395 h 6025492"/>
              <a:gd name="connsiteX11" fmla="*/ 1381603 w 4448352"/>
              <a:gd name="connsiteY11" fmla="*/ 6002073 h 6025492"/>
              <a:gd name="connsiteX0" fmla="*/ 147593 w 4448352"/>
              <a:gd name="connsiteY0" fmla="*/ 6025492 h 6029730"/>
              <a:gd name="connsiteX1" fmla="*/ 135095 w 4448352"/>
              <a:gd name="connsiteY1" fmla="*/ 5970139 h 6029730"/>
              <a:gd name="connsiteX2" fmla="*/ 989 w 4448352"/>
              <a:gd name="connsiteY2" fmla="*/ 3558990 h 6029730"/>
              <a:gd name="connsiteX3" fmla="*/ 134613 w 4448352"/>
              <a:gd name="connsiteY3" fmla="*/ 2769335 h 6029730"/>
              <a:gd name="connsiteX4" fmla="*/ 812398 w 4448352"/>
              <a:gd name="connsiteY4" fmla="*/ 1669996 h 6029730"/>
              <a:gd name="connsiteX5" fmla="*/ 1830565 w 4448352"/>
              <a:gd name="connsiteY5" fmla="*/ 638164 h 6029730"/>
              <a:gd name="connsiteX6" fmla="*/ 3173139 w 4448352"/>
              <a:gd name="connsiteY6" fmla="*/ 74 h 6029730"/>
              <a:gd name="connsiteX7" fmla="*/ 3840337 w 4448352"/>
              <a:gd name="connsiteY7" fmla="*/ 136997 h 6029730"/>
              <a:gd name="connsiteX8" fmla="*/ 4400480 w 4448352"/>
              <a:gd name="connsiteY8" fmla="*/ 1061406 h 6029730"/>
              <a:gd name="connsiteX9" fmla="*/ 3812207 w 4448352"/>
              <a:gd name="connsiteY9" fmla="*/ 2268177 h 6029730"/>
              <a:gd name="connsiteX10" fmla="*/ 2566852 w 4448352"/>
              <a:gd name="connsiteY10" fmla="*/ 4362395 h 6029730"/>
              <a:gd name="connsiteX11" fmla="*/ 1397330 w 4448352"/>
              <a:gd name="connsiteY11" fmla="*/ 6029730 h 60297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448352" h="6029730">
                <a:moveTo>
                  <a:pt x="147593" y="6025492"/>
                </a:moveTo>
                <a:lnTo>
                  <a:pt x="135095" y="5970139"/>
                </a:lnTo>
                <a:cubicBezTo>
                  <a:pt x="3334" y="5264474"/>
                  <a:pt x="25734" y="4338079"/>
                  <a:pt x="989" y="3558990"/>
                </a:cubicBezTo>
                <a:cubicBezTo>
                  <a:pt x="-7696" y="3286585"/>
                  <a:pt x="41149" y="3024098"/>
                  <a:pt x="134613" y="2769335"/>
                </a:cubicBezTo>
                <a:cubicBezTo>
                  <a:pt x="274734" y="2387350"/>
                  <a:pt x="515201" y="2023048"/>
                  <a:pt x="812398" y="1669996"/>
                </a:cubicBezTo>
                <a:cubicBezTo>
                  <a:pt x="1109596" y="1316945"/>
                  <a:pt x="1463524" y="975145"/>
                  <a:pt x="1830565" y="638164"/>
                </a:cubicBezTo>
                <a:cubicBezTo>
                  <a:pt x="2363706" y="148617"/>
                  <a:pt x="2787743" y="-3847"/>
                  <a:pt x="3173139" y="74"/>
                </a:cubicBezTo>
                <a:cubicBezTo>
                  <a:pt x="3404376" y="2427"/>
                  <a:pt x="3621702" y="61078"/>
                  <a:pt x="3840337" y="136997"/>
                </a:cubicBezTo>
                <a:cubicBezTo>
                  <a:pt x="4230681" y="272614"/>
                  <a:pt x="4578505" y="404218"/>
                  <a:pt x="4400480" y="1061406"/>
                </a:cubicBezTo>
                <a:cubicBezTo>
                  <a:pt x="4294008" y="1454598"/>
                  <a:pt x="4050152" y="1868133"/>
                  <a:pt x="3812207" y="2268177"/>
                </a:cubicBezTo>
                <a:cubicBezTo>
                  <a:pt x="3397089" y="2966250"/>
                  <a:pt x="2969331" y="3735470"/>
                  <a:pt x="2566852" y="4362395"/>
                </a:cubicBezTo>
                <a:cubicBezTo>
                  <a:pt x="2164373" y="4989320"/>
                  <a:pt x="1829370" y="5570322"/>
                  <a:pt x="1397330" y="6029730"/>
                </a:cubicBez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561991-A42D-1FA2-2CD6-4953584A31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9325" y="3048000"/>
            <a:ext cx="5400676" cy="3048001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</a:pPr>
            <a:r>
              <a:rPr lang="en-GB" sz="2200"/>
              <a:t>Children continue learn behaviours, social norms, and values through observations (peers, teachers, and media)</a:t>
            </a:r>
          </a:p>
          <a:p>
            <a:pPr>
              <a:lnSpc>
                <a:spcPct val="115000"/>
              </a:lnSpc>
            </a:pPr>
            <a:r>
              <a:rPr lang="en-GB" sz="2200"/>
              <a:t>Children develop stronger self-efficacy—the belief in their ability to succeed in specific situations. </a:t>
            </a:r>
          </a:p>
          <a:p>
            <a:pPr>
              <a:lnSpc>
                <a:spcPct val="115000"/>
              </a:lnSpc>
            </a:pPr>
            <a:endParaRPr lang="en-GB" sz="22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10908-62DD-06BA-69D6-1DD6C61532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29324" y="1523990"/>
            <a:ext cx="5400676" cy="1524010"/>
          </a:xfrm>
        </p:spPr>
        <p:txBody>
          <a:bodyPr anchor="t">
            <a:normAutofit/>
          </a:bodyPr>
          <a:lstStyle/>
          <a:p>
            <a:r>
              <a:rPr lang="en-GB" sz="3000"/>
              <a:t>Middle Childhood (6-12 years): </a:t>
            </a:r>
            <a:br>
              <a:rPr lang="en-GB" sz="3000"/>
            </a:br>
            <a:r>
              <a:rPr lang="en-GB" sz="3000"/>
              <a:t>Social Development: Bandura </a:t>
            </a:r>
          </a:p>
        </p:txBody>
      </p:sp>
    </p:spTree>
    <p:extLst>
      <p:ext uri="{BB962C8B-B14F-4D97-AF65-F5344CB8AC3E}">
        <p14:creationId xmlns:p14="http://schemas.microsoft.com/office/powerpoint/2010/main" val="331331817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8D8A1-E05A-2F00-261B-3FCB3BDD6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Emotional Development: Erikson’s Psychosocial model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A1AF48-0902-1826-65C7-5F93AAD978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Industry vs. Inferiority Stage: </a:t>
            </a:r>
          </a:p>
          <a:p>
            <a:r>
              <a:rPr lang="en-GB" dirty="0"/>
              <a:t>Children are focused on developing competence and their achievements (School, Sports)</a:t>
            </a:r>
          </a:p>
          <a:p>
            <a:r>
              <a:rPr lang="en-GB" dirty="0"/>
              <a:t>Social interactions leads to feelings of confidence</a:t>
            </a:r>
          </a:p>
          <a:p>
            <a:r>
              <a:rPr lang="en-GB" dirty="0"/>
              <a:t>Failure or criticism can result in feelings of inferiority. </a:t>
            </a:r>
          </a:p>
          <a:p>
            <a:r>
              <a:rPr lang="en-GB" dirty="0"/>
              <a:t>This stage is crucial for developing self-esteem and a sense of personal accomplishment.</a:t>
            </a:r>
          </a:p>
        </p:txBody>
      </p:sp>
    </p:spTree>
    <p:extLst>
      <p:ext uri="{BB962C8B-B14F-4D97-AF65-F5344CB8AC3E}">
        <p14:creationId xmlns:p14="http://schemas.microsoft.com/office/powerpoint/2010/main" val="66233304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0D678-ECB6-F388-7707-B6CBA196C1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Adolescence (12-18 years old): </a:t>
            </a:r>
            <a:br>
              <a:rPr lang="en-GB" dirty="0"/>
            </a:br>
            <a:r>
              <a:rPr lang="en-GB" dirty="0"/>
              <a:t>Cognitive Development: Piaget  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BA58FA-AD05-2330-F455-98DD8DB6959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62000" y="2286000"/>
          <a:ext cx="10668000" cy="38180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9664381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8B8A51A-6D01-4D5D-A841-E558470274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762001" y="1524002"/>
            <a:ext cx="6096001" cy="4572000"/>
          </a:xfrm>
          <a:custGeom>
            <a:avLst/>
            <a:gdLst>
              <a:gd name="connsiteX0" fmla="*/ 1673074 w 4228094"/>
              <a:gd name="connsiteY0" fmla="*/ 230 h 1137038"/>
              <a:gd name="connsiteX1" fmla="*/ 3676781 w 4228094"/>
              <a:gd name="connsiteY1" fmla="*/ 298555 h 1137038"/>
              <a:gd name="connsiteX2" fmla="*/ 4025527 w 4228094"/>
              <a:gd name="connsiteY2" fmla="*/ 425010 h 1137038"/>
              <a:gd name="connsiteX3" fmla="*/ 4228094 w 4228094"/>
              <a:gd name="connsiteY3" fmla="*/ 494088 h 1137038"/>
              <a:gd name="connsiteX4" fmla="*/ 4228094 w 4228094"/>
              <a:gd name="connsiteY4" fmla="*/ 1137038 h 1137038"/>
              <a:gd name="connsiteX5" fmla="*/ 0 w 4228094"/>
              <a:gd name="connsiteY5" fmla="*/ 1137038 h 1137038"/>
              <a:gd name="connsiteX6" fmla="*/ 18109 w 4228094"/>
              <a:gd name="connsiteY6" fmla="*/ 1068877 h 1137038"/>
              <a:gd name="connsiteX7" fmla="*/ 362264 w 4228094"/>
              <a:gd name="connsiteY7" fmla="*/ 366637 h 1137038"/>
              <a:gd name="connsiteX8" fmla="*/ 1386499 w 4228094"/>
              <a:gd name="connsiteY8" fmla="*/ 1522 h 1137038"/>
              <a:gd name="connsiteX9" fmla="*/ 1673074 w 4228094"/>
              <a:gd name="connsiteY9" fmla="*/ 230 h 1137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28094" h="1137038">
                <a:moveTo>
                  <a:pt x="1673074" y="230"/>
                </a:moveTo>
                <a:cubicBezTo>
                  <a:pt x="2346512" y="4287"/>
                  <a:pt x="3048424" y="63583"/>
                  <a:pt x="3676781" y="298555"/>
                </a:cubicBezTo>
                <a:cubicBezTo>
                  <a:pt x="3793275" y="342114"/>
                  <a:pt x="3909477" y="384216"/>
                  <a:pt x="4025527" y="425010"/>
                </a:cubicBezTo>
                <a:lnTo>
                  <a:pt x="4228094" y="494088"/>
                </a:lnTo>
                <a:lnTo>
                  <a:pt x="4228094" y="1137038"/>
                </a:lnTo>
                <a:lnTo>
                  <a:pt x="0" y="1137038"/>
                </a:lnTo>
                <a:lnTo>
                  <a:pt x="18109" y="1068877"/>
                </a:lnTo>
                <a:cubicBezTo>
                  <a:pt x="95047" y="799139"/>
                  <a:pt x="194962" y="542008"/>
                  <a:pt x="362264" y="366637"/>
                </a:cubicBezTo>
                <a:cubicBezTo>
                  <a:pt x="622229" y="94062"/>
                  <a:pt x="1015836" y="6565"/>
                  <a:pt x="1386499" y="1522"/>
                </a:cubicBezTo>
                <a:cubicBezTo>
                  <a:pt x="1481245" y="198"/>
                  <a:pt x="1576869" y="-349"/>
                  <a:pt x="1673074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3583F5F-50B1-4C06-8A4C-52B531C9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 flipV="1">
            <a:off x="0" y="370704"/>
            <a:ext cx="4485503" cy="6487296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rgbClr val="F1CB9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EB272A-883C-06E3-681A-98EAE863E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750" y="2286000"/>
            <a:ext cx="3048001" cy="2286000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FFFFFF"/>
                </a:solidFill>
              </a:rPr>
              <a:t>Adolescence: Cognitive Development: Vygotsky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965BCEC-B78E-40BE-AE72-B7E5F0DA83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24544845"/>
              </p:ext>
            </p:extLst>
          </p:nvPr>
        </p:nvGraphicFramePr>
        <p:xfrm>
          <a:off x="5334000" y="762000"/>
          <a:ext cx="60960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2014589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8B8A51A-6D01-4D5D-A841-E558470274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762001" y="1524002"/>
            <a:ext cx="6096001" cy="4572000"/>
          </a:xfrm>
          <a:custGeom>
            <a:avLst/>
            <a:gdLst>
              <a:gd name="connsiteX0" fmla="*/ 1673074 w 4228094"/>
              <a:gd name="connsiteY0" fmla="*/ 230 h 1137038"/>
              <a:gd name="connsiteX1" fmla="*/ 3676781 w 4228094"/>
              <a:gd name="connsiteY1" fmla="*/ 298555 h 1137038"/>
              <a:gd name="connsiteX2" fmla="*/ 4025527 w 4228094"/>
              <a:gd name="connsiteY2" fmla="*/ 425010 h 1137038"/>
              <a:gd name="connsiteX3" fmla="*/ 4228094 w 4228094"/>
              <a:gd name="connsiteY3" fmla="*/ 494088 h 1137038"/>
              <a:gd name="connsiteX4" fmla="*/ 4228094 w 4228094"/>
              <a:gd name="connsiteY4" fmla="*/ 1137038 h 1137038"/>
              <a:gd name="connsiteX5" fmla="*/ 0 w 4228094"/>
              <a:gd name="connsiteY5" fmla="*/ 1137038 h 1137038"/>
              <a:gd name="connsiteX6" fmla="*/ 18109 w 4228094"/>
              <a:gd name="connsiteY6" fmla="*/ 1068877 h 1137038"/>
              <a:gd name="connsiteX7" fmla="*/ 362264 w 4228094"/>
              <a:gd name="connsiteY7" fmla="*/ 366637 h 1137038"/>
              <a:gd name="connsiteX8" fmla="*/ 1386499 w 4228094"/>
              <a:gd name="connsiteY8" fmla="*/ 1522 h 1137038"/>
              <a:gd name="connsiteX9" fmla="*/ 1673074 w 4228094"/>
              <a:gd name="connsiteY9" fmla="*/ 230 h 1137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28094" h="1137038">
                <a:moveTo>
                  <a:pt x="1673074" y="230"/>
                </a:moveTo>
                <a:cubicBezTo>
                  <a:pt x="2346512" y="4287"/>
                  <a:pt x="3048424" y="63583"/>
                  <a:pt x="3676781" y="298555"/>
                </a:cubicBezTo>
                <a:cubicBezTo>
                  <a:pt x="3793275" y="342114"/>
                  <a:pt x="3909477" y="384216"/>
                  <a:pt x="4025527" y="425010"/>
                </a:cubicBezTo>
                <a:lnTo>
                  <a:pt x="4228094" y="494088"/>
                </a:lnTo>
                <a:lnTo>
                  <a:pt x="4228094" y="1137038"/>
                </a:lnTo>
                <a:lnTo>
                  <a:pt x="0" y="1137038"/>
                </a:lnTo>
                <a:lnTo>
                  <a:pt x="18109" y="1068877"/>
                </a:lnTo>
                <a:cubicBezTo>
                  <a:pt x="95047" y="799139"/>
                  <a:pt x="194962" y="542008"/>
                  <a:pt x="362264" y="366637"/>
                </a:cubicBezTo>
                <a:cubicBezTo>
                  <a:pt x="622229" y="94062"/>
                  <a:pt x="1015836" y="6565"/>
                  <a:pt x="1386499" y="1522"/>
                </a:cubicBezTo>
                <a:cubicBezTo>
                  <a:pt x="1481245" y="198"/>
                  <a:pt x="1576869" y="-349"/>
                  <a:pt x="1673074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3583F5F-50B1-4C06-8A4C-52B531C9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 flipV="1">
            <a:off x="0" y="370704"/>
            <a:ext cx="4485503" cy="6487296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rgbClr val="F1CB9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F688F2-7499-3F45-D273-4CB88C6F54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750" y="2286000"/>
            <a:ext cx="3048001" cy="2286000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FFFFFF"/>
                </a:solidFill>
              </a:rPr>
              <a:t>Emotional Development (Bowlby)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EBD4A9-9E42-BF4C-41B6-541339BE70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9983955"/>
              </p:ext>
            </p:extLst>
          </p:nvPr>
        </p:nvGraphicFramePr>
        <p:xfrm>
          <a:off x="5334000" y="762000"/>
          <a:ext cx="60960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3715943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E9B86C0-FDA1-4FEB-807F-B6CA59CE89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17019" y="0"/>
            <a:ext cx="5578823" cy="6028256"/>
          </a:xfrm>
          <a:custGeom>
            <a:avLst/>
            <a:gdLst>
              <a:gd name="connsiteX0" fmla="*/ 0 w 5578823"/>
              <a:gd name="connsiteY0" fmla="*/ 0 h 6028256"/>
              <a:gd name="connsiteX1" fmla="*/ 3897606 w 5578823"/>
              <a:gd name="connsiteY1" fmla="*/ 0 h 6028256"/>
              <a:gd name="connsiteX2" fmla="*/ 4274232 w 5578823"/>
              <a:gd name="connsiteY2" fmla="*/ 360545 h 6028256"/>
              <a:gd name="connsiteX3" fmla="*/ 4673934 w 5578823"/>
              <a:gd name="connsiteY3" fmla="*/ 738354 h 6028256"/>
              <a:gd name="connsiteX4" fmla="*/ 5421862 w 5578823"/>
              <a:gd name="connsiteY4" fmla="*/ 1773839 h 6028256"/>
              <a:gd name="connsiteX5" fmla="*/ 5469198 w 5578823"/>
              <a:gd name="connsiteY5" fmla="*/ 3329255 h 6028256"/>
              <a:gd name="connsiteX6" fmla="*/ 4741546 w 5578823"/>
              <a:gd name="connsiteY6" fmla="*/ 4877588 h 6028256"/>
              <a:gd name="connsiteX7" fmla="*/ 1325600 w 5578823"/>
              <a:gd name="connsiteY7" fmla="*/ 5980388 h 6028256"/>
              <a:gd name="connsiteX8" fmla="*/ 137593 w 5578823"/>
              <a:gd name="connsiteY8" fmla="*/ 5804042 h 6028256"/>
              <a:gd name="connsiteX9" fmla="*/ 0 w 5578823"/>
              <a:gd name="connsiteY9" fmla="*/ 5760161 h 6028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578823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8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362A0EA-3E81-4464-94B8-70BE5870E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87883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1673F862-518B-CCD0-7B06-DA1D231217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86000"/>
            <a:ext cx="5334000" cy="3810001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</a:pPr>
            <a:r>
              <a:rPr lang="en-GB" sz="1900"/>
              <a:t> Peer influence becomes incredibly important for adolescents</a:t>
            </a:r>
          </a:p>
          <a:p>
            <a:pPr>
              <a:lnSpc>
                <a:spcPct val="115000"/>
              </a:lnSpc>
            </a:pPr>
            <a:r>
              <a:rPr lang="en-GB" sz="1900"/>
              <a:t>Model behaviours they observe in their peer group, social media, and other societal influences. </a:t>
            </a:r>
          </a:p>
          <a:p>
            <a:pPr>
              <a:lnSpc>
                <a:spcPct val="115000"/>
              </a:lnSpc>
            </a:pPr>
            <a:r>
              <a:rPr lang="en-GB" sz="1900"/>
              <a:t>The concept of self-efficacy is crucial during this period, as adolescents’ beliefs about their abilities influence their motivation and behaviour in various areas of their life (School, social and personal domains)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6FC7BC-0F8E-1929-877C-D58E7DD8A0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5334000" cy="1524000"/>
          </a:xfrm>
        </p:spPr>
        <p:txBody>
          <a:bodyPr>
            <a:normAutofit/>
          </a:bodyPr>
          <a:lstStyle/>
          <a:p>
            <a:r>
              <a:rPr lang="en-GB" sz="3200"/>
              <a:t>Social Development (Bandura) </a:t>
            </a:r>
          </a:p>
        </p:txBody>
      </p:sp>
    </p:spTree>
    <p:extLst>
      <p:ext uri="{BB962C8B-B14F-4D97-AF65-F5344CB8AC3E}">
        <p14:creationId xmlns:p14="http://schemas.microsoft.com/office/powerpoint/2010/main" val="197307511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FB617B05-E60D-AFBB-E84B-597F14EAA9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320413" y="1052052"/>
            <a:ext cx="6921910" cy="4300973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DCD3392-1934-B903-1436-40DE2A7DE5E0}"/>
              </a:ext>
            </a:extLst>
          </p:cNvPr>
          <p:cNvCxnSpPr/>
          <p:nvPr/>
        </p:nvCxnSpPr>
        <p:spPr>
          <a:xfrm>
            <a:off x="5781368" y="3824748"/>
            <a:ext cx="0" cy="580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466792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08EE48-36EC-4E17-C02F-4874E4B25A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0" y="1524000"/>
            <a:ext cx="4572000" cy="22860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Break time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FAAB-5E30-4176-BE96-C3DD3FB147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" y="762007"/>
            <a:ext cx="5948806" cy="6095979"/>
          </a:xfrm>
          <a:custGeom>
            <a:avLst/>
            <a:gdLst>
              <a:gd name="connsiteX0" fmla="*/ 1573832 w 5948806"/>
              <a:gd name="connsiteY0" fmla="*/ 765 h 6095979"/>
              <a:gd name="connsiteX1" fmla="*/ 2734663 w 5948806"/>
              <a:gd name="connsiteY1" fmla="*/ 238687 h 6095979"/>
              <a:gd name="connsiteX2" fmla="*/ 5668316 w 5948806"/>
              <a:gd name="connsiteY2" fmla="*/ 3639516 h 6095979"/>
              <a:gd name="connsiteX3" fmla="*/ 5937022 w 5948806"/>
              <a:gd name="connsiteY3" fmla="*/ 5865869 h 6095979"/>
              <a:gd name="connsiteX4" fmla="*/ 5948806 w 5948806"/>
              <a:gd name="connsiteY4" fmla="*/ 6095979 h 6095979"/>
              <a:gd name="connsiteX5" fmla="*/ 0 w 5948806"/>
              <a:gd name="connsiteY5" fmla="*/ 6095979 h 6095979"/>
              <a:gd name="connsiteX6" fmla="*/ 0 w 5948806"/>
              <a:gd name="connsiteY6" fmla="*/ 1621672 h 6095979"/>
              <a:gd name="connsiteX7" fmla="*/ 36310 w 5948806"/>
              <a:gd name="connsiteY7" fmla="*/ 1518814 h 6095979"/>
              <a:gd name="connsiteX8" fmla="*/ 287891 w 5948806"/>
              <a:gd name="connsiteY8" fmla="*/ 956872 h 6095979"/>
              <a:gd name="connsiteX9" fmla="*/ 1573832 w 5948806"/>
              <a:gd name="connsiteY9" fmla="*/ 765 h 6095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948806" h="6095979">
                <a:moveTo>
                  <a:pt x="1573832" y="765"/>
                </a:moveTo>
                <a:cubicBezTo>
                  <a:pt x="1940190" y="-10734"/>
                  <a:pt x="2329345" y="109280"/>
                  <a:pt x="2734663" y="238687"/>
                </a:cubicBezTo>
                <a:cubicBezTo>
                  <a:pt x="4118244" y="680647"/>
                  <a:pt x="5296697" y="1302752"/>
                  <a:pt x="5668316" y="3639516"/>
                </a:cubicBezTo>
                <a:cubicBezTo>
                  <a:pt x="5788299" y="4393559"/>
                  <a:pt x="5890546" y="5142244"/>
                  <a:pt x="5937022" y="5865869"/>
                </a:cubicBezTo>
                <a:lnTo>
                  <a:pt x="5948806" y="6095979"/>
                </a:lnTo>
                <a:lnTo>
                  <a:pt x="0" y="6095979"/>
                </a:lnTo>
                <a:lnTo>
                  <a:pt x="0" y="1621672"/>
                </a:lnTo>
                <a:lnTo>
                  <a:pt x="36310" y="1518814"/>
                </a:lnTo>
                <a:cubicBezTo>
                  <a:pt x="109805" y="1321982"/>
                  <a:pt x="192755" y="1133640"/>
                  <a:pt x="287891" y="956872"/>
                </a:cubicBezTo>
                <a:cubicBezTo>
                  <a:pt x="669453" y="247734"/>
                  <a:pt x="1102800" y="15549"/>
                  <a:pt x="1573832" y="765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F47DB6CD-8E9E-4643-B3B6-01BD80429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23838" y="538152"/>
            <a:ext cx="6095989" cy="6543686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pic>
        <p:nvPicPr>
          <p:cNvPr id="7" name="Graphic 6" descr="Coffee">
            <a:extLst>
              <a:ext uri="{FF2B5EF4-FFF2-40B4-BE49-F238E27FC236}">
                <a16:creationId xmlns:a16="http://schemas.microsoft.com/office/drawing/2014/main" id="{0B430C38-6CC3-AD12-CA73-B6252E99A2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1999" y="2286000"/>
            <a:ext cx="3810001" cy="3810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22632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93595-B8B6-65DF-A4B5-E0F1CF2CFE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is </a:t>
            </a:r>
            <a:r>
              <a:rPr lang="en-GB" dirty="0" err="1"/>
              <a:t>Neuroplasicity</a:t>
            </a:r>
            <a:r>
              <a:rPr lang="en-GB" dirty="0"/>
              <a:t>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4AF67D-B8BA-44D4-BF9F-1879B55616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“Neuroplasticity, also known as neural plasticity or brain plasticity, is a process that involves adaptive structural and functional changes to the brain” </a:t>
            </a:r>
          </a:p>
          <a:p>
            <a:pPr marL="0" indent="0" algn="ctr">
              <a:buNone/>
            </a:pPr>
            <a:r>
              <a:rPr lang="en-GB" dirty="0"/>
              <a:t>(Puderbaugh and </a:t>
            </a:r>
            <a:r>
              <a:rPr lang="en-GB" dirty="0" err="1"/>
              <a:t>Emmady</a:t>
            </a:r>
            <a:r>
              <a:rPr lang="en-GB" dirty="0"/>
              <a:t>, 2023)</a:t>
            </a:r>
          </a:p>
        </p:txBody>
      </p:sp>
    </p:spTree>
    <p:extLst>
      <p:ext uri="{BB962C8B-B14F-4D97-AF65-F5344CB8AC3E}">
        <p14:creationId xmlns:p14="http://schemas.microsoft.com/office/powerpoint/2010/main" val="275983793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What is Neuroplasticity?">
            <a:hlinkClick r:id="" action="ppaction://media"/>
            <a:extLst>
              <a:ext uri="{FF2B5EF4-FFF2-40B4-BE49-F238E27FC236}">
                <a16:creationId xmlns:a16="http://schemas.microsoft.com/office/drawing/2014/main" id="{406A12E4-38DD-FBFA-45BD-CC2D1D0ADAC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624832" y="1322439"/>
            <a:ext cx="6757987" cy="3817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1709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75CD783-E708-4711-B23C-5B7B72A3D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5578824" cy="6028256"/>
          </a:xfrm>
          <a:custGeom>
            <a:avLst/>
            <a:gdLst>
              <a:gd name="connsiteX0" fmla="*/ 0 w 5578824"/>
              <a:gd name="connsiteY0" fmla="*/ 0 h 6028256"/>
              <a:gd name="connsiteX1" fmla="*/ 3897606 w 5578824"/>
              <a:gd name="connsiteY1" fmla="*/ 0 h 6028256"/>
              <a:gd name="connsiteX2" fmla="*/ 4274232 w 5578824"/>
              <a:gd name="connsiteY2" fmla="*/ 360545 h 6028256"/>
              <a:gd name="connsiteX3" fmla="*/ 4673934 w 5578824"/>
              <a:gd name="connsiteY3" fmla="*/ 738354 h 6028256"/>
              <a:gd name="connsiteX4" fmla="*/ 5421862 w 5578824"/>
              <a:gd name="connsiteY4" fmla="*/ 1773839 h 6028256"/>
              <a:gd name="connsiteX5" fmla="*/ 5469199 w 5578824"/>
              <a:gd name="connsiteY5" fmla="*/ 3329255 h 6028256"/>
              <a:gd name="connsiteX6" fmla="*/ 4741546 w 5578824"/>
              <a:gd name="connsiteY6" fmla="*/ 4877588 h 6028256"/>
              <a:gd name="connsiteX7" fmla="*/ 1325600 w 5578824"/>
              <a:gd name="connsiteY7" fmla="*/ 5980388 h 6028256"/>
              <a:gd name="connsiteX8" fmla="*/ 137593 w 5578824"/>
              <a:gd name="connsiteY8" fmla="*/ 5804042 h 6028256"/>
              <a:gd name="connsiteX9" fmla="*/ 0 w 5578824"/>
              <a:gd name="connsiteY9" fmla="*/ 5760161 h 6028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578824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9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633B38B-B87A-4288-A20F-0223A6C27A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pic>
        <p:nvPicPr>
          <p:cNvPr id="7" name="Graphic 6" descr="Brain">
            <a:extLst>
              <a:ext uri="{FF2B5EF4-FFF2-40B4-BE49-F238E27FC236}">
                <a16:creationId xmlns:a16="http://schemas.microsoft.com/office/drawing/2014/main" id="{6BEF91E5-A6B0-0A9C-72F8-A65C19C5C0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2827" y="1524000"/>
            <a:ext cx="4581173" cy="4581173"/>
          </a:xfrm>
          <a:prstGeom prst="rect">
            <a:avLst/>
          </a:prstGeom>
        </p:spPr>
      </p:pic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233B260B-2DB5-4BC8-D724-62A14F554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04116" y="2286000"/>
            <a:ext cx="6487882" cy="38100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Structural Neuroplasticity: </a:t>
            </a:r>
          </a:p>
          <a:p>
            <a:r>
              <a:rPr lang="en-GB" sz="2400" dirty="0"/>
              <a:t>The brain's ability to change its neuronal connections.</a:t>
            </a:r>
          </a:p>
          <a:p>
            <a:r>
              <a:rPr lang="en-GB" sz="2400" dirty="0"/>
              <a:t>learning, experience, or environmental changes influences change. </a:t>
            </a:r>
          </a:p>
          <a:p>
            <a:pPr marL="0" indent="0">
              <a:buNone/>
            </a:pPr>
            <a:r>
              <a:rPr lang="en-GB" sz="2400" dirty="0"/>
              <a:t>Functional Neuroplasticity: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D2CA00-4E31-7030-F3E8-F202AEEF4A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762000"/>
            <a:ext cx="5334000" cy="1524000"/>
          </a:xfrm>
        </p:spPr>
        <p:txBody>
          <a:bodyPr>
            <a:normAutofit/>
          </a:bodyPr>
          <a:lstStyle/>
          <a:p>
            <a:pPr algn="ctr"/>
            <a:r>
              <a:rPr lang="en-GB" sz="3200" dirty="0"/>
              <a:t>Types of Neuroplasticity: </a:t>
            </a:r>
            <a:br>
              <a:rPr lang="en-GB" sz="3200" dirty="0"/>
            </a:br>
            <a:r>
              <a:rPr lang="en-GB" sz="3200" dirty="0"/>
              <a:t>Structural </a:t>
            </a:r>
          </a:p>
        </p:txBody>
      </p:sp>
    </p:spTree>
    <p:extLst>
      <p:ext uri="{BB962C8B-B14F-4D97-AF65-F5344CB8AC3E}">
        <p14:creationId xmlns:p14="http://schemas.microsoft.com/office/powerpoint/2010/main" val="411932640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75CD783-E708-4711-B23C-5B7B72A3D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5578824" cy="6028256"/>
          </a:xfrm>
          <a:custGeom>
            <a:avLst/>
            <a:gdLst>
              <a:gd name="connsiteX0" fmla="*/ 0 w 5578824"/>
              <a:gd name="connsiteY0" fmla="*/ 0 h 6028256"/>
              <a:gd name="connsiteX1" fmla="*/ 3897606 w 5578824"/>
              <a:gd name="connsiteY1" fmla="*/ 0 h 6028256"/>
              <a:gd name="connsiteX2" fmla="*/ 4274232 w 5578824"/>
              <a:gd name="connsiteY2" fmla="*/ 360545 h 6028256"/>
              <a:gd name="connsiteX3" fmla="*/ 4673934 w 5578824"/>
              <a:gd name="connsiteY3" fmla="*/ 738354 h 6028256"/>
              <a:gd name="connsiteX4" fmla="*/ 5421862 w 5578824"/>
              <a:gd name="connsiteY4" fmla="*/ 1773839 h 6028256"/>
              <a:gd name="connsiteX5" fmla="*/ 5469199 w 5578824"/>
              <a:gd name="connsiteY5" fmla="*/ 3329255 h 6028256"/>
              <a:gd name="connsiteX6" fmla="*/ 4741546 w 5578824"/>
              <a:gd name="connsiteY6" fmla="*/ 4877588 h 6028256"/>
              <a:gd name="connsiteX7" fmla="*/ 1325600 w 5578824"/>
              <a:gd name="connsiteY7" fmla="*/ 5980388 h 6028256"/>
              <a:gd name="connsiteX8" fmla="*/ 137593 w 5578824"/>
              <a:gd name="connsiteY8" fmla="*/ 5804042 h 6028256"/>
              <a:gd name="connsiteX9" fmla="*/ 0 w 5578824"/>
              <a:gd name="connsiteY9" fmla="*/ 5760161 h 6028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578824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9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633B38B-B87A-4288-A20F-0223A6C27A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pic>
        <p:nvPicPr>
          <p:cNvPr id="7" name="Graphic 6" descr="Brain">
            <a:extLst>
              <a:ext uri="{FF2B5EF4-FFF2-40B4-BE49-F238E27FC236}">
                <a16:creationId xmlns:a16="http://schemas.microsoft.com/office/drawing/2014/main" id="{0A10889C-C951-B192-3776-06ED09EE40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2827" y="1524000"/>
            <a:ext cx="4581173" cy="458117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75E37E-A29B-8AC2-D4E4-CCC19D4CE6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286000"/>
            <a:ext cx="5334000" cy="3810001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</a:pPr>
            <a:r>
              <a:rPr lang="en-GB" sz="1700"/>
              <a:t>Homologous area adaptation (cognitive task is shifted from a damaged part of the brain) </a:t>
            </a:r>
          </a:p>
          <a:p>
            <a:pPr>
              <a:lnSpc>
                <a:spcPct val="115000"/>
              </a:lnSpc>
            </a:pPr>
            <a:r>
              <a:rPr lang="en-GB" sz="1700"/>
              <a:t>map expansion (cognitive tasks expand due to frequent exposure to stimuli)</a:t>
            </a:r>
          </a:p>
          <a:p>
            <a:pPr>
              <a:lnSpc>
                <a:spcPct val="115000"/>
              </a:lnSpc>
            </a:pPr>
            <a:r>
              <a:rPr lang="en-GB" sz="1700"/>
              <a:t>cross- model reassignment</a:t>
            </a:r>
          </a:p>
          <a:p>
            <a:pPr>
              <a:lnSpc>
                <a:spcPct val="115000"/>
              </a:lnSpc>
            </a:pPr>
            <a:r>
              <a:rPr lang="en-GB" sz="1700"/>
              <a:t>compensatory masquerade (cognitive processes for an already established cognitive task)</a:t>
            </a:r>
          </a:p>
          <a:p>
            <a:pPr>
              <a:lnSpc>
                <a:spcPct val="115000"/>
              </a:lnSpc>
            </a:pPr>
            <a:r>
              <a:rPr lang="en-GB" sz="1700"/>
              <a:t>Functional changes like this occur usually in children rather than adults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1700"/>
              <a:t>(Grafman, 2000)</a:t>
            </a:r>
          </a:p>
          <a:p>
            <a:pPr>
              <a:lnSpc>
                <a:spcPct val="115000"/>
              </a:lnSpc>
            </a:pPr>
            <a:endParaRPr lang="en-GB" sz="17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CC48DB-331A-6533-FF39-81D38F29C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762000"/>
            <a:ext cx="5334000" cy="1524000"/>
          </a:xfrm>
        </p:spPr>
        <p:txBody>
          <a:bodyPr>
            <a:normAutofit/>
          </a:bodyPr>
          <a:lstStyle/>
          <a:p>
            <a:r>
              <a:rPr lang="en-GB" sz="3200"/>
              <a:t>Types of Neuroplasticity: </a:t>
            </a:r>
            <a:br>
              <a:rPr lang="en-GB" sz="3200"/>
            </a:br>
            <a:r>
              <a:rPr lang="en-GB" sz="3200"/>
              <a:t>Functional</a:t>
            </a:r>
          </a:p>
        </p:txBody>
      </p:sp>
    </p:spTree>
    <p:extLst>
      <p:ext uri="{BB962C8B-B14F-4D97-AF65-F5344CB8AC3E}">
        <p14:creationId xmlns:p14="http://schemas.microsoft.com/office/powerpoint/2010/main" val="44734035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A13B60C-56B1-46B4-98A6-1482A52E76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31865" y="-31864"/>
            <a:ext cx="4785362" cy="4849091"/>
          </a:xfrm>
          <a:custGeom>
            <a:avLst/>
            <a:gdLst>
              <a:gd name="connsiteX0" fmla="*/ 0 w 4212773"/>
              <a:gd name="connsiteY0" fmla="*/ 0 h 6498740"/>
              <a:gd name="connsiteX1" fmla="*/ 159023 w 4212773"/>
              <a:gd name="connsiteY1" fmla="*/ 12872 h 6498740"/>
              <a:gd name="connsiteX2" fmla="*/ 1697597 w 4212773"/>
              <a:gd name="connsiteY2" fmla="*/ 306418 h 6498740"/>
              <a:gd name="connsiteX3" fmla="*/ 4047822 w 4212773"/>
              <a:gd name="connsiteY3" fmla="*/ 3511272 h 6498740"/>
              <a:gd name="connsiteX4" fmla="*/ 3551503 w 4212773"/>
              <a:gd name="connsiteY4" fmla="*/ 6184235 h 6498740"/>
              <a:gd name="connsiteX5" fmla="*/ 3163159 w 4212773"/>
              <a:gd name="connsiteY5" fmla="*/ 6459073 h 6498740"/>
              <a:gd name="connsiteX6" fmla="*/ 3092077 w 4212773"/>
              <a:gd name="connsiteY6" fmla="*/ 6498740 h 6498740"/>
              <a:gd name="connsiteX7" fmla="*/ 0 w 4212773"/>
              <a:gd name="connsiteY7" fmla="*/ 6498740 h 6498740"/>
              <a:gd name="connsiteX8" fmla="*/ 0 w 4212773"/>
              <a:gd name="connsiteY8" fmla="*/ 0 h 649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12773" h="6498740">
                <a:moveTo>
                  <a:pt x="0" y="0"/>
                </a:moveTo>
                <a:lnTo>
                  <a:pt x="159023" y="12872"/>
                </a:lnTo>
                <a:cubicBezTo>
                  <a:pt x="659101" y="63644"/>
                  <a:pt x="1176498" y="175345"/>
                  <a:pt x="1697597" y="306418"/>
                </a:cubicBezTo>
                <a:cubicBezTo>
                  <a:pt x="3312474" y="712392"/>
                  <a:pt x="3742395" y="1999786"/>
                  <a:pt x="4047822" y="3511272"/>
                </a:cubicBezTo>
                <a:cubicBezTo>
                  <a:pt x="4252232" y="4523358"/>
                  <a:pt x="4422733" y="5443193"/>
                  <a:pt x="3551503" y="6184235"/>
                </a:cubicBezTo>
                <a:cubicBezTo>
                  <a:pt x="3429343" y="6288166"/>
                  <a:pt x="3299185" y="6378784"/>
                  <a:pt x="3163159" y="6459073"/>
                </a:cubicBezTo>
                <a:lnTo>
                  <a:pt x="3092077" y="6498740"/>
                </a:lnTo>
                <a:lnTo>
                  <a:pt x="0" y="64987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024A8E9-062E-406A-BE10-CED280011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341352" y="-341351"/>
            <a:ext cx="4651297" cy="5334001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rgbClr val="F1CB9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EA6E45-ED89-443C-90E1-55D14AC617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62000"/>
            <a:ext cx="3048001" cy="2286000"/>
          </a:xfrm>
        </p:spPr>
        <p:txBody>
          <a:bodyPr anchor="b">
            <a:normAutofit/>
          </a:bodyPr>
          <a:lstStyle/>
          <a:p>
            <a:r>
              <a:rPr lang="en-GB" sz="3200">
                <a:solidFill>
                  <a:srgbClr val="FFFFFF"/>
                </a:solidFill>
              </a:rPr>
              <a:t>Neuroplasticity Across the Lifespan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8C322A-074E-BDC0-7962-C8175B9FCF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2026190"/>
              </p:ext>
            </p:extLst>
          </p:nvPr>
        </p:nvGraphicFramePr>
        <p:xfrm>
          <a:off x="5334000" y="762000"/>
          <a:ext cx="60960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482388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A13B60C-56B1-46B4-98A6-1482A52E76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31865" y="-31864"/>
            <a:ext cx="4785362" cy="4849091"/>
          </a:xfrm>
          <a:custGeom>
            <a:avLst/>
            <a:gdLst>
              <a:gd name="connsiteX0" fmla="*/ 0 w 4212773"/>
              <a:gd name="connsiteY0" fmla="*/ 0 h 6498740"/>
              <a:gd name="connsiteX1" fmla="*/ 159023 w 4212773"/>
              <a:gd name="connsiteY1" fmla="*/ 12872 h 6498740"/>
              <a:gd name="connsiteX2" fmla="*/ 1697597 w 4212773"/>
              <a:gd name="connsiteY2" fmla="*/ 306418 h 6498740"/>
              <a:gd name="connsiteX3" fmla="*/ 4047822 w 4212773"/>
              <a:gd name="connsiteY3" fmla="*/ 3511272 h 6498740"/>
              <a:gd name="connsiteX4" fmla="*/ 3551503 w 4212773"/>
              <a:gd name="connsiteY4" fmla="*/ 6184235 h 6498740"/>
              <a:gd name="connsiteX5" fmla="*/ 3163159 w 4212773"/>
              <a:gd name="connsiteY5" fmla="*/ 6459073 h 6498740"/>
              <a:gd name="connsiteX6" fmla="*/ 3092077 w 4212773"/>
              <a:gd name="connsiteY6" fmla="*/ 6498740 h 6498740"/>
              <a:gd name="connsiteX7" fmla="*/ 0 w 4212773"/>
              <a:gd name="connsiteY7" fmla="*/ 6498740 h 6498740"/>
              <a:gd name="connsiteX8" fmla="*/ 0 w 4212773"/>
              <a:gd name="connsiteY8" fmla="*/ 0 h 649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12773" h="6498740">
                <a:moveTo>
                  <a:pt x="0" y="0"/>
                </a:moveTo>
                <a:lnTo>
                  <a:pt x="159023" y="12872"/>
                </a:lnTo>
                <a:cubicBezTo>
                  <a:pt x="659101" y="63644"/>
                  <a:pt x="1176498" y="175345"/>
                  <a:pt x="1697597" y="306418"/>
                </a:cubicBezTo>
                <a:cubicBezTo>
                  <a:pt x="3312474" y="712392"/>
                  <a:pt x="3742395" y="1999786"/>
                  <a:pt x="4047822" y="3511272"/>
                </a:cubicBezTo>
                <a:cubicBezTo>
                  <a:pt x="4252232" y="4523358"/>
                  <a:pt x="4422733" y="5443193"/>
                  <a:pt x="3551503" y="6184235"/>
                </a:cubicBezTo>
                <a:cubicBezTo>
                  <a:pt x="3429343" y="6288166"/>
                  <a:pt x="3299185" y="6378784"/>
                  <a:pt x="3163159" y="6459073"/>
                </a:cubicBezTo>
                <a:lnTo>
                  <a:pt x="3092077" y="6498740"/>
                </a:lnTo>
                <a:lnTo>
                  <a:pt x="0" y="64987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024A8E9-062E-406A-BE10-CED280011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341352" y="-341351"/>
            <a:ext cx="4651297" cy="5334001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rgbClr val="F1CB9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50A4E7-97CD-378B-B8E0-85FCD2E72A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62000"/>
            <a:ext cx="3048001" cy="2286000"/>
          </a:xfrm>
        </p:spPr>
        <p:txBody>
          <a:bodyPr anchor="b">
            <a:normAutofit/>
          </a:bodyPr>
          <a:lstStyle/>
          <a:p>
            <a:r>
              <a:rPr lang="en-GB" sz="3200">
                <a:solidFill>
                  <a:srgbClr val="FFFFFF"/>
                </a:solidFill>
              </a:rPr>
              <a:t>Implications for Lifelong Learning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B219A1-5228-997C-C113-303DFBDF3A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9263989"/>
              </p:ext>
            </p:extLst>
          </p:nvPr>
        </p:nvGraphicFramePr>
        <p:xfrm>
          <a:off x="5334000" y="762000"/>
          <a:ext cx="60960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06280820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D2FB4-6DCD-A18E-70E5-479D4AC3F3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Neuroplasticity and Adaptation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8F99F6-0F39-AD60-C6C7-A5FE9881F0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Recovery from Injury: </a:t>
            </a:r>
          </a:p>
          <a:p>
            <a:r>
              <a:rPr lang="en-GB" dirty="0"/>
              <a:t>The brain's ability to rewire and compensate for lost functions after a stroke or injury.</a:t>
            </a:r>
          </a:p>
          <a:p>
            <a:pPr marL="0" indent="0">
              <a:buNone/>
            </a:pPr>
            <a:r>
              <a:rPr lang="en-GB" dirty="0"/>
              <a:t>Adapting to New Environments: </a:t>
            </a:r>
          </a:p>
          <a:p>
            <a:r>
              <a:rPr lang="en-GB" dirty="0"/>
              <a:t>Exposure to new experiences and environments can reshape neural networks.</a:t>
            </a:r>
          </a:p>
          <a:p>
            <a:pPr marL="0" indent="0">
              <a:buNone/>
            </a:pPr>
            <a:r>
              <a:rPr lang="en-GB" dirty="0"/>
              <a:t>Stress and Resilience:</a:t>
            </a:r>
          </a:p>
          <a:p>
            <a:pPr marL="0" indent="0">
              <a:buNone/>
            </a:pPr>
            <a:r>
              <a:rPr lang="en-GB" dirty="0"/>
              <a:t>Positive adaptation can occur even in response to stress, promoting resilience.</a:t>
            </a:r>
          </a:p>
        </p:txBody>
      </p:sp>
    </p:spTree>
    <p:extLst>
      <p:ext uri="{BB962C8B-B14F-4D97-AF65-F5344CB8AC3E}">
        <p14:creationId xmlns:p14="http://schemas.microsoft.com/office/powerpoint/2010/main" val="305984450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C67FE-37F5-92EC-8A64-C119FC7DB1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Strategies to Enhance Neuroplasticity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B90DCE-E266-3B82-28DA-2E65900D0A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Physical Exercise: Promotes brain health and neurogenesis.</a:t>
            </a:r>
          </a:p>
          <a:p>
            <a:r>
              <a:rPr lang="en-GB" dirty="0"/>
              <a:t>Cognitive Training: Engaging in challenging mental activities.</a:t>
            </a:r>
          </a:p>
          <a:p>
            <a:r>
              <a:rPr lang="en-GB" dirty="0"/>
              <a:t>Healthy Diet: Nutrients that support brain function (e.g., Omega-3 fatty acids).</a:t>
            </a:r>
          </a:p>
          <a:p>
            <a:r>
              <a:rPr lang="en-GB" dirty="0"/>
              <a:t>Mindfulness and Meditation: Enhances focus and connectivity in the brain.</a:t>
            </a:r>
          </a:p>
          <a:p>
            <a:r>
              <a:rPr lang="en-GB" dirty="0"/>
              <a:t>Social Interaction: Promotes cognitive function through social engagement</a:t>
            </a:r>
          </a:p>
        </p:txBody>
      </p:sp>
    </p:spTree>
    <p:extLst>
      <p:ext uri="{BB962C8B-B14F-4D97-AF65-F5344CB8AC3E}">
        <p14:creationId xmlns:p14="http://schemas.microsoft.com/office/powerpoint/2010/main" val="231305134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EAFDE-F766-04F1-4DF4-79E9BBD9D2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Applications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09FD1E-E285-800E-CC47-3A146E213D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Personal Development: Continually learning and challenging oneself.</a:t>
            </a:r>
          </a:p>
          <a:p>
            <a:r>
              <a:rPr lang="en-GB" dirty="0"/>
              <a:t>Education: Integrating neuroplastic principles into teaching methods.</a:t>
            </a:r>
          </a:p>
          <a:p>
            <a:r>
              <a:rPr lang="en-GB" dirty="0"/>
              <a:t>Therapy: Using neuroplasticity in rehabilitation for mental health and recovery (Cognitive Behaviour Therapy[CBT] </a:t>
            </a:r>
          </a:p>
        </p:txBody>
      </p:sp>
    </p:spTree>
    <p:extLst>
      <p:ext uri="{BB962C8B-B14F-4D97-AF65-F5344CB8AC3E}">
        <p14:creationId xmlns:p14="http://schemas.microsoft.com/office/powerpoint/2010/main" val="226946853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5" name="Picture 4" descr="Yellow question mark">
            <a:extLst>
              <a:ext uri="{FF2B5EF4-FFF2-40B4-BE49-F238E27FC236}">
                <a16:creationId xmlns:a16="http://schemas.microsoft.com/office/drawing/2014/main" id="{D9B6A747-8E2E-1012-7733-DB853AA7F6A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6367"/>
          <a:stretch/>
        </p:blipFill>
        <p:spPr>
          <a:xfrm>
            <a:off x="20" y="10"/>
            <a:ext cx="12207220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5E698B96-C345-4CAB-9657-02BD17A19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C7AC2C-3647-58DF-575C-29A68DAE00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3810000" cy="30480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Quiz 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A90EB1ED-CF74-44C2-853E-6177E160A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0653162" y="-776838"/>
            <a:ext cx="762001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57743230-5CA1-4096-8FEF-2A1530D8DD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5829359"/>
            <a:ext cx="4333874" cy="1028642"/>
            <a:chOff x="7153921" y="5829359"/>
            <a:chExt cx="5038078" cy="1028642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EAD3ABE-E984-4D7B-ADC3-7D4D38C970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63905" y="5913098"/>
              <a:ext cx="4228094" cy="944903"/>
            </a:xfrm>
            <a:custGeom>
              <a:avLst/>
              <a:gdLst>
                <a:gd name="connsiteX0" fmla="*/ 1673074 w 4228094"/>
                <a:gd name="connsiteY0" fmla="*/ 230 h 1137038"/>
                <a:gd name="connsiteX1" fmla="*/ 3676781 w 4228094"/>
                <a:gd name="connsiteY1" fmla="*/ 298555 h 1137038"/>
                <a:gd name="connsiteX2" fmla="*/ 4025527 w 4228094"/>
                <a:gd name="connsiteY2" fmla="*/ 425010 h 1137038"/>
                <a:gd name="connsiteX3" fmla="*/ 4228094 w 4228094"/>
                <a:gd name="connsiteY3" fmla="*/ 494088 h 1137038"/>
                <a:gd name="connsiteX4" fmla="*/ 4228094 w 4228094"/>
                <a:gd name="connsiteY4" fmla="*/ 1137038 h 1137038"/>
                <a:gd name="connsiteX5" fmla="*/ 0 w 4228094"/>
                <a:gd name="connsiteY5" fmla="*/ 1137038 h 1137038"/>
                <a:gd name="connsiteX6" fmla="*/ 18109 w 4228094"/>
                <a:gd name="connsiteY6" fmla="*/ 1068877 h 1137038"/>
                <a:gd name="connsiteX7" fmla="*/ 362264 w 4228094"/>
                <a:gd name="connsiteY7" fmla="*/ 366637 h 1137038"/>
                <a:gd name="connsiteX8" fmla="*/ 1386499 w 4228094"/>
                <a:gd name="connsiteY8" fmla="*/ 1522 h 1137038"/>
                <a:gd name="connsiteX9" fmla="*/ 1673074 w 4228094"/>
                <a:gd name="connsiteY9" fmla="*/ 230 h 1137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228094" h="1137038">
                  <a:moveTo>
                    <a:pt x="1673074" y="230"/>
                  </a:moveTo>
                  <a:cubicBezTo>
                    <a:pt x="2346512" y="4287"/>
                    <a:pt x="3048424" y="63583"/>
                    <a:pt x="3676781" y="298555"/>
                  </a:cubicBezTo>
                  <a:cubicBezTo>
                    <a:pt x="3793275" y="342114"/>
                    <a:pt x="3909477" y="384216"/>
                    <a:pt x="4025527" y="425010"/>
                  </a:cubicBezTo>
                  <a:lnTo>
                    <a:pt x="4228094" y="494088"/>
                  </a:lnTo>
                  <a:lnTo>
                    <a:pt x="4228094" y="1137038"/>
                  </a:lnTo>
                  <a:lnTo>
                    <a:pt x="0" y="1137038"/>
                  </a:lnTo>
                  <a:lnTo>
                    <a:pt x="18109" y="1068877"/>
                  </a:lnTo>
                  <a:cubicBezTo>
                    <a:pt x="95047" y="799139"/>
                    <a:pt x="194962" y="542008"/>
                    <a:pt x="362264" y="366637"/>
                  </a:cubicBezTo>
                  <a:cubicBezTo>
                    <a:pt x="622229" y="94062"/>
                    <a:pt x="1015836" y="6565"/>
                    <a:pt x="1386499" y="1522"/>
                  </a:cubicBezTo>
                  <a:cubicBezTo>
                    <a:pt x="1481245" y="198"/>
                    <a:pt x="1576869" y="-349"/>
                    <a:pt x="1673074" y="230"/>
                  </a:cubicBezTo>
                  <a:close/>
                </a:path>
              </a:pathLst>
            </a:custGeom>
            <a:solidFill>
              <a:schemeClr val="accent6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 sz="1500">
                <a:solidFill>
                  <a:schemeClr val="bg1"/>
                </a:solidFill>
                <a:latin typeface="Avenir Next LT Pro" panose="020B0504020202020204" pitchFamily="34" charset="0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8AFE34-D405-4581-A4CC-02072A132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153921" y="5829359"/>
              <a:ext cx="5038078" cy="1028642"/>
            </a:xfrm>
            <a:custGeom>
              <a:avLst/>
              <a:gdLst>
                <a:gd name="connsiteX0" fmla="*/ 1576991 w 5038078"/>
                <a:gd name="connsiteY0" fmla="*/ 210 h 1238015"/>
                <a:gd name="connsiteX1" fmla="*/ 3403320 w 5038078"/>
                <a:gd name="connsiteY1" fmla="*/ 272125 h 1238015"/>
                <a:gd name="connsiteX2" fmla="*/ 4672870 w 5038078"/>
                <a:gd name="connsiteY2" fmla="*/ 693604 h 1238015"/>
                <a:gd name="connsiteX3" fmla="*/ 5038078 w 5038078"/>
                <a:gd name="connsiteY3" fmla="*/ 795929 h 1238015"/>
                <a:gd name="connsiteX4" fmla="*/ 5038078 w 5038078"/>
                <a:gd name="connsiteY4" fmla="*/ 1238015 h 1238015"/>
                <a:gd name="connsiteX5" fmla="*/ 0 w 5038078"/>
                <a:gd name="connsiteY5" fmla="*/ 1238015 h 1238015"/>
                <a:gd name="connsiteX6" fmla="*/ 19230 w 5038078"/>
                <a:gd name="connsiteY6" fmla="*/ 1159819 h 1238015"/>
                <a:gd name="connsiteX7" fmla="*/ 382219 w 5038078"/>
                <a:gd name="connsiteY7" fmla="*/ 334180 h 1238015"/>
                <a:gd name="connsiteX8" fmla="*/ 1315784 w 5038078"/>
                <a:gd name="connsiteY8" fmla="*/ 1388 h 1238015"/>
                <a:gd name="connsiteX9" fmla="*/ 1576991 w 5038078"/>
                <a:gd name="connsiteY9" fmla="*/ 210 h 1238015"/>
                <a:gd name="connsiteX0" fmla="*/ 0 w 5129518"/>
                <a:gd name="connsiteY0" fmla="*/ 1237805 h 1329245"/>
                <a:gd name="connsiteX1" fmla="*/ 19230 w 5129518"/>
                <a:gd name="connsiteY1" fmla="*/ 1159609 h 1329245"/>
                <a:gd name="connsiteX2" fmla="*/ 382219 w 5129518"/>
                <a:gd name="connsiteY2" fmla="*/ 333970 h 1329245"/>
                <a:gd name="connsiteX3" fmla="*/ 1315784 w 5129518"/>
                <a:gd name="connsiteY3" fmla="*/ 1178 h 1329245"/>
                <a:gd name="connsiteX4" fmla="*/ 1576991 w 5129518"/>
                <a:gd name="connsiteY4" fmla="*/ 0 h 1329245"/>
                <a:gd name="connsiteX5" fmla="*/ 3403320 w 5129518"/>
                <a:gd name="connsiteY5" fmla="*/ 271915 h 1329245"/>
                <a:gd name="connsiteX6" fmla="*/ 4672870 w 5129518"/>
                <a:gd name="connsiteY6" fmla="*/ 693394 h 1329245"/>
                <a:gd name="connsiteX7" fmla="*/ 5038078 w 5129518"/>
                <a:gd name="connsiteY7" fmla="*/ 795719 h 1329245"/>
                <a:gd name="connsiteX8" fmla="*/ 5129518 w 5129518"/>
                <a:gd name="connsiteY8" fmla="*/ 1329245 h 1329245"/>
                <a:gd name="connsiteX0" fmla="*/ 0 w 5129518"/>
                <a:gd name="connsiteY0" fmla="*/ 1237805 h 1329245"/>
                <a:gd name="connsiteX1" fmla="*/ 19230 w 5129518"/>
                <a:gd name="connsiteY1" fmla="*/ 1159609 h 1329245"/>
                <a:gd name="connsiteX2" fmla="*/ 382219 w 5129518"/>
                <a:gd name="connsiteY2" fmla="*/ 333970 h 1329245"/>
                <a:gd name="connsiteX3" fmla="*/ 1315784 w 5129518"/>
                <a:gd name="connsiteY3" fmla="*/ 1178 h 1329245"/>
                <a:gd name="connsiteX4" fmla="*/ 1576991 w 5129518"/>
                <a:gd name="connsiteY4" fmla="*/ 0 h 1329245"/>
                <a:gd name="connsiteX5" fmla="*/ 3403320 w 5129518"/>
                <a:gd name="connsiteY5" fmla="*/ 271915 h 1329245"/>
                <a:gd name="connsiteX6" fmla="*/ 4672870 w 5129518"/>
                <a:gd name="connsiteY6" fmla="*/ 693394 h 1329245"/>
                <a:gd name="connsiteX7" fmla="*/ 5038078 w 5129518"/>
                <a:gd name="connsiteY7" fmla="*/ 795719 h 1329245"/>
                <a:gd name="connsiteX8" fmla="*/ 5129518 w 5129518"/>
                <a:gd name="connsiteY8" fmla="*/ 1329245 h 1329245"/>
                <a:gd name="connsiteX0" fmla="*/ 0 w 5049689"/>
                <a:gd name="connsiteY0" fmla="*/ 1237805 h 1423588"/>
                <a:gd name="connsiteX1" fmla="*/ 19230 w 5049689"/>
                <a:gd name="connsiteY1" fmla="*/ 1159609 h 1423588"/>
                <a:gd name="connsiteX2" fmla="*/ 382219 w 5049689"/>
                <a:gd name="connsiteY2" fmla="*/ 333970 h 1423588"/>
                <a:gd name="connsiteX3" fmla="*/ 1315784 w 5049689"/>
                <a:gd name="connsiteY3" fmla="*/ 1178 h 1423588"/>
                <a:gd name="connsiteX4" fmla="*/ 1576991 w 5049689"/>
                <a:gd name="connsiteY4" fmla="*/ 0 h 1423588"/>
                <a:gd name="connsiteX5" fmla="*/ 3403320 w 5049689"/>
                <a:gd name="connsiteY5" fmla="*/ 271915 h 1423588"/>
                <a:gd name="connsiteX6" fmla="*/ 4672870 w 5049689"/>
                <a:gd name="connsiteY6" fmla="*/ 693394 h 1423588"/>
                <a:gd name="connsiteX7" fmla="*/ 5038078 w 5049689"/>
                <a:gd name="connsiteY7" fmla="*/ 795719 h 1423588"/>
                <a:gd name="connsiteX8" fmla="*/ 5049689 w 5049689"/>
                <a:gd name="connsiteY8" fmla="*/ 1423588 h 1423588"/>
                <a:gd name="connsiteX0" fmla="*/ 0 w 5038078"/>
                <a:gd name="connsiteY0" fmla="*/ 1237805 h 1237805"/>
                <a:gd name="connsiteX1" fmla="*/ 19230 w 5038078"/>
                <a:gd name="connsiteY1" fmla="*/ 1159609 h 1237805"/>
                <a:gd name="connsiteX2" fmla="*/ 382219 w 5038078"/>
                <a:gd name="connsiteY2" fmla="*/ 333970 h 1237805"/>
                <a:gd name="connsiteX3" fmla="*/ 1315784 w 5038078"/>
                <a:gd name="connsiteY3" fmla="*/ 1178 h 1237805"/>
                <a:gd name="connsiteX4" fmla="*/ 1576991 w 5038078"/>
                <a:gd name="connsiteY4" fmla="*/ 0 h 1237805"/>
                <a:gd name="connsiteX5" fmla="*/ 3403320 w 5038078"/>
                <a:gd name="connsiteY5" fmla="*/ 271915 h 1237805"/>
                <a:gd name="connsiteX6" fmla="*/ 4672870 w 5038078"/>
                <a:gd name="connsiteY6" fmla="*/ 693394 h 1237805"/>
                <a:gd name="connsiteX7" fmla="*/ 5038078 w 5038078"/>
                <a:gd name="connsiteY7" fmla="*/ 795719 h 1237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038078" h="1237805">
                  <a:moveTo>
                    <a:pt x="0" y="1237805"/>
                  </a:moveTo>
                  <a:lnTo>
                    <a:pt x="19230" y="1159609"/>
                  </a:lnTo>
                  <a:cubicBezTo>
                    <a:pt x="96961" y="850027"/>
                    <a:pt x="191605" y="533778"/>
                    <a:pt x="382219" y="333970"/>
                  </a:cubicBezTo>
                  <a:cubicBezTo>
                    <a:pt x="619171" y="85526"/>
                    <a:pt x="977934" y="5774"/>
                    <a:pt x="1315784" y="1178"/>
                  </a:cubicBezTo>
                  <a:lnTo>
                    <a:pt x="1576991" y="0"/>
                  </a:lnTo>
                  <a:cubicBezTo>
                    <a:pt x="2190813" y="3698"/>
                    <a:pt x="2830589" y="57744"/>
                    <a:pt x="3403320" y="271915"/>
                  </a:cubicBezTo>
                  <a:cubicBezTo>
                    <a:pt x="3828046" y="430728"/>
                    <a:pt x="4248519" y="568281"/>
                    <a:pt x="4672870" y="693394"/>
                  </a:cubicBezTo>
                  <a:lnTo>
                    <a:pt x="5038078" y="795719"/>
                  </a:lnTo>
                </a:path>
              </a:pathLst>
            </a:custGeom>
            <a:noFill/>
            <a:ln w="19050"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  <a:latin typeface="Avenir Next LT Pro Ligh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4158685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B7900-024E-EB33-63A6-922BEA87C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895D63-0EE0-E693-F49B-DE8A14197F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err="1"/>
              <a:t>Cleaveland</a:t>
            </a:r>
            <a:r>
              <a:rPr lang="en-GB" dirty="0"/>
              <a:t> Clinic (2022) Frontal Lobe. [online] Available at: </a:t>
            </a:r>
            <a:r>
              <a:rPr lang="en-GB" dirty="0">
                <a:hlinkClick r:id="rId2"/>
              </a:rPr>
              <a:t>https://my.clevelandclinic.org/health/body/24501-frontal-lobe</a:t>
            </a:r>
            <a:r>
              <a:rPr lang="en-GB" dirty="0"/>
              <a:t>. Accessed 2</a:t>
            </a:r>
            <a:r>
              <a:rPr lang="en-GB" baseline="30000" dirty="0"/>
              <a:t>nd September 2024. </a:t>
            </a:r>
            <a:r>
              <a:rPr lang="en-GB" dirty="0"/>
              <a:t> </a:t>
            </a:r>
          </a:p>
          <a:p>
            <a:r>
              <a:rPr lang="en-GB" dirty="0"/>
              <a:t>Garvey, D. (2018) Nurturing personal, social and emotional development in early childhood : a practical guide to understanding brain development and young children’s behaviour. London ; Jessica Kingsley Publishers.</a:t>
            </a:r>
          </a:p>
          <a:p>
            <a:r>
              <a:rPr lang="en-GB" dirty="0"/>
              <a:t>Grafman, J. (2000) "Conceptualizing functional neuroplasticity". Journal of Communication Disorders. 33 (4): 345–356. doi:10.1016/S0021-9924(00)00030-7</a:t>
            </a:r>
          </a:p>
          <a:p>
            <a:r>
              <a:rPr lang="en-GB" dirty="0"/>
              <a:t>Tierney, A. L. and Nelson, C. A. (2009) Brain Development and the Role of Experience in the Early Years. </a:t>
            </a:r>
            <a:r>
              <a:rPr lang="en-GB" i="1" dirty="0"/>
              <a:t>Zero Three</a:t>
            </a:r>
            <a:r>
              <a:rPr lang="en-GB" dirty="0"/>
              <a:t>. 30(2): 9–13.</a:t>
            </a:r>
          </a:p>
          <a:p>
            <a:r>
              <a:rPr lang="en-GB" dirty="0"/>
              <a:t>Puderbaugh, M. and </a:t>
            </a:r>
            <a:r>
              <a:rPr lang="en-GB" dirty="0" err="1"/>
              <a:t>Emmady</a:t>
            </a:r>
            <a:r>
              <a:rPr lang="en-GB" dirty="0"/>
              <a:t>, P.D. (2023) Neuroplasticity. [Online] Available at: </a:t>
            </a:r>
            <a:r>
              <a:rPr lang="en-GB" dirty="0">
                <a:hlinkClick r:id="rId3"/>
              </a:rPr>
              <a:t>https://www.ncbi.nlm.nih.gov/books/NBK557811/</a:t>
            </a:r>
            <a:r>
              <a:rPr lang="en-GB" dirty="0"/>
              <a:t>. Accessed 3</a:t>
            </a:r>
            <a:r>
              <a:rPr lang="en-GB" baseline="30000" dirty="0"/>
              <a:t>rd</a:t>
            </a:r>
            <a:r>
              <a:rPr lang="en-GB" dirty="0"/>
              <a:t> September 2024.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6428706"/>
      </p:ext>
    </p:extLst>
  </p:cSld>
  <p:clrMapOvr>
    <a:masterClrMapping/>
  </p:clrMapOvr>
</p:sld>
</file>

<file path=ppt/theme/theme1.xml><?xml version="1.0" encoding="utf-8"?>
<a:theme xmlns:a="http://schemas.openxmlformats.org/drawingml/2006/main" name="PebbleVTI">
  <a:themeElements>
    <a:clrScheme name="AnalogousFromDarkSeedLeftStep">
      <a:dk1>
        <a:srgbClr val="000000"/>
      </a:dk1>
      <a:lt1>
        <a:srgbClr val="FFFFFF"/>
      </a:lt1>
      <a:dk2>
        <a:srgbClr val="1A212E"/>
      </a:dk2>
      <a:lt2>
        <a:srgbClr val="F1F3F0"/>
      </a:lt2>
      <a:accent1>
        <a:srgbClr val="AE29E7"/>
      </a:accent1>
      <a:accent2>
        <a:srgbClr val="5825D7"/>
      </a:accent2>
      <a:accent3>
        <a:srgbClr val="2942E7"/>
      </a:accent3>
      <a:accent4>
        <a:srgbClr val="177FD5"/>
      </a:accent4>
      <a:accent5>
        <a:srgbClr val="23BEC4"/>
      </a:accent5>
      <a:accent6>
        <a:srgbClr val="15C582"/>
      </a:accent6>
      <a:hlink>
        <a:srgbClr val="3996AD"/>
      </a:hlink>
      <a:folHlink>
        <a:srgbClr val="7F7F7F"/>
      </a:folHlink>
    </a:clrScheme>
    <a:fontScheme name="Custom 4">
      <a:majorFont>
        <a:latin typeface="Sitka Subheading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ebbleVTI" id="{8B4DB91D-6BB4-4BA3-973A-733D3AF2680E}" vid="{9A19CF0D-2077-4BF4-BAA5-86934C336D5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2353</Words>
  <Application>Microsoft Office PowerPoint</Application>
  <PresentationFormat>Widescreen</PresentationFormat>
  <Paragraphs>277</Paragraphs>
  <Slides>57</Slides>
  <Notes>8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57</vt:i4>
      </vt:variant>
    </vt:vector>
  </HeadingPairs>
  <TitlesOfParts>
    <vt:vector size="63" baseType="lpstr">
      <vt:lpstr>Aptos</vt:lpstr>
      <vt:lpstr>Arial</vt:lpstr>
      <vt:lpstr>Avenir Next LT Pro</vt:lpstr>
      <vt:lpstr>Avenir Next LT Pro Light</vt:lpstr>
      <vt:lpstr>Sitka Subheading</vt:lpstr>
      <vt:lpstr>PebbleVTI</vt:lpstr>
      <vt:lpstr>Module introduction</vt:lpstr>
      <vt:lpstr>Module Aim(s)</vt:lpstr>
      <vt:lpstr>Module learning outcomes: </vt:lpstr>
      <vt:lpstr>Assignment </vt:lpstr>
      <vt:lpstr>Let’s Explore together… </vt:lpstr>
      <vt:lpstr>Introduction to Brain Development </vt:lpstr>
      <vt:lpstr>Lesson Objectives </vt:lpstr>
      <vt:lpstr>What is brain development? </vt:lpstr>
      <vt:lpstr>When does brain development begin? </vt:lpstr>
      <vt:lpstr>When does brain development begin? </vt:lpstr>
      <vt:lpstr>Basic Brain Anatomy </vt:lpstr>
      <vt:lpstr>PowerPoint Presentation</vt:lpstr>
      <vt:lpstr>Anatomical Stages:   </vt:lpstr>
      <vt:lpstr>PowerPoint Presentation</vt:lpstr>
      <vt:lpstr>Fundamental, Key  Brain Structures </vt:lpstr>
      <vt:lpstr>Frontal Lobe </vt:lpstr>
      <vt:lpstr>Parietal Lobe: </vt:lpstr>
      <vt:lpstr>Temporal Lobe </vt:lpstr>
      <vt:lpstr>Occipital Lobe</vt:lpstr>
      <vt:lpstr>Cerebellum </vt:lpstr>
      <vt:lpstr>Spinal Cord </vt:lpstr>
      <vt:lpstr>Brain development stages </vt:lpstr>
      <vt:lpstr>Activity: Brainwave </vt:lpstr>
      <vt:lpstr>Break time </vt:lpstr>
      <vt:lpstr>Stages of Brain Development</vt:lpstr>
      <vt:lpstr>Infancy </vt:lpstr>
      <vt:lpstr>Typical Milestones</vt:lpstr>
      <vt:lpstr>PowerPoint Presentation</vt:lpstr>
      <vt:lpstr>Gibson Ecological Theory </vt:lpstr>
      <vt:lpstr>Bowlby’s attachment theory </vt:lpstr>
      <vt:lpstr>Social Learning Theory </vt:lpstr>
      <vt:lpstr>Early Childhood (2-6 years old): Cognitive  </vt:lpstr>
      <vt:lpstr>Early Years (2-6 years old) Cognitive</vt:lpstr>
      <vt:lpstr>Early Years (2-6) Language Development: </vt:lpstr>
      <vt:lpstr>Early Years (2-6) Emotional and Social Development</vt:lpstr>
      <vt:lpstr>Early Years (2-6) Emotional and Social Development</vt:lpstr>
      <vt:lpstr>Middle Childhood (6-12 years):  Cognitive Development (Piaget)</vt:lpstr>
      <vt:lpstr>Cognitive Development: Vygotsky  </vt:lpstr>
      <vt:lpstr>Middle Childhood (6-12 years):  Social Development: Bandura </vt:lpstr>
      <vt:lpstr>Emotional Development: Erikson’s Psychosocial model development</vt:lpstr>
      <vt:lpstr>Adolescence (12-18 years old):  Cognitive Development: Piaget   </vt:lpstr>
      <vt:lpstr>Adolescence: Cognitive Development: Vygotsky </vt:lpstr>
      <vt:lpstr>Emotional Development (Bowlby)</vt:lpstr>
      <vt:lpstr>Social Development (Bandura) </vt:lpstr>
      <vt:lpstr>PowerPoint Presentation</vt:lpstr>
      <vt:lpstr>Break time </vt:lpstr>
      <vt:lpstr>What is Neuroplasicity? </vt:lpstr>
      <vt:lpstr>PowerPoint Presentation</vt:lpstr>
      <vt:lpstr>Types of Neuroplasticity:  Structural </vt:lpstr>
      <vt:lpstr>Types of Neuroplasticity:  Functional</vt:lpstr>
      <vt:lpstr>Neuroplasticity Across the Lifespan</vt:lpstr>
      <vt:lpstr>Implications for Lifelong Learning</vt:lpstr>
      <vt:lpstr>Neuroplasticity and Adaptation</vt:lpstr>
      <vt:lpstr>Strategies to Enhance Neuroplasticity</vt:lpstr>
      <vt:lpstr>Practical Applications</vt:lpstr>
      <vt:lpstr>Quiz </vt:lpstr>
      <vt:lpstr>Reference List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Jonathan Wyatt</dc:creator>
  <cp:lastModifiedBy>Jonathan Wyatt</cp:lastModifiedBy>
  <cp:revision>1</cp:revision>
  <dcterms:created xsi:type="dcterms:W3CDTF">2024-09-02T11:17:29Z</dcterms:created>
  <dcterms:modified xsi:type="dcterms:W3CDTF">2024-09-30T20:59:28Z</dcterms:modified>
</cp:coreProperties>
</file>