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44" r:id="rId4"/>
  </p:sldMasterIdLst>
  <p:notesMasterIdLst>
    <p:notesMasterId r:id="rId16"/>
  </p:notesMasterIdLst>
  <p:handoutMasterIdLst>
    <p:handoutMasterId r:id="rId17"/>
  </p:handoutMasterIdLst>
  <p:sldIdLst>
    <p:sldId id="355" r:id="rId5"/>
    <p:sldId id="372" r:id="rId6"/>
    <p:sldId id="367" r:id="rId7"/>
    <p:sldId id="378" r:id="rId8"/>
    <p:sldId id="369" r:id="rId9"/>
    <p:sldId id="343" r:id="rId10"/>
    <p:sldId id="373" r:id="rId11"/>
    <p:sldId id="374" r:id="rId12"/>
    <p:sldId id="341" r:id="rId13"/>
    <p:sldId id="379" r:id="rId14"/>
    <p:sldId id="37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5CB5EB-C3AB-4C2A-AFBB-82CD31D7D368}" v="1" dt="2021-12-14T00:34:08.319"/>
  </p1510:revLst>
</p1510:revInfo>
</file>

<file path=ppt/tableStyles.xml><?xml version="1.0" encoding="utf-8"?>
<a:tblStyleLst xmlns:a="http://schemas.openxmlformats.org/drawingml/2006/main" def="{5C22544A-7EE6-4342-B048-85BDC9FD1C3A}">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893" autoAdjust="0"/>
  </p:normalViewPr>
  <p:slideViewPr>
    <p:cSldViewPr snapToGrid="0">
      <p:cViewPr varScale="1">
        <p:scale>
          <a:sx n="97" d="100"/>
          <a:sy n="97" d="100"/>
        </p:scale>
        <p:origin x="1110" y="9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gdan Draghici" userId="3b3585ad3c84765f" providerId="LiveId" clId="{045CB5EB-C3AB-4C2A-AFBB-82CD31D7D368}"/>
    <pc:docChg chg="custSel modSld">
      <pc:chgData name="Bogdan Draghici" userId="3b3585ad3c84765f" providerId="LiveId" clId="{045CB5EB-C3AB-4C2A-AFBB-82CD31D7D368}" dt="2021-12-14T00:34:56.050" v="14" actId="478"/>
      <pc:docMkLst>
        <pc:docMk/>
      </pc:docMkLst>
      <pc:sldChg chg="delSp modSp mod">
        <pc:chgData name="Bogdan Draghici" userId="3b3585ad3c84765f" providerId="LiveId" clId="{045CB5EB-C3AB-4C2A-AFBB-82CD31D7D368}" dt="2021-12-14T00:34:56.050" v="14" actId="478"/>
        <pc:sldMkLst>
          <pc:docMk/>
          <pc:sldMk cId="279754773" sldId="377"/>
        </pc:sldMkLst>
        <pc:spChg chg="del">
          <ac:chgData name="Bogdan Draghici" userId="3b3585ad3c84765f" providerId="LiveId" clId="{045CB5EB-C3AB-4C2A-AFBB-82CD31D7D368}" dt="2021-12-14T00:34:56.050" v="14" actId="478"/>
          <ac:spMkLst>
            <pc:docMk/>
            <pc:sldMk cId="279754773" sldId="377"/>
            <ac:spMk id="3" creationId="{B5012BB8-1821-43C6-86A4-623A1B4AED1F}"/>
          </ac:spMkLst>
        </pc:spChg>
        <pc:spChg chg="mod">
          <ac:chgData name="Bogdan Draghici" userId="3b3585ad3c84765f" providerId="LiveId" clId="{045CB5EB-C3AB-4C2A-AFBB-82CD31D7D368}" dt="2021-12-14T00:34:40.410" v="12" actId="20577"/>
          <ac:spMkLst>
            <pc:docMk/>
            <pc:sldMk cId="279754773" sldId="377"/>
            <ac:spMk id="9" creationId="{3087E772-2F2C-4C47-BBBF-7E764029EAFA}"/>
          </ac:spMkLst>
        </pc:spChg>
      </pc:sldChg>
      <pc:sldChg chg="modSp mod">
        <pc:chgData name="Bogdan Draghici" userId="3b3585ad3c84765f" providerId="LiveId" clId="{045CB5EB-C3AB-4C2A-AFBB-82CD31D7D368}" dt="2021-12-14T00:34:49.735" v="13"/>
        <pc:sldMkLst>
          <pc:docMk/>
          <pc:sldMk cId="3254508132" sldId="379"/>
        </pc:sldMkLst>
        <pc:spChg chg="mod">
          <ac:chgData name="Bogdan Draghici" userId="3b3585ad3c84765f" providerId="LiveId" clId="{045CB5EB-C3AB-4C2A-AFBB-82CD31D7D368}" dt="2021-12-14T00:34:17.550" v="2"/>
          <ac:spMkLst>
            <pc:docMk/>
            <pc:sldMk cId="3254508132" sldId="379"/>
            <ac:spMk id="7" creationId="{E1294E86-37CF-4837-A9B8-D732A34B9B75}"/>
          </ac:spMkLst>
        </pc:spChg>
        <pc:spChg chg="mod">
          <ac:chgData name="Bogdan Draghici" userId="3b3585ad3c84765f" providerId="LiveId" clId="{045CB5EB-C3AB-4C2A-AFBB-82CD31D7D368}" dt="2021-12-14T00:34:49.735" v="13"/>
          <ac:spMkLst>
            <pc:docMk/>
            <pc:sldMk cId="3254508132" sldId="379"/>
            <ac:spMk id="8" creationId="{E3DA3964-D53F-4C1D-9046-375B4D2EC0F1}"/>
          </ac:spMkLst>
        </pc:spChg>
        <pc:spChg chg="mod">
          <ac:chgData name="Bogdan Draghici" userId="3b3585ad3c84765f" providerId="LiveId" clId="{045CB5EB-C3AB-4C2A-AFBB-82CD31D7D368}" dt="2021-12-14T00:34:11.090" v="1" actId="1076"/>
          <ac:spMkLst>
            <pc:docMk/>
            <pc:sldMk cId="3254508132" sldId="379"/>
            <ac:spMk id="13" creationId="{E34D8FA8-76C0-4D27-B146-52527F5501A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ED309A-42E8-4ACA-93F9-3735A71DFBA7}"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GB"/>
        </a:p>
      </dgm:t>
    </dgm:pt>
    <dgm:pt modelId="{3D2987A9-C42E-4A1D-B95E-AFD54AFFD46C}">
      <dgm:prSet phldrT="[Text]"/>
      <dgm:spPr/>
      <dgm:t>
        <a:bodyPr/>
        <a:lstStyle/>
        <a:p>
          <a:r>
            <a:rPr lang="en-GB" dirty="0"/>
            <a:t>Forming</a:t>
          </a:r>
        </a:p>
      </dgm:t>
    </dgm:pt>
    <dgm:pt modelId="{54F2800B-4FD8-4D70-A7F6-0261D01DE47D}" type="parTrans" cxnId="{71CA4C42-B46E-46DA-B0BB-6FFD452B04CF}">
      <dgm:prSet/>
      <dgm:spPr/>
      <dgm:t>
        <a:bodyPr/>
        <a:lstStyle/>
        <a:p>
          <a:endParaRPr lang="en-GB"/>
        </a:p>
      </dgm:t>
    </dgm:pt>
    <dgm:pt modelId="{F2771597-6C30-4F57-8DB1-B74263BC7686}" type="sibTrans" cxnId="{71CA4C42-B46E-46DA-B0BB-6FFD452B04CF}">
      <dgm:prSet/>
      <dgm:spPr/>
      <dgm:t>
        <a:bodyPr/>
        <a:lstStyle/>
        <a:p>
          <a:endParaRPr lang="en-GB"/>
        </a:p>
      </dgm:t>
    </dgm:pt>
    <dgm:pt modelId="{CC079D3D-4ACE-4E53-A203-1F95C0CEA522}">
      <dgm:prSet phldrT="[Text]"/>
      <dgm:spPr/>
      <dgm:t>
        <a:bodyPr/>
        <a:lstStyle/>
        <a:p>
          <a:r>
            <a:rPr lang="en-GB" dirty="0"/>
            <a:t>Norming</a:t>
          </a:r>
        </a:p>
      </dgm:t>
    </dgm:pt>
    <dgm:pt modelId="{672E382D-DFC1-4BB4-BD6E-37536C21F35C}" type="parTrans" cxnId="{DE8107B7-1FBC-4FC1-82A1-704C6901EB3D}">
      <dgm:prSet/>
      <dgm:spPr/>
      <dgm:t>
        <a:bodyPr/>
        <a:lstStyle/>
        <a:p>
          <a:endParaRPr lang="en-GB"/>
        </a:p>
      </dgm:t>
    </dgm:pt>
    <dgm:pt modelId="{6FD0F532-2479-44DB-AE98-592075D72E77}" type="sibTrans" cxnId="{DE8107B7-1FBC-4FC1-82A1-704C6901EB3D}">
      <dgm:prSet/>
      <dgm:spPr/>
      <dgm:t>
        <a:bodyPr/>
        <a:lstStyle/>
        <a:p>
          <a:endParaRPr lang="en-GB"/>
        </a:p>
      </dgm:t>
    </dgm:pt>
    <dgm:pt modelId="{06386477-AA43-44C8-8881-AA4E805FBBD5}">
      <dgm:prSet phldrT="[Text]"/>
      <dgm:spPr/>
      <dgm:t>
        <a:bodyPr/>
        <a:lstStyle/>
        <a:p>
          <a:r>
            <a:rPr lang="en-GB" dirty="0"/>
            <a:t>Performing</a:t>
          </a:r>
        </a:p>
      </dgm:t>
    </dgm:pt>
    <dgm:pt modelId="{EA6E0C19-DA43-4E16-AF81-4929ADB6C341}" type="parTrans" cxnId="{17BB12C2-D018-4E53-A544-3B44E58D8F5B}">
      <dgm:prSet/>
      <dgm:spPr/>
      <dgm:t>
        <a:bodyPr/>
        <a:lstStyle/>
        <a:p>
          <a:endParaRPr lang="en-GB"/>
        </a:p>
      </dgm:t>
    </dgm:pt>
    <dgm:pt modelId="{9B59A8E3-5143-436A-B544-AD5A850F90B6}" type="sibTrans" cxnId="{17BB12C2-D018-4E53-A544-3B44E58D8F5B}">
      <dgm:prSet/>
      <dgm:spPr/>
      <dgm:t>
        <a:bodyPr/>
        <a:lstStyle/>
        <a:p>
          <a:endParaRPr lang="en-GB"/>
        </a:p>
      </dgm:t>
    </dgm:pt>
    <dgm:pt modelId="{D44854B0-F70A-4520-80F5-4D50636607E2}">
      <dgm:prSet phldrT="[Text]"/>
      <dgm:spPr/>
      <dgm:t>
        <a:bodyPr/>
        <a:lstStyle/>
        <a:p>
          <a:r>
            <a:rPr lang="en-GB" dirty="0"/>
            <a:t>Storming</a:t>
          </a:r>
        </a:p>
      </dgm:t>
    </dgm:pt>
    <dgm:pt modelId="{B0491B85-F540-47BC-B25A-2FE7549D51D8}" type="parTrans" cxnId="{C0365CDF-2A97-490E-BA2C-9498D7B85C9E}">
      <dgm:prSet/>
      <dgm:spPr/>
      <dgm:t>
        <a:bodyPr/>
        <a:lstStyle/>
        <a:p>
          <a:endParaRPr lang="en-GB"/>
        </a:p>
      </dgm:t>
    </dgm:pt>
    <dgm:pt modelId="{EF52D766-A5B4-4693-B689-D20DD9F1D118}" type="sibTrans" cxnId="{C0365CDF-2A97-490E-BA2C-9498D7B85C9E}">
      <dgm:prSet/>
      <dgm:spPr/>
      <dgm:t>
        <a:bodyPr/>
        <a:lstStyle/>
        <a:p>
          <a:endParaRPr lang="en-GB"/>
        </a:p>
      </dgm:t>
    </dgm:pt>
    <dgm:pt modelId="{873C7A42-3AC0-4570-B374-04F402A1D844}" type="pres">
      <dgm:prSet presAssocID="{4BED309A-42E8-4ACA-93F9-3735A71DFBA7}" presName="rootnode" presStyleCnt="0">
        <dgm:presLayoutVars>
          <dgm:chMax/>
          <dgm:chPref/>
          <dgm:dir/>
          <dgm:animLvl val="lvl"/>
        </dgm:presLayoutVars>
      </dgm:prSet>
      <dgm:spPr/>
    </dgm:pt>
    <dgm:pt modelId="{924A126E-9E07-4AC8-BA64-E1AC120FDAB2}" type="pres">
      <dgm:prSet presAssocID="{3D2987A9-C42E-4A1D-B95E-AFD54AFFD46C}" presName="composite" presStyleCnt="0"/>
      <dgm:spPr/>
    </dgm:pt>
    <dgm:pt modelId="{C11AF36C-D4E5-4A95-B0B8-8F14FC4C895A}" type="pres">
      <dgm:prSet presAssocID="{3D2987A9-C42E-4A1D-B95E-AFD54AFFD46C}" presName="LShape" presStyleLbl="alignNode1" presStyleIdx="0" presStyleCnt="7"/>
      <dgm:spPr/>
    </dgm:pt>
    <dgm:pt modelId="{07967D89-EDEF-4F3B-A58C-40C8A5A651C8}" type="pres">
      <dgm:prSet presAssocID="{3D2987A9-C42E-4A1D-B95E-AFD54AFFD46C}" presName="ParentText" presStyleLbl="revTx" presStyleIdx="0" presStyleCnt="4">
        <dgm:presLayoutVars>
          <dgm:chMax val="0"/>
          <dgm:chPref val="0"/>
          <dgm:bulletEnabled val="1"/>
        </dgm:presLayoutVars>
      </dgm:prSet>
      <dgm:spPr/>
    </dgm:pt>
    <dgm:pt modelId="{1FE34129-E768-4226-9756-A6772C496E1E}" type="pres">
      <dgm:prSet presAssocID="{3D2987A9-C42E-4A1D-B95E-AFD54AFFD46C}" presName="Triangle" presStyleLbl="alignNode1" presStyleIdx="1" presStyleCnt="7"/>
      <dgm:spPr/>
    </dgm:pt>
    <dgm:pt modelId="{D56A31C2-E0F8-4002-8930-BB1D594FCFD5}" type="pres">
      <dgm:prSet presAssocID="{F2771597-6C30-4F57-8DB1-B74263BC7686}" presName="sibTrans" presStyleCnt="0"/>
      <dgm:spPr/>
    </dgm:pt>
    <dgm:pt modelId="{D7500E3F-3A24-4B11-A104-92A241CC7FF5}" type="pres">
      <dgm:prSet presAssocID="{F2771597-6C30-4F57-8DB1-B74263BC7686}" presName="space" presStyleCnt="0"/>
      <dgm:spPr/>
    </dgm:pt>
    <dgm:pt modelId="{B2DB91ED-BDE6-4C2E-95F7-345BF2487EDF}" type="pres">
      <dgm:prSet presAssocID="{D44854B0-F70A-4520-80F5-4D50636607E2}" presName="composite" presStyleCnt="0"/>
      <dgm:spPr/>
    </dgm:pt>
    <dgm:pt modelId="{3D26FA79-A6E4-4DC7-A9D3-753A3D6C1A83}" type="pres">
      <dgm:prSet presAssocID="{D44854B0-F70A-4520-80F5-4D50636607E2}" presName="LShape" presStyleLbl="alignNode1" presStyleIdx="2" presStyleCnt="7"/>
      <dgm:spPr/>
    </dgm:pt>
    <dgm:pt modelId="{6F72AB99-5515-46C1-800F-E5B2C7281E53}" type="pres">
      <dgm:prSet presAssocID="{D44854B0-F70A-4520-80F5-4D50636607E2}" presName="ParentText" presStyleLbl="revTx" presStyleIdx="1" presStyleCnt="4">
        <dgm:presLayoutVars>
          <dgm:chMax val="0"/>
          <dgm:chPref val="0"/>
          <dgm:bulletEnabled val="1"/>
        </dgm:presLayoutVars>
      </dgm:prSet>
      <dgm:spPr/>
    </dgm:pt>
    <dgm:pt modelId="{81F79675-BC36-45A1-8D9A-41CF6B66E922}" type="pres">
      <dgm:prSet presAssocID="{D44854B0-F70A-4520-80F5-4D50636607E2}" presName="Triangle" presStyleLbl="alignNode1" presStyleIdx="3" presStyleCnt="7"/>
      <dgm:spPr/>
    </dgm:pt>
    <dgm:pt modelId="{6D7B6C9C-AAFC-4835-A454-B0BFD0CECCF1}" type="pres">
      <dgm:prSet presAssocID="{EF52D766-A5B4-4693-B689-D20DD9F1D118}" presName="sibTrans" presStyleCnt="0"/>
      <dgm:spPr/>
    </dgm:pt>
    <dgm:pt modelId="{16855607-FE38-429D-A4B6-CDCE5F9F9AF1}" type="pres">
      <dgm:prSet presAssocID="{EF52D766-A5B4-4693-B689-D20DD9F1D118}" presName="space" presStyleCnt="0"/>
      <dgm:spPr/>
    </dgm:pt>
    <dgm:pt modelId="{E4CA4385-E589-4542-9B1A-DF72208CF7AC}" type="pres">
      <dgm:prSet presAssocID="{CC079D3D-4ACE-4E53-A203-1F95C0CEA522}" presName="composite" presStyleCnt="0"/>
      <dgm:spPr/>
    </dgm:pt>
    <dgm:pt modelId="{1F19CB19-EB1D-4A1B-86BC-C898895EBE4A}" type="pres">
      <dgm:prSet presAssocID="{CC079D3D-4ACE-4E53-A203-1F95C0CEA522}" presName="LShape" presStyleLbl="alignNode1" presStyleIdx="4" presStyleCnt="7"/>
      <dgm:spPr/>
    </dgm:pt>
    <dgm:pt modelId="{8CC6F430-73A6-46A4-B6AF-D1E5EA9BE6CD}" type="pres">
      <dgm:prSet presAssocID="{CC079D3D-4ACE-4E53-A203-1F95C0CEA522}" presName="ParentText" presStyleLbl="revTx" presStyleIdx="2" presStyleCnt="4">
        <dgm:presLayoutVars>
          <dgm:chMax val="0"/>
          <dgm:chPref val="0"/>
          <dgm:bulletEnabled val="1"/>
        </dgm:presLayoutVars>
      </dgm:prSet>
      <dgm:spPr/>
    </dgm:pt>
    <dgm:pt modelId="{306E5787-3987-4A26-8F78-9985B7C71B59}" type="pres">
      <dgm:prSet presAssocID="{CC079D3D-4ACE-4E53-A203-1F95C0CEA522}" presName="Triangle" presStyleLbl="alignNode1" presStyleIdx="5" presStyleCnt="7"/>
      <dgm:spPr/>
    </dgm:pt>
    <dgm:pt modelId="{46730790-F919-4545-A3CE-C54309838FB6}" type="pres">
      <dgm:prSet presAssocID="{6FD0F532-2479-44DB-AE98-592075D72E77}" presName="sibTrans" presStyleCnt="0"/>
      <dgm:spPr/>
    </dgm:pt>
    <dgm:pt modelId="{292F793B-1DD5-4E84-A6F3-E2F7EED88E9C}" type="pres">
      <dgm:prSet presAssocID="{6FD0F532-2479-44DB-AE98-592075D72E77}" presName="space" presStyleCnt="0"/>
      <dgm:spPr/>
    </dgm:pt>
    <dgm:pt modelId="{B027DE2F-BD62-480B-9087-53B53CC3C7D1}" type="pres">
      <dgm:prSet presAssocID="{06386477-AA43-44C8-8881-AA4E805FBBD5}" presName="composite" presStyleCnt="0"/>
      <dgm:spPr/>
    </dgm:pt>
    <dgm:pt modelId="{51C44955-277D-4494-A247-CDB34B790CBD}" type="pres">
      <dgm:prSet presAssocID="{06386477-AA43-44C8-8881-AA4E805FBBD5}" presName="LShape" presStyleLbl="alignNode1" presStyleIdx="6" presStyleCnt="7" custLinFactNeighborX="151" custLinFactNeighborY="6579"/>
      <dgm:spPr/>
    </dgm:pt>
    <dgm:pt modelId="{E9B6990F-4CF1-4D1E-B510-CB393F117CA7}" type="pres">
      <dgm:prSet presAssocID="{06386477-AA43-44C8-8881-AA4E805FBBD5}" presName="ParentText" presStyleLbl="revTx" presStyleIdx="3" presStyleCnt="4">
        <dgm:presLayoutVars>
          <dgm:chMax val="0"/>
          <dgm:chPref val="0"/>
          <dgm:bulletEnabled val="1"/>
        </dgm:presLayoutVars>
      </dgm:prSet>
      <dgm:spPr/>
    </dgm:pt>
  </dgm:ptLst>
  <dgm:cxnLst>
    <dgm:cxn modelId="{F9B6421E-23A5-4ABC-9985-51B488595148}" type="presOf" srcId="{06386477-AA43-44C8-8881-AA4E805FBBD5}" destId="{E9B6990F-4CF1-4D1E-B510-CB393F117CA7}" srcOrd="0" destOrd="0" presId="urn:microsoft.com/office/officeart/2009/3/layout/StepUpProcess"/>
    <dgm:cxn modelId="{71CA4C42-B46E-46DA-B0BB-6FFD452B04CF}" srcId="{4BED309A-42E8-4ACA-93F9-3735A71DFBA7}" destId="{3D2987A9-C42E-4A1D-B95E-AFD54AFFD46C}" srcOrd="0" destOrd="0" parTransId="{54F2800B-4FD8-4D70-A7F6-0261D01DE47D}" sibTransId="{F2771597-6C30-4F57-8DB1-B74263BC7686}"/>
    <dgm:cxn modelId="{EC63C468-D24C-4811-84D0-EB70B53D0A31}" type="presOf" srcId="{CC079D3D-4ACE-4E53-A203-1F95C0CEA522}" destId="{8CC6F430-73A6-46A4-B6AF-D1E5EA9BE6CD}" srcOrd="0" destOrd="0" presId="urn:microsoft.com/office/officeart/2009/3/layout/StepUpProcess"/>
    <dgm:cxn modelId="{4509D385-B1EE-4F8B-B339-CD8FB9609EA2}" type="presOf" srcId="{4BED309A-42E8-4ACA-93F9-3735A71DFBA7}" destId="{873C7A42-3AC0-4570-B374-04F402A1D844}" srcOrd="0" destOrd="0" presId="urn:microsoft.com/office/officeart/2009/3/layout/StepUpProcess"/>
    <dgm:cxn modelId="{90B89C87-506B-46FC-A149-DCF66DAC0E20}" type="presOf" srcId="{3D2987A9-C42E-4A1D-B95E-AFD54AFFD46C}" destId="{07967D89-EDEF-4F3B-A58C-40C8A5A651C8}" srcOrd="0" destOrd="0" presId="urn:microsoft.com/office/officeart/2009/3/layout/StepUpProcess"/>
    <dgm:cxn modelId="{B4EEEE8D-B26D-4D41-8BCC-1870FCA0E73C}" type="presOf" srcId="{D44854B0-F70A-4520-80F5-4D50636607E2}" destId="{6F72AB99-5515-46C1-800F-E5B2C7281E53}" srcOrd="0" destOrd="0" presId="urn:microsoft.com/office/officeart/2009/3/layout/StepUpProcess"/>
    <dgm:cxn modelId="{DE8107B7-1FBC-4FC1-82A1-704C6901EB3D}" srcId="{4BED309A-42E8-4ACA-93F9-3735A71DFBA7}" destId="{CC079D3D-4ACE-4E53-A203-1F95C0CEA522}" srcOrd="2" destOrd="0" parTransId="{672E382D-DFC1-4BB4-BD6E-37536C21F35C}" sibTransId="{6FD0F532-2479-44DB-AE98-592075D72E77}"/>
    <dgm:cxn modelId="{17BB12C2-D018-4E53-A544-3B44E58D8F5B}" srcId="{4BED309A-42E8-4ACA-93F9-3735A71DFBA7}" destId="{06386477-AA43-44C8-8881-AA4E805FBBD5}" srcOrd="3" destOrd="0" parTransId="{EA6E0C19-DA43-4E16-AF81-4929ADB6C341}" sibTransId="{9B59A8E3-5143-436A-B544-AD5A850F90B6}"/>
    <dgm:cxn modelId="{C0365CDF-2A97-490E-BA2C-9498D7B85C9E}" srcId="{4BED309A-42E8-4ACA-93F9-3735A71DFBA7}" destId="{D44854B0-F70A-4520-80F5-4D50636607E2}" srcOrd="1" destOrd="0" parTransId="{B0491B85-F540-47BC-B25A-2FE7549D51D8}" sibTransId="{EF52D766-A5B4-4693-B689-D20DD9F1D118}"/>
    <dgm:cxn modelId="{50C34EEE-4155-4534-8980-DF2ACB04D887}" type="presParOf" srcId="{873C7A42-3AC0-4570-B374-04F402A1D844}" destId="{924A126E-9E07-4AC8-BA64-E1AC120FDAB2}" srcOrd="0" destOrd="0" presId="urn:microsoft.com/office/officeart/2009/3/layout/StepUpProcess"/>
    <dgm:cxn modelId="{BA84A917-9EF0-4A41-A2D1-29EAC550933F}" type="presParOf" srcId="{924A126E-9E07-4AC8-BA64-E1AC120FDAB2}" destId="{C11AF36C-D4E5-4A95-B0B8-8F14FC4C895A}" srcOrd="0" destOrd="0" presId="urn:microsoft.com/office/officeart/2009/3/layout/StepUpProcess"/>
    <dgm:cxn modelId="{7A23F9F5-C240-447A-8EA9-2DFE19574B84}" type="presParOf" srcId="{924A126E-9E07-4AC8-BA64-E1AC120FDAB2}" destId="{07967D89-EDEF-4F3B-A58C-40C8A5A651C8}" srcOrd="1" destOrd="0" presId="urn:microsoft.com/office/officeart/2009/3/layout/StepUpProcess"/>
    <dgm:cxn modelId="{A39B29D9-691D-48D6-924F-7807AC684735}" type="presParOf" srcId="{924A126E-9E07-4AC8-BA64-E1AC120FDAB2}" destId="{1FE34129-E768-4226-9756-A6772C496E1E}" srcOrd="2" destOrd="0" presId="urn:microsoft.com/office/officeart/2009/3/layout/StepUpProcess"/>
    <dgm:cxn modelId="{6F9E525A-630B-4864-ADED-C68DD6920B70}" type="presParOf" srcId="{873C7A42-3AC0-4570-B374-04F402A1D844}" destId="{D56A31C2-E0F8-4002-8930-BB1D594FCFD5}" srcOrd="1" destOrd="0" presId="urn:microsoft.com/office/officeart/2009/3/layout/StepUpProcess"/>
    <dgm:cxn modelId="{38558F6A-A246-4E62-939C-07E5A3839172}" type="presParOf" srcId="{D56A31C2-E0F8-4002-8930-BB1D594FCFD5}" destId="{D7500E3F-3A24-4B11-A104-92A241CC7FF5}" srcOrd="0" destOrd="0" presId="urn:microsoft.com/office/officeart/2009/3/layout/StepUpProcess"/>
    <dgm:cxn modelId="{453DE274-AB70-436D-B069-0EC117FA1C69}" type="presParOf" srcId="{873C7A42-3AC0-4570-B374-04F402A1D844}" destId="{B2DB91ED-BDE6-4C2E-95F7-345BF2487EDF}" srcOrd="2" destOrd="0" presId="urn:microsoft.com/office/officeart/2009/3/layout/StepUpProcess"/>
    <dgm:cxn modelId="{3C0CEEA6-BF15-4EC8-8122-2CF9230C9A65}" type="presParOf" srcId="{B2DB91ED-BDE6-4C2E-95F7-345BF2487EDF}" destId="{3D26FA79-A6E4-4DC7-A9D3-753A3D6C1A83}" srcOrd="0" destOrd="0" presId="urn:microsoft.com/office/officeart/2009/3/layout/StepUpProcess"/>
    <dgm:cxn modelId="{52ECEA20-0BE9-411D-964D-1CA12643934C}" type="presParOf" srcId="{B2DB91ED-BDE6-4C2E-95F7-345BF2487EDF}" destId="{6F72AB99-5515-46C1-800F-E5B2C7281E53}" srcOrd="1" destOrd="0" presId="urn:microsoft.com/office/officeart/2009/3/layout/StepUpProcess"/>
    <dgm:cxn modelId="{A0B2F879-9A39-4568-9F0B-F7987B53CF85}" type="presParOf" srcId="{B2DB91ED-BDE6-4C2E-95F7-345BF2487EDF}" destId="{81F79675-BC36-45A1-8D9A-41CF6B66E922}" srcOrd="2" destOrd="0" presId="urn:microsoft.com/office/officeart/2009/3/layout/StepUpProcess"/>
    <dgm:cxn modelId="{01848E14-EE88-4BF3-8374-AF89567A31A5}" type="presParOf" srcId="{873C7A42-3AC0-4570-B374-04F402A1D844}" destId="{6D7B6C9C-AAFC-4835-A454-B0BFD0CECCF1}" srcOrd="3" destOrd="0" presId="urn:microsoft.com/office/officeart/2009/3/layout/StepUpProcess"/>
    <dgm:cxn modelId="{FC6E1B38-0EC1-4CA9-91B0-7BF22B2AEC88}" type="presParOf" srcId="{6D7B6C9C-AAFC-4835-A454-B0BFD0CECCF1}" destId="{16855607-FE38-429D-A4B6-CDCE5F9F9AF1}" srcOrd="0" destOrd="0" presId="urn:microsoft.com/office/officeart/2009/3/layout/StepUpProcess"/>
    <dgm:cxn modelId="{71D3DA67-0CA6-4ED6-95AC-32770CB64F06}" type="presParOf" srcId="{873C7A42-3AC0-4570-B374-04F402A1D844}" destId="{E4CA4385-E589-4542-9B1A-DF72208CF7AC}" srcOrd="4" destOrd="0" presId="urn:microsoft.com/office/officeart/2009/3/layout/StepUpProcess"/>
    <dgm:cxn modelId="{92B1AEEF-E929-47F6-9FC4-BD1A0A7239FB}" type="presParOf" srcId="{E4CA4385-E589-4542-9B1A-DF72208CF7AC}" destId="{1F19CB19-EB1D-4A1B-86BC-C898895EBE4A}" srcOrd="0" destOrd="0" presId="urn:microsoft.com/office/officeart/2009/3/layout/StepUpProcess"/>
    <dgm:cxn modelId="{0B5BBBD5-F5C2-4706-B18A-8D9E2836D5D0}" type="presParOf" srcId="{E4CA4385-E589-4542-9B1A-DF72208CF7AC}" destId="{8CC6F430-73A6-46A4-B6AF-D1E5EA9BE6CD}" srcOrd="1" destOrd="0" presId="urn:microsoft.com/office/officeart/2009/3/layout/StepUpProcess"/>
    <dgm:cxn modelId="{411E20E7-D73E-42EC-AB3F-F48093B99CCB}" type="presParOf" srcId="{E4CA4385-E589-4542-9B1A-DF72208CF7AC}" destId="{306E5787-3987-4A26-8F78-9985B7C71B59}" srcOrd="2" destOrd="0" presId="urn:microsoft.com/office/officeart/2009/3/layout/StepUpProcess"/>
    <dgm:cxn modelId="{F64C483B-E1EF-4A03-A9AC-79B901B308C0}" type="presParOf" srcId="{873C7A42-3AC0-4570-B374-04F402A1D844}" destId="{46730790-F919-4545-A3CE-C54309838FB6}" srcOrd="5" destOrd="0" presId="urn:microsoft.com/office/officeart/2009/3/layout/StepUpProcess"/>
    <dgm:cxn modelId="{3ABE8A2B-C0C6-48AD-9CC7-E0ECC747B266}" type="presParOf" srcId="{46730790-F919-4545-A3CE-C54309838FB6}" destId="{292F793B-1DD5-4E84-A6F3-E2F7EED88E9C}" srcOrd="0" destOrd="0" presId="urn:microsoft.com/office/officeart/2009/3/layout/StepUpProcess"/>
    <dgm:cxn modelId="{2A58EC55-936F-4F44-BB55-9AD43E5FEB7E}" type="presParOf" srcId="{873C7A42-3AC0-4570-B374-04F402A1D844}" destId="{B027DE2F-BD62-480B-9087-53B53CC3C7D1}" srcOrd="6" destOrd="0" presId="urn:microsoft.com/office/officeart/2009/3/layout/StepUpProcess"/>
    <dgm:cxn modelId="{4F800569-4C83-483C-A4D9-450DED61A724}" type="presParOf" srcId="{B027DE2F-BD62-480B-9087-53B53CC3C7D1}" destId="{51C44955-277D-4494-A247-CDB34B790CBD}" srcOrd="0" destOrd="0" presId="urn:microsoft.com/office/officeart/2009/3/layout/StepUpProcess"/>
    <dgm:cxn modelId="{62D3F579-04CF-4D7E-814A-6B88675CA356}" type="presParOf" srcId="{B027DE2F-BD62-480B-9087-53B53CC3C7D1}" destId="{E9B6990F-4CF1-4D1E-B510-CB393F117CA7}"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1AF36C-D4E5-4A95-B0B8-8F14FC4C895A}">
      <dsp:nvSpPr>
        <dsp:cNvPr id="0" name=""/>
        <dsp:cNvSpPr/>
      </dsp:nvSpPr>
      <dsp:spPr>
        <a:xfrm rot="5400000">
          <a:off x="1105429" y="1584406"/>
          <a:ext cx="1532062" cy="2549317"/>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967D89-EDEF-4F3B-A58C-40C8A5A651C8}">
      <dsp:nvSpPr>
        <dsp:cNvPr id="0" name=""/>
        <dsp:cNvSpPr/>
      </dsp:nvSpPr>
      <dsp:spPr>
        <a:xfrm>
          <a:off x="849689" y="2346103"/>
          <a:ext cx="2301538" cy="2017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Forming</a:t>
          </a:r>
        </a:p>
      </dsp:txBody>
      <dsp:txXfrm>
        <a:off x="849689" y="2346103"/>
        <a:ext cx="2301538" cy="2017433"/>
      </dsp:txXfrm>
    </dsp:sp>
    <dsp:sp modelId="{1FE34129-E768-4226-9756-A6772C496E1E}">
      <dsp:nvSpPr>
        <dsp:cNvPr id="0" name=""/>
        <dsp:cNvSpPr/>
      </dsp:nvSpPr>
      <dsp:spPr>
        <a:xfrm>
          <a:off x="2716975" y="1396722"/>
          <a:ext cx="434252" cy="43425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6FA79-A6E4-4DC7-A9D3-753A3D6C1A83}">
      <dsp:nvSpPr>
        <dsp:cNvPr id="0" name=""/>
        <dsp:cNvSpPr/>
      </dsp:nvSpPr>
      <dsp:spPr>
        <a:xfrm rot="5400000">
          <a:off x="3922961" y="887205"/>
          <a:ext cx="1532062" cy="2549317"/>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72AB99-5515-46C1-800F-E5B2C7281E53}">
      <dsp:nvSpPr>
        <dsp:cNvPr id="0" name=""/>
        <dsp:cNvSpPr/>
      </dsp:nvSpPr>
      <dsp:spPr>
        <a:xfrm>
          <a:off x="3667222" y="1648902"/>
          <a:ext cx="2301538" cy="2017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Storming</a:t>
          </a:r>
        </a:p>
      </dsp:txBody>
      <dsp:txXfrm>
        <a:off x="3667222" y="1648902"/>
        <a:ext cx="2301538" cy="2017433"/>
      </dsp:txXfrm>
    </dsp:sp>
    <dsp:sp modelId="{81F79675-BC36-45A1-8D9A-41CF6B66E922}">
      <dsp:nvSpPr>
        <dsp:cNvPr id="0" name=""/>
        <dsp:cNvSpPr/>
      </dsp:nvSpPr>
      <dsp:spPr>
        <a:xfrm>
          <a:off x="5534508" y="699521"/>
          <a:ext cx="434252" cy="43425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9CB19-EB1D-4A1B-86BC-C898895EBE4A}">
      <dsp:nvSpPr>
        <dsp:cNvPr id="0" name=""/>
        <dsp:cNvSpPr/>
      </dsp:nvSpPr>
      <dsp:spPr>
        <a:xfrm rot="5400000">
          <a:off x="6740494" y="190004"/>
          <a:ext cx="1532062" cy="2549317"/>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C6F430-73A6-46A4-B6AF-D1E5EA9BE6CD}">
      <dsp:nvSpPr>
        <dsp:cNvPr id="0" name=""/>
        <dsp:cNvSpPr/>
      </dsp:nvSpPr>
      <dsp:spPr>
        <a:xfrm>
          <a:off x="6484754" y="951700"/>
          <a:ext cx="2301538" cy="2017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Norming</a:t>
          </a:r>
        </a:p>
      </dsp:txBody>
      <dsp:txXfrm>
        <a:off x="6484754" y="951700"/>
        <a:ext cx="2301538" cy="2017433"/>
      </dsp:txXfrm>
    </dsp:sp>
    <dsp:sp modelId="{306E5787-3987-4A26-8F78-9985B7C71B59}">
      <dsp:nvSpPr>
        <dsp:cNvPr id="0" name=""/>
        <dsp:cNvSpPr/>
      </dsp:nvSpPr>
      <dsp:spPr>
        <a:xfrm>
          <a:off x="8352040" y="2320"/>
          <a:ext cx="434252" cy="434252"/>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C44955-277D-4494-A247-CDB34B790CBD}">
      <dsp:nvSpPr>
        <dsp:cNvPr id="0" name=""/>
        <dsp:cNvSpPr/>
      </dsp:nvSpPr>
      <dsp:spPr>
        <a:xfrm rot="5400000">
          <a:off x="9561875" y="-406402"/>
          <a:ext cx="1532062" cy="2549317"/>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6990F-4CF1-4D1E-B510-CB393F117CA7}">
      <dsp:nvSpPr>
        <dsp:cNvPr id="0" name=""/>
        <dsp:cNvSpPr/>
      </dsp:nvSpPr>
      <dsp:spPr>
        <a:xfrm>
          <a:off x="9302287" y="254499"/>
          <a:ext cx="2301538" cy="2017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Performing</a:t>
          </a:r>
        </a:p>
      </dsp:txBody>
      <dsp:txXfrm>
        <a:off x="9302287" y="254499"/>
        <a:ext cx="2301538" cy="2017433"/>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AA98339-849B-4A1B-94AD-C4117A0FF4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50D5E0A-DBC5-4154-AAB7-1A6EB3DE09E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50A84D-7040-4B66-A8F2-FF3252F0E77C}" type="datetimeFigureOut">
              <a:rPr lang="en-US" smtClean="0"/>
              <a:t>12/13/2021</a:t>
            </a:fld>
            <a:endParaRPr lang="en-US" dirty="0"/>
          </a:p>
        </p:txBody>
      </p:sp>
      <p:sp>
        <p:nvSpPr>
          <p:cNvPr id="4" name="Footer Placeholder 3">
            <a:extLst>
              <a:ext uri="{FF2B5EF4-FFF2-40B4-BE49-F238E27FC236}">
                <a16:creationId xmlns:a16="http://schemas.microsoft.com/office/drawing/2014/main" id="{7E10B103-107D-44C7-86CE-09C471DEAD0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0E0EF81-D30D-4180-8B94-1BE4961093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051B87B-3F29-42F3-B07C-6AC1131073FA}" type="slidenum">
              <a:rPr lang="en-US" smtClean="0"/>
              <a:t>‹#›</a:t>
            </a:fld>
            <a:endParaRPr lang="en-US" dirty="0"/>
          </a:p>
        </p:txBody>
      </p:sp>
    </p:spTree>
    <p:extLst>
      <p:ext uri="{BB962C8B-B14F-4D97-AF65-F5344CB8AC3E}">
        <p14:creationId xmlns:p14="http://schemas.microsoft.com/office/powerpoint/2010/main" val="6105132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252D08-8B84-4A6F-9F01-611184AC5843}" type="datetimeFigureOut">
              <a:rPr lang="en-US" smtClean="0"/>
              <a:t>12/13/2021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FC84E0-A62F-42E1-8B0C-7D28DFB4787A}" type="slidenum">
              <a:rPr lang="en-US" smtClean="0"/>
              <a:t>‹#›</a:t>
            </a:fld>
            <a:endParaRPr lang="en-US" dirty="0"/>
          </a:p>
        </p:txBody>
      </p:sp>
    </p:spTree>
    <p:extLst>
      <p:ext uri="{BB962C8B-B14F-4D97-AF65-F5344CB8AC3E}">
        <p14:creationId xmlns:p14="http://schemas.microsoft.com/office/powerpoint/2010/main" val="2855175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DA29696-2BE8-442F-AE32-06B5202A784A}" type="slidenum">
              <a:rPr lang="en-US" smtClean="0"/>
              <a:t>1</a:t>
            </a:fld>
            <a:endParaRPr lang="en-US" dirty="0"/>
          </a:p>
        </p:txBody>
      </p:sp>
    </p:spTree>
    <p:extLst>
      <p:ext uri="{BB962C8B-B14F-4D97-AF65-F5344CB8AC3E}">
        <p14:creationId xmlns:p14="http://schemas.microsoft.com/office/powerpoint/2010/main" val="1368113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1624F0E-DEC4-4055-BBC2-60E713F4A980}" type="slidenum">
              <a:rPr lang="en-US" smtClean="0"/>
              <a:t>2</a:t>
            </a:fld>
            <a:endParaRPr lang="en-US" dirty="0"/>
          </a:p>
        </p:txBody>
      </p:sp>
    </p:spTree>
    <p:extLst>
      <p:ext uri="{BB962C8B-B14F-4D97-AF65-F5344CB8AC3E}">
        <p14:creationId xmlns:p14="http://schemas.microsoft.com/office/powerpoint/2010/main" val="1664122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1624F0E-DEC4-4055-BBC2-60E713F4A980}" type="slidenum">
              <a:rPr lang="en-US" smtClean="0"/>
              <a:t>3</a:t>
            </a:fld>
            <a:endParaRPr lang="en-US" dirty="0"/>
          </a:p>
        </p:txBody>
      </p:sp>
    </p:spTree>
    <p:extLst>
      <p:ext uri="{BB962C8B-B14F-4D97-AF65-F5344CB8AC3E}">
        <p14:creationId xmlns:p14="http://schemas.microsoft.com/office/powerpoint/2010/main" val="347024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EDA29696-2BE8-442F-AE32-06B5202A784A}" type="slidenum">
              <a:rPr lang="en-US" smtClean="0"/>
              <a:t>5</a:t>
            </a:fld>
            <a:endParaRPr lang="en-US" dirty="0"/>
          </a:p>
        </p:txBody>
      </p:sp>
    </p:spTree>
    <p:extLst>
      <p:ext uri="{BB962C8B-B14F-4D97-AF65-F5344CB8AC3E}">
        <p14:creationId xmlns:p14="http://schemas.microsoft.com/office/powerpoint/2010/main" val="977106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1624F0E-DEC4-4055-BBC2-60E713F4A980}" type="slidenum">
              <a:rPr lang="en-US" smtClean="0"/>
              <a:t>6</a:t>
            </a:fld>
            <a:endParaRPr lang="en-US" dirty="0"/>
          </a:p>
        </p:txBody>
      </p:sp>
    </p:spTree>
    <p:extLst>
      <p:ext uri="{BB962C8B-B14F-4D97-AF65-F5344CB8AC3E}">
        <p14:creationId xmlns:p14="http://schemas.microsoft.com/office/powerpoint/2010/main" val="3470242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EDA29696-2BE8-442F-AE32-06B5202A784A}" type="slidenum">
              <a:rPr lang="en-US" smtClean="0"/>
              <a:t>8</a:t>
            </a:fld>
            <a:endParaRPr lang="en-US" dirty="0"/>
          </a:p>
        </p:txBody>
      </p:sp>
    </p:spTree>
    <p:extLst>
      <p:ext uri="{BB962C8B-B14F-4D97-AF65-F5344CB8AC3E}">
        <p14:creationId xmlns:p14="http://schemas.microsoft.com/office/powerpoint/2010/main" val="2581206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1624F0E-DEC4-4055-BBC2-60E713F4A980}" type="slidenum">
              <a:rPr lang="en-US" smtClean="0"/>
              <a:t>9</a:t>
            </a:fld>
            <a:endParaRPr lang="en-US" dirty="0"/>
          </a:p>
        </p:txBody>
      </p:sp>
    </p:spTree>
    <p:extLst>
      <p:ext uri="{BB962C8B-B14F-4D97-AF65-F5344CB8AC3E}">
        <p14:creationId xmlns:p14="http://schemas.microsoft.com/office/powerpoint/2010/main" val="3470242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EDA29696-2BE8-442F-AE32-06B5202A784A}" type="slidenum">
              <a:rPr lang="en-US" smtClean="0"/>
              <a:t>11</a:t>
            </a:fld>
            <a:endParaRPr lang="en-US" dirty="0"/>
          </a:p>
        </p:txBody>
      </p:sp>
    </p:spTree>
    <p:extLst>
      <p:ext uri="{BB962C8B-B14F-4D97-AF65-F5344CB8AC3E}">
        <p14:creationId xmlns:p14="http://schemas.microsoft.com/office/powerpoint/2010/main" val="188017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5"/>
        </a:solidFill>
        <a:effectLst/>
      </p:bgPr>
    </p:bg>
    <p:spTree>
      <p:nvGrpSpPr>
        <p:cNvPr id="1" name=""/>
        <p:cNvGrpSpPr/>
        <p:nvPr/>
      </p:nvGrpSpPr>
      <p:grpSpPr>
        <a:xfrm>
          <a:off x="0" y="0"/>
          <a:ext cx="0" cy="0"/>
          <a:chOff x="0" y="0"/>
          <a:chExt cx="0" cy="0"/>
        </a:xfrm>
      </p:grpSpPr>
      <p:sp>
        <p:nvSpPr>
          <p:cNvPr id="23" name="Graphic 10">
            <a:extLst>
              <a:ext uri="{FF2B5EF4-FFF2-40B4-BE49-F238E27FC236}">
                <a16:creationId xmlns:a16="http://schemas.microsoft.com/office/drawing/2014/main" id="{750609E5-CE3B-4880-AF1C-03AAE8F98B27}"/>
              </a:ext>
              <a:ext uri="{C183D7F6-B498-43B3-948B-1728B52AA6E4}">
                <adec:decorative xmlns:adec="http://schemas.microsoft.com/office/drawing/2017/decorative" val="1"/>
              </a:ext>
            </a:extLst>
          </p:cNvPr>
          <p:cNvSpPr/>
          <p:nvPr/>
        </p:nvSpPr>
        <p:spPr>
          <a:xfrm rot="2700000">
            <a:off x="175989" y="443117"/>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5"/>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p:nvSpPr>
          <p:cNvPr id="24" name="Graphic 10">
            <a:extLst>
              <a:ext uri="{FF2B5EF4-FFF2-40B4-BE49-F238E27FC236}">
                <a16:creationId xmlns:a16="http://schemas.microsoft.com/office/drawing/2014/main" id="{30A1EBAD-5F9E-43E3-852F-53FD94BE234C}"/>
              </a:ext>
              <a:ext uri="{C183D7F6-B498-43B3-948B-1728B52AA6E4}">
                <adec:decorative xmlns:adec="http://schemas.microsoft.com/office/drawing/2017/decorative" val="1"/>
              </a:ext>
            </a:extLst>
          </p:cNvPr>
          <p:cNvSpPr/>
          <p:nvPr/>
        </p:nvSpPr>
        <p:spPr>
          <a:xfrm rot="2700000">
            <a:off x="3678849" y="710118"/>
            <a:ext cx="485348" cy="485348"/>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solidFill>
            <a:schemeClr val="accent5"/>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p:nvSpPr>
          <p:cNvPr id="26" name="Oval 25">
            <a:extLst>
              <a:ext uri="{FF2B5EF4-FFF2-40B4-BE49-F238E27FC236}">
                <a16:creationId xmlns:a16="http://schemas.microsoft.com/office/drawing/2014/main" id="{B12F733F-6A95-4365-941D-3C310EC06055}"/>
              </a:ext>
              <a:ext uri="{C183D7F6-B498-43B3-948B-1728B52AA6E4}">
                <adec:decorative xmlns:adec="http://schemas.microsoft.com/office/drawing/2017/decorative" val="1"/>
              </a:ext>
            </a:extLst>
          </p:cNvPr>
          <p:cNvSpPr/>
          <p:nvPr/>
        </p:nvSpPr>
        <p:spPr>
          <a:xfrm rot="10800000">
            <a:off x="1949364" y="328201"/>
            <a:ext cx="418430" cy="418430"/>
          </a:xfrm>
          <a:prstGeom prst="ellipse">
            <a:avLst/>
          </a:prstGeom>
          <a:solidFill>
            <a:schemeClr val="accent5"/>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p:nvSpPr>
          <p:cNvPr id="34" name="Title 1">
            <a:extLst>
              <a:ext uri="{FF2B5EF4-FFF2-40B4-BE49-F238E27FC236}">
                <a16:creationId xmlns:a16="http://schemas.microsoft.com/office/drawing/2014/main" id="{1F2624E7-C182-4BF3-A1CE-10E080235268}"/>
              </a:ext>
            </a:extLst>
          </p:cNvPr>
          <p:cNvSpPr>
            <a:spLocks noGrp="1"/>
          </p:cNvSpPr>
          <p:nvPr>
            <p:ph type="ctrTitle"/>
          </p:nvPr>
        </p:nvSpPr>
        <p:spPr>
          <a:xfrm>
            <a:off x="485634" y="575423"/>
            <a:ext cx="5435027" cy="3234577"/>
          </a:xfrm>
        </p:spPr>
        <p:txBody>
          <a:bodyPr anchor="b">
            <a:normAutofit/>
          </a:bodyPr>
          <a:lstStyle>
            <a:lvl1pPr>
              <a:defRPr sz="5400">
                <a:solidFill>
                  <a:schemeClr val="bg1"/>
                </a:solidFill>
              </a:defRPr>
            </a:lvl1pPr>
          </a:lstStyle>
          <a:p>
            <a:pPr algn="l"/>
            <a:r>
              <a:rPr lang="en-US" sz="5400">
                <a:solidFill>
                  <a:srgbClr val="FFFFFF"/>
                </a:solidFill>
              </a:rPr>
              <a:t>Click to edit Master title style</a:t>
            </a:r>
            <a:endParaRPr lang="en-US" sz="5400" dirty="0">
              <a:solidFill>
                <a:srgbClr val="FFFFFF"/>
              </a:solidFill>
            </a:endParaRPr>
          </a:p>
        </p:txBody>
      </p:sp>
      <p:sp>
        <p:nvSpPr>
          <p:cNvPr id="29" name="Subtitle 2">
            <a:extLst>
              <a:ext uri="{FF2B5EF4-FFF2-40B4-BE49-F238E27FC236}">
                <a16:creationId xmlns:a16="http://schemas.microsoft.com/office/drawing/2014/main" id="{2E173997-1548-44F7-B0A4-108B77F0B820}"/>
              </a:ext>
            </a:extLst>
          </p:cNvPr>
          <p:cNvSpPr>
            <a:spLocks noGrp="1"/>
          </p:cNvSpPr>
          <p:nvPr>
            <p:ph type="subTitle" idx="1"/>
          </p:nvPr>
        </p:nvSpPr>
        <p:spPr>
          <a:xfrm>
            <a:off x="485636" y="4004423"/>
            <a:ext cx="5435026" cy="2278154"/>
          </a:xfrm>
        </p:spPr>
        <p:txBody>
          <a:bodyPr anchor="t">
            <a:normAutofit/>
          </a:bodyPr>
          <a:lstStyle>
            <a:lvl1pPr marL="0" indent="0">
              <a:buNone/>
              <a:defRPr sz="2400">
                <a:solidFill>
                  <a:schemeClr val="bg1"/>
                </a:solidFill>
              </a:defRPr>
            </a:lvl1pPr>
          </a:lstStyle>
          <a:p>
            <a:pPr algn="l"/>
            <a:r>
              <a:rPr lang="en-US">
                <a:solidFill>
                  <a:srgbClr val="FFFFFF"/>
                </a:solidFill>
              </a:rPr>
              <a:t>Click to edit Master subtitle style</a:t>
            </a:r>
            <a:endParaRPr lang="en-US" dirty="0">
              <a:solidFill>
                <a:srgbClr val="FFFFFF"/>
              </a:solidFill>
            </a:endParaRPr>
          </a:p>
        </p:txBody>
      </p:sp>
      <p:sp>
        <p:nvSpPr>
          <p:cNvPr id="37" name="Picture Placeholder 34">
            <a:extLst>
              <a:ext uri="{FF2B5EF4-FFF2-40B4-BE49-F238E27FC236}">
                <a16:creationId xmlns:a16="http://schemas.microsoft.com/office/drawing/2014/main" id="{A37CD930-076A-4257-8800-922EDF1A0576}"/>
              </a:ext>
            </a:extLst>
          </p:cNvPr>
          <p:cNvSpPr>
            <a:spLocks noGrp="1"/>
          </p:cNvSpPr>
          <p:nvPr>
            <p:ph type="pic" sz="quarter" idx="13" hasCustomPrompt="1"/>
          </p:nvPr>
        </p:nvSpPr>
        <p:spPr>
          <a:xfrm>
            <a:off x="6197600" y="574675"/>
            <a:ext cx="5445125" cy="5749925"/>
          </a:xfrm>
        </p:spPr>
        <p:txBody>
          <a:bodyPr>
            <a:normAutofit/>
          </a:bodyPr>
          <a:lstStyle>
            <a:lvl1pPr marL="0" indent="0" algn="ctr">
              <a:buNone/>
              <a:defRPr sz="2000">
                <a:solidFill>
                  <a:schemeClr val="bg1"/>
                </a:solidFill>
              </a:defRPr>
            </a:lvl1pPr>
          </a:lstStyle>
          <a:p>
            <a:r>
              <a:rPr lang="en-US" dirty="0"/>
              <a:t>Insert photo here</a:t>
            </a:r>
          </a:p>
        </p:txBody>
      </p:sp>
      <p:sp>
        <p:nvSpPr>
          <p:cNvPr id="31" name="Date Placeholder 4">
            <a:extLst>
              <a:ext uri="{FF2B5EF4-FFF2-40B4-BE49-F238E27FC236}">
                <a16:creationId xmlns:a16="http://schemas.microsoft.com/office/drawing/2014/main" id="{B17F4254-E7F3-482D-83B2-F40E678DC31A}"/>
              </a:ext>
            </a:extLst>
          </p:cNvPr>
          <p:cNvSpPr>
            <a:spLocks noGrp="1"/>
          </p:cNvSpPr>
          <p:nvPr>
            <p:ph type="dt" sz="half" idx="10"/>
          </p:nvPr>
        </p:nvSpPr>
        <p:spPr>
          <a:xfrm>
            <a:off x="838200" y="6400800"/>
            <a:ext cx="2743200" cy="365125"/>
          </a:xfrm>
        </p:spPr>
        <p:txBody>
          <a:bodyPr/>
          <a:lstStyle/>
          <a:p>
            <a:r>
              <a:rPr lang="en-US">
                <a:solidFill>
                  <a:srgbClr val="FFFFFF"/>
                </a:solidFill>
              </a:rPr>
              <a:t>2/2/20XX</a:t>
            </a:r>
            <a:endParaRPr lang="en-US" dirty="0">
              <a:solidFill>
                <a:srgbClr val="FFFFFF"/>
              </a:solidFill>
            </a:endParaRPr>
          </a:p>
        </p:txBody>
      </p:sp>
      <p:sp>
        <p:nvSpPr>
          <p:cNvPr id="32" name="Footer Placeholder 5">
            <a:extLst>
              <a:ext uri="{FF2B5EF4-FFF2-40B4-BE49-F238E27FC236}">
                <a16:creationId xmlns:a16="http://schemas.microsoft.com/office/drawing/2014/main" id="{69A3213B-8554-4293-925C-3977950B2FC8}"/>
              </a:ext>
            </a:extLst>
          </p:cNvPr>
          <p:cNvSpPr>
            <a:spLocks noGrp="1"/>
          </p:cNvSpPr>
          <p:nvPr>
            <p:ph type="ftr" sz="quarter" idx="11"/>
          </p:nvPr>
        </p:nvSpPr>
        <p:spPr>
          <a:xfrm>
            <a:off x="4038600" y="6400800"/>
            <a:ext cx="4114800" cy="365125"/>
          </a:xfrm>
        </p:spPr>
        <p:txBody>
          <a:bodyPr/>
          <a:lstStyle/>
          <a:p>
            <a:r>
              <a:rPr lang="en-US" dirty="0">
                <a:solidFill>
                  <a:srgbClr val="FFFFFF"/>
                </a:solidFill>
              </a:rPr>
              <a:t>PRESENTATION TITLE</a:t>
            </a:r>
          </a:p>
        </p:txBody>
      </p:sp>
      <p:sp>
        <p:nvSpPr>
          <p:cNvPr id="33" name="Slide Number Placeholder 6">
            <a:extLst>
              <a:ext uri="{FF2B5EF4-FFF2-40B4-BE49-F238E27FC236}">
                <a16:creationId xmlns:a16="http://schemas.microsoft.com/office/drawing/2014/main" id="{E6081EFA-FDDB-48B1-8F8F-506DAA8FB2BE}"/>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solidFill>
                  <a:srgbClr val="FFFFFF"/>
                </a:solidFill>
              </a:rPr>
              <a:pPr/>
              <a:t>‹#›</a:t>
            </a:fld>
            <a:endParaRPr lang="en-US" dirty="0">
              <a:solidFill>
                <a:srgbClr val="FFFFFF"/>
              </a:solidFill>
            </a:endParaRPr>
          </a:p>
        </p:txBody>
      </p:sp>
      <p:sp>
        <p:nvSpPr>
          <p:cNvPr id="39" name="Oval 38">
            <a:extLst>
              <a:ext uri="{FF2B5EF4-FFF2-40B4-BE49-F238E27FC236}">
                <a16:creationId xmlns:a16="http://schemas.microsoft.com/office/drawing/2014/main" id="{7A5EAFD9-C10D-423D-877A-A7E344B82A86}"/>
              </a:ext>
              <a:ext uri="{C183D7F6-B498-43B3-948B-1728B52AA6E4}">
                <adec:decorative xmlns:adec="http://schemas.microsoft.com/office/drawing/2017/decorative" val="1"/>
              </a:ext>
            </a:extLst>
          </p:cNvPr>
          <p:cNvSpPr/>
          <p:nvPr userDrawn="1"/>
        </p:nvSpPr>
        <p:spPr>
          <a:xfrm rot="10800000">
            <a:off x="11725987" y="6085893"/>
            <a:ext cx="261660" cy="261660"/>
          </a:xfrm>
          <a:prstGeom prst="ellipse">
            <a:avLst/>
          </a:prstGeom>
          <a:solidFill>
            <a:schemeClr val="accent5"/>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
        <p:nvSpPr>
          <p:cNvPr id="41" name="Oval 40">
            <a:extLst>
              <a:ext uri="{FF2B5EF4-FFF2-40B4-BE49-F238E27FC236}">
                <a16:creationId xmlns:a16="http://schemas.microsoft.com/office/drawing/2014/main" id="{552E34FD-F45A-4FC4-A537-1CD327317B7F}"/>
              </a:ext>
              <a:ext uri="{C183D7F6-B498-43B3-948B-1728B52AA6E4}">
                <adec:decorative xmlns:adec="http://schemas.microsoft.com/office/drawing/2017/decorative" val="1"/>
              </a:ext>
            </a:extLst>
          </p:cNvPr>
          <p:cNvSpPr/>
          <p:nvPr userDrawn="1"/>
        </p:nvSpPr>
        <p:spPr>
          <a:xfrm rot="10800000">
            <a:off x="11234728" y="5325178"/>
            <a:ext cx="418430" cy="418430"/>
          </a:xfrm>
          <a:prstGeom prst="ellipse">
            <a:avLst/>
          </a:prstGeom>
          <a:solidFill>
            <a:schemeClr val="accent5"/>
          </a:solidFill>
          <a:ln w="3848" cap="flat">
            <a:noFill/>
            <a:prstDash val="solid"/>
            <a:miter/>
          </a:ln>
          <a:effectLst>
            <a:outerShdw blurRad="101600" dist="38100" dir="16200000" rotWithShape="0">
              <a:srgbClr val="000000">
                <a:alpha val="25000"/>
              </a:srgbClr>
            </a:outerShdw>
          </a:effectLst>
        </p:spPr>
        <p:txBody>
          <a:bodyPr rtlCol="0" anchor="ctr"/>
          <a:lstStyle/>
          <a:p>
            <a:endParaRPr lang="en-US" dirty="0"/>
          </a:p>
        </p:txBody>
      </p:sp>
    </p:spTree>
    <p:extLst>
      <p:ext uri="{BB962C8B-B14F-4D97-AF65-F5344CB8AC3E}">
        <p14:creationId xmlns:p14="http://schemas.microsoft.com/office/powerpoint/2010/main" val="3840208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BE28B89-23CB-4E2C-9090-24A7CDF75E0C}"/>
              </a:ext>
              <a:ext uri="{C183D7F6-B498-43B3-948B-1728B52AA6E4}">
                <adec:decorative xmlns:adec="http://schemas.microsoft.com/office/drawing/2017/decorative" val="1"/>
              </a:ext>
            </a:extLst>
          </p:cNvPr>
          <p:cNvGrpSpPr/>
          <p:nvPr userDrawn="1"/>
        </p:nvGrpSpPr>
        <p:grpSpPr>
          <a:xfrm>
            <a:off x="127986" y="173174"/>
            <a:ext cx="11687253" cy="6145490"/>
            <a:chOff x="127986" y="173174"/>
            <a:chExt cx="11687253" cy="6145490"/>
          </a:xfrm>
        </p:grpSpPr>
        <p:sp useBgFill="1">
          <p:nvSpPr>
            <p:cNvPr id="10" name="Graphic 10">
              <a:extLst>
                <a:ext uri="{FF2B5EF4-FFF2-40B4-BE49-F238E27FC236}">
                  <a16:creationId xmlns:a16="http://schemas.microsoft.com/office/drawing/2014/main" id="{26535BF8-E789-4325-8C4F-264426E02116}"/>
                </a:ext>
              </a:extLst>
            </p:cNvPr>
            <p:cNvSpPr/>
            <p:nvPr/>
          </p:nvSpPr>
          <p:spPr>
            <a:xfrm rot="18900000" flipH="1">
              <a:off x="10799652" y="173174"/>
              <a:ext cx="1015587" cy="10155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1" name="Oval 10">
              <a:extLst>
                <a:ext uri="{FF2B5EF4-FFF2-40B4-BE49-F238E27FC236}">
                  <a16:creationId xmlns:a16="http://schemas.microsoft.com/office/drawing/2014/main" id="{B78DBD66-1754-4720-8E59-A61B23F58E27}"/>
                </a:ext>
              </a:extLst>
            </p:cNvPr>
            <p:cNvSpPr/>
            <p:nvPr/>
          </p:nvSpPr>
          <p:spPr>
            <a:xfrm rot="10800000" flipH="1">
              <a:off x="10187575" y="200771"/>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2" name="Oval 11">
              <a:extLst>
                <a:ext uri="{FF2B5EF4-FFF2-40B4-BE49-F238E27FC236}">
                  <a16:creationId xmlns:a16="http://schemas.microsoft.com/office/drawing/2014/main" id="{75D17540-387A-482A-B432-46A1EFB58756}"/>
                </a:ext>
              </a:extLst>
            </p:cNvPr>
            <p:cNvSpPr/>
            <p:nvPr/>
          </p:nvSpPr>
          <p:spPr>
            <a:xfrm rot="10800000" flipH="1">
              <a:off x="127986" y="6031517"/>
              <a:ext cx="287147" cy="287147"/>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3" name="Oval 12">
              <a:extLst>
                <a:ext uri="{FF2B5EF4-FFF2-40B4-BE49-F238E27FC236}">
                  <a16:creationId xmlns:a16="http://schemas.microsoft.com/office/drawing/2014/main" id="{E29BA681-D191-4B3E-B7AD-D4DD1956C66B}"/>
                </a:ext>
              </a:extLst>
            </p:cNvPr>
            <p:cNvSpPr/>
            <p:nvPr/>
          </p:nvSpPr>
          <p:spPr>
            <a:xfrm rot="10800000" flipH="1">
              <a:off x="9714204" y="733387"/>
              <a:ext cx="348801" cy="34880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14" name="Title 1">
            <a:extLst>
              <a:ext uri="{FF2B5EF4-FFF2-40B4-BE49-F238E27FC236}">
                <a16:creationId xmlns:a16="http://schemas.microsoft.com/office/drawing/2014/main" id="{B0E8379E-F532-476C-8A66-79F96DB2E7A9}"/>
              </a:ext>
            </a:extLst>
          </p:cNvPr>
          <p:cNvSpPr>
            <a:spLocks noGrp="1"/>
          </p:cNvSpPr>
          <p:nvPr>
            <p:ph type="title"/>
          </p:nvPr>
        </p:nvSpPr>
        <p:spPr>
          <a:xfrm>
            <a:off x="5178252" y="544786"/>
            <a:ext cx="6400800" cy="1683971"/>
          </a:xfrm>
        </p:spPr>
        <p:txBody>
          <a:bodyPr anchor="b">
            <a:normAutofit/>
          </a:bodyPr>
          <a:lstStyle/>
          <a:p>
            <a:r>
              <a:rPr lang="en-US">
                <a:cs typeface="Segoe UI" panose="020B0502040204020203" pitchFamily="34" charset="0"/>
              </a:rPr>
              <a:t>Click to edit Master title style</a:t>
            </a:r>
            <a:endParaRPr lang="en-US" dirty="0">
              <a:cs typeface="Segoe UI" panose="020B0502040204020203" pitchFamily="34" charset="0"/>
            </a:endParaRPr>
          </a:p>
        </p:txBody>
      </p:sp>
      <p:sp>
        <p:nvSpPr>
          <p:cNvPr id="28" name="Picture Placeholder 22">
            <a:extLst>
              <a:ext uri="{FF2B5EF4-FFF2-40B4-BE49-F238E27FC236}">
                <a16:creationId xmlns:a16="http://schemas.microsoft.com/office/drawing/2014/main" id="{C1B7FDD6-4D3A-4AE1-B7D0-86DC45B0EA39}"/>
              </a:ext>
            </a:extLst>
          </p:cNvPr>
          <p:cNvSpPr>
            <a:spLocks noGrp="1"/>
          </p:cNvSpPr>
          <p:nvPr>
            <p:ph type="pic" sz="quarter" idx="13" hasCustomPrompt="1"/>
          </p:nvPr>
        </p:nvSpPr>
        <p:spPr>
          <a:xfrm>
            <a:off x="542925" y="574675"/>
            <a:ext cx="4022725" cy="1867360"/>
          </a:xfrm>
        </p:spPr>
        <p:txBody>
          <a:bodyPr>
            <a:normAutofit/>
          </a:bodyPr>
          <a:lstStyle>
            <a:lvl1pPr marL="0" indent="0" algn="ctr">
              <a:buNone/>
              <a:defRPr sz="2000"/>
            </a:lvl1pPr>
          </a:lstStyle>
          <a:p>
            <a:r>
              <a:rPr lang="en-US" dirty="0"/>
              <a:t>Insert photo here</a:t>
            </a:r>
          </a:p>
        </p:txBody>
      </p:sp>
      <p:sp>
        <p:nvSpPr>
          <p:cNvPr id="29" name="Picture Placeholder 24">
            <a:extLst>
              <a:ext uri="{FF2B5EF4-FFF2-40B4-BE49-F238E27FC236}">
                <a16:creationId xmlns:a16="http://schemas.microsoft.com/office/drawing/2014/main" id="{31A33AED-20A4-4373-814A-DA708A6CBE47}"/>
              </a:ext>
            </a:extLst>
          </p:cNvPr>
          <p:cNvSpPr>
            <a:spLocks noGrp="1"/>
          </p:cNvSpPr>
          <p:nvPr>
            <p:ph type="pic" sz="quarter" idx="14" hasCustomPrompt="1"/>
          </p:nvPr>
        </p:nvSpPr>
        <p:spPr>
          <a:xfrm>
            <a:off x="542925" y="2519163"/>
            <a:ext cx="4022725" cy="1843040"/>
          </a:xfrm>
        </p:spPr>
        <p:txBody>
          <a:bodyPr>
            <a:normAutofit/>
          </a:bodyPr>
          <a:lstStyle>
            <a:lvl1pPr marL="0" indent="0" algn="ctr">
              <a:buNone/>
              <a:defRPr sz="2000"/>
            </a:lvl1pPr>
          </a:lstStyle>
          <a:p>
            <a:r>
              <a:rPr lang="en-US" dirty="0"/>
              <a:t>Insert photo here</a:t>
            </a:r>
          </a:p>
        </p:txBody>
      </p:sp>
      <p:sp>
        <p:nvSpPr>
          <p:cNvPr id="30" name="Picture Placeholder 26">
            <a:extLst>
              <a:ext uri="{FF2B5EF4-FFF2-40B4-BE49-F238E27FC236}">
                <a16:creationId xmlns:a16="http://schemas.microsoft.com/office/drawing/2014/main" id="{912C8FB0-089E-45C8-820C-1DB37CF6EDD2}"/>
              </a:ext>
            </a:extLst>
          </p:cNvPr>
          <p:cNvSpPr>
            <a:spLocks noGrp="1"/>
          </p:cNvSpPr>
          <p:nvPr>
            <p:ph type="pic" sz="quarter" idx="15" hasCustomPrompt="1"/>
          </p:nvPr>
        </p:nvSpPr>
        <p:spPr>
          <a:xfrm>
            <a:off x="542925" y="4439331"/>
            <a:ext cx="4022725" cy="1879333"/>
          </a:xfrm>
        </p:spPr>
        <p:txBody>
          <a:bodyPr>
            <a:normAutofit/>
          </a:bodyPr>
          <a:lstStyle>
            <a:lvl1pPr marL="0" indent="0" algn="ctr">
              <a:buNone/>
              <a:defRPr sz="2000"/>
            </a:lvl1pPr>
          </a:lstStyle>
          <a:p>
            <a:r>
              <a:rPr lang="en-US" dirty="0"/>
              <a:t>Insert photo here</a:t>
            </a:r>
          </a:p>
        </p:txBody>
      </p:sp>
      <p:sp>
        <p:nvSpPr>
          <p:cNvPr id="18" name="Content Placeholder 2">
            <a:extLst>
              <a:ext uri="{FF2B5EF4-FFF2-40B4-BE49-F238E27FC236}">
                <a16:creationId xmlns:a16="http://schemas.microsoft.com/office/drawing/2014/main" id="{27E06B4D-C658-4E45-A3F7-F9764B1970D4}"/>
              </a:ext>
            </a:extLst>
          </p:cNvPr>
          <p:cNvSpPr>
            <a:spLocks noGrp="1"/>
          </p:cNvSpPr>
          <p:nvPr>
            <p:ph idx="1"/>
          </p:nvPr>
        </p:nvSpPr>
        <p:spPr>
          <a:xfrm>
            <a:off x="5178252" y="2409776"/>
            <a:ext cx="6400800" cy="3714837"/>
          </a:xfrm>
        </p:spPr>
        <p:txBody>
          <a:bodyPr anchor="t">
            <a:normAutofit/>
          </a:bodyPr>
          <a:lstStyle>
            <a:lvl1pPr>
              <a:lnSpc>
                <a:spcPct val="100000"/>
              </a:lnSpc>
              <a:buClr>
                <a:schemeClr val="accent6"/>
              </a:buClr>
              <a:defRPr/>
            </a:lvl1pPr>
          </a:lstStyle>
          <a:p>
            <a:pPr lvl="0">
              <a:lnSpc>
                <a:spcPct val="120000"/>
              </a:lnSpc>
              <a:buFont typeface="Aller" panose="020B0603020203020204" pitchFamily="34" charset="0"/>
              <a:buChar char="+"/>
            </a:pPr>
            <a:r>
              <a:rPr lang="en-US" sz="1800">
                <a:cs typeface="Segoe UI" panose="020B0502040204020203" pitchFamily="34" charset="0"/>
              </a:rPr>
              <a:t>Click to edit Master text styles</a:t>
            </a:r>
          </a:p>
        </p:txBody>
      </p:sp>
      <p:sp>
        <p:nvSpPr>
          <p:cNvPr id="19" name="Date Placeholder 4">
            <a:extLst>
              <a:ext uri="{FF2B5EF4-FFF2-40B4-BE49-F238E27FC236}">
                <a16:creationId xmlns:a16="http://schemas.microsoft.com/office/drawing/2014/main" id="{15A75550-8D38-4A9F-85E4-7A0AAC044353}"/>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20" name="Footer Placeholder 5">
            <a:extLst>
              <a:ext uri="{FF2B5EF4-FFF2-40B4-BE49-F238E27FC236}">
                <a16:creationId xmlns:a16="http://schemas.microsoft.com/office/drawing/2014/main" id="{38B8FA61-4080-4FE6-A841-33EBEFFA7F0E}"/>
              </a:ext>
            </a:extLst>
          </p:cNvPr>
          <p:cNvSpPr>
            <a:spLocks noGrp="1"/>
          </p:cNvSpPr>
          <p:nvPr>
            <p:ph type="ftr" sz="quarter" idx="11"/>
          </p:nvPr>
        </p:nvSpPr>
        <p:spPr>
          <a:xfrm>
            <a:off x="4038600" y="6400800"/>
            <a:ext cx="4114800" cy="365125"/>
          </a:xfrm>
        </p:spPr>
        <p:txBody>
          <a:bodyPr/>
          <a:lstStyle>
            <a:lvl1pPr>
              <a:defRPr/>
            </a:lvl1pPr>
          </a:lstStyle>
          <a:p>
            <a:r>
              <a:rPr lang="en-US" dirty="0"/>
              <a:t>PRESENTATION TITLE</a:t>
            </a:r>
          </a:p>
        </p:txBody>
      </p:sp>
      <p:sp>
        <p:nvSpPr>
          <p:cNvPr id="21" name="Slide Number Placeholder 6">
            <a:extLst>
              <a:ext uri="{FF2B5EF4-FFF2-40B4-BE49-F238E27FC236}">
                <a16:creationId xmlns:a16="http://schemas.microsoft.com/office/drawing/2014/main" id="{D100CF52-3E48-4F45-8364-508D4B714566}"/>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091261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9" name="Graphic 10">
            <a:extLst>
              <a:ext uri="{FF2B5EF4-FFF2-40B4-BE49-F238E27FC236}">
                <a16:creationId xmlns:a16="http://schemas.microsoft.com/office/drawing/2014/main" id="{700F5C96-E2D7-4D19-99B6-D56001B8D3D4}"/>
              </a:ext>
              <a:ext uri="{C183D7F6-B498-43B3-948B-1728B52AA6E4}">
                <adec:decorative xmlns:adec="http://schemas.microsoft.com/office/drawing/2017/decorative" val="1"/>
              </a:ext>
            </a:extLst>
          </p:cNvPr>
          <p:cNvSpPr/>
          <p:nvPr userDrawn="1"/>
        </p:nvSpPr>
        <p:spPr>
          <a:xfrm rot="2700000">
            <a:off x="10891156" y="241085"/>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0" name="Oval 9">
            <a:extLst>
              <a:ext uri="{FF2B5EF4-FFF2-40B4-BE49-F238E27FC236}">
                <a16:creationId xmlns:a16="http://schemas.microsoft.com/office/drawing/2014/main" id="{C3AFF211-012D-43E4-B59F-BAFA07FEE0EF}"/>
              </a:ext>
              <a:ext uri="{C183D7F6-B498-43B3-948B-1728B52AA6E4}">
                <adec:decorative xmlns:adec="http://schemas.microsoft.com/office/drawing/2017/decorative" val="1"/>
              </a:ext>
            </a:extLst>
          </p:cNvPr>
          <p:cNvSpPr/>
          <p:nvPr userDrawn="1"/>
        </p:nvSpPr>
        <p:spPr>
          <a:xfrm rot="10800000">
            <a:off x="10734076" y="1394142"/>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11" name="Title 1">
            <a:extLst>
              <a:ext uri="{FF2B5EF4-FFF2-40B4-BE49-F238E27FC236}">
                <a16:creationId xmlns:a16="http://schemas.microsoft.com/office/drawing/2014/main" id="{6525CA5D-5FF0-4FEA-A2FC-2239486D981A}"/>
              </a:ext>
            </a:extLst>
          </p:cNvPr>
          <p:cNvSpPr>
            <a:spLocks noGrp="1"/>
          </p:cNvSpPr>
          <p:nvPr>
            <p:ph type="title"/>
          </p:nvPr>
        </p:nvSpPr>
        <p:spPr>
          <a:xfrm>
            <a:off x="457199" y="566490"/>
            <a:ext cx="11238347" cy="1502704"/>
          </a:xfrm>
        </p:spPr>
        <p:txBody>
          <a:bodyPr anchor="ctr">
            <a:normAutofit/>
          </a:bodyPr>
          <a:lstStyle/>
          <a:p>
            <a:r>
              <a:rPr lang="en-US">
                <a:cs typeface="Segoe UI" panose="020B0502040204020203" pitchFamily="34" charset="0"/>
              </a:rPr>
              <a:t>Click to edit Master title style</a:t>
            </a:r>
            <a:endParaRPr lang="en-US" dirty="0">
              <a:cs typeface="Segoe UI" panose="020B0502040204020203" pitchFamily="34" charset="0"/>
            </a:endParaRPr>
          </a:p>
        </p:txBody>
      </p:sp>
      <p:sp>
        <p:nvSpPr>
          <p:cNvPr id="3" name="Content Placeholder 2">
            <a:extLst>
              <a:ext uri="{FF2B5EF4-FFF2-40B4-BE49-F238E27FC236}">
                <a16:creationId xmlns:a16="http://schemas.microsoft.com/office/drawing/2014/main" id="{A3976CE4-35AA-4B7D-B1D9-AFEC56F1F97C}"/>
              </a:ext>
            </a:extLst>
          </p:cNvPr>
          <p:cNvSpPr>
            <a:spLocks noGrp="1"/>
          </p:cNvSpPr>
          <p:nvPr>
            <p:ph sz="quarter" idx="14" hasCustomPrompt="1"/>
          </p:nvPr>
        </p:nvSpPr>
        <p:spPr>
          <a:xfrm>
            <a:off x="457201" y="2286000"/>
            <a:ext cx="5435600" cy="4005263"/>
          </a:xfrm>
        </p:spPr>
        <p:txBody>
          <a:bodyPr>
            <a:normAutofit/>
          </a:bodyPr>
          <a:lstStyle>
            <a:lvl1pPr marL="0" indent="0">
              <a:lnSpc>
                <a:spcPct val="100000"/>
              </a:lnSpc>
              <a:spcBef>
                <a:spcPts val="1000"/>
              </a:spcBef>
              <a:buNone/>
              <a:defRPr sz="1800" baseline="0"/>
            </a:lvl1pPr>
            <a:lvl2pPr marL="457200" indent="0">
              <a:lnSpc>
                <a:spcPct val="100000"/>
              </a:lnSpc>
              <a:spcBef>
                <a:spcPts val="1000"/>
              </a:spcBef>
              <a:buNone/>
              <a:defRPr/>
            </a:lvl2pPr>
            <a:lvl3pPr marL="914400" indent="0">
              <a:lnSpc>
                <a:spcPct val="100000"/>
              </a:lnSpc>
              <a:spcBef>
                <a:spcPts val="1000"/>
              </a:spcBef>
              <a:buNone/>
              <a:defRPr/>
            </a:lvl3pPr>
            <a:lvl4pPr marL="1371600" indent="0">
              <a:lnSpc>
                <a:spcPct val="100000"/>
              </a:lnSpc>
              <a:spcBef>
                <a:spcPts val="1000"/>
              </a:spcBef>
              <a:buNone/>
              <a:defRPr/>
            </a:lvl4pPr>
            <a:lvl5pPr marL="1828800" indent="0">
              <a:lnSpc>
                <a:spcPct val="100000"/>
              </a:lnSpc>
              <a:spcBef>
                <a:spcPts val="1000"/>
              </a:spcBef>
              <a:buNone/>
              <a:defRPr/>
            </a:lvl5pPr>
          </a:lstStyle>
          <a:p>
            <a:pPr lvl="0"/>
            <a:r>
              <a:rPr lang="en-US" dirty="0"/>
              <a:t>Object</a:t>
            </a:r>
          </a:p>
        </p:txBody>
      </p:sp>
      <p:sp>
        <p:nvSpPr>
          <p:cNvPr id="20" name="Picture Placeholder 18">
            <a:extLst>
              <a:ext uri="{FF2B5EF4-FFF2-40B4-BE49-F238E27FC236}">
                <a16:creationId xmlns:a16="http://schemas.microsoft.com/office/drawing/2014/main" id="{CA50A35E-7645-4F70-8ADA-229A6593E79D}"/>
              </a:ext>
            </a:extLst>
          </p:cNvPr>
          <p:cNvSpPr>
            <a:spLocks noGrp="1"/>
          </p:cNvSpPr>
          <p:nvPr>
            <p:ph type="pic" sz="quarter" idx="13" hasCustomPrompt="1"/>
          </p:nvPr>
        </p:nvSpPr>
        <p:spPr>
          <a:xfrm>
            <a:off x="6207125" y="2286000"/>
            <a:ext cx="5435600" cy="4038600"/>
          </a:xfrm>
        </p:spPr>
        <p:txBody>
          <a:bodyPr>
            <a:normAutofit/>
          </a:bodyPr>
          <a:lstStyle>
            <a:lvl1pPr marL="0" indent="0" algn="ctr">
              <a:buNone/>
              <a:defRPr sz="2000"/>
            </a:lvl1pPr>
          </a:lstStyle>
          <a:p>
            <a:r>
              <a:rPr lang="en-US" dirty="0"/>
              <a:t>Insert photo here</a:t>
            </a:r>
          </a:p>
        </p:txBody>
      </p:sp>
      <p:sp>
        <p:nvSpPr>
          <p:cNvPr id="15" name="Date Placeholder 4">
            <a:extLst>
              <a:ext uri="{FF2B5EF4-FFF2-40B4-BE49-F238E27FC236}">
                <a16:creationId xmlns:a16="http://schemas.microsoft.com/office/drawing/2014/main" id="{0190A104-68BF-4430-B596-8DF4AAFD6BA4}"/>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16" name="Footer Placeholder 5">
            <a:extLst>
              <a:ext uri="{FF2B5EF4-FFF2-40B4-BE49-F238E27FC236}">
                <a16:creationId xmlns:a16="http://schemas.microsoft.com/office/drawing/2014/main" id="{8CCC4275-F340-400B-8C07-11B2A7B22D7D}"/>
              </a:ext>
            </a:extLst>
          </p:cNvPr>
          <p:cNvSpPr>
            <a:spLocks noGrp="1"/>
          </p:cNvSpPr>
          <p:nvPr>
            <p:ph type="ftr" sz="quarter" idx="11"/>
          </p:nvPr>
        </p:nvSpPr>
        <p:spPr>
          <a:xfrm>
            <a:off x="4038600" y="6400800"/>
            <a:ext cx="4114800" cy="365125"/>
          </a:xfrm>
        </p:spPr>
        <p:txBody>
          <a:bodyPr/>
          <a:lstStyle>
            <a:lvl1pPr>
              <a:defRPr/>
            </a:lvl1pPr>
          </a:lstStyle>
          <a:p>
            <a:r>
              <a:rPr lang="en-US" dirty="0"/>
              <a:t>PRESENTATION TITLE</a:t>
            </a:r>
          </a:p>
        </p:txBody>
      </p:sp>
      <p:sp>
        <p:nvSpPr>
          <p:cNvPr id="17" name="Slide Number Placeholder 6">
            <a:extLst>
              <a:ext uri="{FF2B5EF4-FFF2-40B4-BE49-F238E27FC236}">
                <a16:creationId xmlns:a16="http://schemas.microsoft.com/office/drawing/2014/main" id="{9C38366E-8B47-475F-9F64-91C075E2FE0A}"/>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23074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DDE94BA-93DF-4A00-A48C-185D23B2FF6B}"/>
              </a:ext>
            </a:extLst>
          </p:cNvPr>
          <p:cNvSpPr>
            <a:spLocks noGrp="1"/>
          </p:cNvSpPr>
          <p:nvPr>
            <p:ph type="ctrTitle"/>
          </p:nvPr>
        </p:nvSpPr>
        <p:spPr>
          <a:xfrm>
            <a:off x="5430848" y="728905"/>
            <a:ext cx="5922952" cy="3184274"/>
          </a:xfrm>
        </p:spPr>
        <p:txBody>
          <a:bodyPr anchor="b">
            <a:normAutofit/>
          </a:bodyPr>
          <a:lstStyle/>
          <a:p>
            <a:pPr algn="l"/>
            <a:r>
              <a:rPr lang="en-US" sz="5400"/>
              <a:t>Click to edit Master title style</a:t>
            </a:r>
            <a:endParaRPr lang="en-US" sz="5400" dirty="0"/>
          </a:p>
        </p:txBody>
      </p:sp>
      <p:sp>
        <p:nvSpPr>
          <p:cNvPr id="11" name="Subtitle 2">
            <a:extLst>
              <a:ext uri="{FF2B5EF4-FFF2-40B4-BE49-F238E27FC236}">
                <a16:creationId xmlns:a16="http://schemas.microsoft.com/office/drawing/2014/main" id="{4DBB12C2-98A6-4E7C-8122-E2EE21BFC7E7}"/>
              </a:ext>
            </a:extLst>
          </p:cNvPr>
          <p:cNvSpPr>
            <a:spLocks noGrp="1"/>
          </p:cNvSpPr>
          <p:nvPr>
            <p:ph type="subTitle" idx="1"/>
          </p:nvPr>
        </p:nvSpPr>
        <p:spPr>
          <a:xfrm>
            <a:off x="5397967" y="4072044"/>
            <a:ext cx="5942079" cy="1495379"/>
          </a:xfrm>
        </p:spPr>
        <p:txBody>
          <a:bodyPr/>
          <a:lstStyle>
            <a:lvl1pPr marL="0" indent="0">
              <a:buClr>
                <a:schemeClr val="accent6"/>
              </a:buClr>
              <a:buNone/>
              <a:defRPr/>
            </a:lvl1pPr>
          </a:lstStyle>
          <a:p>
            <a:pPr algn="l"/>
            <a:r>
              <a:rPr lang="en-US"/>
              <a:t>Click to edit Master subtitle style</a:t>
            </a:r>
            <a:endParaRPr lang="en-US" dirty="0"/>
          </a:p>
        </p:txBody>
      </p:sp>
      <p:sp>
        <p:nvSpPr>
          <p:cNvPr id="18" name="Date Placeholder 10">
            <a:extLst>
              <a:ext uri="{FF2B5EF4-FFF2-40B4-BE49-F238E27FC236}">
                <a16:creationId xmlns:a16="http://schemas.microsoft.com/office/drawing/2014/main" id="{AC49D1E9-8FDA-48E9-88F2-80DF0F22B64A}"/>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19" name="Footer Placeholder 11">
            <a:extLst>
              <a:ext uri="{FF2B5EF4-FFF2-40B4-BE49-F238E27FC236}">
                <a16:creationId xmlns:a16="http://schemas.microsoft.com/office/drawing/2014/main" id="{C4FC0EA3-7981-40EF-88D1-1AAF5E60F28B}"/>
              </a:ext>
            </a:extLst>
          </p:cNvPr>
          <p:cNvSpPr>
            <a:spLocks noGrp="1"/>
          </p:cNvSpPr>
          <p:nvPr>
            <p:ph type="ftr" sz="quarter" idx="11"/>
          </p:nvPr>
        </p:nvSpPr>
        <p:spPr>
          <a:xfrm>
            <a:off x="4038600" y="6400800"/>
            <a:ext cx="4114800" cy="365125"/>
          </a:xfrm>
        </p:spPr>
        <p:txBody>
          <a:bodyPr/>
          <a:lstStyle>
            <a:lvl1pPr>
              <a:defRPr/>
            </a:lvl1pPr>
          </a:lstStyle>
          <a:p>
            <a:r>
              <a:rPr lang="en-US" dirty="0"/>
              <a:t>PRESENTATION TITLE</a:t>
            </a:r>
          </a:p>
        </p:txBody>
      </p:sp>
      <p:sp>
        <p:nvSpPr>
          <p:cNvPr id="20" name="Slide Number Placeholder 12">
            <a:extLst>
              <a:ext uri="{FF2B5EF4-FFF2-40B4-BE49-F238E27FC236}">
                <a16:creationId xmlns:a16="http://schemas.microsoft.com/office/drawing/2014/main" id="{E6BA146E-DA8D-460D-962E-8D54A903DF6D}"/>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a:t>
            </a:fld>
            <a:endParaRPr lang="en-US" dirty="0"/>
          </a:p>
        </p:txBody>
      </p:sp>
      <p:sp>
        <p:nvSpPr>
          <p:cNvPr id="16" name="Picture Placeholder 15">
            <a:extLst>
              <a:ext uri="{FF2B5EF4-FFF2-40B4-BE49-F238E27FC236}">
                <a16:creationId xmlns:a16="http://schemas.microsoft.com/office/drawing/2014/main" id="{3D93F340-CFEF-4E87-A7A5-E9177B914DB5}"/>
              </a:ext>
            </a:extLst>
          </p:cNvPr>
          <p:cNvSpPr>
            <a:spLocks noGrp="1"/>
          </p:cNvSpPr>
          <p:nvPr>
            <p:ph type="pic" sz="quarter" idx="13" hasCustomPrompt="1"/>
          </p:nvPr>
        </p:nvSpPr>
        <p:spPr>
          <a:xfrm>
            <a:off x="679450" y="574675"/>
            <a:ext cx="4311650" cy="2820988"/>
          </a:xfrm>
          <a:custGeom>
            <a:avLst/>
            <a:gdLst>
              <a:gd name="connsiteX0" fmla="*/ 337233 w 4311650"/>
              <a:gd name="connsiteY0" fmla="*/ 0 h 2820988"/>
              <a:gd name="connsiteX1" fmla="*/ 1035594 w 4311650"/>
              <a:gd name="connsiteY1" fmla="*/ 0 h 2820988"/>
              <a:gd name="connsiteX2" fmla="*/ 1035443 w 4311650"/>
              <a:gd name="connsiteY2" fmla="*/ 749 h 2820988"/>
              <a:gd name="connsiteX3" fmla="*/ 1209844 w 4311650"/>
              <a:gd name="connsiteY3" fmla="*/ 175150 h 2820988"/>
              <a:gd name="connsiteX4" fmla="*/ 1384245 w 4311650"/>
              <a:gd name="connsiteY4" fmla="*/ 749 h 2820988"/>
              <a:gd name="connsiteX5" fmla="*/ 1384094 w 4311650"/>
              <a:gd name="connsiteY5" fmla="*/ 0 h 2820988"/>
              <a:gd name="connsiteX6" fmla="*/ 4311650 w 4311650"/>
              <a:gd name="connsiteY6" fmla="*/ 0 h 2820988"/>
              <a:gd name="connsiteX7" fmla="*/ 4311650 w 4311650"/>
              <a:gd name="connsiteY7" fmla="*/ 2820988 h 2820988"/>
              <a:gd name="connsiteX8" fmla="*/ 0 w 4311650"/>
              <a:gd name="connsiteY8" fmla="*/ 2820988 h 2820988"/>
              <a:gd name="connsiteX9" fmla="*/ 0 w 4311650"/>
              <a:gd name="connsiteY9" fmla="*/ 337233 h 2820988"/>
              <a:gd name="connsiteX10" fmla="*/ 100372 w 4311650"/>
              <a:gd name="connsiteY10" fmla="*/ 236861 h 2820988"/>
              <a:gd name="connsiteX11" fmla="*/ 328865 w 4311650"/>
              <a:gd name="connsiteY11" fmla="*/ 465355 h 2820988"/>
              <a:gd name="connsiteX12" fmla="*/ 459438 w 4311650"/>
              <a:gd name="connsiteY12" fmla="*/ 465355 h 2820988"/>
              <a:gd name="connsiteX13" fmla="*/ 459438 w 4311650"/>
              <a:gd name="connsiteY13" fmla="*/ 334783 h 2820988"/>
              <a:gd name="connsiteX14" fmla="*/ 230944 w 4311650"/>
              <a:gd name="connsiteY14" fmla="*/ 106289 h 282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11650" h="2820988">
                <a:moveTo>
                  <a:pt x="337233" y="0"/>
                </a:moveTo>
                <a:lnTo>
                  <a:pt x="1035594" y="0"/>
                </a:lnTo>
                <a:lnTo>
                  <a:pt x="1035443" y="749"/>
                </a:lnTo>
                <a:cubicBezTo>
                  <a:pt x="1035443" y="97068"/>
                  <a:pt x="1113525" y="175150"/>
                  <a:pt x="1209844" y="175150"/>
                </a:cubicBezTo>
                <a:cubicBezTo>
                  <a:pt x="1306163" y="175150"/>
                  <a:pt x="1384245" y="97068"/>
                  <a:pt x="1384245" y="749"/>
                </a:cubicBezTo>
                <a:lnTo>
                  <a:pt x="1384094" y="0"/>
                </a:lnTo>
                <a:lnTo>
                  <a:pt x="4311650" y="0"/>
                </a:lnTo>
                <a:lnTo>
                  <a:pt x="4311650" y="2820988"/>
                </a:lnTo>
                <a:lnTo>
                  <a:pt x="0" y="2820988"/>
                </a:lnTo>
                <a:lnTo>
                  <a:pt x="0" y="337233"/>
                </a:lnTo>
                <a:lnTo>
                  <a:pt x="100372" y="236861"/>
                </a:lnTo>
                <a:lnTo>
                  <a:pt x="328865" y="465355"/>
                </a:lnTo>
                <a:cubicBezTo>
                  <a:pt x="364921" y="501411"/>
                  <a:pt x="423382" y="501411"/>
                  <a:pt x="459438" y="465355"/>
                </a:cubicBezTo>
                <a:cubicBezTo>
                  <a:pt x="495494" y="429299"/>
                  <a:pt x="495498" y="370842"/>
                  <a:pt x="459438" y="334783"/>
                </a:cubicBezTo>
                <a:lnTo>
                  <a:pt x="230944" y="106289"/>
                </a:lnTo>
                <a:close/>
              </a:path>
            </a:pathLst>
          </a:custGeom>
        </p:spPr>
        <p:txBody>
          <a:bodyPr wrap="square">
            <a:noAutofit/>
          </a:bodyPr>
          <a:lstStyle>
            <a:lvl1pPr marL="0" indent="0" algn="ctr">
              <a:buNone/>
              <a:defRPr sz="2000"/>
            </a:lvl1pPr>
          </a:lstStyle>
          <a:p>
            <a:r>
              <a:rPr lang="en-US" dirty="0"/>
              <a:t>Insert photo here</a:t>
            </a:r>
          </a:p>
        </p:txBody>
      </p:sp>
      <p:sp>
        <p:nvSpPr>
          <p:cNvPr id="26" name="Picture Placeholder 23">
            <a:extLst>
              <a:ext uri="{FF2B5EF4-FFF2-40B4-BE49-F238E27FC236}">
                <a16:creationId xmlns:a16="http://schemas.microsoft.com/office/drawing/2014/main" id="{CE34FBF6-A149-4B42-B3B9-271F169AFFA8}"/>
              </a:ext>
            </a:extLst>
          </p:cNvPr>
          <p:cNvSpPr>
            <a:spLocks noGrp="1"/>
          </p:cNvSpPr>
          <p:nvPr>
            <p:ph type="pic" sz="quarter" idx="14" hasCustomPrompt="1"/>
          </p:nvPr>
        </p:nvSpPr>
        <p:spPr>
          <a:xfrm>
            <a:off x="679450" y="3487738"/>
            <a:ext cx="4311650" cy="2833687"/>
          </a:xfrm>
        </p:spPr>
        <p:txBody>
          <a:bodyPr>
            <a:normAutofit/>
          </a:bodyPr>
          <a:lstStyle>
            <a:lvl1pPr marL="0" indent="0" algn="ctr">
              <a:buNone/>
              <a:defRPr sz="2000"/>
            </a:lvl1pPr>
          </a:lstStyle>
          <a:p>
            <a:r>
              <a:rPr lang="en-US" dirty="0"/>
              <a:t>Insert photo here</a:t>
            </a:r>
          </a:p>
        </p:txBody>
      </p:sp>
      <p:grpSp>
        <p:nvGrpSpPr>
          <p:cNvPr id="17" name="Group 16">
            <a:extLst>
              <a:ext uri="{FF2B5EF4-FFF2-40B4-BE49-F238E27FC236}">
                <a16:creationId xmlns:a16="http://schemas.microsoft.com/office/drawing/2014/main" id="{7CDB6B12-76FD-4280-86DE-B351366A1BC9}"/>
              </a:ext>
              <a:ext uri="{C183D7F6-B498-43B3-948B-1728B52AA6E4}">
                <adec:decorative xmlns:adec="http://schemas.microsoft.com/office/drawing/2017/decorative" val="1"/>
              </a:ext>
            </a:extLst>
          </p:cNvPr>
          <p:cNvGrpSpPr/>
          <p:nvPr userDrawn="1"/>
        </p:nvGrpSpPr>
        <p:grpSpPr>
          <a:xfrm>
            <a:off x="265908" y="173174"/>
            <a:ext cx="1797787" cy="1668695"/>
            <a:chOff x="265908" y="173174"/>
            <a:chExt cx="1797787" cy="1668695"/>
          </a:xfrm>
        </p:grpSpPr>
        <p:sp useBgFill="1">
          <p:nvSpPr>
            <p:cNvPr id="21" name="Graphic 10">
              <a:extLst>
                <a:ext uri="{FF2B5EF4-FFF2-40B4-BE49-F238E27FC236}">
                  <a16:creationId xmlns:a16="http://schemas.microsoft.com/office/drawing/2014/main" id="{0DCFA73E-0BBC-4BDD-A0D3-396BC9C659B0}"/>
                </a:ext>
              </a:extLst>
            </p:cNvPr>
            <p:cNvSpPr/>
            <p:nvPr/>
          </p:nvSpPr>
          <p:spPr>
            <a:xfrm rot="2700000">
              <a:off x="272028" y="173174"/>
              <a:ext cx="1015587" cy="10155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2" name="Oval 21">
              <a:extLst>
                <a:ext uri="{FF2B5EF4-FFF2-40B4-BE49-F238E27FC236}">
                  <a16:creationId xmlns:a16="http://schemas.microsoft.com/office/drawing/2014/main" id="{CA1CA5DB-AEE4-4355-8599-F7BD50C85C79}"/>
                </a:ext>
              </a:extLst>
            </p:cNvPr>
            <p:cNvSpPr/>
            <p:nvPr/>
          </p:nvSpPr>
          <p:spPr>
            <a:xfrm rot="10800000">
              <a:off x="265908" y="1557961"/>
              <a:ext cx="283908" cy="283908"/>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3" name="Oval 22">
              <a:extLst>
                <a:ext uri="{FF2B5EF4-FFF2-40B4-BE49-F238E27FC236}">
                  <a16:creationId xmlns:a16="http://schemas.microsoft.com/office/drawing/2014/main" id="{2005B60E-16D1-4A97-8788-9718DAF6AA95}"/>
                </a:ext>
              </a:extLst>
            </p:cNvPr>
            <p:cNvSpPr/>
            <p:nvPr/>
          </p:nvSpPr>
          <p:spPr>
            <a:xfrm rot="10800000">
              <a:off x="1714894" y="401024"/>
              <a:ext cx="348801" cy="34880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Tree>
    <p:extLst>
      <p:ext uri="{BB962C8B-B14F-4D97-AF65-F5344CB8AC3E}">
        <p14:creationId xmlns:p14="http://schemas.microsoft.com/office/powerpoint/2010/main" val="1542671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FFE2DC9A-7C93-4FE3-B388-FB7A243D948E}"/>
              </a:ext>
            </a:extLst>
          </p:cNvPr>
          <p:cNvSpPr>
            <a:spLocks noGrp="1"/>
          </p:cNvSpPr>
          <p:nvPr>
            <p:ph type="title"/>
          </p:nvPr>
        </p:nvSpPr>
        <p:spPr>
          <a:xfrm>
            <a:off x="822352" y="566127"/>
            <a:ext cx="10531448" cy="1386498"/>
          </a:xfrm>
        </p:spPr>
        <p:txBody>
          <a:bodyPr anchor="ctr">
            <a:normAutofit/>
          </a:bodyPr>
          <a:lstStyle>
            <a:lvl1pPr algn="ctr">
              <a:defRPr/>
            </a:lvl1pPr>
          </a:lstStyle>
          <a:p>
            <a:pPr algn="ctr"/>
            <a:r>
              <a:rPr lang="en-US">
                <a:latin typeface="Aller" panose="020B0603020203020204" pitchFamily="34" charset="0"/>
                <a:cs typeface="Segoe UI" panose="020B0502040204020203" pitchFamily="34" charset="0"/>
              </a:rPr>
              <a:t>Click to edit Master title style</a:t>
            </a:r>
            <a:endParaRPr lang="en-US" dirty="0">
              <a:latin typeface="Aller" panose="020B0603020203020204" pitchFamily="34" charset="0"/>
              <a:cs typeface="Segoe UI" panose="020B0502040204020203" pitchFamily="34" charset="0"/>
            </a:endParaRPr>
          </a:p>
        </p:txBody>
      </p:sp>
      <p:grpSp>
        <p:nvGrpSpPr>
          <p:cNvPr id="13" name="Group 12">
            <a:extLst>
              <a:ext uri="{FF2B5EF4-FFF2-40B4-BE49-F238E27FC236}">
                <a16:creationId xmlns:a16="http://schemas.microsoft.com/office/drawing/2014/main" id="{128A406E-B859-428A-BEC7-33F294F0F71D}"/>
              </a:ext>
              <a:ext uri="{C183D7F6-B498-43B3-948B-1728B52AA6E4}">
                <adec:decorative xmlns:adec="http://schemas.microsoft.com/office/drawing/2017/decorative" val="1"/>
              </a:ext>
            </a:extLst>
          </p:cNvPr>
          <p:cNvGrpSpPr/>
          <p:nvPr userDrawn="1"/>
        </p:nvGrpSpPr>
        <p:grpSpPr>
          <a:xfrm>
            <a:off x="9969500" y="206142"/>
            <a:ext cx="2102143" cy="1530997"/>
            <a:chOff x="9969500" y="206142"/>
            <a:chExt cx="2102143" cy="1530997"/>
          </a:xfrm>
        </p:grpSpPr>
        <p:sp useBgFill="1">
          <p:nvSpPr>
            <p:cNvPr id="14" name="Graphic 10">
              <a:extLst>
                <a:ext uri="{FF2B5EF4-FFF2-40B4-BE49-F238E27FC236}">
                  <a16:creationId xmlns:a16="http://schemas.microsoft.com/office/drawing/2014/main" id="{3B215ABC-BA07-4988-85DE-DE8F4BC0E073}"/>
                </a:ext>
              </a:extLst>
            </p:cNvPr>
            <p:cNvSpPr/>
            <p:nvPr/>
          </p:nvSpPr>
          <p:spPr>
            <a:xfrm rot="2700000">
              <a:off x="11146356" y="206142"/>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5" name="Oval 14">
              <a:extLst>
                <a:ext uri="{FF2B5EF4-FFF2-40B4-BE49-F238E27FC236}">
                  <a16:creationId xmlns:a16="http://schemas.microsoft.com/office/drawing/2014/main" id="{D909885A-5D3C-4D71-A937-69B3D935C302}"/>
                </a:ext>
              </a:extLst>
            </p:cNvPr>
            <p:cNvSpPr/>
            <p:nvPr/>
          </p:nvSpPr>
          <p:spPr>
            <a:xfrm rot="10800000">
              <a:off x="10972800" y="1475479"/>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6" name="Oval 15">
              <a:extLst>
                <a:ext uri="{FF2B5EF4-FFF2-40B4-BE49-F238E27FC236}">
                  <a16:creationId xmlns:a16="http://schemas.microsoft.com/office/drawing/2014/main" id="{1C2CCEA3-5FBC-4911-BC8F-47522E1C7A48}"/>
                </a:ext>
              </a:extLst>
            </p:cNvPr>
            <p:cNvSpPr/>
            <p:nvPr/>
          </p:nvSpPr>
          <p:spPr>
            <a:xfrm rot="10800000">
              <a:off x="9969500" y="380388"/>
              <a:ext cx="642322" cy="642322"/>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18" name="Date Placeholder 2">
            <a:extLst>
              <a:ext uri="{FF2B5EF4-FFF2-40B4-BE49-F238E27FC236}">
                <a16:creationId xmlns:a16="http://schemas.microsoft.com/office/drawing/2014/main" id="{CEBDC8E3-DB7D-444D-B9B6-36628B962FB7}"/>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19" name="Footer Placeholder 5">
            <a:extLst>
              <a:ext uri="{FF2B5EF4-FFF2-40B4-BE49-F238E27FC236}">
                <a16:creationId xmlns:a16="http://schemas.microsoft.com/office/drawing/2014/main" id="{04CF7828-4D00-4A80-A2C2-488A6CBE1601}"/>
              </a:ext>
            </a:extLst>
          </p:cNvPr>
          <p:cNvSpPr>
            <a:spLocks noGrp="1"/>
          </p:cNvSpPr>
          <p:nvPr>
            <p:ph type="ftr" sz="quarter" idx="11"/>
          </p:nvPr>
        </p:nvSpPr>
        <p:spPr>
          <a:xfrm>
            <a:off x="4038600" y="6400800"/>
            <a:ext cx="4114800" cy="365125"/>
          </a:xfrm>
        </p:spPr>
        <p:txBody>
          <a:bodyPr/>
          <a:lstStyle>
            <a:lvl1pPr>
              <a:defRPr/>
            </a:lvl1pPr>
          </a:lstStyle>
          <a:p>
            <a:r>
              <a:rPr lang="en-US" dirty="0"/>
              <a:t>PRESENTATION TITLE</a:t>
            </a:r>
          </a:p>
        </p:txBody>
      </p:sp>
      <p:sp>
        <p:nvSpPr>
          <p:cNvPr id="20" name="Slide Number Placeholder 6">
            <a:extLst>
              <a:ext uri="{FF2B5EF4-FFF2-40B4-BE49-F238E27FC236}">
                <a16:creationId xmlns:a16="http://schemas.microsoft.com/office/drawing/2014/main" id="{1A7427F8-39B8-4BCB-8133-43D6D1ABAA7C}"/>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a:t>
            </a:fld>
            <a:endParaRPr lang="en-US" dirty="0"/>
          </a:p>
        </p:txBody>
      </p:sp>
      <p:sp>
        <p:nvSpPr>
          <p:cNvPr id="3" name="Content Placeholder 2">
            <a:extLst>
              <a:ext uri="{FF2B5EF4-FFF2-40B4-BE49-F238E27FC236}">
                <a16:creationId xmlns:a16="http://schemas.microsoft.com/office/drawing/2014/main" id="{E2EEF69E-6727-40D9-9752-CE0768FA0791}"/>
              </a:ext>
            </a:extLst>
          </p:cNvPr>
          <p:cNvSpPr>
            <a:spLocks noGrp="1"/>
          </p:cNvSpPr>
          <p:nvPr>
            <p:ph sz="quarter" idx="13" hasCustomPrompt="1"/>
          </p:nvPr>
        </p:nvSpPr>
        <p:spPr>
          <a:xfrm>
            <a:off x="1335088" y="1952625"/>
            <a:ext cx="9521825" cy="4049713"/>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Content</a:t>
            </a:r>
          </a:p>
        </p:txBody>
      </p:sp>
    </p:spTree>
    <p:extLst>
      <p:ext uri="{BB962C8B-B14F-4D97-AF65-F5344CB8AC3E}">
        <p14:creationId xmlns:p14="http://schemas.microsoft.com/office/powerpoint/2010/main" val="1142033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693AFB7-EE11-42A5-A443-CEE872841BD5}"/>
              </a:ext>
            </a:extLst>
          </p:cNvPr>
          <p:cNvSpPr>
            <a:spLocks noGrp="1"/>
          </p:cNvSpPr>
          <p:nvPr>
            <p:ph type="title"/>
          </p:nvPr>
        </p:nvSpPr>
        <p:spPr>
          <a:xfrm>
            <a:off x="822352" y="566127"/>
            <a:ext cx="10531448" cy="1386498"/>
          </a:xfrm>
        </p:spPr>
        <p:txBody>
          <a:bodyPr anchor="ctr">
            <a:normAutofit/>
          </a:bodyPr>
          <a:lstStyle>
            <a:lvl1pPr algn="ctr">
              <a:defRPr/>
            </a:lvl1pPr>
          </a:lstStyle>
          <a:p>
            <a:pPr algn="ctr"/>
            <a:r>
              <a:rPr lang="en-US">
                <a:latin typeface="Aller" panose="020B0603020203020204" pitchFamily="34" charset="0"/>
                <a:cs typeface="Segoe UI" panose="020B0502040204020203" pitchFamily="34" charset="0"/>
              </a:rPr>
              <a:t>Click to edit Master title style</a:t>
            </a:r>
            <a:endParaRPr lang="en-US" dirty="0">
              <a:latin typeface="Aller" panose="020B0603020203020204" pitchFamily="34" charset="0"/>
              <a:cs typeface="Segoe UI" panose="020B0502040204020203" pitchFamily="34" charset="0"/>
            </a:endParaRPr>
          </a:p>
        </p:txBody>
      </p:sp>
      <p:grpSp>
        <p:nvGrpSpPr>
          <p:cNvPr id="7" name="Group 6">
            <a:extLst>
              <a:ext uri="{FF2B5EF4-FFF2-40B4-BE49-F238E27FC236}">
                <a16:creationId xmlns:a16="http://schemas.microsoft.com/office/drawing/2014/main" id="{24365C1B-8502-4C76-A183-977A61681004}"/>
              </a:ext>
              <a:ext uri="{C183D7F6-B498-43B3-948B-1728B52AA6E4}">
                <adec:decorative xmlns:adec="http://schemas.microsoft.com/office/drawing/2017/decorative" val="1"/>
              </a:ext>
            </a:extLst>
          </p:cNvPr>
          <p:cNvGrpSpPr/>
          <p:nvPr userDrawn="1"/>
        </p:nvGrpSpPr>
        <p:grpSpPr>
          <a:xfrm>
            <a:off x="9969500" y="206142"/>
            <a:ext cx="2102143" cy="1530997"/>
            <a:chOff x="9969500" y="206142"/>
            <a:chExt cx="2102143" cy="1530997"/>
          </a:xfrm>
        </p:grpSpPr>
        <p:sp useBgFill="1">
          <p:nvSpPr>
            <p:cNvPr id="8" name="Graphic 10">
              <a:extLst>
                <a:ext uri="{FF2B5EF4-FFF2-40B4-BE49-F238E27FC236}">
                  <a16:creationId xmlns:a16="http://schemas.microsoft.com/office/drawing/2014/main" id="{8B301D95-DC48-420E-A7BA-A8B0209F7CC6}"/>
                </a:ext>
              </a:extLst>
            </p:cNvPr>
            <p:cNvSpPr/>
            <p:nvPr/>
          </p:nvSpPr>
          <p:spPr>
            <a:xfrm rot="2700000">
              <a:off x="11146356" y="206142"/>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9" name="Oval 8">
              <a:extLst>
                <a:ext uri="{FF2B5EF4-FFF2-40B4-BE49-F238E27FC236}">
                  <a16:creationId xmlns:a16="http://schemas.microsoft.com/office/drawing/2014/main" id="{4437A3E9-B343-4F63-8EB3-E20E196ADA6F}"/>
                </a:ext>
              </a:extLst>
            </p:cNvPr>
            <p:cNvSpPr/>
            <p:nvPr/>
          </p:nvSpPr>
          <p:spPr>
            <a:xfrm rot="10800000">
              <a:off x="10972800" y="1475479"/>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0" name="Oval 9">
              <a:extLst>
                <a:ext uri="{FF2B5EF4-FFF2-40B4-BE49-F238E27FC236}">
                  <a16:creationId xmlns:a16="http://schemas.microsoft.com/office/drawing/2014/main" id="{1CE068AC-F212-42BF-A1F0-707A57D7DE65}"/>
                </a:ext>
              </a:extLst>
            </p:cNvPr>
            <p:cNvSpPr/>
            <p:nvPr/>
          </p:nvSpPr>
          <p:spPr>
            <a:xfrm rot="10800000">
              <a:off x="9969500" y="380388"/>
              <a:ext cx="642322" cy="642322"/>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11" name="Date Placeholder 2">
            <a:extLst>
              <a:ext uri="{FF2B5EF4-FFF2-40B4-BE49-F238E27FC236}">
                <a16:creationId xmlns:a16="http://schemas.microsoft.com/office/drawing/2014/main" id="{0538589D-580E-49A3-9B5F-41A31152C491}"/>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12" name="Footer Placeholder 5">
            <a:extLst>
              <a:ext uri="{FF2B5EF4-FFF2-40B4-BE49-F238E27FC236}">
                <a16:creationId xmlns:a16="http://schemas.microsoft.com/office/drawing/2014/main" id="{9AFEC8BE-6E4C-4E48-A75A-8F63DDB25739}"/>
              </a:ext>
            </a:extLst>
          </p:cNvPr>
          <p:cNvSpPr>
            <a:spLocks noGrp="1"/>
          </p:cNvSpPr>
          <p:nvPr>
            <p:ph type="ftr" sz="quarter" idx="11"/>
          </p:nvPr>
        </p:nvSpPr>
        <p:spPr>
          <a:xfrm>
            <a:off x="4038600" y="6400800"/>
            <a:ext cx="4114800" cy="365125"/>
          </a:xfrm>
        </p:spPr>
        <p:txBody>
          <a:bodyPr/>
          <a:lstStyle>
            <a:lvl1pPr>
              <a:defRPr/>
            </a:lvl1pPr>
          </a:lstStyle>
          <a:p>
            <a:r>
              <a:rPr lang="en-US" dirty="0"/>
              <a:t>PRESENTATION TITLE</a:t>
            </a:r>
          </a:p>
        </p:txBody>
      </p:sp>
      <p:sp>
        <p:nvSpPr>
          <p:cNvPr id="13" name="Slide Number Placeholder 6">
            <a:extLst>
              <a:ext uri="{FF2B5EF4-FFF2-40B4-BE49-F238E27FC236}">
                <a16:creationId xmlns:a16="http://schemas.microsoft.com/office/drawing/2014/main" id="{3CE8A72A-AC7D-4CE3-9724-0A703AEEB0F5}"/>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a:t>
            </a:fld>
            <a:endParaRPr lang="en-US" dirty="0"/>
          </a:p>
        </p:txBody>
      </p:sp>
      <p:sp>
        <p:nvSpPr>
          <p:cNvPr id="3" name="Content Placeholder 2">
            <a:extLst>
              <a:ext uri="{FF2B5EF4-FFF2-40B4-BE49-F238E27FC236}">
                <a16:creationId xmlns:a16="http://schemas.microsoft.com/office/drawing/2014/main" id="{8450B9E2-00B0-4447-A8A1-C344DC673C6B}"/>
              </a:ext>
            </a:extLst>
          </p:cNvPr>
          <p:cNvSpPr>
            <a:spLocks noGrp="1"/>
          </p:cNvSpPr>
          <p:nvPr>
            <p:ph sz="quarter" idx="13" hasCustomPrompt="1"/>
          </p:nvPr>
        </p:nvSpPr>
        <p:spPr>
          <a:xfrm>
            <a:off x="1762125" y="2362200"/>
            <a:ext cx="8639175" cy="3314700"/>
          </a:xfrm>
        </p:spPr>
        <p:txBody>
          <a:bodyPr>
            <a:normAutofit/>
          </a:bodyPr>
          <a:lstStyle>
            <a:lvl1pPr marL="0" indent="0">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Content</a:t>
            </a:r>
          </a:p>
        </p:txBody>
      </p:sp>
    </p:spTree>
    <p:extLst>
      <p:ext uri="{BB962C8B-B14F-4D97-AF65-F5344CB8AC3E}">
        <p14:creationId xmlns:p14="http://schemas.microsoft.com/office/powerpoint/2010/main" val="2443369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D4A9F27B-681F-4AFD-B774-93B4D7E7C4AB}"/>
              </a:ext>
            </a:extLst>
          </p:cNvPr>
          <p:cNvSpPr>
            <a:spLocks noGrp="1"/>
          </p:cNvSpPr>
          <p:nvPr>
            <p:ph type="pic" sz="quarter" idx="13" hasCustomPrompt="1"/>
          </p:nvPr>
        </p:nvSpPr>
        <p:spPr>
          <a:xfrm>
            <a:off x="542925" y="0"/>
            <a:ext cx="11106150" cy="6303588"/>
          </a:xfrm>
          <a:custGeom>
            <a:avLst/>
            <a:gdLst>
              <a:gd name="connsiteX0" fmla="*/ 0 w 11106150"/>
              <a:gd name="connsiteY0" fmla="*/ 0 h 6303588"/>
              <a:gd name="connsiteX1" fmla="*/ 11106150 w 11106150"/>
              <a:gd name="connsiteY1" fmla="*/ 0 h 6303588"/>
              <a:gd name="connsiteX2" fmla="*/ 11106150 w 11106150"/>
              <a:gd name="connsiteY2" fmla="*/ 5562639 h 6303588"/>
              <a:gd name="connsiteX3" fmla="*/ 11105955 w 11106150"/>
              <a:gd name="connsiteY3" fmla="*/ 5562599 h 6303588"/>
              <a:gd name="connsiteX4" fmla="*/ 10938762 w 11106150"/>
              <a:gd name="connsiteY4" fmla="*/ 5729792 h 6303588"/>
              <a:gd name="connsiteX5" fmla="*/ 11105955 w 11106150"/>
              <a:gd name="connsiteY5" fmla="*/ 5896985 h 6303588"/>
              <a:gd name="connsiteX6" fmla="*/ 11106150 w 11106150"/>
              <a:gd name="connsiteY6" fmla="*/ 5896946 h 6303588"/>
              <a:gd name="connsiteX7" fmla="*/ 11106150 w 11106150"/>
              <a:gd name="connsiteY7" fmla="*/ 6303588 h 6303588"/>
              <a:gd name="connsiteX8" fmla="*/ 0 w 11106150"/>
              <a:gd name="connsiteY8" fmla="*/ 6303588 h 6303588"/>
              <a:gd name="connsiteX9" fmla="*/ 0 w 11106150"/>
              <a:gd name="connsiteY9" fmla="*/ 1178324 h 6303588"/>
              <a:gd name="connsiteX10" fmla="*/ 195 w 11106150"/>
              <a:gd name="connsiteY10" fmla="*/ 1178130 h 6303588"/>
              <a:gd name="connsiteX11" fmla="*/ 194290 w 11106150"/>
              <a:gd name="connsiteY11" fmla="*/ 1372225 h 6303588"/>
              <a:gd name="connsiteX12" fmla="*/ 305205 w 11106150"/>
              <a:gd name="connsiteY12" fmla="*/ 1372225 h 6303588"/>
              <a:gd name="connsiteX13" fmla="*/ 305205 w 11106150"/>
              <a:gd name="connsiteY13" fmla="*/ 1261310 h 6303588"/>
              <a:gd name="connsiteX14" fmla="*/ 111110 w 11106150"/>
              <a:gd name="connsiteY14" fmla="*/ 1067214 h 6303588"/>
              <a:gd name="connsiteX15" fmla="*/ 305202 w 11106150"/>
              <a:gd name="connsiteY15" fmla="*/ 873123 h 6303588"/>
              <a:gd name="connsiteX16" fmla="*/ 305202 w 11106150"/>
              <a:gd name="connsiteY16" fmla="*/ 762207 h 6303588"/>
              <a:gd name="connsiteX17" fmla="*/ 194286 w 11106150"/>
              <a:gd name="connsiteY17" fmla="*/ 762207 h 6303588"/>
              <a:gd name="connsiteX18" fmla="*/ 191 w 11106150"/>
              <a:gd name="connsiteY18" fmla="*/ 956302 h 6303588"/>
              <a:gd name="connsiteX19" fmla="*/ 0 w 11106150"/>
              <a:gd name="connsiteY19" fmla="*/ 956111 h 630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106150" h="6303588">
                <a:moveTo>
                  <a:pt x="0" y="0"/>
                </a:moveTo>
                <a:lnTo>
                  <a:pt x="11106150" y="0"/>
                </a:lnTo>
                <a:lnTo>
                  <a:pt x="11106150" y="5562639"/>
                </a:lnTo>
                <a:lnTo>
                  <a:pt x="11105955" y="5562599"/>
                </a:lnTo>
                <a:cubicBezTo>
                  <a:pt x="11013617" y="5562599"/>
                  <a:pt x="10938762" y="5637454"/>
                  <a:pt x="10938762" y="5729792"/>
                </a:cubicBezTo>
                <a:cubicBezTo>
                  <a:pt x="10938762" y="5822130"/>
                  <a:pt x="11013617" y="5896985"/>
                  <a:pt x="11105955" y="5896985"/>
                </a:cubicBezTo>
                <a:lnTo>
                  <a:pt x="11106150" y="5896946"/>
                </a:lnTo>
                <a:lnTo>
                  <a:pt x="11106150" y="6303588"/>
                </a:lnTo>
                <a:lnTo>
                  <a:pt x="0" y="6303588"/>
                </a:lnTo>
                <a:lnTo>
                  <a:pt x="0" y="1178324"/>
                </a:lnTo>
                <a:lnTo>
                  <a:pt x="195" y="1178130"/>
                </a:lnTo>
                <a:lnTo>
                  <a:pt x="194290" y="1372225"/>
                </a:lnTo>
                <a:cubicBezTo>
                  <a:pt x="224917" y="1402853"/>
                  <a:pt x="274577" y="1402853"/>
                  <a:pt x="305205" y="1372225"/>
                </a:cubicBezTo>
                <a:cubicBezTo>
                  <a:pt x="335833" y="1341597"/>
                  <a:pt x="335836" y="1291941"/>
                  <a:pt x="305205" y="1261310"/>
                </a:cubicBezTo>
                <a:lnTo>
                  <a:pt x="111110" y="1067214"/>
                </a:lnTo>
                <a:lnTo>
                  <a:pt x="305202" y="873123"/>
                </a:lnTo>
                <a:cubicBezTo>
                  <a:pt x="335830" y="842495"/>
                  <a:pt x="335833" y="792838"/>
                  <a:pt x="305202" y="762207"/>
                </a:cubicBezTo>
                <a:cubicBezTo>
                  <a:pt x="274574" y="731580"/>
                  <a:pt x="224914" y="731580"/>
                  <a:pt x="194286" y="762207"/>
                </a:cubicBezTo>
                <a:lnTo>
                  <a:pt x="191" y="956302"/>
                </a:lnTo>
                <a:lnTo>
                  <a:pt x="0" y="956111"/>
                </a:lnTo>
                <a:close/>
              </a:path>
            </a:pathLst>
          </a:custGeom>
        </p:spPr>
        <p:txBody>
          <a:bodyPr wrap="square">
            <a:noAutofit/>
          </a:bodyPr>
          <a:lstStyle>
            <a:lvl1pPr marL="0" indent="0" algn="ctr">
              <a:buNone/>
              <a:defRPr sz="2000"/>
            </a:lvl1pPr>
          </a:lstStyle>
          <a:p>
            <a:r>
              <a:rPr lang="en-US" dirty="0"/>
              <a:t>Insert photo here</a:t>
            </a:r>
          </a:p>
        </p:txBody>
      </p:sp>
      <p:sp>
        <p:nvSpPr>
          <p:cNvPr id="2" name="Title 1">
            <a:extLst>
              <a:ext uri="{FF2B5EF4-FFF2-40B4-BE49-F238E27FC236}">
                <a16:creationId xmlns:a16="http://schemas.microsoft.com/office/drawing/2014/main" id="{C5CF2BD1-012F-4FC1-8150-5ABFB71D8000}"/>
              </a:ext>
            </a:extLst>
          </p:cNvPr>
          <p:cNvSpPr>
            <a:spLocks noGrp="1"/>
          </p:cNvSpPr>
          <p:nvPr>
            <p:ph type="title" hasCustomPrompt="1"/>
          </p:nvPr>
        </p:nvSpPr>
        <p:spPr>
          <a:xfrm>
            <a:off x="1209675" y="1188084"/>
            <a:ext cx="4886325" cy="3353435"/>
          </a:xfrm>
        </p:spPr>
        <p:txBody>
          <a:bodyPr anchor="t"/>
          <a:lstStyle>
            <a:lvl1pPr>
              <a:lnSpc>
                <a:spcPct val="110000"/>
              </a:lnSpc>
              <a:spcBef>
                <a:spcPts val="1000"/>
              </a:spcBef>
              <a:defRPr>
                <a:solidFill>
                  <a:schemeClr val="bg1"/>
                </a:solidFill>
                <a:effectLst>
                  <a:outerShdw blurRad="38100" dist="38100" dir="2700000" algn="tl">
                    <a:srgbClr val="000000">
                      <a:alpha val="43137"/>
                    </a:srgbClr>
                  </a:outerShdw>
                </a:effectLst>
              </a:defRPr>
            </a:lvl1pPr>
          </a:lstStyle>
          <a:p>
            <a:r>
              <a:rPr lang="en-US" dirty="0"/>
              <a:t>Click to insert title</a:t>
            </a:r>
          </a:p>
        </p:txBody>
      </p:sp>
      <p:sp>
        <p:nvSpPr>
          <p:cNvPr id="19" name="Text Placeholder 17">
            <a:extLst>
              <a:ext uri="{FF2B5EF4-FFF2-40B4-BE49-F238E27FC236}">
                <a16:creationId xmlns:a16="http://schemas.microsoft.com/office/drawing/2014/main" id="{CA5CDEBD-7143-4A5E-8992-1CC22CCB7DAC}"/>
              </a:ext>
            </a:extLst>
          </p:cNvPr>
          <p:cNvSpPr>
            <a:spLocks noGrp="1"/>
          </p:cNvSpPr>
          <p:nvPr>
            <p:ph type="body" sz="quarter" idx="15" hasCustomPrompt="1"/>
          </p:nvPr>
        </p:nvSpPr>
        <p:spPr>
          <a:xfrm>
            <a:off x="1209675" y="4744720"/>
            <a:ext cx="4886325" cy="802640"/>
          </a:xfrm>
        </p:spPr>
        <p:txBody>
          <a:bodyPr>
            <a:normAutofit/>
          </a:bodyPr>
          <a:lstStyle>
            <a:lvl1pPr marL="0" indent="0">
              <a:buNone/>
              <a:defRPr sz="2800">
                <a:solidFill>
                  <a:schemeClr val="bg1"/>
                </a:solidFill>
                <a:effectLst>
                  <a:outerShdw blurRad="38100" dist="38100" dir="2700000" algn="tl">
                    <a:srgbClr val="000000">
                      <a:alpha val="43137"/>
                    </a:srgbClr>
                  </a:outerShdw>
                </a:effectLst>
              </a:defRPr>
            </a:lvl1pPr>
          </a:lstStyle>
          <a:p>
            <a:pPr lvl="0"/>
            <a:r>
              <a:rPr lang="en-US" dirty="0"/>
              <a:t>Click to insert subtitle</a:t>
            </a:r>
          </a:p>
        </p:txBody>
      </p:sp>
      <p:sp>
        <p:nvSpPr>
          <p:cNvPr id="11" name="Date Placeholder 4">
            <a:extLst>
              <a:ext uri="{FF2B5EF4-FFF2-40B4-BE49-F238E27FC236}">
                <a16:creationId xmlns:a16="http://schemas.microsoft.com/office/drawing/2014/main" id="{3310B848-1DD7-4FAE-9A29-A903AB28D510}"/>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12" name="Footer Placeholder 10">
            <a:extLst>
              <a:ext uri="{FF2B5EF4-FFF2-40B4-BE49-F238E27FC236}">
                <a16:creationId xmlns:a16="http://schemas.microsoft.com/office/drawing/2014/main" id="{C4EABCE6-B9A0-4478-8470-10FE3275E97D}"/>
              </a:ext>
            </a:extLst>
          </p:cNvPr>
          <p:cNvSpPr>
            <a:spLocks noGrp="1"/>
          </p:cNvSpPr>
          <p:nvPr>
            <p:ph type="ftr" sz="quarter" idx="11"/>
          </p:nvPr>
        </p:nvSpPr>
        <p:spPr>
          <a:xfrm>
            <a:off x="4038600" y="6400800"/>
            <a:ext cx="4114800" cy="365125"/>
          </a:xfrm>
        </p:spPr>
        <p:txBody>
          <a:bodyPr/>
          <a:lstStyle>
            <a:lvl1pPr>
              <a:defRPr/>
            </a:lvl1pPr>
          </a:lstStyle>
          <a:p>
            <a:r>
              <a:rPr lang="en-US" dirty="0"/>
              <a:t>PRESENTATION TITLE</a:t>
            </a:r>
          </a:p>
        </p:txBody>
      </p:sp>
      <p:sp>
        <p:nvSpPr>
          <p:cNvPr id="13" name="Slide Number Placeholder 11">
            <a:extLst>
              <a:ext uri="{FF2B5EF4-FFF2-40B4-BE49-F238E27FC236}">
                <a16:creationId xmlns:a16="http://schemas.microsoft.com/office/drawing/2014/main" id="{7BC00746-548B-44E3-BCF4-D999C0384B32}"/>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a:t>
            </a:fld>
            <a:endParaRPr lang="en-US" dirty="0"/>
          </a:p>
        </p:txBody>
      </p:sp>
      <p:grpSp>
        <p:nvGrpSpPr>
          <p:cNvPr id="17" name="Group 16">
            <a:extLst>
              <a:ext uri="{FF2B5EF4-FFF2-40B4-BE49-F238E27FC236}">
                <a16:creationId xmlns:a16="http://schemas.microsoft.com/office/drawing/2014/main" id="{0C47AB42-9344-4388-8186-987D011AC256}"/>
              </a:ext>
              <a:ext uri="{C183D7F6-B498-43B3-948B-1728B52AA6E4}">
                <adec:decorative xmlns:adec="http://schemas.microsoft.com/office/drawing/2017/decorative" val="1"/>
              </a:ext>
            </a:extLst>
          </p:cNvPr>
          <p:cNvGrpSpPr/>
          <p:nvPr userDrawn="1"/>
        </p:nvGrpSpPr>
        <p:grpSpPr>
          <a:xfrm>
            <a:off x="111772" y="635870"/>
            <a:ext cx="11704301" cy="5261115"/>
            <a:chOff x="111772" y="635870"/>
            <a:chExt cx="11704301" cy="5261115"/>
          </a:xfrm>
        </p:grpSpPr>
        <p:sp useBgFill="1">
          <p:nvSpPr>
            <p:cNvPr id="18" name="Graphic 10">
              <a:extLst>
                <a:ext uri="{FF2B5EF4-FFF2-40B4-BE49-F238E27FC236}">
                  <a16:creationId xmlns:a16="http://schemas.microsoft.com/office/drawing/2014/main" id="{AF670C5B-6404-41AC-9E4B-7079704AD98F}"/>
                </a:ext>
              </a:extLst>
            </p:cNvPr>
            <p:cNvSpPr/>
            <p:nvPr/>
          </p:nvSpPr>
          <p:spPr>
            <a:xfrm rot="2700000">
              <a:off x="111772" y="635870"/>
              <a:ext cx="862695" cy="862695"/>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0" name="Oval 19">
              <a:extLst>
                <a:ext uri="{FF2B5EF4-FFF2-40B4-BE49-F238E27FC236}">
                  <a16:creationId xmlns:a16="http://schemas.microsoft.com/office/drawing/2014/main" id="{06EEC11D-FD72-4E2C-9BE7-0ADDCC1FCDA0}"/>
                </a:ext>
              </a:extLst>
            </p:cNvPr>
            <p:cNvSpPr/>
            <p:nvPr/>
          </p:nvSpPr>
          <p:spPr>
            <a:xfrm rot="10800000">
              <a:off x="11481688" y="5562600"/>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Tree>
    <p:extLst>
      <p:ext uri="{BB962C8B-B14F-4D97-AF65-F5344CB8AC3E}">
        <p14:creationId xmlns:p14="http://schemas.microsoft.com/office/powerpoint/2010/main" val="117579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C926DD1-2816-4B16-9809-3DD34B7DD0BA}"/>
              </a:ext>
            </a:extLst>
          </p:cNvPr>
          <p:cNvSpPr>
            <a:spLocks noGrp="1"/>
          </p:cNvSpPr>
          <p:nvPr>
            <p:ph type="title"/>
          </p:nvPr>
        </p:nvSpPr>
        <p:spPr>
          <a:xfrm>
            <a:off x="457200" y="544786"/>
            <a:ext cx="11238346" cy="836339"/>
          </a:xfrm>
        </p:spPr>
        <p:txBody>
          <a:bodyPr anchor="t">
            <a:normAutofit/>
          </a:bodyPr>
          <a:lstStyle/>
          <a:p>
            <a:r>
              <a:rPr lang="en-US">
                <a:cs typeface="Segoe UI" panose="020B0502040204020203" pitchFamily="34" charset="0"/>
              </a:rPr>
              <a:t>Click to edit Master title style</a:t>
            </a:r>
            <a:endParaRPr lang="en-US" dirty="0">
              <a:cs typeface="Segoe UI" panose="020B0502040204020203" pitchFamily="34" charset="0"/>
            </a:endParaRPr>
          </a:p>
        </p:txBody>
      </p:sp>
      <p:grpSp>
        <p:nvGrpSpPr>
          <p:cNvPr id="10" name="Group 9">
            <a:extLst>
              <a:ext uri="{FF2B5EF4-FFF2-40B4-BE49-F238E27FC236}">
                <a16:creationId xmlns:a16="http://schemas.microsoft.com/office/drawing/2014/main" id="{C3584E3F-FDB4-479B-BC59-3152EAFFA139}"/>
              </a:ext>
              <a:ext uri="{C183D7F6-B498-43B3-948B-1728B52AA6E4}">
                <adec:decorative xmlns:adec="http://schemas.microsoft.com/office/drawing/2017/decorative" val="1"/>
              </a:ext>
            </a:extLst>
          </p:cNvPr>
          <p:cNvGrpSpPr/>
          <p:nvPr userDrawn="1"/>
        </p:nvGrpSpPr>
        <p:grpSpPr>
          <a:xfrm>
            <a:off x="10134054" y="381222"/>
            <a:ext cx="1776608" cy="1547254"/>
            <a:chOff x="10134054" y="381222"/>
            <a:chExt cx="1776608" cy="1547254"/>
          </a:xfrm>
        </p:grpSpPr>
        <p:sp useBgFill="1">
          <p:nvSpPr>
            <p:cNvPr id="11" name="Graphic 10">
              <a:extLst>
                <a:ext uri="{FF2B5EF4-FFF2-40B4-BE49-F238E27FC236}">
                  <a16:creationId xmlns:a16="http://schemas.microsoft.com/office/drawing/2014/main" id="{192E3F94-4B07-4FE3-90A9-AF47C6013652}"/>
                </a:ext>
              </a:extLst>
            </p:cNvPr>
            <p:cNvSpPr/>
            <p:nvPr/>
          </p:nvSpPr>
          <p:spPr>
            <a:xfrm rot="2700000">
              <a:off x="10895075" y="863805"/>
              <a:ext cx="1015587" cy="10155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2" name="Oval 11">
              <a:extLst>
                <a:ext uri="{FF2B5EF4-FFF2-40B4-BE49-F238E27FC236}">
                  <a16:creationId xmlns:a16="http://schemas.microsoft.com/office/drawing/2014/main" id="{62F713CE-DF71-4FAD-B02B-77E8F93B0926}"/>
                </a:ext>
              </a:extLst>
            </p:cNvPr>
            <p:cNvSpPr/>
            <p:nvPr/>
          </p:nvSpPr>
          <p:spPr>
            <a:xfrm rot="10800000">
              <a:off x="10318364" y="1752600"/>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3" name="Oval 12">
              <a:extLst>
                <a:ext uri="{FF2B5EF4-FFF2-40B4-BE49-F238E27FC236}">
                  <a16:creationId xmlns:a16="http://schemas.microsoft.com/office/drawing/2014/main" id="{CC3EC1C1-7E3D-4CDF-A1AA-25385A5AA5D8}"/>
                </a:ext>
              </a:extLst>
            </p:cNvPr>
            <p:cNvSpPr/>
            <p:nvPr/>
          </p:nvSpPr>
          <p:spPr>
            <a:xfrm rot="10800000">
              <a:off x="10134054" y="381222"/>
              <a:ext cx="544496" cy="54449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14" name="Date Placeholder 2">
            <a:extLst>
              <a:ext uri="{FF2B5EF4-FFF2-40B4-BE49-F238E27FC236}">
                <a16:creationId xmlns:a16="http://schemas.microsoft.com/office/drawing/2014/main" id="{8B388008-154C-4BD4-8E16-D1CB0E1DD63B}"/>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15" name="Footer Placeholder 5">
            <a:extLst>
              <a:ext uri="{FF2B5EF4-FFF2-40B4-BE49-F238E27FC236}">
                <a16:creationId xmlns:a16="http://schemas.microsoft.com/office/drawing/2014/main" id="{355FD3E6-3F42-47F9-9F0F-A5E7C7CBFBA5}"/>
              </a:ext>
            </a:extLst>
          </p:cNvPr>
          <p:cNvSpPr>
            <a:spLocks noGrp="1"/>
          </p:cNvSpPr>
          <p:nvPr>
            <p:ph type="ftr" sz="quarter" idx="11"/>
          </p:nvPr>
        </p:nvSpPr>
        <p:spPr>
          <a:xfrm>
            <a:off x="4038600" y="6400800"/>
            <a:ext cx="4114800" cy="365125"/>
          </a:xfrm>
        </p:spPr>
        <p:txBody>
          <a:bodyPr/>
          <a:lstStyle>
            <a:lvl1pPr>
              <a:defRPr/>
            </a:lvl1pPr>
          </a:lstStyle>
          <a:p>
            <a:r>
              <a:rPr lang="en-US" dirty="0"/>
              <a:t>PRESENTATION TITLE</a:t>
            </a:r>
          </a:p>
        </p:txBody>
      </p:sp>
      <p:sp>
        <p:nvSpPr>
          <p:cNvPr id="16" name="Slide Number Placeholder 6">
            <a:extLst>
              <a:ext uri="{FF2B5EF4-FFF2-40B4-BE49-F238E27FC236}">
                <a16:creationId xmlns:a16="http://schemas.microsoft.com/office/drawing/2014/main" id="{585F908B-6798-4558-9125-E8DBC196B5EA}"/>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a:t>
            </a:fld>
            <a:endParaRPr lang="en-US" dirty="0"/>
          </a:p>
        </p:txBody>
      </p:sp>
      <p:sp>
        <p:nvSpPr>
          <p:cNvPr id="3" name="Content Placeholder 2">
            <a:extLst>
              <a:ext uri="{FF2B5EF4-FFF2-40B4-BE49-F238E27FC236}">
                <a16:creationId xmlns:a16="http://schemas.microsoft.com/office/drawing/2014/main" id="{14F1084A-D16F-4367-BA81-D50E03436FD9}"/>
              </a:ext>
            </a:extLst>
          </p:cNvPr>
          <p:cNvSpPr>
            <a:spLocks noGrp="1"/>
          </p:cNvSpPr>
          <p:nvPr>
            <p:ph sz="quarter" idx="13" hasCustomPrompt="1"/>
          </p:nvPr>
        </p:nvSpPr>
        <p:spPr>
          <a:xfrm>
            <a:off x="390525" y="1962150"/>
            <a:ext cx="11407775" cy="4351338"/>
          </a:xfrm>
        </p:spPr>
        <p:txBody>
          <a:bodyPr>
            <a:normAutofit/>
          </a:bodyPr>
          <a:lstStyle>
            <a:lvl1pPr marL="0" indent="0">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Content</a:t>
            </a:r>
          </a:p>
        </p:txBody>
      </p:sp>
    </p:spTree>
    <p:extLst>
      <p:ext uri="{BB962C8B-B14F-4D97-AF65-F5344CB8AC3E}">
        <p14:creationId xmlns:p14="http://schemas.microsoft.com/office/powerpoint/2010/main" val="943515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85333DF-B319-4AE9-B2FF-17CB683E9911}"/>
              </a:ext>
            </a:extLst>
          </p:cNvPr>
          <p:cNvSpPr>
            <a:spLocks noGrp="1"/>
          </p:cNvSpPr>
          <p:nvPr>
            <p:ph type="title"/>
          </p:nvPr>
        </p:nvSpPr>
        <p:spPr>
          <a:xfrm>
            <a:off x="457200" y="544786"/>
            <a:ext cx="11238346" cy="836339"/>
          </a:xfrm>
        </p:spPr>
        <p:txBody>
          <a:bodyPr anchor="t">
            <a:normAutofit/>
          </a:bodyPr>
          <a:lstStyle/>
          <a:p>
            <a:r>
              <a:rPr lang="en-US">
                <a:cs typeface="Segoe UI" panose="020B0502040204020203" pitchFamily="34" charset="0"/>
              </a:rPr>
              <a:t>Click to edit Master title style</a:t>
            </a:r>
            <a:endParaRPr lang="en-US" dirty="0">
              <a:cs typeface="Segoe UI" panose="020B0502040204020203" pitchFamily="34" charset="0"/>
            </a:endParaRPr>
          </a:p>
        </p:txBody>
      </p:sp>
      <p:grpSp>
        <p:nvGrpSpPr>
          <p:cNvPr id="9" name="Group 8">
            <a:extLst>
              <a:ext uri="{FF2B5EF4-FFF2-40B4-BE49-F238E27FC236}">
                <a16:creationId xmlns:a16="http://schemas.microsoft.com/office/drawing/2014/main" id="{F3F11C6D-F71D-4B7F-AD15-0A80B92C5286}"/>
              </a:ext>
              <a:ext uri="{C183D7F6-B498-43B3-948B-1728B52AA6E4}">
                <adec:decorative xmlns:adec="http://schemas.microsoft.com/office/drawing/2017/decorative" val="1"/>
              </a:ext>
            </a:extLst>
          </p:cNvPr>
          <p:cNvGrpSpPr/>
          <p:nvPr userDrawn="1"/>
        </p:nvGrpSpPr>
        <p:grpSpPr>
          <a:xfrm>
            <a:off x="10134054" y="381222"/>
            <a:ext cx="1776608" cy="1547254"/>
            <a:chOff x="10134054" y="381222"/>
            <a:chExt cx="1776608" cy="1547254"/>
          </a:xfrm>
        </p:grpSpPr>
        <p:sp useBgFill="1">
          <p:nvSpPr>
            <p:cNvPr id="10" name="Graphic 10">
              <a:extLst>
                <a:ext uri="{FF2B5EF4-FFF2-40B4-BE49-F238E27FC236}">
                  <a16:creationId xmlns:a16="http://schemas.microsoft.com/office/drawing/2014/main" id="{F52E1B51-6BF3-46E9-83D0-40BE41AA989E}"/>
                </a:ext>
              </a:extLst>
            </p:cNvPr>
            <p:cNvSpPr/>
            <p:nvPr/>
          </p:nvSpPr>
          <p:spPr>
            <a:xfrm rot="2700000">
              <a:off x="10895075" y="863805"/>
              <a:ext cx="1015587" cy="10155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1" name="Oval 10">
              <a:extLst>
                <a:ext uri="{FF2B5EF4-FFF2-40B4-BE49-F238E27FC236}">
                  <a16:creationId xmlns:a16="http://schemas.microsoft.com/office/drawing/2014/main" id="{C1A0293A-61AB-498F-82D7-9E412D08B068}"/>
                </a:ext>
              </a:extLst>
            </p:cNvPr>
            <p:cNvSpPr/>
            <p:nvPr/>
          </p:nvSpPr>
          <p:spPr>
            <a:xfrm rot="10800000">
              <a:off x="10318364" y="1752600"/>
              <a:ext cx="175876" cy="1758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2" name="Oval 11">
              <a:extLst>
                <a:ext uri="{FF2B5EF4-FFF2-40B4-BE49-F238E27FC236}">
                  <a16:creationId xmlns:a16="http://schemas.microsoft.com/office/drawing/2014/main" id="{CB8032AC-458F-4F48-BA3C-C13B0F57919F}"/>
                </a:ext>
              </a:extLst>
            </p:cNvPr>
            <p:cNvSpPr/>
            <p:nvPr/>
          </p:nvSpPr>
          <p:spPr>
            <a:xfrm rot="10800000">
              <a:off x="10134054" y="381222"/>
              <a:ext cx="544496" cy="54449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13" name="Date Placeholder 2">
            <a:extLst>
              <a:ext uri="{FF2B5EF4-FFF2-40B4-BE49-F238E27FC236}">
                <a16:creationId xmlns:a16="http://schemas.microsoft.com/office/drawing/2014/main" id="{CAE2E565-A9C5-4946-9768-81039DDDCC66}"/>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14" name="Footer Placeholder 5">
            <a:extLst>
              <a:ext uri="{FF2B5EF4-FFF2-40B4-BE49-F238E27FC236}">
                <a16:creationId xmlns:a16="http://schemas.microsoft.com/office/drawing/2014/main" id="{9F6BD62A-8CCF-46F6-87F7-FCCDDA6576B6}"/>
              </a:ext>
            </a:extLst>
          </p:cNvPr>
          <p:cNvSpPr>
            <a:spLocks noGrp="1"/>
          </p:cNvSpPr>
          <p:nvPr>
            <p:ph type="ftr" sz="quarter" idx="11"/>
          </p:nvPr>
        </p:nvSpPr>
        <p:spPr>
          <a:xfrm>
            <a:off x="4038600" y="6400800"/>
            <a:ext cx="4114800" cy="365125"/>
          </a:xfrm>
        </p:spPr>
        <p:txBody>
          <a:bodyPr/>
          <a:lstStyle>
            <a:lvl1pPr>
              <a:defRPr/>
            </a:lvl1pPr>
          </a:lstStyle>
          <a:p>
            <a:r>
              <a:rPr lang="en-US" dirty="0"/>
              <a:t>PRESENTATION TITLE</a:t>
            </a:r>
          </a:p>
        </p:txBody>
      </p:sp>
      <p:sp>
        <p:nvSpPr>
          <p:cNvPr id="15" name="Slide Number Placeholder 6">
            <a:extLst>
              <a:ext uri="{FF2B5EF4-FFF2-40B4-BE49-F238E27FC236}">
                <a16:creationId xmlns:a16="http://schemas.microsoft.com/office/drawing/2014/main" id="{0B6E5353-4510-49A8-9DF3-C3BD16C5E7AC}"/>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a:t>
            </a:fld>
            <a:endParaRPr lang="en-US" dirty="0"/>
          </a:p>
        </p:txBody>
      </p:sp>
      <p:sp>
        <p:nvSpPr>
          <p:cNvPr id="3" name="Content Placeholder 2">
            <a:extLst>
              <a:ext uri="{FF2B5EF4-FFF2-40B4-BE49-F238E27FC236}">
                <a16:creationId xmlns:a16="http://schemas.microsoft.com/office/drawing/2014/main" id="{913017C2-1A42-4672-97A5-440ECADBAD7B}"/>
              </a:ext>
            </a:extLst>
          </p:cNvPr>
          <p:cNvSpPr>
            <a:spLocks noGrp="1"/>
          </p:cNvSpPr>
          <p:nvPr>
            <p:ph sz="quarter" idx="13" hasCustomPrompt="1"/>
          </p:nvPr>
        </p:nvSpPr>
        <p:spPr>
          <a:xfrm>
            <a:off x="533401" y="2105024"/>
            <a:ext cx="11125200" cy="4010025"/>
          </a:xfrm>
        </p:spPr>
        <p:txBody>
          <a:bodyPr>
            <a:normAutofit/>
          </a:bodyPr>
          <a:lstStyle>
            <a:lvl1pPr marL="0" indent="0">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Content</a:t>
            </a:r>
          </a:p>
        </p:txBody>
      </p:sp>
    </p:spTree>
    <p:extLst>
      <p:ext uri="{BB962C8B-B14F-4D97-AF65-F5344CB8AC3E}">
        <p14:creationId xmlns:p14="http://schemas.microsoft.com/office/powerpoint/2010/main" val="2706667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accent5"/>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1B714E7-4FD4-46B0-8831-48EB663CFE50}"/>
              </a:ext>
              <a:ext uri="{C183D7F6-B498-43B3-948B-1728B52AA6E4}">
                <adec:decorative xmlns:adec="http://schemas.microsoft.com/office/drawing/2017/decorative" val="1"/>
              </a:ext>
            </a:extLst>
          </p:cNvPr>
          <p:cNvGrpSpPr/>
          <p:nvPr userDrawn="1"/>
        </p:nvGrpSpPr>
        <p:grpSpPr>
          <a:xfrm>
            <a:off x="183404" y="225822"/>
            <a:ext cx="1847971" cy="2438142"/>
            <a:chOff x="183404" y="225822"/>
            <a:chExt cx="1847971" cy="2438142"/>
          </a:xfrm>
        </p:grpSpPr>
        <p:sp useBgFill="1">
          <p:nvSpPr>
            <p:cNvPr id="11" name="Graphic 10">
              <a:extLst>
                <a:ext uri="{FF2B5EF4-FFF2-40B4-BE49-F238E27FC236}">
                  <a16:creationId xmlns:a16="http://schemas.microsoft.com/office/drawing/2014/main" id="{28748170-3B03-4983-B18A-BD3434F6A1E0}"/>
                </a:ext>
              </a:extLst>
            </p:cNvPr>
            <p:cNvSpPr/>
            <p:nvPr/>
          </p:nvSpPr>
          <p:spPr>
            <a:xfrm rot="2700000">
              <a:off x="304800" y="96597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2" name="Oval 11">
              <a:extLst>
                <a:ext uri="{FF2B5EF4-FFF2-40B4-BE49-F238E27FC236}">
                  <a16:creationId xmlns:a16="http://schemas.microsoft.com/office/drawing/2014/main" id="{8763577F-7D99-42DD-8DEE-6CC576187D1E}"/>
                </a:ext>
              </a:extLst>
            </p:cNvPr>
            <p:cNvSpPr/>
            <p:nvPr/>
          </p:nvSpPr>
          <p:spPr>
            <a:xfrm rot="10800000">
              <a:off x="1815651" y="1342540"/>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3" name="Oval 12">
              <a:extLst>
                <a:ext uri="{FF2B5EF4-FFF2-40B4-BE49-F238E27FC236}">
                  <a16:creationId xmlns:a16="http://schemas.microsoft.com/office/drawing/2014/main" id="{4EF5F2E5-90C0-417E-8B26-0927E3086B9A}"/>
                </a:ext>
              </a:extLst>
            </p:cNvPr>
            <p:cNvSpPr/>
            <p:nvPr/>
          </p:nvSpPr>
          <p:spPr>
            <a:xfrm rot="10800000">
              <a:off x="183404" y="225822"/>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4" name="Oval 13">
              <a:extLst>
                <a:ext uri="{FF2B5EF4-FFF2-40B4-BE49-F238E27FC236}">
                  <a16:creationId xmlns:a16="http://schemas.microsoft.com/office/drawing/2014/main" id="{648150F6-4F74-4696-AF2C-455208042AA2}"/>
                </a:ext>
              </a:extLst>
            </p:cNvPr>
            <p:cNvSpPr/>
            <p:nvPr/>
          </p:nvSpPr>
          <p:spPr>
            <a:xfrm rot="10800000">
              <a:off x="583574" y="2333139"/>
              <a:ext cx="330825" cy="33082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16" name="Title 1">
            <a:extLst>
              <a:ext uri="{FF2B5EF4-FFF2-40B4-BE49-F238E27FC236}">
                <a16:creationId xmlns:a16="http://schemas.microsoft.com/office/drawing/2014/main" id="{DF341ACE-BA74-497F-B0A2-112DCBB28EDA}"/>
              </a:ext>
            </a:extLst>
          </p:cNvPr>
          <p:cNvSpPr>
            <a:spLocks noGrp="1"/>
          </p:cNvSpPr>
          <p:nvPr>
            <p:ph type="title"/>
          </p:nvPr>
        </p:nvSpPr>
        <p:spPr>
          <a:xfrm>
            <a:off x="822352" y="566127"/>
            <a:ext cx="10531448" cy="1490825"/>
          </a:xfrm>
        </p:spPr>
        <p:txBody>
          <a:bodyPr anchor="ctr">
            <a:normAutofit/>
          </a:bodyPr>
          <a:lstStyle>
            <a:lvl1pPr algn="ctr">
              <a:defRPr>
                <a:solidFill>
                  <a:schemeClr val="bg1"/>
                </a:solidFill>
                <a:effectLst>
                  <a:outerShdw blurRad="50800" dist="38100" dir="2700000" algn="tl" rotWithShape="0">
                    <a:prstClr val="black">
                      <a:alpha val="40000"/>
                    </a:prstClr>
                  </a:outerShdw>
                </a:effectLst>
              </a:defRPr>
            </a:lvl1pPr>
          </a:lstStyle>
          <a:p>
            <a:pPr algn="ctr"/>
            <a:r>
              <a:rPr lang="en-US">
                <a:solidFill>
                  <a:srgbClr val="FFFFFF"/>
                </a:solidFill>
                <a:effectLst>
                  <a:outerShdw blurRad="38100" dist="38100" dir="2700000" algn="tl">
                    <a:srgbClr val="000000">
                      <a:alpha val="43137"/>
                    </a:srgbClr>
                  </a:outerShdw>
                </a:effectLst>
                <a:cs typeface="Segoe UI" panose="020B0502040204020203" pitchFamily="34" charset="0"/>
              </a:rPr>
              <a:t>Click to edit Master title style</a:t>
            </a:r>
            <a:endParaRPr lang="en-US" dirty="0">
              <a:solidFill>
                <a:srgbClr val="FFFFFF"/>
              </a:solidFill>
              <a:effectLst>
                <a:outerShdw blurRad="38100" dist="38100" dir="2700000" algn="tl">
                  <a:srgbClr val="000000">
                    <a:alpha val="43137"/>
                  </a:srgbClr>
                </a:outerShdw>
              </a:effectLst>
              <a:cs typeface="Segoe UI" panose="020B0502040204020203" pitchFamily="34" charset="0"/>
            </a:endParaRPr>
          </a:p>
        </p:txBody>
      </p:sp>
      <p:sp>
        <p:nvSpPr>
          <p:cNvPr id="24" name="Text Placeholder 23">
            <a:extLst>
              <a:ext uri="{FF2B5EF4-FFF2-40B4-BE49-F238E27FC236}">
                <a16:creationId xmlns:a16="http://schemas.microsoft.com/office/drawing/2014/main" id="{03858BEB-3028-46B2-A113-0312EFEC2187}"/>
              </a:ext>
            </a:extLst>
          </p:cNvPr>
          <p:cNvSpPr>
            <a:spLocks noGrp="1"/>
          </p:cNvSpPr>
          <p:nvPr>
            <p:ph type="body" sz="quarter" idx="13" hasCustomPrompt="1"/>
          </p:nvPr>
        </p:nvSpPr>
        <p:spPr>
          <a:xfrm>
            <a:off x="1592541" y="2346854"/>
            <a:ext cx="4360512" cy="552450"/>
          </a:xfrm>
        </p:spPr>
        <p:txBody>
          <a:bodyPr>
            <a:normAutofit/>
          </a:bodyPr>
          <a:lstStyle>
            <a:lvl1pPr marL="0" indent="0">
              <a:buNone/>
              <a:defRPr sz="2000" b="1">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8" name="Text Placeholder 25">
            <a:extLst>
              <a:ext uri="{FF2B5EF4-FFF2-40B4-BE49-F238E27FC236}">
                <a16:creationId xmlns:a16="http://schemas.microsoft.com/office/drawing/2014/main" id="{04B6002D-221D-4D66-93ED-DAD87E6478D3}"/>
              </a:ext>
            </a:extLst>
          </p:cNvPr>
          <p:cNvSpPr>
            <a:spLocks noGrp="1"/>
          </p:cNvSpPr>
          <p:nvPr>
            <p:ph type="body" sz="quarter" idx="14" hasCustomPrompt="1"/>
          </p:nvPr>
        </p:nvSpPr>
        <p:spPr>
          <a:xfrm>
            <a:off x="1592191" y="2899269"/>
            <a:ext cx="4360862" cy="3215781"/>
          </a:xfrm>
        </p:spPr>
        <p:txBody>
          <a:bodyPr>
            <a:normAutofit/>
          </a:bodyPr>
          <a:lstStyle>
            <a:lvl1pPr marL="285750" indent="-285750">
              <a:buClr>
                <a:schemeClr val="accent3"/>
              </a:buClr>
              <a:buFontTx/>
              <a:buChar char="+"/>
              <a:defRPr sz="1800">
                <a:solidFill>
                  <a:schemeClr val="bg1"/>
                </a:solidFill>
              </a:defRPr>
            </a:lvl1pPr>
          </a:lstStyle>
          <a:p>
            <a:pPr lvl="0"/>
            <a:r>
              <a:rPr lang="en-US" dirty="0"/>
              <a:t>Click to insert text</a:t>
            </a:r>
          </a:p>
        </p:txBody>
      </p:sp>
      <p:sp>
        <p:nvSpPr>
          <p:cNvPr id="31" name="Text Placeholder 23">
            <a:extLst>
              <a:ext uri="{FF2B5EF4-FFF2-40B4-BE49-F238E27FC236}">
                <a16:creationId xmlns:a16="http://schemas.microsoft.com/office/drawing/2014/main" id="{37B583B4-9EAA-4C7A-8DE1-DF310A0D2442}"/>
              </a:ext>
            </a:extLst>
          </p:cNvPr>
          <p:cNvSpPr>
            <a:spLocks noGrp="1"/>
          </p:cNvSpPr>
          <p:nvPr>
            <p:ph type="body" sz="quarter" idx="15" hasCustomPrompt="1"/>
          </p:nvPr>
        </p:nvSpPr>
        <p:spPr>
          <a:xfrm>
            <a:off x="6287397" y="2346854"/>
            <a:ext cx="4360512" cy="552450"/>
          </a:xfrm>
        </p:spPr>
        <p:txBody>
          <a:bodyPr>
            <a:normAutofit/>
          </a:bodyPr>
          <a:lstStyle>
            <a:lvl1pPr marL="0" indent="0">
              <a:buNone/>
              <a:defRPr sz="2000" b="1">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32" name="Text Placeholder 25">
            <a:extLst>
              <a:ext uri="{FF2B5EF4-FFF2-40B4-BE49-F238E27FC236}">
                <a16:creationId xmlns:a16="http://schemas.microsoft.com/office/drawing/2014/main" id="{694B9F6A-3683-47F2-8548-EA26CEADE524}"/>
              </a:ext>
            </a:extLst>
          </p:cNvPr>
          <p:cNvSpPr>
            <a:spLocks noGrp="1"/>
          </p:cNvSpPr>
          <p:nvPr>
            <p:ph type="body" sz="quarter" idx="16" hasCustomPrompt="1"/>
          </p:nvPr>
        </p:nvSpPr>
        <p:spPr>
          <a:xfrm>
            <a:off x="6287047" y="2899269"/>
            <a:ext cx="4360862" cy="3215781"/>
          </a:xfrm>
        </p:spPr>
        <p:txBody>
          <a:bodyPr>
            <a:normAutofit/>
          </a:bodyPr>
          <a:lstStyle>
            <a:lvl1pPr marL="285750" indent="-285750">
              <a:buClr>
                <a:schemeClr val="accent3"/>
              </a:buClr>
              <a:buFontTx/>
              <a:buChar char="+"/>
              <a:defRPr sz="1800">
                <a:solidFill>
                  <a:schemeClr val="bg1"/>
                </a:solidFill>
              </a:defRPr>
            </a:lvl1pPr>
          </a:lstStyle>
          <a:p>
            <a:pPr lvl="0"/>
            <a:r>
              <a:rPr lang="en-US" dirty="0"/>
              <a:t>Click to insert text</a:t>
            </a:r>
          </a:p>
        </p:txBody>
      </p:sp>
      <p:sp>
        <p:nvSpPr>
          <p:cNvPr id="18" name="Date Placeholder 4">
            <a:extLst>
              <a:ext uri="{FF2B5EF4-FFF2-40B4-BE49-F238E27FC236}">
                <a16:creationId xmlns:a16="http://schemas.microsoft.com/office/drawing/2014/main" id="{1FDFCFD6-336A-4319-8946-39E7EC2CD1B3}"/>
              </a:ext>
            </a:extLst>
          </p:cNvPr>
          <p:cNvSpPr>
            <a:spLocks noGrp="1"/>
          </p:cNvSpPr>
          <p:nvPr>
            <p:ph type="dt" sz="half" idx="10"/>
          </p:nvPr>
        </p:nvSpPr>
        <p:spPr>
          <a:xfrm>
            <a:off x="838200" y="6400800"/>
            <a:ext cx="2743200"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2/2/20XX</a:t>
            </a:r>
            <a:endParaRPr lang="en-US" dirty="0"/>
          </a:p>
        </p:txBody>
      </p:sp>
      <p:sp>
        <p:nvSpPr>
          <p:cNvPr id="19" name="Footer Placeholder 5">
            <a:extLst>
              <a:ext uri="{FF2B5EF4-FFF2-40B4-BE49-F238E27FC236}">
                <a16:creationId xmlns:a16="http://schemas.microsoft.com/office/drawing/2014/main" id="{EDA87BDB-4AAD-4508-9D8E-9413194A6FB5}"/>
              </a:ext>
            </a:extLst>
          </p:cNvPr>
          <p:cNvSpPr>
            <a:spLocks noGrp="1"/>
          </p:cNvSpPr>
          <p:nvPr>
            <p:ph type="ftr" sz="quarter" idx="11"/>
          </p:nvPr>
        </p:nvSpPr>
        <p:spPr>
          <a:xfrm>
            <a:off x="4038600" y="6400800"/>
            <a:ext cx="4114800"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20" name="Slide Number Placeholder 6">
            <a:extLst>
              <a:ext uri="{FF2B5EF4-FFF2-40B4-BE49-F238E27FC236}">
                <a16:creationId xmlns:a16="http://schemas.microsoft.com/office/drawing/2014/main" id="{972B28B4-16BA-417A-B46D-DBD7D41F7650}"/>
              </a:ext>
            </a:extLst>
          </p:cNvPr>
          <p:cNvSpPr>
            <a:spLocks noGrp="1"/>
          </p:cNvSpPr>
          <p:nvPr>
            <p:ph type="sldNum" sz="quarter" idx="12"/>
          </p:nvPr>
        </p:nvSpPr>
        <p:spPr>
          <a:xfrm>
            <a:off x="8610600" y="6400800"/>
            <a:ext cx="2743200" cy="365125"/>
          </a:xfrm>
        </p:spPr>
        <p:txBody>
          <a:bodyPr/>
          <a:lstStyle>
            <a:lvl1pPr>
              <a:defRPr>
                <a:solidFill>
                  <a:schemeClr val="bg1"/>
                </a:solidFill>
                <a:effectLst>
                  <a:outerShdw blurRad="38100" dist="38100" dir="2700000" algn="tl">
                    <a:srgbClr val="000000">
                      <a:alpha val="43137"/>
                    </a:srgbClr>
                  </a:outerShdw>
                </a:effectLst>
              </a:defRPr>
            </a:lvl1p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642508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lumn 3 Content">
    <p:bg>
      <p:bgPr>
        <a:solidFill>
          <a:schemeClr val="accent5"/>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8A1D0A1-1FD1-4F94-B2C0-06C2E2030D53}"/>
              </a:ext>
              <a:ext uri="{C183D7F6-B498-43B3-948B-1728B52AA6E4}">
                <adec:decorative xmlns:adec="http://schemas.microsoft.com/office/drawing/2017/decorative" val="1"/>
              </a:ext>
            </a:extLst>
          </p:cNvPr>
          <p:cNvGrpSpPr/>
          <p:nvPr userDrawn="1"/>
        </p:nvGrpSpPr>
        <p:grpSpPr>
          <a:xfrm>
            <a:off x="183404" y="225822"/>
            <a:ext cx="1847971" cy="2438142"/>
            <a:chOff x="183404" y="225822"/>
            <a:chExt cx="1847971" cy="2438142"/>
          </a:xfrm>
        </p:grpSpPr>
        <p:sp useBgFill="1">
          <p:nvSpPr>
            <p:cNvPr id="11" name="Graphic 10">
              <a:extLst>
                <a:ext uri="{FF2B5EF4-FFF2-40B4-BE49-F238E27FC236}">
                  <a16:creationId xmlns:a16="http://schemas.microsoft.com/office/drawing/2014/main" id="{58CFF91A-90A9-4CD1-A803-636F9F1304A4}"/>
                </a:ext>
              </a:extLst>
            </p:cNvPr>
            <p:cNvSpPr/>
            <p:nvPr/>
          </p:nvSpPr>
          <p:spPr>
            <a:xfrm rot="2700000">
              <a:off x="304800" y="96597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2" name="Oval 11">
              <a:extLst>
                <a:ext uri="{FF2B5EF4-FFF2-40B4-BE49-F238E27FC236}">
                  <a16:creationId xmlns:a16="http://schemas.microsoft.com/office/drawing/2014/main" id="{4FBC4BC7-0780-43F3-A67A-65EB564F696D}"/>
                </a:ext>
              </a:extLst>
            </p:cNvPr>
            <p:cNvSpPr/>
            <p:nvPr/>
          </p:nvSpPr>
          <p:spPr>
            <a:xfrm rot="10800000">
              <a:off x="1815651" y="1342540"/>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3" name="Oval 12">
              <a:extLst>
                <a:ext uri="{FF2B5EF4-FFF2-40B4-BE49-F238E27FC236}">
                  <a16:creationId xmlns:a16="http://schemas.microsoft.com/office/drawing/2014/main" id="{1CE0ABAF-CF8C-4E0D-A844-F01B6E85B2E3}"/>
                </a:ext>
              </a:extLst>
            </p:cNvPr>
            <p:cNvSpPr/>
            <p:nvPr/>
          </p:nvSpPr>
          <p:spPr>
            <a:xfrm rot="10800000">
              <a:off x="183404" y="225822"/>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4" name="Oval 13">
              <a:extLst>
                <a:ext uri="{FF2B5EF4-FFF2-40B4-BE49-F238E27FC236}">
                  <a16:creationId xmlns:a16="http://schemas.microsoft.com/office/drawing/2014/main" id="{5E894DEB-17BA-46D9-AF52-DFC04FC4E93A}"/>
                </a:ext>
              </a:extLst>
            </p:cNvPr>
            <p:cNvSpPr/>
            <p:nvPr/>
          </p:nvSpPr>
          <p:spPr>
            <a:xfrm rot="10800000">
              <a:off x="583574" y="2333139"/>
              <a:ext cx="330825" cy="33082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16" name="Title 1">
            <a:extLst>
              <a:ext uri="{FF2B5EF4-FFF2-40B4-BE49-F238E27FC236}">
                <a16:creationId xmlns:a16="http://schemas.microsoft.com/office/drawing/2014/main" id="{30AFDACD-10D0-493F-9AA6-0C0AC8835228}"/>
              </a:ext>
            </a:extLst>
          </p:cNvPr>
          <p:cNvSpPr>
            <a:spLocks noGrp="1"/>
          </p:cNvSpPr>
          <p:nvPr>
            <p:ph type="title"/>
          </p:nvPr>
        </p:nvSpPr>
        <p:spPr>
          <a:xfrm>
            <a:off x="822352" y="566127"/>
            <a:ext cx="10531448" cy="1490825"/>
          </a:xfrm>
        </p:spPr>
        <p:txBody>
          <a:bodyPr anchor="ctr">
            <a:normAutofit/>
          </a:bodyPr>
          <a:lstStyle>
            <a:lvl1pPr algn="ctr">
              <a:defRPr>
                <a:solidFill>
                  <a:schemeClr val="bg1"/>
                </a:solidFill>
                <a:effectLst>
                  <a:outerShdw blurRad="50800" dist="38100" dir="2700000" algn="tl" rotWithShape="0">
                    <a:prstClr val="black">
                      <a:alpha val="40000"/>
                    </a:prstClr>
                  </a:outerShdw>
                </a:effectLst>
              </a:defRPr>
            </a:lvl1pPr>
          </a:lstStyle>
          <a:p>
            <a:pPr algn="ctr"/>
            <a:r>
              <a:rPr lang="en-US">
                <a:solidFill>
                  <a:srgbClr val="FFFFFF"/>
                </a:solidFill>
                <a:effectLst>
                  <a:outerShdw blurRad="38100" dist="38100" dir="2700000" algn="tl">
                    <a:srgbClr val="000000">
                      <a:alpha val="43137"/>
                    </a:srgbClr>
                  </a:outerShdw>
                </a:effectLst>
                <a:cs typeface="Segoe UI" panose="020B0502040204020203" pitchFamily="34" charset="0"/>
              </a:rPr>
              <a:t>Click to edit Master title style</a:t>
            </a:r>
            <a:endParaRPr lang="en-US" dirty="0">
              <a:solidFill>
                <a:srgbClr val="FFFFFF"/>
              </a:solidFill>
              <a:effectLst>
                <a:outerShdw blurRad="38100" dist="38100" dir="2700000" algn="tl">
                  <a:srgbClr val="000000">
                    <a:alpha val="43137"/>
                  </a:srgbClr>
                </a:outerShdw>
              </a:effectLst>
              <a:cs typeface="Segoe UI" panose="020B0502040204020203" pitchFamily="34" charset="0"/>
            </a:endParaRPr>
          </a:p>
        </p:txBody>
      </p:sp>
      <p:sp>
        <p:nvSpPr>
          <p:cNvPr id="20" name="Text Placeholder 23">
            <a:extLst>
              <a:ext uri="{FF2B5EF4-FFF2-40B4-BE49-F238E27FC236}">
                <a16:creationId xmlns:a16="http://schemas.microsoft.com/office/drawing/2014/main" id="{FCFF65AC-D857-44D4-8C75-42685EEC828C}"/>
              </a:ext>
            </a:extLst>
          </p:cNvPr>
          <p:cNvSpPr>
            <a:spLocks noGrp="1"/>
          </p:cNvSpPr>
          <p:nvPr>
            <p:ph type="body" sz="quarter" idx="13" hasCustomPrompt="1"/>
          </p:nvPr>
        </p:nvSpPr>
        <p:spPr>
          <a:xfrm>
            <a:off x="1001992" y="2346854"/>
            <a:ext cx="3303394" cy="552450"/>
          </a:xfrm>
        </p:spPr>
        <p:txBody>
          <a:bodyPr>
            <a:normAutofit/>
          </a:bodyPr>
          <a:lstStyle>
            <a:lvl1pPr marL="0" indent="0">
              <a:buNone/>
              <a:defRPr sz="2000" b="1">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1" name="Text Placeholder 25">
            <a:extLst>
              <a:ext uri="{FF2B5EF4-FFF2-40B4-BE49-F238E27FC236}">
                <a16:creationId xmlns:a16="http://schemas.microsoft.com/office/drawing/2014/main" id="{CBC02743-732C-4B86-AB3D-5C05A02D0D11}"/>
              </a:ext>
            </a:extLst>
          </p:cNvPr>
          <p:cNvSpPr>
            <a:spLocks noGrp="1"/>
          </p:cNvSpPr>
          <p:nvPr>
            <p:ph type="body" sz="quarter" idx="14" hasCustomPrompt="1"/>
          </p:nvPr>
        </p:nvSpPr>
        <p:spPr>
          <a:xfrm>
            <a:off x="1001641" y="2899269"/>
            <a:ext cx="3303659" cy="3215781"/>
          </a:xfrm>
        </p:spPr>
        <p:txBody>
          <a:bodyPr>
            <a:normAutofit/>
          </a:bodyPr>
          <a:lstStyle>
            <a:lvl1pPr marL="285750" indent="-285750">
              <a:buClr>
                <a:schemeClr val="accent3"/>
              </a:buClr>
              <a:buFontTx/>
              <a:buChar char="+"/>
              <a:defRPr sz="1800">
                <a:solidFill>
                  <a:schemeClr val="bg1"/>
                </a:solidFill>
              </a:defRPr>
            </a:lvl1pPr>
          </a:lstStyle>
          <a:p>
            <a:pPr lvl="0"/>
            <a:r>
              <a:rPr lang="en-US" dirty="0"/>
              <a:t>Click to insert text</a:t>
            </a:r>
          </a:p>
        </p:txBody>
      </p:sp>
      <p:sp>
        <p:nvSpPr>
          <p:cNvPr id="32" name="Text Placeholder 23">
            <a:extLst>
              <a:ext uri="{FF2B5EF4-FFF2-40B4-BE49-F238E27FC236}">
                <a16:creationId xmlns:a16="http://schemas.microsoft.com/office/drawing/2014/main" id="{01F8B39A-529F-4E49-AE13-52EC4704DEB0}"/>
              </a:ext>
            </a:extLst>
          </p:cNvPr>
          <p:cNvSpPr>
            <a:spLocks noGrp="1"/>
          </p:cNvSpPr>
          <p:nvPr>
            <p:ph type="body" sz="quarter" idx="15" hasCustomPrompt="1"/>
          </p:nvPr>
        </p:nvSpPr>
        <p:spPr>
          <a:xfrm>
            <a:off x="4453829" y="2346854"/>
            <a:ext cx="3303394" cy="552450"/>
          </a:xfrm>
        </p:spPr>
        <p:txBody>
          <a:bodyPr>
            <a:normAutofit/>
          </a:bodyPr>
          <a:lstStyle>
            <a:lvl1pPr marL="0" indent="0">
              <a:buNone/>
              <a:defRPr sz="2000" b="1">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33" name="Text Placeholder 25">
            <a:extLst>
              <a:ext uri="{FF2B5EF4-FFF2-40B4-BE49-F238E27FC236}">
                <a16:creationId xmlns:a16="http://schemas.microsoft.com/office/drawing/2014/main" id="{2A6AE7B0-4281-44CE-83E8-FF70EB548ACA}"/>
              </a:ext>
            </a:extLst>
          </p:cNvPr>
          <p:cNvSpPr>
            <a:spLocks noGrp="1"/>
          </p:cNvSpPr>
          <p:nvPr>
            <p:ph type="body" sz="quarter" idx="16" hasCustomPrompt="1"/>
          </p:nvPr>
        </p:nvSpPr>
        <p:spPr>
          <a:xfrm>
            <a:off x="4453478" y="2899269"/>
            <a:ext cx="3303659" cy="3215781"/>
          </a:xfrm>
        </p:spPr>
        <p:txBody>
          <a:bodyPr>
            <a:normAutofit/>
          </a:bodyPr>
          <a:lstStyle>
            <a:lvl1pPr marL="285750" indent="-285750">
              <a:buClr>
                <a:schemeClr val="accent3"/>
              </a:buClr>
              <a:buFontTx/>
              <a:buChar char="+"/>
              <a:defRPr sz="1800">
                <a:solidFill>
                  <a:schemeClr val="bg1"/>
                </a:solidFill>
              </a:defRPr>
            </a:lvl1pPr>
          </a:lstStyle>
          <a:p>
            <a:pPr lvl="0"/>
            <a:r>
              <a:rPr lang="en-US" dirty="0"/>
              <a:t>Click to insert text</a:t>
            </a:r>
          </a:p>
        </p:txBody>
      </p:sp>
      <p:sp>
        <p:nvSpPr>
          <p:cNvPr id="34" name="Text Placeholder 23">
            <a:extLst>
              <a:ext uri="{FF2B5EF4-FFF2-40B4-BE49-F238E27FC236}">
                <a16:creationId xmlns:a16="http://schemas.microsoft.com/office/drawing/2014/main" id="{9D1E92C6-323C-467F-8117-84624685E70D}"/>
              </a:ext>
            </a:extLst>
          </p:cNvPr>
          <p:cNvSpPr>
            <a:spLocks noGrp="1"/>
          </p:cNvSpPr>
          <p:nvPr>
            <p:ph type="body" sz="quarter" idx="17" hasCustomPrompt="1"/>
          </p:nvPr>
        </p:nvSpPr>
        <p:spPr>
          <a:xfrm>
            <a:off x="7906017" y="2333139"/>
            <a:ext cx="3303394" cy="552450"/>
          </a:xfrm>
        </p:spPr>
        <p:txBody>
          <a:bodyPr>
            <a:normAutofit/>
          </a:bodyPr>
          <a:lstStyle>
            <a:lvl1pPr marL="0" indent="0">
              <a:buNone/>
              <a:defRPr sz="2000" b="1">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35" name="Text Placeholder 25">
            <a:extLst>
              <a:ext uri="{FF2B5EF4-FFF2-40B4-BE49-F238E27FC236}">
                <a16:creationId xmlns:a16="http://schemas.microsoft.com/office/drawing/2014/main" id="{E292D7CF-B506-4D5A-9747-949D5607895B}"/>
              </a:ext>
            </a:extLst>
          </p:cNvPr>
          <p:cNvSpPr>
            <a:spLocks noGrp="1"/>
          </p:cNvSpPr>
          <p:nvPr>
            <p:ph type="body" sz="quarter" idx="18" hasCustomPrompt="1"/>
          </p:nvPr>
        </p:nvSpPr>
        <p:spPr>
          <a:xfrm>
            <a:off x="7905666" y="2885554"/>
            <a:ext cx="3303659" cy="3215781"/>
          </a:xfrm>
        </p:spPr>
        <p:txBody>
          <a:bodyPr>
            <a:normAutofit/>
          </a:bodyPr>
          <a:lstStyle>
            <a:lvl1pPr marL="285750" indent="-285750">
              <a:buClr>
                <a:schemeClr val="accent3"/>
              </a:buClr>
              <a:buFontTx/>
              <a:buChar char="+"/>
              <a:defRPr sz="1800">
                <a:solidFill>
                  <a:schemeClr val="bg1"/>
                </a:solidFill>
              </a:defRPr>
            </a:lvl1pPr>
          </a:lstStyle>
          <a:p>
            <a:pPr lvl="0"/>
            <a:r>
              <a:rPr lang="en-US" dirty="0"/>
              <a:t>Click to insert text</a:t>
            </a:r>
          </a:p>
        </p:txBody>
      </p:sp>
      <p:sp>
        <p:nvSpPr>
          <p:cNvPr id="17" name="Date Placeholder 4">
            <a:extLst>
              <a:ext uri="{FF2B5EF4-FFF2-40B4-BE49-F238E27FC236}">
                <a16:creationId xmlns:a16="http://schemas.microsoft.com/office/drawing/2014/main" id="{39C4FF29-BCBF-4D15-B2D8-AE2E1F3891F7}"/>
              </a:ext>
            </a:extLst>
          </p:cNvPr>
          <p:cNvSpPr>
            <a:spLocks noGrp="1"/>
          </p:cNvSpPr>
          <p:nvPr>
            <p:ph type="dt" sz="half" idx="10"/>
          </p:nvPr>
        </p:nvSpPr>
        <p:spPr>
          <a:xfrm>
            <a:off x="838200" y="6400800"/>
            <a:ext cx="2743200"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a:t>2/2/20XX</a:t>
            </a:r>
            <a:endParaRPr lang="en-US" dirty="0"/>
          </a:p>
        </p:txBody>
      </p:sp>
      <p:sp>
        <p:nvSpPr>
          <p:cNvPr id="18" name="Footer Placeholder 5">
            <a:extLst>
              <a:ext uri="{FF2B5EF4-FFF2-40B4-BE49-F238E27FC236}">
                <a16:creationId xmlns:a16="http://schemas.microsoft.com/office/drawing/2014/main" id="{308F6E4A-924F-4513-8E2C-B2815410DE94}"/>
              </a:ext>
            </a:extLst>
          </p:cNvPr>
          <p:cNvSpPr>
            <a:spLocks noGrp="1"/>
          </p:cNvSpPr>
          <p:nvPr>
            <p:ph type="ftr" sz="quarter" idx="11"/>
          </p:nvPr>
        </p:nvSpPr>
        <p:spPr>
          <a:xfrm>
            <a:off x="4038600" y="6400800"/>
            <a:ext cx="4114800"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19" name="Slide Number Placeholder 6">
            <a:extLst>
              <a:ext uri="{FF2B5EF4-FFF2-40B4-BE49-F238E27FC236}">
                <a16:creationId xmlns:a16="http://schemas.microsoft.com/office/drawing/2014/main" id="{54E5349C-86B2-431A-A9BA-60665D1797BD}"/>
              </a:ext>
            </a:extLst>
          </p:cNvPr>
          <p:cNvSpPr>
            <a:spLocks noGrp="1"/>
          </p:cNvSpPr>
          <p:nvPr>
            <p:ph type="sldNum" sz="quarter" idx="12"/>
          </p:nvPr>
        </p:nvSpPr>
        <p:spPr>
          <a:xfrm>
            <a:off x="8610600" y="6400800"/>
            <a:ext cx="2743200" cy="365125"/>
          </a:xfrm>
        </p:spPr>
        <p:txBody>
          <a:bodyPr/>
          <a:lstStyle>
            <a:lvl1pPr>
              <a:defRPr>
                <a:solidFill>
                  <a:schemeClr val="bg1"/>
                </a:solidFill>
                <a:effectLst>
                  <a:outerShdw blurRad="38100" dist="38100" dir="2700000" algn="tl">
                    <a:srgbClr val="000000">
                      <a:alpha val="43137"/>
                    </a:srgbClr>
                  </a:outerShdw>
                </a:effectLst>
              </a:defRPr>
            </a:lvl1p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4212544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7E5D41C-AF53-4BB3-B90C-55B007BC4CDE}"/>
              </a:ext>
            </a:extLst>
          </p:cNvPr>
          <p:cNvSpPr>
            <a:spLocks noGrp="1"/>
          </p:cNvSpPr>
          <p:nvPr>
            <p:ph type="title"/>
          </p:nvPr>
        </p:nvSpPr>
        <p:spPr>
          <a:xfrm>
            <a:off x="580403" y="4038599"/>
            <a:ext cx="4715498" cy="2235494"/>
          </a:xfrm>
        </p:spPr>
        <p:txBody>
          <a:bodyPr anchor="ctr">
            <a:normAutofit/>
          </a:bodyPr>
          <a:lstStyle/>
          <a:p>
            <a:r>
              <a:rPr lang="en-US">
                <a:latin typeface="Aller" panose="020B0603020203020204" pitchFamily="34" charset="0"/>
                <a:cs typeface="Segoe UI" panose="020B0502040204020203" pitchFamily="34" charset="0"/>
              </a:rPr>
              <a:t>Click to edit Master title style</a:t>
            </a:r>
            <a:endParaRPr lang="en-US" dirty="0">
              <a:latin typeface="Aller" panose="020B0603020203020204" pitchFamily="34" charset="0"/>
              <a:cs typeface="Segoe UI" panose="020B0502040204020203" pitchFamily="34" charset="0"/>
            </a:endParaRPr>
          </a:p>
        </p:txBody>
      </p:sp>
      <p:sp>
        <p:nvSpPr>
          <p:cNvPr id="15" name="Picture Placeholder 14">
            <a:extLst>
              <a:ext uri="{FF2B5EF4-FFF2-40B4-BE49-F238E27FC236}">
                <a16:creationId xmlns:a16="http://schemas.microsoft.com/office/drawing/2014/main" id="{2F6A086D-145E-4C1B-B127-20F3EB745519}"/>
              </a:ext>
            </a:extLst>
          </p:cNvPr>
          <p:cNvSpPr>
            <a:spLocks noGrp="1"/>
          </p:cNvSpPr>
          <p:nvPr>
            <p:ph type="pic" sz="quarter" idx="14" hasCustomPrompt="1"/>
          </p:nvPr>
        </p:nvSpPr>
        <p:spPr>
          <a:xfrm>
            <a:off x="581025" y="533400"/>
            <a:ext cx="3628551" cy="3297238"/>
          </a:xfrm>
          <a:custGeom>
            <a:avLst/>
            <a:gdLst>
              <a:gd name="connsiteX0" fmla="*/ 318559 w 3628551"/>
              <a:gd name="connsiteY0" fmla="*/ 1414022 h 3297238"/>
              <a:gd name="connsiteX1" fmla="*/ 187729 w 3628551"/>
              <a:gd name="connsiteY1" fmla="*/ 1544852 h 3297238"/>
              <a:gd name="connsiteX2" fmla="*/ 318559 w 3628551"/>
              <a:gd name="connsiteY2" fmla="*/ 1675682 h 3297238"/>
              <a:gd name="connsiteX3" fmla="*/ 449389 w 3628551"/>
              <a:gd name="connsiteY3" fmla="*/ 1544852 h 3297238"/>
              <a:gd name="connsiteX4" fmla="*/ 318559 w 3628551"/>
              <a:gd name="connsiteY4" fmla="*/ 1414022 h 3297238"/>
              <a:gd name="connsiteX5" fmla="*/ 0 w 3628551"/>
              <a:gd name="connsiteY5" fmla="*/ 0 h 3297238"/>
              <a:gd name="connsiteX6" fmla="*/ 3628551 w 3628551"/>
              <a:gd name="connsiteY6" fmla="*/ 0 h 3297238"/>
              <a:gd name="connsiteX7" fmla="*/ 3628551 w 3628551"/>
              <a:gd name="connsiteY7" fmla="*/ 3297238 h 3297238"/>
              <a:gd name="connsiteX8" fmla="*/ 0 w 3628551"/>
              <a:gd name="connsiteY8" fmla="*/ 3297238 h 3297238"/>
              <a:gd name="connsiteX9" fmla="*/ 0 w 3628551"/>
              <a:gd name="connsiteY9" fmla="*/ 1060944 h 3297238"/>
              <a:gd name="connsiteX10" fmla="*/ 93526 w 3628551"/>
              <a:gd name="connsiteY10" fmla="*/ 1154470 h 3297238"/>
              <a:gd name="connsiteX11" fmla="*/ 185334 w 3628551"/>
              <a:gd name="connsiteY11" fmla="*/ 1152160 h 3297238"/>
              <a:gd name="connsiteX12" fmla="*/ 187645 w 3628551"/>
              <a:gd name="connsiteY12" fmla="*/ 1060352 h 3297238"/>
              <a:gd name="connsiteX13" fmla="*/ 31028 w 3628551"/>
              <a:gd name="connsiteY13" fmla="*/ 903736 h 3297238"/>
              <a:gd name="connsiteX14" fmla="*/ 195727 w 3628551"/>
              <a:gd name="connsiteY14" fmla="*/ 739037 h 3297238"/>
              <a:gd name="connsiteX15" fmla="*/ 198037 w 3628551"/>
              <a:gd name="connsiteY15" fmla="*/ 647229 h 3297238"/>
              <a:gd name="connsiteX16" fmla="*/ 106229 w 3628551"/>
              <a:gd name="connsiteY16" fmla="*/ 649539 h 3297238"/>
              <a:gd name="connsiteX17" fmla="*/ 0 w 3628551"/>
              <a:gd name="connsiteY17" fmla="*/ 755768 h 3297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28551" h="3297238">
                <a:moveTo>
                  <a:pt x="318559" y="1414022"/>
                </a:moveTo>
                <a:cubicBezTo>
                  <a:pt x="246304" y="1414022"/>
                  <a:pt x="187729" y="1472597"/>
                  <a:pt x="187729" y="1544852"/>
                </a:cubicBezTo>
                <a:cubicBezTo>
                  <a:pt x="187729" y="1617107"/>
                  <a:pt x="246304" y="1675682"/>
                  <a:pt x="318559" y="1675682"/>
                </a:cubicBezTo>
                <a:cubicBezTo>
                  <a:pt x="390814" y="1675682"/>
                  <a:pt x="449389" y="1617107"/>
                  <a:pt x="449389" y="1544852"/>
                </a:cubicBezTo>
                <a:cubicBezTo>
                  <a:pt x="449389" y="1472597"/>
                  <a:pt x="390814" y="1414022"/>
                  <a:pt x="318559" y="1414022"/>
                </a:cubicBezTo>
                <a:close/>
                <a:moveTo>
                  <a:pt x="0" y="0"/>
                </a:moveTo>
                <a:lnTo>
                  <a:pt x="3628551" y="0"/>
                </a:lnTo>
                <a:lnTo>
                  <a:pt x="3628551" y="3297238"/>
                </a:lnTo>
                <a:lnTo>
                  <a:pt x="0" y="3297238"/>
                </a:lnTo>
                <a:lnTo>
                  <a:pt x="0" y="1060944"/>
                </a:lnTo>
                <a:lnTo>
                  <a:pt x="93526" y="1154470"/>
                </a:lnTo>
                <a:cubicBezTo>
                  <a:pt x="118240" y="1179184"/>
                  <a:pt x="159345" y="1178149"/>
                  <a:pt x="185334" y="1152160"/>
                </a:cubicBezTo>
                <a:cubicBezTo>
                  <a:pt x="211324" y="1126171"/>
                  <a:pt x="212361" y="1085068"/>
                  <a:pt x="187645" y="1060352"/>
                </a:cubicBezTo>
                <a:lnTo>
                  <a:pt x="31028" y="903736"/>
                </a:lnTo>
                <a:lnTo>
                  <a:pt x="195727" y="739037"/>
                </a:lnTo>
                <a:cubicBezTo>
                  <a:pt x="221716" y="713048"/>
                  <a:pt x="222754" y="671945"/>
                  <a:pt x="198037" y="647229"/>
                </a:cubicBezTo>
                <a:cubicBezTo>
                  <a:pt x="173324" y="622515"/>
                  <a:pt x="132218" y="623550"/>
                  <a:pt x="106229" y="649539"/>
                </a:cubicBezTo>
                <a:lnTo>
                  <a:pt x="0" y="755768"/>
                </a:lnTo>
                <a:close/>
              </a:path>
            </a:pathLst>
          </a:custGeom>
        </p:spPr>
        <p:txBody>
          <a:bodyPr wrap="square">
            <a:noAutofit/>
          </a:bodyPr>
          <a:lstStyle>
            <a:lvl1pPr marL="0" indent="0" algn="ctr">
              <a:buNone/>
              <a:defRPr sz="2000"/>
            </a:lvl1pPr>
          </a:lstStyle>
          <a:p>
            <a:r>
              <a:rPr lang="en-US" dirty="0"/>
              <a:t>Click to add photo</a:t>
            </a:r>
          </a:p>
        </p:txBody>
      </p:sp>
      <p:sp>
        <p:nvSpPr>
          <p:cNvPr id="32" name="Picture Placeholder 27">
            <a:extLst>
              <a:ext uri="{FF2B5EF4-FFF2-40B4-BE49-F238E27FC236}">
                <a16:creationId xmlns:a16="http://schemas.microsoft.com/office/drawing/2014/main" id="{7F0E1CD0-7716-4ECA-95A0-1DAD5D7BB0E4}"/>
              </a:ext>
            </a:extLst>
          </p:cNvPr>
          <p:cNvSpPr>
            <a:spLocks noGrp="1"/>
          </p:cNvSpPr>
          <p:nvPr>
            <p:ph type="pic" sz="quarter" idx="15" hasCustomPrompt="1"/>
          </p:nvPr>
        </p:nvSpPr>
        <p:spPr>
          <a:xfrm>
            <a:off x="4291941" y="533400"/>
            <a:ext cx="3663496" cy="3297238"/>
          </a:xfrm>
        </p:spPr>
        <p:txBody>
          <a:bodyPr>
            <a:normAutofit/>
          </a:bodyPr>
          <a:lstStyle>
            <a:lvl1pPr marL="0" indent="0" algn="ctr">
              <a:buNone/>
              <a:defRPr sz="2000"/>
            </a:lvl1pPr>
          </a:lstStyle>
          <a:p>
            <a:r>
              <a:rPr lang="en-US" dirty="0"/>
              <a:t>Click to add photo</a:t>
            </a:r>
          </a:p>
        </p:txBody>
      </p:sp>
      <p:sp>
        <p:nvSpPr>
          <p:cNvPr id="33" name="Picture Placeholder 29">
            <a:extLst>
              <a:ext uri="{FF2B5EF4-FFF2-40B4-BE49-F238E27FC236}">
                <a16:creationId xmlns:a16="http://schemas.microsoft.com/office/drawing/2014/main" id="{DA591C55-F69F-4200-828A-2D6335F0513A}"/>
              </a:ext>
            </a:extLst>
          </p:cNvPr>
          <p:cNvSpPr>
            <a:spLocks noGrp="1"/>
          </p:cNvSpPr>
          <p:nvPr>
            <p:ph type="pic" sz="quarter" idx="16" hasCustomPrompt="1"/>
          </p:nvPr>
        </p:nvSpPr>
        <p:spPr>
          <a:xfrm>
            <a:off x="8032564" y="533400"/>
            <a:ext cx="3653023" cy="3297238"/>
          </a:xfrm>
        </p:spPr>
        <p:txBody>
          <a:bodyPr>
            <a:normAutofit/>
          </a:bodyPr>
          <a:lstStyle>
            <a:lvl1pPr marL="0" indent="0" algn="ctr">
              <a:buNone/>
              <a:defRPr sz="2000"/>
            </a:lvl1pPr>
          </a:lstStyle>
          <a:p>
            <a:r>
              <a:rPr lang="en-US" dirty="0"/>
              <a:t>Click to add photo</a:t>
            </a:r>
          </a:p>
        </p:txBody>
      </p:sp>
      <p:sp>
        <p:nvSpPr>
          <p:cNvPr id="24" name="Text Placeholder 21">
            <a:extLst>
              <a:ext uri="{FF2B5EF4-FFF2-40B4-BE49-F238E27FC236}">
                <a16:creationId xmlns:a16="http://schemas.microsoft.com/office/drawing/2014/main" id="{6A0E906F-C44E-4A99-AFF8-D3402964E5A0}"/>
              </a:ext>
            </a:extLst>
          </p:cNvPr>
          <p:cNvSpPr>
            <a:spLocks noGrp="1"/>
          </p:cNvSpPr>
          <p:nvPr>
            <p:ph type="body" sz="quarter" idx="13" hasCustomPrompt="1"/>
          </p:nvPr>
        </p:nvSpPr>
        <p:spPr>
          <a:xfrm>
            <a:off x="5486400" y="4038600"/>
            <a:ext cx="6199189" cy="2235200"/>
          </a:xfrm>
        </p:spPr>
        <p:txBody>
          <a:bodyPr anchor="ctr">
            <a:normAutofit/>
          </a:bodyPr>
          <a:lstStyle>
            <a:lvl1pPr marL="0" indent="0">
              <a:lnSpc>
                <a:spcPct val="120000"/>
              </a:lnSpc>
              <a:buNone/>
              <a:defRPr sz="1800"/>
            </a:lvl1pPr>
          </a:lstStyle>
          <a:p>
            <a:pPr lvl="0"/>
            <a:r>
              <a:rPr lang="en-US" dirty="0"/>
              <a:t>Click to add text</a:t>
            </a:r>
          </a:p>
        </p:txBody>
      </p:sp>
      <p:sp>
        <p:nvSpPr>
          <p:cNvPr id="18" name="Date Placeholder 4">
            <a:extLst>
              <a:ext uri="{FF2B5EF4-FFF2-40B4-BE49-F238E27FC236}">
                <a16:creationId xmlns:a16="http://schemas.microsoft.com/office/drawing/2014/main" id="{0F951813-3955-4553-A366-5835C924A092}"/>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19" name="Footer Placeholder 5">
            <a:extLst>
              <a:ext uri="{FF2B5EF4-FFF2-40B4-BE49-F238E27FC236}">
                <a16:creationId xmlns:a16="http://schemas.microsoft.com/office/drawing/2014/main" id="{B1F7E77F-0625-469F-B5F7-157B7B0564F8}"/>
              </a:ext>
            </a:extLst>
          </p:cNvPr>
          <p:cNvSpPr>
            <a:spLocks noGrp="1"/>
          </p:cNvSpPr>
          <p:nvPr>
            <p:ph type="ftr" sz="quarter" idx="11"/>
          </p:nvPr>
        </p:nvSpPr>
        <p:spPr>
          <a:xfrm>
            <a:off x="4038600" y="6400800"/>
            <a:ext cx="4114800" cy="365125"/>
          </a:xfrm>
        </p:spPr>
        <p:txBody>
          <a:bodyPr/>
          <a:lstStyle>
            <a:lvl1pPr>
              <a:defRPr/>
            </a:lvl1pPr>
          </a:lstStyle>
          <a:p>
            <a:r>
              <a:rPr lang="en-US" dirty="0"/>
              <a:t>PRESENTATION TITLE</a:t>
            </a:r>
          </a:p>
        </p:txBody>
      </p:sp>
      <p:sp>
        <p:nvSpPr>
          <p:cNvPr id="20" name="Slide Number Placeholder 6">
            <a:extLst>
              <a:ext uri="{FF2B5EF4-FFF2-40B4-BE49-F238E27FC236}">
                <a16:creationId xmlns:a16="http://schemas.microsoft.com/office/drawing/2014/main" id="{C84C6DAD-05C6-4F35-8750-E504AD54AA70}"/>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a:t>
            </a:fld>
            <a:endParaRPr lang="en-US" dirty="0"/>
          </a:p>
        </p:txBody>
      </p:sp>
      <p:sp>
        <p:nvSpPr>
          <p:cNvPr id="3" name="Text Placeholder 2">
            <a:extLst>
              <a:ext uri="{FF2B5EF4-FFF2-40B4-BE49-F238E27FC236}">
                <a16:creationId xmlns:a16="http://schemas.microsoft.com/office/drawing/2014/main" id="{DF0A57B7-7651-4DB0-ACED-9BDE318828E4}"/>
              </a:ext>
            </a:extLst>
          </p:cNvPr>
          <p:cNvSpPr>
            <a:spLocks noGrp="1"/>
          </p:cNvSpPr>
          <p:nvPr userDrawn="1">
            <p:ph type="body" sz="quarter" idx="17" hasCustomPrompt="1"/>
          </p:nvPr>
        </p:nvSpPr>
        <p:spPr>
          <a:xfrm>
            <a:off x="768350" y="1944688"/>
            <a:ext cx="256827" cy="261937"/>
          </a:xfrm>
          <a:prstGeom prst="ellipse">
            <a:avLst/>
          </a:pr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lIns="0" tIns="0" rIns="0" bIns="0" rtlCol="0" anchor="ctr">
            <a:noAutofit/>
          </a:bodyPr>
          <a:lstStyle>
            <a:lvl1pPr marL="0" indent="0" algn="ctr">
              <a:spcBef>
                <a:spcPts val="0"/>
              </a:spcBef>
              <a:buNone/>
              <a:defRPr lang="en-US" sz="800" dirty="0">
                <a:solidFill>
                  <a:schemeClr val="bg1"/>
                </a:solidFill>
              </a:defRPr>
            </a:lvl1pPr>
          </a:lstStyle>
          <a:p>
            <a:pPr marL="0" lvl="0"/>
            <a:r>
              <a:rPr lang="en-US" dirty="0"/>
              <a:t>X</a:t>
            </a:r>
          </a:p>
        </p:txBody>
      </p:sp>
      <p:sp>
        <p:nvSpPr>
          <p:cNvPr id="28" name="Text Placeholder 27">
            <a:extLst>
              <a:ext uri="{FF2B5EF4-FFF2-40B4-BE49-F238E27FC236}">
                <a16:creationId xmlns:a16="http://schemas.microsoft.com/office/drawing/2014/main" id="{5A62BA73-D580-45D8-8B0F-D2BBC0B5823F}"/>
              </a:ext>
            </a:extLst>
          </p:cNvPr>
          <p:cNvSpPr>
            <a:spLocks noGrp="1"/>
          </p:cNvSpPr>
          <p:nvPr>
            <p:ph type="body" sz="quarter" idx="19" hasCustomPrompt="1"/>
          </p:nvPr>
        </p:nvSpPr>
        <p:spPr>
          <a:xfrm rot="18893241">
            <a:off x="153842" y="1083887"/>
            <a:ext cx="731521" cy="707965"/>
          </a:xfrm>
          <a:custGeom>
            <a:avLst/>
            <a:gdLst>
              <a:gd name="connsiteX0" fmla="*/ 713237 w 731521"/>
              <a:gd name="connsiteY0" fmla="*/ 308718 h 707965"/>
              <a:gd name="connsiteX1" fmla="*/ 731521 w 731521"/>
              <a:gd name="connsiteY1" fmla="*/ 352774 h 707965"/>
              <a:gd name="connsiteX2" fmla="*/ 669242 w 731521"/>
              <a:gd name="connsiteY2" fmla="*/ 415141 h 707965"/>
              <a:gd name="connsiteX3" fmla="*/ 428024 w 731521"/>
              <a:gd name="connsiteY3" fmla="*/ 415309 h 707965"/>
              <a:gd name="connsiteX4" fmla="*/ 428024 w 731521"/>
              <a:gd name="connsiteY4" fmla="*/ 645642 h 707965"/>
              <a:gd name="connsiteX5" fmla="*/ 365701 w 731521"/>
              <a:gd name="connsiteY5" fmla="*/ 707965 h 707965"/>
              <a:gd name="connsiteX6" fmla="*/ 365702 w 731521"/>
              <a:gd name="connsiteY6" fmla="*/ 707964 h 707965"/>
              <a:gd name="connsiteX7" fmla="*/ 303379 w 731521"/>
              <a:gd name="connsiteY7" fmla="*/ 645641 h 707965"/>
              <a:gd name="connsiteX8" fmla="*/ 303379 w 731521"/>
              <a:gd name="connsiteY8" fmla="*/ 415395 h 707965"/>
              <a:gd name="connsiteX9" fmla="*/ 62367 w 731521"/>
              <a:gd name="connsiteY9" fmla="*/ 415563 h 707965"/>
              <a:gd name="connsiteX10" fmla="*/ 0 w 731521"/>
              <a:gd name="connsiteY10" fmla="*/ 353284 h 707965"/>
              <a:gd name="connsiteX11" fmla="*/ 1 w 731521"/>
              <a:gd name="connsiteY11" fmla="*/ 353285 h 707965"/>
              <a:gd name="connsiteX12" fmla="*/ 62281 w 731521"/>
              <a:gd name="connsiteY12" fmla="*/ 290918 h 707965"/>
              <a:gd name="connsiteX13" fmla="*/ 303379 w 731521"/>
              <a:gd name="connsiteY13" fmla="*/ 290750 h 707965"/>
              <a:gd name="connsiteX14" fmla="*/ 303379 w 731521"/>
              <a:gd name="connsiteY14" fmla="*/ 62323 h 707965"/>
              <a:gd name="connsiteX15" fmla="*/ 365702 w 731521"/>
              <a:gd name="connsiteY15" fmla="*/ 0 h 707965"/>
              <a:gd name="connsiteX16" fmla="*/ 428025 w 731521"/>
              <a:gd name="connsiteY16" fmla="*/ 62323 h 707965"/>
              <a:gd name="connsiteX17" fmla="*/ 428025 w 731521"/>
              <a:gd name="connsiteY17" fmla="*/ 290663 h 707965"/>
              <a:gd name="connsiteX18" fmla="*/ 669155 w 731521"/>
              <a:gd name="connsiteY18" fmla="*/ 290495 h 707965"/>
              <a:gd name="connsiteX19" fmla="*/ 713237 w 731521"/>
              <a:gd name="connsiteY19" fmla="*/ 308718 h 707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31521" h="707965">
                <a:moveTo>
                  <a:pt x="713237" y="308718"/>
                </a:moveTo>
                <a:cubicBezTo>
                  <a:pt x="724523" y="319988"/>
                  <a:pt x="731509" y="335564"/>
                  <a:pt x="731521" y="352774"/>
                </a:cubicBezTo>
                <a:cubicBezTo>
                  <a:pt x="731545" y="387194"/>
                  <a:pt x="703662" y="415117"/>
                  <a:pt x="669242" y="415141"/>
                </a:cubicBezTo>
                <a:lnTo>
                  <a:pt x="428024" y="415309"/>
                </a:lnTo>
                <a:lnTo>
                  <a:pt x="428024" y="645642"/>
                </a:lnTo>
                <a:cubicBezTo>
                  <a:pt x="428024" y="680062"/>
                  <a:pt x="400121" y="707965"/>
                  <a:pt x="365701" y="707965"/>
                </a:cubicBezTo>
                <a:lnTo>
                  <a:pt x="365702" y="707964"/>
                </a:lnTo>
                <a:cubicBezTo>
                  <a:pt x="331282" y="707964"/>
                  <a:pt x="303379" y="680061"/>
                  <a:pt x="303379" y="645641"/>
                </a:cubicBezTo>
                <a:lnTo>
                  <a:pt x="303379" y="415395"/>
                </a:lnTo>
                <a:lnTo>
                  <a:pt x="62367" y="415563"/>
                </a:lnTo>
                <a:cubicBezTo>
                  <a:pt x="27947" y="415587"/>
                  <a:pt x="24" y="387704"/>
                  <a:pt x="0" y="353284"/>
                </a:cubicBezTo>
                <a:lnTo>
                  <a:pt x="1" y="353285"/>
                </a:lnTo>
                <a:cubicBezTo>
                  <a:pt x="-23" y="318865"/>
                  <a:pt x="27861" y="290942"/>
                  <a:pt x="62281" y="290918"/>
                </a:cubicBezTo>
                <a:lnTo>
                  <a:pt x="303379" y="290750"/>
                </a:lnTo>
                <a:lnTo>
                  <a:pt x="303379" y="62323"/>
                </a:lnTo>
                <a:cubicBezTo>
                  <a:pt x="303379" y="27903"/>
                  <a:pt x="331282" y="0"/>
                  <a:pt x="365702" y="0"/>
                </a:cubicBezTo>
                <a:cubicBezTo>
                  <a:pt x="400122" y="0"/>
                  <a:pt x="428025" y="27903"/>
                  <a:pt x="428025" y="62323"/>
                </a:cubicBezTo>
                <a:lnTo>
                  <a:pt x="428025" y="290663"/>
                </a:lnTo>
                <a:lnTo>
                  <a:pt x="669155" y="290495"/>
                </a:lnTo>
                <a:cubicBezTo>
                  <a:pt x="686365" y="290483"/>
                  <a:pt x="701950" y="297448"/>
                  <a:pt x="713237" y="308718"/>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vert="horz" lIns="0" tIns="0" rIns="0" bIns="0" rtlCol="0" anchor="ctr">
            <a:noAutofit/>
          </a:bodyPr>
          <a:lstStyle>
            <a:lvl1pPr marL="0" indent="0">
              <a:buNone/>
              <a:defRPr lang="en-US" sz="800" dirty="0">
                <a:solidFill>
                  <a:schemeClr val="bg1"/>
                </a:solidFill>
              </a:defRPr>
            </a:lvl1pPr>
          </a:lstStyle>
          <a:p>
            <a:pPr marL="228600" lvl="0" indent="-228600" algn="ctr">
              <a:spcBef>
                <a:spcPts val="0"/>
              </a:spcBef>
            </a:pPr>
            <a:r>
              <a:rPr lang="en-US" dirty="0"/>
              <a:t>X</a:t>
            </a:r>
          </a:p>
        </p:txBody>
      </p:sp>
    </p:spTree>
    <p:extLst>
      <p:ext uri="{BB962C8B-B14F-4D97-AF65-F5344CB8AC3E}">
        <p14:creationId xmlns:p14="http://schemas.microsoft.com/office/powerpoint/2010/main" val="2217219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useBgFill="1">
        <p:nvSpPr>
          <p:cNvPr id="9" name="Oval 8">
            <a:extLst>
              <a:ext uri="{FF2B5EF4-FFF2-40B4-BE49-F238E27FC236}">
                <a16:creationId xmlns:a16="http://schemas.microsoft.com/office/drawing/2014/main" id="{CE03E97F-76F9-45EC-AE80-C1D5F8B5A142}"/>
              </a:ext>
              <a:ext uri="{C183D7F6-B498-43B3-948B-1728B52AA6E4}">
                <adec:decorative xmlns:adec="http://schemas.microsoft.com/office/drawing/2017/decorative" val="1"/>
              </a:ext>
            </a:extLst>
          </p:cNvPr>
          <p:cNvSpPr/>
          <p:nvPr userDrawn="1"/>
        </p:nvSpPr>
        <p:spPr>
          <a:xfrm rot="10800000">
            <a:off x="2422250" y="1219200"/>
            <a:ext cx="373689" cy="373689"/>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0" name="Graphic 10">
            <a:extLst>
              <a:ext uri="{FF2B5EF4-FFF2-40B4-BE49-F238E27FC236}">
                <a16:creationId xmlns:a16="http://schemas.microsoft.com/office/drawing/2014/main" id="{C3FCAC5B-085B-4039-869E-017D5522AAF5}"/>
              </a:ext>
              <a:ext uri="{C183D7F6-B498-43B3-948B-1728B52AA6E4}">
                <adec:decorative xmlns:adec="http://schemas.microsoft.com/office/drawing/2017/decorative" val="1"/>
              </a:ext>
            </a:extLst>
          </p:cNvPr>
          <p:cNvSpPr/>
          <p:nvPr userDrawn="1"/>
        </p:nvSpPr>
        <p:spPr>
          <a:xfrm rot="2700000">
            <a:off x="145890" y="28456"/>
            <a:ext cx="1977027" cy="197702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11" name="Title 1">
            <a:extLst>
              <a:ext uri="{FF2B5EF4-FFF2-40B4-BE49-F238E27FC236}">
                <a16:creationId xmlns:a16="http://schemas.microsoft.com/office/drawing/2014/main" id="{5BA51163-2B3E-42EC-9F43-B0BBBAB574B7}"/>
              </a:ext>
            </a:extLst>
          </p:cNvPr>
          <p:cNvSpPr>
            <a:spLocks noGrp="1"/>
          </p:cNvSpPr>
          <p:nvPr>
            <p:ph type="ctrTitle"/>
          </p:nvPr>
        </p:nvSpPr>
        <p:spPr>
          <a:xfrm>
            <a:off x="485634" y="728905"/>
            <a:ext cx="5893683" cy="3184274"/>
          </a:xfrm>
        </p:spPr>
        <p:txBody>
          <a:bodyPr anchor="b">
            <a:normAutofit/>
          </a:bodyPr>
          <a:lstStyle/>
          <a:p>
            <a:pPr algn="l"/>
            <a:r>
              <a:rPr lang="en-US" sz="5400"/>
              <a:t>Click to edit Master title style</a:t>
            </a:r>
            <a:endParaRPr lang="en-US" sz="5400" dirty="0"/>
          </a:p>
        </p:txBody>
      </p:sp>
      <p:sp>
        <p:nvSpPr>
          <p:cNvPr id="3" name="Text Placeholder 2">
            <a:extLst>
              <a:ext uri="{FF2B5EF4-FFF2-40B4-BE49-F238E27FC236}">
                <a16:creationId xmlns:a16="http://schemas.microsoft.com/office/drawing/2014/main" id="{B7A0A2EA-07DC-44D9-B650-F1F2DC25B0F7}"/>
              </a:ext>
            </a:extLst>
          </p:cNvPr>
          <p:cNvSpPr>
            <a:spLocks noGrp="1"/>
          </p:cNvSpPr>
          <p:nvPr>
            <p:ph type="body" sz="quarter" idx="14" hasCustomPrompt="1"/>
          </p:nvPr>
        </p:nvSpPr>
        <p:spPr>
          <a:xfrm>
            <a:off x="452754" y="4092681"/>
            <a:ext cx="5926564" cy="2500206"/>
          </a:xfrm>
        </p:spPr>
        <p:txBody>
          <a:bodyPr>
            <a:normAutofit/>
          </a:bodyPr>
          <a:lstStyle>
            <a:lvl1pPr>
              <a:lnSpc>
                <a:spcPct val="100000"/>
              </a:lnSpc>
              <a:buClr>
                <a:schemeClr val="accent6"/>
              </a:buClr>
              <a:defRPr sz="2400"/>
            </a:lvl1pPr>
            <a:lvl2pPr>
              <a:defRPr sz="2400"/>
            </a:lvl2pPr>
            <a:lvl3pPr>
              <a:defRPr sz="2400"/>
            </a:lvl3pPr>
            <a:lvl4pPr>
              <a:defRPr sz="2400"/>
            </a:lvl4pPr>
            <a:lvl5pPr>
              <a:defRPr sz="2400"/>
            </a:lvl5pPr>
          </a:lstStyle>
          <a:p>
            <a:pPr lvl="0"/>
            <a:r>
              <a:rPr lang="en-US" dirty="0"/>
              <a:t>Click to add subtitle</a:t>
            </a:r>
          </a:p>
        </p:txBody>
      </p:sp>
      <p:sp>
        <p:nvSpPr>
          <p:cNvPr id="15" name="Date Placeholder 10">
            <a:extLst>
              <a:ext uri="{FF2B5EF4-FFF2-40B4-BE49-F238E27FC236}">
                <a16:creationId xmlns:a16="http://schemas.microsoft.com/office/drawing/2014/main" id="{79CBD6DC-50A5-42AC-B06C-16CD14A3EF40}"/>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16" name="Footer Placeholder 11">
            <a:extLst>
              <a:ext uri="{FF2B5EF4-FFF2-40B4-BE49-F238E27FC236}">
                <a16:creationId xmlns:a16="http://schemas.microsoft.com/office/drawing/2014/main" id="{AEB7CDBA-0E82-4480-9708-7E305596A662}"/>
              </a:ext>
            </a:extLst>
          </p:cNvPr>
          <p:cNvSpPr>
            <a:spLocks noGrp="1"/>
          </p:cNvSpPr>
          <p:nvPr>
            <p:ph type="ftr" sz="quarter" idx="11"/>
          </p:nvPr>
        </p:nvSpPr>
        <p:spPr>
          <a:xfrm>
            <a:off x="3581400" y="6400800"/>
            <a:ext cx="3657600" cy="365125"/>
          </a:xfrm>
        </p:spPr>
        <p:txBody>
          <a:bodyPr/>
          <a:lstStyle>
            <a:lvl1pPr>
              <a:defRPr/>
            </a:lvl1pPr>
          </a:lstStyle>
          <a:p>
            <a:r>
              <a:rPr lang="en-US" dirty="0"/>
              <a:t>PRESENTATION TITLE</a:t>
            </a:r>
          </a:p>
        </p:txBody>
      </p:sp>
      <p:sp>
        <p:nvSpPr>
          <p:cNvPr id="13" name="Picture Placeholder 12">
            <a:extLst>
              <a:ext uri="{FF2B5EF4-FFF2-40B4-BE49-F238E27FC236}">
                <a16:creationId xmlns:a16="http://schemas.microsoft.com/office/drawing/2014/main" id="{F7AE4B01-8A3C-46A5-A1F0-E67DE4EC8A2C}"/>
              </a:ext>
            </a:extLst>
          </p:cNvPr>
          <p:cNvSpPr>
            <a:spLocks noGrp="1"/>
          </p:cNvSpPr>
          <p:nvPr>
            <p:ph type="pic" sz="quarter" idx="13" hasCustomPrompt="1"/>
          </p:nvPr>
        </p:nvSpPr>
        <p:spPr>
          <a:xfrm>
            <a:off x="7331075" y="0"/>
            <a:ext cx="4860925" cy="6858000"/>
          </a:xfrm>
          <a:custGeom>
            <a:avLst/>
            <a:gdLst>
              <a:gd name="connsiteX0" fmla="*/ 0 w 4860925"/>
              <a:gd name="connsiteY0" fmla="*/ 0 h 6858000"/>
              <a:gd name="connsiteX1" fmla="*/ 4860925 w 4860925"/>
              <a:gd name="connsiteY1" fmla="*/ 0 h 6858000"/>
              <a:gd name="connsiteX2" fmla="*/ 4860925 w 4860925"/>
              <a:gd name="connsiteY2" fmla="*/ 6858000 h 6858000"/>
              <a:gd name="connsiteX3" fmla="*/ 0 w 4860925"/>
              <a:gd name="connsiteY3" fmla="*/ 6858000 h 6858000"/>
              <a:gd name="connsiteX4" fmla="*/ 0 w 4860925"/>
              <a:gd name="connsiteY4" fmla="*/ 5663791 h 6858000"/>
              <a:gd name="connsiteX5" fmla="*/ 158149 w 4860925"/>
              <a:gd name="connsiteY5" fmla="*/ 5821940 h 6858000"/>
              <a:gd name="connsiteX6" fmla="*/ 250704 w 4860925"/>
              <a:gd name="connsiteY6" fmla="*/ 5821940 h 6858000"/>
              <a:gd name="connsiteX7" fmla="*/ 250704 w 4860925"/>
              <a:gd name="connsiteY7" fmla="*/ 5729385 h 6858000"/>
              <a:gd name="connsiteX8" fmla="*/ 88738 w 4860925"/>
              <a:gd name="connsiteY8" fmla="*/ 5567420 h 6858000"/>
              <a:gd name="connsiteX9" fmla="*/ 250701 w 4860925"/>
              <a:gd name="connsiteY9" fmla="*/ 5405457 h 6858000"/>
              <a:gd name="connsiteX10" fmla="*/ 250701 w 4860925"/>
              <a:gd name="connsiteY10" fmla="*/ 5312902 h 6858000"/>
              <a:gd name="connsiteX11" fmla="*/ 158146 w 4860925"/>
              <a:gd name="connsiteY11" fmla="*/ 5312902 h 6858000"/>
              <a:gd name="connsiteX12" fmla="*/ 0 w 4860925"/>
              <a:gd name="connsiteY12" fmla="*/ 54710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60925" h="6858000">
                <a:moveTo>
                  <a:pt x="0" y="0"/>
                </a:moveTo>
                <a:lnTo>
                  <a:pt x="4860925" y="0"/>
                </a:lnTo>
                <a:lnTo>
                  <a:pt x="4860925" y="6858000"/>
                </a:lnTo>
                <a:lnTo>
                  <a:pt x="0" y="6858000"/>
                </a:lnTo>
                <a:lnTo>
                  <a:pt x="0" y="5663791"/>
                </a:lnTo>
                <a:lnTo>
                  <a:pt x="158149" y="5821940"/>
                </a:lnTo>
                <a:cubicBezTo>
                  <a:pt x="183706" y="5847497"/>
                  <a:pt x="225146" y="5847497"/>
                  <a:pt x="250704" y="5821940"/>
                </a:cubicBezTo>
                <a:cubicBezTo>
                  <a:pt x="276261" y="5796382"/>
                  <a:pt x="276264" y="5754945"/>
                  <a:pt x="250704" y="5729385"/>
                </a:cubicBezTo>
                <a:lnTo>
                  <a:pt x="88738" y="5567420"/>
                </a:lnTo>
                <a:lnTo>
                  <a:pt x="250701" y="5405457"/>
                </a:lnTo>
                <a:cubicBezTo>
                  <a:pt x="276258" y="5379899"/>
                  <a:pt x="276261" y="5338463"/>
                  <a:pt x="250701" y="5312902"/>
                </a:cubicBezTo>
                <a:cubicBezTo>
                  <a:pt x="225143" y="5287344"/>
                  <a:pt x="183703" y="5287344"/>
                  <a:pt x="158146" y="5312902"/>
                </a:cubicBezTo>
                <a:lnTo>
                  <a:pt x="0" y="5471047"/>
                </a:lnTo>
                <a:close/>
              </a:path>
            </a:pathLst>
          </a:custGeom>
        </p:spPr>
        <p:txBody>
          <a:bodyPr wrap="square">
            <a:noAutofit/>
          </a:bodyPr>
          <a:lstStyle>
            <a:lvl1pPr marL="0" indent="0" algn="ctr">
              <a:buFont typeface="Arial" panose="020B0604020202020204" pitchFamily="34" charset="0"/>
              <a:buNone/>
              <a:defRPr sz="2000"/>
            </a:lvl1pPr>
          </a:lstStyle>
          <a:p>
            <a:r>
              <a:rPr lang="en-US" dirty="0"/>
              <a:t>Insert photo here</a:t>
            </a:r>
          </a:p>
        </p:txBody>
      </p:sp>
      <p:sp>
        <p:nvSpPr>
          <p:cNvPr id="17" name="Slide Number Placeholder 12">
            <a:extLst>
              <a:ext uri="{FF2B5EF4-FFF2-40B4-BE49-F238E27FC236}">
                <a16:creationId xmlns:a16="http://schemas.microsoft.com/office/drawing/2014/main" id="{92F0D34E-56DB-45B4-B7F0-CE5961F94587}"/>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solidFill>
                  <a:srgbClr val="FFFFFF"/>
                </a:solidFill>
                <a:effectLst>
                  <a:outerShdw blurRad="38100" dist="38100" dir="2700000" algn="tl">
                    <a:srgbClr val="000000">
                      <a:alpha val="43137"/>
                    </a:srgbClr>
                  </a:outerShdw>
                </a:effectLst>
              </a:rPr>
              <a:pPr/>
              <a:t>‹#›</a:t>
            </a:fld>
            <a:endParaRPr lang="en-US" dirty="0">
              <a:solidFill>
                <a:srgbClr val="FFFFFF"/>
              </a:solidFill>
              <a:effectLst>
                <a:outerShdw blurRad="38100" dist="38100" dir="2700000" algn="tl">
                  <a:srgbClr val="000000">
                    <a:alpha val="43137"/>
                  </a:srgbClr>
                </a:outerShdw>
              </a:effectLst>
            </a:endParaRPr>
          </a:p>
        </p:txBody>
      </p:sp>
      <p:sp useBgFill="1">
        <p:nvSpPr>
          <p:cNvPr id="14" name="Graphic 10">
            <a:extLst>
              <a:ext uri="{FF2B5EF4-FFF2-40B4-BE49-F238E27FC236}">
                <a16:creationId xmlns:a16="http://schemas.microsoft.com/office/drawing/2014/main" id="{6EFE6B19-328D-40CF-90BA-F287CC59B04E}"/>
              </a:ext>
              <a:ext uri="{C183D7F6-B498-43B3-948B-1728B52AA6E4}">
                <adec:decorative xmlns:adec="http://schemas.microsoft.com/office/drawing/2017/decorative" val="1"/>
              </a:ext>
            </a:extLst>
          </p:cNvPr>
          <p:cNvSpPr/>
          <p:nvPr userDrawn="1"/>
        </p:nvSpPr>
        <p:spPr>
          <a:xfrm rot="2700000">
            <a:off x="6967314" y="5207478"/>
            <a:ext cx="719888" cy="719888"/>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Tree>
    <p:extLst>
      <p:ext uri="{BB962C8B-B14F-4D97-AF65-F5344CB8AC3E}">
        <p14:creationId xmlns:p14="http://schemas.microsoft.com/office/powerpoint/2010/main" val="1354976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00800"/>
            <a:ext cx="2743200" cy="365125"/>
          </a:xfrm>
          <a:prstGeom prst="rect">
            <a:avLst/>
          </a:prstGeom>
        </p:spPr>
        <p:txBody>
          <a:bodyPr vert="horz" lIns="91440" tIns="45720" rIns="91440" bIns="45720" rtlCol="0" anchor="ctr"/>
          <a:lstStyle>
            <a:lvl1pPr algn="l">
              <a:defRPr sz="900" cap="all" spc="150" baseline="0">
                <a:solidFill>
                  <a:schemeClr val="tx1">
                    <a:tint val="75000"/>
                  </a:schemeClr>
                </a:solidFill>
              </a:defRPr>
            </a:lvl1pPr>
          </a:lstStyle>
          <a:p>
            <a:r>
              <a:rPr lang="en-US"/>
              <a:t>2/2/20XX</a:t>
            </a:r>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00800"/>
            <a:ext cx="4114800" cy="365125"/>
          </a:xfrm>
          <a:prstGeom prst="rect">
            <a:avLst/>
          </a:prstGeom>
        </p:spPr>
        <p:txBody>
          <a:bodyPr vert="horz" lIns="91440" tIns="45720" rIns="91440" bIns="45720" rtlCol="0" anchor="ctr"/>
          <a:lstStyle>
            <a:lvl1pPr algn="ctr">
              <a:defRPr sz="900" cap="all" spc="150" baseline="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00800"/>
            <a:ext cx="2743200" cy="365125"/>
          </a:xfrm>
          <a:prstGeom prst="rect">
            <a:avLst/>
          </a:prstGeom>
        </p:spPr>
        <p:txBody>
          <a:bodyPr vert="horz" lIns="91440" tIns="45720" rIns="91440" bIns="45720" rtlCol="0" anchor="ctr"/>
          <a:lstStyle>
            <a:lvl1pPr algn="r">
              <a:defRPr sz="900" cap="all" spc="150" baseline="0">
                <a:solidFill>
                  <a:schemeClr val="tx1">
                    <a:tint val="75000"/>
                  </a:schemeClr>
                </a:solidFill>
              </a:defRPr>
            </a:lvl1p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64018933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93" r:id="rId12"/>
    <p:sldLayoutId id="2147483792"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diagramLayout" Target="../diagrams/layout1.xml"/><Relationship Id="rId7" Type="http://schemas.openxmlformats.org/officeDocument/2006/relationships/image" Target="../media/image7.jp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10.jpg"/><Relationship Id="rId4" Type="http://schemas.openxmlformats.org/officeDocument/2006/relationships/diagramQuickStyle" Target="../diagrams/quickStyle1.xml"/><Relationship Id="rId9"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F606FF93-30AD-4496-9EB4-A16588DB9F5C}"/>
              </a:ext>
            </a:extLst>
          </p:cNvPr>
          <p:cNvSpPr>
            <a:spLocks noGrp="1"/>
          </p:cNvSpPr>
          <p:nvPr>
            <p:ph type="ctrTitle"/>
          </p:nvPr>
        </p:nvSpPr>
        <p:spPr>
          <a:xfrm>
            <a:off x="485634" y="575423"/>
            <a:ext cx="5435027" cy="3234577"/>
          </a:xfrm>
        </p:spPr>
        <p:txBody>
          <a:bodyPr>
            <a:normAutofit/>
          </a:bodyPr>
          <a:lstStyle/>
          <a:p>
            <a:r>
              <a:rPr lang="en-US" dirty="0"/>
              <a:t>Make teamwork our business  </a:t>
            </a:r>
            <a:br>
              <a:rPr lang="en-US" dirty="0"/>
            </a:br>
            <a:endParaRPr lang="en-US" dirty="0"/>
          </a:p>
        </p:txBody>
      </p:sp>
      <p:sp>
        <p:nvSpPr>
          <p:cNvPr id="12" name="Subtitle 11">
            <a:extLst>
              <a:ext uri="{FF2B5EF4-FFF2-40B4-BE49-F238E27FC236}">
                <a16:creationId xmlns:a16="http://schemas.microsoft.com/office/drawing/2014/main" id="{380F03BD-5CC3-47DD-B082-722AE47BFFC1}"/>
              </a:ext>
            </a:extLst>
          </p:cNvPr>
          <p:cNvSpPr>
            <a:spLocks noGrp="1"/>
          </p:cNvSpPr>
          <p:nvPr>
            <p:ph type="subTitle" idx="1"/>
          </p:nvPr>
        </p:nvSpPr>
        <p:spPr>
          <a:xfrm>
            <a:off x="0" y="4004423"/>
            <a:ext cx="5920662" cy="2278154"/>
          </a:xfrm>
        </p:spPr>
        <p:txBody>
          <a:bodyPr>
            <a:normAutofit fontScale="92500"/>
          </a:bodyPr>
          <a:lstStyle/>
          <a:p>
            <a:r>
              <a:rPr lang="en-US" dirty="0"/>
              <a:t>Module Code: </a:t>
            </a:r>
            <a:r>
              <a:rPr lang="en-GB" b="0" i="0" dirty="0">
                <a:effectLst/>
                <a:latin typeface="Arial" panose="020B0604020202020204" pitchFamily="34" charset="0"/>
              </a:rPr>
              <a:t>BMSW4002</a:t>
            </a:r>
            <a:endParaRPr lang="en-US" b="0" i="0" dirty="0">
              <a:effectLst/>
              <a:latin typeface="Arial" panose="020B0604020202020204" pitchFamily="34" charset="0"/>
            </a:endParaRPr>
          </a:p>
          <a:p>
            <a:r>
              <a:rPr lang="en-US" dirty="0">
                <a:latin typeface="Arial" panose="020B0604020202020204" pitchFamily="34" charset="0"/>
              </a:rPr>
              <a:t>Student Name: Bogdan Draghici (2027588)</a:t>
            </a:r>
          </a:p>
          <a:p>
            <a:r>
              <a:rPr lang="en-US" dirty="0">
                <a:latin typeface="Arial" panose="020B0604020202020204" pitchFamily="34" charset="0"/>
              </a:rPr>
              <a:t>Lecturer: Lloyd Beharry</a:t>
            </a:r>
          </a:p>
          <a:p>
            <a:r>
              <a:rPr lang="en-US" dirty="0">
                <a:latin typeface="Arial" panose="020B0604020202020204" pitchFamily="34" charset="0"/>
              </a:rPr>
              <a:t>University of Wales Trinity Saint David</a:t>
            </a:r>
          </a:p>
          <a:p>
            <a:r>
              <a:rPr lang="en-US" dirty="0">
                <a:latin typeface="Arial" panose="020B0604020202020204" pitchFamily="34" charset="0"/>
              </a:rPr>
              <a:t>London Campus</a:t>
            </a:r>
            <a:endParaRPr lang="en-US" dirty="0"/>
          </a:p>
        </p:txBody>
      </p:sp>
      <p:pic>
        <p:nvPicPr>
          <p:cNvPr id="19" name="Picture Placeholder 18" descr="Close Up of a chess board">
            <a:extLst>
              <a:ext uri="{FF2B5EF4-FFF2-40B4-BE49-F238E27FC236}">
                <a16:creationId xmlns:a16="http://schemas.microsoft.com/office/drawing/2014/main" id="{39881573-7C25-4F17-A03E-E8E1E0E88603}"/>
              </a:ext>
            </a:extLst>
          </p:cNvPr>
          <p:cNvPicPr>
            <a:picLocks noGrp="1" noChangeAspect="1"/>
          </p:cNvPicPr>
          <p:nvPr>
            <p:ph type="pic" sz="quarter" idx="13"/>
          </p:nvPr>
        </p:nvPicPr>
        <p:blipFill rotWithShape="1">
          <a:blip r:embed="rId3"/>
          <a:srcRect l="18434" r="18434"/>
          <a:stretch/>
        </p:blipFill>
        <p:spPr>
          <a:xfrm>
            <a:off x="6197600" y="574675"/>
            <a:ext cx="5445125" cy="5749925"/>
          </a:xfrm>
        </p:spPr>
      </p:pic>
    </p:spTree>
    <p:extLst>
      <p:ext uri="{BB962C8B-B14F-4D97-AF65-F5344CB8AC3E}">
        <p14:creationId xmlns:p14="http://schemas.microsoft.com/office/powerpoint/2010/main" val="2164937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4B3E83B9-222A-4520-83DF-65CC433DACF1}"/>
              </a:ext>
            </a:extLst>
          </p:cNvPr>
          <p:cNvSpPr>
            <a:spLocks noGrp="1"/>
          </p:cNvSpPr>
          <p:nvPr>
            <p:ph type="title"/>
          </p:nvPr>
        </p:nvSpPr>
        <p:spPr>
          <a:xfrm>
            <a:off x="5178252" y="544786"/>
            <a:ext cx="6400800" cy="1683971"/>
          </a:xfrm>
        </p:spPr>
        <p:txBody>
          <a:bodyPr/>
          <a:lstStyle/>
          <a:p>
            <a:r>
              <a:rPr lang="en-US" dirty="0"/>
              <a:t>Table of Contents</a:t>
            </a:r>
          </a:p>
        </p:txBody>
      </p:sp>
      <p:sp>
        <p:nvSpPr>
          <p:cNvPr id="17" name="Content Placeholder 16">
            <a:extLst>
              <a:ext uri="{FF2B5EF4-FFF2-40B4-BE49-F238E27FC236}">
                <a16:creationId xmlns:a16="http://schemas.microsoft.com/office/drawing/2014/main" id="{E17FA55F-C7EA-4BF4-8024-B7D78BD78899}"/>
              </a:ext>
            </a:extLst>
          </p:cNvPr>
          <p:cNvSpPr>
            <a:spLocks noGrp="1"/>
          </p:cNvSpPr>
          <p:nvPr>
            <p:ph idx="1"/>
          </p:nvPr>
        </p:nvSpPr>
        <p:spPr>
          <a:xfrm>
            <a:off x="5178252" y="2409776"/>
            <a:ext cx="6400800" cy="3714837"/>
          </a:xfrm>
        </p:spPr>
        <p:txBody>
          <a:bodyPr/>
          <a:lstStyle/>
          <a:p>
            <a:r>
              <a:rPr lang="en-US" dirty="0"/>
              <a:t>The Benefits of Teamwork</a:t>
            </a:r>
          </a:p>
          <a:p>
            <a:r>
              <a:rPr lang="en-US" dirty="0"/>
              <a:t>The Stages of Team Development</a:t>
            </a:r>
          </a:p>
          <a:p>
            <a:r>
              <a:rPr lang="en-US" dirty="0"/>
              <a:t>Successful Team Development</a:t>
            </a:r>
          </a:p>
          <a:p>
            <a:endParaRPr lang="en-US" dirty="0"/>
          </a:p>
        </p:txBody>
      </p:sp>
      <p:sp>
        <p:nvSpPr>
          <p:cNvPr id="21" name="Date Placeholder 20">
            <a:extLst>
              <a:ext uri="{FF2B5EF4-FFF2-40B4-BE49-F238E27FC236}">
                <a16:creationId xmlns:a16="http://schemas.microsoft.com/office/drawing/2014/main" id="{FC983FB1-C97B-41D3-9FB3-3965A27A682D}"/>
              </a:ext>
            </a:extLst>
          </p:cNvPr>
          <p:cNvSpPr>
            <a:spLocks noGrp="1"/>
          </p:cNvSpPr>
          <p:nvPr>
            <p:ph type="dt" sz="half" idx="10"/>
          </p:nvPr>
        </p:nvSpPr>
        <p:spPr>
          <a:xfrm>
            <a:off x="838200" y="6400800"/>
            <a:ext cx="2743200" cy="365125"/>
          </a:xfrm>
        </p:spPr>
        <p:txBody>
          <a:bodyPr/>
          <a:lstStyle/>
          <a:p>
            <a:r>
              <a:rPr lang="en-US" dirty="0"/>
              <a:t>14/12/2021</a:t>
            </a:r>
          </a:p>
        </p:txBody>
      </p:sp>
      <p:sp>
        <p:nvSpPr>
          <p:cNvPr id="22" name="Footer Placeholder 21">
            <a:extLst>
              <a:ext uri="{FF2B5EF4-FFF2-40B4-BE49-F238E27FC236}">
                <a16:creationId xmlns:a16="http://schemas.microsoft.com/office/drawing/2014/main" id="{B6B03491-29ED-44F3-91B1-95FE8D2D8A5D}"/>
              </a:ext>
            </a:extLst>
          </p:cNvPr>
          <p:cNvSpPr>
            <a:spLocks noGrp="1"/>
          </p:cNvSpPr>
          <p:nvPr>
            <p:ph type="ftr" sz="quarter" idx="11"/>
          </p:nvPr>
        </p:nvSpPr>
        <p:spPr>
          <a:xfrm>
            <a:off x="4038600" y="6400800"/>
            <a:ext cx="4114800" cy="365125"/>
          </a:xfrm>
        </p:spPr>
        <p:txBody>
          <a:bodyPr/>
          <a:lstStyle/>
          <a:p>
            <a:r>
              <a:rPr lang="en-US" dirty="0"/>
              <a:t>Make teamwork our business</a:t>
            </a:r>
          </a:p>
        </p:txBody>
      </p:sp>
      <p:sp>
        <p:nvSpPr>
          <p:cNvPr id="23" name="Slide Number Placeholder 22">
            <a:extLst>
              <a:ext uri="{FF2B5EF4-FFF2-40B4-BE49-F238E27FC236}">
                <a16:creationId xmlns:a16="http://schemas.microsoft.com/office/drawing/2014/main" id="{E8C61C62-3469-4549-83A6-FB9E93FFF732}"/>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2</a:t>
            </a:fld>
            <a:endParaRPr lang="en-US" dirty="0"/>
          </a:p>
        </p:txBody>
      </p:sp>
    </p:spTree>
    <p:extLst>
      <p:ext uri="{BB962C8B-B14F-4D97-AF65-F5344CB8AC3E}">
        <p14:creationId xmlns:p14="http://schemas.microsoft.com/office/powerpoint/2010/main" val="2330317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BF00274-58B0-4B5F-A440-AEB4BC1DE48B}"/>
              </a:ext>
            </a:extLst>
          </p:cNvPr>
          <p:cNvSpPr>
            <a:spLocks noGrp="1"/>
          </p:cNvSpPr>
          <p:nvPr>
            <p:ph type="title"/>
          </p:nvPr>
        </p:nvSpPr>
        <p:spPr>
          <a:xfrm>
            <a:off x="457199" y="566490"/>
            <a:ext cx="11238347" cy="1502704"/>
          </a:xfrm>
        </p:spPr>
        <p:txBody>
          <a:bodyPr/>
          <a:lstStyle/>
          <a:p>
            <a:r>
              <a:rPr lang="en-US" dirty="0"/>
              <a:t>What is a team ???</a:t>
            </a:r>
          </a:p>
        </p:txBody>
      </p:sp>
      <p:sp>
        <p:nvSpPr>
          <p:cNvPr id="10" name="Content Placeholder 9">
            <a:extLst>
              <a:ext uri="{FF2B5EF4-FFF2-40B4-BE49-F238E27FC236}">
                <a16:creationId xmlns:a16="http://schemas.microsoft.com/office/drawing/2014/main" id="{B4D1A5DC-1100-480C-87E4-0AFD1C3CED93}"/>
              </a:ext>
            </a:extLst>
          </p:cNvPr>
          <p:cNvSpPr>
            <a:spLocks noGrp="1"/>
          </p:cNvSpPr>
          <p:nvPr>
            <p:ph sz="quarter" idx="14"/>
          </p:nvPr>
        </p:nvSpPr>
        <p:spPr>
          <a:xfrm>
            <a:off x="457201" y="2286001"/>
            <a:ext cx="5435600" cy="1699404"/>
          </a:xfrm>
        </p:spPr>
        <p:txBody>
          <a:bodyPr>
            <a:normAutofit/>
          </a:bodyPr>
          <a:lstStyle/>
          <a:p>
            <a:pPr algn="ctr"/>
            <a:r>
              <a:rPr lang="en-GB" sz="3200" i="0" dirty="0">
                <a:effectLst/>
              </a:rPr>
              <a:t>A team is a group of people who work together toward a common goal.</a:t>
            </a:r>
            <a:endParaRPr lang="en-US" sz="3200" dirty="0"/>
          </a:p>
        </p:txBody>
      </p:sp>
      <p:sp>
        <p:nvSpPr>
          <p:cNvPr id="13" name="Date Placeholder 12">
            <a:extLst>
              <a:ext uri="{FF2B5EF4-FFF2-40B4-BE49-F238E27FC236}">
                <a16:creationId xmlns:a16="http://schemas.microsoft.com/office/drawing/2014/main" id="{16D38BCC-7EC3-40A8-BEB0-9776AA478BB2}"/>
              </a:ext>
            </a:extLst>
          </p:cNvPr>
          <p:cNvSpPr>
            <a:spLocks noGrp="1"/>
          </p:cNvSpPr>
          <p:nvPr>
            <p:ph type="dt" sz="half" idx="10"/>
          </p:nvPr>
        </p:nvSpPr>
        <p:spPr>
          <a:xfrm>
            <a:off x="838200" y="6400800"/>
            <a:ext cx="2743200" cy="365125"/>
          </a:xfrm>
        </p:spPr>
        <p:txBody>
          <a:bodyPr/>
          <a:lstStyle/>
          <a:p>
            <a:r>
              <a:rPr lang="en-US" dirty="0"/>
              <a:t>14/12/2021</a:t>
            </a:r>
          </a:p>
          <a:p>
            <a:endParaRPr lang="en-US" dirty="0"/>
          </a:p>
        </p:txBody>
      </p:sp>
      <p:sp>
        <p:nvSpPr>
          <p:cNvPr id="14" name="Footer Placeholder 13">
            <a:extLst>
              <a:ext uri="{FF2B5EF4-FFF2-40B4-BE49-F238E27FC236}">
                <a16:creationId xmlns:a16="http://schemas.microsoft.com/office/drawing/2014/main" id="{F1DA6959-13CE-4DC3-99FD-86C2A5F86862}"/>
              </a:ext>
            </a:extLst>
          </p:cNvPr>
          <p:cNvSpPr>
            <a:spLocks noGrp="1"/>
          </p:cNvSpPr>
          <p:nvPr>
            <p:ph type="ftr" sz="quarter" idx="11"/>
          </p:nvPr>
        </p:nvSpPr>
        <p:spPr>
          <a:xfrm>
            <a:off x="4038600" y="6400800"/>
            <a:ext cx="4114800" cy="365125"/>
          </a:xfrm>
        </p:spPr>
        <p:txBody>
          <a:bodyPr/>
          <a:lstStyle/>
          <a:p>
            <a:r>
              <a:rPr lang="en-US" dirty="0"/>
              <a:t>Make teamwork our business</a:t>
            </a:r>
          </a:p>
        </p:txBody>
      </p:sp>
      <p:sp>
        <p:nvSpPr>
          <p:cNvPr id="19" name="Slide Number Placeholder 18">
            <a:extLst>
              <a:ext uri="{FF2B5EF4-FFF2-40B4-BE49-F238E27FC236}">
                <a16:creationId xmlns:a16="http://schemas.microsoft.com/office/drawing/2014/main" id="{7A6642A3-9BB0-4B52-BD06-47FF8A2F9F9C}"/>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3</a:t>
            </a:fld>
            <a:endParaRPr lang="en-US" dirty="0"/>
          </a:p>
        </p:txBody>
      </p:sp>
      <p:sp useBgFill="1">
        <p:nvSpPr>
          <p:cNvPr id="12" name="Oval 11">
            <a:extLst>
              <a:ext uri="{FF2B5EF4-FFF2-40B4-BE49-F238E27FC236}">
                <a16:creationId xmlns:a16="http://schemas.microsoft.com/office/drawing/2014/main" id="{918C23BF-2500-45DF-A596-0FF5E4641EF9}"/>
              </a:ext>
              <a:ext uri="{C183D7F6-B498-43B3-948B-1728B52AA6E4}">
                <adec:decorative xmlns:adec="http://schemas.microsoft.com/office/drawing/2017/decorative" val="1"/>
              </a:ext>
            </a:extLst>
          </p:cNvPr>
          <p:cNvSpPr/>
          <p:nvPr/>
        </p:nvSpPr>
        <p:spPr>
          <a:xfrm rot="10800000">
            <a:off x="11474676" y="5428705"/>
            <a:ext cx="425081" cy="42508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pic>
        <p:nvPicPr>
          <p:cNvPr id="5" name="Picture Placeholder 4" descr="A picture containing weapon&#10;&#10;Description automatically generated">
            <a:extLst>
              <a:ext uri="{FF2B5EF4-FFF2-40B4-BE49-F238E27FC236}">
                <a16:creationId xmlns:a16="http://schemas.microsoft.com/office/drawing/2014/main" id="{5CF40823-B4C7-484E-8595-7157BD988F4B}"/>
              </a:ext>
            </a:extLst>
          </p:cNvPr>
          <p:cNvPicPr>
            <a:picLocks noGrp="1" noChangeAspect="1"/>
          </p:cNvPicPr>
          <p:nvPr>
            <p:ph type="pic" sz="quarter" idx="13"/>
          </p:nvPr>
        </p:nvPicPr>
        <p:blipFill>
          <a:blip r:embed="rId3"/>
          <a:srcRect l="5181" r="5181"/>
          <a:stretch>
            <a:fillRect/>
          </a:stretch>
        </p:blipFill>
        <p:spPr>
          <a:xfrm>
            <a:off x="5892800" y="646981"/>
            <a:ext cx="5802745" cy="5677619"/>
          </a:xfrm>
        </p:spPr>
      </p:pic>
    </p:spTree>
    <p:extLst>
      <p:ext uri="{BB962C8B-B14F-4D97-AF65-F5344CB8AC3E}">
        <p14:creationId xmlns:p14="http://schemas.microsoft.com/office/powerpoint/2010/main" val="2937868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9EA920F-322F-442B-B55B-6E8F729F85B0}"/>
              </a:ext>
            </a:extLst>
          </p:cNvPr>
          <p:cNvSpPr>
            <a:spLocks noGrp="1"/>
          </p:cNvSpPr>
          <p:nvPr>
            <p:ph type="dt" sz="half" idx="10"/>
          </p:nvPr>
        </p:nvSpPr>
        <p:spPr/>
        <p:txBody>
          <a:bodyPr/>
          <a:lstStyle/>
          <a:p>
            <a:r>
              <a:rPr lang="en-US"/>
              <a:t>2/2/20XX</a:t>
            </a:r>
            <a:endParaRPr lang="en-US" dirty="0"/>
          </a:p>
        </p:txBody>
      </p:sp>
      <p:sp>
        <p:nvSpPr>
          <p:cNvPr id="6" name="Footer Placeholder 5">
            <a:extLst>
              <a:ext uri="{FF2B5EF4-FFF2-40B4-BE49-F238E27FC236}">
                <a16:creationId xmlns:a16="http://schemas.microsoft.com/office/drawing/2014/main" id="{2AC914C8-CF32-4C69-A44E-EE51D242D996}"/>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A452563E-3A1B-4819-BF52-8C4159F675E6}"/>
              </a:ext>
            </a:extLst>
          </p:cNvPr>
          <p:cNvSpPr>
            <a:spLocks noGrp="1"/>
          </p:cNvSpPr>
          <p:nvPr>
            <p:ph type="sldNum" sz="quarter" idx="12"/>
          </p:nvPr>
        </p:nvSpPr>
        <p:spPr/>
        <p:txBody>
          <a:bodyPr/>
          <a:lstStyle/>
          <a:p>
            <a:fld id="{DFA5D71E-5CDF-4C93-8A75-5B916FDC5BEA}" type="slidenum">
              <a:rPr lang="en-US" smtClean="0"/>
              <a:pPr/>
              <a:t>4</a:t>
            </a:fld>
            <a:endParaRPr lang="en-US" dirty="0"/>
          </a:p>
        </p:txBody>
      </p:sp>
      <p:pic>
        <p:nvPicPr>
          <p:cNvPr id="9" name="Picture 8" descr="A picture containing tree, outdoor, person, water sport&#10;&#10;Description automatically generated">
            <a:extLst>
              <a:ext uri="{FF2B5EF4-FFF2-40B4-BE49-F238E27FC236}">
                <a16:creationId xmlns:a16="http://schemas.microsoft.com/office/drawing/2014/main" id="{4BC8A99F-63EF-44CE-89BD-2464FE5B4055}"/>
              </a:ext>
            </a:extLst>
          </p:cNvPr>
          <p:cNvPicPr>
            <a:picLocks noChangeAspect="1"/>
          </p:cNvPicPr>
          <p:nvPr/>
        </p:nvPicPr>
        <p:blipFill>
          <a:blip r:embed="rId2"/>
          <a:stretch>
            <a:fillRect/>
          </a:stretch>
        </p:blipFill>
        <p:spPr>
          <a:xfrm>
            <a:off x="0" y="1"/>
            <a:ext cx="12192000" cy="6858000"/>
          </a:xfrm>
          <a:prstGeom prst="rect">
            <a:avLst/>
          </a:prstGeom>
        </p:spPr>
      </p:pic>
      <p:sp>
        <p:nvSpPr>
          <p:cNvPr id="2" name="TextBox 1">
            <a:extLst>
              <a:ext uri="{FF2B5EF4-FFF2-40B4-BE49-F238E27FC236}">
                <a16:creationId xmlns:a16="http://schemas.microsoft.com/office/drawing/2014/main" id="{55C79780-E13D-4136-B497-3B16E262D034}"/>
              </a:ext>
            </a:extLst>
          </p:cNvPr>
          <p:cNvSpPr txBox="1"/>
          <p:nvPr/>
        </p:nvSpPr>
        <p:spPr>
          <a:xfrm>
            <a:off x="7953555" y="5667555"/>
            <a:ext cx="3717985" cy="369332"/>
          </a:xfrm>
          <a:prstGeom prst="rect">
            <a:avLst/>
          </a:prstGeom>
          <a:noFill/>
        </p:spPr>
        <p:txBody>
          <a:bodyPr wrap="square" rtlCol="0">
            <a:spAutoFit/>
          </a:bodyPr>
          <a:lstStyle/>
          <a:p>
            <a:r>
              <a:rPr lang="en-GB" dirty="0">
                <a:solidFill>
                  <a:schemeClr val="bg1"/>
                </a:solidFill>
              </a:rPr>
              <a:t>(Rambo-First Blood, 1982)</a:t>
            </a:r>
          </a:p>
        </p:txBody>
      </p:sp>
    </p:spTree>
    <p:extLst>
      <p:ext uri="{BB962C8B-B14F-4D97-AF65-F5344CB8AC3E}">
        <p14:creationId xmlns:p14="http://schemas.microsoft.com/office/powerpoint/2010/main" val="2451184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person, outdoor&#10;&#10;Description automatically generated">
            <a:extLst>
              <a:ext uri="{FF2B5EF4-FFF2-40B4-BE49-F238E27FC236}">
                <a16:creationId xmlns:a16="http://schemas.microsoft.com/office/drawing/2014/main" id="{883EDF7A-E20F-4C4F-BFEC-C491B59945D6}"/>
              </a:ext>
            </a:extLst>
          </p:cNvPr>
          <p:cNvPicPr>
            <a:picLocks noChangeAspect="1"/>
          </p:cNvPicPr>
          <p:nvPr/>
        </p:nvPicPr>
        <p:blipFill>
          <a:blip r:embed="rId3">
            <a:alphaModFix amt="85000"/>
          </a:blip>
          <a:stretch>
            <a:fillRect/>
          </a:stretch>
        </p:blipFill>
        <p:spPr>
          <a:xfrm>
            <a:off x="275326" y="624613"/>
            <a:ext cx="4762500" cy="2489523"/>
          </a:xfrm>
          <a:prstGeom prst="rect">
            <a:avLst/>
          </a:prstGeom>
        </p:spPr>
      </p:pic>
      <p:sp>
        <p:nvSpPr>
          <p:cNvPr id="9" name="Title 8">
            <a:extLst>
              <a:ext uri="{FF2B5EF4-FFF2-40B4-BE49-F238E27FC236}">
                <a16:creationId xmlns:a16="http://schemas.microsoft.com/office/drawing/2014/main" id="{34CF6D46-0668-4D53-8C59-F859F6E2F309}"/>
              </a:ext>
            </a:extLst>
          </p:cNvPr>
          <p:cNvSpPr>
            <a:spLocks noGrp="1"/>
          </p:cNvSpPr>
          <p:nvPr>
            <p:ph type="ctrTitle"/>
          </p:nvPr>
        </p:nvSpPr>
        <p:spPr>
          <a:xfrm>
            <a:off x="5430848" y="728905"/>
            <a:ext cx="5922952" cy="3184274"/>
          </a:xfrm>
        </p:spPr>
        <p:txBody>
          <a:bodyPr/>
          <a:lstStyle/>
          <a:p>
            <a:pPr algn="ctr"/>
            <a:r>
              <a:rPr lang="en-US" dirty="0"/>
              <a:t>The Benefits of Teamwork</a:t>
            </a:r>
          </a:p>
        </p:txBody>
      </p:sp>
      <p:sp>
        <p:nvSpPr>
          <p:cNvPr id="14" name="Subtitle 13">
            <a:extLst>
              <a:ext uri="{FF2B5EF4-FFF2-40B4-BE49-F238E27FC236}">
                <a16:creationId xmlns:a16="http://schemas.microsoft.com/office/drawing/2014/main" id="{6F5360D4-1E3B-45FC-B68E-C78D7F3797E1}"/>
              </a:ext>
            </a:extLst>
          </p:cNvPr>
          <p:cNvSpPr>
            <a:spLocks noGrp="1"/>
          </p:cNvSpPr>
          <p:nvPr>
            <p:ph type="subTitle" idx="1"/>
          </p:nvPr>
        </p:nvSpPr>
        <p:spPr>
          <a:xfrm>
            <a:off x="5397967" y="4072044"/>
            <a:ext cx="5942079" cy="1495379"/>
          </a:xfrm>
        </p:spPr>
        <p:txBody>
          <a:bodyPr>
            <a:normAutofit/>
          </a:bodyPr>
          <a:lstStyle/>
          <a:p>
            <a:pPr algn="ctr"/>
            <a:r>
              <a:rPr lang="en-US" sz="9600" dirty="0"/>
              <a:t>1+1=3</a:t>
            </a:r>
          </a:p>
        </p:txBody>
      </p:sp>
      <p:sp>
        <p:nvSpPr>
          <p:cNvPr id="11" name="Date Placeholder 10">
            <a:extLst>
              <a:ext uri="{FF2B5EF4-FFF2-40B4-BE49-F238E27FC236}">
                <a16:creationId xmlns:a16="http://schemas.microsoft.com/office/drawing/2014/main" id="{078A1077-0C8F-4D90-8616-EE28EC3EF632}"/>
              </a:ext>
            </a:extLst>
          </p:cNvPr>
          <p:cNvSpPr>
            <a:spLocks noGrp="1"/>
          </p:cNvSpPr>
          <p:nvPr>
            <p:ph type="dt" sz="half" idx="10"/>
          </p:nvPr>
        </p:nvSpPr>
        <p:spPr/>
        <p:txBody>
          <a:bodyPr/>
          <a:lstStyle/>
          <a:p>
            <a:r>
              <a:rPr lang="en-US" dirty="0"/>
              <a:t>14/12/2021</a:t>
            </a:r>
          </a:p>
          <a:p>
            <a:endParaRPr lang="en-US" dirty="0"/>
          </a:p>
        </p:txBody>
      </p:sp>
      <p:sp>
        <p:nvSpPr>
          <p:cNvPr id="12" name="Footer Placeholder 11">
            <a:extLst>
              <a:ext uri="{FF2B5EF4-FFF2-40B4-BE49-F238E27FC236}">
                <a16:creationId xmlns:a16="http://schemas.microsoft.com/office/drawing/2014/main" id="{A90567F7-E12B-4F4E-B800-9D1435624D66}"/>
              </a:ext>
            </a:extLst>
          </p:cNvPr>
          <p:cNvSpPr>
            <a:spLocks noGrp="1"/>
          </p:cNvSpPr>
          <p:nvPr>
            <p:ph type="ftr" sz="quarter" idx="11"/>
          </p:nvPr>
        </p:nvSpPr>
        <p:spPr/>
        <p:txBody>
          <a:bodyPr/>
          <a:lstStyle/>
          <a:p>
            <a:r>
              <a:rPr lang="en-US" dirty="0"/>
              <a:t>Make teamwork our business</a:t>
            </a:r>
          </a:p>
        </p:txBody>
      </p:sp>
      <p:sp>
        <p:nvSpPr>
          <p:cNvPr id="13" name="Slide Number Placeholder 12">
            <a:extLst>
              <a:ext uri="{FF2B5EF4-FFF2-40B4-BE49-F238E27FC236}">
                <a16:creationId xmlns:a16="http://schemas.microsoft.com/office/drawing/2014/main" id="{B9994D78-37C2-41B7-B7DD-EF7ED34BD407}"/>
              </a:ext>
            </a:extLst>
          </p:cNvPr>
          <p:cNvSpPr>
            <a:spLocks noGrp="1"/>
          </p:cNvSpPr>
          <p:nvPr>
            <p:ph type="sldNum" sz="quarter" idx="12"/>
          </p:nvPr>
        </p:nvSpPr>
        <p:spPr/>
        <p:txBody>
          <a:bodyPr/>
          <a:lstStyle/>
          <a:p>
            <a:fld id="{DFA5D71E-5CDF-4C93-8A75-5B916FDC5BEA}" type="slidenum">
              <a:rPr lang="en-US" smtClean="0"/>
              <a:pPr/>
              <a:t>5</a:t>
            </a:fld>
            <a:endParaRPr lang="en-US" dirty="0"/>
          </a:p>
        </p:txBody>
      </p:sp>
      <p:sp>
        <p:nvSpPr>
          <p:cNvPr id="6" name="TextBox 5">
            <a:extLst>
              <a:ext uri="{FF2B5EF4-FFF2-40B4-BE49-F238E27FC236}">
                <a16:creationId xmlns:a16="http://schemas.microsoft.com/office/drawing/2014/main" id="{25DC6595-8A40-4E5B-9932-1CA1C1EFF337}"/>
              </a:ext>
            </a:extLst>
          </p:cNvPr>
          <p:cNvSpPr txBox="1"/>
          <p:nvPr/>
        </p:nvSpPr>
        <p:spPr>
          <a:xfrm>
            <a:off x="5037826" y="439947"/>
            <a:ext cx="6116129" cy="369332"/>
          </a:xfrm>
          <a:prstGeom prst="rect">
            <a:avLst/>
          </a:prstGeom>
          <a:noFill/>
        </p:spPr>
        <p:txBody>
          <a:bodyPr wrap="square" rtlCol="0">
            <a:spAutoFit/>
          </a:bodyPr>
          <a:lstStyle/>
          <a:p>
            <a:r>
              <a:rPr lang="en-GB" dirty="0"/>
              <a:t>It Increases Productivity</a:t>
            </a:r>
          </a:p>
        </p:txBody>
      </p:sp>
      <p:sp>
        <p:nvSpPr>
          <p:cNvPr id="7" name="TextBox 6">
            <a:extLst>
              <a:ext uri="{FF2B5EF4-FFF2-40B4-BE49-F238E27FC236}">
                <a16:creationId xmlns:a16="http://schemas.microsoft.com/office/drawing/2014/main" id="{24899670-4331-41E3-B033-318678742C45}"/>
              </a:ext>
            </a:extLst>
          </p:cNvPr>
          <p:cNvSpPr txBox="1"/>
          <p:nvPr/>
        </p:nvSpPr>
        <p:spPr>
          <a:xfrm>
            <a:off x="135135" y="1642656"/>
            <a:ext cx="5262832" cy="1077218"/>
          </a:xfrm>
          <a:prstGeom prst="rect">
            <a:avLst/>
          </a:prstGeom>
          <a:noFill/>
        </p:spPr>
        <p:txBody>
          <a:bodyPr wrap="square" rtlCol="0">
            <a:spAutoFit/>
          </a:bodyPr>
          <a:lstStyle/>
          <a:p>
            <a:pPr algn="ctr"/>
            <a:r>
              <a:rPr lang="en-GB" sz="3200" b="1" dirty="0">
                <a:solidFill>
                  <a:schemeClr val="bg1"/>
                </a:solidFill>
              </a:rPr>
              <a:t>It provides a support network</a:t>
            </a:r>
          </a:p>
        </p:txBody>
      </p:sp>
      <p:sp>
        <p:nvSpPr>
          <p:cNvPr id="15" name="TextBox 14">
            <a:extLst>
              <a:ext uri="{FF2B5EF4-FFF2-40B4-BE49-F238E27FC236}">
                <a16:creationId xmlns:a16="http://schemas.microsoft.com/office/drawing/2014/main" id="{2B27CCCB-5D57-4935-A2BA-476055B04AE1}"/>
              </a:ext>
            </a:extLst>
          </p:cNvPr>
          <p:cNvSpPr txBox="1"/>
          <p:nvPr/>
        </p:nvSpPr>
        <p:spPr>
          <a:xfrm>
            <a:off x="6012611" y="1345721"/>
            <a:ext cx="1880559" cy="369332"/>
          </a:xfrm>
          <a:prstGeom prst="rect">
            <a:avLst/>
          </a:prstGeom>
          <a:noFill/>
        </p:spPr>
        <p:txBody>
          <a:bodyPr wrap="square" rtlCol="0">
            <a:spAutoFit/>
          </a:bodyPr>
          <a:lstStyle/>
          <a:p>
            <a:r>
              <a:rPr lang="en-GB" dirty="0"/>
              <a:t>It attract talents</a:t>
            </a:r>
          </a:p>
        </p:txBody>
      </p:sp>
      <p:sp>
        <p:nvSpPr>
          <p:cNvPr id="16" name="TextBox 15">
            <a:extLst>
              <a:ext uri="{FF2B5EF4-FFF2-40B4-BE49-F238E27FC236}">
                <a16:creationId xmlns:a16="http://schemas.microsoft.com/office/drawing/2014/main" id="{965FC5D1-6B02-4A75-93AC-9B92BC89E238}"/>
              </a:ext>
            </a:extLst>
          </p:cNvPr>
          <p:cNvSpPr txBox="1"/>
          <p:nvPr/>
        </p:nvSpPr>
        <p:spPr>
          <a:xfrm>
            <a:off x="8013940" y="1147313"/>
            <a:ext cx="4178060" cy="1323439"/>
          </a:xfrm>
          <a:prstGeom prst="rect">
            <a:avLst/>
          </a:prstGeom>
          <a:noFill/>
        </p:spPr>
        <p:txBody>
          <a:bodyPr wrap="square" rtlCol="0">
            <a:spAutoFit/>
          </a:bodyPr>
          <a:lstStyle/>
          <a:p>
            <a:r>
              <a:rPr lang="en-GB" sz="1600" i="1" dirty="0"/>
              <a:t>“</a:t>
            </a:r>
            <a:r>
              <a:rPr lang="en-GB" sz="1600" b="0" i="1" dirty="0">
                <a:solidFill>
                  <a:srgbClr val="232323"/>
                </a:solidFill>
                <a:effectLst/>
              </a:rPr>
              <a:t>Many try to get into the Special Air Service regiment. Most of them fail. Out of an average intake of 125 candidates, the gruelling selection process will weed out all but 10.” </a:t>
            </a:r>
            <a:r>
              <a:rPr lang="en-GB" sz="1600" b="0" dirty="0">
                <a:solidFill>
                  <a:srgbClr val="232323"/>
                </a:solidFill>
                <a:effectLst/>
              </a:rPr>
              <a:t>(eliteukforces.info, 2021)</a:t>
            </a:r>
            <a:endParaRPr lang="en-GB" sz="1600" dirty="0"/>
          </a:p>
        </p:txBody>
      </p:sp>
      <p:sp>
        <p:nvSpPr>
          <p:cNvPr id="17" name="TextBox 16">
            <a:extLst>
              <a:ext uri="{FF2B5EF4-FFF2-40B4-BE49-F238E27FC236}">
                <a16:creationId xmlns:a16="http://schemas.microsoft.com/office/drawing/2014/main" id="{536F469E-BE4A-42FD-BD08-4BA75CA9F846}"/>
              </a:ext>
            </a:extLst>
          </p:cNvPr>
          <p:cNvSpPr txBox="1"/>
          <p:nvPr/>
        </p:nvSpPr>
        <p:spPr>
          <a:xfrm>
            <a:off x="275326" y="3887378"/>
            <a:ext cx="2821557" cy="369332"/>
          </a:xfrm>
          <a:prstGeom prst="rect">
            <a:avLst/>
          </a:prstGeom>
          <a:noFill/>
        </p:spPr>
        <p:txBody>
          <a:bodyPr wrap="square" rtlCol="0">
            <a:spAutoFit/>
          </a:bodyPr>
          <a:lstStyle/>
          <a:p>
            <a:r>
              <a:rPr lang="en-GB" dirty="0"/>
              <a:t>It encourages innovation</a:t>
            </a:r>
          </a:p>
        </p:txBody>
      </p:sp>
      <p:pic>
        <p:nvPicPr>
          <p:cNvPr id="19" name="Picture 18" descr="A picture containing outdoor, person, grill&#10;&#10;Description automatically generated">
            <a:extLst>
              <a:ext uri="{FF2B5EF4-FFF2-40B4-BE49-F238E27FC236}">
                <a16:creationId xmlns:a16="http://schemas.microsoft.com/office/drawing/2014/main" id="{9DD5FF82-163E-4324-BD26-33780EDF8D5D}"/>
              </a:ext>
            </a:extLst>
          </p:cNvPr>
          <p:cNvPicPr>
            <a:picLocks noChangeAspect="1"/>
          </p:cNvPicPr>
          <p:nvPr/>
        </p:nvPicPr>
        <p:blipFill>
          <a:blip r:embed="rId4"/>
          <a:stretch>
            <a:fillRect/>
          </a:stretch>
        </p:blipFill>
        <p:spPr>
          <a:xfrm>
            <a:off x="463093" y="4293495"/>
            <a:ext cx="3784332" cy="1929461"/>
          </a:xfrm>
          <a:prstGeom prst="rect">
            <a:avLst/>
          </a:prstGeom>
        </p:spPr>
      </p:pic>
    </p:spTree>
    <p:extLst>
      <p:ext uri="{BB962C8B-B14F-4D97-AF65-F5344CB8AC3E}">
        <p14:creationId xmlns:p14="http://schemas.microsoft.com/office/powerpoint/2010/main" val="1670641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person, military uniform, person, people&#10;&#10;Description automatically generated">
            <a:extLst>
              <a:ext uri="{FF2B5EF4-FFF2-40B4-BE49-F238E27FC236}">
                <a16:creationId xmlns:a16="http://schemas.microsoft.com/office/drawing/2014/main" id="{02128606-AD93-4C33-8462-5D53B08C8BFD}"/>
              </a:ext>
            </a:extLst>
          </p:cNvPr>
          <p:cNvPicPr>
            <a:picLocks noChangeAspect="1"/>
          </p:cNvPicPr>
          <p:nvPr/>
        </p:nvPicPr>
        <p:blipFill>
          <a:blip r:embed="rId3"/>
          <a:stretch>
            <a:fillRect/>
          </a:stretch>
        </p:blipFill>
        <p:spPr>
          <a:xfrm>
            <a:off x="0" y="-20548"/>
            <a:ext cx="12192000" cy="6858001"/>
          </a:xfrm>
          <a:prstGeom prst="rect">
            <a:avLst/>
          </a:prstGeom>
        </p:spPr>
      </p:pic>
      <p:sp>
        <p:nvSpPr>
          <p:cNvPr id="14" name="Title 13">
            <a:extLst>
              <a:ext uri="{FF2B5EF4-FFF2-40B4-BE49-F238E27FC236}">
                <a16:creationId xmlns:a16="http://schemas.microsoft.com/office/drawing/2014/main" id="{46B9C631-3446-4121-A589-4979BD628EB1}"/>
              </a:ext>
            </a:extLst>
          </p:cNvPr>
          <p:cNvSpPr>
            <a:spLocks noGrp="1"/>
          </p:cNvSpPr>
          <p:nvPr>
            <p:ph type="title"/>
          </p:nvPr>
        </p:nvSpPr>
        <p:spPr>
          <a:xfrm>
            <a:off x="606595" y="20547"/>
            <a:ext cx="2434556" cy="1386498"/>
          </a:xfrm>
        </p:spPr>
        <p:txBody>
          <a:bodyPr>
            <a:normAutofit fontScale="90000"/>
          </a:bodyPr>
          <a:lstStyle/>
          <a:p>
            <a:r>
              <a:rPr lang="en-US" sz="4800" b="1" dirty="0">
                <a:solidFill>
                  <a:schemeClr val="bg1"/>
                </a:solidFill>
              </a:rPr>
              <a:t>Synergy</a:t>
            </a:r>
          </a:p>
        </p:txBody>
      </p:sp>
      <p:sp>
        <p:nvSpPr>
          <p:cNvPr id="15" name="Date Placeholder 14">
            <a:extLst>
              <a:ext uri="{FF2B5EF4-FFF2-40B4-BE49-F238E27FC236}">
                <a16:creationId xmlns:a16="http://schemas.microsoft.com/office/drawing/2014/main" id="{FD0F1781-5CFF-41D4-BAB4-468FA6D54BE6}"/>
              </a:ext>
            </a:extLst>
          </p:cNvPr>
          <p:cNvSpPr>
            <a:spLocks noGrp="1"/>
          </p:cNvSpPr>
          <p:nvPr>
            <p:ph type="dt" sz="half" idx="10"/>
          </p:nvPr>
        </p:nvSpPr>
        <p:spPr>
          <a:xfrm>
            <a:off x="838200" y="6400800"/>
            <a:ext cx="2743200" cy="365125"/>
          </a:xfrm>
        </p:spPr>
        <p:txBody>
          <a:bodyPr/>
          <a:lstStyle/>
          <a:p>
            <a:r>
              <a:rPr lang="en-US"/>
              <a:t>2/2/20XX</a:t>
            </a:r>
            <a:endParaRPr lang="en-US" dirty="0"/>
          </a:p>
        </p:txBody>
      </p:sp>
      <p:sp>
        <p:nvSpPr>
          <p:cNvPr id="16" name="Footer Placeholder 15">
            <a:extLst>
              <a:ext uri="{FF2B5EF4-FFF2-40B4-BE49-F238E27FC236}">
                <a16:creationId xmlns:a16="http://schemas.microsoft.com/office/drawing/2014/main" id="{480BDDCC-5A34-4999-8890-6FEAB235F564}"/>
              </a:ext>
            </a:extLst>
          </p:cNvPr>
          <p:cNvSpPr>
            <a:spLocks noGrp="1"/>
          </p:cNvSpPr>
          <p:nvPr>
            <p:ph type="ftr" sz="quarter" idx="11"/>
          </p:nvPr>
        </p:nvSpPr>
        <p:spPr>
          <a:xfrm>
            <a:off x="4038600" y="6400800"/>
            <a:ext cx="4114800" cy="365125"/>
          </a:xfrm>
        </p:spPr>
        <p:txBody>
          <a:bodyPr/>
          <a:lstStyle/>
          <a:p>
            <a:r>
              <a:rPr lang="en-US" dirty="0"/>
              <a:t>PRESENTATION TITLE</a:t>
            </a:r>
          </a:p>
        </p:txBody>
      </p:sp>
      <p:sp>
        <p:nvSpPr>
          <p:cNvPr id="17" name="Slide Number Placeholder 16">
            <a:extLst>
              <a:ext uri="{FF2B5EF4-FFF2-40B4-BE49-F238E27FC236}">
                <a16:creationId xmlns:a16="http://schemas.microsoft.com/office/drawing/2014/main" id="{1A5D4766-5F0E-4571-A9A2-7170EEEE17A3}"/>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6</a:t>
            </a:fld>
            <a:endParaRPr lang="en-US" dirty="0"/>
          </a:p>
        </p:txBody>
      </p:sp>
      <p:sp>
        <p:nvSpPr>
          <p:cNvPr id="6" name="Rectangle: Single Corner Snipped 5">
            <a:extLst>
              <a:ext uri="{FF2B5EF4-FFF2-40B4-BE49-F238E27FC236}">
                <a16:creationId xmlns:a16="http://schemas.microsoft.com/office/drawing/2014/main" id="{FB17126A-D261-4719-B7CC-EB6729A64697}"/>
              </a:ext>
            </a:extLst>
          </p:cNvPr>
          <p:cNvSpPr/>
          <p:nvPr/>
        </p:nvSpPr>
        <p:spPr>
          <a:xfrm>
            <a:off x="431515" y="4584488"/>
            <a:ext cx="11476233" cy="2181437"/>
          </a:xfrm>
          <a:prstGeom prst="snip1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C5353DE2-06AD-44E9-9EC9-67274E7887D3}"/>
              </a:ext>
            </a:extLst>
          </p:cNvPr>
          <p:cNvSpPr txBox="1"/>
          <p:nvPr/>
        </p:nvSpPr>
        <p:spPr>
          <a:xfrm>
            <a:off x="482885" y="4787757"/>
            <a:ext cx="11404315" cy="1384995"/>
          </a:xfrm>
          <a:prstGeom prst="rect">
            <a:avLst/>
          </a:prstGeom>
          <a:noFill/>
        </p:spPr>
        <p:txBody>
          <a:bodyPr wrap="square" rtlCol="0">
            <a:spAutoFit/>
          </a:bodyPr>
          <a:lstStyle/>
          <a:p>
            <a:pPr algn="ctr"/>
            <a:r>
              <a:rPr lang="en-GB" sz="2800" b="0" i="1" dirty="0">
                <a:solidFill>
                  <a:schemeClr val="bg1"/>
                </a:solidFill>
                <a:effectLst/>
              </a:rPr>
              <a:t>“the interaction or cooperation of two or more organizations, substances, or other agents to produce a combined effect greater than the sum of their separate effects.” (Oxford Languages)</a:t>
            </a:r>
            <a:endParaRPr lang="en-GB" sz="2800" i="1" dirty="0">
              <a:solidFill>
                <a:schemeClr val="bg1"/>
              </a:solidFill>
            </a:endParaRPr>
          </a:p>
        </p:txBody>
      </p:sp>
      <p:sp>
        <p:nvSpPr>
          <p:cNvPr id="8" name="TextBox 7">
            <a:extLst>
              <a:ext uri="{FF2B5EF4-FFF2-40B4-BE49-F238E27FC236}">
                <a16:creationId xmlns:a16="http://schemas.microsoft.com/office/drawing/2014/main" id="{6685C841-4CC9-4FFE-A835-632DB4F170A2}"/>
              </a:ext>
            </a:extLst>
          </p:cNvPr>
          <p:cNvSpPr txBox="1"/>
          <p:nvPr/>
        </p:nvSpPr>
        <p:spPr>
          <a:xfrm>
            <a:off x="9713343" y="310551"/>
            <a:ext cx="2173857" cy="369332"/>
          </a:xfrm>
          <a:prstGeom prst="rect">
            <a:avLst/>
          </a:prstGeom>
          <a:noFill/>
        </p:spPr>
        <p:txBody>
          <a:bodyPr wrap="square" rtlCol="0">
            <a:spAutoFit/>
          </a:bodyPr>
          <a:lstStyle/>
          <a:p>
            <a:r>
              <a:rPr lang="en-GB" dirty="0">
                <a:solidFill>
                  <a:schemeClr val="bg1"/>
                </a:solidFill>
              </a:rPr>
              <a:t>(Bbc.co.uk 2021)</a:t>
            </a:r>
          </a:p>
        </p:txBody>
      </p:sp>
    </p:spTree>
    <p:extLst>
      <p:ext uri="{BB962C8B-B14F-4D97-AF65-F5344CB8AC3E}">
        <p14:creationId xmlns:p14="http://schemas.microsoft.com/office/powerpoint/2010/main" val="1417018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7463614-5D58-4100-9703-F52E039DA9F5}"/>
              </a:ext>
            </a:extLst>
          </p:cNvPr>
          <p:cNvSpPr>
            <a:spLocks noGrp="1"/>
          </p:cNvSpPr>
          <p:nvPr>
            <p:ph type="dt" sz="half" idx="10"/>
          </p:nvPr>
        </p:nvSpPr>
        <p:spPr>
          <a:xfrm>
            <a:off x="838200" y="6400800"/>
            <a:ext cx="2743200" cy="365125"/>
          </a:xfrm>
        </p:spPr>
        <p:txBody>
          <a:bodyPr/>
          <a:lstStyle/>
          <a:p>
            <a:r>
              <a:rPr lang="en-US" dirty="0"/>
              <a:t>14/12/2021</a:t>
            </a:r>
          </a:p>
        </p:txBody>
      </p:sp>
      <p:sp>
        <p:nvSpPr>
          <p:cNvPr id="5" name="Footer Placeholder 4">
            <a:extLst>
              <a:ext uri="{FF2B5EF4-FFF2-40B4-BE49-F238E27FC236}">
                <a16:creationId xmlns:a16="http://schemas.microsoft.com/office/drawing/2014/main" id="{64749910-03DE-467B-9053-38FCC9DD8E6A}"/>
              </a:ext>
            </a:extLst>
          </p:cNvPr>
          <p:cNvSpPr>
            <a:spLocks noGrp="1"/>
          </p:cNvSpPr>
          <p:nvPr>
            <p:ph type="ftr" sz="quarter" idx="11"/>
          </p:nvPr>
        </p:nvSpPr>
        <p:spPr>
          <a:xfrm>
            <a:off x="4038600" y="6400800"/>
            <a:ext cx="4114800" cy="365125"/>
          </a:xfrm>
        </p:spPr>
        <p:txBody>
          <a:bodyPr/>
          <a:lstStyle/>
          <a:p>
            <a:r>
              <a:rPr lang="en-US" dirty="0"/>
              <a:t>Make teamwork our business</a:t>
            </a:r>
          </a:p>
        </p:txBody>
      </p:sp>
      <p:sp>
        <p:nvSpPr>
          <p:cNvPr id="6" name="Slide Number Placeholder 5">
            <a:extLst>
              <a:ext uri="{FF2B5EF4-FFF2-40B4-BE49-F238E27FC236}">
                <a16:creationId xmlns:a16="http://schemas.microsoft.com/office/drawing/2014/main" id="{0FE5A579-8B26-495C-99C8-E8E46DD52E2A}"/>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7</a:t>
            </a:fld>
            <a:endParaRPr lang="en-US" dirty="0"/>
          </a:p>
        </p:txBody>
      </p:sp>
      <p:sp>
        <p:nvSpPr>
          <p:cNvPr id="8" name="TextBox 7">
            <a:extLst>
              <a:ext uri="{FF2B5EF4-FFF2-40B4-BE49-F238E27FC236}">
                <a16:creationId xmlns:a16="http://schemas.microsoft.com/office/drawing/2014/main" id="{5784DB53-B656-48CD-8699-FA9B68E51A0D}"/>
              </a:ext>
            </a:extLst>
          </p:cNvPr>
          <p:cNvSpPr txBox="1"/>
          <p:nvPr/>
        </p:nvSpPr>
        <p:spPr>
          <a:xfrm>
            <a:off x="690114" y="448574"/>
            <a:ext cx="8867954" cy="769441"/>
          </a:xfrm>
          <a:prstGeom prst="rect">
            <a:avLst/>
          </a:prstGeom>
          <a:noFill/>
        </p:spPr>
        <p:txBody>
          <a:bodyPr wrap="square" rtlCol="0">
            <a:spAutoFit/>
          </a:bodyPr>
          <a:lstStyle/>
          <a:p>
            <a:r>
              <a:rPr lang="en-GB" sz="4400" dirty="0"/>
              <a:t>The Stages of Team Development</a:t>
            </a:r>
          </a:p>
        </p:txBody>
      </p:sp>
      <p:graphicFrame>
        <p:nvGraphicFramePr>
          <p:cNvPr id="10" name="Diagram 9">
            <a:extLst>
              <a:ext uri="{FF2B5EF4-FFF2-40B4-BE49-F238E27FC236}">
                <a16:creationId xmlns:a16="http://schemas.microsoft.com/office/drawing/2014/main" id="{5F0CA08B-21F8-4E2C-9771-1E1D77B6A1B0}"/>
              </a:ext>
            </a:extLst>
          </p:cNvPr>
          <p:cNvGraphicFramePr/>
          <p:nvPr>
            <p:extLst>
              <p:ext uri="{D42A27DB-BD31-4B8C-83A1-F6EECF244321}">
                <p14:modId xmlns:p14="http://schemas.microsoft.com/office/powerpoint/2010/main" val="2081299071"/>
              </p:ext>
            </p:extLst>
          </p:nvPr>
        </p:nvGraphicFramePr>
        <p:xfrm>
          <a:off x="-8626" y="2493033"/>
          <a:ext cx="12200627" cy="43649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2561268D-6D11-4890-A22E-322B72AC9BE4}"/>
              </a:ext>
            </a:extLst>
          </p:cNvPr>
          <p:cNvSpPr txBox="1"/>
          <p:nvPr/>
        </p:nvSpPr>
        <p:spPr>
          <a:xfrm>
            <a:off x="838200" y="5676182"/>
            <a:ext cx="2353574" cy="523220"/>
          </a:xfrm>
          <a:prstGeom prst="rect">
            <a:avLst/>
          </a:prstGeom>
          <a:noFill/>
        </p:spPr>
        <p:txBody>
          <a:bodyPr wrap="square" rtlCol="0">
            <a:spAutoFit/>
          </a:bodyPr>
          <a:lstStyle/>
          <a:p>
            <a:pPr algn="ctr"/>
            <a:r>
              <a:rPr lang="en-GB" sz="1400" dirty="0">
                <a:solidFill>
                  <a:schemeClr val="tx1">
                    <a:lumMod val="95000"/>
                    <a:lumOff val="5000"/>
                  </a:schemeClr>
                </a:solidFill>
              </a:rPr>
              <a:t>Team-members are dependent on the leader</a:t>
            </a:r>
          </a:p>
        </p:txBody>
      </p:sp>
      <p:sp>
        <p:nvSpPr>
          <p:cNvPr id="12" name="TextBox 11">
            <a:extLst>
              <a:ext uri="{FF2B5EF4-FFF2-40B4-BE49-F238E27FC236}">
                <a16:creationId xmlns:a16="http://schemas.microsoft.com/office/drawing/2014/main" id="{D3532825-47AD-4572-BB07-4DEAFCECB177}"/>
              </a:ext>
            </a:extLst>
          </p:cNvPr>
          <p:cNvSpPr txBox="1"/>
          <p:nvPr/>
        </p:nvSpPr>
        <p:spPr>
          <a:xfrm>
            <a:off x="3864633" y="5149970"/>
            <a:ext cx="2518913" cy="307777"/>
          </a:xfrm>
          <a:prstGeom prst="rect">
            <a:avLst/>
          </a:prstGeom>
          <a:noFill/>
        </p:spPr>
        <p:txBody>
          <a:bodyPr wrap="square" rtlCol="0">
            <a:spAutoFit/>
          </a:bodyPr>
          <a:lstStyle/>
          <a:p>
            <a:r>
              <a:rPr lang="en-GB" sz="1400" dirty="0"/>
              <a:t>The leader coaches</a:t>
            </a:r>
          </a:p>
        </p:txBody>
      </p:sp>
      <p:sp>
        <p:nvSpPr>
          <p:cNvPr id="13" name="TextBox 12">
            <a:extLst>
              <a:ext uri="{FF2B5EF4-FFF2-40B4-BE49-F238E27FC236}">
                <a16:creationId xmlns:a16="http://schemas.microsoft.com/office/drawing/2014/main" id="{18B9BC2F-4C2A-4CA9-AA18-8DA8D97201C6}"/>
              </a:ext>
            </a:extLst>
          </p:cNvPr>
          <p:cNvSpPr txBox="1"/>
          <p:nvPr/>
        </p:nvSpPr>
        <p:spPr>
          <a:xfrm>
            <a:off x="6642338" y="4438781"/>
            <a:ext cx="2130725" cy="584775"/>
          </a:xfrm>
          <a:prstGeom prst="rect">
            <a:avLst/>
          </a:prstGeom>
          <a:noFill/>
        </p:spPr>
        <p:txBody>
          <a:bodyPr wrap="square" rtlCol="0">
            <a:spAutoFit/>
          </a:bodyPr>
          <a:lstStyle/>
          <a:p>
            <a:r>
              <a:rPr lang="en-GB" sz="1400" dirty="0">
                <a:solidFill>
                  <a:schemeClr val="tx1">
                    <a:lumMod val="95000"/>
                    <a:lumOff val="5000"/>
                  </a:schemeClr>
                </a:solidFill>
              </a:rPr>
              <a:t>Agreement</a:t>
            </a:r>
          </a:p>
          <a:p>
            <a:endParaRPr lang="en-GB" dirty="0"/>
          </a:p>
        </p:txBody>
      </p:sp>
      <p:sp>
        <p:nvSpPr>
          <p:cNvPr id="14" name="TextBox 13">
            <a:extLst>
              <a:ext uri="{FF2B5EF4-FFF2-40B4-BE49-F238E27FC236}">
                <a16:creationId xmlns:a16="http://schemas.microsoft.com/office/drawing/2014/main" id="{FFBE19BD-B063-4159-95BA-AE5203A00826}"/>
              </a:ext>
            </a:extLst>
          </p:cNvPr>
          <p:cNvSpPr txBox="1"/>
          <p:nvPr/>
        </p:nvSpPr>
        <p:spPr>
          <a:xfrm>
            <a:off x="9359660" y="3662087"/>
            <a:ext cx="2832340" cy="523220"/>
          </a:xfrm>
          <a:prstGeom prst="rect">
            <a:avLst/>
          </a:prstGeom>
          <a:noFill/>
        </p:spPr>
        <p:txBody>
          <a:bodyPr wrap="square" rtlCol="0">
            <a:spAutoFit/>
          </a:bodyPr>
          <a:lstStyle/>
          <a:p>
            <a:r>
              <a:rPr lang="en-GB" sz="1400" dirty="0"/>
              <a:t>Goals and Objectives are achieved</a:t>
            </a:r>
          </a:p>
        </p:txBody>
      </p:sp>
      <p:pic>
        <p:nvPicPr>
          <p:cNvPr id="19" name="Picture 18" descr="A person standing in front of a group of people in military uniforms&#10;&#10;Description automatically generated with medium confidence">
            <a:extLst>
              <a:ext uri="{FF2B5EF4-FFF2-40B4-BE49-F238E27FC236}">
                <a16:creationId xmlns:a16="http://schemas.microsoft.com/office/drawing/2014/main" id="{511FB289-9268-4CB6-92AB-553E7115163D}"/>
              </a:ext>
            </a:extLst>
          </p:cNvPr>
          <p:cNvPicPr>
            <a:picLocks noChangeAspect="1"/>
          </p:cNvPicPr>
          <p:nvPr/>
        </p:nvPicPr>
        <p:blipFill>
          <a:blip r:embed="rId7"/>
          <a:stretch>
            <a:fillRect/>
          </a:stretch>
        </p:blipFill>
        <p:spPr>
          <a:xfrm>
            <a:off x="526558" y="2828096"/>
            <a:ext cx="2620820" cy="1554723"/>
          </a:xfrm>
          <a:prstGeom prst="rect">
            <a:avLst/>
          </a:prstGeom>
        </p:spPr>
      </p:pic>
      <p:pic>
        <p:nvPicPr>
          <p:cNvPr id="21" name="Picture 20" descr="A picture containing mountain, person, outdoor&#10;&#10;Description automatically generated">
            <a:extLst>
              <a:ext uri="{FF2B5EF4-FFF2-40B4-BE49-F238E27FC236}">
                <a16:creationId xmlns:a16="http://schemas.microsoft.com/office/drawing/2014/main" id="{C5941A31-5D12-4992-8A88-B65515DD1175}"/>
              </a:ext>
            </a:extLst>
          </p:cNvPr>
          <p:cNvPicPr>
            <a:picLocks noChangeAspect="1"/>
          </p:cNvPicPr>
          <p:nvPr/>
        </p:nvPicPr>
        <p:blipFill>
          <a:blip r:embed="rId8"/>
          <a:stretch>
            <a:fillRect/>
          </a:stretch>
        </p:blipFill>
        <p:spPr>
          <a:xfrm>
            <a:off x="3475180" y="2273581"/>
            <a:ext cx="2620820" cy="1476138"/>
          </a:xfrm>
          <a:prstGeom prst="rect">
            <a:avLst/>
          </a:prstGeom>
        </p:spPr>
      </p:pic>
      <p:pic>
        <p:nvPicPr>
          <p:cNvPr id="23" name="Picture 22" descr="A group of people in military uniforms&#10;&#10;Description automatically generated with medium confidence">
            <a:extLst>
              <a:ext uri="{FF2B5EF4-FFF2-40B4-BE49-F238E27FC236}">
                <a16:creationId xmlns:a16="http://schemas.microsoft.com/office/drawing/2014/main" id="{13B6F324-1A29-4EBB-9BA0-FC5518406881}"/>
              </a:ext>
            </a:extLst>
          </p:cNvPr>
          <p:cNvPicPr>
            <a:picLocks noChangeAspect="1"/>
          </p:cNvPicPr>
          <p:nvPr/>
        </p:nvPicPr>
        <p:blipFill>
          <a:blip r:embed="rId9"/>
          <a:stretch>
            <a:fillRect/>
          </a:stretch>
        </p:blipFill>
        <p:spPr>
          <a:xfrm>
            <a:off x="6331789" y="1519223"/>
            <a:ext cx="2518913" cy="1517266"/>
          </a:xfrm>
          <a:prstGeom prst="rect">
            <a:avLst/>
          </a:prstGeom>
        </p:spPr>
      </p:pic>
      <p:sp>
        <p:nvSpPr>
          <p:cNvPr id="24" name="TextBox 23">
            <a:extLst>
              <a:ext uri="{FF2B5EF4-FFF2-40B4-BE49-F238E27FC236}">
                <a16:creationId xmlns:a16="http://schemas.microsoft.com/office/drawing/2014/main" id="{DBE38032-D5D6-456B-B120-E577CF955F4C}"/>
              </a:ext>
            </a:extLst>
          </p:cNvPr>
          <p:cNvSpPr txBox="1"/>
          <p:nvPr/>
        </p:nvSpPr>
        <p:spPr>
          <a:xfrm>
            <a:off x="6909758" y="2734574"/>
            <a:ext cx="1595887" cy="253916"/>
          </a:xfrm>
          <a:prstGeom prst="rect">
            <a:avLst/>
          </a:prstGeom>
          <a:noFill/>
        </p:spPr>
        <p:txBody>
          <a:bodyPr wrap="square" rtlCol="0">
            <a:spAutoFit/>
          </a:bodyPr>
          <a:lstStyle/>
          <a:p>
            <a:r>
              <a:rPr lang="en-GB" sz="1050" b="1" dirty="0">
                <a:solidFill>
                  <a:schemeClr val="bg1"/>
                </a:solidFill>
              </a:rPr>
              <a:t>(Mirror.co.uk, 2021)</a:t>
            </a:r>
          </a:p>
        </p:txBody>
      </p:sp>
      <p:pic>
        <p:nvPicPr>
          <p:cNvPr id="26" name="Picture 25" descr="A group of people in military uniforms&#10;&#10;Description automatically generated with low confidence">
            <a:extLst>
              <a:ext uri="{FF2B5EF4-FFF2-40B4-BE49-F238E27FC236}">
                <a16:creationId xmlns:a16="http://schemas.microsoft.com/office/drawing/2014/main" id="{2283EC62-FE56-4ABE-A27A-534318CD15E3}"/>
              </a:ext>
            </a:extLst>
          </p:cNvPr>
          <p:cNvPicPr>
            <a:picLocks noChangeAspect="1"/>
          </p:cNvPicPr>
          <p:nvPr/>
        </p:nvPicPr>
        <p:blipFill>
          <a:blip r:embed="rId10"/>
          <a:stretch>
            <a:fillRect/>
          </a:stretch>
        </p:blipFill>
        <p:spPr>
          <a:xfrm>
            <a:off x="9003182" y="1095358"/>
            <a:ext cx="2771874" cy="1397675"/>
          </a:xfrm>
          <a:prstGeom prst="rect">
            <a:avLst/>
          </a:prstGeom>
        </p:spPr>
      </p:pic>
      <p:sp>
        <p:nvSpPr>
          <p:cNvPr id="27" name="TextBox 26">
            <a:extLst>
              <a:ext uri="{FF2B5EF4-FFF2-40B4-BE49-F238E27FC236}">
                <a16:creationId xmlns:a16="http://schemas.microsoft.com/office/drawing/2014/main" id="{48529749-EF49-49F5-A30F-0453C1970612}"/>
              </a:ext>
            </a:extLst>
          </p:cNvPr>
          <p:cNvSpPr txBox="1"/>
          <p:nvPr/>
        </p:nvSpPr>
        <p:spPr>
          <a:xfrm>
            <a:off x="6909758" y="5848709"/>
            <a:ext cx="3933646" cy="369332"/>
          </a:xfrm>
          <a:prstGeom prst="rect">
            <a:avLst/>
          </a:prstGeom>
          <a:noFill/>
        </p:spPr>
        <p:txBody>
          <a:bodyPr wrap="square" rtlCol="0">
            <a:spAutoFit/>
          </a:bodyPr>
          <a:lstStyle/>
          <a:p>
            <a:r>
              <a:rPr lang="en-GB" dirty="0"/>
              <a:t>(Tuckman, 1965)</a:t>
            </a:r>
          </a:p>
        </p:txBody>
      </p:sp>
    </p:spTree>
    <p:extLst>
      <p:ext uri="{BB962C8B-B14F-4D97-AF65-F5344CB8AC3E}">
        <p14:creationId xmlns:p14="http://schemas.microsoft.com/office/powerpoint/2010/main" val="675424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Date Placeholder 16">
            <a:extLst>
              <a:ext uri="{FF2B5EF4-FFF2-40B4-BE49-F238E27FC236}">
                <a16:creationId xmlns:a16="http://schemas.microsoft.com/office/drawing/2014/main" id="{41B8265F-0335-46B8-85FE-5DC71808AEA0}"/>
              </a:ext>
            </a:extLst>
          </p:cNvPr>
          <p:cNvSpPr>
            <a:spLocks noGrp="1"/>
          </p:cNvSpPr>
          <p:nvPr>
            <p:ph type="dt" sz="half" idx="10"/>
          </p:nvPr>
        </p:nvSpPr>
        <p:spPr>
          <a:xfrm>
            <a:off x="838200" y="6400800"/>
            <a:ext cx="2743200" cy="365125"/>
          </a:xfrm>
        </p:spPr>
        <p:txBody>
          <a:bodyPr/>
          <a:lstStyle/>
          <a:p>
            <a:r>
              <a:rPr lang="en-US" dirty="0"/>
              <a:t>14/12/2021</a:t>
            </a:r>
          </a:p>
          <a:p>
            <a:endParaRPr lang="en-US" dirty="0"/>
          </a:p>
        </p:txBody>
      </p:sp>
      <p:sp>
        <p:nvSpPr>
          <p:cNvPr id="18" name="Footer Placeholder 17">
            <a:extLst>
              <a:ext uri="{FF2B5EF4-FFF2-40B4-BE49-F238E27FC236}">
                <a16:creationId xmlns:a16="http://schemas.microsoft.com/office/drawing/2014/main" id="{ABA360C0-316D-4AA4-BD9B-08EC4999FA91}"/>
              </a:ext>
            </a:extLst>
          </p:cNvPr>
          <p:cNvSpPr>
            <a:spLocks noGrp="1"/>
          </p:cNvSpPr>
          <p:nvPr>
            <p:ph type="ftr" sz="quarter" idx="11"/>
          </p:nvPr>
        </p:nvSpPr>
        <p:spPr>
          <a:xfrm>
            <a:off x="4038600" y="6400800"/>
            <a:ext cx="4114800" cy="365125"/>
          </a:xfrm>
        </p:spPr>
        <p:txBody>
          <a:bodyPr/>
          <a:lstStyle/>
          <a:p>
            <a:r>
              <a:rPr lang="en-US" dirty="0"/>
              <a:t>Make teamwork our business</a:t>
            </a:r>
          </a:p>
        </p:txBody>
      </p:sp>
      <p:sp>
        <p:nvSpPr>
          <p:cNvPr id="19" name="Slide Number Placeholder 18">
            <a:extLst>
              <a:ext uri="{FF2B5EF4-FFF2-40B4-BE49-F238E27FC236}">
                <a16:creationId xmlns:a16="http://schemas.microsoft.com/office/drawing/2014/main" id="{E01D7E41-2095-436E-9D1D-D70C312D2694}"/>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8</a:t>
            </a:fld>
            <a:endParaRPr lang="en-US" dirty="0"/>
          </a:p>
        </p:txBody>
      </p:sp>
      <p:sp>
        <p:nvSpPr>
          <p:cNvPr id="6" name="TextBox 5">
            <a:extLst>
              <a:ext uri="{FF2B5EF4-FFF2-40B4-BE49-F238E27FC236}">
                <a16:creationId xmlns:a16="http://schemas.microsoft.com/office/drawing/2014/main" id="{80BBE2D3-C9AE-486C-82FD-D6CE711F33B5}"/>
              </a:ext>
            </a:extLst>
          </p:cNvPr>
          <p:cNvSpPr txBox="1"/>
          <p:nvPr/>
        </p:nvSpPr>
        <p:spPr>
          <a:xfrm>
            <a:off x="1354347" y="715992"/>
            <a:ext cx="8324491" cy="769441"/>
          </a:xfrm>
          <a:prstGeom prst="rect">
            <a:avLst/>
          </a:prstGeom>
          <a:noFill/>
        </p:spPr>
        <p:txBody>
          <a:bodyPr wrap="square" rtlCol="0">
            <a:spAutoFit/>
          </a:bodyPr>
          <a:lstStyle/>
          <a:p>
            <a:r>
              <a:rPr lang="en-GB" sz="4400" dirty="0"/>
              <a:t>Successful Team Development</a:t>
            </a:r>
          </a:p>
        </p:txBody>
      </p:sp>
      <p:sp>
        <p:nvSpPr>
          <p:cNvPr id="7" name="TextBox 6">
            <a:extLst>
              <a:ext uri="{FF2B5EF4-FFF2-40B4-BE49-F238E27FC236}">
                <a16:creationId xmlns:a16="http://schemas.microsoft.com/office/drawing/2014/main" id="{87565207-4BBA-446C-BAEA-9191353B1E5D}"/>
              </a:ext>
            </a:extLst>
          </p:cNvPr>
          <p:cNvSpPr txBox="1"/>
          <p:nvPr/>
        </p:nvSpPr>
        <p:spPr>
          <a:xfrm>
            <a:off x="1431985" y="1975449"/>
            <a:ext cx="4304581" cy="3416320"/>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rgbClr val="333333"/>
                </a:solidFill>
                <a:effectLst/>
                <a:ea typeface="Times New Roman" panose="02020603050405020304" pitchFamily="18" charset="0"/>
              </a:rPr>
              <a:t>Be clear when communicating</a:t>
            </a:r>
          </a:p>
          <a:p>
            <a:pPr marL="285750" indent="-285750">
              <a:buFont typeface="Arial" panose="020B0604020202020204" pitchFamily="34" charset="0"/>
              <a:buChar char="•"/>
            </a:pPr>
            <a:endParaRPr lang="en-GB" sz="1800" dirty="0">
              <a:solidFill>
                <a:srgbClr val="333333"/>
              </a:solidFill>
              <a:effectLst/>
              <a:ea typeface="Times New Roman" panose="02020603050405020304" pitchFamily="18" charset="0"/>
            </a:endParaRPr>
          </a:p>
          <a:p>
            <a:pPr marL="285750" indent="-285750">
              <a:buFont typeface="Arial" panose="020B0604020202020204" pitchFamily="34" charset="0"/>
              <a:buChar char="•"/>
            </a:pPr>
            <a:r>
              <a:rPr lang="en-GB" i="0" dirty="0">
                <a:solidFill>
                  <a:srgbClr val="474747"/>
                </a:solidFill>
                <a:effectLst/>
              </a:rPr>
              <a:t>Hearts And Minds Lead The Way</a:t>
            </a:r>
          </a:p>
          <a:p>
            <a:pPr marL="285750" indent="-285750">
              <a:buFont typeface="Arial" panose="020B0604020202020204" pitchFamily="34" charset="0"/>
              <a:buChar char="•"/>
            </a:pPr>
            <a:endParaRPr lang="en-GB" i="0" dirty="0">
              <a:solidFill>
                <a:srgbClr val="474747"/>
              </a:solidFill>
              <a:effectLst/>
            </a:endParaRPr>
          </a:p>
          <a:p>
            <a:pPr marL="285750" indent="-285750">
              <a:buFont typeface="Arial" panose="020B0604020202020204" pitchFamily="34" charset="0"/>
              <a:buChar char="•"/>
            </a:pPr>
            <a:r>
              <a:rPr lang="en-GB" i="0" dirty="0">
                <a:solidFill>
                  <a:srgbClr val="474747"/>
                </a:solidFill>
                <a:effectLst/>
              </a:rPr>
              <a:t>Goals And Systems</a:t>
            </a:r>
          </a:p>
          <a:p>
            <a:pPr marL="285750" indent="-285750">
              <a:buFont typeface="Arial" panose="020B0604020202020204" pitchFamily="34" charset="0"/>
              <a:buChar char="•"/>
            </a:pPr>
            <a:endParaRPr lang="en-GB" i="0" dirty="0">
              <a:solidFill>
                <a:srgbClr val="474747"/>
              </a:solidFill>
              <a:effectLst/>
            </a:endParaRPr>
          </a:p>
          <a:p>
            <a:pPr marL="285750" indent="-285750">
              <a:buFont typeface="Arial" panose="020B0604020202020204" pitchFamily="34" charset="0"/>
              <a:buChar char="•"/>
            </a:pPr>
            <a:r>
              <a:rPr lang="en-GB" i="0" dirty="0">
                <a:solidFill>
                  <a:srgbClr val="474747"/>
                </a:solidFill>
                <a:effectLst/>
              </a:rPr>
              <a:t>Familiarity Counts</a:t>
            </a:r>
          </a:p>
          <a:p>
            <a:pPr marL="285750" indent="-285750">
              <a:buFont typeface="Arial" panose="020B0604020202020204" pitchFamily="34" charset="0"/>
              <a:buChar char="•"/>
            </a:pPr>
            <a:endParaRPr lang="en-GB" i="0" dirty="0">
              <a:solidFill>
                <a:srgbClr val="474747"/>
              </a:solidFill>
              <a:effectLst/>
            </a:endParaRPr>
          </a:p>
          <a:p>
            <a:pPr marL="285750" indent="-285750">
              <a:buFont typeface="Arial" panose="020B0604020202020204" pitchFamily="34" charset="0"/>
              <a:buChar char="•"/>
            </a:pPr>
            <a:r>
              <a:rPr lang="en-GB" dirty="0">
                <a:solidFill>
                  <a:srgbClr val="333333"/>
                </a:solidFill>
                <a:ea typeface="Times New Roman" panose="02020603050405020304" pitchFamily="18" charset="0"/>
              </a:rPr>
              <a:t>Continuous Training</a:t>
            </a:r>
          </a:p>
          <a:p>
            <a:pPr marL="285750" indent="-285750">
              <a:buFont typeface="Arial" panose="020B0604020202020204" pitchFamily="34" charset="0"/>
              <a:buChar char="•"/>
            </a:pPr>
            <a:endParaRPr lang="en-GB" dirty="0">
              <a:solidFill>
                <a:srgbClr val="333333"/>
              </a:solidFill>
              <a:ea typeface="Times New Roman" panose="02020603050405020304" pitchFamily="18" charset="0"/>
            </a:endParaRPr>
          </a:p>
          <a:p>
            <a:pPr marL="285750" indent="-285750">
              <a:buFont typeface="Arial" panose="020B0604020202020204" pitchFamily="34" charset="0"/>
              <a:buChar char="•"/>
            </a:pPr>
            <a:r>
              <a:rPr lang="en-GB" dirty="0">
                <a:solidFill>
                  <a:srgbClr val="333333"/>
                </a:solidFill>
                <a:ea typeface="Times New Roman" panose="02020603050405020304" pitchFamily="18" charset="0"/>
              </a:rPr>
              <a:t>Accountability</a:t>
            </a:r>
          </a:p>
          <a:p>
            <a:endParaRPr lang="en-GB" dirty="0"/>
          </a:p>
        </p:txBody>
      </p:sp>
      <p:pic>
        <p:nvPicPr>
          <p:cNvPr id="9" name="Picture 8" descr="A picture containing outdoor, person, sky, weapon&#10;&#10;Description automatically generated">
            <a:extLst>
              <a:ext uri="{FF2B5EF4-FFF2-40B4-BE49-F238E27FC236}">
                <a16:creationId xmlns:a16="http://schemas.microsoft.com/office/drawing/2014/main" id="{4E6876D1-54AB-441B-96E8-7C14A78B3B43}"/>
              </a:ext>
            </a:extLst>
          </p:cNvPr>
          <p:cNvPicPr>
            <a:picLocks noChangeAspect="1"/>
          </p:cNvPicPr>
          <p:nvPr/>
        </p:nvPicPr>
        <p:blipFill>
          <a:blip r:embed="rId3"/>
          <a:stretch>
            <a:fillRect/>
          </a:stretch>
        </p:blipFill>
        <p:spPr>
          <a:xfrm>
            <a:off x="5965909" y="1485434"/>
            <a:ext cx="6078309" cy="4776822"/>
          </a:xfrm>
          <a:prstGeom prst="rect">
            <a:avLst/>
          </a:prstGeom>
        </p:spPr>
      </p:pic>
      <p:sp>
        <p:nvSpPr>
          <p:cNvPr id="10" name="TextBox 9">
            <a:extLst>
              <a:ext uri="{FF2B5EF4-FFF2-40B4-BE49-F238E27FC236}">
                <a16:creationId xmlns:a16="http://schemas.microsoft.com/office/drawing/2014/main" id="{934AB467-E24B-4AB9-BDDA-8FD3D1F4DD14}"/>
              </a:ext>
            </a:extLst>
          </p:cNvPr>
          <p:cNvSpPr txBox="1"/>
          <p:nvPr/>
        </p:nvSpPr>
        <p:spPr>
          <a:xfrm>
            <a:off x="6216073" y="5523345"/>
            <a:ext cx="3131127" cy="369332"/>
          </a:xfrm>
          <a:prstGeom prst="rect">
            <a:avLst/>
          </a:prstGeom>
          <a:noFill/>
        </p:spPr>
        <p:txBody>
          <a:bodyPr wrap="square" rtlCol="0">
            <a:spAutoFit/>
          </a:bodyPr>
          <a:lstStyle/>
          <a:p>
            <a:r>
              <a:rPr lang="en-GB" dirty="0">
                <a:solidFill>
                  <a:schemeClr val="bg1"/>
                </a:solidFill>
              </a:rPr>
              <a:t>(dailystar.co.uk, 2021)</a:t>
            </a:r>
          </a:p>
        </p:txBody>
      </p:sp>
    </p:spTree>
    <p:extLst>
      <p:ext uri="{BB962C8B-B14F-4D97-AF65-F5344CB8AC3E}">
        <p14:creationId xmlns:p14="http://schemas.microsoft.com/office/powerpoint/2010/main" val="2779304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3DFFF8FE-0B1F-4A34-8AE0-3608529C4AF5}"/>
              </a:ext>
            </a:extLst>
          </p:cNvPr>
          <p:cNvSpPr>
            <a:spLocks noGrp="1"/>
          </p:cNvSpPr>
          <p:nvPr>
            <p:ph type="title"/>
          </p:nvPr>
        </p:nvSpPr>
        <p:spPr>
          <a:xfrm>
            <a:off x="580403" y="4038599"/>
            <a:ext cx="4715498" cy="2235494"/>
          </a:xfrm>
        </p:spPr>
        <p:txBody>
          <a:bodyPr/>
          <a:lstStyle/>
          <a:p>
            <a:r>
              <a:rPr lang="en-US" dirty="0"/>
              <a:t>Conclusion</a:t>
            </a:r>
          </a:p>
        </p:txBody>
      </p:sp>
      <p:sp>
        <p:nvSpPr>
          <p:cNvPr id="16" name="Text Placeholder 15">
            <a:extLst>
              <a:ext uri="{FF2B5EF4-FFF2-40B4-BE49-F238E27FC236}">
                <a16:creationId xmlns:a16="http://schemas.microsoft.com/office/drawing/2014/main" id="{79D3D0B4-CC43-4279-8230-0E15CA6CC587}"/>
              </a:ext>
            </a:extLst>
          </p:cNvPr>
          <p:cNvSpPr>
            <a:spLocks noGrp="1"/>
          </p:cNvSpPr>
          <p:nvPr>
            <p:ph type="body" sz="quarter" idx="13"/>
          </p:nvPr>
        </p:nvSpPr>
        <p:spPr>
          <a:xfrm>
            <a:off x="5486400" y="4038600"/>
            <a:ext cx="6199189" cy="2235200"/>
          </a:xfrm>
        </p:spPr>
        <p:txBody>
          <a:bodyPr/>
          <a:lstStyle/>
          <a:p>
            <a:r>
              <a:rPr lang="en-US" dirty="0"/>
              <a:t>Teamwork is important because it helps every member of the team to improve themselves. It is an important part of our professional and personal life.</a:t>
            </a:r>
          </a:p>
        </p:txBody>
      </p:sp>
      <p:sp>
        <p:nvSpPr>
          <p:cNvPr id="22" name="Date Placeholder 21">
            <a:extLst>
              <a:ext uri="{FF2B5EF4-FFF2-40B4-BE49-F238E27FC236}">
                <a16:creationId xmlns:a16="http://schemas.microsoft.com/office/drawing/2014/main" id="{24499858-7E09-42AB-A3F0-2C1068A4836A}"/>
              </a:ext>
            </a:extLst>
          </p:cNvPr>
          <p:cNvSpPr>
            <a:spLocks noGrp="1"/>
          </p:cNvSpPr>
          <p:nvPr>
            <p:ph type="dt" sz="half" idx="10"/>
          </p:nvPr>
        </p:nvSpPr>
        <p:spPr>
          <a:xfrm>
            <a:off x="838200" y="6400800"/>
            <a:ext cx="2743200" cy="365125"/>
          </a:xfrm>
        </p:spPr>
        <p:txBody>
          <a:bodyPr/>
          <a:lstStyle/>
          <a:p>
            <a:r>
              <a:rPr lang="en-US" dirty="0"/>
              <a:t>14/12/2021</a:t>
            </a:r>
          </a:p>
        </p:txBody>
      </p:sp>
      <p:sp>
        <p:nvSpPr>
          <p:cNvPr id="23" name="Footer Placeholder 22">
            <a:extLst>
              <a:ext uri="{FF2B5EF4-FFF2-40B4-BE49-F238E27FC236}">
                <a16:creationId xmlns:a16="http://schemas.microsoft.com/office/drawing/2014/main" id="{B3628A90-EE87-4FE9-AA39-875917A80C76}"/>
              </a:ext>
            </a:extLst>
          </p:cNvPr>
          <p:cNvSpPr>
            <a:spLocks noGrp="1"/>
          </p:cNvSpPr>
          <p:nvPr>
            <p:ph type="ftr" sz="quarter" idx="11"/>
          </p:nvPr>
        </p:nvSpPr>
        <p:spPr>
          <a:xfrm>
            <a:off x="4038600" y="6400800"/>
            <a:ext cx="4114800" cy="365125"/>
          </a:xfrm>
        </p:spPr>
        <p:txBody>
          <a:bodyPr/>
          <a:lstStyle/>
          <a:p>
            <a:r>
              <a:rPr lang="en-US" dirty="0"/>
              <a:t>Make teamwork our business</a:t>
            </a:r>
          </a:p>
        </p:txBody>
      </p:sp>
      <p:sp>
        <p:nvSpPr>
          <p:cNvPr id="24" name="Slide Number Placeholder 23">
            <a:extLst>
              <a:ext uri="{FF2B5EF4-FFF2-40B4-BE49-F238E27FC236}">
                <a16:creationId xmlns:a16="http://schemas.microsoft.com/office/drawing/2014/main" id="{9481EC64-D6E1-4753-A68E-7C62AA16D214}"/>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9</a:t>
            </a:fld>
            <a:endParaRPr lang="en-US" dirty="0"/>
          </a:p>
        </p:txBody>
      </p:sp>
      <p:sp>
        <p:nvSpPr>
          <p:cNvPr id="68" name="Text Placeholder 67">
            <a:extLst>
              <a:ext uri="{FF2B5EF4-FFF2-40B4-BE49-F238E27FC236}">
                <a16:creationId xmlns:a16="http://schemas.microsoft.com/office/drawing/2014/main" id="{A19C76D3-8EEC-4408-AEBF-59B910FB5DD9}"/>
              </a:ext>
              <a:ext uri="{C183D7F6-B498-43B3-948B-1728B52AA6E4}">
                <adec:decorative xmlns:adec="http://schemas.microsoft.com/office/drawing/2017/decorative" val="1"/>
              </a:ext>
            </a:extLst>
          </p:cNvPr>
          <p:cNvSpPr>
            <a:spLocks noGrp="1"/>
          </p:cNvSpPr>
          <p:nvPr>
            <p:ph type="body" sz="quarter" idx="17"/>
          </p:nvPr>
        </p:nvSpPr>
        <p:spPr/>
        <p:txBody>
          <a:bodyPr/>
          <a:lstStyle/>
          <a:p>
            <a:endParaRPr lang="en-US" dirty="0"/>
          </a:p>
        </p:txBody>
      </p:sp>
      <p:sp>
        <p:nvSpPr>
          <p:cNvPr id="69" name="Text Placeholder 68">
            <a:extLst>
              <a:ext uri="{FF2B5EF4-FFF2-40B4-BE49-F238E27FC236}">
                <a16:creationId xmlns:a16="http://schemas.microsoft.com/office/drawing/2014/main" id="{BB711A32-EC33-40B5-9C82-5E6C1223DCD2}"/>
              </a:ext>
              <a:ext uri="{C183D7F6-B498-43B3-948B-1728B52AA6E4}">
                <adec:decorative xmlns:adec="http://schemas.microsoft.com/office/drawing/2017/decorative" val="1"/>
              </a:ext>
            </a:extLst>
          </p:cNvPr>
          <p:cNvSpPr>
            <a:spLocks noGrp="1"/>
          </p:cNvSpPr>
          <p:nvPr>
            <p:ph type="body" sz="quarter" idx="19"/>
          </p:nvPr>
        </p:nvSpPr>
        <p:spPr/>
        <p:txBody>
          <a:bodyPr/>
          <a:lstStyle/>
          <a:p>
            <a:endParaRPr lang="en-US" dirty="0"/>
          </a:p>
        </p:txBody>
      </p:sp>
      <p:pic>
        <p:nvPicPr>
          <p:cNvPr id="9" name="Picture 8" descr="A person standing under a tree&#10;&#10;Description automatically generated with medium confidence">
            <a:extLst>
              <a:ext uri="{FF2B5EF4-FFF2-40B4-BE49-F238E27FC236}">
                <a16:creationId xmlns:a16="http://schemas.microsoft.com/office/drawing/2014/main" id="{C9928F56-DA81-4394-897E-C7CAAC63BC66}"/>
              </a:ext>
            </a:extLst>
          </p:cNvPr>
          <p:cNvPicPr>
            <a:picLocks noChangeAspect="1"/>
          </p:cNvPicPr>
          <p:nvPr/>
        </p:nvPicPr>
        <p:blipFill>
          <a:blip r:embed="rId3"/>
          <a:stretch>
            <a:fillRect/>
          </a:stretch>
        </p:blipFill>
        <p:spPr>
          <a:xfrm>
            <a:off x="1337093" y="201103"/>
            <a:ext cx="9454551" cy="3560014"/>
          </a:xfrm>
          <a:prstGeom prst="rect">
            <a:avLst/>
          </a:prstGeom>
        </p:spPr>
      </p:pic>
      <p:sp>
        <p:nvSpPr>
          <p:cNvPr id="10" name="TextBox 9">
            <a:extLst>
              <a:ext uri="{FF2B5EF4-FFF2-40B4-BE49-F238E27FC236}">
                <a16:creationId xmlns:a16="http://schemas.microsoft.com/office/drawing/2014/main" id="{372CAB59-64AA-4BA4-A6BE-81EAF52DC28B}"/>
              </a:ext>
            </a:extLst>
          </p:cNvPr>
          <p:cNvSpPr txBox="1"/>
          <p:nvPr/>
        </p:nvSpPr>
        <p:spPr>
          <a:xfrm>
            <a:off x="1268083" y="3391785"/>
            <a:ext cx="3528204" cy="369332"/>
          </a:xfrm>
          <a:prstGeom prst="rect">
            <a:avLst/>
          </a:prstGeom>
          <a:noFill/>
        </p:spPr>
        <p:txBody>
          <a:bodyPr wrap="square" rtlCol="0">
            <a:spAutoFit/>
          </a:bodyPr>
          <a:lstStyle/>
          <a:p>
            <a:r>
              <a:rPr lang="en-GB" dirty="0"/>
              <a:t>(Rambo – Last Blood, 2019)</a:t>
            </a:r>
          </a:p>
        </p:txBody>
      </p:sp>
    </p:spTree>
    <p:extLst>
      <p:ext uri="{BB962C8B-B14F-4D97-AF65-F5344CB8AC3E}">
        <p14:creationId xmlns:p14="http://schemas.microsoft.com/office/powerpoint/2010/main" val="63686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E1294E86-37CF-4837-A9B8-D732A34B9B75}"/>
              </a:ext>
            </a:extLst>
          </p:cNvPr>
          <p:cNvSpPr>
            <a:spLocks noGrp="1"/>
          </p:cNvSpPr>
          <p:nvPr>
            <p:ph type="dt" sz="half" idx="10"/>
          </p:nvPr>
        </p:nvSpPr>
        <p:spPr/>
        <p:txBody>
          <a:bodyPr/>
          <a:lstStyle/>
          <a:p>
            <a:r>
              <a:rPr lang="en-US" dirty="0"/>
              <a:t>14/12/2021</a:t>
            </a:r>
          </a:p>
          <a:p>
            <a:endParaRPr lang="en-US" dirty="0"/>
          </a:p>
        </p:txBody>
      </p:sp>
      <p:sp>
        <p:nvSpPr>
          <p:cNvPr id="8" name="Footer Placeholder 7">
            <a:extLst>
              <a:ext uri="{FF2B5EF4-FFF2-40B4-BE49-F238E27FC236}">
                <a16:creationId xmlns:a16="http://schemas.microsoft.com/office/drawing/2014/main" id="{E3DA3964-D53F-4C1D-9046-375B4D2EC0F1}"/>
              </a:ext>
            </a:extLst>
          </p:cNvPr>
          <p:cNvSpPr>
            <a:spLocks noGrp="1"/>
          </p:cNvSpPr>
          <p:nvPr>
            <p:ph type="ftr" sz="quarter" idx="11"/>
          </p:nvPr>
        </p:nvSpPr>
        <p:spPr/>
        <p:txBody>
          <a:bodyPr/>
          <a:lstStyle/>
          <a:p>
            <a:r>
              <a:rPr lang="en-US" dirty="0"/>
              <a:t>Make teamwork our business</a:t>
            </a:r>
          </a:p>
        </p:txBody>
      </p:sp>
      <p:sp>
        <p:nvSpPr>
          <p:cNvPr id="9" name="Slide Number Placeholder 8">
            <a:extLst>
              <a:ext uri="{FF2B5EF4-FFF2-40B4-BE49-F238E27FC236}">
                <a16:creationId xmlns:a16="http://schemas.microsoft.com/office/drawing/2014/main" id="{250DB787-6E0D-4127-B944-FC168F6E2470}"/>
              </a:ext>
            </a:extLst>
          </p:cNvPr>
          <p:cNvSpPr>
            <a:spLocks noGrp="1"/>
          </p:cNvSpPr>
          <p:nvPr>
            <p:ph type="sldNum" sz="quarter" idx="12"/>
          </p:nvPr>
        </p:nvSpPr>
        <p:spPr/>
        <p:txBody>
          <a:bodyPr/>
          <a:lstStyle/>
          <a:p>
            <a:fld id="{DFA5D71E-5CDF-4C93-8A75-5B916FDC5BEA}" type="slidenum">
              <a:rPr lang="en-US" smtClean="0"/>
              <a:pPr/>
              <a:t>10</a:t>
            </a:fld>
            <a:endParaRPr lang="en-US" dirty="0"/>
          </a:p>
        </p:txBody>
      </p:sp>
      <p:sp>
        <p:nvSpPr>
          <p:cNvPr id="10" name="Text Placeholder 9">
            <a:extLst>
              <a:ext uri="{FF2B5EF4-FFF2-40B4-BE49-F238E27FC236}">
                <a16:creationId xmlns:a16="http://schemas.microsoft.com/office/drawing/2014/main" id="{CF463377-C646-4B6A-951C-5258B3337FB6}"/>
              </a:ext>
            </a:extLst>
          </p:cNvPr>
          <p:cNvSpPr>
            <a:spLocks noGrp="1"/>
          </p:cNvSpPr>
          <p:nvPr>
            <p:ph type="body" sz="quarter" idx="17"/>
          </p:nvPr>
        </p:nvSpPr>
        <p:spPr/>
        <p:txBody>
          <a:bodyPr/>
          <a:lstStyle/>
          <a:p>
            <a:endParaRPr lang="en-GB"/>
          </a:p>
        </p:txBody>
      </p:sp>
      <p:sp>
        <p:nvSpPr>
          <p:cNvPr id="11" name="Text Placeholder 10">
            <a:extLst>
              <a:ext uri="{FF2B5EF4-FFF2-40B4-BE49-F238E27FC236}">
                <a16:creationId xmlns:a16="http://schemas.microsoft.com/office/drawing/2014/main" id="{A08151ED-8E33-4465-A3D6-85F49C907323}"/>
              </a:ext>
            </a:extLst>
          </p:cNvPr>
          <p:cNvSpPr>
            <a:spLocks noGrp="1"/>
          </p:cNvSpPr>
          <p:nvPr>
            <p:ph type="body" sz="quarter" idx="19"/>
          </p:nvPr>
        </p:nvSpPr>
        <p:spPr/>
        <p:txBody>
          <a:bodyPr/>
          <a:lstStyle/>
          <a:p>
            <a:endParaRPr lang="en-GB"/>
          </a:p>
        </p:txBody>
      </p:sp>
      <p:sp>
        <p:nvSpPr>
          <p:cNvPr id="12" name="TextBox 11">
            <a:extLst>
              <a:ext uri="{FF2B5EF4-FFF2-40B4-BE49-F238E27FC236}">
                <a16:creationId xmlns:a16="http://schemas.microsoft.com/office/drawing/2014/main" id="{55528C12-33DE-454A-A9F8-EAC45FF98F98}"/>
              </a:ext>
            </a:extLst>
          </p:cNvPr>
          <p:cNvSpPr txBox="1"/>
          <p:nvPr/>
        </p:nvSpPr>
        <p:spPr>
          <a:xfrm>
            <a:off x="1181819" y="508958"/>
            <a:ext cx="3209026" cy="461665"/>
          </a:xfrm>
          <a:prstGeom prst="rect">
            <a:avLst/>
          </a:prstGeom>
          <a:noFill/>
        </p:spPr>
        <p:txBody>
          <a:bodyPr wrap="square" rtlCol="0">
            <a:spAutoFit/>
          </a:bodyPr>
          <a:lstStyle/>
          <a:p>
            <a:r>
              <a:rPr lang="en-GB" sz="2400" b="1" dirty="0"/>
              <a:t>References</a:t>
            </a:r>
          </a:p>
        </p:txBody>
      </p:sp>
      <p:sp>
        <p:nvSpPr>
          <p:cNvPr id="13" name="TextBox 12">
            <a:extLst>
              <a:ext uri="{FF2B5EF4-FFF2-40B4-BE49-F238E27FC236}">
                <a16:creationId xmlns:a16="http://schemas.microsoft.com/office/drawing/2014/main" id="{E34D8FA8-76C0-4D27-B146-52527F5501A8}"/>
              </a:ext>
            </a:extLst>
          </p:cNvPr>
          <p:cNvSpPr txBox="1"/>
          <p:nvPr/>
        </p:nvSpPr>
        <p:spPr>
          <a:xfrm>
            <a:off x="1114865" y="928918"/>
            <a:ext cx="11077135" cy="5355312"/>
          </a:xfrm>
          <a:prstGeom prst="rect">
            <a:avLst/>
          </a:prstGeom>
          <a:noFill/>
        </p:spPr>
        <p:txBody>
          <a:bodyPr wrap="square" rtlCol="0">
            <a:spAutoFit/>
          </a:bodyPr>
          <a:lstStyle/>
          <a:p>
            <a:pPr marL="285750" indent="-285750">
              <a:buFont typeface="Arial" panose="020B0604020202020204" pitchFamily="34" charset="0"/>
              <a:buChar char="•"/>
            </a:pPr>
            <a:r>
              <a:rPr lang="en-GB" b="0" i="0" dirty="0">
                <a:solidFill>
                  <a:srgbClr val="000000"/>
                </a:solidFill>
                <a:effectLst/>
                <a:latin typeface="Open Sans" panose="020B0606030504020204" pitchFamily="34" charset="0"/>
              </a:rPr>
              <a:t>Eliteukforces.info. 2021. </a:t>
            </a:r>
            <a:r>
              <a:rPr lang="en-GB" b="0" i="1" dirty="0">
                <a:solidFill>
                  <a:srgbClr val="000000"/>
                </a:solidFill>
                <a:effectLst/>
                <a:latin typeface="Open Sans" panose="020B0606030504020204" pitchFamily="34" charset="0"/>
              </a:rPr>
              <a:t>SAS Selection | How To Join The SAS</a:t>
            </a:r>
            <a:r>
              <a:rPr lang="en-GB" b="0" i="0" dirty="0">
                <a:solidFill>
                  <a:srgbClr val="000000"/>
                </a:solidFill>
                <a:effectLst/>
                <a:latin typeface="Open Sans" panose="020B0606030504020204" pitchFamily="34" charset="0"/>
              </a:rPr>
              <a:t>. [online] Available at: &lt;https://www.eliteukforces.info/special-air-service/sas-selection/&gt; [Accessed 13 December 2021].</a:t>
            </a:r>
          </a:p>
          <a:p>
            <a:pPr marL="285750" indent="-285750">
              <a:buFont typeface="Arial" panose="020B0604020202020204" pitchFamily="34" charset="0"/>
              <a:buChar char="•"/>
            </a:pPr>
            <a:r>
              <a:rPr lang="en-GB" b="0" i="0" dirty="0">
                <a:solidFill>
                  <a:srgbClr val="000000"/>
                </a:solidFill>
                <a:effectLst/>
                <a:latin typeface="Open Sans" panose="020B0606030504020204" pitchFamily="34" charset="0"/>
              </a:rPr>
              <a:t>PA, 2021. </a:t>
            </a:r>
            <a:r>
              <a:rPr lang="en-GB" b="0" i="1" dirty="0">
                <a:solidFill>
                  <a:srgbClr val="000000"/>
                </a:solidFill>
                <a:effectLst/>
                <a:latin typeface="Open Sans" panose="020B0606030504020204" pitchFamily="34" charset="0"/>
              </a:rPr>
              <a:t>Kat Dixon, centre, hopes she will inspire other women to join</a:t>
            </a:r>
            <a:r>
              <a:rPr lang="en-GB" b="0" i="0" dirty="0">
                <a:solidFill>
                  <a:srgbClr val="000000"/>
                </a:solidFill>
                <a:effectLst/>
                <a:latin typeface="Open Sans" panose="020B0606030504020204" pitchFamily="34" charset="0"/>
              </a:rPr>
              <a:t>. [image] Available at: &lt;https://www.bbc.co.uk/news/uk-45983882&gt; [Accessed 13 December 2021].</a:t>
            </a:r>
          </a:p>
          <a:p>
            <a:pPr marL="285750" indent="-285750">
              <a:buFont typeface="Arial" panose="020B0604020202020204" pitchFamily="34" charset="0"/>
              <a:buChar char="•"/>
            </a:pPr>
            <a:r>
              <a:rPr lang="en-GB" dirty="0">
                <a:solidFill>
                  <a:srgbClr val="000000"/>
                </a:solidFill>
                <a:latin typeface="Open Sans" panose="020B0606030504020204" pitchFamily="34" charset="0"/>
              </a:rPr>
              <a:t>MOD/AFP via Getty Images, </a:t>
            </a:r>
            <a:r>
              <a:rPr lang="en-GB" b="0" i="0" dirty="0">
                <a:solidFill>
                  <a:srgbClr val="000000"/>
                </a:solidFill>
                <a:effectLst/>
                <a:latin typeface="Open Sans" panose="020B0606030504020204" pitchFamily="34" charset="0"/>
              </a:rPr>
              <a:t>2021. </a:t>
            </a:r>
            <a:r>
              <a:rPr lang="en-GB" b="0" i="1" dirty="0">
                <a:solidFill>
                  <a:srgbClr val="000000"/>
                </a:solidFill>
                <a:effectLst/>
                <a:latin typeface="Open Sans" panose="020B0606030504020204" pitchFamily="34" charset="0"/>
              </a:rPr>
              <a:t>Brit forces are looking to use their highly-trained Afghan counterparts into the future</a:t>
            </a:r>
            <a:r>
              <a:rPr lang="en-GB" b="0" i="0" dirty="0">
                <a:solidFill>
                  <a:srgbClr val="000000"/>
                </a:solidFill>
                <a:effectLst/>
                <a:latin typeface="Open Sans" panose="020B0606030504020204" pitchFamily="34" charset="0"/>
              </a:rPr>
              <a:t>. [image] Available at: &lt;https://www.mirror.co.uk/news/world-news/afghan-special-forces-secretly-airlifted-24821738&gt; [Accessed 13 December 2021].</a:t>
            </a:r>
          </a:p>
          <a:p>
            <a:pPr marL="285750" indent="-285750">
              <a:buFont typeface="Arial" panose="020B0604020202020204" pitchFamily="34" charset="0"/>
              <a:buChar char="•"/>
            </a:pPr>
            <a:r>
              <a:rPr lang="en-GB" b="0" i="0" dirty="0">
                <a:solidFill>
                  <a:srgbClr val="000000"/>
                </a:solidFill>
                <a:effectLst/>
                <a:latin typeface="Open Sans" panose="020B0606030504020204" pitchFamily="34" charset="0"/>
              </a:rPr>
              <a:t>Chapman, A., 2021. </a:t>
            </a:r>
            <a:r>
              <a:rPr lang="en-GB" b="0" i="1" dirty="0">
                <a:solidFill>
                  <a:srgbClr val="000000"/>
                </a:solidFill>
                <a:effectLst/>
                <a:latin typeface="Open Sans" panose="020B0606030504020204" pitchFamily="34" charset="0"/>
              </a:rPr>
              <a:t>Tuckman: Forming, Storming, Norming, Performing model</a:t>
            </a:r>
            <a:r>
              <a:rPr lang="en-GB" b="0" i="0" dirty="0">
                <a:solidFill>
                  <a:srgbClr val="000000"/>
                </a:solidFill>
                <a:effectLst/>
                <a:latin typeface="Open Sans" panose="020B0606030504020204" pitchFamily="34" charset="0"/>
              </a:rPr>
              <a:t>. [online] Businessballs.com. Available at: &lt;https://www.businessballs.com/team-management/tuckman-forming-storming-norming-performing-model/&gt; [Accessed 13 December 2021].</a:t>
            </a:r>
          </a:p>
          <a:p>
            <a:pPr marL="285750" indent="-285750">
              <a:buFont typeface="Arial" panose="020B0604020202020204" pitchFamily="34" charset="0"/>
              <a:buChar char="•"/>
            </a:pPr>
            <a:r>
              <a:rPr lang="en-GB" b="0" i="0" dirty="0">
                <a:solidFill>
                  <a:srgbClr val="000000"/>
                </a:solidFill>
                <a:effectLst/>
                <a:latin typeface="Open Sans" panose="020B0606030504020204" pitchFamily="34" charset="0"/>
              </a:rPr>
              <a:t>Murphy, M., 2020. </a:t>
            </a:r>
            <a:r>
              <a:rPr lang="en-GB" b="0" i="1" dirty="0">
                <a:solidFill>
                  <a:srgbClr val="000000"/>
                </a:solidFill>
                <a:effectLst/>
                <a:latin typeface="Open Sans" panose="020B0606030504020204" pitchFamily="34" charset="0"/>
              </a:rPr>
              <a:t>What Being in the SAS Taught me About Teamwork - People Development</a:t>
            </a:r>
            <a:r>
              <a:rPr lang="en-GB" b="0" i="0" dirty="0">
                <a:solidFill>
                  <a:srgbClr val="000000"/>
                </a:solidFill>
                <a:effectLst/>
                <a:latin typeface="Open Sans" panose="020B0606030504020204" pitchFamily="34" charset="0"/>
              </a:rPr>
              <a:t>. [online] Peopledevelopmentmagazine.com. Available at: &lt;https://peopledevelopmentmagazine.com/2020/12/16/sas-taught-me-about-teamwork/&gt; [Accessed 13 December 2021].</a:t>
            </a:r>
          </a:p>
          <a:p>
            <a:pPr marL="285750" indent="-285750">
              <a:buFont typeface="Arial" panose="020B0604020202020204" pitchFamily="34" charset="0"/>
              <a:buChar char="•"/>
            </a:pPr>
            <a:r>
              <a:rPr lang="en-GB" b="0" i="0" dirty="0">
                <a:solidFill>
                  <a:srgbClr val="000000"/>
                </a:solidFill>
                <a:effectLst/>
                <a:latin typeface="Open Sans" panose="020B0606030504020204" pitchFamily="34" charset="0"/>
              </a:rPr>
              <a:t>[GETTY/FILE PICTURE, 2021. </a:t>
            </a:r>
            <a:r>
              <a:rPr lang="en-GB" b="0" i="1" dirty="0">
                <a:solidFill>
                  <a:srgbClr val="000000"/>
                </a:solidFill>
                <a:effectLst/>
                <a:latin typeface="Open Sans" panose="020B0606030504020204" pitchFamily="34" charset="0"/>
              </a:rPr>
              <a:t>ACCURATE: The SAS team shot at the Islamic State convoy despite having no air support</a:t>
            </a:r>
            <a:r>
              <a:rPr lang="en-GB" b="0" i="0" dirty="0">
                <a:solidFill>
                  <a:srgbClr val="000000"/>
                </a:solidFill>
                <a:effectLst/>
                <a:latin typeface="Open Sans" panose="020B0606030504020204" pitchFamily="34" charset="0"/>
              </a:rPr>
              <a:t>. [image] Available at: &lt;https://www.dailystar.co.uk/news/latest-news/sas-team-halt-islamic-state-18686792&gt; [Accessed 13 December 2021].</a:t>
            </a:r>
          </a:p>
          <a:p>
            <a:endParaRPr lang="en-GB" b="0" i="0" dirty="0">
              <a:solidFill>
                <a:srgbClr val="000000"/>
              </a:solidFill>
              <a:effectLst/>
              <a:latin typeface="Open Sans" panose="020B0606030504020204" pitchFamily="34"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54508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F67426A-9C36-4C9E-B549-AD3B8874F193}"/>
              </a:ext>
            </a:extLst>
          </p:cNvPr>
          <p:cNvSpPr>
            <a:spLocks noGrp="1"/>
          </p:cNvSpPr>
          <p:nvPr>
            <p:ph type="ctrTitle"/>
          </p:nvPr>
        </p:nvSpPr>
        <p:spPr>
          <a:xfrm>
            <a:off x="485634" y="728905"/>
            <a:ext cx="5893683" cy="3184274"/>
          </a:xfrm>
        </p:spPr>
        <p:txBody>
          <a:bodyPr/>
          <a:lstStyle/>
          <a:p>
            <a:r>
              <a:rPr lang="en-US" dirty="0"/>
              <a:t>Thank You</a:t>
            </a:r>
          </a:p>
        </p:txBody>
      </p:sp>
      <p:sp>
        <p:nvSpPr>
          <p:cNvPr id="6" name="Subtitle 5">
            <a:extLst>
              <a:ext uri="{FF2B5EF4-FFF2-40B4-BE49-F238E27FC236}">
                <a16:creationId xmlns:a16="http://schemas.microsoft.com/office/drawing/2014/main" id="{A9D6F00D-881F-4920-89F9-792BA92E543D}"/>
              </a:ext>
            </a:extLst>
          </p:cNvPr>
          <p:cNvSpPr>
            <a:spLocks noGrp="1"/>
          </p:cNvSpPr>
          <p:nvPr>
            <p:ph type="body" sz="quarter" idx="14"/>
          </p:nvPr>
        </p:nvSpPr>
        <p:spPr>
          <a:xfrm>
            <a:off x="452754" y="4092681"/>
            <a:ext cx="5926564" cy="2500206"/>
          </a:xfrm>
        </p:spPr>
        <p:txBody>
          <a:bodyPr>
            <a:normAutofit/>
          </a:bodyPr>
          <a:lstStyle/>
          <a:p>
            <a:r>
              <a:rPr lang="en-US" dirty="0"/>
              <a:t>Any Questions?</a:t>
            </a:r>
          </a:p>
        </p:txBody>
      </p:sp>
      <p:sp>
        <p:nvSpPr>
          <p:cNvPr id="9" name="Date Placeholder 8">
            <a:extLst>
              <a:ext uri="{FF2B5EF4-FFF2-40B4-BE49-F238E27FC236}">
                <a16:creationId xmlns:a16="http://schemas.microsoft.com/office/drawing/2014/main" id="{3087E772-2F2C-4C47-BBBF-7E764029EAFA}"/>
              </a:ext>
            </a:extLst>
          </p:cNvPr>
          <p:cNvSpPr>
            <a:spLocks noGrp="1"/>
          </p:cNvSpPr>
          <p:nvPr>
            <p:ph type="dt" sz="half" idx="10"/>
          </p:nvPr>
        </p:nvSpPr>
        <p:spPr>
          <a:xfrm>
            <a:off x="838200" y="6400800"/>
            <a:ext cx="2743200" cy="365125"/>
          </a:xfrm>
        </p:spPr>
        <p:txBody>
          <a:bodyPr/>
          <a:lstStyle/>
          <a:p>
            <a:r>
              <a:rPr lang="en-US" dirty="0"/>
              <a:t>14/12/2021</a:t>
            </a:r>
          </a:p>
        </p:txBody>
      </p:sp>
      <p:sp>
        <p:nvSpPr>
          <p:cNvPr id="16" name="Slide Number Placeholder 15">
            <a:extLst>
              <a:ext uri="{FF2B5EF4-FFF2-40B4-BE49-F238E27FC236}">
                <a16:creationId xmlns:a16="http://schemas.microsoft.com/office/drawing/2014/main" id="{64D73EFD-BA26-43EF-A3B9-C2877D8A6F02}"/>
              </a:ext>
            </a:extLst>
          </p:cNvPr>
          <p:cNvSpPr>
            <a:spLocks noGrp="1"/>
          </p:cNvSpPr>
          <p:nvPr>
            <p:ph type="sldNum" sz="quarter" idx="12"/>
          </p:nvPr>
        </p:nvSpPr>
        <p:spPr>
          <a:xfrm>
            <a:off x="8610600" y="6400800"/>
            <a:ext cx="2743200" cy="365125"/>
          </a:xfrm>
        </p:spPr>
        <p:txBody>
          <a:bodyPr/>
          <a:lstStyle/>
          <a:p>
            <a:fld id="{DFA5D71E-5CDF-4C93-8A75-5B916FDC5BEA}" type="slidenum">
              <a:rPr lang="en-US" smtClean="0"/>
              <a:pPr/>
              <a:t>11</a:t>
            </a:fld>
            <a:endParaRPr lang="en-US" dirty="0"/>
          </a:p>
        </p:txBody>
      </p:sp>
    </p:spTree>
    <p:extLst>
      <p:ext uri="{BB962C8B-B14F-4D97-AF65-F5344CB8AC3E}">
        <p14:creationId xmlns:p14="http://schemas.microsoft.com/office/powerpoint/2010/main" val="279754773"/>
      </p:ext>
    </p:extLst>
  </p:cSld>
  <p:clrMapOvr>
    <a:masterClrMapping/>
  </p:clrMapOvr>
</p:sld>
</file>

<file path=ppt/theme/theme1.xml><?xml version="1.0" encoding="utf-8"?>
<a:theme xmlns:a="http://schemas.openxmlformats.org/drawingml/2006/main" name="MinimalXOVTI">
  <a:themeElements>
    <a:clrScheme name="3D">
      <a:dk1>
        <a:sysClr val="windowText" lastClr="000000"/>
      </a:dk1>
      <a:lt1>
        <a:sysClr val="window" lastClr="FFFFFF"/>
      </a:lt1>
      <a:dk2>
        <a:srgbClr val="201449"/>
      </a:dk2>
      <a:lt2>
        <a:srgbClr val="F3F0E9"/>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40">
      <a:majorFont>
        <a:latin typeface="Open sans"/>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XOVTI" id="{DC540DBD-7FF5-4942-921A-CFF95ECB90AA}" vid="{E72E4198-D957-48FD-B88D-6DAFC89EAF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F6806A6F-3B78-4957-BAA5-95F2FE58D1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1E232BF-B213-4F24-BBD3-1528B29F127A}">
  <ds:schemaRefs>
    <ds:schemaRef ds:uri="http://schemas.microsoft.com/sharepoint/v3/contenttype/forms"/>
  </ds:schemaRefs>
</ds:datastoreItem>
</file>

<file path=customXml/itemProps3.xml><?xml version="1.0" encoding="utf-8"?>
<ds:datastoreItem xmlns:ds="http://schemas.openxmlformats.org/officeDocument/2006/customXml" ds:itemID="{46275531-F059-4661-BC99-5916D6312804}">
  <ds:schemaRefs>
    <ds:schemaRef ds:uri="71af3243-3dd4-4a8d-8c0d-dd76da1f02a5"/>
    <ds:schemaRef ds:uri="http://www.w3.org/XML/1998/namespace"/>
    <ds:schemaRef ds:uri="http://purl.org/dc/terms/"/>
    <ds:schemaRef ds:uri="http://schemas.microsoft.com/office/infopath/2007/PartnerControls"/>
    <ds:schemaRef ds:uri="16c05727-aa75-4e4a-9b5f-8a80a1165891"/>
    <ds:schemaRef ds:uri="http://schemas.microsoft.com/sharepoint/v3"/>
    <ds:schemaRef ds:uri="http://schemas.microsoft.com/office/2006/documentManagement/types"/>
    <ds:schemaRef ds:uri="http://purl.org/dc/dcmitype/"/>
    <ds:schemaRef ds:uri="http://schemas.openxmlformats.org/package/2006/metadata/core-properties"/>
    <ds:schemaRef ds:uri="230e9df3-be65-4c73-a93b-d1236ebd677e"/>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Minimal design</Template>
  <TotalTime>254</TotalTime>
  <Words>629</Words>
  <Application>Microsoft Office PowerPoint</Application>
  <PresentationFormat>Widescreen</PresentationFormat>
  <Paragraphs>96</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Aller</vt:lpstr>
      <vt:lpstr>Arial</vt:lpstr>
      <vt:lpstr>Calibri</vt:lpstr>
      <vt:lpstr>Courier New</vt:lpstr>
      <vt:lpstr>Open Sans</vt:lpstr>
      <vt:lpstr>Open Sans</vt:lpstr>
      <vt:lpstr>Segoe UI</vt:lpstr>
      <vt:lpstr>MinimalXOVTI</vt:lpstr>
      <vt:lpstr>Make teamwork our business   </vt:lpstr>
      <vt:lpstr>Table of Contents</vt:lpstr>
      <vt:lpstr>What is a team ???</vt:lpstr>
      <vt:lpstr>PowerPoint Presentation</vt:lpstr>
      <vt:lpstr>The Benefits of Teamwork</vt:lpstr>
      <vt:lpstr>Synergy</vt:lpstr>
      <vt:lpstr>PowerPoint Presentation</vt:lpstr>
      <vt:lpstr>PowerPoint Presentation</vt:lpstr>
      <vt:lpstr>Conclusion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Make teamwork our business</dc:title>
  <dc:creator>Bogdan Draghici (2027588)</dc:creator>
  <cp:lastModifiedBy>Bogdan Draghici</cp:lastModifiedBy>
  <cp:revision>6</cp:revision>
  <dcterms:created xsi:type="dcterms:W3CDTF">2021-12-13T20:12:12Z</dcterms:created>
  <dcterms:modified xsi:type="dcterms:W3CDTF">2021-12-14T00:35:01Z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