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20"/>
  </p:notesMasterIdLst>
  <p:sldIdLst>
    <p:sldId id="256" r:id="rId5"/>
    <p:sldId id="279" r:id="rId6"/>
    <p:sldId id="258" r:id="rId7"/>
    <p:sldId id="272" r:id="rId8"/>
    <p:sldId id="260" r:id="rId9"/>
    <p:sldId id="261" r:id="rId10"/>
    <p:sldId id="262" r:id="rId11"/>
    <p:sldId id="274" r:id="rId12"/>
    <p:sldId id="275" r:id="rId13"/>
    <p:sldId id="276" r:id="rId14"/>
    <p:sldId id="277" r:id="rId15"/>
    <p:sldId id="268" r:id="rId16"/>
    <p:sldId id="269" r:id="rId17"/>
    <p:sldId id="270" r:id="rId18"/>
    <p:sldId id="27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76095B-7AB1-4E7E-A21A-DC9AEFC0C7A0}" v="95" dt="2023-03-08T12:48:34.9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660"/>
  </p:normalViewPr>
  <p:slideViewPr>
    <p:cSldViewPr snapToGrid="0">
      <p:cViewPr varScale="1">
        <p:scale>
          <a:sx n="77" d="100"/>
          <a:sy n="77" d="100"/>
        </p:scale>
        <p:origin x="76" y="520"/>
      </p:cViewPr>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Evans" userId="5c8ca9116460d80a" providerId="LiveId" clId="{8C76095B-7AB1-4E7E-A21A-DC9AEFC0C7A0}"/>
    <pc:docChg chg="custSel addSld delSld modSld">
      <pc:chgData name="Sophie Evans" userId="5c8ca9116460d80a" providerId="LiveId" clId="{8C76095B-7AB1-4E7E-A21A-DC9AEFC0C7A0}" dt="2023-03-08T13:06:03.135" v="263" actId="1076"/>
      <pc:docMkLst>
        <pc:docMk/>
      </pc:docMkLst>
      <pc:sldChg chg="addSp delSp modSp mod modTransition delAnim modAnim">
        <pc:chgData name="Sophie Evans" userId="5c8ca9116460d80a" providerId="LiveId" clId="{8C76095B-7AB1-4E7E-A21A-DC9AEFC0C7A0}" dt="2023-03-08T11:39:20.564" v="185"/>
        <pc:sldMkLst>
          <pc:docMk/>
          <pc:sldMk cId="4189683355" sldId="256"/>
        </pc:sldMkLst>
        <pc:picChg chg="add del mod">
          <ac:chgData name="Sophie Evans" userId="5c8ca9116460d80a" providerId="LiveId" clId="{8C76095B-7AB1-4E7E-A21A-DC9AEFC0C7A0}" dt="2023-03-08T11:27:08.129" v="177"/>
          <ac:picMkLst>
            <pc:docMk/>
            <pc:sldMk cId="4189683355" sldId="256"/>
            <ac:picMk id="7" creationId="{F0C32CA8-E04F-73D4-2D2B-B5D79EA0B2E4}"/>
          </ac:picMkLst>
        </pc:picChg>
        <pc:picChg chg="add del mod">
          <ac:chgData name="Sophie Evans" userId="5c8ca9116460d80a" providerId="LiveId" clId="{8C76095B-7AB1-4E7E-A21A-DC9AEFC0C7A0}" dt="2023-03-08T11:27:54.265" v="181"/>
          <ac:picMkLst>
            <pc:docMk/>
            <pc:sldMk cId="4189683355" sldId="256"/>
            <ac:picMk id="8" creationId="{65F8A5FE-34FA-835C-085E-94E4E53EB066}"/>
          </ac:picMkLst>
        </pc:picChg>
        <pc:picChg chg="add del mod">
          <ac:chgData name="Sophie Evans" userId="5c8ca9116460d80a" providerId="LiveId" clId="{8C76095B-7AB1-4E7E-A21A-DC9AEFC0C7A0}" dt="2023-03-08T11:39:20.564" v="185"/>
          <ac:picMkLst>
            <pc:docMk/>
            <pc:sldMk cId="4189683355" sldId="256"/>
            <ac:picMk id="9" creationId="{2EA818F6-CCAB-13B8-7757-A9920FFD2895}"/>
          </ac:picMkLst>
        </pc:picChg>
        <pc:picChg chg="add del mod">
          <ac:chgData name="Sophie Evans" userId="5c8ca9116460d80a" providerId="LiveId" clId="{8C76095B-7AB1-4E7E-A21A-DC9AEFC0C7A0}" dt="2023-03-07T14:44:11.673" v="136"/>
          <ac:picMkLst>
            <pc:docMk/>
            <pc:sldMk cId="4189683355" sldId="256"/>
            <ac:picMk id="9" creationId="{58F89D41-D290-1F9E-6DD6-9AF4893160B6}"/>
          </ac:picMkLst>
        </pc:picChg>
        <pc:picChg chg="add mod">
          <ac:chgData name="Sophie Evans" userId="5c8ca9116460d80a" providerId="LiveId" clId="{8C76095B-7AB1-4E7E-A21A-DC9AEFC0C7A0}" dt="2023-03-08T11:39:20.564" v="185"/>
          <ac:picMkLst>
            <pc:docMk/>
            <pc:sldMk cId="4189683355" sldId="256"/>
            <ac:picMk id="10" creationId="{BA67896E-54EF-BDCD-60DE-072B557738F2}"/>
          </ac:picMkLst>
        </pc:picChg>
        <pc:picChg chg="add del mod">
          <ac:chgData name="Sophie Evans" userId="5c8ca9116460d80a" providerId="LiveId" clId="{8C76095B-7AB1-4E7E-A21A-DC9AEFC0C7A0}" dt="2023-03-07T14:44:14.741" v="139"/>
          <ac:picMkLst>
            <pc:docMk/>
            <pc:sldMk cId="4189683355" sldId="256"/>
            <ac:picMk id="10" creationId="{BA884394-C308-7F12-D444-25B36E482DBD}"/>
          </ac:picMkLst>
        </pc:picChg>
        <pc:picChg chg="add del mod ord">
          <ac:chgData name="Sophie Evans" userId="5c8ca9116460d80a" providerId="LiveId" clId="{8C76095B-7AB1-4E7E-A21A-DC9AEFC0C7A0}" dt="2023-03-07T14:44:21.220" v="140"/>
          <ac:picMkLst>
            <pc:docMk/>
            <pc:sldMk cId="4189683355" sldId="256"/>
            <ac:picMk id="11" creationId="{36F68AD5-11FE-C432-EBAC-469B038B0AD8}"/>
          </ac:picMkLst>
        </pc:picChg>
        <pc:picChg chg="add del mod">
          <ac:chgData name="Sophie Evans" userId="5c8ca9116460d80a" providerId="LiveId" clId="{8C76095B-7AB1-4E7E-A21A-DC9AEFC0C7A0}" dt="2023-03-07T14:44:25.821" v="142"/>
          <ac:picMkLst>
            <pc:docMk/>
            <pc:sldMk cId="4189683355" sldId="256"/>
            <ac:picMk id="12" creationId="{693F09C7-620F-0AE8-D96B-711BC0A773BD}"/>
          </ac:picMkLst>
        </pc:picChg>
        <pc:picChg chg="add del mod ord">
          <ac:chgData name="Sophie Evans" userId="5c8ca9116460d80a" providerId="LiveId" clId="{8C76095B-7AB1-4E7E-A21A-DC9AEFC0C7A0}" dt="2023-03-07T14:44:37.462" v="143"/>
          <ac:picMkLst>
            <pc:docMk/>
            <pc:sldMk cId="4189683355" sldId="256"/>
            <ac:picMk id="15" creationId="{62171049-679F-C99D-7C8A-25FEA753D33A}"/>
          </ac:picMkLst>
        </pc:picChg>
        <pc:picChg chg="add del mod">
          <ac:chgData name="Sophie Evans" userId="5c8ca9116460d80a" providerId="LiveId" clId="{8C76095B-7AB1-4E7E-A21A-DC9AEFC0C7A0}" dt="2023-03-07T14:44:44.913" v="146"/>
          <ac:picMkLst>
            <pc:docMk/>
            <pc:sldMk cId="4189683355" sldId="256"/>
            <ac:picMk id="16" creationId="{085676D7-8F5C-87AB-69AE-65B04CF759FB}"/>
          </ac:picMkLst>
        </pc:picChg>
        <pc:picChg chg="add del mod ord">
          <ac:chgData name="Sophie Evans" userId="5c8ca9116460d80a" providerId="LiveId" clId="{8C76095B-7AB1-4E7E-A21A-DC9AEFC0C7A0}" dt="2023-03-07T14:55:30.198" v="147"/>
          <ac:picMkLst>
            <pc:docMk/>
            <pc:sldMk cId="4189683355" sldId="256"/>
            <ac:picMk id="17" creationId="{78AC7AE2-D32F-7D31-EA40-85D20F3A2380}"/>
          </ac:picMkLst>
        </pc:picChg>
        <pc:picChg chg="add del mod">
          <ac:chgData name="Sophie Evans" userId="5c8ca9116460d80a" providerId="LiveId" clId="{8C76095B-7AB1-4E7E-A21A-DC9AEFC0C7A0}" dt="2023-03-08T11:23:25.320" v="148" actId="21"/>
          <ac:picMkLst>
            <pc:docMk/>
            <pc:sldMk cId="4189683355" sldId="256"/>
            <ac:picMk id="19" creationId="{47272766-5518-D2D1-0371-5069E90BA44B}"/>
          </ac:picMkLst>
        </pc:picChg>
      </pc:sldChg>
      <pc:sldChg chg="addSp delSp modSp mod modTransition delAnim">
        <pc:chgData name="Sophie Evans" userId="5c8ca9116460d80a" providerId="LiveId" clId="{8C76095B-7AB1-4E7E-A21A-DC9AEFC0C7A0}" dt="2023-03-08T11:41:09.519" v="188" actId="1076"/>
        <pc:sldMkLst>
          <pc:docMk/>
          <pc:sldMk cId="2253904071" sldId="258"/>
        </pc:sldMkLst>
        <pc:picChg chg="add del mod">
          <ac:chgData name="Sophie Evans" userId="5c8ca9116460d80a" providerId="LiveId" clId="{8C76095B-7AB1-4E7E-A21A-DC9AEFC0C7A0}" dt="2023-03-08T11:39:20.564" v="185"/>
          <ac:picMkLst>
            <pc:docMk/>
            <pc:sldMk cId="2253904071" sldId="258"/>
            <ac:picMk id="2" creationId="{B7D63719-B648-F471-D446-7E22749640B8}"/>
          </ac:picMkLst>
        </pc:picChg>
        <pc:picChg chg="del mod">
          <ac:chgData name="Sophie Evans" userId="5c8ca9116460d80a" providerId="LiveId" clId="{8C76095B-7AB1-4E7E-A21A-DC9AEFC0C7A0}" dt="2023-03-07T13:31:46.757" v="37" actId="21"/>
          <ac:picMkLst>
            <pc:docMk/>
            <pc:sldMk cId="2253904071" sldId="258"/>
            <ac:picMk id="4" creationId="{33FF099A-6E00-1763-48AA-E75F392DA9A8}"/>
          </ac:picMkLst>
        </pc:picChg>
        <pc:picChg chg="add mod">
          <ac:chgData name="Sophie Evans" userId="5c8ca9116460d80a" providerId="LiveId" clId="{8C76095B-7AB1-4E7E-A21A-DC9AEFC0C7A0}" dt="2023-03-08T11:41:09.519" v="188" actId="1076"/>
          <ac:picMkLst>
            <pc:docMk/>
            <pc:sldMk cId="2253904071" sldId="258"/>
            <ac:picMk id="4" creationId="{54A5431E-3C01-32F5-E795-1685A0CD0592}"/>
          </ac:picMkLst>
        </pc:picChg>
        <pc:picChg chg="add del mod">
          <ac:chgData name="Sophie Evans" userId="5c8ca9116460d80a" providerId="LiveId" clId="{8C76095B-7AB1-4E7E-A21A-DC9AEFC0C7A0}" dt="2023-03-07T14:55:30.198" v="147"/>
          <ac:picMkLst>
            <pc:docMk/>
            <pc:sldMk cId="2253904071" sldId="258"/>
            <ac:picMk id="4" creationId="{CA281C86-F7DF-ACDF-A29A-A99AF4F4EBE5}"/>
          </ac:picMkLst>
        </pc:picChg>
        <pc:picChg chg="add del mod">
          <ac:chgData name="Sophie Evans" userId="5c8ca9116460d80a" providerId="LiveId" clId="{8C76095B-7AB1-4E7E-A21A-DC9AEFC0C7A0}" dt="2023-03-08T11:23:35.773" v="150" actId="21"/>
          <ac:picMkLst>
            <pc:docMk/>
            <pc:sldMk cId="2253904071" sldId="258"/>
            <ac:picMk id="5" creationId="{CD23DBB3-7352-6DCB-83D4-E7FF9A49FD69}"/>
          </ac:picMkLst>
        </pc:picChg>
        <pc:picChg chg="del mod">
          <ac:chgData name="Sophie Evans" userId="5c8ca9116460d80a" providerId="LiveId" clId="{8C76095B-7AB1-4E7E-A21A-DC9AEFC0C7A0}" dt="2023-03-07T14:41:25.106" v="105" actId="21"/>
          <ac:picMkLst>
            <pc:docMk/>
            <pc:sldMk cId="2253904071" sldId="258"/>
            <ac:picMk id="13" creationId="{3280FE25-D9EC-C4E0-326D-FF006BDC5D94}"/>
          </ac:picMkLst>
        </pc:picChg>
      </pc:sldChg>
      <pc:sldChg chg="addSp delSp modSp mod modTransition delAnim">
        <pc:chgData name="Sophie Evans" userId="5c8ca9116460d80a" providerId="LiveId" clId="{8C76095B-7AB1-4E7E-A21A-DC9AEFC0C7A0}" dt="2023-03-08T11:42:29.123" v="190" actId="1076"/>
        <pc:sldMkLst>
          <pc:docMk/>
          <pc:sldMk cId="771283081" sldId="260"/>
        </pc:sldMkLst>
        <pc:picChg chg="del mod">
          <ac:chgData name="Sophie Evans" userId="5c8ca9116460d80a" providerId="LiveId" clId="{8C76095B-7AB1-4E7E-A21A-DC9AEFC0C7A0}" dt="2023-03-07T13:31:55.296" v="39" actId="21"/>
          <ac:picMkLst>
            <pc:docMk/>
            <pc:sldMk cId="771283081" sldId="260"/>
            <ac:picMk id="4" creationId="{0C76F660-C6EA-E875-1CE1-5C0C2A2E5C0B}"/>
          </ac:picMkLst>
        </pc:picChg>
        <pc:picChg chg="add del mod">
          <ac:chgData name="Sophie Evans" userId="5c8ca9116460d80a" providerId="LiveId" clId="{8C76095B-7AB1-4E7E-A21A-DC9AEFC0C7A0}" dt="2023-03-07T14:55:30.198" v="147"/>
          <ac:picMkLst>
            <pc:docMk/>
            <pc:sldMk cId="771283081" sldId="260"/>
            <ac:picMk id="4" creationId="{0C8B7CAF-8EF5-6E70-E3F4-2136559DD22C}"/>
          </ac:picMkLst>
        </pc:picChg>
        <pc:picChg chg="add del mod">
          <ac:chgData name="Sophie Evans" userId="5c8ca9116460d80a" providerId="LiveId" clId="{8C76095B-7AB1-4E7E-A21A-DC9AEFC0C7A0}" dt="2023-03-08T11:39:20.564" v="185"/>
          <ac:picMkLst>
            <pc:docMk/>
            <pc:sldMk cId="771283081" sldId="260"/>
            <ac:picMk id="4" creationId="{C9993F73-C490-7320-4E71-154ADC5D7196}"/>
          </ac:picMkLst>
        </pc:picChg>
        <pc:picChg chg="add mod">
          <ac:chgData name="Sophie Evans" userId="5c8ca9116460d80a" providerId="LiveId" clId="{8C76095B-7AB1-4E7E-A21A-DC9AEFC0C7A0}" dt="2023-03-08T11:42:29.123" v="190" actId="1076"/>
          <ac:picMkLst>
            <pc:docMk/>
            <pc:sldMk cId="771283081" sldId="260"/>
            <ac:picMk id="5" creationId="{C35764AD-CCD9-B710-2078-4EC6D379339E}"/>
          </ac:picMkLst>
        </pc:picChg>
        <pc:picChg chg="del mod">
          <ac:chgData name="Sophie Evans" userId="5c8ca9116460d80a" providerId="LiveId" clId="{8C76095B-7AB1-4E7E-A21A-DC9AEFC0C7A0}" dt="2023-03-07T14:41:34.626" v="107" actId="21"/>
          <ac:picMkLst>
            <pc:docMk/>
            <pc:sldMk cId="771283081" sldId="260"/>
            <ac:picMk id="5" creationId="{E3CD4E74-68F6-E731-81EE-0CF5D0DC495E}"/>
          </ac:picMkLst>
        </pc:picChg>
        <pc:picChg chg="add del mod">
          <ac:chgData name="Sophie Evans" userId="5c8ca9116460d80a" providerId="LiveId" clId="{8C76095B-7AB1-4E7E-A21A-DC9AEFC0C7A0}" dt="2023-03-08T11:23:46.500" v="152" actId="21"/>
          <ac:picMkLst>
            <pc:docMk/>
            <pc:sldMk cId="771283081" sldId="260"/>
            <ac:picMk id="6" creationId="{7542F0EF-6E46-F3EB-5142-1E1196BA8FFB}"/>
          </ac:picMkLst>
        </pc:picChg>
      </pc:sldChg>
      <pc:sldChg chg="addSp delSp modSp mod modTransition delAnim">
        <pc:chgData name="Sophie Evans" userId="5c8ca9116460d80a" providerId="LiveId" clId="{8C76095B-7AB1-4E7E-A21A-DC9AEFC0C7A0}" dt="2023-03-08T11:42:40.544" v="191" actId="1076"/>
        <pc:sldMkLst>
          <pc:docMk/>
          <pc:sldMk cId="1396418257" sldId="261"/>
        </pc:sldMkLst>
        <pc:picChg chg="add del mod">
          <ac:chgData name="Sophie Evans" userId="5c8ca9116460d80a" providerId="LiveId" clId="{8C76095B-7AB1-4E7E-A21A-DC9AEFC0C7A0}" dt="2023-03-07T14:55:30.198" v="147"/>
          <ac:picMkLst>
            <pc:docMk/>
            <pc:sldMk cId="1396418257" sldId="261"/>
            <ac:picMk id="3" creationId="{9074763A-E259-7F7C-18C5-3FA193A3E168}"/>
          </ac:picMkLst>
        </pc:picChg>
        <pc:picChg chg="add del mod">
          <ac:chgData name="Sophie Evans" userId="5c8ca9116460d80a" providerId="LiveId" clId="{8C76095B-7AB1-4E7E-A21A-DC9AEFC0C7A0}" dt="2023-03-08T11:39:20.564" v="185"/>
          <ac:picMkLst>
            <pc:docMk/>
            <pc:sldMk cId="1396418257" sldId="261"/>
            <ac:picMk id="3" creationId="{C9E9CE26-B669-40B3-EF8B-AE4E44AB68E3}"/>
          </ac:picMkLst>
        </pc:picChg>
        <pc:picChg chg="del mod">
          <ac:chgData name="Sophie Evans" userId="5c8ca9116460d80a" providerId="LiveId" clId="{8C76095B-7AB1-4E7E-A21A-DC9AEFC0C7A0}" dt="2023-03-07T13:32:00.162" v="40" actId="21"/>
          <ac:picMkLst>
            <pc:docMk/>
            <pc:sldMk cId="1396418257" sldId="261"/>
            <ac:picMk id="3" creationId="{EC6EE468-1E02-DB47-B33D-83AE01E09459}"/>
          </ac:picMkLst>
        </pc:picChg>
        <pc:picChg chg="add mod">
          <ac:chgData name="Sophie Evans" userId="5c8ca9116460d80a" providerId="LiveId" clId="{8C76095B-7AB1-4E7E-A21A-DC9AEFC0C7A0}" dt="2023-03-08T11:42:40.544" v="191" actId="1076"/>
          <ac:picMkLst>
            <pc:docMk/>
            <pc:sldMk cId="1396418257" sldId="261"/>
            <ac:picMk id="4" creationId="{24B5E2C7-7222-ED05-3239-1173228474EE}"/>
          </ac:picMkLst>
        </pc:picChg>
        <pc:picChg chg="del mod">
          <ac:chgData name="Sophie Evans" userId="5c8ca9116460d80a" providerId="LiveId" clId="{8C76095B-7AB1-4E7E-A21A-DC9AEFC0C7A0}" dt="2023-03-07T14:41:38.963" v="108" actId="21"/>
          <ac:picMkLst>
            <pc:docMk/>
            <pc:sldMk cId="1396418257" sldId="261"/>
            <ac:picMk id="4" creationId="{7B1A61D3-FFEE-C746-1CFE-832E02BEEA4F}"/>
          </ac:picMkLst>
        </pc:picChg>
        <pc:picChg chg="add del mod">
          <ac:chgData name="Sophie Evans" userId="5c8ca9116460d80a" providerId="LiveId" clId="{8C76095B-7AB1-4E7E-A21A-DC9AEFC0C7A0}" dt="2023-03-08T11:23:53.092" v="153" actId="21"/>
          <ac:picMkLst>
            <pc:docMk/>
            <pc:sldMk cId="1396418257" sldId="261"/>
            <ac:picMk id="8" creationId="{F258A3A6-ACC7-3710-729A-A62A0E32E113}"/>
          </ac:picMkLst>
        </pc:picChg>
      </pc:sldChg>
      <pc:sldChg chg="addSp delSp modSp mod modTransition delAnim">
        <pc:chgData name="Sophie Evans" userId="5c8ca9116460d80a" providerId="LiveId" clId="{8C76095B-7AB1-4E7E-A21A-DC9AEFC0C7A0}" dt="2023-03-08T11:42:51.747" v="192" actId="1076"/>
        <pc:sldMkLst>
          <pc:docMk/>
          <pc:sldMk cId="3532070095" sldId="262"/>
        </pc:sldMkLst>
        <pc:picChg chg="del mod">
          <ac:chgData name="Sophie Evans" userId="5c8ca9116460d80a" providerId="LiveId" clId="{8C76095B-7AB1-4E7E-A21A-DC9AEFC0C7A0}" dt="2023-03-07T13:32:04.651" v="41" actId="21"/>
          <ac:picMkLst>
            <pc:docMk/>
            <pc:sldMk cId="3532070095" sldId="262"/>
            <ac:picMk id="2" creationId="{331FD2B0-6F6C-0FF0-68B6-7D863B8CB0E4}"/>
          </ac:picMkLst>
        </pc:picChg>
        <pc:picChg chg="add del mod">
          <ac:chgData name="Sophie Evans" userId="5c8ca9116460d80a" providerId="LiveId" clId="{8C76095B-7AB1-4E7E-A21A-DC9AEFC0C7A0}" dt="2023-03-07T14:55:30.198" v="147"/>
          <ac:picMkLst>
            <pc:docMk/>
            <pc:sldMk cId="3532070095" sldId="262"/>
            <ac:picMk id="2" creationId="{A93F5826-393C-67A2-5DFB-CDDF7BD302A8}"/>
          </ac:picMkLst>
        </pc:picChg>
        <pc:picChg chg="add del mod">
          <ac:chgData name="Sophie Evans" userId="5c8ca9116460d80a" providerId="LiveId" clId="{8C76095B-7AB1-4E7E-A21A-DC9AEFC0C7A0}" dt="2023-03-08T11:39:20.564" v="185"/>
          <ac:picMkLst>
            <pc:docMk/>
            <pc:sldMk cId="3532070095" sldId="262"/>
            <ac:picMk id="2" creationId="{ED939E30-A133-0819-1D53-07AF2B7F338F}"/>
          </ac:picMkLst>
        </pc:picChg>
        <pc:picChg chg="del mod">
          <ac:chgData name="Sophie Evans" userId="5c8ca9116460d80a" providerId="LiveId" clId="{8C76095B-7AB1-4E7E-A21A-DC9AEFC0C7A0}" dt="2023-03-07T14:41:44.029" v="109" actId="21"/>
          <ac:picMkLst>
            <pc:docMk/>
            <pc:sldMk cId="3532070095" sldId="262"/>
            <ac:picMk id="3" creationId="{6D35D108-30BE-C3E3-5329-F9CAEEBA45BC}"/>
          </ac:picMkLst>
        </pc:picChg>
        <pc:picChg chg="add mod">
          <ac:chgData name="Sophie Evans" userId="5c8ca9116460d80a" providerId="LiveId" clId="{8C76095B-7AB1-4E7E-A21A-DC9AEFC0C7A0}" dt="2023-03-08T11:42:51.747" v="192" actId="1076"/>
          <ac:picMkLst>
            <pc:docMk/>
            <pc:sldMk cId="3532070095" sldId="262"/>
            <ac:picMk id="3" creationId="{FB1E9399-8BCA-8CA2-3347-3C35E45D4F85}"/>
          </ac:picMkLst>
        </pc:picChg>
        <pc:picChg chg="add del mod">
          <ac:chgData name="Sophie Evans" userId="5c8ca9116460d80a" providerId="LiveId" clId="{8C76095B-7AB1-4E7E-A21A-DC9AEFC0C7A0}" dt="2023-03-08T11:23:59.279" v="154" actId="21"/>
          <ac:picMkLst>
            <pc:docMk/>
            <pc:sldMk cId="3532070095" sldId="262"/>
            <ac:picMk id="4" creationId="{A73B58D3-C949-291B-86BC-AC56C9EE5FE4}"/>
          </ac:picMkLst>
        </pc:picChg>
      </pc:sldChg>
      <pc:sldChg chg="addSp delSp modSp mod modTransition delAnim modAnim">
        <pc:chgData name="Sophie Evans" userId="5c8ca9116460d80a" providerId="LiveId" clId="{8C76095B-7AB1-4E7E-A21A-DC9AEFC0C7A0}" dt="2023-03-08T12:34:30.142" v="242"/>
        <pc:sldMkLst>
          <pc:docMk/>
          <pc:sldMk cId="1254725167" sldId="268"/>
        </pc:sldMkLst>
        <pc:picChg chg="add del mod">
          <ac:chgData name="Sophie Evans" userId="5c8ca9116460d80a" providerId="LiveId" clId="{8C76095B-7AB1-4E7E-A21A-DC9AEFC0C7A0}" dt="2023-03-07T14:55:30.198" v="147"/>
          <ac:picMkLst>
            <pc:docMk/>
            <pc:sldMk cId="1254725167" sldId="268"/>
            <ac:picMk id="3" creationId="{37E19F90-FD8C-6267-1540-7CEAB73EA38C}"/>
          </ac:picMkLst>
        </pc:picChg>
        <pc:picChg chg="del mod">
          <ac:chgData name="Sophie Evans" userId="5c8ca9116460d80a" providerId="LiveId" clId="{8C76095B-7AB1-4E7E-A21A-DC9AEFC0C7A0}" dt="2023-03-07T13:32:26.229" v="47" actId="21"/>
          <ac:picMkLst>
            <pc:docMk/>
            <pc:sldMk cId="1254725167" sldId="268"/>
            <ac:picMk id="3" creationId="{3E1FCEB9-34B6-E2E6-817A-BDFD92671D58}"/>
          </ac:picMkLst>
        </pc:picChg>
        <pc:picChg chg="add del mod">
          <ac:chgData name="Sophie Evans" userId="5c8ca9116460d80a" providerId="LiveId" clId="{8C76095B-7AB1-4E7E-A21A-DC9AEFC0C7A0}" dt="2023-03-08T11:39:20.564" v="185"/>
          <ac:picMkLst>
            <pc:docMk/>
            <pc:sldMk cId="1254725167" sldId="268"/>
            <ac:picMk id="3" creationId="{973E2793-B03F-4E7C-4A35-F2A88E8502A0}"/>
          </ac:picMkLst>
        </pc:picChg>
        <pc:picChg chg="del mod">
          <ac:chgData name="Sophie Evans" userId="5c8ca9116460d80a" providerId="LiveId" clId="{8C76095B-7AB1-4E7E-A21A-DC9AEFC0C7A0}" dt="2023-03-07T14:42:08.462" v="114" actId="21"/>
          <ac:picMkLst>
            <pc:docMk/>
            <pc:sldMk cId="1254725167" sldId="268"/>
            <ac:picMk id="4" creationId="{87355FF0-B237-18D4-1F4F-514ACC01A560}"/>
          </ac:picMkLst>
        </pc:picChg>
        <pc:picChg chg="add del mod">
          <ac:chgData name="Sophie Evans" userId="5c8ca9116460d80a" providerId="LiveId" clId="{8C76095B-7AB1-4E7E-A21A-DC9AEFC0C7A0}" dt="2023-03-08T11:46:37.169" v="198"/>
          <ac:picMkLst>
            <pc:docMk/>
            <pc:sldMk cId="1254725167" sldId="268"/>
            <ac:picMk id="4" creationId="{985ACA0D-FC75-7A67-18FB-F6DBF597725F}"/>
          </ac:picMkLst>
        </pc:picChg>
        <pc:picChg chg="add del mod">
          <ac:chgData name="Sophie Evans" userId="5c8ca9116460d80a" providerId="LiveId" clId="{8C76095B-7AB1-4E7E-A21A-DC9AEFC0C7A0}" dt="2023-03-08T11:24:29.093" v="159" actId="21"/>
          <ac:picMkLst>
            <pc:docMk/>
            <pc:sldMk cId="1254725167" sldId="268"/>
            <ac:picMk id="5" creationId="{38644B31-2620-4D2A-4799-0F210C3B509A}"/>
          </ac:picMkLst>
        </pc:picChg>
        <pc:picChg chg="add del mod ord">
          <ac:chgData name="Sophie Evans" userId="5c8ca9116460d80a" providerId="LiveId" clId="{8C76095B-7AB1-4E7E-A21A-DC9AEFC0C7A0}" dt="2023-03-08T11:46:51.594" v="199"/>
          <ac:picMkLst>
            <pc:docMk/>
            <pc:sldMk cId="1254725167" sldId="268"/>
            <ac:picMk id="10" creationId="{F2E84559-A6C1-43B8-C6E1-7055A7292344}"/>
          </ac:picMkLst>
        </pc:picChg>
        <pc:picChg chg="add del mod">
          <ac:chgData name="Sophie Evans" userId="5c8ca9116460d80a" providerId="LiveId" clId="{8C76095B-7AB1-4E7E-A21A-DC9AEFC0C7A0}" dt="2023-03-08T11:46:58.374" v="201"/>
          <ac:picMkLst>
            <pc:docMk/>
            <pc:sldMk cId="1254725167" sldId="268"/>
            <ac:picMk id="12" creationId="{03F9C183-DB7C-C87C-535C-5F700F5DBC42}"/>
          </ac:picMkLst>
        </pc:picChg>
        <pc:picChg chg="add del mod ord">
          <ac:chgData name="Sophie Evans" userId="5c8ca9116460d80a" providerId="LiveId" clId="{8C76095B-7AB1-4E7E-A21A-DC9AEFC0C7A0}" dt="2023-03-08T11:47:11.691" v="202"/>
          <ac:picMkLst>
            <pc:docMk/>
            <pc:sldMk cId="1254725167" sldId="268"/>
            <ac:picMk id="18" creationId="{FC6EE671-7C52-EB66-C07E-A6BBC11FB768}"/>
          </ac:picMkLst>
        </pc:picChg>
        <pc:picChg chg="add del mod">
          <ac:chgData name="Sophie Evans" userId="5c8ca9116460d80a" providerId="LiveId" clId="{8C76095B-7AB1-4E7E-A21A-DC9AEFC0C7A0}" dt="2023-03-08T11:47:19.198" v="204"/>
          <ac:picMkLst>
            <pc:docMk/>
            <pc:sldMk cId="1254725167" sldId="268"/>
            <ac:picMk id="20" creationId="{6CA1A0B5-DFE3-573F-BC47-E73D4CD93B64}"/>
          </ac:picMkLst>
        </pc:picChg>
        <pc:picChg chg="add del mod ord">
          <ac:chgData name="Sophie Evans" userId="5c8ca9116460d80a" providerId="LiveId" clId="{8C76095B-7AB1-4E7E-A21A-DC9AEFC0C7A0}" dt="2023-03-08T11:48:04.477" v="205"/>
          <ac:picMkLst>
            <pc:docMk/>
            <pc:sldMk cId="1254725167" sldId="268"/>
            <ac:picMk id="25" creationId="{D2D3C2C2-8A40-122A-9B0F-6F70F12D2B08}"/>
          </ac:picMkLst>
        </pc:picChg>
        <pc:picChg chg="add del mod">
          <ac:chgData name="Sophie Evans" userId="5c8ca9116460d80a" providerId="LiveId" clId="{8C76095B-7AB1-4E7E-A21A-DC9AEFC0C7A0}" dt="2023-03-08T11:49:20.980" v="208"/>
          <ac:picMkLst>
            <pc:docMk/>
            <pc:sldMk cId="1254725167" sldId="268"/>
            <ac:picMk id="26" creationId="{B8AF83DC-4873-4AEC-6B2A-18DB60F6519E}"/>
          </ac:picMkLst>
        </pc:picChg>
        <pc:picChg chg="add del mod ord">
          <ac:chgData name="Sophie Evans" userId="5c8ca9116460d80a" providerId="LiveId" clId="{8C76095B-7AB1-4E7E-A21A-DC9AEFC0C7A0}" dt="2023-03-08T11:50:05.968" v="209"/>
          <ac:picMkLst>
            <pc:docMk/>
            <pc:sldMk cId="1254725167" sldId="268"/>
            <ac:picMk id="31" creationId="{38DA24B1-8A0F-8BF7-FDAA-72BC34E62EFF}"/>
          </ac:picMkLst>
        </pc:picChg>
        <pc:picChg chg="add del mod">
          <ac:chgData name="Sophie Evans" userId="5c8ca9116460d80a" providerId="LiveId" clId="{8C76095B-7AB1-4E7E-A21A-DC9AEFC0C7A0}" dt="2023-03-08T12:31:36.506" v="232"/>
          <ac:picMkLst>
            <pc:docMk/>
            <pc:sldMk cId="1254725167" sldId="268"/>
            <ac:picMk id="32" creationId="{1ED5C63D-E930-6E5C-6BD5-C292DF22B333}"/>
          </ac:picMkLst>
        </pc:picChg>
        <pc:picChg chg="add del mod ord">
          <ac:chgData name="Sophie Evans" userId="5c8ca9116460d80a" providerId="LiveId" clId="{8C76095B-7AB1-4E7E-A21A-DC9AEFC0C7A0}" dt="2023-03-08T12:32:25.133" v="233"/>
          <ac:picMkLst>
            <pc:docMk/>
            <pc:sldMk cId="1254725167" sldId="268"/>
            <ac:picMk id="40" creationId="{DA7B782F-5B76-FFDF-E262-A7D9E5271DA6}"/>
          </ac:picMkLst>
        </pc:picChg>
        <pc:picChg chg="add del mod">
          <ac:chgData name="Sophie Evans" userId="5c8ca9116460d80a" providerId="LiveId" clId="{8C76095B-7AB1-4E7E-A21A-DC9AEFC0C7A0}" dt="2023-03-08T12:33:05.392" v="235"/>
          <ac:picMkLst>
            <pc:docMk/>
            <pc:sldMk cId="1254725167" sldId="268"/>
            <ac:picMk id="41" creationId="{8DE399B4-D9E8-A621-FB3E-9F3C771C2F56}"/>
          </ac:picMkLst>
        </pc:picChg>
        <pc:picChg chg="add del mod ord">
          <ac:chgData name="Sophie Evans" userId="5c8ca9116460d80a" providerId="LiveId" clId="{8C76095B-7AB1-4E7E-A21A-DC9AEFC0C7A0}" dt="2023-03-08T12:33:14.425" v="236"/>
          <ac:picMkLst>
            <pc:docMk/>
            <pc:sldMk cId="1254725167" sldId="268"/>
            <ac:picMk id="46" creationId="{7E28AA51-9FE5-1A10-AF02-A34B671625D3}"/>
          </ac:picMkLst>
        </pc:picChg>
        <pc:picChg chg="add del mod">
          <ac:chgData name="Sophie Evans" userId="5c8ca9116460d80a" providerId="LiveId" clId="{8C76095B-7AB1-4E7E-A21A-DC9AEFC0C7A0}" dt="2023-03-08T12:33:17.416" v="238"/>
          <ac:picMkLst>
            <pc:docMk/>
            <pc:sldMk cId="1254725167" sldId="268"/>
            <ac:picMk id="47" creationId="{F670D159-C77A-2A75-22CA-7829BEC18A7D}"/>
          </ac:picMkLst>
        </pc:picChg>
        <pc:picChg chg="add del mod ord">
          <ac:chgData name="Sophie Evans" userId="5c8ca9116460d80a" providerId="LiveId" clId="{8C76095B-7AB1-4E7E-A21A-DC9AEFC0C7A0}" dt="2023-03-08T12:33:40.241" v="239"/>
          <ac:picMkLst>
            <pc:docMk/>
            <pc:sldMk cId="1254725167" sldId="268"/>
            <ac:picMk id="50" creationId="{FB6B93FA-86DC-CCAD-4736-1F88F3D567DC}"/>
          </ac:picMkLst>
        </pc:picChg>
        <pc:picChg chg="add del mod">
          <ac:chgData name="Sophie Evans" userId="5c8ca9116460d80a" providerId="LiveId" clId="{8C76095B-7AB1-4E7E-A21A-DC9AEFC0C7A0}" dt="2023-03-08T12:33:43.137" v="241"/>
          <ac:picMkLst>
            <pc:docMk/>
            <pc:sldMk cId="1254725167" sldId="268"/>
            <ac:picMk id="51" creationId="{DB8FFDF8-7E94-FDD8-D34B-136D0F023DC5}"/>
          </ac:picMkLst>
        </pc:picChg>
        <pc:picChg chg="add del mod ord">
          <ac:chgData name="Sophie Evans" userId="5c8ca9116460d80a" providerId="LiveId" clId="{8C76095B-7AB1-4E7E-A21A-DC9AEFC0C7A0}" dt="2023-03-08T12:34:30.142" v="242"/>
          <ac:picMkLst>
            <pc:docMk/>
            <pc:sldMk cId="1254725167" sldId="268"/>
            <ac:picMk id="54" creationId="{2667AAF7-AD51-1FDB-5EEB-4822126C3D69}"/>
          </ac:picMkLst>
        </pc:picChg>
        <pc:picChg chg="add mod">
          <ac:chgData name="Sophie Evans" userId="5c8ca9116460d80a" providerId="LiveId" clId="{8C76095B-7AB1-4E7E-A21A-DC9AEFC0C7A0}" dt="2023-03-08T12:34:30.142" v="242"/>
          <ac:picMkLst>
            <pc:docMk/>
            <pc:sldMk cId="1254725167" sldId="268"/>
            <ac:picMk id="55" creationId="{83EBB1D6-5CF0-1B25-9414-348DB2D1958B}"/>
          </ac:picMkLst>
        </pc:picChg>
      </pc:sldChg>
      <pc:sldChg chg="addSp delSp modSp mod modTransition delAnim modAnim">
        <pc:chgData name="Sophie Evans" userId="5c8ca9116460d80a" providerId="LiveId" clId="{8C76095B-7AB1-4E7E-A21A-DC9AEFC0C7A0}" dt="2023-03-08T11:51:24.666" v="212"/>
        <pc:sldMkLst>
          <pc:docMk/>
          <pc:sldMk cId="3658561049" sldId="269"/>
        </pc:sldMkLst>
        <pc:picChg chg="del mod">
          <ac:chgData name="Sophie Evans" userId="5c8ca9116460d80a" providerId="LiveId" clId="{8C76095B-7AB1-4E7E-A21A-DC9AEFC0C7A0}" dt="2023-03-07T13:32:31.320" v="48" actId="21"/>
          <ac:picMkLst>
            <pc:docMk/>
            <pc:sldMk cId="3658561049" sldId="269"/>
            <ac:picMk id="3" creationId="{8C456504-459C-4D28-DA21-D7A53277566C}"/>
          </ac:picMkLst>
        </pc:picChg>
        <pc:picChg chg="add del mod">
          <ac:chgData name="Sophie Evans" userId="5c8ca9116460d80a" providerId="LiveId" clId="{8C76095B-7AB1-4E7E-A21A-DC9AEFC0C7A0}" dt="2023-03-08T11:39:20.564" v="185"/>
          <ac:picMkLst>
            <pc:docMk/>
            <pc:sldMk cId="3658561049" sldId="269"/>
            <ac:picMk id="3" creationId="{B18BCFFA-510E-E6BC-F74B-DBAD48DA2999}"/>
          </ac:picMkLst>
        </pc:picChg>
        <pc:picChg chg="add del mod">
          <ac:chgData name="Sophie Evans" userId="5c8ca9116460d80a" providerId="LiveId" clId="{8C76095B-7AB1-4E7E-A21A-DC9AEFC0C7A0}" dt="2023-03-07T14:55:30.198" v="147"/>
          <ac:picMkLst>
            <pc:docMk/>
            <pc:sldMk cId="3658561049" sldId="269"/>
            <ac:picMk id="3" creationId="{FA62D2A2-0462-0C02-3EE3-964CDC9ABCD1}"/>
          </ac:picMkLst>
        </pc:picChg>
        <pc:picChg chg="del">
          <ac:chgData name="Sophie Evans" userId="5c8ca9116460d80a" providerId="LiveId" clId="{8C76095B-7AB1-4E7E-A21A-DC9AEFC0C7A0}" dt="2023-03-07T14:14:44.508" v="95" actId="21"/>
          <ac:picMkLst>
            <pc:docMk/>
            <pc:sldMk cId="3658561049" sldId="269"/>
            <ac:picMk id="4" creationId="{0FD91E20-D66C-A26D-3C17-E921505DD58E}"/>
          </ac:picMkLst>
        </pc:picChg>
        <pc:picChg chg="add del mod">
          <ac:chgData name="Sophie Evans" userId="5c8ca9116460d80a" providerId="LiveId" clId="{8C76095B-7AB1-4E7E-A21A-DC9AEFC0C7A0}" dt="2023-03-08T11:24:35.904" v="160" actId="21"/>
          <ac:picMkLst>
            <pc:docMk/>
            <pc:sldMk cId="3658561049" sldId="269"/>
            <ac:picMk id="4" creationId="{9D9013ED-3584-2A25-875B-9DB2751F73E7}"/>
          </ac:picMkLst>
        </pc:picChg>
        <pc:picChg chg="add del mod">
          <ac:chgData name="Sophie Evans" userId="5c8ca9116460d80a" providerId="LiveId" clId="{8C76095B-7AB1-4E7E-A21A-DC9AEFC0C7A0}" dt="2023-03-08T11:50:54.982" v="211"/>
          <ac:picMkLst>
            <pc:docMk/>
            <pc:sldMk cId="3658561049" sldId="269"/>
            <ac:picMk id="6" creationId="{39AED085-D55D-0F35-2603-D7621A90C0C8}"/>
          </ac:picMkLst>
        </pc:picChg>
        <pc:picChg chg="del mod">
          <ac:chgData name="Sophie Evans" userId="5c8ca9116460d80a" providerId="LiveId" clId="{8C76095B-7AB1-4E7E-A21A-DC9AEFC0C7A0}" dt="2023-03-07T14:42:14.995" v="115" actId="21"/>
          <ac:picMkLst>
            <pc:docMk/>
            <pc:sldMk cId="3658561049" sldId="269"/>
            <ac:picMk id="6" creationId="{F05CA136-C4AA-B731-145B-15888413BE0A}"/>
          </ac:picMkLst>
        </pc:picChg>
        <pc:picChg chg="add del mod ord">
          <ac:chgData name="Sophie Evans" userId="5c8ca9116460d80a" providerId="LiveId" clId="{8C76095B-7AB1-4E7E-A21A-DC9AEFC0C7A0}" dt="2023-03-08T11:51:24.666" v="212"/>
          <ac:picMkLst>
            <pc:docMk/>
            <pc:sldMk cId="3658561049" sldId="269"/>
            <ac:picMk id="18" creationId="{B3260028-4676-5AAD-4F59-7BCCAD8215D1}"/>
          </ac:picMkLst>
        </pc:picChg>
        <pc:picChg chg="add mod">
          <ac:chgData name="Sophie Evans" userId="5c8ca9116460d80a" providerId="LiveId" clId="{8C76095B-7AB1-4E7E-A21A-DC9AEFC0C7A0}" dt="2023-03-08T11:51:24.666" v="212"/>
          <ac:picMkLst>
            <pc:docMk/>
            <pc:sldMk cId="3658561049" sldId="269"/>
            <ac:picMk id="20" creationId="{B4B73845-FBD2-6FF0-6F42-A9DC05EDF81A}"/>
          </ac:picMkLst>
        </pc:picChg>
      </pc:sldChg>
      <pc:sldChg chg="addSp delSp modSp mod modTransition">
        <pc:chgData name="Sophie Evans" userId="5c8ca9116460d80a" providerId="LiveId" clId="{8C76095B-7AB1-4E7E-A21A-DC9AEFC0C7A0}" dt="2023-03-08T13:05:08.617" v="258" actId="1076"/>
        <pc:sldMkLst>
          <pc:docMk/>
          <pc:sldMk cId="334997121" sldId="270"/>
        </pc:sldMkLst>
        <pc:spChg chg="add mod">
          <ac:chgData name="Sophie Evans" userId="5c8ca9116460d80a" providerId="LiveId" clId="{8C76095B-7AB1-4E7E-A21A-DC9AEFC0C7A0}" dt="2023-03-08T13:05:08.617" v="258" actId="1076"/>
          <ac:spMkLst>
            <pc:docMk/>
            <pc:sldMk cId="334997121" sldId="270"/>
            <ac:spMk id="4" creationId="{A51F2AE8-A16D-C3EB-CF3B-C373E6EE8E96}"/>
          </ac:spMkLst>
        </pc:spChg>
        <pc:spChg chg="del">
          <ac:chgData name="Sophie Evans" userId="5c8ca9116460d80a" providerId="LiveId" clId="{8C76095B-7AB1-4E7E-A21A-DC9AEFC0C7A0}" dt="2023-03-08T11:24:58.888" v="162" actId="21"/>
          <ac:spMkLst>
            <pc:docMk/>
            <pc:sldMk cId="334997121" sldId="270"/>
            <ac:spMk id="5" creationId="{56045137-C0C8-DAC8-2F94-4AABE0A7C1FC}"/>
          </ac:spMkLst>
        </pc:spChg>
      </pc:sldChg>
      <pc:sldChg chg="addSp delSp modSp del mod modTransition delAnim modAnim">
        <pc:chgData name="Sophie Evans" userId="5c8ca9116460d80a" providerId="LiveId" clId="{8C76095B-7AB1-4E7E-A21A-DC9AEFC0C7A0}" dt="2023-03-07T14:16:10.773" v="100" actId="2696"/>
        <pc:sldMkLst>
          <pc:docMk/>
          <pc:sldMk cId="3343292410" sldId="271"/>
        </pc:sldMkLst>
        <pc:picChg chg="del mod">
          <ac:chgData name="Sophie Evans" userId="5c8ca9116460d80a" providerId="LiveId" clId="{8C76095B-7AB1-4E7E-A21A-DC9AEFC0C7A0}" dt="2023-03-07T12:35:26.851" v="1" actId="21"/>
          <ac:picMkLst>
            <pc:docMk/>
            <pc:sldMk cId="3343292410" sldId="271"/>
            <ac:picMk id="8" creationId="{5C650888-B812-82CA-9308-54AA52CD0C38}"/>
          </ac:picMkLst>
        </pc:picChg>
        <pc:picChg chg="del">
          <ac:chgData name="Sophie Evans" userId="5c8ca9116460d80a" providerId="LiveId" clId="{8C76095B-7AB1-4E7E-A21A-DC9AEFC0C7A0}" dt="2023-03-07T12:37:29.003" v="2" actId="21"/>
          <ac:picMkLst>
            <pc:docMk/>
            <pc:sldMk cId="3343292410" sldId="271"/>
            <ac:picMk id="9" creationId="{8CCF4E8E-F340-71CE-6BBE-1BCE343264BA}"/>
          </ac:picMkLst>
        </pc:picChg>
        <pc:picChg chg="del mod">
          <ac:chgData name="Sophie Evans" userId="5c8ca9116460d80a" providerId="LiveId" clId="{8C76095B-7AB1-4E7E-A21A-DC9AEFC0C7A0}" dt="2023-03-07T13:31:42.471" v="36" actId="21"/>
          <ac:picMkLst>
            <pc:docMk/>
            <pc:sldMk cId="3343292410" sldId="271"/>
            <ac:picMk id="10" creationId="{E9BE0BCC-1456-88D5-FE22-C7C105067FB3}"/>
          </ac:picMkLst>
        </pc:picChg>
        <pc:picChg chg="add del mod">
          <ac:chgData name="Sophie Evans" userId="5c8ca9116460d80a" providerId="LiveId" clId="{8C76095B-7AB1-4E7E-A21A-DC9AEFC0C7A0}" dt="2023-03-07T13:36:05.868" v="51"/>
          <ac:picMkLst>
            <pc:docMk/>
            <pc:sldMk cId="3343292410" sldId="271"/>
            <ac:picMk id="18" creationId="{0A5832A5-966B-447E-BD90-F319640B70EE}"/>
          </ac:picMkLst>
        </pc:picChg>
        <pc:picChg chg="add del mod">
          <ac:chgData name="Sophie Evans" userId="5c8ca9116460d80a" providerId="LiveId" clId="{8C76095B-7AB1-4E7E-A21A-DC9AEFC0C7A0}" dt="2023-03-07T13:36:14.219" v="52"/>
          <ac:picMkLst>
            <pc:docMk/>
            <pc:sldMk cId="3343292410" sldId="271"/>
            <ac:picMk id="21" creationId="{409C338A-9F56-6F98-6748-55C33C264DEA}"/>
          </ac:picMkLst>
        </pc:picChg>
        <pc:picChg chg="add del mod">
          <ac:chgData name="Sophie Evans" userId="5c8ca9116460d80a" providerId="LiveId" clId="{8C76095B-7AB1-4E7E-A21A-DC9AEFC0C7A0}" dt="2023-03-07T13:37:04.174" v="54"/>
          <ac:picMkLst>
            <pc:docMk/>
            <pc:sldMk cId="3343292410" sldId="271"/>
            <ac:picMk id="22" creationId="{71E6909F-9AC4-99B5-C1D1-D3317D158595}"/>
          </ac:picMkLst>
        </pc:picChg>
        <pc:picChg chg="add del mod ord">
          <ac:chgData name="Sophie Evans" userId="5c8ca9116460d80a" providerId="LiveId" clId="{8C76095B-7AB1-4E7E-A21A-DC9AEFC0C7A0}" dt="2023-03-07T13:37:10.027" v="55"/>
          <ac:picMkLst>
            <pc:docMk/>
            <pc:sldMk cId="3343292410" sldId="271"/>
            <ac:picMk id="27" creationId="{6750EE93-1552-E73F-31BB-006E111FE31A}"/>
          </ac:picMkLst>
        </pc:picChg>
        <pc:picChg chg="add del mod">
          <ac:chgData name="Sophie Evans" userId="5c8ca9116460d80a" providerId="LiveId" clId="{8C76095B-7AB1-4E7E-A21A-DC9AEFC0C7A0}" dt="2023-03-07T13:37:20.523" v="57"/>
          <ac:picMkLst>
            <pc:docMk/>
            <pc:sldMk cId="3343292410" sldId="271"/>
            <ac:picMk id="28" creationId="{439163A8-DB53-91D9-2CA8-CE32D11C6076}"/>
          </ac:picMkLst>
        </pc:picChg>
        <pc:picChg chg="add del mod ord">
          <ac:chgData name="Sophie Evans" userId="5c8ca9116460d80a" providerId="LiveId" clId="{8C76095B-7AB1-4E7E-A21A-DC9AEFC0C7A0}" dt="2023-03-07T13:38:07.723" v="58"/>
          <ac:picMkLst>
            <pc:docMk/>
            <pc:sldMk cId="3343292410" sldId="271"/>
            <ac:picMk id="31" creationId="{066556A1-415F-5CF2-3CEF-CE60530D0CD6}"/>
          </ac:picMkLst>
        </pc:picChg>
        <pc:picChg chg="add del mod">
          <ac:chgData name="Sophie Evans" userId="5c8ca9116460d80a" providerId="LiveId" clId="{8C76095B-7AB1-4E7E-A21A-DC9AEFC0C7A0}" dt="2023-03-07T13:41:07.417" v="60"/>
          <ac:picMkLst>
            <pc:docMk/>
            <pc:sldMk cId="3343292410" sldId="271"/>
            <ac:picMk id="32" creationId="{CEE8E936-8B79-51AB-4400-0334FCABF36D}"/>
          </ac:picMkLst>
        </pc:picChg>
        <pc:picChg chg="add del mod ord">
          <ac:chgData name="Sophie Evans" userId="5c8ca9116460d80a" providerId="LiveId" clId="{8C76095B-7AB1-4E7E-A21A-DC9AEFC0C7A0}" dt="2023-03-07T13:41:11.692" v="61"/>
          <ac:picMkLst>
            <pc:docMk/>
            <pc:sldMk cId="3343292410" sldId="271"/>
            <ac:picMk id="39" creationId="{8A9E3875-2CA0-292C-1365-F996701DF3E1}"/>
          </ac:picMkLst>
        </pc:picChg>
        <pc:picChg chg="add mod">
          <ac:chgData name="Sophie Evans" userId="5c8ca9116460d80a" providerId="LiveId" clId="{8C76095B-7AB1-4E7E-A21A-DC9AEFC0C7A0}" dt="2023-03-07T13:41:11.692" v="61"/>
          <ac:picMkLst>
            <pc:docMk/>
            <pc:sldMk cId="3343292410" sldId="271"/>
            <ac:picMk id="40" creationId="{372F2DF1-9F58-6F0D-7149-C9AD260A74C9}"/>
          </ac:picMkLst>
        </pc:picChg>
        <pc:picChg chg="del mod">
          <ac:chgData name="Sophie Evans" userId="5c8ca9116460d80a" providerId="LiveId" clId="{8C76095B-7AB1-4E7E-A21A-DC9AEFC0C7A0}" dt="2023-03-07T13:51:50.972" v="67" actId="21"/>
          <ac:picMkLst>
            <pc:docMk/>
            <pc:sldMk cId="3343292410" sldId="271"/>
            <ac:picMk id="43" creationId="{6166C933-8322-1608-9799-98EA6B0CE76A}"/>
          </ac:picMkLst>
        </pc:picChg>
        <pc:picChg chg="del mod">
          <ac:chgData name="Sophie Evans" userId="5c8ca9116460d80a" providerId="LiveId" clId="{8C76095B-7AB1-4E7E-A21A-DC9AEFC0C7A0}" dt="2023-03-07T14:16:03.216" v="98" actId="21"/>
          <ac:picMkLst>
            <pc:docMk/>
            <pc:sldMk cId="3343292410" sldId="271"/>
            <ac:picMk id="44" creationId="{062A7F8B-C562-5E7D-96B3-316C78CCD026}"/>
          </ac:picMkLst>
        </pc:picChg>
      </pc:sldChg>
      <pc:sldChg chg="addSp delSp modSp mod modTransition delAnim">
        <pc:chgData name="Sophie Evans" userId="5c8ca9116460d80a" providerId="LiveId" clId="{8C76095B-7AB1-4E7E-A21A-DC9AEFC0C7A0}" dt="2023-03-08T11:42:17.380" v="189" actId="1076"/>
        <pc:sldMkLst>
          <pc:docMk/>
          <pc:sldMk cId="3720470589" sldId="272"/>
        </pc:sldMkLst>
        <pc:picChg chg="add del mod">
          <ac:chgData name="Sophie Evans" userId="5c8ca9116460d80a" providerId="LiveId" clId="{8C76095B-7AB1-4E7E-A21A-DC9AEFC0C7A0}" dt="2023-03-08T11:39:20.564" v="185"/>
          <ac:picMkLst>
            <pc:docMk/>
            <pc:sldMk cId="3720470589" sldId="272"/>
            <ac:picMk id="3" creationId="{2A77D92B-14C5-1CAA-F557-8D46BBE98F1B}"/>
          </ac:picMkLst>
        </pc:picChg>
        <pc:picChg chg="del">
          <ac:chgData name="Sophie Evans" userId="5c8ca9116460d80a" providerId="LiveId" clId="{8C76095B-7AB1-4E7E-A21A-DC9AEFC0C7A0}" dt="2023-03-07T12:43:18.288" v="9" actId="21"/>
          <ac:picMkLst>
            <pc:docMk/>
            <pc:sldMk cId="3720470589" sldId="272"/>
            <ac:picMk id="3" creationId="{AA41796A-0A23-1833-BD5F-76473661C7EE}"/>
          </ac:picMkLst>
        </pc:picChg>
        <pc:picChg chg="add del mod">
          <ac:chgData name="Sophie Evans" userId="5c8ca9116460d80a" providerId="LiveId" clId="{8C76095B-7AB1-4E7E-A21A-DC9AEFC0C7A0}" dt="2023-03-07T14:55:30.198" v="147"/>
          <ac:picMkLst>
            <pc:docMk/>
            <pc:sldMk cId="3720470589" sldId="272"/>
            <ac:picMk id="3" creationId="{D6F2507D-30DF-60CC-F02C-2F068B6672E1}"/>
          </ac:picMkLst>
        </pc:picChg>
        <pc:picChg chg="add del mod">
          <ac:chgData name="Sophie Evans" userId="5c8ca9116460d80a" providerId="LiveId" clId="{8C76095B-7AB1-4E7E-A21A-DC9AEFC0C7A0}" dt="2023-03-08T11:23:41.087" v="151" actId="21"/>
          <ac:picMkLst>
            <pc:docMk/>
            <pc:sldMk cId="3720470589" sldId="272"/>
            <ac:picMk id="4" creationId="{5B4E9B68-AB1D-FE2C-90FD-E329F42E264D}"/>
          </ac:picMkLst>
        </pc:picChg>
        <pc:picChg chg="del mod">
          <ac:chgData name="Sophie Evans" userId="5c8ca9116460d80a" providerId="LiveId" clId="{8C76095B-7AB1-4E7E-A21A-DC9AEFC0C7A0}" dt="2023-03-07T13:31:50.249" v="38" actId="21"/>
          <ac:picMkLst>
            <pc:docMk/>
            <pc:sldMk cId="3720470589" sldId="272"/>
            <ac:picMk id="4" creationId="{9B9FD91A-15DF-67E9-D33C-1645221A8A87}"/>
          </ac:picMkLst>
        </pc:picChg>
        <pc:picChg chg="add mod">
          <ac:chgData name="Sophie Evans" userId="5c8ca9116460d80a" providerId="LiveId" clId="{8C76095B-7AB1-4E7E-A21A-DC9AEFC0C7A0}" dt="2023-03-08T11:42:17.380" v="189" actId="1076"/>
          <ac:picMkLst>
            <pc:docMk/>
            <pc:sldMk cId="3720470589" sldId="272"/>
            <ac:picMk id="6" creationId="{5B589620-D592-B947-38B7-E30046CD3000}"/>
          </ac:picMkLst>
        </pc:picChg>
        <pc:picChg chg="del mod">
          <ac:chgData name="Sophie Evans" userId="5c8ca9116460d80a" providerId="LiveId" clId="{8C76095B-7AB1-4E7E-A21A-DC9AEFC0C7A0}" dt="2023-03-07T14:41:28.359" v="106" actId="21"/>
          <ac:picMkLst>
            <pc:docMk/>
            <pc:sldMk cId="3720470589" sldId="272"/>
            <ac:picMk id="7" creationId="{E410787C-86E8-2516-B7FF-9E03E9E1BCFD}"/>
          </ac:picMkLst>
        </pc:picChg>
      </pc:sldChg>
      <pc:sldChg chg="addSp delSp modSp mod modTransition delAnim">
        <pc:chgData name="Sophie Evans" userId="5c8ca9116460d80a" providerId="LiveId" clId="{8C76095B-7AB1-4E7E-A21A-DC9AEFC0C7A0}" dt="2023-03-08T11:43:07.662" v="193" actId="1076"/>
        <pc:sldMkLst>
          <pc:docMk/>
          <pc:sldMk cId="746051782" sldId="274"/>
        </pc:sldMkLst>
        <pc:picChg chg="add del mod">
          <ac:chgData name="Sophie Evans" userId="5c8ca9116460d80a" providerId="LiveId" clId="{8C76095B-7AB1-4E7E-A21A-DC9AEFC0C7A0}" dt="2023-03-08T11:39:20.564" v="185"/>
          <ac:picMkLst>
            <pc:docMk/>
            <pc:sldMk cId="746051782" sldId="274"/>
            <ac:picMk id="3" creationId="{1822B0ED-946F-7777-07D7-DDBE87DCB120}"/>
          </ac:picMkLst>
        </pc:picChg>
        <pc:picChg chg="add del mod">
          <ac:chgData name="Sophie Evans" userId="5c8ca9116460d80a" providerId="LiveId" clId="{8C76095B-7AB1-4E7E-A21A-DC9AEFC0C7A0}" dt="2023-03-07T14:55:30.198" v="147"/>
          <ac:picMkLst>
            <pc:docMk/>
            <pc:sldMk cId="746051782" sldId="274"/>
            <ac:picMk id="3" creationId="{66CB5CA2-8BAB-BE03-37C0-88A3DC1906F6}"/>
          </ac:picMkLst>
        </pc:picChg>
        <pc:picChg chg="del mod">
          <ac:chgData name="Sophie Evans" userId="5c8ca9116460d80a" providerId="LiveId" clId="{8C76095B-7AB1-4E7E-A21A-DC9AEFC0C7A0}" dt="2023-03-07T13:32:08.312" v="42" actId="21"/>
          <ac:picMkLst>
            <pc:docMk/>
            <pc:sldMk cId="746051782" sldId="274"/>
            <ac:picMk id="3" creationId="{E31BB975-0E4B-E3CE-49D0-266B129B0AB3}"/>
          </ac:picMkLst>
        </pc:picChg>
        <pc:picChg chg="del mod">
          <ac:chgData name="Sophie Evans" userId="5c8ca9116460d80a" providerId="LiveId" clId="{8C76095B-7AB1-4E7E-A21A-DC9AEFC0C7A0}" dt="2023-03-07T14:41:51.611" v="110" actId="21"/>
          <ac:picMkLst>
            <pc:docMk/>
            <pc:sldMk cId="746051782" sldId="274"/>
            <ac:picMk id="4" creationId="{43EC3A53-4017-DA74-3BF5-413D56A0FD6C}"/>
          </ac:picMkLst>
        </pc:picChg>
        <pc:picChg chg="add mod">
          <ac:chgData name="Sophie Evans" userId="5c8ca9116460d80a" providerId="LiveId" clId="{8C76095B-7AB1-4E7E-A21A-DC9AEFC0C7A0}" dt="2023-03-08T11:43:07.662" v="193" actId="1076"/>
          <ac:picMkLst>
            <pc:docMk/>
            <pc:sldMk cId="746051782" sldId="274"/>
            <ac:picMk id="4" creationId="{4FBC5911-F281-98AE-4AA5-6B86ACC8A8FB}"/>
          </ac:picMkLst>
        </pc:picChg>
        <pc:picChg chg="add del mod">
          <ac:chgData name="Sophie Evans" userId="5c8ca9116460d80a" providerId="LiveId" clId="{8C76095B-7AB1-4E7E-A21A-DC9AEFC0C7A0}" dt="2023-03-08T11:24:04.874" v="155" actId="21"/>
          <ac:picMkLst>
            <pc:docMk/>
            <pc:sldMk cId="746051782" sldId="274"/>
            <ac:picMk id="5" creationId="{4C71DBFC-14F0-DA20-CC19-20F872803B78}"/>
          </ac:picMkLst>
        </pc:picChg>
      </pc:sldChg>
      <pc:sldChg chg="addSp delSp modSp mod modTransition delAnim modAnim">
        <pc:chgData name="Sophie Evans" userId="5c8ca9116460d80a" providerId="LiveId" clId="{8C76095B-7AB1-4E7E-A21A-DC9AEFC0C7A0}" dt="2023-03-08T12:31:09.173" v="230"/>
        <pc:sldMkLst>
          <pc:docMk/>
          <pc:sldMk cId="750274722" sldId="275"/>
        </pc:sldMkLst>
        <pc:picChg chg="add del mod">
          <ac:chgData name="Sophie Evans" userId="5c8ca9116460d80a" providerId="LiveId" clId="{8C76095B-7AB1-4E7E-A21A-DC9AEFC0C7A0}" dt="2023-03-07T14:55:30.198" v="147"/>
          <ac:picMkLst>
            <pc:docMk/>
            <pc:sldMk cId="750274722" sldId="275"/>
            <ac:picMk id="2" creationId="{60BD18E0-D164-A259-7B2C-CC1B2B948F18}"/>
          </ac:picMkLst>
        </pc:picChg>
        <pc:picChg chg="add del mod">
          <ac:chgData name="Sophie Evans" userId="5c8ca9116460d80a" providerId="LiveId" clId="{8C76095B-7AB1-4E7E-A21A-DC9AEFC0C7A0}" dt="2023-03-08T11:39:20.564" v="185"/>
          <ac:picMkLst>
            <pc:docMk/>
            <pc:sldMk cId="750274722" sldId="275"/>
            <ac:picMk id="2" creationId="{9443A677-F0BF-DB2F-3790-371B08AE5DF6}"/>
          </ac:picMkLst>
        </pc:picChg>
        <pc:picChg chg="del mod">
          <ac:chgData name="Sophie Evans" userId="5c8ca9116460d80a" providerId="LiveId" clId="{8C76095B-7AB1-4E7E-A21A-DC9AEFC0C7A0}" dt="2023-03-07T13:32:13.526" v="43" actId="21"/>
          <ac:picMkLst>
            <pc:docMk/>
            <pc:sldMk cId="750274722" sldId="275"/>
            <ac:picMk id="2" creationId="{E2D9893F-9906-9D71-D37A-6454A9DB4C6C}"/>
          </ac:picMkLst>
        </pc:picChg>
        <pc:picChg chg="del mod">
          <ac:chgData name="Sophie Evans" userId="5c8ca9116460d80a" providerId="LiveId" clId="{8C76095B-7AB1-4E7E-A21A-DC9AEFC0C7A0}" dt="2023-03-07T14:41:59.416" v="112" actId="21"/>
          <ac:picMkLst>
            <pc:docMk/>
            <pc:sldMk cId="750274722" sldId="275"/>
            <ac:picMk id="5" creationId="{317E4933-F962-D062-22E4-5CC020D66FAF}"/>
          </ac:picMkLst>
        </pc:picChg>
        <pc:picChg chg="add del mod">
          <ac:chgData name="Sophie Evans" userId="5c8ca9116460d80a" providerId="LiveId" clId="{8C76095B-7AB1-4E7E-A21A-DC9AEFC0C7A0}" dt="2023-03-08T11:56:14.959" v="223"/>
          <ac:picMkLst>
            <pc:docMk/>
            <pc:sldMk cId="750274722" sldId="275"/>
            <ac:picMk id="5" creationId="{F4A41A58-0855-CDCF-22C7-6C26B76E51DE}"/>
          </ac:picMkLst>
        </pc:picChg>
        <pc:picChg chg="add del mod">
          <ac:chgData name="Sophie Evans" userId="5c8ca9116460d80a" providerId="LiveId" clId="{8C76095B-7AB1-4E7E-A21A-DC9AEFC0C7A0}" dt="2023-03-08T11:24:12.172" v="156" actId="21"/>
          <ac:picMkLst>
            <pc:docMk/>
            <pc:sldMk cId="750274722" sldId="275"/>
            <ac:picMk id="6" creationId="{1AD91548-8DA4-DBA5-AC9A-5F243656EF33}"/>
          </ac:picMkLst>
        </pc:picChg>
        <pc:picChg chg="add del mod ord">
          <ac:chgData name="Sophie Evans" userId="5c8ca9116460d80a" providerId="LiveId" clId="{8C76095B-7AB1-4E7E-A21A-DC9AEFC0C7A0}" dt="2023-03-08T11:57:25.392" v="224"/>
          <ac:picMkLst>
            <pc:docMk/>
            <pc:sldMk cId="750274722" sldId="275"/>
            <ac:picMk id="9" creationId="{38348E75-24F2-6856-74D0-6BEE7287D79D}"/>
          </ac:picMkLst>
        </pc:picChg>
        <pc:picChg chg="add del mod">
          <ac:chgData name="Sophie Evans" userId="5c8ca9116460d80a" providerId="LiveId" clId="{8C76095B-7AB1-4E7E-A21A-DC9AEFC0C7A0}" dt="2023-03-08T12:29:42.038" v="229"/>
          <ac:picMkLst>
            <pc:docMk/>
            <pc:sldMk cId="750274722" sldId="275"/>
            <ac:picMk id="10" creationId="{7CF4BB70-27C6-FB6F-70A6-EA22BC12988D}"/>
          </ac:picMkLst>
        </pc:picChg>
        <pc:picChg chg="add del mod ord">
          <ac:chgData name="Sophie Evans" userId="5c8ca9116460d80a" providerId="LiveId" clId="{8C76095B-7AB1-4E7E-A21A-DC9AEFC0C7A0}" dt="2023-03-08T12:31:09.173" v="230"/>
          <ac:picMkLst>
            <pc:docMk/>
            <pc:sldMk cId="750274722" sldId="275"/>
            <ac:picMk id="19" creationId="{F0F04156-DF34-5B64-A31B-CBD47DA32ADF}"/>
          </ac:picMkLst>
        </pc:picChg>
        <pc:picChg chg="add mod">
          <ac:chgData name="Sophie Evans" userId="5c8ca9116460d80a" providerId="LiveId" clId="{8C76095B-7AB1-4E7E-A21A-DC9AEFC0C7A0}" dt="2023-03-08T12:31:09.173" v="230"/>
          <ac:picMkLst>
            <pc:docMk/>
            <pc:sldMk cId="750274722" sldId="275"/>
            <ac:picMk id="20" creationId="{C78371E7-C941-45CE-5AE4-94AFD326205E}"/>
          </ac:picMkLst>
        </pc:picChg>
      </pc:sldChg>
      <pc:sldChg chg="addSp delSp modSp mod modTransition delAnim modAnim">
        <pc:chgData name="Sophie Evans" userId="5c8ca9116460d80a" providerId="LiveId" clId="{8C76095B-7AB1-4E7E-A21A-DC9AEFC0C7A0}" dt="2023-03-08T12:40:49.450" v="245"/>
        <pc:sldMkLst>
          <pc:docMk/>
          <pc:sldMk cId="2184183511" sldId="276"/>
        </pc:sldMkLst>
        <pc:picChg chg="del mod">
          <ac:chgData name="Sophie Evans" userId="5c8ca9116460d80a" providerId="LiveId" clId="{8C76095B-7AB1-4E7E-A21A-DC9AEFC0C7A0}" dt="2023-03-07T13:32:18.989" v="45" actId="21"/>
          <ac:picMkLst>
            <pc:docMk/>
            <pc:sldMk cId="2184183511" sldId="276"/>
            <ac:picMk id="3" creationId="{0699E1A8-E7FE-89DC-0C30-D37A4157535D}"/>
          </ac:picMkLst>
        </pc:picChg>
        <pc:picChg chg="add del mod">
          <ac:chgData name="Sophie Evans" userId="5c8ca9116460d80a" providerId="LiveId" clId="{8C76095B-7AB1-4E7E-A21A-DC9AEFC0C7A0}" dt="2023-03-07T14:55:30.198" v="147"/>
          <ac:picMkLst>
            <pc:docMk/>
            <pc:sldMk cId="2184183511" sldId="276"/>
            <ac:picMk id="3" creationId="{9E3684F3-04C0-7549-23C0-CF5BD10EBCEE}"/>
          </ac:picMkLst>
        </pc:picChg>
        <pc:picChg chg="add del mod">
          <ac:chgData name="Sophie Evans" userId="5c8ca9116460d80a" providerId="LiveId" clId="{8C76095B-7AB1-4E7E-A21A-DC9AEFC0C7A0}" dt="2023-03-08T11:39:20.564" v="185"/>
          <ac:picMkLst>
            <pc:docMk/>
            <pc:sldMk cId="2184183511" sldId="276"/>
            <ac:picMk id="3" creationId="{A06630AC-B7AA-32B3-8B85-8368F8629839}"/>
          </ac:picMkLst>
        </pc:picChg>
        <pc:picChg chg="add del mod">
          <ac:chgData name="Sophie Evans" userId="5c8ca9116460d80a" providerId="LiveId" clId="{8C76095B-7AB1-4E7E-A21A-DC9AEFC0C7A0}" dt="2023-03-08T11:59:35.743" v="226"/>
          <ac:picMkLst>
            <pc:docMk/>
            <pc:sldMk cId="2184183511" sldId="276"/>
            <ac:picMk id="6" creationId="{14C70473-C641-8AB2-63EC-C96879C0D927}"/>
          </ac:picMkLst>
        </pc:picChg>
        <pc:picChg chg="del mod">
          <ac:chgData name="Sophie Evans" userId="5c8ca9116460d80a" providerId="LiveId" clId="{8C76095B-7AB1-4E7E-A21A-DC9AEFC0C7A0}" dt="2023-03-07T14:41:55.643" v="111" actId="21"/>
          <ac:picMkLst>
            <pc:docMk/>
            <pc:sldMk cId="2184183511" sldId="276"/>
            <ac:picMk id="6" creationId="{1DF3274F-7296-65E0-DEA9-3BD50713D1AE}"/>
          </ac:picMkLst>
        </pc:picChg>
        <pc:picChg chg="add del mod">
          <ac:chgData name="Sophie Evans" userId="5c8ca9116460d80a" providerId="LiveId" clId="{8C76095B-7AB1-4E7E-A21A-DC9AEFC0C7A0}" dt="2023-03-08T11:24:17.294" v="157" actId="21"/>
          <ac:picMkLst>
            <pc:docMk/>
            <pc:sldMk cId="2184183511" sldId="276"/>
            <ac:picMk id="7" creationId="{6291BDCF-BCD3-66F5-4A08-3E763D10401E}"/>
          </ac:picMkLst>
        </pc:picChg>
        <pc:picChg chg="add del mod ord">
          <ac:chgData name="Sophie Evans" userId="5c8ca9116460d80a" providerId="LiveId" clId="{8C76095B-7AB1-4E7E-A21A-DC9AEFC0C7A0}" dt="2023-03-08T12:00:10.748" v="227"/>
          <ac:picMkLst>
            <pc:docMk/>
            <pc:sldMk cId="2184183511" sldId="276"/>
            <ac:picMk id="13" creationId="{9AAB3EA6-DCEB-F4D0-46C6-9A9F9DD0AB12}"/>
          </ac:picMkLst>
        </pc:picChg>
        <pc:picChg chg="add del mod">
          <ac:chgData name="Sophie Evans" userId="5c8ca9116460d80a" providerId="LiveId" clId="{8C76095B-7AB1-4E7E-A21A-DC9AEFC0C7A0}" dt="2023-03-08T12:40:09.450" v="244"/>
          <ac:picMkLst>
            <pc:docMk/>
            <pc:sldMk cId="2184183511" sldId="276"/>
            <ac:picMk id="14" creationId="{13B25C7C-1C66-2315-58FE-7D405FD0144C}"/>
          </ac:picMkLst>
        </pc:picChg>
        <pc:picChg chg="add del mod ord">
          <ac:chgData name="Sophie Evans" userId="5c8ca9116460d80a" providerId="LiveId" clId="{8C76095B-7AB1-4E7E-A21A-DC9AEFC0C7A0}" dt="2023-03-08T12:40:49.450" v="245"/>
          <ac:picMkLst>
            <pc:docMk/>
            <pc:sldMk cId="2184183511" sldId="276"/>
            <ac:picMk id="21" creationId="{DD52D8F8-4222-E153-4EB9-361670072881}"/>
          </ac:picMkLst>
        </pc:picChg>
        <pc:picChg chg="add mod">
          <ac:chgData name="Sophie Evans" userId="5c8ca9116460d80a" providerId="LiveId" clId="{8C76095B-7AB1-4E7E-A21A-DC9AEFC0C7A0}" dt="2023-03-08T12:40:49.450" v="245"/>
          <ac:picMkLst>
            <pc:docMk/>
            <pc:sldMk cId="2184183511" sldId="276"/>
            <ac:picMk id="22" creationId="{4F850FA7-049B-701E-EED1-0B7620F5D0F9}"/>
          </ac:picMkLst>
        </pc:picChg>
      </pc:sldChg>
      <pc:sldChg chg="addSp delSp modSp mod modTransition delAnim">
        <pc:chgData name="Sophie Evans" userId="5c8ca9116460d80a" providerId="LiveId" clId="{8C76095B-7AB1-4E7E-A21A-DC9AEFC0C7A0}" dt="2023-03-08T11:39:20.564" v="185"/>
        <pc:sldMkLst>
          <pc:docMk/>
          <pc:sldMk cId="1262381501" sldId="277"/>
        </pc:sldMkLst>
        <pc:picChg chg="add del mod">
          <ac:chgData name="Sophie Evans" userId="5c8ca9116460d80a" providerId="LiveId" clId="{8C76095B-7AB1-4E7E-A21A-DC9AEFC0C7A0}" dt="2023-03-07T14:55:30.198" v="147"/>
          <ac:picMkLst>
            <pc:docMk/>
            <pc:sldMk cId="1262381501" sldId="277"/>
            <ac:picMk id="2" creationId="{27BA2F02-AD74-0AE5-FCBA-06CC6E37C3A7}"/>
          </ac:picMkLst>
        </pc:picChg>
        <pc:picChg chg="del mod">
          <ac:chgData name="Sophie Evans" userId="5c8ca9116460d80a" providerId="LiveId" clId="{8C76095B-7AB1-4E7E-A21A-DC9AEFC0C7A0}" dt="2023-03-07T13:32:22.598" v="46" actId="21"/>
          <ac:picMkLst>
            <pc:docMk/>
            <pc:sldMk cId="1262381501" sldId="277"/>
            <ac:picMk id="2" creationId="{47F889C7-797E-5A9A-F74E-E4C0E75C1BC0}"/>
          </ac:picMkLst>
        </pc:picChg>
        <pc:picChg chg="add del mod">
          <ac:chgData name="Sophie Evans" userId="5c8ca9116460d80a" providerId="LiveId" clId="{8C76095B-7AB1-4E7E-A21A-DC9AEFC0C7A0}" dt="2023-03-08T11:39:20.564" v="185"/>
          <ac:picMkLst>
            <pc:docMk/>
            <pc:sldMk cId="1262381501" sldId="277"/>
            <ac:picMk id="2" creationId="{676C7F98-4A09-1602-7747-873EA11A93C5}"/>
          </ac:picMkLst>
        </pc:picChg>
        <pc:picChg chg="del mod">
          <ac:chgData name="Sophie Evans" userId="5c8ca9116460d80a" providerId="LiveId" clId="{8C76095B-7AB1-4E7E-A21A-DC9AEFC0C7A0}" dt="2023-03-07T14:42:03.421" v="113" actId="21"/>
          <ac:picMkLst>
            <pc:docMk/>
            <pc:sldMk cId="1262381501" sldId="277"/>
            <ac:picMk id="3" creationId="{4DC1382D-6B37-D929-BCC5-9FE405D3509F}"/>
          </ac:picMkLst>
        </pc:picChg>
        <pc:picChg chg="add mod">
          <ac:chgData name="Sophie Evans" userId="5c8ca9116460d80a" providerId="LiveId" clId="{8C76095B-7AB1-4E7E-A21A-DC9AEFC0C7A0}" dt="2023-03-08T11:39:20.564" v="185"/>
          <ac:picMkLst>
            <pc:docMk/>
            <pc:sldMk cId="1262381501" sldId="277"/>
            <ac:picMk id="3" creationId="{E0BBE029-1BFA-E29E-4AB0-41CEC057EFF2}"/>
          </ac:picMkLst>
        </pc:picChg>
        <pc:picChg chg="add del mod">
          <ac:chgData name="Sophie Evans" userId="5c8ca9116460d80a" providerId="LiveId" clId="{8C76095B-7AB1-4E7E-A21A-DC9AEFC0C7A0}" dt="2023-03-08T11:24:24.067" v="158" actId="21"/>
          <ac:picMkLst>
            <pc:docMk/>
            <pc:sldMk cId="1262381501" sldId="277"/>
            <ac:picMk id="5" creationId="{8F1E67D1-80F4-E72F-83FC-9354DBDD2AC6}"/>
          </ac:picMkLst>
        </pc:picChg>
      </pc:sldChg>
      <pc:sldChg chg="addSp delSp modSp mod modTransition">
        <pc:chgData name="Sophie Evans" userId="5c8ca9116460d80a" providerId="LiveId" clId="{8C76095B-7AB1-4E7E-A21A-DC9AEFC0C7A0}" dt="2023-03-08T13:06:03.135" v="263" actId="1076"/>
        <pc:sldMkLst>
          <pc:docMk/>
          <pc:sldMk cId="2525912847" sldId="278"/>
        </pc:sldMkLst>
        <pc:spChg chg="mod">
          <ac:chgData name="Sophie Evans" userId="5c8ca9116460d80a" providerId="LiveId" clId="{8C76095B-7AB1-4E7E-A21A-DC9AEFC0C7A0}" dt="2023-03-08T13:06:03.135" v="263" actId="1076"/>
          <ac:spMkLst>
            <pc:docMk/>
            <pc:sldMk cId="2525912847" sldId="278"/>
            <ac:spMk id="2" creationId="{6412F37F-0D78-A7F8-4BEB-1A4440F6F0D4}"/>
          </ac:spMkLst>
        </pc:spChg>
        <pc:spChg chg="del">
          <ac:chgData name="Sophie Evans" userId="5c8ca9116460d80a" providerId="LiveId" clId="{8C76095B-7AB1-4E7E-A21A-DC9AEFC0C7A0}" dt="2023-03-08T11:24:52.616" v="161" actId="21"/>
          <ac:spMkLst>
            <pc:docMk/>
            <pc:sldMk cId="2525912847" sldId="278"/>
            <ac:spMk id="4" creationId="{2B54B269-C36D-7597-FB87-039F9D68492F}"/>
          </ac:spMkLst>
        </pc:spChg>
        <pc:spChg chg="add mod">
          <ac:chgData name="Sophie Evans" userId="5c8ca9116460d80a" providerId="LiveId" clId="{8C76095B-7AB1-4E7E-A21A-DC9AEFC0C7A0}" dt="2023-03-08T13:05:58.094" v="262" actId="1076"/>
          <ac:spMkLst>
            <pc:docMk/>
            <pc:sldMk cId="2525912847" sldId="278"/>
            <ac:spMk id="4" creationId="{72F317D1-0678-27DB-981F-5A6B7753ED8B}"/>
          </ac:spMkLst>
        </pc:spChg>
      </pc:sldChg>
      <pc:sldChg chg="addSp delSp modSp add mod modTransition delAnim modAnim">
        <pc:chgData name="Sophie Evans" userId="5c8ca9116460d80a" providerId="LiveId" clId="{8C76095B-7AB1-4E7E-A21A-DC9AEFC0C7A0}" dt="2023-03-08T12:48:34.962" v="249"/>
        <pc:sldMkLst>
          <pc:docMk/>
          <pc:sldMk cId="179987142" sldId="279"/>
        </pc:sldMkLst>
        <pc:spChg chg="mod">
          <ac:chgData name="Sophie Evans" userId="5c8ca9116460d80a" providerId="LiveId" clId="{8C76095B-7AB1-4E7E-A21A-DC9AEFC0C7A0}" dt="2023-03-08T12:43:04.269" v="246" actId="20577"/>
          <ac:spMkLst>
            <pc:docMk/>
            <pc:sldMk cId="179987142" sldId="279"/>
            <ac:spMk id="6" creationId="{2EF4E46C-D2E6-83E8-1DB3-426226C81262}"/>
          </ac:spMkLst>
        </pc:spChg>
        <pc:picChg chg="del mod">
          <ac:chgData name="Sophie Evans" userId="5c8ca9116460d80a" providerId="LiveId" clId="{8C76095B-7AB1-4E7E-A21A-DC9AEFC0C7A0}" dt="2023-03-07T14:41:18.084" v="103" actId="21"/>
          <ac:picMkLst>
            <pc:docMk/>
            <pc:sldMk cId="179987142" sldId="279"/>
            <ac:picMk id="7" creationId="{A7F4F9A4-CEBC-F516-192B-247936C22330}"/>
          </ac:picMkLst>
        </pc:picChg>
        <pc:picChg chg="add del mod">
          <ac:chgData name="Sophie Evans" userId="5c8ca9116460d80a" providerId="LiveId" clId="{8C76095B-7AB1-4E7E-A21A-DC9AEFC0C7A0}" dt="2023-03-08T11:27:08.129" v="177"/>
          <ac:picMkLst>
            <pc:docMk/>
            <pc:sldMk cId="179987142" sldId="279"/>
            <ac:picMk id="8" creationId="{AC5729A2-F0E5-1614-DB67-13A45F9BF215}"/>
          </ac:picMkLst>
        </pc:picChg>
        <pc:picChg chg="add del mod">
          <ac:chgData name="Sophie Evans" userId="5c8ca9116460d80a" providerId="LiveId" clId="{8C76095B-7AB1-4E7E-A21A-DC9AEFC0C7A0}" dt="2023-03-08T11:27:21.301" v="180"/>
          <ac:picMkLst>
            <pc:docMk/>
            <pc:sldMk cId="179987142" sldId="279"/>
            <ac:picMk id="9" creationId="{B598A040-3532-8C46-E394-FDD675262ED7}"/>
          </ac:picMkLst>
        </pc:picChg>
        <pc:picChg chg="add del mod ord">
          <ac:chgData name="Sophie Evans" userId="5c8ca9116460d80a" providerId="LiveId" clId="{8C76095B-7AB1-4E7E-A21A-DC9AEFC0C7A0}" dt="2023-03-07T14:42:59.057" v="118"/>
          <ac:picMkLst>
            <pc:docMk/>
            <pc:sldMk cId="179987142" sldId="279"/>
            <ac:picMk id="10" creationId="{045A509C-C627-7C96-0A68-D2AB4D610353}"/>
          </ac:picMkLst>
        </pc:picChg>
        <pc:picChg chg="add del mod">
          <ac:chgData name="Sophie Evans" userId="5c8ca9116460d80a" providerId="LiveId" clId="{8C76095B-7AB1-4E7E-A21A-DC9AEFC0C7A0}" dt="2023-03-07T14:43:06.255" v="131"/>
          <ac:picMkLst>
            <pc:docMk/>
            <pc:sldMk cId="179987142" sldId="279"/>
            <ac:picMk id="11" creationId="{B94A8E31-6B08-D2AB-0A3A-99C9B11880BC}"/>
          </ac:picMkLst>
        </pc:picChg>
        <pc:picChg chg="add del mod ord">
          <ac:chgData name="Sophie Evans" userId="5c8ca9116460d80a" providerId="LiveId" clId="{8C76095B-7AB1-4E7E-A21A-DC9AEFC0C7A0}" dt="2023-03-08T11:27:54.265" v="181"/>
          <ac:picMkLst>
            <pc:docMk/>
            <pc:sldMk cId="179987142" sldId="279"/>
            <ac:picMk id="11" creationId="{EF29145F-5293-B917-DD2E-0D3ED69852B4}"/>
          </ac:picMkLst>
        </pc:picChg>
        <pc:picChg chg="add del mod">
          <ac:chgData name="Sophie Evans" userId="5c8ca9116460d80a" providerId="LiveId" clId="{8C76095B-7AB1-4E7E-A21A-DC9AEFC0C7A0}" dt="2023-03-08T11:27:59.204" v="184"/>
          <ac:picMkLst>
            <pc:docMk/>
            <pc:sldMk cId="179987142" sldId="279"/>
            <ac:picMk id="12" creationId="{34CF1E99-8B2A-2AD3-DED5-8128388B1801}"/>
          </ac:picMkLst>
        </pc:picChg>
        <pc:picChg chg="add del mod ord">
          <ac:chgData name="Sophie Evans" userId="5c8ca9116460d80a" providerId="LiveId" clId="{8C76095B-7AB1-4E7E-A21A-DC9AEFC0C7A0}" dt="2023-03-07T14:43:54.441" v="132"/>
          <ac:picMkLst>
            <pc:docMk/>
            <pc:sldMk cId="179987142" sldId="279"/>
            <ac:picMk id="14" creationId="{98E28FCE-149F-EB14-05AE-A4FD25804618}"/>
          </ac:picMkLst>
        </pc:picChg>
        <pc:picChg chg="add del mod">
          <ac:chgData name="Sophie Evans" userId="5c8ca9116460d80a" providerId="LiveId" clId="{8C76095B-7AB1-4E7E-A21A-DC9AEFC0C7A0}" dt="2023-03-07T14:43:58.476" v="135"/>
          <ac:picMkLst>
            <pc:docMk/>
            <pc:sldMk cId="179987142" sldId="279"/>
            <ac:picMk id="15" creationId="{1D849643-F552-14CF-3300-5642FE1002D1}"/>
          </ac:picMkLst>
        </pc:picChg>
        <pc:picChg chg="add del mod ord">
          <ac:chgData name="Sophie Evans" userId="5c8ca9116460d80a" providerId="LiveId" clId="{8C76095B-7AB1-4E7E-A21A-DC9AEFC0C7A0}" dt="2023-03-08T11:39:20.564" v="185"/>
          <ac:picMkLst>
            <pc:docMk/>
            <pc:sldMk cId="179987142" sldId="279"/>
            <ac:picMk id="15" creationId="{7BCFDA28-C500-83B8-9F2B-6EC06554112F}"/>
          </ac:picMkLst>
        </pc:picChg>
        <pc:picChg chg="add del mod">
          <ac:chgData name="Sophie Evans" userId="5c8ca9116460d80a" providerId="LiveId" clId="{8C76095B-7AB1-4E7E-A21A-DC9AEFC0C7A0}" dt="2023-03-08T11:52:26.144" v="214"/>
          <ac:picMkLst>
            <pc:docMk/>
            <pc:sldMk cId="179987142" sldId="279"/>
            <ac:picMk id="16" creationId="{53D1C5BA-3FA5-0EA5-124B-9AC8CCC3B7E8}"/>
          </ac:picMkLst>
        </pc:picChg>
        <pc:picChg chg="add del mod ord">
          <ac:chgData name="Sophie Evans" userId="5c8ca9116460d80a" providerId="LiveId" clId="{8C76095B-7AB1-4E7E-A21A-DC9AEFC0C7A0}" dt="2023-03-07T14:44:11.673" v="136"/>
          <ac:picMkLst>
            <pc:docMk/>
            <pc:sldMk cId="179987142" sldId="279"/>
            <ac:picMk id="18" creationId="{E9496AE0-C963-16C3-1F67-CFA92B181E6C}"/>
          </ac:picMkLst>
        </pc:picChg>
        <pc:picChg chg="add del mod">
          <ac:chgData name="Sophie Evans" userId="5c8ca9116460d80a" providerId="LiveId" clId="{8C76095B-7AB1-4E7E-A21A-DC9AEFC0C7A0}" dt="2023-03-07T14:44:14.741" v="139"/>
          <ac:picMkLst>
            <pc:docMk/>
            <pc:sldMk cId="179987142" sldId="279"/>
            <ac:picMk id="19" creationId="{8251F1E5-3950-2D86-CB6B-2BBF247C3B70}"/>
          </ac:picMkLst>
        </pc:picChg>
        <pc:picChg chg="add del mod ord">
          <ac:chgData name="Sophie Evans" userId="5c8ca9116460d80a" providerId="LiveId" clId="{8C76095B-7AB1-4E7E-A21A-DC9AEFC0C7A0}" dt="2023-03-08T11:52:57.034" v="215"/>
          <ac:picMkLst>
            <pc:docMk/>
            <pc:sldMk cId="179987142" sldId="279"/>
            <ac:picMk id="21" creationId="{24E20544-1CCD-B354-1009-ADDB47B31A74}"/>
          </ac:picMkLst>
        </pc:picChg>
        <pc:picChg chg="add del mod ord">
          <ac:chgData name="Sophie Evans" userId="5c8ca9116460d80a" providerId="LiveId" clId="{8C76095B-7AB1-4E7E-A21A-DC9AEFC0C7A0}" dt="2023-03-07T14:44:37.462" v="143"/>
          <ac:picMkLst>
            <pc:docMk/>
            <pc:sldMk cId="179987142" sldId="279"/>
            <ac:picMk id="22" creationId="{4579AB52-ED2B-E1EF-B7B0-36C91A3436F4}"/>
          </ac:picMkLst>
        </pc:picChg>
        <pc:picChg chg="add del mod">
          <ac:chgData name="Sophie Evans" userId="5c8ca9116460d80a" providerId="LiveId" clId="{8C76095B-7AB1-4E7E-A21A-DC9AEFC0C7A0}" dt="2023-03-08T11:53:00.348" v="217"/>
          <ac:picMkLst>
            <pc:docMk/>
            <pc:sldMk cId="179987142" sldId="279"/>
            <ac:picMk id="22" creationId="{8B521CAE-C199-7ADB-431B-AE0E672D97B5}"/>
          </ac:picMkLst>
        </pc:picChg>
        <pc:picChg chg="add del mod">
          <ac:chgData name="Sophie Evans" userId="5c8ca9116460d80a" providerId="LiveId" clId="{8C76095B-7AB1-4E7E-A21A-DC9AEFC0C7A0}" dt="2023-03-07T14:44:44.913" v="146"/>
          <ac:picMkLst>
            <pc:docMk/>
            <pc:sldMk cId="179987142" sldId="279"/>
            <ac:picMk id="23" creationId="{18865FFD-BA72-D30A-B34E-38E216EF1BDA}"/>
          </ac:picMkLst>
        </pc:picChg>
        <pc:picChg chg="add del mod ord">
          <ac:chgData name="Sophie Evans" userId="5c8ca9116460d80a" providerId="LiveId" clId="{8C76095B-7AB1-4E7E-A21A-DC9AEFC0C7A0}" dt="2023-03-08T11:53:06.512" v="218"/>
          <ac:picMkLst>
            <pc:docMk/>
            <pc:sldMk cId="179987142" sldId="279"/>
            <ac:picMk id="25" creationId="{8A74DDD0-4564-3DAE-E935-9820114FB5BB}"/>
          </ac:picMkLst>
        </pc:picChg>
        <pc:picChg chg="add del mod">
          <ac:chgData name="Sophie Evans" userId="5c8ca9116460d80a" providerId="LiveId" clId="{8C76095B-7AB1-4E7E-A21A-DC9AEFC0C7A0}" dt="2023-03-08T11:53:13.377" v="220"/>
          <ac:picMkLst>
            <pc:docMk/>
            <pc:sldMk cId="179987142" sldId="279"/>
            <ac:picMk id="26" creationId="{B7662CF4-1AE0-E08D-3CE6-C987B9D6EA5C}"/>
          </ac:picMkLst>
        </pc:picChg>
        <pc:picChg chg="add del mod ord">
          <ac:chgData name="Sophie Evans" userId="5c8ca9116460d80a" providerId="LiveId" clId="{8C76095B-7AB1-4E7E-A21A-DC9AEFC0C7A0}" dt="2023-03-07T14:55:30.198" v="147"/>
          <ac:picMkLst>
            <pc:docMk/>
            <pc:sldMk cId="179987142" sldId="279"/>
            <ac:picMk id="26" creationId="{DBCC3187-5BA6-8C6A-AA41-C5B83B66E178}"/>
          </ac:picMkLst>
        </pc:picChg>
        <pc:picChg chg="add del mod">
          <ac:chgData name="Sophie Evans" userId="5c8ca9116460d80a" providerId="LiveId" clId="{8C76095B-7AB1-4E7E-A21A-DC9AEFC0C7A0}" dt="2023-03-08T11:23:30.737" v="149" actId="21"/>
          <ac:picMkLst>
            <pc:docMk/>
            <pc:sldMk cId="179987142" sldId="279"/>
            <ac:picMk id="27" creationId="{329A4D73-E077-0A58-D9F9-DC240B6DE7DA}"/>
          </ac:picMkLst>
        </pc:picChg>
        <pc:picChg chg="add del mod ord">
          <ac:chgData name="Sophie Evans" userId="5c8ca9116460d80a" providerId="LiveId" clId="{8C76095B-7AB1-4E7E-A21A-DC9AEFC0C7A0}" dt="2023-03-08T11:54:03.209" v="221"/>
          <ac:picMkLst>
            <pc:docMk/>
            <pc:sldMk cId="179987142" sldId="279"/>
            <ac:picMk id="30" creationId="{7721334D-2159-A4EC-97CC-9D18EA8472DC}"/>
          </ac:picMkLst>
        </pc:picChg>
        <pc:picChg chg="add del mod">
          <ac:chgData name="Sophie Evans" userId="5c8ca9116460d80a" providerId="LiveId" clId="{8C76095B-7AB1-4E7E-A21A-DC9AEFC0C7A0}" dt="2023-03-08T12:47:29.386" v="248"/>
          <ac:picMkLst>
            <pc:docMk/>
            <pc:sldMk cId="179987142" sldId="279"/>
            <ac:picMk id="31" creationId="{7173341D-B28F-B6E2-EF58-BF915DDFBCBB}"/>
          </ac:picMkLst>
        </pc:picChg>
        <pc:picChg chg="add del mod ord">
          <ac:chgData name="Sophie Evans" userId="5c8ca9116460d80a" providerId="LiveId" clId="{8C76095B-7AB1-4E7E-A21A-DC9AEFC0C7A0}" dt="2023-03-08T12:48:34.962" v="249"/>
          <ac:picMkLst>
            <pc:docMk/>
            <pc:sldMk cId="179987142" sldId="279"/>
            <ac:picMk id="37" creationId="{216B42A5-BA9D-C320-EF71-55BE83B7BBEF}"/>
          </ac:picMkLst>
        </pc:picChg>
        <pc:picChg chg="add mod">
          <ac:chgData name="Sophie Evans" userId="5c8ca9116460d80a" providerId="LiveId" clId="{8C76095B-7AB1-4E7E-A21A-DC9AEFC0C7A0}" dt="2023-03-08T12:48:34.962" v="249"/>
          <ac:picMkLst>
            <pc:docMk/>
            <pc:sldMk cId="179987142" sldId="279"/>
            <ac:picMk id="38" creationId="{2BCB0CEC-7D69-9EE0-C1A2-3032601E1DB5}"/>
          </ac:picMkLst>
        </pc:picChg>
        <pc:picChg chg="del">
          <ac:chgData name="Sophie Evans" userId="5c8ca9116460d80a" providerId="LiveId" clId="{8C76095B-7AB1-4E7E-A21A-DC9AEFC0C7A0}" dt="2023-03-07T14:42:48.228" v="117"/>
          <ac:picMkLst>
            <pc:docMk/>
            <pc:sldMk cId="179987142" sldId="279"/>
            <ac:picMk id="40" creationId="{372F2DF1-9F58-6F0D-7149-C9AD260A74C9}"/>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77996E-A0F1-4429-A2D6-F66673A925DD}"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54C67629-D3CF-42D7-B50C-BA5AAEE3B532}">
      <dgm:prSet/>
      <dgm:spPr/>
      <dgm:t>
        <a:bodyPr/>
        <a:lstStyle/>
        <a:p>
          <a:r>
            <a:rPr lang="en-GB"/>
            <a:t>Communication</a:t>
          </a:r>
          <a:endParaRPr lang="en-US"/>
        </a:p>
      </dgm:t>
    </dgm:pt>
    <dgm:pt modelId="{FA680AB0-76A1-4515-860B-82877E20BE2D}" type="parTrans" cxnId="{C013415A-9A6B-4A26-B36E-473DD87E306C}">
      <dgm:prSet/>
      <dgm:spPr/>
      <dgm:t>
        <a:bodyPr/>
        <a:lstStyle/>
        <a:p>
          <a:endParaRPr lang="en-US"/>
        </a:p>
      </dgm:t>
    </dgm:pt>
    <dgm:pt modelId="{3A5BAB79-2209-46DA-83BE-41E278E29F20}" type="sibTrans" cxnId="{C013415A-9A6B-4A26-B36E-473DD87E306C}">
      <dgm:prSet/>
      <dgm:spPr/>
      <dgm:t>
        <a:bodyPr/>
        <a:lstStyle/>
        <a:p>
          <a:endParaRPr lang="en-US"/>
        </a:p>
      </dgm:t>
    </dgm:pt>
    <dgm:pt modelId="{63834C98-EEFD-48FF-930F-75C07756A57B}">
      <dgm:prSet/>
      <dgm:spPr/>
      <dgm:t>
        <a:bodyPr/>
        <a:lstStyle/>
        <a:p>
          <a:r>
            <a:rPr lang="en-GB"/>
            <a:t>Reflective Listening</a:t>
          </a:r>
          <a:endParaRPr lang="en-US"/>
        </a:p>
      </dgm:t>
    </dgm:pt>
    <dgm:pt modelId="{51EE9442-21BD-407D-9BFF-F76B57EC6973}" type="parTrans" cxnId="{704E5F2E-9E0C-4D86-9D94-D718FACB3608}">
      <dgm:prSet/>
      <dgm:spPr/>
      <dgm:t>
        <a:bodyPr/>
        <a:lstStyle/>
        <a:p>
          <a:endParaRPr lang="en-US"/>
        </a:p>
      </dgm:t>
    </dgm:pt>
    <dgm:pt modelId="{2A1B2512-25EC-4BD9-886F-1FE9AA29F99E}" type="sibTrans" cxnId="{704E5F2E-9E0C-4D86-9D94-D718FACB3608}">
      <dgm:prSet/>
      <dgm:spPr/>
      <dgm:t>
        <a:bodyPr/>
        <a:lstStyle/>
        <a:p>
          <a:endParaRPr lang="en-US"/>
        </a:p>
      </dgm:t>
    </dgm:pt>
    <dgm:pt modelId="{FF28E6CF-756C-44A8-8F61-6006BBE902E2}">
      <dgm:prSet/>
      <dgm:spPr/>
      <dgm:t>
        <a:bodyPr/>
        <a:lstStyle/>
        <a:p>
          <a:r>
            <a:rPr lang="en-GB"/>
            <a:t>Being Punctual</a:t>
          </a:r>
          <a:endParaRPr lang="en-US"/>
        </a:p>
      </dgm:t>
    </dgm:pt>
    <dgm:pt modelId="{B0F4EC85-B9EA-4487-AEAC-4AD9037880DC}" type="parTrans" cxnId="{7BB951E8-F5DB-4237-A6B5-8C52262CE016}">
      <dgm:prSet/>
      <dgm:spPr/>
      <dgm:t>
        <a:bodyPr/>
        <a:lstStyle/>
        <a:p>
          <a:endParaRPr lang="en-US"/>
        </a:p>
      </dgm:t>
    </dgm:pt>
    <dgm:pt modelId="{6132097D-AF39-4918-88BE-BCDAE5A92D55}" type="sibTrans" cxnId="{7BB951E8-F5DB-4237-A6B5-8C52262CE016}">
      <dgm:prSet/>
      <dgm:spPr/>
      <dgm:t>
        <a:bodyPr/>
        <a:lstStyle/>
        <a:p>
          <a:endParaRPr lang="en-US"/>
        </a:p>
      </dgm:t>
    </dgm:pt>
    <dgm:pt modelId="{9CA54597-303F-431C-A59F-E0A44AF8A699}">
      <dgm:prSet/>
      <dgm:spPr/>
      <dgm:t>
        <a:bodyPr/>
        <a:lstStyle/>
        <a:p>
          <a:r>
            <a:rPr lang="en-GB"/>
            <a:t>Getting rid of gossip</a:t>
          </a:r>
          <a:endParaRPr lang="en-US"/>
        </a:p>
      </dgm:t>
    </dgm:pt>
    <dgm:pt modelId="{53503E15-275E-4E05-AE38-0C632404B2DC}" type="parTrans" cxnId="{2078BB4D-95E9-440A-8F8E-12FFBEA084EA}">
      <dgm:prSet/>
      <dgm:spPr/>
      <dgm:t>
        <a:bodyPr/>
        <a:lstStyle/>
        <a:p>
          <a:endParaRPr lang="en-US"/>
        </a:p>
      </dgm:t>
    </dgm:pt>
    <dgm:pt modelId="{6FFC1748-BC17-45AB-9FA2-BBC9823735AD}" type="sibTrans" cxnId="{2078BB4D-95E9-440A-8F8E-12FFBEA084EA}">
      <dgm:prSet/>
      <dgm:spPr/>
      <dgm:t>
        <a:bodyPr/>
        <a:lstStyle/>
        <a:p>
          <a:endParaRPr lang="en-US"/>
        </a:p>
      </dgm:t>
    </dgm:pt>
    <dgm:pt modelId="{650DFE6C-7D74-4CAF-98A1-FF099A0E6E8A}">
      <dgm:prSet/>
      <dgm:spPr/>
      <dgm:t>
        <a:bodyPr/>
        <a:lstStyle/>
        <a:p>
          <a:r>
            <a:rPr lang="en-GB"/>
            <a:t>Treating people fairly and equally</a:t>
          </a:r>
          <a:endParaRPr lang="en-US"/>
        </a:p>
      </dgm:t>
    </dgm:pt>
    <dgm:pt modelId="{963283BF-FE05-4FA2-9336-5A7B8FB9E566}" type="parTrans" cxnId="{10AE2676-1BAB-49AB-8D7D-21D47D474050}">
      <dgm:prSet/>
      <dgm:spPr/>
      <dgm:t>
        <a:bodyPr/>
        <a:lstStyle/>
        <a:p>
          <a:endParaRPr lang="en-US"/>
        </a:p>
      </dgm:t>
    </dgm:pt>
    <dgm:pt modelId="{A89292FE-7D38-410A-9EF3-A075B1462A90}" type="sibTrans" cxnId="{10AE2676-1BAB-49AB-8D7D-21D47D474050}">
      <dgm:prSet/>
      <dgm:spPr/>
      <dgm:t>
        <a:bodyPr/>
        <a:lstStyle/>
        <a:p>
          <a:endParaRPr lang="en-US"/>
        </a:p>
      </dgm:t>
    </dgm:pt>
    <dgm:pt modelId="{64A8D7A5-6BA2-481F-B2B7-2E98B0929DB7}" type="pres">
      <dgm:prSet presAssocID="{3B77996E-A0F1-4429-A2D6-F66673A925DD}" presName="linear" presStyleCnt="0">
        <dgm:presLayoutVars>
          <dgm:dir/>
          <dgm:animLvl val="lvl"/>
          <dgm:resizeHandles val="exact"/>
        </dgm:presLayoutVars>
      </dgm:prSet>
      <dgm:spPr/>
    </dgm:pt>
    <dgm:pt modelId="{6CC70AF5-1311-4356-A710-30A36A808555}" type="pres">
      <dgm:prSet presAssocID="{54C67629-D3CF-42D7-B50C-BA5AAEE3B532}" presName="parentLin" presStyleCnt="0"/>
      <dgm:spPr/>
    </dgm:pt>
    <dgm:pt modelId="{02D13302-297E-46FE-983C-76E75F14EEF2}" type="pres">
      <dgm:prSet presAssocID="{54C67629-D3CF-42D7-B50C-BA5AAEE3B532}" presName="parentLeftMargin" presStyleLbl="node1" presStyleIdx="0" presStyleCnt="5"/>
      <dgm:spPr/>
    </dgm:pt>
    <dgm:pt modelId="{4FBDDF8E-2A52-480A-9A2F-5F8216DC6315}" type="pres">
      <dgm:prSet presAssocID="{54C67629-D3CF-42D7-B50C-BA5AAEE3B532}" presName="parentText" presStyleLbl="node1" presStyleIdx="0" presStyleCnt="5">
        <dgm:presLayoutVars>
          <dgm:chMax val="0"/>
          <dgm:bulletEnabled val="1"/>
        </dgm:presLayoutVars>
      </dgm:prSet>
      <dgm:spPr/>
    </dgm:pt>
    <dgm:pt modelId="{9A9CEB8C-1B60-46DE-972A-14B727549C89}" type="pres">
      <dgm:prSet presAssocID="{54C67629-D3CF-42D7-B50C-BA5AAEE3B532}" presName="negativeSpace" presStyleCnt="0"/>
      <dgm:spPr/>
    </dgm:pt>
    <dgm:pt modelId="{91F909CA-0C3A-48C3-88D7-C86DFC2A3069}" type="pres">
      <dgm:prSet presAssocID="{54C67629-D3CF-42D7-B50C-BA5AAEE3B532}" presName="childText" presStyleLbl="conFgAcc1" presStyleIdx="0" presStyleCnt="5">
        <dgm:presLayoutVars>
          <dgm:bulletEnabled val="1"/>
        </dgm:presLayoutVars>
      </dgm:prSet>
      <dgm:spPr/>
    </dgm:pt>
    <dgm:pt modelId="{9F769B72-559F-463C-963F-DE37022A005B}" type="pres">
      <dgm:prSet presAssocID="{3A5BAB79-2209-46DA-83BE-41E278E29F20}" presName="spaceBetweenRectangles" presStyleCnt="0"/>
      <dgm:spPr/>
    </dgm:pt>
    <dgm:pt modelId="{8127F9CC-2387-4869-B0D1-08C8F4881319}" type="pres">
      <dgm:prSet presAssocID="{63834C98-EEFD-48FF-930F-75C07756A57B}" presName="parentLin" presStyleCnt="0"/>
      <dgm:spPr/>
    </dgm:pt>
    <dgm:pt modelId="{9D787015-90A1-4234-A38B-8A31C57D0B57}" type="pres">
      <dgm:prSet presAssocID="{63834C98-EEFD-48FF-930F-75C07756A57B}" presName="parentLeftMargin" presStyleLbl="node1" presStyleIdx="0" presStyleCnt="5"/>
      <dgm:spPr/>
    </dgm:pt>
    <dgm:pt modelId="{AC758C3F-6D3B-441F-9786-223922E15D63}" type="pres">
      <dgm:prSet presAssocID="{63834C98-EEFD-48FF-930F-75C07756A57B}" presName="parentText" presStyleLbl="node1" presStyleIdx="1" presStyleCnt="5">
        <dgm:presLayoutVars>
          <dgm:chMax val="0"/>
          <dgm:bulletEnabled val="1"/>
        </dgm:presLayoutVars>
      </dgm:prSet>
      <dgm:spPr/>
    </dgm:pt>
    <dgm:pt modelId="{A09FEE04-2979-4436-B925-9DB40A947272}" type="pres">
      <dgm:prSet presAssocID="{63834C98-EEFD-48FF-930F-75C07756A57B}" presName="negativeSpace" presStyleCnt="0"/>
      <dgm:spPr/>
    </dgm:pt>
    <dgm:pt modelId="{E93EB98C-1DF7-40FB-892B-A177DAB8DFBC}" type="pres">
      <dgm:prSet presAssocID="{63834C98-EEFD-48FF-930F-75C07756A57B}" presName="childText" presStyleLbl="conFgAcc1" presStyleIdx="1" presStyleCnt="5">
        <dgm:presLayoutVars>
          <dgm:bulletEnabled val="1"/>
        </dgm:presLayoutVars>
      </dgm:prSet>
      <dgm:spPr/>
    </dgm:pt>
    <dgm:pt modelId="{1E4555A2-763E-4CC5-9EBE-4F564F74D066}" type="pres">
      <dgm:prSet presAssocID="{2A1B2512-25EC-4BD9-886F-1FE9AA29F99E}" presName="spaceBetweenRectangles" presStyleCnt="0"/>
      <dgm:spPr/>
    </dgm:pt>
    <dgm:pt modelId="{F6321F2A-7E81-496A-BEFF-F27115F9782F}" type="pres">
      <dgm:prSet presAssocID="{FF28E6CF-756C-44A8-8F61-6006BBE902E2}" presName="parentLin" presStyleCnt="0"/>
      <dgm:spPr/>
    </dgm:pt>
    <dgm:pt modelId="{13EDE22D-80D3-4D6C-85EF-7A7279750020}" type="pres">
      <dgm:prSet presAssocID="{FF28E6CF-756C-44A8-8F61-6006BBE902E2}" presName="parentLeftMargin" presStyleLbl="node1" presStyleIdx="1" presStyleCnt="5"/>
      <dgm:spPr/>
    </dgm:pt>
    <dgm:pt modelId="{9BB5C541-920D-4330-9C8D-D3200A8D1C22}" type="pres">
      <dgm:prSet presAssocID="{FF28E6CF-756C-44A8-8F61-6006BBE902E2}" presName="parentText" presStyleLbl="node1" presStyleIdx="2" presStyleCnt="5">
        <dgm:presLayoutVars>
          <dgm:chMax val="0"/>
          <dgm:bulletEnabled val="1"/>
        </dgm:presLayoutVars>
      </dgm:prSet>
      <dgm:spPr/>
    </dgm:pt>
    <dgm:pt modelId="{3B6D03C8-A3E4-4BFB-BA9B-017DB89C8E5B}" type="pres">
      <dgm:prSet presAssocID="{FF28E6CF-756C-44A8-8F61-6006BBE902E2}" presName="negativeSpace" presStyleCnt="0"/>
      <dgm:spPr/>
    </dgm:pt>
    <dgm:pt modelId="{BAA385B4-2177-455C-9053-6018D1C17D23}" type="pres">
      <dgm:prSet presAssocID="{FF28E6CF-756C-44A8-8F61-6006BBE902E2}" presName="childText" presStyleLbl="conFgAcc1" presStyleIdx="2" presStyleCnt="5">
        <dgm:presLayoutVars>
          <dgm:bulletEnabled val="1"/>
        </dgm:presLayoutVars>
      </dgm:prSet>
      <dgm:spPr/>
    </dgm:pt>
    <dgm:pt modelId="{13C60FF0-FE21-4B46-AC3A-57F8152D178A}" type="pres">
      <dgm:prSet presAssocID="{6132097D-AF39-4918-88BE-BCDAE5A92D55}" presName="spaceBetweenRectangles" presStyleCnt="0"/>
      <dgm:spPr/>
    </dgm:pt>
    <dgm:pt modelId="{85E1CB8B-DCA9-4506-8DD0-D51FE5D0BE4E}" type="pres">
      <dgm:prSet presAssocID="{9CA54597-303F-431C-A59F-E0A44AF8A699}" presName="parentLin" presStyleCnt="0"/>
      <dgm:spPr/>
    </dgm:pt>
    <dgm:pt modelId="{83DE9127-E662-4631-AD5C-8AFE49B59B91}" type="pres">
      <dgm:prSet presAssocID="{9CA54597-303F-431C-A59F-E0A44AF8A699}" presName="parentLeftMargin" presStyleLbl="node1" presStyleIdx="2" presStyleCnt="5"/>
      <dgm:spPr/>
    </dgm:pt>
    <dgm:pt modelId="{B4474398-556F-46E4-BBF4-D76E61A6D4B9}" type="pres">
      <dgm:prSet presAssocID="{9CA54597-303F-431C-A59F-E0A44AF8A699}" presName="parentText" presStyleLbl="node1" presStyleIdx="3" presStyleCnt="5">
        <dgm:presLayoutVars>
          <dgm:chMax val="0"/>
          <dgm:bulletEnabled val="1"/>
        </dgm:presLayoutVars>
      </dgm:prSet>
      <dgm:spPr/>
    </dgm:pt>
    <dgm:pt modelId="{915550E9-3D37-49D6-B678-C59B41B314D0}" type="pres">
      <dgm:prSet presAssocID="{9CA54597-303F-431C-A59F-E0A44AF8A699}" presName="negativeSpace" presStyleCnt="0"/>
      <dgm:spPr/>
    </dgm:pt>
    <dgm:pt modelId="{8040B1FA-E7A1-4816-A03B-058322ACF511}" type="pres">
      <dgm:prSet presAssocID="{9CA54597-303F-431C-A59F-E0A44AF8A699}" presName="childText" presStyleLbl="conFgAcc1" presStyleIdx="3" presStyleCnt="5">
        <dgm:presLayoutVars>
          <dgm:bulletEnabled val="1"/>
        </dgm:presLayoutVars>
      </dgm:prSet>
      <dgm:spPr/>
    </dgm:pt>
    <dgm:pt modelId="{AAD7D775-31B0-43FA-BA5D-C6415892EE55}" type="pres">
      <dgm:prSet presAssocID="{6FFC1748-BC17-45AB-9FA2-BBC9823735AD}" presName="spaceBetweenRectangles" presStyleCnt="0"/>
      <dgm:spPr/>
    </dgm:pt>
    <dgm:pt modelId="{79752404-73FB-426E-9ECD-CECAF99AFF8C}" type="pres">
      <dgm:prSet presAssocID="{650DFE6C-7D74-4CAF-98A1-FF099A0E6E8A}" presName="parentLin" presStyleCnt="0"/>
      <dgm:spPr/>
    </dgm:pt>
    <dgm:pt modelId="{F78E6341-184A-4C1E-98FE-8647365285D7}" type="pres">
      <dgm:prSet presAssocID="{650DFE6C-7D74-4CAF-98A1-FF099A0E6E8A}" presName="parentLeftMargin" presStyleLbl="node1" presStyleIdx="3" presStyleCnt="5"/>
      <dgm:spPr/>
    </dgm:pt>
    <dgm:pt modelId="{5B878EEC-14DF-4885-AD7F-5055C76E8283}" type="pres">
      <dgm:prSet presAssocID="{650DFE6C-7D74-4CAF-98A1-FF099A0E6E8A}" presName="parentText" presStyleLbl="node1" presStyleIdx="4" presStyleCnt="5">
        <dgm:presLayoutVars>
          <dgm:chMax val="0"/>
          <dgm:bulletEnabled val="1"/>
        </dgm:presLayoutVars>
      </dgm:prSet>
      <dgm:spPr/>
    </dgm:pt>
    <dgm:pt modelId="{2DD63E2E-2BFF-4B6C-B1E6-B715008E6ABE}" type="pres">
      <dgm:prSet presAssocID="{650DFE6C-7D74-4CAF-98A1-FF099A0E6E8A}" presName="negativeSpace" presStyleCnt="0"/>
      <dgm:spPr/>
    </dgm:pt>
    <dgm:pt modelId="{7DB6A15D-C022-4EB2-B9F6-F14D47786DDF}" type="pres">
      <dgm:prSet presAssocID="{650DFE6C-7D74-4CAF-98A1-FF099A0E6E8A}" presName="childText" presStyleLbl="conFgAcc1" presStyleIdx="4" presStyleCnt="5">
        <dgm:presLayoutVars>
          <dgm:bulletEnabled val="1"/>
        </dgm:presLayoutVars>
      </dgm:prSet>
      <dgm:spPr/>
    </dgm:pt>
  </dgm:ptLst>
  <dgm:cxnLst>
    <dgm:cxn modelId="{3E5A051A-2638-4514-B176-CAEDA094C19A}" type="presOf" srcId="{63834C98-EEFD-48FF-930F-75C07756A57B}" destId="{9D787015-90A1-4234-A38B-8A31C57D0B57}" srcOrd="0" destOrd="0" presId="urn:microsoft.com/office/officeart/2005/8/layout/list1"/>
    <dgm:cxn modelId="{704E5F2E-9E0C-4D86-9D94-D718FACB3608}" srcId="{3B77996E-A0F1-4429-A2D6-F66673A925DD}" destId="{63834C98-EEFD-48FF-930F-75C07756A57B}" srcOrd="1" destOrd="0" parTransId="{51EE9442-21BD-407D-9BFF-F76B57EC6973}" sibTransId="{2A1B2512-25EC-4BD9-886F-1FE9AA29F99E}"/>
    <dgm:cxn modelId="{E0F7A445-907F-4073-8BAB-E86561D8418B}" type="presOf" srcId="{9CA54597-303F-431C-A59F-E0A44AF8A699}" destId="{83DE9127-E662-4631-AD5C-8AFE49B59B91}" srcOrd="0" destOrd="0" presId="urn:microsoft.com/office/officeart/2005/8/layout/list1"/>
    <dgm:cxn modelId="{5D77BD69-7D38-43AD-850D-6ADB06931462}" type="presOf" srcId="{FF28E6CF-756C-44A8-8F61-6006BBE902E2}" destId="{13EDE22D-80D3-4D6C-85EF-7A7279750020}" srcOrd="0" destOrd="0" presId="urn:microsoft.com/office/officeart/2005/8/layout/list1"/>
    <dgm:cxn modelId="{2078BB4D-95E9-440A-8F8E-12FFBEA084EA}" srcId="{3B77996E-A0F1-4429-A2D6-F66673A925DD}" destId="{9CA54597-303F-431C-A59F-E0A44AF8A699}" srcOrd="3" destOrd="0" parTransId="{53503E15-275E-4E05-AE38-0C632404B2DC}" sibTransId="{6FFC1748-BC17-45AB-9FA2-BBC9823735AD}"/>
    <dgm:cxn modelId="{B53EDD55-4423-42C7-8A09-F593C46827B1}" type="presOf" srcId="{54C67629-D3CF-42D7-B50C-BA5AAEE3B532}" destId="{4FBDDF8E-2A52-480A-9A2F-5F8216DC6315}" srcOrd="1" destOrd="0" presId="urn:microsoft.com/office/officeart/2005/8/layout/list1"/>
    <dgm:cxn modelId="{10AE2676-1BAB-49AB-8D7D-21D47D474050}" srcId="{3B77996E-A0F1-4429-A2D6-F66673A925DD}" destId="{650DFE6C-7D74-4CAF-98A1-FF099A0E6E8A}" srcOrd="4" destOrd="0" parTransId="{963283BF-FE05-4FA2-9336-5A7B8FB9E566}" sibTransId="{A89292FE-7D38-410A-9EF3-A075B1462A90}"/>
    <dgm:cxn modelId="{C013415A-9A6B-4A26-B36E-473DD87E306C}" srcId="{3B77996E-A0F1-4429-A2D6-F66673A925DD}" destId="{54C67629-D3CF-42D7-B50C-BA5AAEE3B532}" srcOrd="0" destOrd="0" parTransId="{FA680AB0-76A1-4515-860B-82877E20BE2D}" sibTransId="{3A5BAB79-2209-46DA-83BE-41E278E29F20}"/>
    <dgm:cxn modelId="{194299AB-8B84-4B45-ACF9-B1AE47CD2DEB}" type="presOf" srcId="{54C67629-D3CF-42D7-B50C-BA5AAEE3B532}" destId="{02D13302-297E-46FE-983C-76E75F14EEF2}" srcOrd="0" destOrd="0" presId="urn:microsoft.com/office/officeart/2005/8/layout/list1"/>
    <dgm:cxn modelId="{0A0FF6B0-0DFB-4541-9A61-70A6A292A396}" type="presOf" srcId="{650DFE6C-7D74-4CAF-98A1-FF099A0E6E8A}" destId="{F78E6341-184A-4C1E-98FE-8647365285D7}" srcOrd="0" destOrd="0" presId="urn:microsoft.com/office/officeart/2005/8/layout/list1"/>
    <dgm:cxn modelId="{A5442BB5-8FFF-46D7-915A-2779611F410D}" type="presOf" srcId="{3B77996E-A0F1-4429-A2D6-F66673A925DD}" destId="{64A8D7A5-6BA2-481F-B2B7-2E98B0929DB7}" srcOrd="0" destOrd="0" presId="urn:microsoft.com/office/officeart/2005/8/layout/list1"/>
    <dgm:cxn modelId="{8EFF37CA-BBE2-435C-A3E2-1FAE56D2CEAF}" type="presOf" srcId="{63834C98-EEFD-48FF-930F-75C07756A57B}" destId="{AC758C3F-6D3B-441F-9786-223922E15D63}" srcOrd="1" destOrd="0" presId="urn:microsoft.com/office/officeart/2005/8/layout/list1"/>
    <dgm:cxn modelId="{971988D4-79CB-4DDC-BA90-A8DF04B9F28A}" type="presOf" srcId="{9CA54597-303F-431C-A59F-E0A44AF8A699}" destId="{B4474398-556F-46E4-BBF4-D76E61A6D4B9}" srcOrd="1" destOrd="0" presId="urn:microsoft.com/office/officeart/2005/8/layout/list1"/>
    <dgm:cxn modelId="{9FA8E7D9-97D8-4E95-9DCE-DB778D4B295A}" type="presOf" srcId="{FF28E6CF-756C-44A8-8F61-6006BBE902E2}" destId="{9BB5C541-920D-4330-9C8D-D3200A8D1C22}" srcOrd="1" destOrd="0" presId="urn:microsoft.com/office/officeart/2005/8/layout/list1"/>
    <dgm:cxn modelId="{7BB951E8-F5DB-4237-A6B5-8C52262CE016}" srcId="{3B77996E-A0F1-4429-A2D6-F66673A925DD}" destId="{FF28E6CF-756C-44A8-8F61-6006BBE902E2}" srcOrd="2" destOrd="0" parTransId="{B0F4EC85-B9EA-4487-AEAC-4AD9037880DC}" sibTransId="{6132097D-AF39-4918-88BE-BCDAE5A92D55}"/>
    <dgm:cxn modelId="{9B4B20F9-754D-4556-82A6-811D3CF05B8D}" type="presOf" srcId="{650DFE6C-7D74-4CAF-98A1-FF099A0E6E8A}" destId="{5B878EEC-14DF-4885-AD7F-5055C76E8283}" srcOrd="1" destOrd="0" presId="urn:microsoft.com/office/officeart/2005/8/layout/list1"/>
    <dgm:cxn modelId="{703E61C5-260E-42FB-88B2-04CAF5A1D76C}" type="presParOf" srcId="{64A8D7A5-6BA2-481F-B2B7-2E98B0929DB7}" destId="{6CC70AF5-1311-4356-A710-30A36A808555}" srcOrd="0" destOrd="0" presId="urn:microsoft.com/office/officeart/2005/8/layout/list1"/>
    <dgm:cxn modelId="{C8D925F0-BF15-43C7-8531-6816F692A945}" type="presParOf" srcId="{6CC70AF5-1311-4356-A710-30A36A808555}" destId="{02D13302-297E-46FE-983C-76E75F14EEF2}" srcOrd="0" destOrd="0" presId="urn:microsoft.com/office/officeart/2005/8/layout/list1"/>
    <dgm:cxn modelId="{3349988C-F6D5-4E9E-9CEA-2125E4F9EC1A}" type="presParOf" srcId="{6CC70AF5-1311-4356-A710-30A36A808555}" destId="{4FBDDF8E-2A52-480A-9A2F-5F8216DC6315}" srcOrd="1" destOrd="0" presId="urn:microsoft.com/office/officeart/2005/8/layout/list1"/>
    <dgm:cxn modelId="{7A73FFB2-CD99-46DD-8F78-E11CD4AEEFFA}" type="presParOf" srcId="{64A8D7A5-6BA2-481F-B2B7-2E98B0929DB7}" destId="{9A9CEB8C-1B60-46DE-972A-14B727549C89}" srcOrd="1" destOrd="0" presId="urn:microsoft.com/office/officeart/2005/8/layout/list1"/>
    <dgm:cxn modelId="{07F06307-6F60-48BE-B7C6-53104EBE59CD}" type="presParOf" srcId="{64A8D7A5-6BA2-481F-B2B7-2E98B0929DB7}" destId="{91F909CA-0C3A-48C3-88D7-C86DFC2A3069}" srcOrd="2" destOrd="0" presId="urn:microsoft.com/office/officeart/2005/8/layout/list1"/>
    <dgm:cxn modelId="{FF512684-9761-45ED-82AF-FA9CD91BA044}" type="presParOf" srcId="{64A8D7A5-6BA2-481F-B2B7-2E98B0929DB7}" destId="{9F769B72-559F-463C-963F-DE37022A005B}" srcOrd="3" destOrd="0" presId="urn:microsoft.com/office/officeart/2005/8/layout/list1"/>
    <dgm:cxn modelId="{4AD1B83A-3D7E-4344-B43E-3D868F6B9825}" type="presParOf" srcId="{64A8D7A5-6BA2-481F-B2B7-2E98B0929DB7}" destId="{8127F9CC-2387-4869-B0D1-08C8F4881319}" srcOrd="4" destOrd="0" presId="urn:microsoft.com/office/officeart/2005/8/layout/list1"/>
    <dgm:cxn modelId="{EE2427AA-9E1B-4055-B834-5C8E46A41DD1}" type="presParOf" srcId="{8127F9CC-2387-4869-B0D1-08C8F4881319}" destId="{9D787015-90A1-4234-A38B-8A31C57D0B57}" srcOrd="0" destOrd="0" presId="urn:microsoft.com/office/officeart/2005/8/layout/list1"/>
    <dgm:cxn modelId="{923AA03E-8205-4870-B1F2-EDD760ED2568}" type="presParOf" srcId="{8127F9CC-2387-4869-B0D1-08C8F4881319}" destId="{AC758C3F-6D3B-441F-9786-223922E15D63}" srcOrd="1" destOrd="0" presId="urn:microsoft.com/office/officeart/2005/8/layout/list1"/>
    <dgm:cxn modelId="{542E6BFA-8C82-46C9-AA70-57CF3BCFC82A}" type="presParOf" srcId="{64A8D7A5-6BA2-481F-B2B7-2E98B0929DB7}" destId="{A09FEE04-2979-4436-B925-9DB40A947272}" srcOrd="5" destOrd="0" presId="urn:microsoft.com/office/officeart/2005/8/layout/list1"/>
    <dgm:cxn modelId="{7E003DC8-BDC8-494E-A3AB-692B3E1D27F4}" type="presParOf" srcId="{64A8D7A5-6BA2-481F-B2B7-2E98B0929DB7}" destId="{E93EB98C-1DF7-40FB-892B-A177DAB8DFBC}" srcOrd="6" destOrd="0" presId="urn:microsoft.com/office/officeart/2005/8/layout/list1"/>
    <dgm:cxn modelId="{243F0AD9-0BC1-452C-9A8E-91039799AAFB}" type="presParOf" srcId="{64A8D7A5-6BA2-481F-B2B7-2E98B0929DB7}" destId="{1E4555A2-763E-4CC5-9EBE-4F564F74D066}" srcOrd="7" destOrd="0" presId="urn:microsoft.com/office/officeart/2005/8/layout/list1"/>
    <dgm:cxn modelId="{A399FED1-7D51-4FEF-83B6-07C4F0E1576D}" type="presParOf" srcId="{64A8D7A5-6BA2-481F-B2B7-2E98B0929DB7}" destId="{F6321F2A-7E81-496A-BEFF-F27115F9782F}" srcOrd="8" destOrd="0" presId="urn:microsoft.com/office/officeart/2005/8/layout/list1"/>
    <dgm:cxn modelId="{ECC849B1-F3F1-411D-AF27-8839DC0FB3CB}" type="presParOf" srcId="{F6321F2A-7E81-496A-BEFF-F27115F9782F}" destId="{13EDE22D-80D3-4D6C-85EF-7A7279750020}" srcOrd="0" destOrd="0" presId="urn:microsoft.com/office/officeart/2005/8/layout/list1"/>
    <dgm:cxn modelId="{5E556113-41BA-43D4-9B6D-2805577D8635}" type="presParOf" srcId="{F6321F2A-7E81-496A-BEFF-F27115F9782F}" destId="{9BB5C541-920D-4330-9C8D-D3200A8D1C22}" srcOrd="1" destOrd="0" presId="urn:microsoft.com/office/officeart/2005/8/layout/list1"/>
    <dgm:cxn modelId="{4613FA36-159F-47BD-B930-832A6C45C64B}" type="presParOf" srcId="{64A8D7A5-6BA2-481F-B2B7-2E98B0929DB7}" destId="{3B6D03C8-A3E4-4BFB-BA9B-017DB89C8E5B}" srcOrd="9" destOrd="0" presId="urn:microsoft.com/office/officeart/2005/8/layout/list1"/>
    <dgm:cxn modelId="{A5828FDB-2497-4B7F-94C2-72021787161A}" type="presParOf" srcId="{64A8D7A5-6BA2-481F-B2B7-2E98B0929DB7}" destId="{BAA385B4-2177-455C-9053-6018D1C17D23}" srcOrd="10" destOrd="0" presId="urn:microsoft.com/office/officeart/2005/8/layout/list1"/>
    <dgm:cxn modelId="{3B066876-4CCD-433B-B127-57F58763E24C}" type="presParOf" srcId="{64A8D7A5-6BA2-481F-B2B7-2E98B0929DB7}" destId="{13C60FF0-FE21-4B46-AC3A-57F8152D178A}" srcOrd="11" destOrd="0" presId="urn:microsoft.com/office/officeart/2005/8/layout/list1"/>
    <dgm:cxn modelId="{6B6CDDC1-D170-4BD4-B414-EDC6FA4602AD}" type="presParOf" srcId="{64A8D7A5-6BA2-481F-B2B7-2E98B0929DB7}" destId="{85E1CB8B-DCA9-4506-8DD0-D51FE5D0BE4E}" srcOrd="12" destOrd="0" presId="urn:microsoft.com/office/officeart/2005/8/layout/list1"/>
    <dgm:cxn modelId="{5E606ACA-C428-4E4E-8712-992AEE63AA88}" type="presParOf" srcId="{85E1CB8B-DCA9-4506-8DD0-D51FE5D0BE4E}" destId="{83DE9127-E662-4631-AD5C-8AFE49B59B91}" srcOrd="0" destOrd="0" presId="urn:microsoft.com/office/officeart/2005/8/layout/list1"/>
    <dgm:cxn modelId="{70BA7724-DEA8-4B33-9C73-A27F165E9A04}" type="presParOf" srcId="{85E1CB8B-DCA9-4506-8DD0-D51FE5D0BE4E}" destId="{B4474398-556F-46E4-BBF4-D76E61A6D4B9}" srcOrd="1" destOrd="0" presId="urn:microsoft.com/office/officeart/2005/8/layout/list1"/>
    <dgm:cxn modelId="{B4DB6B54-DEF3-4643-80CF-B72D4C201BA5}" type="presParOf" srcId="{64A8D7A5-6BA2-481F-B2B7-2E98B0929DB7}" destId="{915550E9-3D37-49D6-B678-C59B41B314D0}" srcOrd="13" destOrd="0" presId="urn:microsoft.com/office/officeart/2005/8/layout/list1"/>
    <dgm:cxn modelId="{F21974A6-E729-4E91-AB4D-F0E642959B2A}" type="presParOf" srcId="{64A8D7A5-6BA2-481F-B2B7-2E98B0929DB7}" destId="{8040B1FA-E7A1-4816-A03B-058322ACF511}" srcOrd="14" destOrd="0" presId="urn:microsoft.com/office/officeart/2005/8/layout/list1"/>
    <dgm:cxn modelId="{66FEEEB7-164E-4173-A621-338EED934E11}" type="presParOf" srcId="{64A8D7A5-6BA2-481F-B2B7-2E98B0929DB7}" destId="{AAD7D775-31B0-43FA-BA5D-C6415892EE55}" srcOrd="15" destOrd="0" presId="urn:microsoft.com/office/officeart/2005/8/layout/list1"/>
    <dgm:cxn modelId="{960C32F9-1092-41C2-9502-69E167110B53}" type="presParOf" srcId="{64A8D7A5-6BA2-481F-B2B7-2E98B0929DB7}" destId="{79752404-73FB-426E-9ECD-CECAF99AFF8C}" srcOrd="16" destOrd="0" presId="urn:microsoft.com/office/officeart/2005/8/layout/list1"/>
    <dgm:cxn modelId="{4C7CF116-2AA2-4DF5-8F51-5C7A0286F732}" type="presParOf" srcId="{79752404-73FB-426E-9ECD-CECAF99AFF8C}" destId="{F78E6341-184A-4C1E-98FE-8647365285D7}" srcOrd="0" destOrd="0" presId="urn:microsoft.com/office/officeart/2005/8/layout/list1"/>
    <dgm:cxn modelId="{62AFCD61-AB51-4A8B-9438-ED86A475F66A}" type="presParOf" srcId="{79752404-73FB-426E-9ECD-CECAF99AFF8C}" destId="{5B878EEC-14DF-4885-AD7F-5055C76E8283}" srcOrd="1" destOrd="0" presId="urn:microsoft.com/office/officeart/2005/8/layout/list1"/>
    <dgm:cxn modelId="{6A72CE2E-BCB5-4F0C-8D04-B14A6E1CEE1E}" type="presParOf" srcId="{64A8D7A5-6BA2-481F-B2B7-2E98B0929DB7}" destId="{2DD63E2E-2BFF-4B6C-B1E6-B715008E6ABE}" srcOrd="17" destOrd="0" presId="urn:microsoft.com/office/officeart/2005/8/layout/list1"/>
    <dgm:cxn modelId="{A9AC804A-9B74-43E1-ADE3-9AD48B378F8B}" type="presParOf" srcId="{64A8D7A5-6BA2-481F-B2B7-2E98B0929DB7}" destId="{7DB6A15D-C022-4EB2-B9F6-F14D47786DDF}" srcOrd="18"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57FF4B-F65D-47E4-8F65-2D81675654B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6FD22EE-469B-4A2B-BFA1-6A280210B891}">
      <dgm:prSet/>
      <dgm:spPr/>
      <dgm:t>
        <a:bodyPr/>
        <a:lstStyle/>
        <a:p>
          <a:pPr>
            <a:defRPr cap="all"/>
          </a:pPr>
          <a:r>
            <a:rPr lang="en-GB"/>
            <a:t>Resources Available</a:t>
          </a:r>
          <a:endParaRPr lang="en-US"/>
        </a:p>
      </dgm:t>
    </dgm:pt>
    <dgm:pt modelId="{2DF9AB37-6E20-4770-9D8E-EA27424CCB6F}" type="parTrans" cxnId="{22ADB479-4F29-4136-B5BE-DC7C2B58F58F}">
      <dgm:prSet/>
      <dgm:spPr/>
      <dgm:t>
        <a:bodyPr/>
        <a:lstStyle/>
        <a:p>
          <a:endParaRPr lang="en-US"/>
        </a:p>
      </dgm:t>
    </dgm:pt>
    <dgm:pt modelId="{02C54DE8-D36C-4F97-81A9-C3F163ADA797}" type="sibTrans" cxnId="{22ADB479-4F29-4136-B5BE-DC7C2B58F58F}">
      <dgm:prSet/>
      <dgm:spPr/>
      <dgm:t>
        <a:bodyPr/>
        <a:lstStyle/>
        <a:p>
          <a:endParaRPr lang="en-US"/>
        </a:p>
      </dgm:t>
    </dgm:pt>
    <dgm:pt modelId="{5C3CA6F5-B011-4C8C-BA53-A0837D31639F}">
      <dgm:prSet/>
      <dgm:spPr/>
      <dgm:t>
        <a:bodyPr/>
        <a:lstStyle/>
        <a:p>
          <a:pPr>
            <a:defRPr cap="all"/>
          </a:pPr>
          <a:r>
            <a:rPr lang="en-GB"/>
            <a:t>Engagement in online activities</a:t>
          </a:r>
          <a:endParaRPr lang="en-US"/>
        </a:p>
      </dgm:t>
    </dgm:pt>
    <dgm:pt modelId="{98515A68-BA1B-4325-9A0F-9FCC1158B057}" type="parTrans" cxnId="{D770DE94-67DD-46C4-966B-95E9AAA2A4AB}">
      <dgm:prSet/>
      <dgm:spPr/>
      <dgm:t>
        <a:bodyPr/>
        <a:lstStyle/>
        <a:p>
          <a:endParaRPr lang="en-US"/>
        </a:p>
      </dgm:t>
    </dgm:pt>
    <dgm:pt modelId="{1AA14675-4F59-401B-A81D-FD195C85F6F2}" type="sibTrans" cxnId="{D770DE94-67DD-46C4-966B-95E9AAA2A4AB}">
      <dgm:prSet/>
      <dgm:spPr/>
      <dgm:t>
        <a:bodyPr/>
        <a:lstStyle/>
        <a:p>
          <a:endParaRPr lang="en-US"/>
        </a:p>
      </dgm:t>
    </dgm:pt>
    <dgm:pt modelId="{3CDBDAA5-B518-4086-A388-7C4DCB6752E3}">
      <dgm:prSet/>
      <dgm:spPr/>
      <dgm:t>
        <a:bodyPr/>
        <a:lstStyle/>
        <a:p>
          <a:pPr>
            <a:defRPr cap="all"/>
          </a:pPr>
          <a:r>
            <a:rPr lang="en-GB"/>
            <a:t>Further reading</a:t>
          </a:r>
          <a:endParaRPr lang="en-US"/>
        </a:p>
      </dgm:t>
    </dgm:pt>
    <dgm:pt modelId="{06A94E63-1BA9-4D66-A076-23F7EA638B1B}" type="parTrans" cxnId="{B42EC022-9039-49C7-90CF-79B54B951750}">
      <dgm:prSet/>
      <dgm:spPr/>
      <dgm:t>
        <a:bodyPr/>
        <a:lstStyle/>
        <a:p>
          <a:endParaRPr lang="en-US"/>
        </a:p>
      </dgm:t>
    </dgm:pt>
    <dgm:pt modelId="{B963616F-6093-4D09-A454-B33476BD84DF}" type="sibTrans" cxnId="{B42EC022-9039-49C7-90CF-79B54B951750}">
      <dgm:prSet/>
      <dgm:spPr/>
      <dgm:t>
        <a:bodyPr/>
        <a:lstStyle/>
        <a:p>
          <a:endParaRPr lang="en-US"/>
        </a:p>
      </dgm:t>
    </dgm:pt>
    <dgm:pt modelId="{F3716FC6-EC60-43DB-8ECF-8C241B9349EB}" type="pres">
      <dgm:prSet presAssocID="{7857FF4B-F65D-47E4-8F65-2D81675654BB}" presName="root" presStyleCnt="0">
        <dgm:presLayoutVars>
          <dgm:dir/>
          <dgm:resizeHandles val="exact"/>
        </dgm:presLayoutVars>
      </dgm:prSet>
      <dgm:spPr/>
    </dgm:pt>
    <dgm:pt modelId="{64AC0241-38BA-4FBB-B9E5-5CC1BF1A3EE3}" type="pres">
      <dgm:prSet presAssocID="{E6FD22EE-469B-4A2B-BFA1-6A280210B891}" presName="compNode" presStyleCnt="0"/>
      <dgm:spPr/>
    </dgm:pt>
    <dgm:pt modelId="{1958DA09-F2E2-49D2-914F-8C19756AEDC9}" type="pres">
      <dgm:prSet presAssocID="{E6FD22EE-469B-4A2B-BFA1-6A280210B891}" presName="iconBgRect" presStyleLbl="bgShp" presStyleIdx="0" presStyleCnt="3"/>
      <dgm:spPr>
        <a:prstGeom prst="round2DiagRect">
          <a:avLst>
            <a:gd name="adj1" fmla="val 29727"/>
            <a:gd name="adj2" fmla="val 0"/>
          </a:avLst>
        </a:prstGeom>
      </dgm:spPr>
    </dgm:pt>
    <dgm:pt modelId="{18E360B4-7F0E-433A-B678-114C1C7FA95C}" type="pres">
      <dgm:prSet presAssocID="{E6FD22EE-469B-4A2B-BFA1-6A280210B89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254DB96A-1056-4444-9802-21FEDCD21D1F}" type="pres">
      <dgm:prSet presAssocID="{E6FD22EE-469B-4A2B-BFA1-6A280210B891}" presName="spaceRect" presStyleCnt="0"/>
      <dgm:spPr/>
    </dgm:pt>
    <dgm:pt modelId="{CF5E993D-B837-4C95-8FDF-1639D602BF84}" type="pres">
      <dgm:prSet presAssocID="{E6FD22EE-469B-4A2B-BFA1-6A280210B891}" presName="textRect" presStyleLbl="revTx" presStyleIdx="0" presStyleCnt="3">
        <dgm:presLayoutVars>
          <dgm:chMax val="1"/>
          <dgm:chPref val="1"/>
        </dgm:presLayoutVars>
      </dgm:prSet>
      <dgm:spPr/>
    </dgm:pt>
    <dgm:pt modelId="{342ABF12-7AD6-4035-99D0-1FC0A4D21457}" type="pres">
      <dgm:prSet presAssocID="{02C54DE8-D36C-4F97-81A9-C3F163ADA797}" presName="sibTrans" presStyleCnt="0"/>
      <dgm:spPr/>
    </dgm:pt>
    <dgm:pt modelId="{33671A27-CBAC-4A41-9E08-0F8958D9D30C}" type="pres">
      <dgm:prSet presAssocID="{5C3CA6F5-B011-4C8C-BA53-A0837D31639F}" presName="compNode" presStyleCnt="0"/>
      <dgm:spPr/>
    </dgm:pt>
    <dgm:pt modelId="{3AEB013F-CEC1-49A5-920C-FB945433753F}" type="pres">
      <dgm:prSet presAssocID="{5C3CA6F5-B011-4C8C-BA53-A0837D31639F}" presName="iconBgRect" presStyleLbl="bgShp" presStyleIdx="1" presStyleCnt="3"/>
      <dgm:spPr>
        <a:prstGeom prst="round2DiagRect">
          <a:avLst>
            <a:gd name="adj1" fmla="val 29727"/>
            <a:gd name="adj2" fmla="val 0"/>
          </a:avLst>
        </a:prstGeom>
      </dgm:spPr>
    </dgm:pt>
    <dgm:pt modelId="{40767FF9-5C55-4FAB-8768-D3BEA6225589}" type="pres">
      <dgm:prSet presAssocID="{5C3CA6F5-B011-4C8C-BA53-A0837D31639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a:ext>
      </dgm:extLst>
    </dgm:pt>
    <dgm:pt modelId="{3ABD6D5A-48D8-4CF1-A801-7B338818CF49}" type="pres">
      <dgm:prSet presAssocID="{5C3CA6F5-B011-4C8C-BA53-A0837D31639F}" presName="spaceRect" presStyleCnt="0"/>
      <dgm:spPr/>
    </dgm:pt>
    <dgm:pt modelId="{D3018F81-6431-4AB1-B988-A1AF4C262688}" type="pres">
      <dgm:prSet presAssocID="{5C3CA6F5-B011-4C8C-BA53-A0837D31639F}" presName="textRect" presStyleLbl="revTx" presStyleIdx="1" presStyleCnt="3">
        <dgm:presLayoutVars>
          <dgm:chMax val="1"/>
          <dgm:chPref val="1"/>
        </dgm:presLayoutVars>
      </dgm:prSet>
      <dgm:spPr/>
    </dgm:pt>
    <dgm:pt modelId="{D0C3A7AD-282D-4C54-ACF3-1BA2BA3BCFB9}" type="pres">
      <dgm:prSet presAssocID="{1AA14675-4F59-401B-A81D-FD195C85F6F2}" presName="sibTrans" presStyleCnt="0"/>
      <dgm:spPr/>
    </dgm:pt>
    <dgm:pt modelId="{F652F141-331B-4E50-AA14-DDA83A6718DE}" type="pres">
      <dgm:prSet presAssocID="{3CDBDAA5-B518-4086-A388-7C4DCB6752E3}" presName="compNode" presStyleCnt="0"/>
      <dgm:spPr/>
    </dgm:pt>
    <dgm:pt modelId="{5CE20DA1-5468-4258-B9FA-253FCEADFB1D}" type="pres">
      <dgm:prSet presAssocID="{3CDBDAA5-B518-4086-A388-7C4DCB6752E3}" presName="iconBgRect" presStyleLbl="bgShp" presStyleIdx="2" presStyleCnt="3"/>
      <dgm:spPr>
        <a:prstGeom prst="round2DiagRect">
          <a:avLst>
            <a:gd name="adj1" fmla="val 29727"/>
            <a:gd name="adj2" fmla="val 0"/>
          </a:avLst>
        </a:prstGeom>
      </dgm:spPr>
    </dgm:pt>
    <dgm:pt modelId="{B223C37B-17C8-40E7-8EFF-D57F237BB346}" type="pres">
      <dgm:prSet presAssocID="{3CDBDAA5-B518-4086-A388-7C4DCB6752E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Book"/>
        </a:ext>
      </dgm:extLst>
    </dgm:pt>
    <dgm:pt modelId="{EE09477A-F174-49FD-AF50-3BC39291BE16}" type="pres">
      <dgm:prSet presAssocID="{3CDBDAA5-B518-4086-A388-7C4DCB6752E3}" presName="spaceRect" presStyleCnt="0"/>
      <dgm:spPr/>
    </dgm:pt>
    <dgm:pt modelId="{67CA623A-7303-413E-A30E-04D9A3E2D862}" type="pres">
      <dgm:prSet presAssocID="{3CDBDAA5-B518-4086-A388-7C4DCB6752E3}" presName="textRect" presStyleLbl="revTx" presStyleIdx="2" presStyleCnt="3">
        <dgm:presLayoutVars>
          <dgm:chMax val="1"/>
          <dgm:chPref val="1"/>
        </dgm:presLayoutVars>
      </dgm:prSet>
      <dgm:spPr/>
    </dgm:pt>
  </dgm:ptLst>
  <dgm:cxnLst>
    <dgm:cxn modelId="{CA4B3905-89A7-4A35-895C-ACC8631FA336}" type="presOf" srcId="{7857FF4B-F65D-47E4-8F65-2D81675654BB}" destId="{F3716FC6-EC60-43DB-8ECF-8C241B9349EB}" srcOrd="0" destOrd="0" presId="urn:microsoft.com/office/officeart/2018/5/layout/IconLeafLabelList"/>
    <dgm:cxn modelId="{B42EC022-9039-49C7-90CF-79B54B951750}" srcId="{7857FF4B-F65D-47E4-8F65-2D81675654BB}" destId="{3CDBDAA5-B518-4086-A388-7C4DCB6752E3}" srcOrd="2" destOrd="0" parTransId="{06A94E63-1BA9-4D66-A076-23F7EA638B1B}" sibTransId="{B963616F-6093-4D09-A454-B33476BD84DF}"/>
    <dgm:cxn modelId="{B076153A-1F66-421B-8EF4-6F4AEB2859E7}" type="presOf" srcId="{E6FD22EE-469B-4A2B-BFA1-6A280210B891}" destId="{CF5E993D-B837-4C95-8FDF-1639D602BF84}" srcOrd="0" destOrd="0" presId="urn:microsoft.com/office/officeart/2018/5/layout/IconLeafLabelList"/>
    <dgm:cxn modelId="{22ADB479-4F29-4136-B5BE-DC7C2B58F58F}" srcId="{7857FF4B-F65D-47E4-8F65-2D81675654BB}" destId="{E6FD22EE-469B-4A2B-BFA1-6A280210B891}" srcOrd="0" destOrd="0" parTransId="{2DF9AB37-6E20-4770-9D8E-EA27424CCB6F}" sibTransId="{02C54DE8-D36C-4F97-81A9-C3F163ADA797}"/>
    <dgm:cxn modelId="{40145383-022F-48C8-AE98-4418BE112DDF}" type="presOf" srcId="{5C3CA6F5-B011-4C8C-BA53-A0837D31639F}" destId="{D3018F81-6431-4AB1-B988-A1AF4C262688}" srcOrd="0" destOrd="0" presId="urn:microsoft.com/office/officeart/2018/5/layout/IconLeafLabelList"/>
    <dgm:cxn modelId="{D770DE94-67DD-46C4-966B-95E9AAA2A4AB}" srcId="{7857FF4B-F65D-47E4-8F65-2D81675654BB}" destId="{5C3CA6F5-B011-4C8C-BA53-A0837D31639F}" srcOrd="1" destOrd="0" parTransId="{98515A68-BA1B-4325-9A0F-9FCC1158B057}" sibTransId="{1AA14675-4F59-401B-A81D-FD195C85F6F2}"/>
    <dgm:cxn modelId="{E775DC9C-B4BF-4641-A11C-746A1E410ED4}" type="presOf" srcId="{3CDBDAA5-B518-4086-A388-7C4DCB6752E3}" destId="{67CA623A-7303-413E-A30E-04D9A3E2D862}" srcOrd="0" destOrd="0" presId="urn:microsoft.com/office/officeart/2018/5/layout/IconLeafLabelList"/>
    <dgm:cxn modelId="{91580880-3B34-4EBF-87F0-2B1C036AA997}" type="presParOf" srcId="{F3716FC6-EC60-43DB-8ECF-8C241B9349EB}" destId="{64AC0241-38BA-4FBB-B9E5-5CC1BF1A3EE3}" srcOrd="0" destOrd="0" presId="urn:microsoft.com/office/officeart/2018/5/layout/IconLeafLabelList"/>
    <dgm:cxn modelId="{13E02F4F-9D81-4CDB-8A2F-73B75A7EFDF1}" type="presParOf" srcId="{64AC0241-38BA-4FBB-B9E5-5CC1BF1A3EE3}" destId="{1958DA09-F2E2-49D2-914F-8C19756AEDC9}" srcOrd="0" destOrd="0" presId="urn:microsoft.com/office/officeart/2018/5/layout/IconLeafLabelList"/>
    <dgm:cxn modelId="{80B5138B-09CD-4F31-A460-68C789CA4BA1}" type="presParOf" srcId="{64AC0241-38BA-4FBB-B9E5-5CC1BF1A3EE3}" destId="{18E360B4-7F0E-433A-B678-114C1C7FA95C}" srcOrd="1" destOrd="0" presId="urn:microsoft.com/office/officeart/2018/5/layout/IconLeafLabelList"/>
    <dgm:cxn modelId="{298F272F-575E-4CFA-BD7D-EF7B89208418}" type="presParOf" srcId="{64AC0241-38BA-4FBB-B9E5-5CC1BF1A3EE3}" destId="{254DB96A-1056-4444-9802-21FEDCD21D1F}" srcOrd="2" destOrd="0" presId="urn:microsoft.com/office/officeart/2018/5/layout/IconLeafLabelList"/>
    <dgm:cxn modelId="{439AF08F-2627-4601-ACD8-BEEF68EC3514}" type="presParOf" srcId="{64AC0241-38BA-4FBB-B9E5-5CC1BF1A3EE3}" destId="{CF5E993D-B837-4C95-8FDF-1639D602BF84}" srcOrd="3" destOrd="0" presId="urn:microsoft.com/office/officeart/2018/5/layout/IconLeafLabelList"/>
    <dgm:cxn modelId="{FA884272-7825-45E6-8F39-974E798D4A67}" type="presParOf" srcId="{F3716FC6-EC60-43DB-8ECF-8C241B9349EB}" destId="{342ABF12-7AD6-4035-99D0-1FC0A4D21457}" srcOrd="1" destOrd="0" presId="urn:microsoft.com/office/officeart/2018/5/layout/IconLeafLabelList"/>
    <dgm:cxn modelId="{AB4FD1A4-817B-4775-B57C-237F249B4879}" type="presParOf" srcId="{F3716FC6-EC60-43DB-8ECF-8C241B9349EB}" destId="{33671A27-CBAC-4A41-9E08-0F8958D9D30C}" srcOrd="2" destOrd="0" presId="urn:microsoft.com/office/officeart/2018/5/layout/IconLeafLabelList"/>
    <dgm:cxn modelId="{9926BAC5-B7E2-4B4E-BB95-518F73708939}" type="presParOf" srcId="{33671A27-CBAC-4A41-9E08-0F8958D9D30C}" destId="{3AEB013F-CEC1-49A5-920C-FB945433753F}" srcOrd="0" destOrd="0" presId="urn:microsoft.com/office/officeart/2018/5/layout/IconLeafLabelList"/>
    <dgm:cxn modelId="{F5A2983D-89D9-4A31-9752-2BDA457D05B0}" type="presParOf" srcId="{33671A27-CBAC-4A41-9E08-0F8958D9D30C}" destId="{40767FF9-5C55-4FAB-8768-D3BEA6225589}" srcOrd="1" destOrd="0" presId="urn:microsoft.com/office/officeart/2018/5/layout/IconLeafLabelList"/>
    <dgm:cxn modelId="{96D553D6-5D2D-46D0-8937-D73F21632CF4}" type="presParOf" srcId="{33671A27-CBAC-4A41-9E08-0F8958D9D30C}" destId="{3ABD6D5A-48D8-4CF1-A801-7B338818CF49}" srcOrd="2" destOrd="0" presId="urn:microsoft.com/office/officeart/2018/5/layout/IconLeafLabelList"/>
    <dgm:cxn modelId="{09AB9F13-5C96-4209-B083-87D096F3C2B6}" type="presParOf" srcId="{33671A27-CBAC-4A41-9E08-0F8958D9D30C}" destId="{D3018F81-6431-4AB1-B988-A1AF4C262688}" srcOrd="3" destOrd="0" presId="urn:microsoft.com/office/officeart/2018/5/layout/IconLeafLabelList"/>
    <dgm:cxn modelId="{C5ECF716-1847-4DD9-A6F9-BCD88032C762}" type="presParOf" srcId="{F3716FC6-EC60-43DB-8ECF-8C241B9349EB}" destId="{D0C3A7AD-282D-4C54-ACF3-1BA2BA3BCFB9}" srcOrd="3" destOrd="0" presId="urn:microsoft.com/office/officeart/2018/5/layout/IconLeafLabelList"/>
    <dgm:cxn modelId="{14010C17-6C31-416A-B7A3-60C578E23CEB}" type="presParOf" srcId="{F3716FC6-EC60-43DB-8ECF-8C241B9349EB}" destId="{F652F141-331B-4E50-AA14-DDA83A6718DE}" srcOrd="4" destOrd="0" presId="urn:microsoft.com/office/officeart/2018/5/layout/IconLeafLabelList"/>
    <dgm:cxn modelId="{3357732A-5C3D-4BB3-8E0F-4ABF6A6DFDC0}" type="presParOf" srcId="{F652F141-331B-4E50-AA14-DDA83A6718DE}" destId="{5CE20DA1-5468-4258-B9FA-253FCEADFB1D}" srcOrd="0" destOrd="0" presId="urn:microsoft.com/office/officeart/2018/5/layout/IconLeafLabelList"/>
    <dgm:cxn modelId="{8D58B1EE-FD5E-4E37-ADFC-CB155341141D}" type="presParOf" srcId="{F652F141-331B-4E50-AA14-DDA83A6718DE}" destId="{B223C37B-17C8-40E7-8EFF-D57F237BB346}" srcOrd="1" destOrd="0" presId="urn:microsoft.com/office/officeart/2018/5/layout/IconLeafLabelList"/>
    <dgm:cxn modelId="{5B6B1A3F-7774-4DE5-BA0E-79CD2964D258}" type="presParOf" srcId="{F652F141-331B-4E50-AA14-DDA83A6718DE}" destId="{EE09477A-F174-49FD-AF50-3BC39291BE16}" srcOrd="2" destOrd="0" presId="urn:microsoft.com/office/officeart/2018/5/layout/IconLeafLabelList"/>
    <dgm:cxn modelId="{C40AE7DE-1C35-473F-B6A6-C440BA597C91}" type="presParOf" srcId="{F652F141-331B-4E50-AA14-DDA83A6718DE}" destId="{67CA623A-7303-413E-A30E-04D9A3E2D862}"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540103-629C-4C3A-839A-0DF4509CF0F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82B83F8-9A46-48FC-9539-76A8A45F962E}">
      <dgm:prSet/>
      <dgm:spPr/>
      <dgm:t>
        <a:bodyPr/>
        <a:lstStyle/>
        <a:p>
          <a:r>
            <a:rPr lang="en-GB"/>
            <a:t>Practice active listening</a:t>
          </a:r>
          <a:endParaRPr lang="en-US"/>
        </a:p>
      </dgm:t>
    </dgm:pt>
    <dgm:pt modelId="{C200ABAA-1E76-4675-875B-54901B3B5083}" type="parTrans" cxnId="{D5C89195-EA2C-4E9E-942B-C5B699A78894}">
      <dgm:prSet/>
      <dgm:spPr/>
      <dgm:t>
        <a:bodyPr/>
        <a:lstStyle/>
        <a:p>
          <a:endParaRPr lang="en-US"/>
        </a:p>
      </dgm:t>
    </dgm:pt>
    <dgm:pt modelId="{5F0B27D7-5785-43D8-B9E1-344E5945ED4F}" type="sibTrans" cxnId="{D5C89195-EA2C-4E9E-942B-C5B699A78894}">
      <dgm:prSet/>
      <dgm:spPr/>
      <dgm:t>
        <a:bodyPr/>
        <a:lstStyle/>
        <a:p>
          <a:endParaRPr lang="en-US"/>
        </a:p>
      </dgm:t>
    </dgm:pt>
    <dgm:pt modelId="{DE1ABB8E-389C-40A7-9D13-012AAD7DB1C6}">
      <dgm:prSet/>
      <dgm:spPr/>
      <dgm:t>
        <a:bodyPr/>
        <a:lstStyle/>
        <a:p>
          <a:r>
            <a:rPr lang="en-GB"/>
            <a:t>Continue to learn</a:t>
          </a:r>
          <a:endParaRPr lang="en-US"/>
        </a:p>
      </dgm:t>
    </dgm:pt>
    <dgm:pt modelId="{A588942A-2A6A-4323-91C5-7FF20030AD8D}" type="parTrans" cxnId="{359055D2-1A4A-4D34-93FE-7A30317FF760}">
      <dgm:prSet/>
      <dgm:spPr/>
      <dgm:t>
        <a:bodyPr/>
        <a:lstStyle/>
        <a:p>
          <a:endParaRPr lang="en-US"/>
        </a:p>
      </dgm:t>
    </dgm:pt>
    <dgm:pt modelId="{980D35EC-CE0B-48B6-A3F2-F8893DB31668}" type="sibTrans" cxnId="{359055D2-1A4A-4D34-93FE-7A30317FF760}">
      <dgm:prSet/>
      <dgm:spPr/>
      <dgm:t>
        <a:bodyPr/>
        <a:lstStyle/>
        <a:p>
          <a:endParaRPr lang="en-US"/>
        </a:p>
      </dgm:t>
    </dgm:pt>
    <dgm:pt modelId="{7C046EC4-73BD-4575-B347-4059B830BD2D}">
      <dgm:prSet/>
      <dgm:spPr/>
      <dgm:t>
        <a:bodyPr/>
        <a:lstStyle/>
        <a:p>
          <a:r>
            <a:rPr lang="en-GB"/>
            <a:t>Ask Questions</a:t>
          </a:r>
          <a:endParaRPr lang="en-US"/>
        </a:p>
      </dgm:t>
    </dgm:pt>
    <dgm:pt modelId="{879ACDDA-E8B5-4C8D-936A-C1F0F548287C}" type="parTrans" cxnId="{227C0CCE-C0FD-4BA5-86C9-F36E6CB24412}">
      <dgm:prSet/>
      <dgm:spPr/>
      <dgm:t>
        <a:bodyPr/>
        <a:lstStyle/>
        <a:p>
          <a:endParaRPr lang="en-US"/>
        </a:p>
      </dgm:t>
    </dgm:pt>
    <dgm:pt modelId="{5CAD1B1C-3CBE-42BD-A94C-BECCDDED4A84}" type="sibTrans" cxnId="{227C0CCE-C0FD-4BA5-86C9-F36E6CB24412}">
      <dgm:prSet/>
      <dgm:spPr/>
      <dgm:t>
        <a:bodyPr/>
        <a:lstStyle/>
        <a:p>
          <a:endParaRPr lang="en-US"/>
        </a:p>
      </dgm:t>
    </dgm:pt>
    <dgm:pt modelId="{DA48A104-5AD9-47FD-8697-E109C9442B6C}">
      <dgm:prSet/>
      <dgm:spPr/>
      <dgm:t>
        <a:bodyPr/>
        <a:lstStyle/>
        <a:p>
          <a:r>
            <a:rPr lang="en-GB" dirty="0"/>
            <a:t>Further Reading &amp; Resources</a:t>
          </a:r>
          <a:endParaRPr lang="en-US" dirty="0"/>
        </a:p>
      </dgm:t>
    </dgm:pt>
    <dgm:pt modelId="{DA249809-EE79-4A5B-BAFC-0E8BDB4F8ECE}" type="parTrans" cxnId="{6EE22670-8F0C-48C9-ADEE-665055D0DC16}">
      <dgm:prSet/>
      <dgm:spPr/>
      <dgm:t>
        <a:bodyPr/>
        <a:lstStyle/>
        <a:p>
          <a:endParaRPr lang="en-US"/>
        </a:p>
      </dgm:t>
    </dgm:pt>
    <dgm:pt modelId="{6581417D-2261-4DC6-84B4-1B9CD8CA1B23}" type="sibTrans" cxnId="{6EE22670-8F0C-48C9-ADEE-665055D0DC16}">
      <dgm:prSet/>
      <dgm:spPr/>
      <dgm:t>
        <a:bodyPr/>
        <a:lstStyle/>
        <a:p>
          <a:endParaRPr lang="en-US"/>
        </a:p>
      </dgm:t>
    </dgm:pt>
    <dgm:pt modelId="{2DEED01D-72F9-44B0-9EC2-2CAC4A91F555}">
      <dgm:prSet/>
      <dgm:spPr/>
      <dgm:t>
        <a:bodyPr/>
        <a:lstStyle/>
        <a:p>
          <a:r>
            <a:rPr lang="en-GB"/>
            <a:t>Thorough Research</a:t>
          </a:r>
          <a:endParaRPr lang="en-US"/>
        </a:p>
      </dgm:t>
    </dgm:pt>
    <dgm:pt modelId="{4AA81964-7EC9-4B58-BEA5-8745D403FAA5}" type="parTrans" cxnId="{832E91E3-4302-4D1C-B50B-569DFF27D4F4}">
      <dgm:prSet/>
      <dgm:spPr/>
      <dgm:t>
        <a:bodyPr/>
        <a:lstStyle/>
        <a:p>
          <a:endParaRPr lang="en-US"/>
        </a:p>
      </dgm:t>
    </dgm:pt>
    <dgm:pt modelId="{82DBA5F1-C4CA-404C-B9AB-381F22BEDD67}" type="sibTrans" cxnId="{832E91E3-4302-4D1C-B50B-569DFF27D4F4}">
      <dgm:prSet/>
      <dgm:spPr/>
      <dgm:t>
        <a:bodyPr/>
        <a:lstStyle/>
        <a:p>
          <a:endParaRPr lang="en-US"/>
        </a:p>
      </dgm:t>
    </dgm:pt>
    <dgm:pt modelId="{01D92E35-8152-449C-A549-98D1E7CD7179}">
      <dgm:prSet/>
      <dgm:spPr/>
      <dgm:t>
        <a:bodyPr/>
        <a:lstStyle/>
        <a:p>
          <a:r>
            <a:rPr lang="en-GB"/>
            <a:t>Engage in the online activities</a:t>
          </a:r>
          <a:endParaRPr lang="en-US"/>
        </a:p>
      </dgm:t>
    </dgm:pt>
    <dgm:pt modelId="{33F47824-4E4B-48EF-8388-6BA7313BC28F}" type="parTrans" cxnId="{8D420322-E878-4666-BAC7-546A2648D73A}">
      <dgm:prSet/>
      <dgm:spPr/>
      <dgm:t>
        <a:bodyPr/>
        <a:lstStyle/>
        <a:p>
          <a:endParaRPr lang="en-US"/>
        </a:p>
      </dgm:t>
    </dgm:pt>
    <dgm:pt modelId="{DE89C709-DFD7-4360-A308-FDD1724B1CAB}" type="sibTrans" cxnId="{8D420322-E878-4666-BAC7-546A2648D73A}">
      <dgm:prSet/>
      <dgm:spPr/>
      <dgm:t>
        <a:bodyPr/>
        <a:lstStyle/>
        <a:p>
          <a:endParaRPr lang="en-US"/>
        </a:p>
      </dgm:t>
    </dgm:pt>
    <dgm:pt modelId="{B9DF22A0-CE07-474E-8618-9F0070DC5CEB}" type="pres">
      <dgm:prSet presAssocID="{17540103-629C-4C3A-839A-0DF4509CF0FE}" presName="linear" presStyleCnt="0">
        <dgm:presLayoutVars>
          <dgm:animLvl val="lvl"/>
          <dgm:resizeHandles val="exact"/>
        </dgm:presLayoutVars>
      </dgm:prSet>
      <dgm:spPr/>
    </dgm:pt>
    <dgm:pt modelId="{1902B290-E2BD-483A-A78A-7770F8B1D44E}" type="pres">
      <dgm:prSet presAssocID="{A82B83F8-9A46-48FC-9539-76A8A45F962E}" presName="parentText" presStyleLbl="node1" presStyleIdx="0" presStyleCnt="6">
        <dgm:presLayoutVars>
          <dgm:chMax val="0"/>
          <dgm:bulletEnabled val="1"/>
        </dgm:presLayoutVars>
      </dgm:prSet>
      <dgm:spPr/>
    </dgm:pt>
    <dgm:pt modelId="{55A3A0CD-17A9-4BA9-B0DA-FA03862EF25F}" type="pres">
      <dgm:prSet presAssocID="{5F0B27D7-5785-43D8-B9E1-344E5945ED4F}" presName="spacer" presStyleCnt="0"/>
      <dgm:spPr/>
    </dgm:pt>
    <dgm:pt modelId="{6EBE9BAE-B3B0-44AE-8B9C-3FD661132E23}" type="pres">
      <dgm:prSet presAssocID="{DE1ABB8E-389C-40A7-9D13-012AAD7DB1C6}" presName="parentText" presStyleLbl="node1" presStyleIdx="1" presStyleCnt="6">
        <dgm:presLayoutVars>
          <dgm:chMax val="0"/>
          <dgm:bulletEnabled val="1"/>
        </dgm:presLayoutVars>
      </dgm:prSet>
      <dgm:spPr/>
    </dgm:pt>
    <dgm:pt modelId="{01C83309-D89C-42D2-8818-60503B917667}" type="pres">
      <dgm:prSet presAssocID="{980D35EC-CE0B-48B6-A3F2-F8893DB31668}" presName="spacer" presStyleCnt="0"/>
      <dgm:spPr/>
    </dgm:pt>
    <dgm:pt modelId="{B6064C1B-26AC-40CB-99E6-A6C50FD1B0A2}" type="pres">
      <dgm:prSet presAssocID="{7C046EC4-73BD-4575-B347-4059B830BD2D}" presName="parentText" presStyleLbl="node1" presStyleIdx="2" presStyleCnt="6">
        <dgm:presLayoutVars>
          <dgm:chMax val="0"/>
          <dgm:bulletEnabled val="1"/>
        </dgm:presLayoutVars>
      </dgm:prSet>
      <dgm:spPr/>
    </dgm:pt>
    <dgm:pt modelId="{18F0AB9F-DD09-4056-BFDA-D999331B769D}" type="pres">
      <dgm:prSet presAssocID="{5CAD1B1C-3CBE-42BD-A94C-BECCDDED4A84}" presName="spacer" presStyleCnt="0"/>
      <dgm:spPr/>
    </dgm:pt>
    <dgm:pt modelId="{6F82E570-059E-4E13-8549-B82C9AEDF89C}" type="pres">
      <dgm:prSet presAssocID="{DA48A104-5AD9-47FD-8697-E109C9442B6C}" presName="parentText" presStyleLbl="node1" presStyleIdx="3" presStyleCnt="6">
        <dgm:presLayoutVars>
          <dgm:chMax val="0"/>
          <dgm:bulletEnabled val="1"/>
        </dgm:presLayoutVars>
      </dgm:prSet>
      <dgm:spPr/>
    </dgm:pt>
    <dgm:pt modelId="{53229FDA-1146-41F1-A54C-870B1E6D9451}" type="pres">
      <dgm:prSet presAssocID="{6581417D-2261-4DC6-84B4-1B9CD8CA1B23}" presName="spacer" presStyleCnt="0"/>
      <dgm:spPr/>
    </dgm:pt>
    <dgm:pt modelId="{22A09848-A6E3-4A83-B62E-96D3E141A7E7}" type="pres">
      <dgm:prSet presAssocID="{2DEED01D-72F9-44B0-9EC2-2CAC4A91F555}" presName="parentText" presStyleLbl="node1" presStyleIdx="4" presStyleCnt="6">
        <dgm:presLayoutVars>
          <dgm:chMax val="0"/>
          <dgm:bulletEnabled val="1"/>
        </dgm:presLayoutVars>
      </dgm:prSet>
      <dgm:spPr/>
    </dgm:pt>
    <dgm:pt modelId="{90B19386-045E-49E0-8577-FFA6BFE561D1}" type="pres">
      <dgm:prSet presAssocID="{82DBA5F1-C4CA-404C-B9AB-381F22BEDD67}" presName="spacer" presStyleCnt="0"/>
      <dgm:spPr/>
    </dgm:pt>
    <dgm:pt modelId="{48591D15-3DBA-43AD-A26F-B082E9B7A2B6}" type="pres">
      <dgm:prSet presAssocID="{01D92E35-8152-449C-A549-98D1E7CD7179}" presName="parentText" presStyleLbl="node1" presStyleIdx="5" presStyleCnt="6">
        <dgm:presLayoutVars>
          <dgm:chMax val="0"/>
          <dgm:bulletEnabled val="1"/>
        </dgm:presLayoutVars>
      </dgm:prSet>
      <dgm:spPr/>
    </dgm:pt>
  </dgm:ptLst>
  <dgm:cxnLst>
    <dgm:cxn modelId="{5F747107-D758-4C0D-B29C-91FFA14F1EB9}" type="presOf" srcId="{7C046EC4-73BD-4575-B347-4059B830BD2D}" destId="{B6064C1B-26AC-40CB-99E6-A6C50FD1B0A2}" srcOrd="0" destOrd="0" presId="urn:microsoft.com/office/officeart/2005/8/layout/vList2"/>
    <dgm:cxn modelId="{8D420322-E878-4666-BAC7-546A2648D73A}" srcId="{17540103-629C-4C3A-839A-0DF4509CF0FE}" destId="{01D92E35-8152-449C-A549-98D1E7CD7179}" srcOrd="5" destOrd="0" parTransId="{33F47824-4E4B-48EF-8388-6BA7313BC28F}" sibTransId="{DE89C709-DFD7-4360-A308-FDD1724B1CAB}"/>
    <dgm:cxn modelId="{E923B826-C597-43CD-BB8E-C50373D4D1DF}" type="presOf" srcId="{DE1ABB8E-389C-40A7-9D13-012AAD7DB1C6}" destId="{6EBE9BAE-B3B0-44AE-8B9C-3FD661132E23}" srcOrd="0" destOrd="0" presId="urn:microsoft.com/office/officeart/2005/8/layout/vList2"/>
    <dgm:cxn modelId="{6EE22670-8F0C-48C9-ADEE-665055D0DC16}" srcId="{17540103-629C-4C3A-839A-0DF4509CF0FE}" destId="{DA48A104-5AD9-47FD-8697-E109C9442B6C}" srcOrd="3" destOrd="0" parTransId="{DA249809-EE79-4A5B-BAFC-0E8BDB4F8ECE}" sibTransId="{6581417D-2261-4DC6-84B4-1B9CD8CA1B23}"/>
    <dgm:cxn modelId="{0E75F692-8984-41DE-ABC9-9C0A86953222}" type="presOf" srcId="{17540103-629C-4C3A-839A-0DF4509CF0FE}" destId="{B9DF22A0-CE07-474E-8618-9F0070DC5CEB}" srcOrd="0" destOrd="0" presId="urn:microsoft.com/office/officeart/2005/8/layout/vList2"/>
    <dgm:cxn modelId="{D5C89195-EA2C-4E9E-942B-C5B699A78894}" srcId="{17540103-629C-4C3A-839A-0DF4509CF0FE}" destId="{A82B83F8-9A46-48FC-9539-76A8A45F962E}" srcOrd="0" destOrd="0" parTransId="{C200ABAA-1E76-4675-875B-54901B3B5083}" sibTransId="{5F0B27D7-5785-43D8-B9E1-344E5945ED4F}"/>
    <dgm:cxn modelId="{0FC831B1-430D-4387-9965-47F3C772D521}" type="presOf" srcId="{DA48A104-5AD9-47FD-8697-E109C9442B6C}" destId="{6F82E570-059E-4E13-8549-B82C9AEDF89C}" srcOrd="0" destOrd="0" presId="urn:microsoft.com/office/officeart/2005/8/layout/vList2"/>
    <dgm:cxn modelId="{44159AC1-5460-4880-9ED2-297812CB1722}" type="presOf" srcId="{2DEED01D-72F9-44B0-9EC2-2CAC4A91F555}" destId="{22A09848-A6E3-4A83-B62E-96D3E141A7E7}" srcOrd="0" destOrd="0" presId="urn:microsoft.com/office/officeart/2005/8/layout/vList2"/>
    <dgm:cxn modelId="{5C7F4BC2-0E95-4E21-A110-C385B79EF6C0}" type="presOf" srcId="{01D92E35-8152-449C-A549-98D1E7CD7179}" destId="{48591D15-3DBA-43AD-A26F-B082E9B7A2B6}" srcOrd="0" destOrd="0" presId="urn:microsoft.com/office/officeart/2005/8/layout/vList2"/>
    <dgm:cxn modelId="{227C0CCE-C0FD-4BA5-86C9-F36E6CB24412}" srcId="{17540103-629C-4C3A-839A-0DF4509CF0FE}" destId="{7C046EC4-73BD-4575-B347-4059B830BD2D}" srcOrd="2" destOrd="0" parTransId="{879ACDDA-E8B5-4C8D-936A-C1F0F548287C}" sibTransId="{5CAD1B1C-3CBE-42BD-A94C-BECCDDED4A84}"/>
    <dgm:cxn modelId="{359055D2-1A4A-4D34-93FE-7A30317FF760}" srcId="{17540103-629C-4C3A-839A-0DF4509CF0FE}" destId="{DE1ABB8E-389C-40A7-9D13-012AAD7DB1C6}" srcOrd="1" destOrd="0" parTransId="{A588942A-2A6A-4323-91C5-7FF20030AD8D}" sibTransId="{980D35EC-CE0B-48B6-A3F2-F8893DB31668}"/>
    <dgm:cxn modelId="{D47AF3D7-7D40-4E86-95B1-6933801607ED}" type="presOf" srcId="{A82B83F8-9A46-48FC-9539-76A8A45F962E}" destId="{1902B290-E2BD-483A-A78A-7770F8B1D44E}" srcOrd="0" destOrd="0" presId="urn:microsoft.com/office/officeart/2005/8/layout/vList2"/>
    <dgm:cxn modelId="{832E91E3-4302-4D1C-B50B-569DFF27D4F4}" srcId="{17540103-629C-4C3A-839A-0DF4509CF0FE}" destId="{2DEED01D-72F9-44B0-9EC2-2CAC4A91F555}" srcOrd="4" destOrd="0" parTransId="{4AA81964-7EC9-4B58-BEA5-8745D403FAA5}" sibTransId="{82DBA5F1-C4CA-404C-B9AB-381F22BEDD67}"/>
    <dgm:cxn modelId="{D60D119C-FBBE-4A8B-8AB7-7EBF37595FBC}" type="presParOf" srcId="{B9DF22A0-CE07-474E-8618-9F0070DC5CEB}" destId="{1902B290-E2BD-483A-A78A-7770F8B1D44E}" srcOrd="0" destOrd="0" presId="urn:microsoft.com/office/officeart/2005/8/layout/vList2"/>
    <dgm:cxn modelId="{72E3AF12-DC3E-48C6-8277-A82BFF844E2E}" type="presParOf" srcId="{B9DF22A0-CE07-474E-8618-9F0070DC5CEB}" destId="{55A3A0CD-17A9-4BA9-B0DA-FA03862EF25F}" srcOrd="1" destOrd="0" presId="urn:microsoft.com/office/officeart/2005/8/layout/vList2"/>
    <dgm:cxn modelId="{9AD170FB-3C0D-492A-8768-A30A2620D144}" type="presParOf" srcId="{B9DF22A0-CE07-474E-8618-9F0070DC5CEB}" destId="{6EBE9BAE-B3B0-44AE-8B9C-3FD661132E23}" srcOrd="2" destOrd="0" presId="urn:microsoft.com/office/officeart/2005/8/layout/vList2"/>
    <dgm:cxn modelId="{DA3878D2-A974-4CEE-8297-783EF93704D8}" type="presParOf" srcId="{B9DF22A0-CE07-474E-8618-9F0070DC5CEB}" destId="{01C83309-D89C-42D2-8818-60503B917667}" srcOrd="3" destOrd="0" presId="urn:microsoft.com/office/officeart/2005/8/layout/vList2"/>
    <dgm:cxn modelId="{4CA51D34-F328-41A5-9081-F59F92FF6F9A}" type="presParOf" srcId="{B9DF22A0-CE07-474E-8618-9F0070DC5CEB}" destId="{B6064C1B-26AC-40CB-99E6-A6C50FD1B0A2}" srcOrd="4" destOrd="0" presId="urn:microsoft.com/office/officeart/2005/8/layout/vList2"/>
    <dgm:cxn modelId="{858A67AE-4A49-48CE-A0B1-F4895BE97CC5}" type="presParOf" srcId="{B9DF22A0-CE07-474E-8618-9F0070DC5CEB}" destId="{18F0AB9F-DD09-4056-BFDA-D999331B769D}" srcOrd="5" destOrd="0" presId="urn:microsoft.com/office/officeart/2005/8/layout/vList2"/>
    <dgm:cxn modelId="{818448C4-B775-4687-948B-CD688A172735}" type="presParOf" srcId="{B9DF22A0-CE07-474E-8618-9F0070DC5CEB}" destId="{6F82E570-059E-4E13-8549-B82C9AEDF89C}" srcOrd="6" destOrd="0" presId="urn:microsoft.com/office/officeart/2005/8/layout/vList2"/>
    <dgm:cxn modelId="{D165AF2F-09FF-4364-AA62-B3422BA7BF91}" type="presParOf" srcId="{B9DF22A0-CE07-474E-8618-9F0070DC5CEB}" destId="{53229FDA-1146-41F1-A54C-870B1E6D9451}" srcOrd="7" destOrd="0" presId="urn:microsoft.com/office/officeart/2005/8/layout/vList2"/>
    <dgm:cxn modelId="{8C4ACB56-58C0-482F-9D40-DA357404DE56}" type="presParOf" srcId="{B9DF22A0-CE07-474E-8618-9F0070DC5CEB}" destId="{22A09848-A6E3-4A83-B62E-96D3E141A7E7}" srcOrd="8" destOrd="0" presId="urn:microsoft.com/office/officeart/2005/8/layout/vList2"/>
    <dgm:cxn modelId="{17EB94F7-44D5-45D1-AF74-96E9F68BCF3E}" type="presParOf" srcId="{B9DF22A0-CE07-474E-8618-9F0070DC5CEB}" destId="{90B19386-045E-49E0-8577-FFA6BFE561D1}" srcOrd="9" destOrd="0" presId="urn:microsoft.com/office/officeart/2005/8/layout/vList2"/>
    <dgm:cxn modelId="{8DE9E79E-7DF9-4A86-924F-5E2906669D95}" type="presParOf" srcId="{B9DF22A0-CE07-474E-8618-9F0070DC5CEB}" destId="{48591D15-3DBA-43AD-A26F-B082E9B7A2B6}"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F909CA-0C3A-48C3-88D7-C86DFC2A3069}">
      <dsp:nvSpPr>
        <dsp:cNvPr id="0" name=""/>
        <dsp:cNvSpPr/>
      </dsp:nvSpPr>
      <dsp:spPr>
        <a:xfrm>
          <a:off x="0" y="588053"/>
          <a:ext cx="6245265" cy="579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FBDDF8E-2A52-480A-9A2F-5F8216DC6315}">
      <dsp:nvSpPr>
        <dsp:cNvPr id="0" name=""/>
        <dsp:cNvSpPr/>
      </dsp:nvSpPr>
      <dsp:spPr>
        <a:xfrm>
          <a:off x="312263" y="248573"/>
          <a:ext cx="4371685" cy="678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kern="1200"/>
            <a:t>Communication</a:t>
          </a:r>
          <a:endParaRPr lang="en-US" sz="2300" kern="1200"/>
        </a:p>
      </dsp:txBody>
      <dsp:txXfrm>
        <a:off x="345407" y="281717"/>
        <a:ext cx="4305397" cy="612672"/>
      </dsp:txXfrm>
    </dsp:sp>
    <dsp:sp modelId="{E93EB98C-1DF7-40FB-892B-A177DAB8DFBC}">
      <dsp:nvSpPr>
        <dsp:cNvPr id="0" name=""/>
        <dsp:cNvSpPr/>
      </dsp:nvSpPr>
      <dsp:spPr>
        <a:xfrm>
          <a:off x="0" y="1631333"/>
          <a:ext cx="6245265" cy="579600"/>
        </a:xfrm>
        <a:prstGeom prst="rect">
          <a:avLst/>
        </a:prstGeom>
        <a:solidFill>
          <a:schemeClr val="lt1">
            <a:alpha val="90000"/>
            <a:hueOff val="0"/>
            <a:satOff val="0"/>
            <a:lumOff val="0"/>
            <a:alphaOff val="0"/>
          </a:schemeClr>
        </a:solidFill>
        <a:ln w="12700" cap="flat" cmpd="sng" algn="ctr">
          <a:solidFill>
            <a:schemeClr val="accent5">
              <a:hueOff val="-1885370"/>
              <a:satOff val="0"/>
              <a:lumOff val="-245"/>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758C3F-6D3B-441F-9786-223922E15D63}">
      <dsp:nvSpPr>
        <dsp:cNvPr id="0" name=""/>
        <dsp:cNvSpPr/>
      </dsp:nvSpPr>
      <dsp:spPr>
        <a:xfrm>
          <a:off x="312263" y="1291853"/>
          <a:ext cx="4371685" cy="678960"/>
        </a:xfrm>
        <a:prstGeom prst="roundRect">
          <a:avLst/>
        </a:prstGeom>
        <a:solidFill>
          <a:schemeClr val="accent5">
            <a:hueOff val="-1885370"/>
            <a:satOff val="0"/>
            <a:lumOff val="-2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kern="1200"/>
            <a:t>Reflective Listening</a:t>
          </a:r>
          <a:endParaRPr lang="en-US" sz="2300" kern="1200"/>
        </a:p>
      </dsp:txBody>
      <dsp:txXfrm>
        <a:off x="345407" y="1324997"/>
        <a:ext cx="4305397" cy="612672"/>
      </dsp:txXfrm>
    </dsp:sp>
    <dsp:sp modelId="{BAA385B4-2177-455C-9053-6018D1C17D23}">
      <dsp:nvSpPr>
        <dsp:cNvPr id="0" name=""/>
        <dsp:cNvSpPr/>
      </dsp:nvSpPr>
      <dsp:spPr>
        <a:xfrm>
          <a:off x="0" y="2674613"/>
          <a:ext cx="6245265" cy="579600"/>
        </a:xfrm>
        <a:prstGeom prst="rect">
          <a:avLst/>
        </a:prstGeom>
        <a:solidFill>
          <a:schemeClr val="lt1">
            <a:alpha val="90000"/>
            <a:hueOff val="0"/>
            <a:satOff val="0"/>
            <a:lumOff val="0"/>
            <a:alphaOff val="0"/>
          </a:schemeClr>
        </a:solidFill>
        <a:ln w="12700" cap="flat" cmpd="sng" algn="ctr">
          <a:solidFill>
            <a:schemeClr val="accent5">
              <a:hueOff val="-3770740"/>
              <a:satOff val="0"/>
              <a:lumOff val="-49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B5C541-920D-4330-9C8D-D3200A8D1C22}">
      <dsp:nvSpPr>
        <dsp:cNvPr id="0" name=""/>
        <dsp:cNvSpPr/>
      </dsp:nvSpPr>
      <dsp:spPr>
        <a:xfrm>
          <a:off x="312263" y="2335133"/>
          <a:ext cx="4371685" cy="678960"/>
        </a:xfrm>
        <a:prstGeom prst="roundRect">
          <a:avLst/>
        </a:prstGeom>
        <a:solidFill>
          <a:schemeClr val="accent5">
            <a:hueOff val="-3770740"/>
            <a:satOff val="0"/>
            <a:lumOff val="-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kern="1200"/>
            <a:t>Being Punctual</a:t>
          </a:r>
          <a:endParaRPr lang="en-US" sz="2300" kern="1200"/>
        </a:p>
      </dsp:txBody>
      <dsp:txXfrm>
        <a:off x="345407" y="2368277"/>
        <a:ext cx="4305397" cy="612672"/>
      </dsp:txXfrm>
    </dsp:sp>
    <dsp:sp modelId="{8040B1FA-E7A1-4816-A03B-058322ACF511}">
      <dsp:nvSpPr>
        <dsp:cNvPr id="0" name=""/>
        <dsp:cNvSpPr/>
      </dsp:nvSpPr>
      <dsp:spPr>
        <a:xfrm>
          <a:off x="0" y="3717893"/>
          <a:ext cx="6245265" cy="579600"/>
        </a:xfrm>
        <a:prstGeom prst="rect">
          <a:avLst/>
        </a:prstGeom>
        <a:solidFill>
          <a:schemeClr val="lt1">
            <a:alpha val="90000"/>
            <a:hueOff val="0"/>
            <a:satOff val="0"/>
            <a:lumOff val="0"/>
            <a:alphaOff val="0"/>
          </a:schemeClr>
        </a:solidFill>
        <a:ln w="12700" cap="flat" cmpd="sng" algn="ctr">
          <a:solidFill>
            <a:schemeClr val="accent5">
              <a:hueOff val="-5656110"/>
              <a:satOff val="0"/>
              <a:lumOff val="-735"/>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474398-556F-46E4-BBF4-D76E61A6D4B9}">
      <dsp:nvSpPr>
        <dsp:cNvPr id="0" name=""/>
        <dsp:cNvSpPr/>
      </dsp:nvSpPr>
      <dsp:spPr>
        <a:xfrm>
          <a:off x="312263" y="3378413"/>
          <a:ext cx="4371685" cy="678960"/>
        </a:xfrm>
        <a:prstGeom prst="roundRect">
          <a:avLst/>
        </a:prstGeom>
        <a:solidFill>
          <a:schemeClr val="accent5">
            <a:hueOff val="-5656110"/>
            <a:satOff val="0"/>
            <a:lumOff val="-7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kern="1200"/>
            <a:t>Getting rid of gossip</a:t>
          </a:r>
          <a:endParaRPr lang="en-US" sz="2300" kern="1200"/>
        </a:p>
      </dsp:txBody>
      <dsp:txXfrm>
        <a:off x="345407" y="3411557"/>
        <a:ext cx="4305397" cy="612672"/>
      </dsp:txXfrm>
    </dsp:sp>
    <dsp:sp modelId="{7DB6A15D-C022-4EB2-B9F6-F14D47786DDF}">
      <dsp:nvSpPr>
        <dsp:cNvPr id="0" name=""/>
        <dsp:cNvSpPr/>
      </dsp:nvSpPr>
      <dsp:spPr>
        <a:xfrm>
          <a:off x="0" y="4761173"/>
          <a:ext cx="6245265" cy="579600"/>
        </a:xfrm>
        <a:prstGeom prst="rect">
          <a:avLst/>
        </a:prstGeom>
        <a:solidFill>
          <a:schemeClr val="lt1">
            <a:alpha val="90000"/>
            <a:hueOff val="0"/>
            <a:satOff val="0"/>
            <a:lumOff val="0"/>
            <a:alphaOff val="0"/>
          </a:schemeClr>
        </a:solidFill>
        <a:ln w="12700" cap="flat" cmpd="sng" algn="ctr">
          <a:solidFill>
            <a:schemeClr val="accent5">
              <a:hueOff val="-7541480"/>
              <a:satOff val="0"/>
              <a:lumOff val="-98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B878EEC-14DF-4885-AD7F-5055C76E8283}">
      <dsp:nvSpPr>
        <dsp:cNvPr id="0" name=""/>
        <dsp:cNvSpPr/>
      </dsp:nvSpPr>
      <dsp:spPr>
        <a:xfrm>
          <a:off x="312263" y="4421693"/>
          <a:ext cx="4371685" cy="678960"/>
        </a:xfrm>
        <a:prstGeom prst="roundRect">
          <a:avLst/>
        </a:prstGeom>
        <a:solidFill>
          <a:schemeClr val="accent5">
            <a:hueOff val="-7541480"/>
            <a:satOff val="0"/>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kern="1200"/>
            <a:t>Treating people fairly and equally</a:t>
          </a:r>
          <a:endParaRPr lang="en-US" sz="2300" kern="1200"/>
        </a:p>
      </dsp:txBody>
      <dsp:txXfrm>
        <a:off x="345407" y="4454837"/>
        <a:ext cx="4305397" cy="6126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58DA09-F2E2-49D2-914F-8C19756AEDC9}">
      <dsp:nvSpPr>
        <dsp:cNvPr id="0" name=""/>
        <dsp:cNvSpPr/>
      </dsp:nvSpPr>
      <dsp:spPr>
        <a:xfrm>
          <a:off x="679050" y="578168"/>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E360B4-7F0E-433A-B678-114C1C7FA95C}">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5E993D-B837-4C95-8FDF-1639D602BF84}">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Resources Available</a:t>
          </a:r>
          <a:endParaRPr lang="en-US" sz="2400" kern="1200"/>
        </a:p>
      </dsp:txBody>
      <dsp:txXfrm>
        <a:off x="75768" y="3053169"/>
        <a:ext cx="3093750" cy="720000"/>
      </dsp:txXfrm>
    </dsp:sp>
    <dsp:sp modelId="{3AEB013F-CEC1-49A5-920C-FB945433753F}">
      <dsp:nvSpPr>
        <dsp:cNvPr id="0" name=""/>
        <dsp:cNvSpPr/>
      </dsp:nvSpPr>
      <dsp:spPr>
        <a:xfrm>
          <a:off x="4314206" y="578168"/>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767FF9-5C55-4FAB-8768-D3BEA6225589}">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018F81-6431-4AB1-B988-A1AF4C262688}">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Engagement in online activities</a:t>
          </a:r>
          <a:endParaRPr lang="en-US" sz="2400" kern="1200"/>
        </a:p>
      </dsp:txBody>
      <dsp:txXfrm>
        <a:off x="3710925" y="3053169"/>
        <a:ext cx="3093750" cy="720000"/>
      </dsp:txXfrm>
    </dsp:sp>
    <dsp:sp modelId="{5CE20DA1-5468-4258-B9FA-253FCEADFB1D}">
      <dsp:nvSpPr>
        <dsp:cNvPr id="0" name=""/>
        <dsp:cNvSpPr/>
      </dsp:nvSpPr>
      <dsp:spPr>
        <a:xfrm>
          <a:off x="7949362" y="578168"/>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23C37B-17C8-40E7-8EFF-D57F237BB346}">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CA623A-7303-413E-A30E-04D9A3E2D862}">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Further reading</a:t>
          </a:r>
          <a:endParaRPr lang="en-US" sz="2400" kern="1200"/>
        </a:p>
      </dsp:txBody>
      <dsp:txXfrm>
        <a:off x="7346081" y="3053169"/>
        <a:ext cx="309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02B290-E2BD-483A-A78A-7770F8B1D44E}">
      <dsp:nvSpPr>
        <dsp:cNvPr id="0" name=""/>
        <dsp:cNvSpPr/>
      </dsp:nvSpPr>
      <dsp:spPr>
        <a:xfrm>
          <a:off x="0" y="66728"/>
          <a:ext cx="6245265" cy="8301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Practice active listening</a:t>
          </a:r>
          <a:endParaRPr lang="en-US" sz="3300" kern="1200"/>
        </a:p>
      </dsp:txBody>
      <dsp:txXfrm>
        <a:off x="40523" y="107251"/>
        <a:ext cx="6164219" cy="749069"/>
      </dsp:txXfrm>
    </dsp:sp>
    <dsp:sp modelId="{6EBE9BAE-B3B0-44AE-8B9C-3FD661132E23}">
      <dsp:nvSpPr>
        <dsp:cNvPr id="0" name=""/>
        <dsp:cNvSpPr/>
      </dsp:nvSpPr>
      <dsp:spPr>
        <a:xfrm>
          <a:off x="0" y="991883"/>
          <a:ext cx="6245265" cy="830115"/>
        </a:xfrm>
        <a:prstGeom prst="roundRect">
          <a:avLst/>
        </a:prstGeom>
        <a:solidFill>
          <a:schemeClr val="accent2">
            <a:hueOff val="1232660"/>
            <a:satOff val="0"/>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Continue to learn</a:t>
          </a:r>
          <a:endParaRPr lang="en-US" sz="3300" kern="1200"/>
        </a:p>
      </dsp:txBody>
      <dsp:txXfrm>
        <a:off x="40523" y="1032406"/>
        <a:ext cx="6164219" cy="749069"/>
      </dsp:txXfrm>
    </dsp:sp>
    <dsp:sp modelId="{B6064C1B-26AC-40CB-99E6-A6C50FD1B0A2}">
      <dsp:nvSpPr>
        <dsp:cNvPr id="0" name=""/>
        <dsp:cNvSpPr/>
      </dsp:nvSpPr>
      <dsp:spPr>
        <a:xfrm>
          <a:off x="0" y="1917038"/>
          <a:ext cx="6245265" cy="830115"/>
        </a:xfrm>
        <a:prstGeom prst="roundRect">
          <a:avLst/>
        </a:prstGeom>
        <a:solidFill>
          <a:schemeClr val="accent2">
            <a:hueOff val="2465319"/>
            <a:satOff val="0"/>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Ask Questions</a:t>
          </a:r>
          <a:endParaRPr lang="en-US" sz="3300" kern="1200"/>
        </a:p>
      </dsp:txBody>
      <dsp:txXfrm>
        <a:off x="40523" y="1957561"/>
        <a:ext cx="6164219" cy="749069"/>
      </dsp:txXfrm>
    </dsp:sp>
    <dsp:sp modelId="{6F82E570-059E-4E13-8549-B82C9AEDF89C}">
      <dsp:nvSpPr>
        <dsp:cNvPr id="0" name=""/>
        <dsp:cNvSpPr/>
      </dsp:nvSpPr>
      <dsp:spPr>
        <a:xfrm>
          <a:off x="0" y="2842193"/>
          <a:ext cx="6245265" cy="830115"/>
        </a:xfrm>
        <a:prstGeom prst="roundRect">
          <a:avLst/>
        </a:prstGeom>
        <a:solidFill>
          <a:schemeClr val="accent2">
            <a:hueOff val="3697979"/>
            <a:satOff val="0"/>
            <a:lumOff val="1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Further Reading &amp; Resources</a:t>
          </a:r>
          <a:endParaRPr lang="en-US" sz="3300" kern="1200" dirty="0"/>
        </a:p>
      </dsp:txBody>
      <dsp:txXfrm>
        <a:off x="40523" y="2882716"/>
        <a:ext cx="6164219" cy="749069"/>
      </dsp:txXfrm>
    </dsp:sp>
    <dsp:sp modelId="{22A09848-A6E3-4A83-B62E-96D3E141A7E7}">
      <dsp:nvSpPr>
        <dsp:cNvPr id="0" name=""/>
        <dsp:cNvSpPr/>
      </dsp:nvSpPr>
      <dsp:spPr>
        <a:xfrm>
          <a:off x="0" y="3767348"/>
          <a:ext cx="6245265" cy="830115"/>
        </a:xfrm>
        <a:prstGeom prst="roundRect">
          <a:avLst/>
        </a:prstGeom>
        <a:solidFill>
          <a:schemeClr val="accent2">
            <a:hueOff val="4930638"/>
            <a:satOff val="0"/>
            <a:lumOff val="1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Thorough Research</a:t>
          </a:r>
          <a:endParaRPr lang="en-US" sz="3300" kern="1200"/>
        </a:p>
      </dsp:txBody>
      <dsp:txXfrm>
        <a:off x="40523" y="3807871"/>
        <a:ext cx="6164219" cy="749069"/>
      </dsp:txXfrm>
    </dsp:sp>
    <dsp:sp modelId="{48591D15-3DBA-43AD-A26F-B082E9B7A2B6}">
      <dsp:nvSpPr>
        <dsp:cNvPr id="0" name=""/>
        <dsp:cNvSpPr/>
      </dsp:nvSpPr>
      <dsp:spPr>
        <a:xfrm>
          <a:off x="0" y="4692503"/>
          <a:ext cx="6245265" cy="830115"/>
        </a:xfrm>
        <a:prstGeom prst="roundRect">
          <a:avLst/>
        </a:prstGeom>
        <a:solidFill>
          <a:schemeClr val="accent2">
            <a:hueOff val="6163298"/>
            <a:satOff val="0"/>
            <a:lumOff val="1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Engage in the online activities</a:t>
          </a:r>
          <a:endParaRPr lang="en-US" sz="3300" kern="1200"/>
        </a:p>
      </dsp:txBody>
      <dsp:txXfrm>
        <a:off x="40523" y="4733026"/>
        <a:ext cx="6164219" cy="74906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B9C8BF-2108-4BD1-B510-B2E98D25E254}" type="datetimeFigureOut">
              <a:rPr lang="en-GB" smtClean="0"/>
              <a:t>08/03/2023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CAA930-5ECB-42E6-B75B-B85850867035}" type="slidenum">
              <a:rPr lang="en-GB" smtClean="0"/>
              <a:t>‹#›</a:t>
            </a:fld>
            <a:endParaRPr lang="en-GB"/>
          </a:p>
        </p:txBody>
      </p:sp>
    </p:spTree>
    <p:extLst>
      <p:ext uri="{BB962C8B-B14F-4D97-AF65-F5344CB8AC3E}">
        <p14:creationId xmlns:p14="http://schemas.microsoft.com/office/powerpoint/2010/main" val="267385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ECAA930-5ECB-42E6-B75B-B85850867035}" type="slidenum">
              <a:rPr lang="en-GB" smtClean="0"/>
              <a:t>2</a:t>
            </a:fld>
            <a:endParaRPr lang="en-GB"/>
          </a:p>
        </p:txBody>
      </p:sp>
    </p:spTree>
    <p:extLst>
      <p:ext uri="{BB962C8B-B14F-4D97-AF65-F5344CB8AC3E}">
        <p14:creationId xmlns:p14="http://schemas.microsoft.com/office/powerpoint/2010/main" val="3488376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ECAA930-5ECB-42E6-B75B-B85850867035}" type="slidenum">
              <a:rPr lang="en-GB" smtClean="0"/>
              <a:t>12</a:t>
            </a:fld>
            <a:endParaRPr lang="en-GB"/>
          </a:p>
        </p:txBody>
      </p:sp>
    </p:spTree>
    <p:extLst>
      <p:ext uri="{BB962C8B-B14F-4D97-AF65-F5344CB8AC3E}">
        <p14:creationId xmlns:p14="http://schemas.microsoft.com/office/powerpoint/2010/main" val="8360597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3335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3359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085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82342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6414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57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498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2286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864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0685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7975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3/8/2023</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226605158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7" r:id="rId7"/>
    <p:sldLayoutId id="2147483703" r:id="rId8"/>
    <p:sldLayoutId id="2147483704" r:id="rId9"/>
    <p:sldLayoutId id="2147483705" r:id="rId10"/>
    <p:sldLayoutId id="2147483706" r:id="rId11"/>
  </p:sldLayoutIdLst>
  <p:txStyles>
    <p:titleStyle>
      <a:lvl1pPr algn="l" defTabSz="914400" rtl="0" eaLnBrk="1" latinLnBrk="0" hangingPunct="1">
        <a:lnSpc>
          <a:spcPct val="9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6.xml"/><Relationship Id="rId7" Type="http://schemas.openxmlformats.org/officeDocument/2006/relationships/diagramColors" Target="../diagrams/colors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6.xml"/><Relationship Id="rId7" Type="http://schemas.openxmlformats.org/officeDocument/2006/relationships/diagramColors" Target="../diagrams/colors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1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6.xml"/><Relationship Id="rId7" Type="http://schemas.openxmlformats.org/officeDocument/2006/relationships/diagramColors" Target="../diagrams/colors3.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15">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480AA7-0A08-39BC-9728-EE7B1F92B8A2}"/>
              </a:ext>
            </a:extLst>
          </p:cNvPr>
          <p:cNvSpPr>
            <a:spLocks noGrp="1"/>
          </p:cNvSpPr>
          <p:nvPr>
            <p:ph type="ctrTitle"/>
          </p:nvPr>
        </p:nvSpPr>
        <p:spPr>
          <a:xfrm>
            <a:off x="793159" y="1377146"/>
            <a:ext cx="4076460" cy="3626217"/>
          </a:xfrm>
        </p:spPr>
        <p:txBody>
          <a:bodyPr anchor="b">
            <a:normAutofit/>
          </a:bodyPr>
          <a:lstStyle/>
          <a:p>
            <a:pPr algn="r"/>
            <a:r>
              <a:rPr lang="en-GB" sz="3400">
                <a:solidFill>
                  <a:schemeClr val="bg1"/>
                </a:solidFill>
              </a:rPr>
              <a:t>Critical Reflection</a:t>
            </a:r>
            <a:br>
              <a:rPr lang="en-GB" sz="3400">
                <a:solidFill>
                  <a:schemeClr val="bg1"/>
                </a:solidFill>
              </a:rPr>
            </a:br>
            <a:r>
              <a:rPr lang="en-GB" sz="3400">
                <a:solidFill>
                  <a:schemeClr val="bg1"/>
                </a:solidFill>
              </a:rPr>
              <a:t>Intercultural Workplace</a:t>
            </a:r>
            <a:br>
              <a:rPr lang="en-GB" sz="3400">
                <a:solidFill>
                  <a:schemeClr val="bg1"/>
                </a:solidFill>
              </a:rPr>
            </a:br>
            <a:r>
              <a:rPr lang="en-GB" sz="3400">
                <a:solidFill>
                  <a:schemeClr val="bg1"/>
                </a:solidFill>
              </a:rPr>
              <a:t>(BMSP5014)</a:t>
            </a:r>
          </a:p>
        </p:txBody>
      </p:sp>
      <p:sp>
        <p:nvSpPr>
          <p:cNvPr id="3" name="Subtitle 2">
            <a:extLst>
              <a:ext uri="{FF2B5EF4-FFF2-40B4-BE49-F238E27FC236}">
                <a16:creationId xmlns:a16="http://schemas.microsoft.com/office/drawing/2014/main" id="{DAFE8EBE-11C5-BC12-A2C8-7F6F9C1E6145}"/>
              </a:ext>
            </a:extLst>
          </p:cNvPr>
          <p:cNvSpPr>
            <a:spLocks noGrp="1"/>
          </p:cNvSpPr>
          <p:nvPr>
            <p:ph type="subTitle" idx="1"/>
          </p:nvPr>
        </p:nvSpPr>
        <p:spPr>
          <a:xfrm>
            <a:off x="793159" y="5170453"/>
            <a:ext cx="4076458" cy="990197"/>
          </a:xfrm>
        </p:spPr>
        <p:txBody>
          <a:bodyPr>
            <a:normAutofit/>
          </a:bodyPr>
          <a:lstStyle/>
          <a:p>
            <a:pPr algn="r"/>
            <a:r>
              <a:rPr lang="en-GB">
                <a:solidFill>
                  <a:schemeClr val="bg1"/>
                </a:solidFill>
              </a:rPr>
              <a:t>Sophie Evans</a:t>
            </a:r>
          </a:p>
          <a:p>
            <a:pPr algn="r"/>
            <a:r>
              <a:rPr lang="en-GB">
                <a:solidFill>
                  <a:schemeClr val="bg1"/>
                </a:solidFill>
              </a:rPr>
              <a:t>2108843</a:t>
            </a:r>
          </a:p>
        </p:txBody>
      </p:sp>
      <p:pic>
        <p:nvPicPr>
          <p:cNvPr id="4" name="Picture 3" descr="Multicolored smoke gradient">
            <a:extLst>
              <a:ext uri="{FF2B5EF4-FFF2-40B4-BE49-F238E27FC236}">
                <a16:creationId xmlns:a16="http://schemas.microsoft.com/office/drawing/2014/main" id="{60D41D12-A5A9-B385-BF5C-B05F18BCAF6F}"/>
              </a:ext>
            </a:extLst>
          </p:cNvPr>
          <p:cNvPicPr>
            <a:picLocks noChangeAspect="1"/>
          </p:cNvPicPr>
          <p:nvPr/>
        </p:nvPicPr>
        <p:blipFill rotWithShape="1">
          <a:blip r:embed="rId4">
            <a:duotone>
              <a:schemeClr val="accent2">
                <a:shade val="45000"/>
                <a:satMod val="135000"/>
              </a:schemeClr>
              <a:prstClr val="white"/>
            </a:duotone>
            <a:alphaModFix amt="51000"/>
          </a:blip>
          <a:srcRect l="15045" r="19401" b="-1"/>
          <a:stretch/>
        </p:blipFill>
        <p:spPr>
          <a:xfrm>
            <a:off x="5457027" y="10"/>
            <a:ext cx="6734973" cy="6857990"/>
          </a:xfrm>
          <a:prstGeom prst="rect">
            <a:avLst/>
          </a:prstGeom>
        </p:spPr>
      </p:pic>
      <p:sp>
        <p:nvSpPr>
          <p:cNvPr id="18"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57736" y="815001"/>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44"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16516" y="104429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45" name="Straight Connector 2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274341"/>
            <a:ext cx="11353800"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10" name="Audio 9">
            <a:hlinkClick r:id="" action="ppaction://media"/>
            <a:extLst>
              <a:ext uri="{FF2B5EF4-FFF2-40B4-BE49-F238E27FC236}">
                <a16:creationId xmlns:a16="http://schemas.microsoft.com/office/drawing/2014/main" id="{BA67896E-54EF-BDCD-60DE-072B557738F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5000" t="-160938" r="-325000" b="-160938"/>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4189683355"/>
      </p:ext>
    </p:extLst>
  </p:cSld>
  <p:clrMapOvr>
    <a:masterClrMapping/>
  </p:clrMapOvr>
  <mc:AlternateContent xmlns:mc="http://schemas.openxmlformats.org/markup-compatibility/2006" xmlns:p14="http://schemas.microsoft.com/office/powerpoint/2010/main">
    <mc:Choice Requires="p14">
      <p:transition spd="slow" p14:dur="2000" advTm="465"/>
    </mc:Choice>
    <mc:Fallback xmlns="">
      <p:transition spd="slow" advTm="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1" name="Straight Connector 84">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2" name="Rectangle 86">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C97401-5915-4B9B-2FD9-F3D8D3674BF9}"/>
              </a:ext>
            </a:extLst>
          </p:cNvPr>
          <p:cNvSpPr>
            <a:spLocks noGrp="1"/>
          </p:cNvSpPr>
          <p:nvPr>
            <p:ph type="title"/>
          </p:nvPr>
        </p:nvSpPr>
        <p:spPr>
          <a:xfrm>
            <a:off x="6615372" y="262466"/>
            <a:ext cx="5141964" cy="851584"/>
          </a:xfrm>
        </p:spPr>
        <p:txBody>
          <a:bodyPr vert="horz" lIns="91440" tIns="45720" rIns="91440" bIns="45720" rtlCol="0" anchor="b">
            <a:normAutofit/>
          </a:bodyPr>
          <a:lstStyle/>
          <a:p>
            <a:r>
              <a:rPr lang="en-US" sz="4200" b="1" cap="all" dirty="0">
                <a:solidFill>
                  <a:schemeClr val="bg1"/>
                </a:solidFill>
              </a:rPr>
              <a:t>Introduction</a:t>
            </a:r>
            <a:endParaRPr lang="en-US" sz="4200" b="1" i="0" kern="1200" cap="all" baseline="0" dirty="0">
              <a:solidFill>
                <a:schemeClr val="bg1"/>
              </a:solidFill>
              <a:latin typeface="+mj-lt"/>
              <a:ea typeface="+mj-ea"/>
              <a:cs typeface="+mj-cs"/>
            </a:endParaRPr>
          </a:p>
        </p:txBody>
      </p:sp>
      <p:sp>
        <p:nvSpPr>
          <p:cNvPr id="10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7334" y="19317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04"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16112" y="214158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05"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1794" y="23854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pic>
        <p:nvPicPr>
          <p:cNvPr id="3" name="Picture 2" descr="4th Baku Forum on Intercultural Dialogue | UNESCO Bangkok">
            <a:extLst>
              <a:ext uri="{FF2B5EF4-FFF2-40B4-BE49-F238E27FC236}">
                <a16:creationId xmlns:a16="http://schemas.microsoft.com/office/drawing/2014/main" id="{F56CC382-282E-72C6-9858-176A00CE3DC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512" r="23768" b="1"/>
          <a:stretch/>
        </p:blipFill>
        <p:spPr bwMode="auto">
          <a:xfrm>
            <a:off x="0" y="-18903"/>
            <a:ext cx="6019282" cy="4219662"/>
          </a:xfrm>
          <a:prstGeom prst="rect">
            <a:avLst/>
          </a:prstGeom>
          <a:noFill/>
          <a:extLst>
            <a:ext uri="{909E8E84-426E-40DD-AFC4-6F175D3DCCD1}">
              <a14:hiddenFill xmlns:a14="http://schemas.microsoft.com/office/drawing/2010/main">
                <a:solidFill>
                  <a:srgbClr val="FFFFFF"/>
                </a:solidFill>
              </a14:hiddenFill>
            </a:ext>
          </a:extLst>
        </p:spPr>
      </p:pic>
      <p:cxnSp>
        <p:nvCxnSpPr>
          <p:cNvPr id="106" name="Straight Connector 9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5145"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4" name="Picture 2" descr="Ty Howard's &#10;Quote on Cultural Sensitivity">
            <a:extLst>
              <a:ext uri="{FF2B5EF4-FFF2-40B4-BE49-F238E27FC236}">
                <a16:creationId xmlns:a16="http://schemas.microsoft.com/office/drawing/2014/main" id="{FA36DD5A-3804-D380-663D-37A60FC520A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584" r="9690"/>
          <a:stretch/>
        </p:blipFill>
        <p:spPr bwMode="auto">
          <a:xfrm>
            <a:off x="5992483" y="2617365"/>
            <a:ext cx="6223410" cy="37506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7784D6C-6FBD-7E9A-3826-FC963EE63D4B}"/>
              </a:ext>
            </a:extLst>
          </p:cNvPr>
          <p:cNvSpPr txBox="1"/>
          <p:nvPr/>
        </p:nvSpPr>
        <p:spPr>
          <a:xfrm>
            <a:off x="215265" y="4367811"/>
            <a:ext cx="1862355" cy="369332"/>
          </a:xfrm>
          <a:prstGeom prst="rect">
            <a:avLst/>
          </a:prstGeom>
          <a:noFill/>
        </p:spPr>
        <p:txBody>
          <a:bodyPr wrap="square" rtlCol="0">
            <a:spAutoFit/>
          </a:bodyPr>
          <a:lstStyle/>
          <a:p>
            <a:r>
              <a:rPr lang="en-GB" dirty="0"/>
              <a:t>UNESCO (2017)</a:t>
            </a:r>
          </a:p>
        </p:txBody>
      </p:sp>
      <p:sp>
        <p:nvSpPr>
          <p:cNvPr id="6" name="TextBox 5">
            <a:extLst>
              <a:ext uri="{FF2B5EF4-FFF2-40B4-BE49-F238E27FC236}">
                <a16:creationId xmlns:a16="http://schemas.microsoft.com/office/drawing/2014/main" id="{2EF4E46C-D2E6-83E8-1DB3-426226C81262}"/>
              </a:ext>
            </a:extLst>
          </p:cNvPr>
          <p:cNvSpPr txBox="1"/>
          <p:nvPr/>
        </p:nvSpPr>
        <p:spPr>
          <a:xfrm>
            <a:off x="6334146" y="6368047"/>
            <a:ext cx="2123489" cy="369332"/>
          </a:xfrm>
          <a:prstGeom prst="rect">
            <a:avLst/>
          </a:prstGeom>
          <a:noFill/>
        </p:spPr>
        <p:txBody>
          <a:bodyPr wrap="square" rtlCol="0">
            <a:spAutoFit/>
          </a:bodyPr>
          <a:lstStyle/>
          <a:p>
            <a:r>
              <a:rPr lang="en-GB" dirty="0"/>
              <a:t>Motivation (</a:t>
            </a:r>
            <a:r>
              <a:rPr lang="en-GB" dirty="0" err="1"/>
              <a:t>n.d</a:t>
            </a:r>
            <a:r>
              <a:rPr lang="en-GB" dirty="0"/>
              <a:t>)</a:t>
            </a:r>
          </a:p>
        </p:txBody>
      </p:sp>
      <p:pic>
        <p:nvPicPr>
          <p:cNvPr id="38" name="Audio 37">
            <a:hlinkClick r:id="" action="ppaction://media"/>
            <a:extLst>
              <a:ext uri="{FF2B5EF4-FFF2-40B4-BE49-F238E27FC236}">
                <a16:creationId xmlns:a16="http://schemas.microsoft.com/office/drawing/2014/main" id="{2BCB0CEC-7D69-9EE0-C1A2-3032601E1DB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357381" t="-179152" r="-357381" b="-179152"/>
          <a:stretch>
            <a:fillRect/>
          </a:stretch>
        </p:blipFill>
        <p:spPr>
          <a:xfrm>
            <a:off x="1591315" y="4505498"/>
            <a:ext cx="3311196" cy="1862548"/>
          </a:xfrm>
          <a:prstGeom prst="rect">
            <a:avLst/>
          </a:prstGeom>
        </p:spPr>
      </p:pic>
    </p:spTree>
    <p:extLst>
      <p:ext uri="{BB962C8B-B14F-4D97-AF65-F5344CB8AC3E}">
        <p14:creationId xmlns:p14="http://schemas.microsoft.com/office/powerpoint/2010/main" val="179987142"/>
      </p:ext>
    </p:extLst>
  </p:cSld>
  <p:clrMapOvr>
    <a:masterClrMapping/>
  </p:clrMapOvr>
  <mc:AlternateContent xmlns:mc="http://schemas.openxmlformats.org/markup-compatibility/2006" xmlns:p14="http://schemas.microsoft.com/office/powerpoint/2010/main">
    <mc:Choice Requires="p14">
      <p:transition spd="slow" p14:dur="2000" advTm="61861"/>
    </mc:Choice>
    <mc:Fallback xmlns="">
      <p:transition spd="slow" advTm="618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0A266CB3-A036-ABC7-74D8-39A8BC6D06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79584" y="188366"/>
            <a:ext cx="8921517" cy="600045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10397EB-E474-B921-A4F2-480D96C8408E}"/>
              </a:ext>
            </a:extLst>
          </p:cNvPr>
          <p:cNvSpPr txBox="1"/>
          <p:nvPr/>
        </p:nvSpPr>
        <p:spPr>
          <a:xfrm>
            <a:off x="8001001" y="6122323"/>
            <a:ext cx="2797231" cy="369332"/>
          </a:xfrm>
          <a:prstGeom prst="rect">
            <a:avLst/>
          </a:prstGeom>
          <a:noFill/>
        </p:spPr>
        <p:txBody>
          <a:bodyPr wrap="square">
            <a:spAutoFit/>
          </a:bodyPr>
          <a:lstStyle/>
          <a:p>
            <a:r>
              <a:rPr lang="en-GB" sz="1800" kern="1200" dirty="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Helen Martin Blog, (2021)</a:t>
            </a:r>
            <a:endParaRPr lang="en-GB" dirty="0"/>
          </a:p>
        </p:txBody>
      </p:sp>
      <p:pic>
        <p:nvPicPr>
          <p:cNvPr id="4" name="Audio 3">
            <a:hlinkClick r:id="" action="ppaction://media"/>
            <a:extLst>
              <a:ext uri="{FF2B5EF4-FFF2-40B4-BE49-F238E27FC236}">
                <a16:creationId xmlns:a16="http://schemas.microsoft.com/office/drawing/2014/main" id="{54A5431E-3C01-32F5-E795-1685A0CD059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5000" t="-160938" r="-325000" b="-160938"/>
          <a:stretch>
            <a:fillRect/>
          </a:stretch>
        </p:blipFill>
        <p:spPr>
          <a:xfrm>
            <a:off x="8404167" y="583595"/>
            <a:ext cx="3048000" cy="1714500"/>
          </a:xfrm>
          <a:prstGeom prst="rect">
            <a:avLst/>
          </a:prstGeom>
        </p:spPr>
      </p:pic>
    </p:spTree>
    <p:extLst>
      <p:ext uri="{BB962C8B-B14F-4D97-AF65-F5344CB8AC3E}">
        <p14:creationId xmlns:p14="http://schemas.microsoft.com/office/powerpoint/2010/main" val="2253904071"/>
      </p:ext>
    </p:extLst>
  </p:cSld>
  <p:clrMapOvr>
    <a:masterClrMapping/>
  </p:clrMapOvr>
  <mc:AlternateContent xmlns:mc="http://schemas.openxmlformats.org/markup-compatibility/2006" xmlns:p14="http://schemas.microsoft.com/office/powerpoint/2010/main">
    <mc:Choice Requires="p14">
      <p:transition spd="slow" p14:dur="2000" advTm="59813"/>
    </mc:Choice>
    <mc:Fallback xmlns="">
      <p:transition spd="slow" advTm="59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D69780B-E7F7-2BC9-DED6-8A881BC76C65}"/>
              </a:ext>
            </a:extLst>
          </p:cNvPr>
          <p:cNvSpPr>
            <a:spLocks noGrp="1"/>
          </p:cNvSpPr>
          <p:nvPr>
            <p:ph type="title"/>
          </p:nvPr>
        </p:nvSpPr>
        <p:spPr>
          <a:xfrm>
            <a:off x="479394" y="1062487"/>
            <a:ext cx="3939688" cy="5583126"/>
          </a:xfrm>
        </p:spPr>
        <p:txBody>
          <a:bodyPr vert="horz" lIns="91440" tIns="45720" rIns="91440" bIns="45720" rtlCol="0" anchor="ctr">
            <a:normAutofit/>
          </a:bodyPr>
          <a:lstStyle/>
          <a:p>
            <a:pPr algn="r"/>
            <a:r>
              <a:rPr lang="en-US" sz="5600" kern="1200" dirty="0">
                <a:solidFill>
                  <a:schemeClr val="bg1"/>
                </a:solidFill>
                <a:latin typeface="+mj-lt"/>
                <a:ea typeface="+mj-ea"/>
                <a:cs typeface="+mj-cs"/>
              </a:rPr>
              <a:t>Building relationships within the workplace</a:t>
            </a:r>
          </a:p>
        </p:txBody>
      </p: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9"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TextBox 2">
            <a:extLst>
              <a:ext uri="{FF2B5EF4-FFF2-40B4-BE49-F238E27FC236}">
                <a16:creationId xmlns:a16="http://schemas.microsoft.com/office/drawing/2014/main" id="{66D00363-8E1B-822E-F138-B16531D29219}"/>
              </a:ext>
            </a:extLst>
          </p:cNvPr>
          <p:cNvGraphicFramePr/>
          <p:nvPr>
            <p:extLst>
              <p:ext uri="{D42A27DB-BD31-4B8C-83A1-F6EECF244321}">
                <p14:modId xmlns:p14="http://schemas.microsoft.com/office/powerpoint/2010/main" val="2652591016"/>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5B589620-D592-B947-38B7-E30046CD3000}"/>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325000" t="-160938" r="-325000" b="-160938"/>
          <a:stretch>
            <a:fillRect/>
          </a:stretch>
        </p:blipFill>
        <p:spPr>
          <a:xfrm>
            <a:off x="-188673" y="113651"/>
            <a:ext cx="3048000" cy="1714500"/>
          </a:xfrm>
          <a:prstGeom prst="rect">
            <a:avLst/>
          </a:prstGeom>
        </p:spPr>
      </p:pic>
    </p:spTree>
    <p:extLst>
      <p:ext uri="{BB962C8B-B14F-4D97-AF65-F5344CB8AC3E}">
        <p14:creationId xmlns:p14="http://schemas.microsoft.com/office/powerpoint/2010/main" val="3720470589"/>
      </p:ext>
    </p:extLst>
  </p:cSld>
  <p:clrMapOvr>
    <a:masterClrMapping/>
  </p:clrMapOvr>
  <mc:AlternateContent xmlns:mc="http://schemas.openxmlformats.org/markup-compatibility/2006" xmlns:p14="http://schemas.microsoft.com/office/powerpoint/2010/main">
    <mc:Choice Requires="p14">
      <p:transition spd="slow" p14:dur="2000" advTm="58174"/>
    </mc:Choice>
    <mc:Fallback xmlns="">
      <p:transition spd="slow" advTm="581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28" name="Straight Connector 1030">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129" name="Rectangle 1032">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1E7852-92F6-F48F-D8A2-8F6C70E5F3DA}"/>
              </a:ext>
            </a:extLst>
          </p:cNvPr>
          <p:cNvSpPr>
            <a:spLocks noGrp="1"/>
          </p:cNvSpPr>
          <p:nvPr>
            <p:ph type="title"/>
          </p:nvPr>
        </p:nvSpPr>
        <p:spPr>
          <a:xfrm>
            <a:off x="457200" y="1598246"/>
            <a:ext cx="4412419" cy="3626217"/>
          </a:xfrm>
        </p:spPr>
        <p:txBody>
          <a:bodyPr vert="horz" lIns="91440" tIns="45720" rIns="91440" bIns="45720" rtlCol="0" anchor="t">
            <a:normAutofit/>
          </a:bodyPr>
          <a:lstStyle/>
          <a:p>
            <a:pPr algn="r"/>
            <a:r>
              <a:rPr lang="en-US" sz="3800" b="1" i="0" kern="1200" cap="all" baseline="0" dirty="0">
                <a:solidFill>
                  <a:schemeClr val="bg1"/>
                </a:solidFill>
                <a:latin typeface="+mj-lt"/>
                <a:ea typeface="+mj-ea"/>
                <a:cs typeface="+mj-cs"/>
              </a:rPr>
              <a:t>Human Resource Management</a:t>
            </a:r>
          </a:p>
        </p:txBody>
      </p:sp>
      <p:sp>
        <p:nvSpPr>
          <p:cNvPr id="1130" name="!!plus graphic">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solidFill>
            <a:schemeClr val="bg1"/>
          </a:solidFill>
          <a:ln w="603" cap="flat">
            <a:noFill/>
            <a:prstDash val="solid"/>
            <a:miter/>
          </a:ln>
        </p:spPr>
        <p:txBody>
          <a:bodyPr rtlCol="0" anchor="ctr"/>
          <a:lstStyle/>
          <a:p>
            <a:endParaRPr lang="en-US"/>
          </a:p>
        </p:txBody>
      </p:sp>
      <p:cxnSp>
        <p:nvCxnSpPr>
          <p:cNvPr id="1131" name="!!Straight Connector">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98246"/>
            <a:ext cx="0" cy="5259754"/>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1026" name="Picture 2">
            <a:extLst>
              <a:ext uri="{FF2B5EF4-FFF2-40B4-BE49-F238E27FC236}">
                <a16:creationId xmlns:a16="http://schemas.microsoft.com/office/drawing/2014/main" id="{2501509A-050A-1BF2-D4CE-B000955B669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82" r="55" b="1"/>
          <a:stretch/>
        </p:blipFill>
        <p:spPr bwMode="auto">
          <a:xfrm>
            <a:off x="5690340" y="402771"/>
            <a:ext cx="6258643" cy="5921438"/>
          </a:xfrm>
          <a:prstGeom prst="rect">
            <a:avLst/>
          </a:prstGeom>
          <a:noFill/>
          <a:extLst>
            <a:ext uri="{909E8E84-426E-40DD-AFC4-6F175D3DCCD1}">
              <a14:hiddenFill xmlns:a14="http://schemas.microsoft.com/office/drawing/2010/main">
                <a:solidFill>
                  <a:srgbClr val="FFFFFF"/>
                </a:solidFill>
              </a14:hiddenFill>
            </a:ext>
          </a:extLst>
        </p:spPr>
      </p:pic>
      <p:sp>
        <p:nvSpPr>
          <p:cNvPr id="1132" name="!!circle graphic">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3" name="TextBox 2">
            <a:extLst>
              <a:ext uri="{FF2B5EF4-FFF2-40B4-BE49-F238E27FC236}">
                <a16:creationId xmlns:a16="http://schemas.microsoft.com/office/drawing/2014/main" id="{498D1ABE-B02C-83D2-BEEF-40130F0C9A08}"/>
              </a:ext>
            </a:extLst>
          </p:cNvPr>
          <p:cNvSpPr txBox="1"/>
          <p:nvPr/>
        </p:nvSpPr>
        <p:spPr>
          <a:xfrm>
            <a:off x="10178754" y="6324209"/>
            <a:ext cx="2427514" cy="369332"/>
          </a:xfrm>
          <a:prstGeom prst="rect">
            <a:avLst/>
          </a:prstGeom>
          <a:noFill/>
        </p:spPr>
        <p:txBody>
          <a:bodyPr wrap="square" rtlCol="0">
            <a:spAutoFit/>
          </a:bodyPr>
          <a:lstStyle/>
          <a:p>
            <a:r>
              <a:rPr lang="en-GB" dirty="0" err="1"/>
              <a:t>Minbox</a:t>
            </a:r>
            <a:r>
              <a:rPr lang="en-GB" dirty="0"/>
              <a:t> (2019)</a:t>
            </a:r>
          </a:p>
        </p:txBody>
      </p:sp>
      <p:pic>
        <p:nvPicPr>
          <p:cNvPr id="5" name="Audio 4">
            <a:hlinkClick r:id="" action="ppaction://media"/>
            <a:extLst>
              <a:ext uri="{FF2B5EF4-FFF2-40B4-BE49-F238E27FC236}">
                <a16:creationId xmlns:a16="http://schemas.microsoft.com/office/drawing/2014/main" id="{C35764AD-CCD9-B710-2078-4EC6D379339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5000" t="-160938" r="-325000" b="-160938"/>
          <a:stretch>
            <a:fillRect/>
          </a:stretch>
        </p:blipFill>
        <p:spPr>
          <a:xfrm>
            <a:off x="457200" y="4282094"/>
            <a:ext cx="3048000" cy="1714500"/>
          </a:xfrm>
          <a:prstGeom prst="rect">
            <a:avLst/>
          </a:prstGeom>
        </p:spPr>
      </p:pic>
    </p:spTree>
    <p:extLst>
      <p:ext uri="{BB962C8B-B14F-4D97-AF65-F5344CB8AC3E}">
        <p14:creationId xmlns:p14="http://schemas.microsoft.com/office/powerpoint/2010/main" val="771283081"/>
      </p:ext>
    </p:extLst>
  </p:cSld>
  <p:clrMapOvr>
    <a:masterClrMapping/>
  </p:clrMapOvr>
  <mc:AlternateContent xmlns:mc="http://schemas.openxmlformats.org/markup-compatibility/2006" xmlns:p14="http://schemas.microsoft.com/office/powerpoint/2010/main">
    <mc:Choice Requires="p14">
      <p:transition spd="slow" p14:dur="2000" advTm="60747"/>
    </mc:Choice>
    <mc:Fallback xmlns="">
      <p:transition spd="slow" advTm="607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3" name="Straight Connector 1032">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035" name="Rectangle 1034">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7E5415-8985-C78C-00CD-CCCAFB51E5F1}"/>
              </a:ext>
            </a:extLst>
          </p:cNvPr>
          <p:cNvSpPr>
            <a:spLocks noGrp="1"/>
          </p:cNvSpPr>
          <p:nvPr>
            <p:ph type="title"/>
          </p:nvPr>
        </p:nvSpPr>
        <p:spPr>
          <a:xfrm>
            <a:off x="6485366" y="261282"/>
            <a:ext cx="4395340" cy="1716255"/>
          </a:xfrm>
        </p:spPr>
        <p:txBody>
          <a:bodyPr vert="horz" lIns="91440" tIns="45720" rIns="91440" bIns="45720" rtlCol="0" anchor="b">
            <a:normAutofit/>
          </a:bodyPr>
          <a:lstStyle/>
          <a:p>
            <a:r>
              <a:rPr lang="en-US" sz="5400" kern="1200" dirty="0" err="1">
                <a:solidFill>
                  <a:schemeClr val="tx1"/>
                </a:solidFill>
                <a:latin typeface="+mj-lt"/>
                <a:ea typeface="+mj-ea"/>
                <a:cs typeface="+mj-cs"/>
              </a:rPr>
              <a:t>Organisational</a:t>
            </a:r>
            <a:r>
              <a:rPr lang="en-US" sz="5400" kern="1200" dirty="0">
                <a:solidFill>
                  <a:schemeClr val="tx1"/>
                </a:solidFill>
                <a:latin typeface="+mj-lt"/>
                <a:ea typeface="+mj-ea"/>
                <a:cs typeface="+mj-cs"/>
              </a:rPr>
              <a:t> Culture </a:t>
            </a:r>
          </a:p>
        </p:txBody>
      </p:sp>
      <p:sp>
        <p:nvSpPr>
          <p:cNvPr id="1037" name="Rectangle 1036">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Picture of an iceberg. Above the waterline in section 1 is artifacts; below the waterline in section 2 is 'espoused values', under the waterline in section 3 is 'basic underlying assumptions'">
            <a:extLst>
              <a:ext uri="{FF2B5EF4-FFF2-40B4-BE49-F238E27FC236}">
                <a16:creationId xmlns:a16="http://schemas.microsoft.com/office/drawing/2014/main" id="{67DFB35D-3DEC-EBC3-3940-6F4FCE0DBB6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79143" y="358685"/>
            <a:ext cx="5221625" cy="6140631"/>
          </a:xfrm>
          <a:prstGeom prst="rect">
            <a:avLst/>
          </a:prstGeom>
          <a:noFill/>
          <a:extLst>
            <a:ext uri="{909E8E84-426E-40DD-AFC4-6F175D3DCCD1}">
              <a14:hiddenFill xmlns:a14="http://schemas.microsoft.com/office/drawing/2010/main">
                <a:solidFill>
                  <a:srgbClr val="FFFFFF"/>
                </a:solidFill>
              </a14:hiddenFill>
            </a:ext>
          </a:extLst>
        </p:spPr>
      </p:pic>
      <p:cxnSp>
        <p:nvCxnSpPr>
          <p:cNvPr id="1039" name="Straight Connector 103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9551341C-F17C-3DE7-0A47-BE86CE5C1D70}"/>
              </a:ext>
            </a:extLst>
          </p:cNvPr>
          <p:cNvGrpSpPr/>
          <p:nvPr/>
        </p:nvGrpSpPr>
        <p:grpSpPr>
          <a:xfrm>
            <a:off x="6564852" y="2386422"/>
            <a:ext cx="4382329" cy="678960"/>
            <a:chOff x="301619" y="248573"/>
            <a:chExt cx="4382329" cy="678960"/>
          </a:xfrm>
          <a:solidFill>
            <a:schemeClr val="bg2">
              <a:lumMod val="50000"/>
            </a:schemeClr>
          </a:solidFill>
        </p:grpSpPr>
        <p:sp>
          <p:nvSpPr>
            <p:cNvPr id="6" name="Rectangle: Rounded Corners 5">
              <a:extLst>
                <a:ext uri="{FF2B5EF4-FFF2-40B4-BE49-F238E27FC236}">
                  <a16:creationId xmlns:a16="http://schemas.microsoft.com/office/drawing/2014/main" id="{15912DA6-09D0-73D4-4E44-70D690CDC21E}"/>
                </a:ext>
              </a:extLst>
            </p:cNvPr>
            <p:cNvSpPr/>
            <p:nvPr/>
          </p:nvSpPr>
          <p:spPr>
            <a:xfrm>
              <a:off x="312263" y="248573"/>
              <a:ext cx="4371685" cy="678960"/>
            </a:xfrm>
            <a:prstGeom prst="roundRect">
              <a:avLst/>
            </a:prstGeom>
            <a:grpFill/>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7" name="Rectangle: Rounded Corners 4">
              <a:extLst>
                <a:ext uri="{FF2B5EF4-FFF2-40B4-BE49-F238E27FC236}">
                  <a16:creationId xmlns:a16="http://schemas.microsoft.com/office/drawing/2014/main" id="{5E24C762-5F14-1DCB-1810-948CC6D6747B}"/>
                </a:ext>
              </a:extLst>
            </p:cNvPr>
            <p:cNvSpPr txBox="1"/>
            <p:nvPr/>
          </p:nvSpPr>
          <p:spPr>
            <a:xfrm>
              <a:off x="301619" y="297622"/>
              <a:ext cx="4305397" cy="61267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dirty="0"/>
                <a:t>Power</a:t>
              </a:r>
              <a:endParaRPr lang="en-US" sz="2300" kern="1200" dirty="0"/>
            </a:p>
          </p:txBody>
        </p:sp>
      </p:grpSp>
      <p:grpSp>
        <p:nvGrpSpPr>
          <p:cNvPr id="12" name="Group 11">
            <a:extLst>
              <a:ext uri="{FF2B5EF4-FFF2-40B4-BE49-F238E27FC236}">
                <a16:creationId xmlns:a16="http://schemas.microsoft.com/office/drawing/2014/main" id="{9BB7A3AC-D527-B701-C945-5DD8DAA94CBD}"/>
              </a:ext>
            </a:extLst>
          </p:cNvPr>
          <p:cNvGrpSpPr/>
          <p:nvPr/>
        </p:nvGrpSpPr>
        <p:grpSpPr>
          <a:xfrm>
            <a:off x="6575494" y="4196711"/>
            <a:ext cx="4371685" cy="678960"/>
            <a:chOff x="312263" y="248573"/>
            <a:chExt cx="4371685" cy="678960"/>
          </a:xfrm>
          <a:solidFill>
            <a:schemeClr val="accent1">
              <a:lumMod val="60000"/>
              <a:lumOff val="40000"/>
            </a:schemeClr>
          </a:solidFill>
        </p:grpSpPr>
        <p:sp>
          <p:nvSpPr>
            <p:cNvPr id="13" name="Rectangle: Rounded Corners 12">
              <a:extLst>
                <a:ext uri="{FF2B5EF4-FFF2-40B4-BE49-F238E27FC236}">
                  <a16:creationId xmlns:a16="http://schemas.microsoft.com/office/drawing/2014/main" id="{4BA6BB9B-6C67-D370-2F8B-018D500FD134}"/>
                </a:ext>
              </a:extLst>
            </p:cNvPr>
            <p:cNvSpPr/>
            <p:nvPr/>
          </p:nvSpPr>
          <p:spPr>
            <a:xfrm>
              <a:off x="312263" y="248573"/>
              <a:ext cx="4371685" cy="678960"/>
            </a:xfrm>
            <a:prstGeom prst="roundRect">
              <a:avLst/>
            </a:prstGeom>
            <a:grpFill/>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14" name="Rectangle: Rounded Corners 4">
              <a:extLst>
                <a:ext uri="{FF2B5EF4-FFF2-40B4-BE49-F238E27FC236}">
                  <a16:creationId xmlns:a16="http://schemas.microsoft.com/office/drawing/2014/main" id="{781A5D5B-B609-9A8B-0305-8ADD6CF8E3E9}"/>
                </a:ext>
              </a:extLst>
            </p:cNvPr>
            <p:cNvSpPr txBox="1"/>
            <p:nvPr/>
          </p:nvSpPr>
          <p:spPr>
            <a:xfrm>
              <a:off x="345407" y="281717"/>
              <a:ext cx="4305397" cy="61267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kern="1200" dirty="0"/>
                <a:t>Task</a:t>
              </a:r>
              <a:endParaRPr lang="en-US" sz="2300" kern="1200" dirty="0"/>
            </a:p>
          </p:txBody>
        </p:sp>
      </p:grpSp>
      <p:grpSp>
        <p:nvGrpSpPr>
          <p:cNvPr id="19" name="Group 18">
            <a:extLst>
              <a:ext uri="{FF2B5EF4-FFF2-40B4-BE49-F238E27FC236}">
                <a16:creationId xmlns:a16="http://schemas.microsoft.com/office/drawing/2014/main" id="{75893CFC-D959-F1B6-5FC7-1B033E63A55E}"/>
              </a:ext>
            </a:extLst>
          </p:cNvPr>
          <p:cNvGrpSpPr/>
          <p:nvPr/>
        </p:nvGrpSpPr>
        <p:grpSpPr>
          <a:xfrm>
            <a:off x="6575494" y="5059630"/>
            <a:ext cx="4371685" cy="678960"/>
            <a:chOff x="312263" y="248573"/>
            <a:chExt cx="4371685" cy="678960"/>
          </a:xfrm>
          <a:solidFill>
            <a:schemeClr val="accent4"/>
          </a:solidFill>
        </p:grpSpPr>
        <p:sp>
          <p:nvSpPr>
            <p:cNvPr id="20" name="Rectangle: Rounded Corners 19">
              <a:extLst>
                <a:ext uri="{FF2B5EF4-FFF2-40B4-BE49-F238E27FC236}">
                  <a16:creationId xmlns:a16="http://schemas.microsoft.com/office/drawing/2014/main" id="{F6FB1D82-AB37-BD4F-CB2D-D205ADB2B85F}"/>
                </a:ext>
              </a:extLst>
            </p:cNvPr>
            <p:cNvSpPr/>
            <p:nvPr/>
          </p:nvSpPr>
          <p:spPr>
            <a:xfrm>
              <a:off x="312263" y="248573"/>
              <a:ext cx="4371685" cy="678960"/>
            </a:xfrm>
            <a:prstGeom prst="roundRect">
              <a:avLst/>
            </a:prstGeom>
            <a:grpFill/>
            <a:ln>
              <a:solidFill>
                <a:schemeClr val="accent4"/>
              </a:solidFill>
            </a:ln>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21" name="Rectangle: Rounded Corners 4">
              <a:extLst>
                <a:ext uri="{FF2B5EF4-FFF2-40B4-BE49-F238E27FC236}">
                  <a16:creationId xmlns:a16="http://schemas.microsoft.com/office/drawing/2014/main" id="{50013D2A-4D66-D6AF-3D23-72FA39C7BA23}"/>
                </a:ext>
              </a:extLst>
            </p:cNvPr>
            <p:cNvSpPr txBox="1"/>
            <p:nvPr/>
          </p:nvSpPr>
          <p:spPr>
            <a:xfrm>
              <a:off x="345407" y="281717"/>
              <a:ext cx="4305397" cy="612672"/>
            </a:xfrm>
            <a:prstGeom prst="rect">
              <a:avLst/>
            </a:prstGeom>
            <a:grpFill/>
            <a:ln>
              <a:solidFill>
                <a:schemeClr val="accent4"/>
              </a:solidFill>
            </a:ln>
          </p:spPr>
          <p:style>
            <a:lnRef idx="0">
              <a:scrgbClr r="0" g="0" b="0"/>
            </a:lnRef>
            <a:fillRef idx="0">
              <a:scrgbClr r="0" g="0" b="0"/>
            </a:fillRef>
            <a:effectRef idx="0">
              <a:scrgbClr r="0" g="0" b="0"/>
            </a:effectRef>
            <a:fontRef idx="minor">
              <a:schemeClr val="lt1"/>
            </a:fontRef>
          </p:style>
          <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dirty="0"/>
                <a:t>Person</a:t>
              </a:r>
              <a:endParaRPr lang="en-US" sz="2300" kern="1200" dirty="0"/>
            </a:p>
          </p:txBody>
        </p:sp>
      </p:grpSp>
      <p:grpSp>
        <p:nvGrpSpPr>
          <p:cNvPr id="22" name="Group 21">
            <a:extLst>
              <a:ext uri="{FF2B5EF4-FFF2-40B4-BE49-F238E27FC236}">
                <a16:creationId xmlns:a16="http://schemas.microsoft.com/office/drawing/2014/main" id="{0B5051E8-AC62-4359-5BB7-81CD2B1E99D2}"/>
              </a:ext>
            </a:extLst>
          </p:cNvPr>
          <p:cNvGrpSpPr/>
          <p:nvPr/>
        </p:nvGrpSpPr>
        <p:grpSpPr>
          <a:xfrm>
            <a:off x="6575495" y="3282947"/>
            <a:ext cx="4371685" cy="678960"/>
            <a:chOff x="312263" y="248573"/>
            <a:chExt cx="4371685" cy="678960"/>
          </a:xfrm>
          <a:solidFill>
            <a:schemeClr val="accent3">
              <a:lumMod val="75000"/>
            </a:schemeClr>
          </a:solidFill>
        </p:grpSpPr>
        <p:sp>
          <p:nvSpPr>
            <p:cNvPr id="23" name="Rectangle: Rounded Corners 22">
              <a:extLst>
                <a:ext uri="{FF2B5EF4-FFF2-40B4-BE49-F238E27FC236}">
                  <a16:creationId xmlns:a16="http://schemas.microsoft.com/office/drawing/2014/main" id="{A9AAF8D3-4BB3-1469-E825-F667606F6AD2}"/>
                </a:ext>
              </a:extLst>
            </p:cNvPr>
            <p:cNvSpPr/>
            <p:nvPr/>
          </p:nvSpPr>
          <p:spPr>
            <a:xfrm>
              <a:off x="312263" y="248573"/>
              <a:ext cx="4371685" cy="678960"/>
            </a:xfrm>
            <a:prstGeom prst="roundRect">
              <a:avLst/>
            </a:prstGeom>
            <a:grpFill/>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24" name="Rectangle: Rounded Corners 4">
              <a:extLst>
                <a:ext uri="{FF2B5EF4-FFF2-40B4-BE49-F238E27FC236}">
                  <a16:creationId xmlns:a16="http://schemas.microsoft.com/office/drawing/2014/main" id="{F0EC3758-FC71-A6CF-8EEE-07629AD9BA75}"/>
                </a:ext>
              </a:extLst>
            </p:cNvPr>
            <p:cNvSpPr txBox="1"/>
            <p:nvPr/>
          </p:nvSpPr>
          <p:spPr>
            <a:xfrm>
              <a:off x="345407" y="281717"/>
              <a:ext cx="4305397" cy="61267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dirty="0"/>
                <a:t>Role</a:t>
              </a:r>
              <a:endParaRPr lang="en-US" sz="2300" kern="1200" dirty="0"/>
            </a:p>
          </p:txBody>
        </p:sp>
      </p:grpSp>
      <p:pic>
        <p:nvPicPr>
          <p:cNvPr id="4" name="Audio 3">
            <a:hlinkClick r:id="" action="ppaction://media"/>
            <a:extLst>
              <a:ext uri="{FF2B5EF4-FFF2-40B4-BE49-F238E27FC236}">
                <a16:creationId xmlns:a16="http://schemas.microsoft.com/office/drawing/2014/main" id="{24B5E2C7-7222-ED05-3239-1173228474E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5000" t="-160938" r="-325000" b="-160938"/>
          <a:stretch>
            <a:fillRect/>
          </a:stretch>
        </p:blipFill>
        <p:spPr>
          <a:xfrm>
            <a:off x="8761336" y="687827"/>
            <a:ext cx="3048000" cy="1714500"/>
          </a:xfrm>
          <a:prstGeom prst="rect">
            <a:avLst/>
          </a:prstGeom>
        </p:spPr>
      </p:pic>
    </p:spTree>
    <p:extLst>
      <p:ext uri="{BB962C8B-B14F-4D97-AF65-F5344CB8AC3E}">
        <p14:creationId xmlns:p14="http://schemas.microsoft.com/office/powerpoint/2010/main" val="1396418257"/>
      </p:ext>
    </p:extLst>
  </p:cSld>
  <p:clrMapOvr>
    <a:masterClrMapping/>
  </p:clrMapOvr>
  <mc:AlternateContent xmlns:mc="http://schemas.openxmlformats.org/markup-compatibility/2006" xmlns:p14="http://schemas.microsoft.com/office/powerpoint/2010/main">
    <mc:Choice Requires="p14">
      <p:transition spd="slow" p14:dur="2000" advTm="100242"/>
    </mc:Choice>
    <mc:Fallback xmlns="">
      <p:transition spd="slow" advTm="100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97" name="Straight Connector 2076">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198" name="Rectangle 2078">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99"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solidFill>
            <a:schemeClr val="bg1"/>
          </a:solidFill>
          <a:ln w="603" cap="flat">
            <a:noFill/>
            <a:prstDash val="solid"/>
            <a:miter/>
          </a:ln>
        </p:spPr>
        <p:txBody>
          <a:bodyPr rtlCol="0" anchor="ctr"/>
          <a:lstStyle/>
          <a:p>
            <a:endParaRPr lang="en-US"/>
          </a:p>
        </p:txBody>
      </p:sp>
      <p:cxnSp>
        <p:nvCxnSpPr>
          <p:cNvPr id="2200" name="Straight Connector 208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2052" name="Picture 4">
            <a:extLst>
              <a:ext uri="{FF2B5EF4-FFF2-40B4-BE49-F238E27FC236}">
                <a16:creationId xmlns:a16="http://schemas.microsoft.com/office/drawing/2014/main" id="{60876A57-F37E-58C5-E706-7B482BB454A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000"/>
          <a:stretch/>
        </p:blipFill>
        <p:spPr bwMode="auto">
          <a:xfrm>
            <a:off x="829130" y="306755"/>
            <a:ext cx="10612185" cy="5969353"/>
          </a:xfrm>
          <a:prstGeom prst="rect">
            <a:avLst/>
          </a:prstGeom>
          <a:noFill/>
          <a:extLst>
            <a:ext uri="{909E8E84-426E-40DD-AFC4-6F175D3DCCD1}">
              <a14:hiddenFill xmlns:a14="http://schemas.microsoft.com/office/drawing/2010/main">
                <a:solidFill>
                  <a:srgbClr val="FFFFFF"/>
                </a:solidFill>
              </a14:hiddenFill>
            </a:ext>
          </a:extLst>
        </p:spPr>
      </p:pic>
      <p:sp>
        <p:nvSpPr>
          <p:cNvPr id="2201"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7" name="TextBox 6">
            <a:extLst>
              <a:ext uri="{FF2B5EF4-FFF2-40B4-BE49-F238E27FC236}">
                <a16:creationId xmlns:a16="http://schemas.microsoft.com/office/drawing/2014/main" id="{42C82D4D-E0F1-189F-D67E-D4CFF1E403C4}"/>
              </a:ext>
            </a:extLst>
          </p:cNvPr>
          <p:cNvSpPr txBox="1"/>
          <p:nvPr/>
        </p:nvSpPr>
        <p:spPr>
          <a:xfrm>
            <a:off x="9762066" y="6366579"/>
            <a:ext cx="1862047" cy="369332"/>
          </a:xfrm>
          <a:prstGeom prst="rect">
            <a:avLst/>
          </a:prstGeom>
          <a:noFill/>
        </p:spPr>
        <p:txBody>
          <a:bodyPr wrap="square" rtlCol="0">
            <a:spAutoFit/>
          </a:bodyPr>
          <a:lstStyle/>
          <a:p>
            <a:r>
              <a:rPr lang="en-GB" dirty="0"/>
              <a:t>Genest (2020)</a:t>
            </a:r>
          </a:p>
        </p:txBody>
      </p:sp>
      <p:pic>
        <p:nvPicPr>
          <p:cNvPr id="3" name="Audio 2">
            <a:hlinkClick r:id="" action="ppaction://media"/>
            <a:extLst>
              <a:ext uri="{FF2B5EF4-FFF2-40B4-BE49-F238E27FC236}">
                <a16:creationId xmlns:a16="http://schemas.microsoft.com/office/drawing/2014/main" id="{FB1E9399-8BCA-8CA2-3347-3C35E45D4F8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5000" t="-160938" r="-325000" b="-160938"/>
          <a:stretch>
            <a:fillRect/>
          </a:stretch>
        </p:blipFill>
        <p:spPr>
          <a:xfrm>
            <a:off x="3316778" y="4561608"/>
            <a:ext cx="3048000" cy="1714500"/>
          </a:xfrm>
          <a:prstGeom prst="rect">
            <a:avLst/>
          </a:prstGeom>
        </p:spPr>
      </p:pic>
    </p:spTree>
    <p:extLst>
      <p:ext uri="{BB962C8B-B14F-4D97-AF65-F5344CB8AC3E}">
        <p14:creationId xmlns:p14="http://schemas.microsoft.com/office/powerpoint/2010/main" val="3532070095"/>
      </p:ext>
    </p:extLst>
  </p:cSld>
  <p:clrMapOvr>
    <a:masterClrMapping/>
  </p:clrMapOvr>
  <mc:AlternateContent xmlns:mc="http://schemas.openxmlformats.org/markup-compatibility/2006" xmlns:p14="http://schemas.microsoft.com/office/powerpoint/2010/main">
    <mc:Choice Requires="p14">
      <p:transition spd="slow" p14:dur="2000" advTm="47105"/>
    </mc:Choice>
    <mc:Fallback xmlns="">
      <p:transition spd="slow" advTm="47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1" name="Straight Connector 84">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2" name="Rectangle 86">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C97401-5915-4B9B-2FD9-F3D8D3674BF9}"/>
              </a:ext>
            </a:extLst>
          </p:cNvPr>
          <p:cNvSpPr>
            <a:spLocks noGrp="1"/>
          </p:cNvSpPr>
          <p:nvPr>
            <p:ph type="title"/>
          </p:nvPr>
        </p:nvSpPr>
        <p:spPr>
          <a:xfrm>
            <a:off x="1165630" y="362218"/>
            <a:ext cx="5141964" cy="851584"/>
          </a:xfrm>
        </p:spPr>
        <p:txBody>
          <a:bodyPr vert="horz" lIns="91440" tIns="45720" rIns="91440" bIns="45720" rtlCol="0" anchor="b">
            <a:normAutofit fontScale="90000"/>
          </a:bodyPr>
          <a:lstStyle/>
          <a:p>
            <a:r>
              <a:rPr lang="en-US" sz="4200" b="1" i="0" kern="1200" cap="all" baseline="0" dirty="0">
                <a:solidFill>
                  <a:schemeClr val="bg1"/>
                </a:solidFill>
                <a:latin typeface="+mj-lt"/>
                <a:ea typeface="+mj-ea"/>
                <a:cs typeface="+mj-cs"/>
              </a:rPr>
              <a:t>COMMUNICATION</a:t>
            </a:r>
          </a:p>
        </p:txBody>
      </p:sp>
      <p:sp>
        <p:nvSpPr>
          <p:cNvPr id="10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7334" y="19317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04"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16112" y="214158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05"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1794" y="23854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106" name="Straight Connector 9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5145"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F8936A5-4C05-FCF7-AB89-CFDAEC3D3303}"/>
              </a:ext>
            </a:extLst>
          </p:cNvPr>
          <p:cNvSpPr txBox="1"/>
          <p:nvPr/>
        </p:nvSpPr>
        <p:spPr>
          <a:xfrm>
            <a:off x="1165630" y="1931746"/>
            <a:ext cx="10089802" cy="3785652"/>
          </a:xfrm>
          <a:prstGeom prst="rect">
            <a:avLst/>
          </a:prstGeom>
          <a:noFill/>
        </p:spPr>
        <p:txBody>
          <a:bodyPr wrap="square">
            <a:spAutoFit/>
          </a:bodyPr>
          <a:lstStyle/>
          <a:p>
            <a:pPr marL="457200" indent="-457200">
              <a:buFont typeface="Arial" panose="020B0604020202020204" pitchFamily="34" charset="0"/>
              <a:buChar char="•"/>
            </a:pPr>
            <a:r>
              <a:rPr lang="en-GB" sz="2400" b="1" dirty="0">
                <a:solidFill>
                  <a:schemeClr val="bg1"/>
                </a:solidFill>
                <a:latin typeface="+mj-lt"/>
              </a:rPr>
              <a:t>According to Meriam-Webster (</a:t>
            </a:r>
            <a:r>
              <a:rPr lang="en-GB" sz="2400" b="1" dirty="0" err="1">
                <a:solidFill>
                  <a:schemeClr val="bg1"/>
                </a:solidFill>
                <a:latin typeface="+mj-lt"/>
              </a:rPr>
              <a:t>n.d</a:t>
            </a:r>
            <a:r>
              <a:rPr lang="en-GB" sz="2400" b="1" dirty="0">
                <a:solidFill>
                  <a:schemeClr val="bg1"/>
                </a:solidFill>
                <a:latin typeface="+mj-lt"/>
              </a:rPr>
              <a:t>) is a procedure where information is shared between people using a set of words, gestures, or actions.</a:t>
            </a:r>
          </a:p>
          <a:p>
            <a:pPr marL="285750" indent="-285750">
              <a:buFont typeface="Arial" panose="020B0604020202020204" pitchFamily="34" charset="0"/>
              <a:buChar char="•"/>
            </a:pPr>
            <a:endParaRPr lang="en-GB" sz="2400" b="1" dirty="0">
              <a:solidFill>
                <a:schemeClr val="bg1"/>
              </a:solidFill>
              <a:latin typeface="+mj-lt"/>
            </a:endParaRPr>
          </a:p>
          <a:p>
            <a:pPr marL="285750" indent="-285750">
              <a:buFont typeface="Arial" panose="020B0604020202020204" pitchFamily="34" charset="0"/>
              <a:buChar char="•"/>
            </a:pPr>
            <a:endParaRPr lang="en-GB" sz="2400" b="1" dirty="0">
              <a:solidFill>
                <a:schemeClr val="bg1"/>
              </a:solidFill>
              <a:latin typeface="+mj-lt"/>
            </a:endParaRPr>
          </a:p>
          <a:p>
            <a:pPr marL="342900" indent="-342900">
              <a:buFont typeface="Arial" panose="020B0604020202020204" pitchFamily="34" charset="0"/>
              <a:buChar char="•"/>
            </a:pPr>
            <a:r>
              <a:rPr lang="en-GB" sz="2400" b="1" kern="1200" dirty="0">
                <a:solidFill>
                  <a:schemeClr val="bg1"/>
                </a:solidFill>
                <a:effectLst/>
                <a:latin typeface="+mj-lt"/>
                <a:ea typeface="Times New Roman" panose="02020603050405020304" pitchFamily="18" charset="0"/>
                <a:cs typeface="Times New Roman" panose="02020603050405020304" pitchFamily="18" charset="0"/>
              </a:rPr>
              <a:t>According CIPP (</a:t>
            </a:r>
            <a:r>
              <a:rPr lang="en-GB" sz="2400" b="1" dirty="0" err="1">
                <a:solidFill>
                  <a:schemeClr val="bg1"/>
                </a:solidFill>
                <a:latin typeface="+mj-lt"/>
                <a:ea typeface="Times New Roman" panose="02020603050405020304" pitchFamily="18" charset="0"/>
                <a:cs typeface="Times New Roman" panose="02020603050405020304" pitchFamily="18" charset="0"/>
              </a:rPr>
              <a:t>n.d</a:t>
            </a:r>
            <a:r>
              <a:rPr lang="en-GB" sz="2400" b="1" dirty="0">
                <a:solidFill>
                  <a:schemeClr val="bg1"/>
                </a:solidFill>
                <a:latin typeface="+mj-lt"/>
                <a:ea typeface="Times New Roman" panose="02020603050405020304" pitchFamily="18" charset="0"/>
                <a:cs typeface="Times New Roman" panose="02020603050405020304" pitchFamily="18" charset="0"/>
              </a:rPr>
              <a:t>) Communication </a:t>
            </a:r>
            <a:r>
              <a:rPr lang="en-GB" sz="2400" b="1" kern="1200" dirty="0">
                <a:solidFill>
                  <a:schemeClr val="bg1"/>
                </a:solidFill>
                <a:effectLst/>
                <a:latin typeface="+mj-lt"/>
                <a:ea typeface="Times New Roman" panose="02020603050405020304" pitchFamily="18" charset="0"/>
                <a:cs typeface="Times New Roman" panose="02020603050405020304" pitchFamily="18" charset="0"/>
              </a:rPr>
              <a:t>enables individuals to connect with one another and share their needs and experiences, communication fosters the development of interpersonal relationships. It gives individuals the chance to communicate their thoughts, feelings, and knowledge</a:t>
            </a:r>
            <a:endParaRPr lang="en-GB" sz="2400" b="1" dirty="0">
              <a:solidFill>
                <a:schemeClr val="bg1"/>
              </a:solidFill>
              <a:latin typeface="+mj-lt"/>
            </a:endParaRPr>
          </a:p>
        </p:txBody>
      </p:sp>
      <p:pic>
        <p:nvPicPr>
          <p:cNvPr id="4" name="Audio 3">
            <a:hlinkClick r:id="" action="ppaction://media"/>
            <a:extLst>
              <a:ext uri="{FF2B5EF4-FFF2-40B4-BE49-F238E27FC236}">
                <a16:creationId xmlns:a16="http://schemas.microsoft.com/office/drawing/2014/main" id="{4FBC5911-F281-98AE-4AA5-6B86ACC8A8F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25000" t="-160938" r="-325000" b="-160938"/>
          <a:stretch>
            <a:fillRect/>
          </a:stretch>
        </p:blipFill>
        <p:spPr>
          <a:xfrm>
            <a:off x="7622771" y="0"/>
            <a:ext cx="3048000" cy="1714500"/>
          </a:xfrm>
          <a:prstGeom prst="rect">
            <a:avLst/>
          </a:prstGeom>
        </p:spPr>
      </p:pic>
    </p:spTree>
    <p:extLst>
      <p:ext uri="{BB962C8B-B14F-4D97-AF65-F5344CB8AC3E}">
        <p14:creationId xmlns:p14="http://schemas.microsoft.com/office/powerpoint/2010/main" val="746051782"/>
      </p:ext>
    </p:extLst>
  </p:cSld>
  <p:clrMapOvr>
    <a:masterClrMapping/>
  </p:clrMapOvr>
  <mc:AlternateContent xmlns:mc="http://schemas.openxmlformats.org/markup-compatibility/2006" xmlns:p14="http://schemas.microsoft.com/office/powerpoint/2010/main">
    <mc:Choice Requires="p14">
      <p:transition spd="slow" p14:dur="2000" advTm="52644"/>
    </mc:Choice>
    <mc:Fallback xmlns="">
      <p:transition spd="slow" advTm="52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1" name="Straight Connector 84">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2" name="Rectangle 86">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7334" y="19317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04"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16112" y="214158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05"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1794" y="23854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106" name="Straight Connector 9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5145"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3" name="Cloud 2">
            <a:extLst>
              <a:ext uri="{FF2B5EF4-FFF2-40B4-BE49-F238E27FC236}">
                <a16:creationId xmlns:a16="http://schemas.microsoft.com/office/drawing/2014/main" id="{0D47A65F-34FB-DAA9-B573-DFC04D3AD7DA}"/>
              </a:ext>
            </a:extLst>
          </p:cNvPr>
          <p:cNvSpPr/>
          <p:nvPr/>
        </p:nvSpPr>
        <p:spPr>
          <a:xfrm>
            <a:off x="2168240" y="1161673"/>
            <a:ext cx="7855520" cy="4669298"/>
          </a:xfrm>
          <a:prstGeom prst="cloud">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F953642D-68D4-B21E-4005-BAA83B66A6FD}"/>
              </a:ext>
            </a:extLst>
          </p:cNvPr>
          <p:cNvSpPr txBox="1"/>
          <p:nvPr/>
        </p:nvSpPr>
        <p:spPr>
          <a:xfrm>
            <a:off x="3981797" y="2160944"/>
            <a:ext cx="4555374" cy="2308324"/>
          </a:xfrm>
          <a:prstGeom prst="rect">
            <a:avLst/>
          </a:prstGeom>
          <a:noFill/>
        </p:spPr>
        <p:txBody>
          <a:bodyPr wrap="square" rtlCol="0">
            <a:spAutoFit/>
          </a:bodyPr>
          <a:lstStyle/>
          <a:p>
            <a:r>
              <a:rPr lang="en-GB" sz="4800" b="1" dirty="0">
                <a:solidFill>
                  <a:schemeClr val="bg1"/>
                </a:solidFill>
              </a:rPr>
              <a:t>THOUGHTS      AND FEELINGS</a:t>
            </a:r>
          </a:p>
        </p:txBody>
      </p:sp>
      <p:pic>
        <p:nvPicPr>
          <p:cNvPr id="20" name="Audio 19">
            <a:hlinkClick r:id="" action="ppaction://media"/>
            <a:extLst>
              <a:ext uri="{FF2B5EF4-FFF2-40B4-BE49-F238E27FC236}">
                <a16:creationId xmlns:a16="http://schemas.microsoft.com/office/drawing/2014/main" id="{C78371E7-C941-45CE-5AE4-94AFD326205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435709" t="-223211" r="-435709" b="-223211"/>
          <a:stretch>
            <a:fillRect/>
          </a:stretch>
        </p:blipFill>
        <p:spPr>
          <a:xfrm>
            <a:off x="8437466" y="356283"/>
            <a:ext cx="3947842" cy="2220661"/>
          </a:xfrm>
          <a:prstGeom prst="rect">
            <a:avLst/>
          </a:prstGeom>
        </p:spPr>
      </p:pic>
    </p:spTree>
    <p:extLst>
      <p:ext uri="{BB962C8B-B14F-4D97-AF65-F5344CB8AC3E}">
        <p14:creationId xmlns:p14="http://schemas.microsoft.com/office/powerpoint/2010/main" val="750274722"/>
      </p:ext>
    </p:extLst>
  </p:cSld>
  <p:clrMapOvr>
    <a:masterClrMapping/>
  </p:clrMapOvr>
  <mc:AlternateContent xmlns:mc="http://schemas.openxmlformats.org/markup-compatibility/2006" xmlns:p14="http://schemas.microsoft.com/office/powerpoint/2010/main">
    <mc:Choice Requires="p14">
      <p:transition spd="slow" p14:dur="2000" advTm="83382"/>
    </mc:Choice>
    <mc:Fallback xmlns="">
      <p:transition spd="slow" advTm="833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1" name="Straight Connector 84">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2" name="Rectangle 86">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7334" y="19317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04"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16112" y="214158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05"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1794" y="23854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106" name="Straight Connector 9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5145"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953642D-68D4-B21E-4005-BAA83B66A6FD}"/>
              </a:ext>
            </a:extLst>
          </p:cNvPr>
          <p:cNvSpPr txBox="1"/>
          <p:nvPr/>
        </p:nvSpPr>
        <p:spPr>
          <a:xfrm>
            <a:off x="556953" y="125712"/>
            <a:ext cx="6493915" cy="830997"/>
          </a:xfrm>
          <a:prstGeom prst="rect">
            <a:avLst/>
          </a:prstGeom>
          <a:noFill/>
        </p:spPr>
        <p:txBody>
          <a:bodyPr wrap="square" rtlCol="0">
            <a:spAutoFit/>
          </a:bodyPr>
          <a:lstStyle/>
          <a:p>
            <a:r>
              <a:rPr lang="en-GB" sz="4800" b="1" dirty="0">
                <a:solidFill>
                  <a:schemeClr val="bg1"/>
                </a:solidFill>
              </a:rPr>
              <a:t>EVALUATION</a:t>
            </a:r>
          </a:p>
        </p:txBody>
      </p:sp>
      <p:sp>
        <p:nvSpPr>
          <p:cNvPr id="2" name="TextBox 1">
            <a:extLst>
              <a:ext uri="{FF2B5EF4-FFF2-40B4-BE49-F238E27FC236}">
                <a16:creationId xmlns:a16="http://schemas.microsoft.com/office/drawing/2014/main" id="{E73DC4F3-FCF3-E39D-8C44-F7BFE722640D}"/>
              </a:ext>
            </a:extLst>
          </p:cNvPr>
          <p:cNvSpPr txBox="1"/>
          <p:nvPr/>
        </p:nvSpPr>
        <p:spPr>
          <a:xfrm>
            <a:off x="1101489" y="1554780"/>
            <a:ext cx="3840479" cy="5177508"/>
          </a:xfrm>
          <a:prstGeom prst="rect">
            <a:avLst/>
          </a:prstGeom>
          <a:noFill/>
        </p:spPr>
        <p:txBody>
          <a:bodyPr wrap="square" rtlCol="0">
            <a:spAutoFit/>
          </a:bodyPr>
          <a:lstStyle/>
          <a:p>
            <a:r>
              <a:rPr lang="en-GB" sz="2400" b="1" dirty="0">
                <a:solidFill>
                  <a:schemeClr val="bg1"/>
                </a:solidFill>
              </a:rPr>
              <a:t>         POSITIVES</a:t>
            </a:r>
          </a:p>
          <a:p>
            <a:endParaRPr lang="en-GB" sz="2400" dirty="0"/>
          </a:p>
          <a:p>
            <a:pPr marL="342900" indent="-342900">
              <a:lnSpc>
                <a:spcPct val="107000"/>
              </a:lnSpc>
              <a:spcAft>
                <a:spcPts val="800"/>
              </a:spcAft>
              <a:buFont typeface="Arial" panose="020B0604020202020204" pitchFamily="34" charset="0"/>
              <a:buChar char="•"/>
            </a:pPr>
            <a:r>
              <a:rPr lang="en-GB" sz="2400" b="1" dirty="0">
                <a:solidFill>
                  <a:schemeClr val="bg1"/>
                </a:solidFill>
                <a:latin typeface="+mj-lt"/>
                <a:ea typeface="Times New Roman" panose="02020603050405020304" pitchFamily="18" charset="0"/>
                <a:cs typeface="Times New Roman" panose="02020603050405020304" pitchFamily="18" charset="0"/>
              </a:rPr>
              <a:t>C</a:t>
            </a:r>
            <a:r>
              <a:rPr lang="en-GB" sz="2400" b="1" kern="1200" dirty="0">
                <a:solidFill>
                  <a:schemeClr val="bg1"/>
                </a:solidFill>
                <a:effectLst/>
                <a:latin typeface="+mj-lt"/>
                <a:ea typeface="Times New Roman" panose="02020603050405020304" pitchFamily="18" charset="0"/>
                <a:cs typeface="Times New Roman" panose="02020603050405020304" pitchFamily="18" charset="0"/>
              </a:rPr>
              <a:t>ollaboration with students and lecture in class</a:t>
            </a:r>
            <a:endParaRPr lang="en-GB" sz="2400" b="1" dirty="0">
              <a:solidFill>
                <a:schemeClr val="bg1"/>
              </a:solidFill>
              <a:effectLst/>
              <a:latin typeface="+mj-lt"/>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2400" b="1" dirty="0">
                <a:solidFill>
                  <a:schemeClr val="bg1"/>
                </a:solidFill>
                <a:latin typeface="+mj-lt"/>
                <a:ea typeface="Times New Roman" panose="02020603050405020304" pitchFamily="18" charset="0"/>
                <a:cs typeface="Times New Roman" panose="02020603050405020304" pitchFamily="18" charset="0"/>
              </a:rPr>
              <a:t>R</a:t>
            </a:r>
            <a:r>
              <a:rPr lang="en-GB" sz="2400" b="1" kern="1200" dirty="0">
                <a:solidFill>
                  <a:schemeClr val="bg1"/>
                </a:solidFill>
                <a:effectLst/>
                <a:latin typeface="+mj-lt"/>
                <a:ea typeface="Times New Roman" panose="02020603050405020304" pitchFamily="18" charset="0"/>
                <a:cs typeface="Times New Roman" panose="02020603050405020304" pitchFamily="18" charset="0"/>
              </a:rPr>
              <a:t>ange of theories available</a:t>
            </a:r>
            <a:endParaRPr lang="en-GB" sz="2400" b="1" dirty="0">
              <a:solidFill>
                <a:schemeClr val="bg1"/>
              </a:solidFill>
              <a:effectLst/>
              <a:latin typeface="+mj-lt"/>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2400" b="1" dirty="0">
                <a:solidFill>
                  <a:schemeClr val="bg1"/>
                </a:solidFill>
                <a:latin typeface="+mj-lt"/>
                <a:ea typeface="Times New Roman" panose="02020603050405020304" pitchFamily="18" charset="0"/>
                <a:cs typeface="Times New Roman" panose="02020603050405020304" pitchFamily="18" charset="0"/>
              </a:rPr>
              <a:t>R</a:t>
            </a:r>
            <a:r>
              <a:rPr lang="en-GB" sz="2400" b="1" kern="1200" dirty="0">
                <a:solidFill>
                  <a:schemeClr val="bg1"/>
                </a:solidFill>
                <a:effectLst/>
                <a:latin typeface="+mj-lt"/>
                <a:ea typeface="Times New Roman" panose="02020603050405020304" pitchFamily="18" charset="0"/>
                <a:cs typeface="Times New Roman" panose="02020603050405020304" pitchFamily="18" charset="0"/>
              </a:rPr>
              <a:t>ange of resources</a:t>
            </a:r>
            <a:endParaRPr lang="en-GB" sz="2400" b="1" dirty="0">
              <a:solidFill>
                <a:schemeClr val="bg1"/>
              </a:solidFill>
              <a:effectLst/>
              <a:latin typeface="+mj-lt"/>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2400" b="1" dirty="0">
                <a:solidFill>
                  <a:schemeClr val="bg1"/>
                </a:solidFill>
                <a:latin typeface="+mj-lt"/>
                <a:ea typeface="Times New Roman" panose="02020603050405020304" pitchFamily="18" charset="0"/>
                <a:cs typeface="Times New Roman" panose="02020603050405020304" pitchFamily="18" charset="0"/>
              </a:rPr>
              <a:t>F</a:t>
            </a:r>
            <a:r>
              <a:rPr lang="en-GB" sz="2400" b="1" kern="1200" dirty="0">
                <a:solidFill>
                  <a:schemeClr val="bg1"/>
                </a:solidFill>
                <a:effectLst/>
                <a:latin typeface="+mj-lt"/>
                <a:ea typeface="Times New Roman" panose="02020603050405020304" pitchFamily="18" charset="0"/>
                <a:cs typeface="Times New Roman" panose="02020603050405020304" pitchFamily="18" charset="0"/>
              </a:rPr>
              <a:t>urther reading</a:t>
            </a:r>
            <a:endParaRPr lang="en-GB" sz="2400" b="1" dirty="0">
              <a:solidFill>
                <a:schemeClr val="bg1"/>
              </a:solidFill>
              <a:effectLst/>
              <a:latin typeface="+mj-lt"/>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2400" b="1" dirty="0">
                <a:solidFill>
                  <a:schemeClr val="bg1"/>
                </a:solidFill>
                <a:latin typeface="+mj-lt"/>
                <a:ea typeface="Times New Roman" panose="02020603050405020304" pitchFamily="18" charset="0"/>
                <a:cs typeface="Times New Roman" panose="02020603050405020304" pitchFamily="18" charset="0"/>
              </a:rPr>
              <a:t>D</a:t>
            </a:r>
            <a:r>
              <a:rPr lang="en-GB" sz="2400" b="1" kern="1200" dirty="0">
                <a:solidFill>
                  <a:schemeClr val="bg1"/>
                </a:solidFill>
                <a:effectLst/>
                <a:latin typeface="+mj-lt"/>
                <a:ea typeface="Times New Roman" panose="02020603050405020304" pitchFamily="18" charset="0"/>
                <a:cs typeface="Times New Roman" panose="02020603050405020304" pitchFamily="18" charset="0"/>
              </a:rPr>
              <a:t>eveloped skills and knowledge</a:t>
            </a:r>
            <a:endParaRPr lang="en-GB" sz="2400" b="1" dirty="0">
              <a:solidFill>
                <a:schemeClr val="bg1"/>
              </a:solidFill>
              <a:effectLst/>
              <a:latin typeface="+mj-lt"/>
              <a:ea typeface="Calibri" panose="020F0502020204030204" pitchFamily="34"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D5675C1A-F385-9958-5918-913991DFB0C0}"/>
              </a:ext>
            </a:extLst>
          </p:cNvPr>
          <p:cNvSpPr txBox="1"/>
          <p:nvPr/>
        </p:nvSpPr>
        <p:spPr>
          <a:xfrm>
            <a:off x="5904968" y="1602919"/>
            <a:ext cx="4727009" cy="3786806"/>
          </a:xfrm>
          <a:prstGeom prst="rect">
            <a:avLst/>
          </a:prstGeom>
          <a:noFill/>
        </p:spPr>
        <p:txBody>
          <a:bodyPr wrap="square" rtlCol="0">
            <a:spAutoFit/>
          </a:bodyPr>
          <a:lstStyle/>
          <a:p>
            <a:r>
              <a:rPr lang="en-GB" sz="2400" b="1" dirty="0">
                <a:solidFill>
                  <a:schemeClr val="bg1"/>
                </a:solidFill>
                <a:latin typeface="+mj-lt"/>
              </a:rPr>
              <a:t>NEGATIVES</a:t>
            </a:r>
          </a:p>
          <a:p>
            <a:endParaRPr lang="en-GB" sz="2400" dirty="0"/>
          </a:p>
          <a:p>
            <a:pPr marL="457200" indent="-457200">
              <a:lnSpc>
                <a:spcPct val="107000"/>
              </a:lnSpc>
              <a:spcAft>
                <a:spcPts val="800"/>
              </a:spcAft>
              <a:buFont typeface="Arial" panose="020B0604020202020204" pitchFamily="34" charset="0"/>
              <a:buChar char="•"/>
            </a:pPr>
            <a:r>
              <a:rPr lang="en-GB" sz="2400" b="1" kern="1200" dirty="0">
                <a:solidFill>
                  <a:schemeClr val="bg1"/>
                </a:solidFill>
                <a:effectLst/>
                <a:ea typeface="Times New Roman" panose="02020603050405020304" pitchFamily="18" charset="0"/>
                <a:cs typeface="Times New Roman" panose="02020603050405020304" pitchFamily="18" charset="0"/>
              </a:rPr>
              <a:t>Poor engagement in online activities</a:t>
            </a:r>
            <a:endParaRPr lang="en-GB" sz="2400" b="1" dirty="0">
              <a:solidFill>
                <a:schemeClr val="bg1"/>
              </a:solidFill>
              <a:effectLst/>
              <a:ea typeface="Calibri" panose="020F0502020204030204" pitchFamily="34" charset="0"/>
              <a:cs typeface="Times New Roman" panose="02020603050405020304" pitchFamily="18" charset="0"/>
            </a:endParaRPr>
          </a:p>
          <a:p>
            <a:pPr marL="457200" indent="-457200">
              <a:lnSpc>
                <a:spcPct val="107000"/>
              </a:lnSpc>
              <a:spcAft>
                <a:spcPts val="800"/>
              </a:spcAft>
              <a:buFont typeface="Arial" panose="020B0604020202020204" pitchFamily="34" charset="0"/>
              <a:buChar char="•"/>
            </a:pPr>
            <a:r>
              <a:rPr lang="en-GB" sz="2400" b="1" kern="1200" dirty="0">
                <a:solidFill>
                  <a:schemeClr val="bg1"/>
                </a:solidFill>
                <a:effectLst/>
                <a:ea typeface="Times New Roman" panose="02020603050405020304" pitchFamily="18" charset="0"/>
                <a:cs typeface="Times New Roman" panose="02020603050405020304" pitchFamily="18" charset="0"/>
              </a:rPr>
              <a:t>Challenges when misunderstanding certain aspects of the module</a:t>
            </a:r>
            <a:endParaRPr lang="en-GB" sz="2400" b="1" dirty="0">
              <a:solidFill>
                <a:schemeClr val="bg1"/>
              </a:solidFill>
              <a:effectLst/>
              <a:ea typeface="Calibri" panose="020F0502020204030204" pitchFamily="34" charset="0"/>
              <a:cs typeface="Times New Roman" panose="02020603050405020304" pitchFamily="18" charset="0"/>
            </a:endParaRPr>
          </a:p>
          <a:p>
            <a:pPr marL="457200" indent="-457200">
              <a:lnSpc>
                <a:spcPct val="107000"/>
              </a:lnSpc>
              <a:spcAft>
                <a:spcPts val="800"/>
              </a:spcAft>
              <a:buFont typeface="Arial" panose="020B0604020202020204" pitchFamily="34" charset="0"/>
              <a:buChar char="•"/>
            </a:pPr>
            <a:r>
              <a:rPr lang="en-GB" sz="2400" b="1" kern="1200" dirty="0">
                <a:solidFill>
                  <a:schemeClr val="bg1"/>
                </a:solidFill>
                <a:effectLst/>
                <a:ea typeface="Times New Roman" panose="02020603050405020304" pitchFamily="18" charset="0"/>
                <a:cs typeface="Times New Roman" panose="02020603050405020304" pitchFamily="18" charset="0"/>
              </a:rPr>
              <a:t>Not asking questions</a:t>
            </a:r>
            <a:endParaRPr lang="en-GB" sz="2400" b="1" dirty="0">
              <a:solidFill>
                <a:schemeClr val="bg1"/>
              </a:solidFill>
              <a:effectLst/>
              <a:ea typeface="Calibri" panose="020F0502020204030204" pitchFamily="34" charset="0"/>
              <a:cs typeface="Times New Roman" panose="02020603050405020304" pitchFamily="18" charset="0"/>
            </a:endParaRPr>
          </a:p>
          <a:p>
            <a:endParaRPr lang="en-GB" dirty="0"/>
          </a:p>
        </p:txBody>
      </p:sp>
      <p:pic>
        <p:nvPicPr>
          <p:cNvPr id="22" name="Audio 21">
            <a:hlinkClick r:id="" action="ppaction://media"/>
            <a:extLst>
              <a:ext uri="{FF2B5EF4-FFF2-40B4-BE49-F238E27FC236}">
                <a16:creationId xmlns:a16="http://schemas.microsoft.com/office/drawing/2014/main" id="{4F850FA7-049B-701E-EED1-0B7620F5D0F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25000" t="-160938" r="-325000" b="-160938"/>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184183511"/>
      </p:ext>
    </p:extLst>
  </p:cSld>
  <p:clrMapOvr>
    <a:masterClrMapping/>
  </p:clrMapOvr>
  <mc:AlternateContent xmlns:mc="http://schemas.openxmlformats.org/markup-compatibility/2006" xmlns:p14="http://schemas.microsoft.com/office/powerpoint/2010/main">
    <mc:Choice Requires="p14">
      <p:transition spd="slow" p14:dur="2000" advTm="36233"/>
    </mc:Choice>
    <mc:Fallback xmlns="">
      <p:transition spd="slow" advTm="36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9" name="Straight Connector 111">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21" name="Rectangle 11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 name="TextBox 3">
            <a:extLst>
              <a:ext uri="{FF2B5EF4-FFF2-40B4-BE49-F238E27FC236}">
                <a16:creationId xmlns:a16="http://schemas.microsoft.com/office/drawing/2014/main" id="{F953642D-68D4-B21E-4005-BAA83B66A6FD}"/>
              </a:ext>
            </a:extLst>
          </p:cNvPr>
          <p:cNvSpPr txBox="1"/>
          <p:nvPr/>
        </p:nvSpPr>
        <p:spPr>
          <a:xfrm>
            <a:off x="838200" y="365125"/>
            <a:ext cx="984223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ANALYSIS</a:t>
            </a:r>
          </a:p>
        </p:txBody>
      </p:sp>
      <p:cxnSp>
        <p:nvCxnSpPr>
          <p:cNvPr id="123" name="Straight Connector 11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18"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4"/>
          </a:solidFill>
          <a:ln w="603" cap="flat">
            <a:noFill/>
            <a:prstDash val="solid"/>
            <a:miter/>
          </a:ln>
        </p:spPr>
        <p:txBody>
          <a:bodyPr rtlCol="0" anchor="ctr"/>
          <a:lstStyle/>
          <a:p>
            <a:endParaRPr lang="en-US"/>
          </a:p>
        </p:txBody>
      </p:sp>
      <p:sp>
        <p:nvSpPr>
          <p:cNvPr id="120"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solidFill>
          <a:ln w="422" cap="flat">
            <a:noFill/>
            <a:prstDash val="solid"/>
            <a:miter/>
          </a:ln>
        </p:spPr>
        <p:txBody>
          <a:bodyPr rtlCol="0" anchor="ctr"/>
          <a:lstStyle/>
          <a:p>
            <a:endParaRPr lang="en-US"/>
          </a:p>
        </p:txBody>
      </p:sp>
      <p:sp>
        <p:nvSpPr>
          <p:cNvPr id="122"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4"/>
          </a:solidFill>
          <a:ln w="610" cap="flat">
            <a:noFill/>
            <a:prstDash val="solid"/>
            <a:miter/>
          </a:ln>
        </p:spPr>
        <p:txBody>
          <a:bodyPr rtlCol="0" anchor="ctr"/>
          <a:lstStyle/>
          <a:p>
            <a:endParaRPr lang="en-US"/>
          </a:p>
        </p:txBody>
      </p:sp>
      <p:graphicFrame>
        <p:nvGraphicFramePr>
          <p:cNvPr id="124" name="TextBox 4">
            <a:extLst>
              <a:ext uri="{FF2B5EF4-FFF2-40B4-BE49-F238E27FC236}">
                <a16:creationId xmlns:a16="http://schemas.microsoft.com/office/drawing/2014/main" id="{7FAD9BC2-320A-2694-313C-FF6FE3D9BB65}"/>
              </a:ext>
            </a:extLst>
          </p:cNvPr>
          <p:cNvGraphicFramePr/>
          <p:nvPr>
            <p:extLst>
              <p:ext uri="{D42A27DB-BD31-4B8C-83A1-F6EECF244321}">
                <p14:modId xmlns:p14="http://schemas.microsoft.com/office/powerpoint/2010/main" val="29633680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E0BBE029-1BFA-E29E-4AB0-41CEC057EFF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325000" t="-160938" r="-325000" b="-160938"/>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262381501"/>
      </p:ext>
    </p:extLst>
  </p:cSld>
  <p:clrMapOvr>
    <a:masterClrMapping/>
  </p:clrMapOvr>
  <mc:AlternateContent xmlns:mc="http://schemas.openxmlformats.org/markup-compatibility/2006" xmlns:p14="http://schemas.microsoft.com/office/powerpoint/2010/main">
    <mc:Choice Requires="p14">
      <p:transition spd="slow" p14:dur="2000" advTm="37148"/>
    </mc:Choice>
    <mc:Fallback xmlns="">
      <p:transition spd="slow" advTm="37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C7D659-7AE9-A9E6-2343-38C507E6B6E3}"/>
              </a:ext>
            </a:extLst>
          </p:cNvPr>
          <p:cNvSpPr>
            <a:spLocks noGrp="1"/>
          </p:cNvSpPr>
          <p:nvPr>
            <p:ph type="title"/>
          </p:nvPr>
        </p:nvSpPr>
        <p:spPr>
          <a:xfrm>
            <a:off x="1522030" y="1209220"/>
            <a:ext cx="9147940" cy="2337238"/>
          </a:xfrm>
        </p:spPr>
        <p:txBody>
          <a:bodyPr vert="horz" lIns="91440" tIns="45720" rIns="91440" bIns="45720" rtlCol="0" anchor="b">
            <a:normAutofit/>
          </a:bodyPr>
          <a:lstStyle/>
          <a:p>
            <a:pPr algn="ctr"/>
            <a:r>
              <a:rPr lang="en-US" sz="6000" b="1" i="0" kern="1200" cap="all" baseline="0">
                <a:solidFill>
                  <a:schemeClr val="bg1"/>
                </a:solidFill>
                <a:latin typeface="+mj-lt"/>
                <a:ea typeface="+mj-ea"/>
                <a:cs typeface="+mj-cs"/>
              </a:rPr>
              <a:t>Conclusion</a:t>
            </a:r>
          </a:p>
        </p:txBody>
      </p:sp>
      <p:sp>
        <p:nvSpPr>
          <p:cNvPr id="11"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1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17"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19"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1"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cxnSp>
        <p:nvCxnSpPr>
          <p:cNvPr id="23" name="Straight Connector 2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55" name="Audio 54">
            <a:hlinkClick r:id="" action="ppaction://media"/>
            <a:extLst>
              <a:ext uri="{FF2B5EF4-FFF2-40B4-BE49-F238E27FC236}">
                <a16:creationId xmlns:a16="http://schemas.microsoft.com/office/drawing/2014/main" id="{83EBB1D6-5CF0-1B25-9414-348DB2D1958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5000" t="-160938" r="-325000" b="-160938"/>
          <a:stretch>
            <a:fillRect/>
          </a:stretch>
        </p:blipFill>
        <p:spPr>
          <a:xfrm>
            <a:off x="4256116" y="3734177"/>
            <a:ext cx="3048000" cy="1714500"/>
          </a:xfrm>
          <a:prstGeom prst="rect">
            <a:avLst/>
          </a:prstGeom>
        </p:spPr>
      </p:pic>
    </p:spTree>
    <p:extLst>
      <p:ext uri="{BB962C8B-B14F-4D97-AF65-F5344CB8AC3E}">
        <p14:creationId xmlns:p14="http://schemas.microsoft.com/office/powerpoint/2010/main" val="1254725167"/>
      </p:ext>
    </p:extLst>
  </p:cSld>
  <p:clrMapOvr>
    <a:masterClrMapping/>
  </p:clrMapOvr>
  <mc:AlternateContent xmlns:mc="http://schemas.openxmlformats.org/markup-compatibility/2006" xmlns:p14="http://schemas.microsoft.com/office/powerpoint/2010/main">
    <mc:Choice Requires="p14">
      <p:transition spd="slow" p14:dur="2000" advTm="43335"/>
    </mc:Choice>
    <mc:Fallback xmlns="">
      <p:transition spd="slow" advTm="43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7AB37FA-206A-4C19-48CC-73E7735644FC}"/>
              </a:ext>
            </a:extLst>
          </p:cNvPr>
          <p:cNvSpPr>
            <a:spLocks noGrp="1"/>
          </p:cNvSpPr>
          <p:nvPr>
            <p:ph type="title"/>
          </p:nvPr>
        </p:nvSpPr>
        <p:spPr>
          <a:xfrm>
            <a:off x="479394" y="1062487"/>
            <a:ext cx="3939688" cy="5583126"/>
          </a:xfrm>
        </p:spPr>
        <p:txBody>
          <a:bodyPr vert="horz" lIns="91440" tIns="45720" rIns="91440" bIns="45720" rtlCol="0" anchor="ctr">
            <a:normAutofit/>
          </a:bodyPr>
          <a:lstStyle/>
          <a:p>
            <a:pPr algn="r"/>
            <a:r>
              <a:rPr lang="en-US" sz="7200" u="sng" kern="1200">
                <a:solidFill>
                  <a:schemeClr val="bg1"/>
                </a:solidFill>
                <a:latin typeface="+mj-lt"/>
                <a:ea typeface="+mj-ea"/>
                <a:cs typeface="+mj-cs"/>
              </a:rPr>
              <a:t>Action Plan</a:t>
            </a:r>
            <a:br>
              <a:rPr lang="en-US" sz="7200" kern="1200">
                <a:solidFill>
                  <a:schemeClr val="bg1"/>
                </a:solidFill>
                <a:latin typeface="+mj-lt"/>
                <a:ea typeface="+mj-ea"/>
                <a:cs typeface="+mj-cs"/>
              </a:rPr>
            </a:br>
            <a:endParaRPr lang="en-US" sz="7200" kern="1200">
              <a:solidFill>
                <a:schemeClr val="bg1"/>
              </a:solidFill>
              <a:latin typeface="+mj-lt"/>
              <a:ea typeface="+mj-ea"/>
              <a:cs typeface="+mj-cs"/>
            </a:endParaRPr>
          </a:p>
        </p:txBody>
      </p: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9"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TextBox 2">
            <a:extLst>
              <a:ext uri="{FF2B5EF4-FFF2-40B4-BE49-F238E27FC236}">
                <a16:creationId xmlns:a16="http://schemas.microsoft.com/office/drawing/2014/main" id="{31FF5923-50A4-9E6B-71E8-6E5FB24C9C82}"/>
              </a:ext>
            </a:extLst>
          </p:cNvPr>
          <p:cNvGraphicFramePr/>
          <p:nvPr>
            <p:extLst>
              <p:ext uri="{D42A27DB-BD31-4B8C-83A1-F6EECF244321}">
                <p14:modId xmlns:p14="http://schemas.microsoft.com/office/powerpoint/2010/main" val="403560745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0" name="Audio 19">
            <a:hlinkClick r:id="" action="ppaction://media"/>
            <a:extLst>
              <a:ext uri="{FF2B5EF4-FFF2-40B4-BE49-F238E27FC236}">
                <a16:creationId xmlns:a16="http://schemas.microsoft.com/office/drawing/2014/main" id="{B4B73845-FBD2-6FF0-6F42-A9DC05EDF81A}"/>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325000" t="-160938" r="-325000" b="-160938"/>
          <a:stretch>
            <a:fillRect/>
          </a:stretch>
        </p:blipFill>
        <p:spPr>
          <a:xfrm>
            <a:off x="1607578" y="4388287"/>
            <a:ext cx="3048000" cy="1714500"/>
          </a:xfrm>
          <a:prstGeom prst="rect">
            <a:avLst/>
          </a:prstGeom>
        </p:spPr>
      </p:pic>
    </p:spTree>
    <p:extLst>
      <p:ext uri="{BB962C8B-B14F-4D97-AF65-F5344CB8AC3E}">
        <p14:creationId xmlns:p14="http://schemas.microsoft.com/office/powerpoint/2010/main" val="3658561049"/>
      </p:ext>
    </p:extLst>
  </p:cSld>
  <p:clrMapOvr>
    <a:masterClrMapping/>
  </p:clrMapOvr>
  <mc:AlternateContent xmlns:mc="http://schemas.openxmlformats.org/markup-compatibility/2006" xmlns:p14="http://schemas.microsoft.com/office/powerpoint/2010/main">
    <mc:Choice Requires="p14">
      <p:transition spd="slow" p14:dur="2000" advTm="25960"/>
    </mc:Choice>
    <mc:Fallback xmlns="">
      <p:transition spd="slow" advTm="25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E4A91-B8BC-07EA-02E1-DC0242E24A96}"/>
              </a:ext>
            </a:extLst>
          </p:cNvPr>
          <p:cNvSpPr>
            <a:spLocks noGrp="1"/>
          </p:cNvSpPr>
          <p:nvPr>
            <p:ph type="title"/>
          </p:nvPr>
        </p:nvSpPr>
        <p:spPr/>
        <p:txBody>
          <a:bodyPr/>
          <a:lstStyle/>
          <a:p>
            <a:r>
              <a:rPr lang="en-GB" dirty="0"/>
              <a:t>References</a:t>
            </a:r>
          </a:p>
        </p:txBody>
      </p:sp>
      <p:sp>
        <p:nvSpPr>
          <p:cNvPr id="4" name="TextBox 3">
            <a:extLst>
              <a:ext uri="{FF2B5EF4-FFF2-40B4-BE49-F238E27FC236}">
                <a16:creationId xmlns:a16="http://schemas.microsoft.com/office/drawing/2014/main" id="{A51F2AE8-A16D-C3EB-CF3B-C373E6EE8E96}"/>
              </a:ext>
            </a:extLst>
          </p:cNvPr>
          <p:cNvSpPr txBox="1"/>
          <p:nvPr/>
        </p:nvSpPr>
        <p:spPr>
          <a:xfrm>
            <a:off x="851361" y="1504603"/>
            <a:ext cx="11340639" cy="5114990"/>
          </a:xfrm>
          <a:prstGeom prst="rect">
            <a:avLst/>
          </a:prstGeom>
          <a:noFill/>
        </p:spPr>
        <p:txBody>
          <a:bodyPr wrap="square">
            <a:spAutoFit/>
          </a:bodyPr>
          <a:lstStyle/>
          <a:p>
            <a:pPr marL="457200" indent="-457200">
              <a:lnSpc>
                <a:spcPct val="107000"/>
              </a:lnSpc>
              <a:spcAft>
                <a:spcPts val="800"/>
              </a:spcAft>
            </a:pPr>
            <a:r>
              <a:rPr lang="en-US" sz="1400" dirty="0" err="1">
                <a:effectLst/>
                <a:latin typeface="Calibri" panose="020F0502020204030204" pitchFamily="34" charset="0"/>
                <a:ea typeface="Calibri" panose="020F0502020204030204" pitchFamily="34" charset="0"/>
                <a:cs typeface="Times New Roman" panose="02020603050405020304" pitchFamily="18" charset="0"/>
              </a:rPr>
              <a:t>bdc</a:t>
            </a:r>
            <a:r>
              <a:rPr lang="en-US" sz="1400" dirty="0">
                <a:effectLst/>
                <a:latin typeface="Calibri" panose="020F0502020204030204" pitchFamily="34" charset="0"/>
                <a:ea typeface="Calibri" panose="020F0502020204030204" pitchFamily="34" charset="0"/>
                <a:cs typeface="Times New Roman" panose="02020603050405020304" pitchFamily="18" charset="0"/>
              </a:rPr>
              <a:t>. (n.d.). </a:t>
            </a:r>
            <a:r>
              <a:rPr lang="en-US" sz="1400" i="1" dirty="0" err="1">
                <a:effectLst/>
                <a:latin typeface="Calibri" panose="020F0502020204030204" pitchFamily="34" charset="0"/>
                <a:ea typeface="Calibri" panose="020F0502020204030204" pitchFamily="34" charset="0"/>
                <a:cs typeface="Times New Roman" panose="02020603050405020304" pitchFamily="18" charset="0"/>
              </a:rPr>
              <a:t>bdc</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Organizational culture: https://www.bdc.ca/en/articles-tools/entrepreneur-toolkit/templates-business-guides/glossary/organizational-culture#:~:text=Organizational%20culture%20is%20generally%20understood,supplier%20to%20work%20with%20it.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err="1">
                <a:effectLst/>
                <a:latin typeface="Calibri" panose="020F0502020204030204" pitchFamily="34" charset="0"/>
                <a:ea typeface="Calibri" panose="020F0502020204030204" pitchFamily="34" charset="0"/>
                <a:cs typeface="Times New Roman" panose="02020603050405020304" pitchFamily="18" charset="0"/>
              </a:rPr>
              <a:t>Bruce.M.Tharp</a:t>
            </a:r>
            <a:r>
              <a:rPr lang="en-US" sz="1400" dirty="0">
                <a:effectLst/>
                <a:latin typeface="Calibri" panose="020F0502020204030204" pitchFamily="34" charset="0"/>
                <a:ea typeface="Calibri" panose="020F0502020204030204" pitchFamily="34" charset="0"/>
                <a:cs typeface="Times New Roman" panose="02020603050405020304" pitchFamily="18" charset="0"/>
              </a:rPr>
              <a:t>. (n.d.).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Haworth.</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Defining “Culture” and “Organizational Culture”:: https://www.thercfgroup.com/files/resources/Defining-Culture-and-Organizationa-Culture_5.pdf</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CIPP. (n.d.). Retrieved from The Importance Of Communication: https://www.cipp.org.uk/resources/news/the-importance-of-communication.html#:~:text=In%20our%20daily%20life%2C%20communication,on%20information%20and%20share%20thoughts.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Deakin University Library. (n.d.).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Deakin University Library</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Critical reflection for assignments and practice: https://deakin.libguides.com/critical-reflection-guide#:~:text=Critical%20reflection%20is%20core%20to,project%20or%20providing%20health%20care!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err="1">
                <a:effectLst/>
                <a:latin typeface="Calibri" panose="020F0502020204030204" pitchFamily="34" charset="0"/>
                <a:ea typeface="Calibri" panose="020F0502020204030204" pitchFamily="34" charset="0"/>
                <a:cs typeface="Times New Roman" panose="02020603050405020304" pitchFamily="18" charset="0"/>
              </a:rPr>
              <a:t>Durevall</a:t>
            </a:r>
            <a:r>
              <a:rPr lang="en-US" sz="1400" dirty="0">
                <a:effectLst/>
                <a:latin typeface="Calibri" panose="020F0502020204030204" pitchFamily="34" charset="0"/>
                <a:ea typeface="Calibri" panose="020F0502020204030204" pitchFamily="34" charset="0"/>
                <a:cs typeface="Times New Roman" panose="02020603050405020304" pitchFamily="18" charset="0"/>
              </a:rPr>
              <a:t>, H. (2022, February 22).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Flair</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Intercultural Communication in the Workplace: https://flair.hr/en/blog/intercultural-communication-workplace/#:~:text=Good%20intercultural%20communication%20is%20crucial,that%20have%20a%20diverse%20workforce.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Genest, J. (2020, </a:t>
            </a:r>
            <a:r>
              <a:rPr lang="en-US" sz="1400" dirty="0" err="1">
                <a:effectLst/>
                <a:latin typeface="Calibri" panose="020F0502020204030204" pitchFamily="34" charset="0"/>
                <a:ea typeface="Calibri" panose="020F0502020204030204" pitchFamily="34" charset="0"/>
                <a:cs typeface="Times New Roman" panose="02020603050405020304" pitchFamily="18" charset="0"/>
              </a:rPr>
              <a:t>Jnauary</a:t>
            </a:r>
            <a:r>
              <a:rPr lang="en-US" sz="1400" dirty="0">
                <a:effectLst/>
                <a:latin typeface="Calibri" panose="020F0502020204030204" pitchFamily="34" charset="0"/>
                <a:ea typeface="Calibri" panose="020F0502020204030204" pitchFamily="34" charset="0"/>
                <a:cs typeface="Times New Roman" panose="02020603050405020304" pitchFamily="18" charset="0"/>
              </a:rPr>
              <a:t> 20).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Investigations of a Dog</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VUCA – Accented Just Right It is a Profanity [IMAGE]: https://investigationsquality.com/2020/01/20/vuca-accented-just-right-it-is-a-profanity/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Helen Martin Blog. (2021, February 26). Retrieved from Gibbs Reflective Learning Cycle: [IMAGE] https://helendenheld.com/tag/gibbs-reflective-learning-cycle/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err="1">
                <a:effectLst/>
                <a:latin typeface="Calibri" panose="020F0502020204030204" pitchFamily="34" charset="0"/>
                <a:ea typeface="Calibri" panose="020F0502020204030204" pitchFamily="34" charset="0"/>
                <a:cs typeface="Times New Roman" panose="02020603050405020304" pitchFamily="18" charset="0"/>
              </a:rPr>
              <a:t>HumberEDU</a:t>
            </a:r>
            <a:r>
              <a:rPr lang="en-US" sz="1400" dirty="0">
                <a:effectLst/>
                <a:latin typeface="Calibri" panose="020F0502020204030204" pitchFamily="34" charset="0"/>
                <a:ea typeface="Calibri" panose="020F0502020204030204" pitchFamily="34" charset="0"/>
                <a:cs typeface="Times New Roman" panose="02020603050405020304" pitchFamily="18" charset="0"/>
              </a:rPr>
              <a:t>. (2015, November 15).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YouTube</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Leadership and Management | Part 4 of 4:The Iceberg of Organizational Culture: [VIDEO] https://www.youtube.com/watch?v=cjziCs-R2S4&amp;t=182s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49971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2F37F-0D78-A7F8-4BEB-1A4440F6F0D4}"/>
              </a:ext>
            </a:extLst>
          </p:cNvPr>
          <p:cNvSpPr>
            <a:spLocks noGrp="1"/>
          </p:cNvSpPr>
          <p:nvPr>
            <p:ph type="title"/>
          </p:nvPr>
        </p:nvSpPr>
        <p:spPr>
          <a:xfrm>
            <a:off x="838200" y="94565"/>
            <a:ext cx="10515600" cy="872836"/>
          </a:xfrm>
        </p:spPr>
        <p:txBody>
          <a:bodyPr/>
          <a:lstStyle/>
          <a:p>
            <a:r>
              <a:rPr lang="en-GB" dirty="0"/>
              <a:t>References</a:t>
            </a:r>
          </a:p>
        </p:txBody>
      </p:sp>
      <p:sp>
        <p:nvSpPr>
          <p:cNvPr id="4" name="TextBox 3">
            <a:extLst>
              <a:ext uri="{FF2B5EF4-FFF2-40B4-BE49-F238E27FC236}">
                <a16:creationId xmlns:a16="http://schemas.microsoft.com/office/drawing/2014/main" id="{72F317D1-0678-27DB-981F-5A6B7753ED8B}"/>
              </a:ext>
            </a:extLst>
          </p:cNvPr>
          <p:cNvSpPr txBox="1"/>
          <p:nvPr/>
        </p:nvSpPr>
        <p:spPr>
          <a:xfrm>
            <a:off x="1136766" y="917219"/>
            <a:ext cx="9237518" cy="5846216"/>
          </a:xfrm>
          <a:prstGeom prst="rect">
            <a:avLst/>
          </a:prstGeom>
          <a:noFill/>
        </p:spPr>
        <p:txBody>
          <a:bodyPr wrap="square">
            <a:spAutoFit/>
          </a:bodyPr>
          <a:lstStyle/>
          <a:p>
            <a:pPr marL="457200" indent="-457200">
              <a:lnSpc>
                <a:spcPct val="107000"/>
              </a:lnSpc>
              <a:spcAft>
                <a:spcPts val="800"/>
              </a:spcAft>
            </a:pPr>
            <a:r>
              <a:rPr lang="en-US" sz="1400" dirty="0" err="1">
                <a:effectLst/>
                <a:latin typeface="Calibri" panose="020F0502020204030204" pitchFamily="34" charset="0"/>
                <a:ea typeface="Calibri" panose="020F0502020204030204" pitchFamily="34" charset="0"/>
                <a:cs typeface="Times New Roman" panose="02020603050405020304" pitchFamily="18" charset="0"/>
              </a:rPr>
              <a:t>Malhan</a:t>
            </a:r>
            <a:r>
              <a:rPr lang="en-US" sz="1400" dirty="0">
                <a:effectLst/>
                <a:latin typeface="Calibri" panose="020F0502020204030204" pitchFamily="34" charset="0"/>
                <a:ea typeface="Calibri" panose="020F0502020204030204" pitchFamily="34" charset="0"/>
                <a:cs typeface="Times New Roman" panose="02020603050405020304" pitchFamily="18" charset="0"/>
              </a:rPr>
              <a:t>, A. (2019, April 01).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Entrepreneur India</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Benefits of a Positive Work Environment: https://www.entrepreneur.com/en-in/growth-strategies/heres-why-great-workplace-stirred-with-positivity-is/331549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Merriam - Webster. (n.d.).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Dictionary</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Communication: https://www.merriam-webster.com/dictionary/communication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err="1">
                <a:effectLst/>
                <a:latin typeface="Calibri" panose="020F0502020204030204" pitchFamily="34" charset="0"/>
                <a:ea typeface="Calibri" panose="020F0502020204030204" pitchFamily="34" charset="0"/>
                <a:cs typeface="Times New Roman" panose="02020603050405020304" pitchFamily="18" charset="0"/>
              </a:rPr>
              <a:t>Minbox</a:t>
            </a:r>
            <a:r>
              <a:rPr lang="en-US" sz="1400" dirty="0">
                <a:effectLst/>
                <a:latin typeface="Calibri" panose="020F0502020204030204" pitchFamily="34" charset="0"/>
                <a:ea typeface="Calibri" panose="020F0502020204030204" pitchFamily="34" charset="0"/>
                <a:cs typeface="Times New Roman" panose="02020603050405020304" pitchFamily="18" charset="0"/>
              </a:rPr>
              <a:t>. (2019, December 18).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Marine Inbox</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HUMAN RESOURCE MANAGEMENT: [IMAGE].https://marineinbox.com/marine-exams/human-resource-management/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Mind Tools Concept Team. (n.d.).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Mind Tools</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Managing in a VUCA World: https://www.mindtools.com/asnydwg/managing-in-a-vuca-world</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Motivation. (n.d.).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Motivation</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Quotes on Cultural Sensitivity by Ty Howard: [IMAGE]. https://www.motivationmagazine.com/blog/quotes-on-cultural-sensitivity/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NHS Horizons. (2021, August 04).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NHS Horizons</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Improvement Method Olympics Day 7 [IMAGE]: https://horizonsnhs.com/improvement-method-olympics-day-7/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Six Figure Mastermind. (2018, June 01). </a:t>
            </a:r>
            <a:r>
              <a:rPr lang="en-US" sz="1400" i="1" dirty="0" err="1">
                <a:effectLst/>
                <a:latin typeface="Calibri" panose="020F0502020204030204" pitchFamily="34" charset="0"/>
                <a:ea typeface="Calibri" panose="020F0502020204030204" pitchFamily="34" charset="0"/>
                <a:cs typeface="Times New Roman" panose="02020603050405020304" pitchFamily="18" charset="0"/>
              </a:rPr>
              <a:t>Youtube</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How to build good relationships at work: [VIDEO]. https://www.youtube.com/watch?v=RsWGdDIK6XA&amp;t=305s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The Open University. (n.d.).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The Open University &amp; Unison in Partnership</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What is self reflection?: https://www.open.ac.uk/choose/unison/develop/my-skills/self-reflection#:~:text=Reflecting%20helps%20you%20to%20develop,doing%20it%20in%20the%20future.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err="1">
                <a:effectLst/>
                <a:latin typeface="Calibri" panose="020F0502020204030204" pitchFamily="34" charset="0"/>
                <a:ea typeface="Calibri" panose="020F0502020204030204" pitchFamily="34" charset="0"/>
                <a:cs typeface="Times New Roman" panose="02020603050405020304" pitchFamily="18" charset="0"/>
              </a:rPr>
              <a:t>Unesco</a:t>
            </a:r>
            <a:r>
              <a:rPr lang="en-US" sz="1400" dirty="0">
                <a:effectLst/>
                <a:latin typeface="Calibri" panose="020F0502020204030204" pitchFamily="34" charset="0"/>
                <a:ea typeface="Calibri" panose="020F0502020204030204" pitchFamily="34" charset="0"/>
                <a:cs typeface="Times New Roman" panose="02020603050405020304" pitchFamily="18" charset="0"/>
              </a:rPr>
              <a:t>. (2017, 05 09). </a:t>
            </a:r>
            <a:r>
              <a:rPr lang="en-US" sz="1400" i="1" dirty="0" err="1">
                <a:effectLst/>
                <a:latin typeface="Calibri" panose="020F0502020204030204" pitchFamily="34" charset="0"/>
                <a:ea typeface="Calibri" panose="020F0502020204030204" pitchFamily="34" charset="0"/>
                <a:cs typeface="Times New Roman" panose="02020603050405020304" pitchFamily="18" charset="0"/>
              </a:rPr>
              <a:t>Unesco</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4th Baku Forum on Intercultural Dialogue:[IMAGE]. https://bangkok.unesco.org/content/4th-baku-forum-intercultural-dialogue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University of </a:t>
            </a:r>
            <a:r>
              <a:rPr lang="en-US" sz="1400" dirty="0" err="1">
                <a:effectLst/>
                <a:latin typeface="Calibri" panose="020F0502020204030204" pitchFamily="34" charset="0"/>
                <a:ea typeface="Calibri" panose="020F0502020204030204" pitchFamily="34" charset="0"/>
                <a:cs typeface="Times New Roman" panose="02020603050405020304" pitchFamily="18" charset="0"/>
              </a:rPr>
              <a:t>Edingurgh</a:t>
            </a:r>
            <a:r>
              <a:rPr lang="en-US" sz="1400" dirty="0">
                <a:effectLst/>
                <a:latin typeface="Calibri" panose="020F0502020204030204" pitchFamily="34" charset="0"/>
                <a:ea typeface="Calibri" panose="020F0502020204030204" pitchFamily="34" charset="0"/>
                <a:cs typeface="Times New Roman" panose="02020603050405020304" pitchFamily="18" charset="0"/>
              </a:rPr>
              <a:t>. (n.d.). Retrieved from Gibbs' Reflective Cycle: https://www.ed.ac.uk/reflection/reflectors-toolkit/reflecting-on-experience/gibbs-reflective-cycle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25912847"/>
      </p:ext>
    </p:extLst>
  </p:cSld>
  <p:clrMapOvr>
    <a:masterClrMapping/>
  </p:clrMapOvr>
</p:sld>
</file>

<file path=ppt/theme/theme1.xml><?xml version="1.0" encoding="utf-8"?>
<a:theme xmlns:a="http://schemas.openxmlformats.org/drawingml/2006/main" name="GradientVTI">
  <a:themeElements>
    <a:clrScheme name="AnalogousFromDarkSeedLeftStep">
      <a:dk1>
        <a:srgbClr val="000000"/>
      </a:dk1>
      <a:lt1>
        <a:srgbClr val="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9" ma:contentTypeDescription="Create a new document." ma:contentTypeScope="" ma:versionID="54ce000fee162d3be9f7d96970880962">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a622ba92591de83f79db53f38f6c51ef"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359AC2-EEB0-4411-B0B5-CEE2B4A16B35}">
  <ds:schemaRefs>
    <ds:schemaRef ds:uri="http://purl.org/dc/elements/1.1/"/>
    <ds:schemaRef ds:uri="90b58af8-24e5-4252-ab67-b2f2985aee88"/>
    <ds:schemaRef ds:uri="http://schemas.microsoft.com/office/2006/documentManagement/types"/>
    <ds:schemaRef ds:uri="http://purl.org/dc/terms/"/>
    <ds:schemaRef ds:uri="http://schemas.microsoft.com/office/2006/metadata/properties"/>
    <ds:schemaRef ds:uri="http://purl.org/dc/dcmitype/"/>
    <ds:schemaRef ds:uri="http://www.w3.org/XML/1998/namespace"/>
    <ds:schemaRef ds:uri="http://schemas.microsoft.com/office/infopath/2007/PartnerControls"/>
    <ds:schemaRef ds:uri="http://schemas.openxmlformats.org/package/2006/metadata/core-properties"/>
    <ds:schemaRef ds:uri="be49ff73-cec0-4379-9da8-63ff3cc411bb"/>
  </ds:schemaRefs>
</ds:datastoreItem>
</file>

<file path=customXml/itemProps2.xml><?xml version="1.0" encoding="utf-8"?>
<ds:datastoreItem xmlns:ds="http://schemas.openxmlformats.org/officeDocument/2006/customXml" ds:itemID="{85B3D6BF-13B6-416F-B2CC-BE0591100772}">
  <ds:schemaRefs>
    <ds:schemaRef ds:uri="http://schemas.microsoft.com/sharepoint/v3/contenttype/forms"/>
  </ds:schemaRefs>
</ds:datastoreItem>
</file>

<file path=customXml/itemProps3.xml><?xml version="1.0" encoding="utf-8"?>
<ds:datastoreItem xmlns:ds="http://schemas.openxmlformats.org/officeDocument/2006/customXml" ds:itemID="{5E458D4B-9B55-4C34-AC21-D306DF917B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TM03457452[[fn=Celestial]]</Template>
  <TotalTime>0</TotalTime>
  <Words>958</Words>
  <Application>Microsoft Office PowerPoint</Application>
  <PresentationFormat>Widescreen</PresentationFormat>
  <Paragraphs>75</Paragraphs>
  <Slides>15</Slides>
  <Notes>2</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Gill Sans Nova</vt:lpstr>
      <vt:lpstr>GradientVTI</vt:lpstr>
      <vt:lpstr>Critical Reflection Intercultural Workplace (BMSP5014)</vt:lpstr>
      <vt:lpstr>Introduction</vt:lpstr>
      <vt:lpstr>PowerPoint Presentation</vt:lpstr>
      <vt:lpstr>Building relationships within the workplace</vt:lpstr>
      <vt:lpstr>Human Resource Management</vt:lpstr>
      <vt:lpstr>Organisational Culture </vt:lpstr>
      <vt:lpstr>PowerPoint Presentation</vt:lpstr>
      <vt:lpstr>COMMUNICATION</vt:lpstr>
      <vt:lpstr>PowerPoint Presentation</vt:lpstr>
      <vt:lpstr>PowerPoint Presentation</vt:lpstr>
      <vt:lpstr>PowerPoint Presentation</vt:lpstr>
      <vt:lpstr>Conclusion</vt:lpstr>
      <vt:lpstr>Action Plan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Reflection Intercultural Workplace (BMSP5014)</dc:title>
  <dc:creator>Sophie Evans (2108843)</dc:creator>
  <cp:lastModifiedBy>Sophie Evans (2108843)</cp:lastModifiedBy>
  <cp:revision>2</cp:revision>
  <dcterms:created xsi:type="dcterms:W3CDTF">2023-02-24T10:48:54Z</dcterms:created>
  <dcterms:modified xsi:type="dcterms:W3CDTF">2023-03-08T13:06:07Z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