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7" r:id="rId2"/>
    <p:sldId id="278" r:id="rId3"/>
    <p:sldId id="279" r:id="rId4"/>
    <p:sldId id="280" r:id="rId5"/>
    <p:sldId id="281" r:id="rId6"/>
    <p:sldId id="282" r:id="rId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581" y="8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Exercise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495600" y="2924944"/>
            <a:ext cx="7740846" cy="648072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House Building Project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graphicFrame>
        <p:nvGraphicFramePr>
          <p:cNvPr id="6" name="Object 23">
            <a:extLst>
              <a:ext uri="{FF2B5EF4-FFF2-40B4-BE49-F238E27FC236}">
                <a16:creationId xmlns:a16="http://schemas.microsoft.com/office/drawing/2014/main" id="{E12D77EB-1B04-D04D-BE14-E8334887D5F0}"/>
              </a:ext>
            </a:extLst>
          </p:cNvPr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85621638"/>
              </p:ext>
            </p:extLst>
          </p:nvPr>
        </p:nvGraphicFramePr>
        <p:xfrm>
          <a:off x="2705791" y="-80964"/>
          <a:ext cx="8790809" cy="68577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5638800" imgH="4406900" progId="Word.Document.8">
                  <p:embed/>
                </p:oleObj>
              </mc:Choice>
              <mc:Fallback>
                <p:oleObj name="Document" r:id="rId3" imgW="5638800" imgH="4406900" progId="Word.Document.8">
                  <p:embed/>
                  <p:pic>
                    <p:nvPicPr>
                      <p:cNvPr id="32772" name="Object 23">
                        <a:extLst>
                          <a:ext uri="{FF2B5EF4-FFF2-40B4-BE49-F238E27FC236}">
                            <a16:creationId xmlns:a16="http://schemas.microsoft.com/office/drawing/2014/main" id="{E12D77EB-1B04-D04D-BE14-E8334887D5F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05791" y="-80964"/>
                        <a:ext cx="8790809" cy="68577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34433" y="260648"/>
            <a:ext cx="2161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House Building Project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78E8E5-5F20-A543-8FAE-5CCA02212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402" y="116632"/>
            <a:ext cx="9365686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620688"/>
            <a:ext cx="3024336" cy="1143000"/>
          </a:xfrm>
        </p:spPr>
        <p:txBody>
          <a:bodyPr/>
          <a:lstStyle/>
          <a:p>
            <a:pPr algn="l"/>
            <a:r>
              <a:rPr lang="en-GB" dirty="0" smtClean="0"/>
              <a:t>Work Breakdown Graph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02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36" y="1124744"/>
            <a:ext cx="2880320" cy="1143000"/>
          </a:xfrm>
        </p:spPr>
        <p:txBody>
          <a:bodyPr/>
          <a:lstStyle/>
          <a:p>
            <a:pPr algn="l"/>
            <a:r>
              <a:rPr lang="en-GB" dirty="0" smtClean="0"/>
              <a:t>Adding Task Estimated Times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Picture 5" descr="Slide3">
            <a:extLst>
              <a:ext uri="{FF2B5EF4-FFF2-40B4-BE49-F238E27FC236}">
                <a16:creationId xmlns:a16="http://schemas.microsoft.com/office/drawing/2014/main" id="{D7AD31DC-1BD9-CC4F-8444-4D1B76772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19" y="16354"/>
            <a:ext cx="8570273" cy="6580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0953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958008" cy="1143000"/>
          </a:xfrm>
        </p:spPr>
        <p:txBody>
          <a:bodyPr/>
          <a:lstStyle/>
          <a:p>
            <a:r>
              <a:rPr lang="en-GB" dirty="0" smtClean="0"/>
              <a:t>House Build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554900"/>
              </p:ext>
            </p:extLst>
          </p:nvPr>
        </p:nvGraphicFramePr>
        <p:xfrm>
          <a:off x="3143672" y="25192"/>
          <a:ext cx="8928993" cy="6745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37986">
                  <a:extLst>
                    <a:ext uri="{9D8B030D-6E8A-4147-A177-3AD203B41FA5}">
                      <a16:colId xmlns:a16="http://schemas.microsoft.com/office/drawing/2014/main" val="480299913"/>
                    </a:ext>
                  </a:extLst>
                </a:gridCol>
                <a:gridCol w="1491436">
                  <a:extLst>
                    <a:ext uri="{9D8B030D-6E8A-4147-A177-3AD203B41FA5}">
                      <a16:colId xmlns:a16="http://schemas.microsoft.com/office/drawing/2014/main" val="2572798353"/>
                    </a:ext>
                  </a:extLst>
                </a:gridCol>
                <a:gridCol w="1687679">
                  <a:extLst>
                    <a:ext uri="{9D8B030D-6E8A-4147-A177-3AD203B41FA5}">
                      <a16:colId xmlns:a16="http://schemas.microsoft.com/office/drawing/2014/main" val="2065627437"/>
                    </a:ext>
                  </a:extLst>
                </a:gridCol>
                <a:gridCol w="1569932">
                  <a:extLst>
                    <a:ext uri="{9D8B030D-6E8A-4147-A177-3AD203B41FA5}">
                      <a16:colId xmlns:a16="http://schemas.microsoft.com/office/drawing/2014/main" val="3562356622"/>
                    </a:ext>
                  </a:extLst>
                </a:gridCol>
                <a:gridCol w="941960">
                  <a:extLst>
                    <a:ext uri="{9D8B030D-6E8A-4147-A177-3AD203B41FA5}">
                      <a16:colId xmlns:a16="http://schemas.microsoft.com/office/drawing/2014/main" val="526481817"/>
                    </a:ext>
                  </a:extLst>
                </a:gridCol>
              </a:tblGrid>
              <a:tr h="57687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Activity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Estimated Time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Earliest Start Time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Latest Start Time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Slack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1368049632"/>
                  </a:ext>
                </a:extLst>
              </a:tr>
              <a:tr h="33788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Step 1 Prepare Site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1259294910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1.1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286453272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1.2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515006030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1.3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3940420176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2907927890"/>
                  </a:ext>
                </a:extLst>
              </a:tr>
              <a:tr h="51762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Step 2 Build the Exterior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1090006164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377529547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51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2040397070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71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3750902077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81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1952223833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91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3748728089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99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202154300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104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119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4263043445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2.8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116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951847471"/>
                  </a:ext>
                </a:extLst>
              </a:tr>
              <a:tr h="57687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Step 2 Build the Exterior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2259836916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71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71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1939046036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83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83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175028916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98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98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3504321175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107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1454187638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107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107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863677688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3.6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118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859360104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Finish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124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124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24" marR="5424" marT="5424" marB="0" anchor="b"/>
                </a:tc>
                <a:extLst>
                  <a:ext uri="{0D108BD9-81ED-4DB2-BD59-A6C34878D82A}">
                    <a16:rowId xmlns:a16="http://schemas.microsoft.com/office/drawing/2014/main" val="5923772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3124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90448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49</TotalTime>
  <Words>144</Words>
  <Application>Microsoft Office PowerPoint</Application>
  <PresentationFormat>Widescreen</PresentationFormat>
  <Paragraphs>118</Paragraphs>
  <Slides>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Myriad Pro</vt:lpstr>
      <vt:lpstr>Verdana</vt:lpstr>
      <vt:lpstr>20140311PresentationUWTSDTemplate</vt:lpstr>
      <vt:lpstr>Document</vt:lpstr>
      <vt:lpstr>Exercise</vt:lpstr>
      <vt:lpstr>PowerPoint Presentation</vt:lpstr>
      <vt:lpstr>Work Breakdown Graph</vt:lpstr>
      <vt:lpstr>Adding Task Estimated Times</vt:lpstr>
      <vt:lpstr>House Build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</dc:title>
  <dc:creator>Paul Jenkins</dc:creator>
  <cp:lastModifiedBy>Paul Jenkins</cp:lastModifiedBy>
  <cp:revision>3</cp:revision>
  <cp:lastPrinted>2018-07-09T15:27:01Z</cp:lastPrinted>
  <dcterms:created xsi:type="dcterms:W3CDTF">2020-07-23T22:29:25Z</dcterms:created>
  <dcterms:modified xsi:type="dcterms:W3CDTF">2020-07-23T23:18:47Z</dcterms:modified>
</cp:coreProperties>
</file>