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0"/>
  </p:notesMasterIdLst>
  <p:sldIdLst>
    <p:sldId id="256" r:id="rId2"/>
    <p:sldId id="257" r:id="rId3"/>
    <p:sldId id="260" r:id="rId4"/>
    <p:sldId id="261" r:id="rId5"/>
    <p:sldId id="258" r:id="rId6"/>
    <p:sldId id="259" r:id="rId7"/>
    <p:sldId id="490" r:id="rId8"/>
    <p:sldId id="402" r:id="rId9"/>
    <p:sldId id="408" r:id="rId10"/>
    <p:sldId id="425" r:id="rId11"/>
    <p:sldId id="491" r:id="rId12"/>
    <p:sldId id="262" r:id="rId13"/>
    <p:sldId id="365" r:id="rId14"/>
    <p:sldId id="482" r:id="rId15"/>
    <p:sldId id="483" r:id="rId16"/>
    <p:sldId id="484" r:id="rId17"/>
    <p:sldId id="485" r:id="rId18"/>
    <p:sldId id="486" r:id="rId19"/>
    <p:sldId id="487" r:id="rId20"/>
    <p:sldId id="495" r:id="rId21"/>
    <p:sldId id="488" r:id="rId22"/>
    <p:sldId id="489" r:id="rId23"/>
    <p:sldId id="265" r:id="rId24"/>
    <p:sldId id="492" r:id="rId25"/>
    <p:sldId id="280" r:id="rId26"/>
    <p:sldId id="271" r:id="rId27"/>
    <p:sldId id="493" r:id="rId28"/>
    <p:sldId id="404" r:id="rId29"/>
    <p:sldId id="405" r:id="rId30"/>
    <p:sldId id="429" r:id="rId31"/>
    <p:sldId id="494" r:id="rId32"/>
    <p:sldId id="496" r:id="rId33"/>
    <p:sldId id="273" r:id="rId34"/>
    <p:sldId id="276" r:id="rId35"/>
    <p:sldId id="278" r:id="rId36"/>
    <p:sldId id="279" r:id="rId37"/>
    <p:sldId id="498" r:id="rId38"/>
    <p:sldId id="499"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545"/>
  </p:normalViewPr>
  <p:slideViewPr>
    <p:cSldViewPr snapToGrid="0" snapToObjects="1">
      <p:cViewPr varScale="1">
        <p:scale>
          <a:sx n="90" d="100"/>
          <a:sy n="90" d="100"/>
        </p:scale>
        <p:origin x="232"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15.png"/><Relationship Id="rId7" Type="http://schemas.openxmlformats.org/officeDocument/2006/relationships/image" Target="../media/image4.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15.png"/><Relationship Id="rId7" Type="http://schemas.openxmlformats.org/officeDocument/2006/relationships/image" Target="../media/image4.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24F4E5-C59C-4E61-B73B-8BBE3B00A02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49893EB-BE66-48DC-BF04-7D7909FD8B1C}">
      <dgm:prSet/>
      <dgm:spPr/>
      <dgm:t>
        <a:bodyPr/>
        <a:lstStyle/>
        <a:p>
          <a:pPr>
            <a:lnSpc>
              <a:spcPct val="100000"/>
            </a:lnSpc>
          </a:pPr>
          <a:r>
            <a:rPr lang="en-US"/>
            <a:t>There are a number of different ways in which order can be enforced for each data structure considered</a:t>
          </a:r>
        </a:p>
      </dgm:t>
    </dgm:pt>
    <dgm:pt modelId="{39EBFE96-7061-41A4-949B-CB875C677A5C}" type="parTrans" cxnId="{101B18AF-23C6-45C4-9702-84C3F61C0FFE}">
      <dgm:prSet/>
      <dgm:spPr/>
      <dgm:t>
        <a:bodyPr/>
        <a:lstStyle/>
        <a:p>
          <a:endParaRPr lang="en-US"/>
        </a:p>
      </dgm:t>
    </dgm:pt>
    <dgm:pt modelId="{FA1C39F4-2E9A-4C2C-ADC4-4BC0A8A7C2C4}" type="sibTrans" cxnId="{101B18AF-23C6-45C4-9702-84C3F61C0FFE}">
      <dgm:prSet/>
      <dgm:spPr/>
      <dgm:t>
        <a:bodyPr/>
        <a:lstStyle/>
        <a:p>
          <a:endParaRPr lang="en-US"/>
        </a:p>
      </dgm:t>
    </dgm:pt>
    <dgm:pt modelId="{0C2320C2-22F1-448A-BDC0-E87372843001}">
      <dgm:prSet/>
      <dgm:spPr/>
      <dgm:t>
        <a:bodyPr/>
        <a:lstStyle/>
        <a:p>
          <a:pPr>
            <a:lnSpc>
              <a:spcPct val="100000"/>
            </a:lnSpc>
          </a:pPr>
          <a:r>
            <a:rPr lang="en-US"/>
            <a:t>The most common approach to enforcing an order rule in computer science is through the principle of sorting</a:t>
          </a:r>
        </a:p>
      </dgm:t>
    </dgm:pt>
    <dgm:pt modelId="{FEBD8310-B1B5-4E2E-A96F-76ACB8F6B5E4}" type="parTrans" cxnId="{8C9C12C2-5CF2-4D42-B081-D9AF48479994}">
      <dgm:prSet/>
      <dgm:spPr/>
      <dgm:t>
        <a:bodyPr/>
        <a:lstStyle/>
        <a:p>
          <a:endParaRPr lang="en-US"/>
        </a:p>
      </dgm:t>
    </dgm:pt>
    <dgm:pt modelId="{F15141E3-84FE-4EB5-B03A-F7A96426FD30}" type="sibTrans" cxnId="{8C9C12C2-5CF2-4D42-B081-D9AF48479994}">
      <dgm:prSet/>
      <dgm:spPr/>
      <dgm:t>
        <a:bodyPr/>
        <a:lstStyle/>
        <a:p>
          <a:endParaRPr lang="en-US"/>
        </a:p>
      </dgm:t>
    </dgm:pt>
    <dgm:pt modelId="{84A604DF-9F3A-452B-9CF0-71FB91EE2871}">
      <dgm:prSet/>
      <dgm:spPr/>
      <dgm:t>
        <a:bodyPr/>
        <a:lstStyle/>
        <a:p>
          <a:pPr>
            <a:lnSpc>
              <a:spcPct val="100000"/>
            </a:lnSpc>
          </a:pPr>
          <a:r>
            <a:rPr lang="en-US"/>
            <a:t>To sort the elements of data in a collection we employ a sorting algorithm</a:t>
          </a:r>
        </a:p>
      </dgm:t>
    </dgm:pt>
    <dgm:pt modelId="{EF0B7CDB-0E5D-4979-A0C5-F4F388F5EF05}" type="parTrans" cxnId="{33526B90-D4B0-455A-BFA0-9F6D366290D7}">
      <dgm:prSet/>
      <dgm:spPr/>
      <dgm:t>
        <a:bodyPr/>
        <a:lstStyle/>
        <a:p>
          <a:endParaRPr lang="en-US"/>
        </a:p>
      </dgm:t>
    </dgm:pt>
    <dgm:pt modelId="{A289630C-6088-4D02-A535-3081D08F637D}" type="sibTrans" cxnId="{33526B90-D4B0-455A-BFA0-9F6D366290D7}">
      <dgm:prSet/>
      <dgm:spPr/>
      <dgm:t>
        <a:bodyPr/>
        <a:lstStyle/>
        <a:p>
          <a:endParaRPr lang="en-US"/>
        </a:p>
      </dgm:t>
    </dgm:pt>
    <dgm:pt modelId="{084ED868-C353-4682-BD69-4208607B2B4A}" type="pres">
      <dgm:prSet presAssocID="{EE24F4E5-C59C-4E61-B73B-8BBE3B00A02F}" presName="root" presStyleCnt="0">
        <dgm:presLayoutVars>
          <dgm:dir/>
          <dgm:resizeHandles val="exact"/>
        </dgm:presLayoutVars>
      </dgm:prSet>
      <dgm:spPr/>
    </dgm:pt>
    <dgm:pt modelId="{F8DB3647-B07B-4355-8071-21378B966AED}" type="pres">
      <dgm:prSet presAssocID="{C49893EB-BE66-48DC-BF04-7D7909FD8B1C}" presName="compNode" presStyleCnt="0"/>
      <dgm:spPr/>
    </dgm:pt>
    <dgm:pt modelId="{DD732F73-4C2D-4A95-A936-91D215531C7E}" type="pres">
      <dgm:prSet presAssocID="{C49893EB-BE66-48DC-BF04-7D7909FD8B1C}" presName="bgRect" presStyleLbl="bgShp" presStyleIdx="0" presStyleCnt="3"/>
      <dgm:spPr/>
    </dgm:pt>
    <dgm:pt modelId="{5922E804-7A42-4F6B-9930-DDCD333082F3}" type="pres">
      <dgm:prSet presAssocID="{C49893EB-BE66-48DC-BF04-7D7909FD8B1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atabase"/>
        </a:ext>
      </dgm:extLst>
    </dgm:pt>
    <dgm:pt modelId="{CCF73C56-F2E9-42A2-8E29-00DDC5D6C12A}" type="pres">
      <dgm:prSet presAssocID="{C49893EB-BE66-48DC-BF04-7D7909FD8B1C}" presName="spaceRect" presStyleCnt="0"/>
      <dgm:spPr/>
    </dgm:pt>
    <dgm:pt modelId="{2F1A2318-0AED-4C19-B09D-44F27A2CAA46}" type="pres">
      <dgm:prSet presAssocID="{C49893EB-BE66-48DC-BF04-7D7909FD8B1C}" presName="parTx" presStyleLbl="revTx" presStyleIdx="0" presStyleCnt="3">
        <dgm:presLayoutVars>
          <dgm:chMax val="0"/>
          <dgm:chPref val="0"/>
        </dgm:presLayoutVars>
      </dgm:prSet>
      <dgm:spPr/>
    </dgm:pt>
    <dgm:pt modelId="{2BE4CC17-401F-4ED6-AFCB-845C0C8AE70B}" type="pres">
      <dgm:prSet presAssocID="{FA1C39F4-2E9A-4C2C-ADC4-4BC0A8A7C2C4}" presName="sibTrans" presStyleCnt="0"/>
      <dgm:spPr/>
    </dgm:pt>
    <dgm:pt modelId="{B450B3E4-E003-45CB-BC80-7E3D25C20BA5}" type="pres">
      <dgm:prSet presAssocID="{0C2320C2-22F1-448A-BDC0-E87372843001}" presName="compNode" presStyleCnt="0"/>
      <dgm:spPr/>
    </dgm:pt>
    <dgm:pt modelId="{943A5B38-D45A-45BE-A0F2-E4ACFAE75147}" type="pres">
      <dgm:prSet presAssocID="{0C2320C2-22F1-448A-BDC0-E87372843001}" presName="bgRect" presStyleLbl="bgShp" presStyleIdx="1" presStyleCnt="3"/>
      <dgm:spPr/>
    </dgm:pt>
    <dgm:pt modelId="{951B4788-041A-4505-BC41-34AFDA891BF4}" type="pres">
      <dgm:prSet presAssocID="{0C2320C2-22F1-448A-BDC0-E8737284300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ocessor"/>
        </a:ext>
      </dgm:extLst>
    </dgm:pt>
    <dgm:pt modelId="{97E95CE4-8C4D-4C66-8BF2-54049827F819}" type="pres">
      <dgm:prSet presAssocID="{0C2320C2-22F1-448A-BDC0-E87372843001}" presName="spaceRect" presStyleCnt="0"/>
      <dgm:spPr/>
    </dgm:pt>
    <dgm:pt modelId="{57A1BD4D-326B-4CD3-9963-84A81D0C31A8}" type="pres">
      <dgm:prSet presAssocID="{0C2320C2-22F1-448A-BDC0-E87372843001}" presName="parTx" presStyleLbl="revTx" presStyleIdx="1" presStyleCnt="3">
        <dgm:presLayoutVars>
          <dgm:chMax val="0"/>
          <dgm:chPref val="0"/>
        </dgm:presLayoutVars>
      </dgm:prSet>
      <dgm:spPr/>
    </dgm:pt>
    <dgm:pt modelId="{2C27302D-7463-4A20-9F25-EC118B16FB74}" type="pres">
      <dgm:prSet presAssocID="{F15141E3-84FE-4EB5-B03A-F7A96426FD30}" presName="sibTrans" presStyleCnt="0"/>
      <dgm:spPr/>
    </dgm:pt>
    <dgm:pt modelId="{8F4017A9-7BE5-4BA1-B3DE-AC073BCE92EF}" type="pres">
      <dgm:prSet presAssocID="{84A604DF-9F3A-452B-9CF0-71FB91EE2871}" presName="compNode" presStyleCnt="0"/>
      <dgm:spPr/>
    </dgm:pt>
    <dgm:pt modelId="{50072B41-1A41-4AD0-809C-19288D375D47}" type="pres">
      <dgm:prSet presAssocID="{84A604DF-9F3A-452B-9CF0-71FB91EE2871}" presName="bgRect" presStyleLbl="bgShp" presStyleIdx="2" presStyleCnt="3"/>
      <dgm:spPr/>
    </dgm:pt>
    <dgm:pt modelId="{54772E81-384C-40F5-8251-BD26B2852437}" type="pres">
      <dgm:prSet presAssocID="{84A604DF-9F3A-452B-9CF0-71FB91EE287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able"/>
        </a:ext>
      </dgm:extLst>
    </dgm:pt>
    <dgm:pt modelId="{A555AE22-0AE5-42A3-94E9-A799476C4121}" type="pres">
      <dgm:prSet presAssocID="{84A604DF-9F3A-452B-9CF0-71FB91EE2871}" presName="spaceRect" presStyleCnt="0"/>
      <dgm:spPr/>
    </dgm:pt>
    <dgm:pt modelId="{CFE58A69-17E0-45C7-8963-6F225F3ED156}" type="pres">
      <dgm:prSet presAssocID="{84A604DF-9F3A-452B-9CF0-71FB91EE2871}" presName="parTx" presStyleLbl="revTx" presStyleIdx="2" presStyleCnt="3">
        <dgm:presLayoutVars>
          <dgm:chMax val="0"/>
          <dgm:chPref val="0"/>
        </dgm:presLayoutVars>
      </dgm:prSet>
      <dgm:spPr/>
    </dgm:pt>
  </dgm:ptLst>
  <dgm:cxnLst>
    <dgm:cxn modelId="{5FC7AF3C-072C-4B40-B68D-727167DBEBFF}" type="presOf" srcId="{0C2320C2-22F1-448A-BDC0-E87372843001}" destId="{57A1BD4D-326B-4CD3-9963-84A81D0C31A8}" srcOrd="0" destOrd="0" presId="urn:microsoft.com/office/officeart/2018/2/layout/IconVerticalSolidList"/>
    <dgm:cxn modelId="{E93D9660-6752-4821-93F9-D7DB0FE3AE08}" type="presOf" srcId="{EE24F4E5-C59C-4E61-B73B-8BBE3B00A02F}" destId="{084ED868-C353-4682-BD69-4208607B2B4A}" srcOrd="0" destOrd="0" presId="urn:microsoft.com/office/officeart/2018/2/layout/IconVerticalSolidList"/>
    <dgm:cxn modelId="{33526B90-D4B0-455A-BFA0-9F6D366290D7}" srcId="{EE24F4E5-C59C-4E61-B73B-8BBE3B00A02F}" destId="{84A604DF-9F3A-452B-9CF0-71FB91EE2871}" srcOrd="2" destOrd="0" parTransId="{EF0B7CDB-0E5D-4979-A0C5-F4F388F5EF05}" sibTransId="{A289630C-6088-4D02-A535-3081D08F637D}"/>
    <dgm:cxn modelId="{DAB34792-0393-4125-9CC6-DDC53F2E2DB0}" type="presOf" srcId="{C49893EB-BE66-48DC-BF04-7D7909FD8B1C}" destId="{2F1A2318-0AED-4C19-B09D-44F27A2CAA46}" srcOrd="0" destOrd="0" presId="urn:microsoft.com/office/officeart/2018/2/layout/IconVerticalSolidList"/>
    <dgm:cxn modelId="{101B18AF-23C6-45C4-9702-84C3F61C0FFE}" srcId="{EE24F4E5-C59C-4E61-B73B-8BBE3B00A02F}" destId="{C49893EB-BE66-48DC-BF04-7D7909FD8B1C}" srcOrd="0" destOrd="0" parTransId="{39EBFE96-7061-41A4-949B-CB875C677A5C}" sibTransId="{FA1C39F4-2E9A-4C2C-ADC4-4BC0A8A7C2C4}"/>
    <dgm:cxn modelId="{8C9C12C2-5CF2-4D42-B081-D9AF48479994}" srcId="{EE24F4E5-C59C-4E61-B73B-8BBE3B00A02F}" destId="{0C2320C2-22F1-448A-BDC0-E87372843001}" srcOrd="1" destOrd="0" parTransId="{FEBD8310-B1B5-4E2E-A96F-76ACB8F6B5E4}" sibTransId="{F15141E3-84FE-4EB5-B03A-F7A96426FD30}"/>
    <dgm:cxn modelId="{D23336ED-62DB-448D-A447-14D0EFF60CD6}" type="presOf" srcId="{84A604DF-9F3A-452B-9CF0-71FB91EE2871}" destId="{CFE58A69-17E0-45C7-8963-6F225F3ED156}" srcOrd="0" destOrd="0" presId="urn:microsoft.com/office/officeart/2018/2/layout/IconVerticalSolidList"/>
    <dgm:cxn modelId="{E17552D2-EB21-4AC8-9D39-DBC819F75EA1}" type="presParOf" srcId="{084ED868-C353-4682-BD69-4208607B2B4A}" destId="{F8DB3647-B07B-4355-8071-21378B966AED}" srcOrd="0" destOrd="0" presId="urn:microsoft.com/office/officeart/2018/2/layout/IconVerticalSolidList"/>
    <dgm:cxn modelId="{7A98E89B-B333-49E8-8FD9-38488FB7F353}" type="presParOf" srcId="{F8DB3647-B07B-4355-8071-21378B966AED}" destId="{DD732F73-4C2D-4A95-A936-91D215531C7E}" srcOrd="0" destOrd="0" presId="urn:microsoft.com/office/officeart/2018/2/layout/IconVerticalSolidList"/>
    <dgm:cxn modelId="{734DFCE4-C044-48A3-87AB-C5300DF61321}" type="presParOf" srcId="{F8DB3647-B07B-4355-8071-21378B966AED}" destId="{5922E804-7A42-4F6B-9930-DDCD333082F3}" srcOrd="1" destOrd="0" presId="urn:microsoft.com/office/officeart/2018/2/layout/IconVerticalSolidList"/>
    <dgm:cxn modelId="{D23E6E5C-6223-4BD7-BA66-0A492D1001B7}" type="presParOf" srcId="{F8DB3647-B07B-4355-8071-21378B966AED}" destId="{CCF73C56-F2E9-42A2-8E29-00DDC5D6C12A}" srcOrd="2" destOrd="0" presId="urn:microsoft.com/office/officeart/2018/2/layout/IconVerticalSolidList"/>
    <dgm:cxn modelId="{70EC8968-DF4B-4CE3-98F0-DEB91D603BB4}" type="presParOf" srcId="{F8DB3647-B07B-4355-8071-21378B966AED}" destId="{2F1A2318-0AED-4C19-B09D-44F27A2CAA46}" srcOrd="3" destOrd="0" presId="urn:microsoft.com/office/officeart/2018/2/layout/IconVerticalSolidList"/>
    <dgm:cxn modelId="{B1D2D4B6-302E-41D8-BD2F-6615D1B8C05D}" type="presParOf" srcId="{084ED868-C353-4682-BD69-4208607B2B4A}" destId="{2BE4CC17-401F-4ED6-AFCB-845C0C8AE70B}" srcOrd="1" destOrd="0" presId="urn:microsoft.com/office/officeart/2018/2/layout/IconVerticalSolidList"/>
    <dgm:cxn modelId="{AB41E837-D9F4-4FFD-9B96-0F618E678EAF}" type="presParOf" srcId="{084ED868-C353-4682-BD69-4208607B2B4A}" destId="{B450B3E4-E003-45CB-BC80-7E3D25C20BA5}" srcOrd="2" destOrd="0" presId="urn:microsoft.com/office/officeart/2018/2/layout/IconVerticalSolidList"/>
    <dgm:cxn modelId="{9F939F91-B0DB-4D35-86A4-5A9E0241DA45}" type="presParOf" srcId="{B450B3E4-E003-45CB-BC80-7E3D25C20BA5}" destId="{943A5B38-D45A-45BE-A0F2-E4ACFAE75147}" srcOrd="0" destOrd="0" presId="urn:microsoft.com/office/officeart/2018/2/layout/IconVerticalSolidList"/>
    <dgm:cxn modelId="{02637006-0B52-4D01-9F87-7ABFA8047AF7}" type="presParOf" srcId="{B450B3E4-E003-45CB-BC80-7E3D25C20BA5}" destId="{951B4788-041A-4505-BC41-34AFDA891BF4}" srcOrd="1" destOrd="0" presId="urn:microsoft.com/office/officeart/2018/2/layout/IconVerticalSolidList"/>
    <dgm:cxn modelId="{436EB058-C0CE-4FF2-8B80-3EB3CFA75CC5}" type="presParOf" srcId="{B450B3E4-E003-45CB-BC80-7E3D25C20BA5}" destId="{97E95CE4-8C4D-4C66-8BF2-54049827F819}" srcOrd="2" destOrd="0" presId="urn:microsoft.com/office/officeart/2018/2/layout/IconVerticalSolidList"/>
    <dgm:cxn modelId="{C01AF5F2-AF3A-4A8B-B444-238854E4B41A}" type="presParOf" srcId="{B450B3E4-E003-45CB-BC80-7E3D25C20BA5}" destId="{57A1BD4D-326B-4CD3-9963-84A81D0C31A8}" srcOrd="3" destOrd="0" presId="urn:microsoft.com/office/officeart/2018/2/layout/IconVerticalSolidList"/>
    <dgm:cxn modelId="{AD52FEAD-9038-4584-BB16-984B4FFA9D16}" type="presParOf" srcId="{084ED868-C353-4682-BD69-4208607B2B4A}" destId="{2C27302D-7463-4A20-9F25-EC118B16FB74}" srcOrd="3" destOrd="0" presId="urn:microsoft.com/office/officeart/2018/2/layout/IconVerticalSolidList"/>
    <dgm:cxn modelId="{75648819-B053-4BF6-9AF7-BE6DC0D2DA07}" type="presParOf" srcId="{084ED868-C353-4682-BD69-4208607B2B4A}" destId="{8F4017A9-7BE5-4BA1-B3DE-AC073BCE92EF}" srcOrd="4" destOrd="0" presId="urn:microsoft.com/office/officeart/2018/2/layout/IconVerticalSolidList"/>
    <dgm:cxn modelId="{70C8B3EF-09AF-4FC9-89D2-8A888959D698}" type="presParOf" srcId="{8F4017A9-7BE5-4BA1-B3DE-AC073BCE92EF}" destId="{50072B41-1A41-4AD0-809C-19288D375D47}" srcOrd="0" destOrd="0" presId="urn:microsoft.com/office/officeart/2018/2/layout/IconVerticalSolidList"/>
    <dgm:cxn modelId="{C591492C-9259-4F42-B7B5-A7901FD1AF2C}" type="presParOf" srcId="{8F4017A9-7BE5-4BA1-B3DE-AC073BCE92EF}" destId="{54772E81-384C-40F5-8251-BD26B2852437}" srcOrd="1" destOrd="0" presId="urn:microsoft.com/office/officeart/2018/2/layout/IconVerticalSolidList"/>
    <dgm:cxn modelId="{3926DBEE-AD61-428F-8E0B-524008B6D316}" type="presParOf" srcId="{8F4017A9-7BE5-4BA1-B3DE-AC073BCE92EF}" destId="{A555AE22-0AE5-42A3-94E9-A799476C4121}" srcOrd="2" destOrd="0" presId="urn:microsoft.com/office/officeart/2018/2/layout/IconVerticalSolidList"/>
    <dgm:cxn modelId="{4DFEA492-9518-4FAB-ADFA-4214303B6B78}" type="presParOf" srcId="{8F4017A9-7BE5-4BA1-B3DE-AC073BCE92EF}" destId="{CFE58A69-17E0-45C7-8963-6F225F3ED15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5C8A89-2DB0-4D55-96E7-99E3679634C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CED092A-593D-4EFE-A1BC-43A0D553C9BD}">
      <dgm:prSet/>
      <dgm:spPr/>
      <dgm:t>
        <a:bodyPr/>
        <a:lstStyle/>
        <a:p>
          <a:r>
            <a:rPr lang="en-US"/>
            <a:t>Selection Sort Method</a:t>
          </a:r>
        </a:p>
      </dgm:t>
    </dgm:pt>
    <dgm:pt modelId="{C0652A92-7E60-48D1-9F9F-6EE9E7A3B5CB}" type="parTrans" cxnId="{54DE7A70-4E77-4277-BD48-F9994A548339}">
      <dgm:prSet/>
      <dgm:spPr/>
      <dgm:t>
        <a:bodyPr/>
        <a:lstStyle/>
        <a:p>
          <a:endParaRPr lang="en-US"/>
        </a:p>
      </dgm:t>
    </dgm:pt>
    <dgm:pt modelId="{3EC8192E-E284-4F48-9BA4-6901B59172E7}" type="sibTrans" cxnId="{54DE7A70-4E77-4277-BD48-F9994A548339}">
      <dgm:prSet/>
      <dgm:spPr/>
      <dgm:t>
        <a:bodyPr/>
        <a:lstStyle/>
        <a:p>
          <a:endParaRPr lang="en-US"/>
        </a:p>
      </dgm:t>
    </dgm:pt>
    <dgm:pt modelId="{B2B638AB-9F76-4E4A-9992-67C17B52866E}">
      <dgm:prSet/>
      <dgm:spPr/>
      <dgm:t>
        <a:bodyPr/>
        <a:lstStyle/>
        <a:p>
          <a:r>
            <a:rPr lang="en-US"/>
            <a:t>Insertion Sort Method</a:t>
          </a:r>
        </a:p>
      </dgm:t>
    </dgm:pt>
    <dgm:pt modelId="{48CF55D4-70A3-4BEC-BE2E-BD16F9EEA5E5}" type="parTrans" cxnId="{EE548D11-1437-4893-BF59-51229FC7C919}">
      <dgm:prSet/>
      <dgm:spPr/>
      <dgm:t>
        <a:bodyPr/>
        <a:lstStyle/>
        <a:p>
          <a:endParaRPr lang="en-US"/>
        </a:p>
      </dgm:t>
    </dgm:pt>
    <dgm:pt modelId="{5FD5E95F-4772-4D2D-8FF9-5958C2285A77}" type="sibTrans" cxnId="{EE548D11-1437-4893-BF59-51229FC7C919}">
      <dgm:prSet/>
      <dgm:spPr/>
      <dgm:t>
        <a:bodyPr/>
        <a:lstStyle/>
        <a:p>
          <a:endParaRPr lang="en-US"/>
        </a:p>
      </dgm:t>
    </dgm:pt>
    <dgm:pt modelId="{61E448E3-31B0-421B-B2E0-3C65D12556B0}">
      <dgm:prSet/>
      <dgm:spPr/>
      <dgm:t>
        <a:bodyPr/>
        <a:lstStyle/>
        <a:p>
          <a:r>
            <a:rPr lang="en-US"/>
            <a:t>Bubble Sort Method (Research on your own.)</a:t>
          </a:r>
        </a:p>
      </dgm:t>
    </dgm:pt>
    <dgm:pt modelId="{7CCF102C-3B22-4A08-9269-A53ADEE8BDDA}" type="parTrans" cxnId="{707B6B7E-3E28-40CC-9995-F943F802F93A}">
      <dgm:prSet/>
      <dgm:spPr/>
      <dgm:t>
        <a:bodyPr/>
        <a:lstStyle/>
        <a:p>
          <a:endParaRPr lang="en-US"/>
        </a:p>
      </dgm:t>
    </dgm:pt>
    <dgm:pt modelId="{AE5CF29F-C74C-4837-913C-719511482928}" type="sibTrans" cxnId="{707B6B7E-3E28-40CC-9995-F943F802F93A}">
      <dgm:prSet/>
      <dgm:spPr/>
      <dgm:t>
        <a:bodyPr/>
        <a:lstStyle/>
        <a:p>
          <a:endParaRPr lang="en-US"/>
        </a:p>
      </dgm:t>
    </dgm:pt>
    <dgm:pt modelId="{36A28FDF-F5F2-4175-B474-110C98DB43E9}">
      <dgm:prSet/>
      <dgm:spPr/>
      <dgm:t>
        <a:bodyPr/>
        <a:lstStyle/>
        <a:p>
          <a:r>
            <a:rPr lang="en-US"/>
            <a:t>Quicksort Method</a:t>
          </a:r>
        </a:p>
      </dgm:t>
    </dgm:pt>
    <dgm:pt modelId="{F29AAC51-442B-4E04-897C-103890FD4619}" type="parTrans" cxnId="{43236EBF-2C35-42AC-AF2B-2929D569CF9E}">
      <dgm:prSet/>
      <dgm:spPr/>
      <dgm:t>
        <a:bodyPr/>
        <a:lstStyle/>
        <a:p>
          <a:endParaRPr lang="en-US"/>
        </a:p>
      </dgm:t>
    </dgm:pt>
    <dgm:pt modelId="{986B210D-B464-47F1-91BC-3B55D4AC7143}" type="sibTrans" cxnId="{43236EBF-2C35-42AC-AF2B-2929D569CF9E}">
      <dgm:prSet/>
      <dgm:spPr/>
      <dgm:t>
        <a:bodyPr/>
        <a:lstStyle/>
        <a:p>
          <a:endParaRPr lang="en-US"/>
        </a:p>
      </dgm:t>
    </dgm:pt>
    <dgm:pt modelId="{A9967EE1-53CC-3C46-9A01-52AD08957B81}" type="pres">
      <dgm:prSet presAssocID="{E25C8A89-2DB0-4D55-96E7-99E3679634C9}" presName="vert0" presStyleCnt="0">
        <dgm:presLayoutVars>
          <dgm:dir/>
          <dgm:animOne val="branch"/>
          <dgm:animLvl val="lvl"/>
        </dgm:presLayoutVars>
      </dgm:prSet>
      <dgm:spPr/>
    </dgm:pt>
    <dgm:pt modelId="{82FB8D7A-23CD-E541-8D87-DF1EB19AEEFE}" type="pres">
      <dgm:prSet presAssocID="{CCED092A-593D-4EFE-A1BC-43A0D553C9BD}" presName="thickLine" presStyleLbl="alignNode1" presStyleIdx="0" presStyleCnt="4"/>
      <dgm:spPr/>
    </dgm:pt>
    <dgm:pt modelId="{20CB0DD3-AF73-A343-8395-7615CE736624}" type="pres">
      <dgm:prSet presAssocID="{CCED092A-593D-4EFE-A1BC-43A0D553C9BD}" presName="horz1" presStyleCnt="0"/>
      <dgm:spPr/>
    </dgm:pt>
    <dgm:pt modelId="{4ADBD118-7F2D-8543-B93A-08FDF5F56133}" type="pres">
      <dgm:prSet presAssocID="{CCED092A-593D-4EFE-A1BC-43A0D553C9BD}" presName="tx1" presStyleLbl="revTx" presStyleIdx="0" presStyleCnt="4"/>
      <dgm:spPr/>
    </dgm:pt>
    <dgm:pt modelId="{0721280B-3230-6141-8898-D1E3B6117778}" type="pres">
      <dgm:prSet presAssocID="{CCED092A-593D-4EFE-A1BC-43A0D553C9BD}" presName="vert1" presStyleCnt="0"/>
      <dgm:spPr/>
    </dgm:pt>
    <dgm:pt modelId="{4DD5531B-4449-804B-8A13-0E652DC9D49C}" type="pres">
      <dgm:prSet presAssocID="{B2B638AB-9F76-4E4A-9992-67C17B52866E}" presName="thickLine" presStyleLbl="alignNode1" presStyleIdx="1" presStyleCnt="4"/>
      <dgm:spPr/>
    </dgm:pt>
    <dgm:pt modelId="{0B36FAFA-C2A8-8F4E-AB8F-72EEFD74A6CB}" type="pres">
      <dgm:prSet presAssocID="{B2B638AB-9F76-4E4A-9992-67C17B52866E}" presName="horz1" presStyleCnt="0"/>
      <dgm:spPr/>
    </dgm:pt>
    <dgm:pt modelId="{CE0E1219-848E-3141-A2F2-63231103BFCE}" type="pres">
      <dgm:prSet presAssocID="{B2B638AB-9F76-4E4A-9992-67C17B52866E}" presName="tx1" presStyleLbl="revTx" presStyleIdx="1" presStyleCnt="4"/>
      <dgm:spPr/>
    </dgm:pt>
    <dgm:pt modelId="{0FBA8F8E-03EA-A646-B1BB-CE9113991844}" type="pres">
      <dgm:prSet presAssocID="{B2B638AB-9F76-4E4A-9992-67C17B52866E}" presName="vert1" presStyleCnt="0"/>
      <dgm:spPr/>
    </dgm:pt>
    <dgm:pt modelId="{0240587D-6CB5-C540-8A6B-A7C4522FC187}" type="pres">
      <dgm:prSet presAssocID="{61E448E3-31B0-421B-B2E0-3C65D12556B0}" presName="thickLine" presStyleLbl="alignNode1" presStyleIdx="2" presStyleCnt="4"/>
      <dgm:spPr/>
    </dgm:pt>
    <dgm:pt modelId="{EC631D75-742B-6141-A5FD-A4202E1EEE4C}" type="pres">
      <dgm:prSet presAssocID="{61E448E3-31B0-421B-B2E0-3C65D12556B0}" presName="horz1" presStyleCnt="0"/>
      <dgm:spPr/>
    </dgm:pt>
    <dgm:pt modelId="{0B88897B-4AA2-2D41-B5DA-43598FDD73FB}" type="pres">
      <dgm:prSet presAssocID="{61E448E3-31B0-421B-B2E0-3C65D12556B0}" presName="tx1" presStyleLbl="revTx" presStyleIdx="2" presStyleCnt="4"/>
      <dgm:spPr/>
    </dgm:pt>
    <dgm:pt modelId="{025B152C-4A07-EE49-A44A-E9B1E38BE030}" type="pres">
      <dgm:prSet presAssocID="{61E448E3-31B0-421B-B2E0-3C65D12556B0}" presName="vert1" presStyleCnt="0"/>
      <dgm:spPr/>
    </dgm:pt>
    <dgm:pt modelId="{FF1BB2E7-5FC7-3843-AB6C-D4BC7BFA28C1}" type="pres">
      <dgm:prSet presAssocID="{36A28FDF-F5F2-4175-B474-110C98DB43E9}" presName="thickLine" presStyleLbl="alignNode1" presStyleIdx="3" presStyleCnt="4"/>
      <dgm:spPr/>
    </dgm:pt>
    <dgm:pt modelId="{13E4305F-8C4D-EE44-9EBB-6928C77907FD}" type="pres">
      <dgm:prSet presAssocID="{36A28FDF-F5F2-4175-B474-110C98DB43E9}" presName="horz1" presStyleCnt="0"/>
      <dgm:spPr/>
    </dgm:pt>
    <dgm:pt modelId="{BCAF0104-6CF9-A74A-99BD-1F2D8ACD411E}" type="pres">
      <dgm:prSet presAssocID="{36A28FDF-F5F2-4175-B474-110C98DB43E9}" presName="tx1" presStyleLbl="revTx" presStyleIdx="3" presStyleCnt="4"/>
      <dgm:spPr/>
    </dgm:pt>
    <dgm:pt modelId="{74C7534F-F021-9E47-8197-F857824B3615}" type="pres">
      <dgm:prSet presAssocID="{36A28FDF-F5F2-4175-B474-110C98DB43E9}" presName="vert1" presStyleCnt="0"/>
      <dgm:spPr/>
    </dgm:pt>
  </dgm:ptLst>
  <dgm:cxnLst>
    <dgm:cxn modelId="{BE79AB0A-2EBE-2F48-BC67-89BF81F9E1D3}" type="presOf" srcId="{61E448E3-31B0-421B-B2E0-3C65D12556B0}" destId="{0B88897B-4AA2-2D41-B5DA-43598FDD73FB}" srcOrd="0" destOrd="0" presId="urn:microsoft.com/office/officeart/2008/layout/LinedList"/>
    <dgm:cxn modelId="{EE548D11-1437-4893-BF59-51229FC7C919}" srcId="{E25C8A89-2DB0-4D55-96E7-99E3679634C9}" destId="{B2B638AB-9F76-4E4A-9992-67C17B52866E}" srcOrd="1" destOrd="0" parTransId="{48CF55D4-70A3-4BEC-BE2E-BD16F9EEA5E5}" sibTransId="{5FD5E95F-4772-4D2D-8FF9-5958C2285A77}"/>
    <dgm:cxn modelId="{02413E6D-6F00-684D-8D0F-D9CC62998973}" type="presOf" srcId="{CCED092A-593D-4EFE-A1BC-43A0D553C9BD}" destId="{4ADBD118-7F2D-8543-B93A-08FDF5F56133}" srcOrd="0" destOrd="0" presId="urn:microsoft.com/office/officeart/2008/layout/LinedList"/>
    <dgm:cxn modelId="{54DE7A70-4E77-4277-BD48-F9994A548339}" srcId="{E25C8A89-2DB0-4D55-96E7-99E3679634C9}" destId="{CCED092A-593D-4EFE-A1BC-43A0D553C9BD}" srcOrd="0" destOrd="0" parTransId="{C0652A92-7E60-48D1-9F9F-6EE9E7A3B5CB}" sibTransId="{3EC8192E-E284-4F48-9BA4-6901B59172E7}"/>
    <dgm:cxn modelId="{9B715E7A-CDE5-D246-981C-D6751823A84D}" type="presOf" srcId="{B2B638AB-9F76-4E4A-9992-67C17B52866E}" destId="{CE0E1219-848E-3141-A2F2-63231103BFCE}" srcOrd="0" destOrd="0" presId="urn:microsoft.com/office/officeart/2008/layout/LinedList"/>
    <dgm:cxn modelId="{707B6B7E-3E28-40CC-9995-F943F802F93A}" srcId="{E25C8A89-2DB0-4D55-96E7-99E3679634C9}" destId="{61E448E3-31B0-421B-B2E0-3C65D12556B0}" srcOrd="2" destOrd="0" parTransId="{7CCF102C-3B22-4A08-9269-A53ADEE8BDDA}" sibTransId="{AE5CF29F-C74C-4837-913C-719511482928}"/>
    <dgm:cxn modelId="{1A0E0395-8996-2748-AA45-D986FED163C0}" type="presOf" srcId="{36A28FDF-F5F2-4175-B474-110C98DB43E9}" destId="{BCAF0104-6CF9-A74A-99BD-1F2D8ACD411E}" srcOrd="0" destOrd="0" presId="urn:microsoft.com/office/officeart/2008/layout/LinedList"/>
    <dgm:cxn modelId="{43236EBF-2C35-42AC-AF2B-2929D569CF9E}" srcId="{E25C8A89-2DB0-4D55-96E7-99E3679634C9}" destId="{36A28FDF-F5F2-4175-B474-110C98DB43E9}" srcOrd="3" destOrd="0" parTransId="{F29AAC51-442B-4E04-897C-103890FD4619}" sibTransId="{986B210D-B464-47F1-91BC-3B55D4AC7143}"/>
    <dgm:cxn modelId="{FE717DDA-BEB4-5046-852A-566FA6D98DEB}" type="presOf" srcId="{E25C8A89-2DB0-4D55-96E7-99E3679634C9}" destId="{A9967EE1-53CC-3C46-9A01-52AD08957B81}" srcOrd="0" destOrd="0" presId="urn:microsoft.com/office/officeart/2008/layout/LinedList"/>
    <dgm:cxn modelId="{90E021F3-27DC-0745-953A-2FE750B0DEF5}" type="presParOf" srcId="{A9967EE1-53CC-3C46-9A01-52AD08957B81}" destId="{82FB8D7A-23CD-E541-8D87-DF1EB19AEEFE}" srcOrd="0" destOrd="0" presId="urn:microsoft.com/office/officeart/2008/layout/LinedList"/>
    <dgm:cxn modelId="{FD883034-37E7-1740-ABE2-C85817458F4F}" type="presParOf" srcId="{A9967EE1-53CC-3C46-9A01-52AD08957B81}" destId="{20CB0DD3-AF73-A343-8395-7615CE736624}" srcOrd="1" destOrd="0" presId="urn:microsoft.com/office/officeart/2008/layout/LinedList"/>
    <dgm:cxn modelId="{9507B11C-D4E0-B54E-8D28-A20600795CAA}" type="presParOf" srcId="{20CB0DD3-AF73-A343-8395-7615CE736624}" destId="{4ADBD118-7F2D-8543-B93A-08FDF5F56133}" srcOrd="0" destOrd="0" presId="urn:microsoft.com/office/officeart/2008/layout/LinedList"/>
    <dgm:cxn modelId="{A7A777B6-FAC1-0C46-A335-42C8A505D323}" type="presParOf" srcId="{20CB0DD3-AF73-A343-8395-7615CE736624}" destId="{0721280B-3230-6141-8898-D1E3B6117778}" srcOrd="1" destOrd="0" presId="urn:microsoft.com/office/officeart/2008/layout/LinedList"/>
    <dgm:cxn modelId="{4C0CDCCB-82B1-B04B-BE79-668CD1AED668}" type="presParOf" srcId="{A9967EE1-53CC-3C46-9A01-52AD08957B81}" destId="{4DD5531B-4449-804B-8A13-0E652DC9D49C}" srcOrd="2" destOrd="0" presId="urn:microsoft.com/office/officeart/2008/layout/LinedList"/>
    <dgm:cxn modelId="{D4953EB2-63D4-3549-9049-604BC189835A}" type="presParOf" srcId="{A9967EE1-53CC-3C46-9A01-52AD08957B81}" destId="{0B36FAFA-C2A8-8F4E-AB8F-72EEFD74A6CB}" srcOrd="3" destOrd="0" presId="urn:microsoft.com/office/officeart/2008/layout/LinedList"/>
    <dgm:cxn modelId="{F51A7966-49D2-2B4F-93D1-B160D0426AE6}" type="presParOf" srcId="{0B36FAFA-C2A8-8F4E-AB8F-72EEFD74A6CB}" destId="{CE0E1219-848E-3141-A2F2-63231103BFCE}" srcOrd="0" destOrd="0" presId="urn:microsoft.com/office/officeart/2008/layout/LinedList"/>
    <dgm:cxn modelId="{D5F35424-986E-8C49-A452-9436DA89A2CC}" type="presParOf" srcId="{0B36FAFA-C2A8-8F4E-AB8F-72EEFD74A6CB}" destId="{0FBA8F8E-03EA-A646-B1BB-CE9113991844}" srcOrd="1" destOrd="0" presId="urn:microsoft.com/office/officeart/2008/layout/LinedList"/>
    <dgm:cxn modelId="{47D8D3B9-C338-4C44-96B3-0DBC783F04E7}" type="presParOf" srcId="{A9967EE1-53CC-3C46-9A01-52AD08957B81}" destId="{0240587D-6CB5-C540-8A6B-A7C4522FC187}" srcOrd="4" destOrd="0" presId="urn:microsoft.com/office/officeart/2008/layout/LinedList"/>
    <dgm:cxn modelId="{784937C1-A4EF-F049-84F0-22107FEA0DC4}" type="presParOf" srcId="{A9967EE1-53CC-3C46-9A01-52AD08957B81}" destId="{EC631D75-742B-6141-A5FD-A4202E1EEE4C}" srcOrd="5" destOrd="0" presId="urn:microsoft.com/office/officeart/2008/layout/LinedList"/>
    <dgm:cxn modelId="{16B96176-0F52-6548-A144-15F3037AC9D4}" type="presParOf" srcId="{EC631D75-742B-6141-A5FD-A4202E1EEE4C}" destId="{0B88897B-4AA2-2D41-B5DA-43598FDD73FB}" srcOrd="0" destOrd="0" presId="urn:microsoft.com/office/officeart/2008/layout/LinedList"/>
    <dgm:cxn modelId="{0C8FC759-A05B-2C47-BCFE-D4B36A37EAC1}" type="presParOf" srcId="{EC631D75-742B-6141-A5FD-A4202E1EEE4C}" destId="{025B152C-4A07-EE49-A44A-E9B1E38BE030}" srcOrd="1" destOrd="0" presId="urn:microsoft.com/office/officeart/2008/layout/LinedList"/>
    <dgm:cxn modelId="{4E39ABBB-EAA7-1946-8F28-A97F64EAE19E}" type="presParOf" srcId="{A9967EE1-53CC-3C46-9A01-52AD08957B81}" destId="{FF1BB2E7-5FC7-3843-AB6C-D4BC7BFA28C1}" srcOrd="6" destOrd="0" presId="urn:microsoft.com/office/officeart/2008/layout/LinedList"/>
    <dgm:cxn modelId="{04A03910-E103-2845-959F-F4D45B26E15B}" type="presParOf" srcId="{A9967EE1-53CC-3C46-9A01-52AD08957B81}" destId="{13E4305F-8C4D-EE44-9EBB-6928C77907FD}" srcOrd="7" destOrd="0" presId="urn:microsoft.com/office/officeart/2008/layout/LinedList"/>
    <dgm:cxn modelId="{B0321543-B656-3B4D-A9C3-65D209BD22BC}" type="presParOf" srcId="{13E4305F-8C4D-EE44-9EBB-6928C77907FD}" destId="{BCAF0104-6CF9-A74A-99BD-1F2D8ACD411E}" srcOrd="0" destOrd="0" presId="urn:microsoft.com/office/officeart/2008/layout/LinedList"/>
    <dgm:cxn modelId="{5A87A7A4-E6A1-9447-8D3F-5679E859DD7C}" type="presParOf" srcId="{13E4305F-8C4D-EE44-9EBB-6928C77907FD}" destId="{74C7534F-F021-9E47-8197-F857824B361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78C31E-5F13-45E8-8498-BA8080409F5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5BDFD9B-0BAF-4322-88D2-F6E68081CEDB}">
      <dgm:prSet/>
      <dgm:spPr/>
      <dgm:t>
        <a:bodyPr/>
        <a:lstStyle/>
        <a:p>
          <a:r>
            <a:rPr lang="en-US"/>
            <a:t>This is a simplistic sort to implement with very little complexity in the code provided</a:t>
          </a:r>
        </a:p>
      </dgm:t>
    </dgm:pt>
    <dgm:pt modelId="{924F7679-7F80-4C8A-AEA3-2ADC4A8EFCE4}" type="parTrans" cxnId="{6F6907A2-2ECF-4C33-AAF8-7A643B296704}">
      <dgm:prSet/>
      <dgm:spPr/>
      <dgm:t>
        <a:bodyPr/>
        <a:lstStyle/>
        <a:p>
          <a:endParaRPr lang="en-US"/>
        </a:p>
      </dgm:t>
    </dgm:pt>
    <dgm:pt modelId="{8723AED2-4347-4621-A63F-7C9C1A6B4714}" type="sibTrans" cxnId="{6F6907A2-2ECF-4C33-AAF8-7A643B296704}">
      <dgm:prSet/>
      <dgm:spPr/>
      <dgm:t>
        <a:bodyPr/>
        <a:lstStyle/>
        <a:p>
          <a:endParaRPr lang="en-US"/>
        </a:p>
      </dgm:t>
    </dgm:pt>
    <dgm:pt modelId="{B1A8B68A-954F-4C07-A6AC-DEF34C0CDD9D}">
      <dgm:prSet/>
      <dgm:spPr/>
      <dgm:t>
        <a:bodyPr/>
        <a:lstStyle/>
        <a:p>
          <a:r>
            <a:rPr lang="en-US"/>
            <a:t>This algorithm runs in O(n</a:t>
          </a:r>
          <a:r>
            <a:rPr lang="en-US" baseline="30000"/>
            <a:t>2</a:t>
          </a:r>
          <a:r>
            <a:rPr lang="en-US"/>
            <a:t>) time rendering it rather inefficient for very large collections of data.</a:t>
          </a:r>
        </a:p>
      </dgm:t>
    </dgm:pt>
    <dgm:pt modelId="{2BC818C1-61E1-4441-A4F5-3F62D1F430AF}" type="parTrans" cxnId="{8F5D5159-4D00-438B-A637-19784419360A}">
      <dgm:prSet/>
      <dgm:spPr/>
      <dgm:t>
        <a:bodyPr/>
        <a:lstStyle/>
        <a:p>
          <a:endParaRPr lang="en-US"/>
        </a:p>
      </dgm:t>
    </dgm:pt>
    <dgm:pt modelId="{1708E0EF-54D2-4562-B74E-B2592B7192B1}" type="sibTrans" cxnId="{8F5D5159-4D00-438B-A637-19784419360A}">
      <dgm:prSet/>
      <dgm:spPr/>
      <dgm:t>
        <a:bodyPr/>
        <a:lstStyle/>
        <a:p>
          <a:endParaRPr lang="en-US"/>
        </a:p>
      </dgm:t>
    </dgm:pt>
    <dgm:pt modelId="{AD60312D-0441-1742-8D02-27AE6EAAC46B}" type="pres">
      <dgm:prSet presAssocID="{9978C31E-5F13-45E8-8498-BA8080409F58}" presName="linear" presStyleCnt="0">
        <dgm:presLayoutVars>
          <dgm:animLvl val="lvl"/>
          <dgm:resizeHandles val="exact"/>
        </dgm:presLayoutVars>
      </dgm:prSet>
      <dgm:spPr/>
    </dgm:pt>
    <dgm:pt modelId="{2E6893D7-A002-0344-8365-0F1324B32F6E}" type="pres">
      <dgm:prSet presAssocID="{95BDFD9B-0BAF-4322-88D2-F6E68081CEDB}" presName="parentText" presStyleLbl="node1" presStyleIdx="0" presStyleCnt="2">
        <dgm:presLayoutVars>
          <dgm:chMax val="0"/>
          <dgm:bulletEnabled val="1"/>
        </dgm:presLayoutVars>
      </dgm:prSet>
      <dgm:spPr/>
    </dgm:pt>
    <dgm:pt modelId="{436566C7-7BC6-C144-8CE5-BD353A4EE9B5}" type="pres">
      <dgm:prSet presAssocID="{8723AED2-4347-4621-A63F-7C9C1A6B4714}" presName="spacer" presStyleCnt="0"/>
      <dgm:spPr/>
    </dgm:pt>
    <dgm:pt modelId="{8491FD32-DCF2-0343-82FE-6BD8EDAAC686}" type="pres">
      <dgm:prSet presAssocID="{B1A8B68A-954F-4C07-A6AC-DEF34C0CDD9D}" presName="parentText" presStyleLbl="node1" presStyleIdx="1" presStyleCnt="2">
        <dgm:presLayoutVars>
          <dgm:chMax val="0"/>
          <dgm:bulletEnabled val="1"/>
        </dgm:presLayoutVars>
      </dgm:prSet>
      <dgm:spPr/>
    </dgm:pt>
  </dgm:ptLst>
  <dgm:cxnLst>
    <dgm:cxn modelId="{8F5D5159-4D00-438B-A637-19784419360A}" srcId="{9978C31E-5F13-45E8-8498-BA8080409F58}" destId="{B1A8B68A-954F-4C07-A6AC-DEF34C0CDD9D}" srcOrd="1" destOrd="0" parTransId="{2BC818C1-61E1-4441-A4F5-3F62D1F430AF}" sibTransId="{1708E0EF-54D2-4562-B74E-B2592B7192B1}"/>
    <dgm:cxn modelId="{BAA29B94-9ABA-0B4F-8D39-E5E6E3E670EE}" type="presOf" srcId="{9978C31E-5F13-45E8-8498-BA8080409F58}" destId="{AD60312D-0441-1742-8D02-27AE6EAAC46B}" srcOrd="0" destOrd="0" presId="urn:microsoft.com/office/officeart/2005/8/layout/vList2"/>
    <dgm:cxn modelId="{6F6907A2-2ECF-4C33-AAF8-7A643B296704}" srcId="{9978C31E-5F13-45E8-8498-BA8080409F58}" destId="{95BDFD9B-0BAF-4322-88D2-F6E68081CEDB}" srcOrd="0" destOrd="0" parTransId="{924F7679-7F80-4C8A-AEA3-2ADC4A8EFCE4}" sibTransId="{8723AED2-4347-4621-A63F-7C9C1A6B4714}"/>
    <dgm:cxn modelId="{7C8842CE-2C31-4C45-8BA3-16D8A0807A0C}" type="presOf" srcId="{95BDFD9B-0BAF-4322-88D2-F6E68081CEDB}" destId="{2E6893D7-A002-0344-8365-0F1324B32F6E}" srcOrd="0" destOrd="0" presId="urn:microsoft.com/office/officeart/2005/8/layout/vList2"/>
    <dgm:cxn modelId="{8E6C38F3-C96C-0343-8285-8E69A9817E9E}" type="presOf" srcId="{B1A8B68A-954F-4C07-A6AC-DEF34C0CDD9D}" destId="{8491FD32-DCF2-0343-82FE-6BD8EDAAC686}" srcOrd="0" destOrd="0" presId="urn:microsoft.com/office/officeart/2005/8/layout/vList2"/>
    <dgm:cxn modelId="{E32F7772-142D-9D4B-B01B-9E30943092CB}" type="presParOf" srcId="{AD60312D-0441-1742-8D02-27AE6EAAC46B}" destId="{2E6893D7-A002-0344-8365-0F1324B32F6E}" srcOrd="0" destOrd="0" presId="urn:microsoft.com/office/officeart/2005/8/layout/vList2"/>
    <dgm:cxn modelId="{3C432146-63FA-3B49-8341-4EED600723DC}" type="presParOf" srcId="{AD60312D-0441-1742-8D02-27AE6EAAC46B}" destId="{436566C7-7BC6-C144-8CE5-BD353A4EE9B5}" srcOrd="1" destOrd="0" presId="urn:microsoft.com/office/officeart/2005/8/layout/vList2"/>
    <dgm:cxn modelId="{BCCC4FBC-5199-6241-9A67-E37D4292EA62}" type="presParOf" srcId="{AD60312D-0441-1742-8D02-27AE6EAAC46B}" destId="{8491FD32-DCF2-0343-82FE-6BD8EDAAC68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B123051-659D-4B41-82F9-D2A9C6A25642}"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C15572B4-E3B2-4B78-AAF1-3AE09F7D7BB7}">
      <dgm:prSet/>
      <dgm:spPr/>
      <dgm:t>
        <a:bodyPr/>
        <a:lstStyle/>
        <a:p>
          <a:pPr>
            <a:lnSpc>
              <a:spcPct val="100000"/>
            </a:lnSpc>
          </a:pPr>
          <a:r>
            <a:rPr lang="en-US"/>
            <a:t>Bubble sort repeatedly pair-wise examine elements and </a:t>
          </a:r>
          <a:r>
            <a:rPr lang="en-US" u="sng"/>
            <a:t>swap them</a:t>
          </a:r>
          <a:r>
            <a:rPr lang="en-US"/>
            <a:t> if needed</a:t>
          </a:r>
        </a:p>
      </dgm:t>
    </dgm:pt>
    <dgm:pt modelId="{CC11CDB8-3777-4215-AB63-7CB21428EAC1}" type="parTrans" cxnId="{BDC1A98B-110C-4001-BFF5-608D9E5709EB}">
      <dgm:prSet/>
      <dgm:spPr/>
      <dgm:t>
        <a:bodyPr/>
        <a:lstStyle/>
        <a:p>
          <a:endParaRPr lang="en-US"/>
        </a:p>
      </dgm:t>
    </dgm:pt>
    <dgm:pt modelId="{7DB0F551-2534-412F-820A-3A472D6B5C32}" type="sibTrans" cxnId="{BDC1A98B-110C-4001-BFF5-608D9E5709EB}">
      <dgm:prSet/>
      <dgm:spPr/>
      <dgm:t>
        <a:bodyPr/>
        <a:lstStyle/>
        <a:p>
          <a:pPr>
            <a:lnSpc>
              <a:spcPct val="100000"/>
            </a:lnSpc>
          </a:pPr>
          <a:endParaRPr lang="en-US"/>
        </a:p>
      </dgm:t>
    </dgm:pt>
    <dgm:pt modelId="{9281AC72-50D0-4DA4-BF1F-FE54890204E3}">
      <dgm:prSet/>
      <dgm:spPr/>
      <dgm:t>
        <a:bodyPr/>
        <a:lstStyle/>
        <a:p>
          <a:pPr>
            <a:lnSpc>
              <a:spcPct val="100000"/>
            </a:lnSpc>
          </a:pPr>
          <a:r>
            <a:rPr lang="en-US"/>
            <a:t>This process “bubbles” elements to their correct positions in the list, thus called “Bubble” sort</a:t>
          </a:r>
        </a:p>
      </dgm:t>
    </dgm:pt>
    <dgm:pt modelId="{CC5961EE-1371-45F7-9F43-C36FB701F60B}" type="parTrans" cxnId="{78DA2FF0-7531-48E3-AB93-C50DA8D4E119}">
      <dgm:prSet/>
      <dgm:spPr/>
      <dgm:t>
        <a:bodyPr/>
        <a:lstStyle/>
        <a:p>
          <a:endParaRPr lang="en-US"/>
        </a:p>
      </dgm:t>
    </dgm:pt>
    <dgm:pt modelId="{32024FAA-5044-45D1-BEC1-74489638193E}" type="sibTrans" cxnId="{78DA2FF0-7531-48E3-AB93-C50DA8D4E119}">
      <dgm:prSet/>
      <dgm:spPr/>
      <dgm:t>
        <a:bodyPr/>
        <a:lstStyle/>
        <a:p>
          <a:pPr>
            <a:lnSpc>
              <a:spcPct val="100000"/>
            </a:lnSpc>
          </a:pPr>
          <a:endParaRPr lang="en-US"/>
        </a:p>
      </dgm:t>
    </dgm:pt>
    <dgm:pt modelId="{A0181F32-4764-4FCE-8CB0-E4C32C14E088}">
      <dgm:prSet/>
      <dgm:spPr/>
      <dgm:t>
        <a:bodyPr/>
        <a:lstStyle/>
        <a:p>
          <a:pPr>
            <a:lnSpc>
              <a:spcPct val="100000"/>
            </a:lnSpc>
          </a:pPr>
          <a:r>
            <a:rPr lang="en-US"/>
            <a:t>These sorts are slow due the high number of comparisons and swaps it makes to sort the list.</a:t>
          </a:r>
        </a:p>
      </dgm:t>
    </dgm:pt>
    <dgm:pt modelId="{2B867345-0071-4938-A56A-17E9E06DBF6E}" type="parTrans" cxnId="{2220CAF5-96B8-4093-B328-0739B1F39B89}">
      <dgm:prSet/>
      <dgm:spPr/>
      <dgm:t>
        <a:bodyPr/>
        <a:lstStyle/>
        <a:p>
          <a:endParaRPr lang="en-US"/>
        </a:p>
      </dgm:t>
    </dgm:pt>
    <dgm:pt modelId="{88E823CF-C8EA-4BC1-9328-668824A929F2}" type="sibTrans" cxnId="{2220CAF5-96B8-4093-B328-0739B1F39B89}">
      <dgm:prSet/>
      <dgm:spPr/>
      <dgm:t>
        <a:bodyPr/>
        <a:lstStyle/>
        <a:p>
          <a:pPr>
            <a:lnSpc>
              <a:spcPct val="100000"/>
            </a:lnSpc>
          </a:pPr>
          <a:endParaRPr lang="en-US"/>
        </a:p>
      </dgm:t>
    </dgm:pt>
    <dgm:pt modelId="{2114144E-0DF7-471E-9909-50EC5E66E8AA}">
      <dgm:prSet/>
      <dgm:spPr/>
      <dgm:t>
        <a:bodyPr/>
        <a:lstStyle/>
        <a:p>
          <a:pPr>
            <a:lnSpc>
              <a:spcPct val="100000"/>
            </a:lnSpc>
          </a:pPr>
          <a:r>
            <a:rPr lang="en-US"/>
            <a:t>Referred to as simple sort algorithms</a:t>
          </a:r>
        </a:p>
      </dgm:t>
    </dgm:pt>
    <dgm:pt modelId="{6CF5E060-F5F1-4792-8BE1-DF048E908BF7}" type="parTrans" cxnId="{C7A1D019-FC4D-403B-989E-CAC08E90A76B}">
      <dgm:prSet/>
      <dgm:spPr/>
      <dgm:t>
        <a:bodyPr/>
        <a:lstStyle/>
        <a:p>
          <a:endParaRPr lang="en-US"/>
        </a:p>
      </dgm:t>
    </dgm:pt>
    <dgm:pt modelId="{F03C11D0-CAA6-4549-A38A-9B98914290FA}" type="sibTrans" cxnId="{C7A1D019-FC4D-403B-989E-CAC08E90A76B}">
      <dgm:prSet/>
      <dgm:spPr/>
      <dgm:t>
        <a:bodyPr/>
        <a:lstStyle/>
        <a:p>
          <a:endParaRPr lang="en-US"/>
        </a:p>
      </dgm:t>
    </dgm:pt>
    <dgm:pt modelId="{68FA5FB3-7EEB-4CAC-B171-6FB07D0E327E}" type="pres">
      <dgm:prSet presAssocID="{EB123051-659D-4B41-82F9-D2A9C6A25642}" presName="root" presStyleCnt="0">
        <dgm:presLayoutVars>
          <dgm:dir/>
          <dgm:resizeHandles val="exact"/>
        </dgm:presLayoutVars>
      </dgm:prSet>
      <dgm:spPr/>
    </dgm:pt>
    <dgm:pt modelId="{B850E0DA-883F-433E-A697-1F9AD024678D}" type="pres">
      <dgm:prSet presAssocID="{EB123051-659D-4B41-82F9-D2A9C6A25642}" presName="container" presStyleCnt="0">
        <dgm:presLayoutVars>
          <dgm:dir/>
          <dgm:resizeHandles val="exact"/>
        </dgm:presLayoutVars>
      </dgm:prSet>
      <dgm:spPr/>
    </dgm:pt>
    <dgm:pt modelId="{C6A361CA-B46A-45CB-BEF4-8A23808A0770}" type="pres">
      <dgm:prSet presAssocID="{C15572B4-E3B2-4B78-AAF1-3AE09F7D7BB7}" presName="compNode" presStyleCnt="0"/>
      <dgm:spPr/>
    </dgm:pt>
    <dgm:pt modelId="{D3B0B53E-66B1-490B-9FA4-F9A4B047F07D}" type="pres">
      <dgm:prSet presAssocID="{C15572B4-E3B2-4B78-AAF1-3AE09F7D7BB7}" presName="iconBgRect" presStyleLbl="bgShp" presStyleIdx="0" presStyleCnt="4"/>
      <dgm:spPr/>
    </dgm:pt>
    <dgm:pt modelId="{FACF30FB-B299-4E82-B554-6113B9A1820A}" type="pres">
      <dgm:prSet presAssocID="{C15572B4-E3B2-4B78-AAF1-3AE09F7D7BB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 mark"/>
        </a:ext>
      </dgm:extLst>
    </dgm:pt>
    <dgm:pt modelId="{260A3526-17F2-41C0-99CC-735D8DA5E931}" type="pres">
      <dgm:prSet presAssocID="{C15572B4-E3B2-4B78-AAF1-3AE09F7D7BB7}" presName="spaceRect" presStyleCnt="0"/>
      <dgm:spPr/>
    </dgm:pt>
    <dgm:pt modelId="{688B9979-EA77-4DBB-8009-2EF2F4298953}" type="pres">
      <dgm:prSet presAssocID="{C15572B4-E3B2-4B78-AAF1-3AE09F7D7BB7}" presName="textRect" presStyleLbl="revTx" presStyleIdx="0" presStyleCnt="4">
        <dgm:presLayoutVars>
          <dgm:chMax val="1"/>
          <dgm:chPref val="1"/>
        </dgm:presLayoutVars>
      </dgm:prSet>
      <dgm:spPr/>
    </dgm:pt>
    <dgm:pt modelId="{7E6C702C-1560-4AE1-9F96-429851EC313C}" type="pres">
      <dgm:prSet presAssocID="{7DB0F551-2534-412F-820A-3A472D6B5C32}" presName="sibTrans" presStyleLbl="sibTrans2D1" presStyleIdx="0" presStyleCnt="0"/>
      <dgm:spPr/>
    </dgm:pt>
    <dgm:pt modelId="{A9F2AC88-3AA1-4451-B74C-4CF542B10BD8}" type="pres">
      <dgm:prSet presAssocID="{9281AC72-50D0-4DA4-BF1F-FE54890204E3}" presName="compNode" presStyleCnt="0"/>
      <dgm:spPr/>
    </dgm:pt>
    <dgm:pt modelId="{5126FD9D-0766-412B-B9A2-606208C0CF4B}" type="pres">
      <dgm:prSet presAssocID="{9281AC72-50D0-4DA4-BF1F-FE54890204E3}" presName="iconBgRect" presStyleLbl="bgShp" presStyleIdx="1" presStyleCnt="4"/>
      <dgm:spPr/>
    </dgm:pt>
    <dgm:pt modelId="{A136095D-F0E5-4F8F-BEF9-5F4DC4F8FA97}" type="pres">
      <dgm:prSet presAssocID="{9281AC72-50D0-4DA4-BF1F-FE54890204E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bbles"/>
        </a:ext>
      </dgm:extLst>
    </dgm:pt>
    <dgm:pt modelId="{99ADE9AC-B053-4FEF-9019-24C3B1C6F38B}" type="pres">
      <dgm:prSet presAssocID="{9281AC72-50D0-4DA4-BF1F-FE54890204E3}" presName="spaceRect" presStyleCnt="0"/>
      <dgm:spPr/>
    </dgm:pt>
    <dgm:pt modelId="{B9BE8F69-BAC9-4B70-93C3-9FE670E9599D}" type="pres">
      <dgm:prSet presAssocID="{9281AC72-50D0-4DA4-BF1F-FE54890204E3}" presName="textRect" presStyleLbl="revTx" presStyleIdx="1" presStyleCnt="4">
        <dgm:presLayoutVars>
          <dgm:chMax val="1"/>
          <dgm:chPref val="1"/>
        </dgm:presLayoutVars>
      </dgm:prSet>
      <dgm:spPr/>
    </dgm:pt>
    <dgm:pt modelId="{E3451573-D19A-47CC-A9EA-8C4FCF543FBC}" type="pres">
      <dgm:prSet presAssocID="{32024FAA-5044-45D1-BEC1-74489638193E}" presName="sibTrans" presStyleLbl="sibTrans2D1" presStyleIdx="0" presStyleCnt="0"/>
      <dgm:spPr/>
    </dgm:pt>
    <dgm:pt modelId="{97AA751B-AAD9-4C49-8476-B29E86D65588}" type="pres">
      <dgm:prSet presAssocID="{A0181F32-4764-4FCE-8CB0-E4C32C14E088}" presName="compNode" presStyleCnt="0"/>
      <dgm:spPr/>
    </dgm:pt>
    <dgm:pt modelId="{EBB58182-914D-4189-9246-33C095320149}" type="pres">
      <dgm:prSet presAssocID="{A0181F32-4764-4FCE-8CB0-E4C32C14E088}" presName="iconBgRect" presStyleLbl="bgShp" presStyleIdx="2" presStyleCnt="4"/>
      <dgm:spPr/>
    </dgm:pt>
    <dgm:pt modelId="{7EFB3299-24E9-4CB6-8F69-F55E0FF777E0}" type="pres">
      <dgm:prSet presAssocID="{A0181F32-4764-4FCE-8CB0-E4C32C14E08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ze"/>
        </a:ext>
      </dgm:extLst>
    </dgm:pt>
    <dgm:pt modelId="{D15774BD-29A7-4313-BC37-1D17CAE89803}" type="pres">
      <dgm:prSet presAssocID="{A0181F32-4764-4FCE-8CB0-E4C32C14E088}" presName="spaceRect" presStyleCnt="0"/>
      <dgm:spPr/>
    </dgm:pt>
    <dgm:pt modelId="{9E3CB77A-9F69-46AD-B131-EFF54FFC5BFB}" type="pres">
      <dgm:prSet presAssocID="{A0181F32-4764-4FCE-8CB0-E4C32C14E088}" presName="textRect" presStyleLbl="revTx" presStyleIdx="2" presStyleCnt="4">
        <dgm:presLayoutVars>
          <dgm:chMax val="1"/>
          <dgm:chPref val="1"/>
        </dgm:presLayoutVars>
      </dgm:prSet>
      <dgm:spPr/>
    </dgm:pt>
    <dgm:pt modelId="{3CB420B5-BD3D-4A65-A426-6C90CB0A3F42}" type="pres">
      <dgm:prSet presAssocID="{88E823CF-C8EA-4BC1-9328-668824A929F2}" presName="sibTrans" presStyleLbl="sibTrans2D1" presStyleIdx="0" presStyleCnt="0"/>
      <dgm:spPr/>
    </dgm:pt>
    <dgm:pt modelId="{CD01A76D-2F64-48F7-86B4-E37EE1BE87A2}" type="pres">
      <dgm:prSet presAssocID="{2114144E-0DF7-471E-9909-50EC5E66E8AA}" presName="compNode" presStyleCnt="0"/>
      <dgm:spPr/>
    </dgm:pt>
    <dgm:pt modelId="{EE4B6E06-BC63-4479-9025-0A491CCAAF2C}" type="pres">
      <dgm:prSet presAssocID="{2114144E-0DF7-471E-9909-50EC5E66E8AA}" presName="iconBgRect" presStyleLbl="bgShp" presStyleIdx="3" presStyleCnt="4"/>
      <dgm:spPr/>
    </dgm:pt>
    <dgm:pt modelId="{45AAD9B5-E4AC-47FB-A87C-4AD4EB9CC594}" type="pres">
      <dgm:prSet presAssocID="{2114144E-0DF7-471E-9909-50EC5E66E8A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atabase"/>
        </a:ext>
      </dgm:extLst>
    </dgm:pt>
    <dgm:pt modelId="{E29535A2-0E78-4E0D-84D7-9BDE4D20C343}" type="pres">
      <dgm:prSet presAssocID="{2114144E-0DF7-471E-9909-50EC5E66E8AA}" presName="spaceRect" presStyleCnt="0"/>
      <dgm:spPr/>
    </dgm:pt>
    <dgm:pt modelId="{C550982A-8134-40E9-ADAB-5F52D1C8FCDC}" type="pres">
      <dgm:prSet presAssocID="{2114144E-0DF7-471E-9909-50EC5E66E8AA}" presName="textRect" presStyleLbl="revTx" presStyleIdx="3" presStyleCnt="4">
        <dgm:presLayoutVars>
          <dgm:chMax val="1"/>
          <dgm:chPref val="1"/>
        </dgm:presLayoutVars>
      </dgm:prSet>
      <dgm:spPr/>
    </dgm:pt>
  </dgm:ptLst>
  <dgm:cxnLst>
    <dgm:cxn modelId="{CC4A5600-673B-42FA-AAF4-2877840EE60A}" type="presOf" srcId="{2114144E-0DF7-471E-9909-50EC5E66E8AA}" destId="{C550982A-8134-40E9-ADAB-5F52D1C8FCDC}" srcOrd="0" destOrd="0" presId="urn:microsoft.com/office/officeart/2018/2/layout/IconCircleList"/>
    <dgm:cxn modelId="{C7A1D019-FC4D-403B-989E-CAC08E90A76B}" srcId="{EB123051-659D-4B41-82F9-D2A9C6A25642}" destId="{2114144E-0DF7-471E-9909-50EC5E66E8AA}" srcOrd="3" destOrd="0" parTransId="{6CF5E060-F5F1-4792-8BE1-DF048E908BF7}" sibTransId="{F03C11D0-CAA6-4549-A38A-9B98914290FA}"/>
    <dgm:cxn modelId="{DDD20929-ABAE-4C26-8C22-E94B4B4AD710}" type="presOf" srcId="{32024FAA-5044-45D1-BEC1-74489638193E}" destId="{E3451573-D19A-47CC-A9EA-8C4FCF543FBC}" srcOrd="0" destOrd="0" presId="urn:microsoft.com/office/officeart/2018/2/layout/IconCircleList"/>
    <dgm:cxn modelId="{955A1944-3B9C-461B-B284-CF3D78F1B943}" type="presOf" srcId="{7DB0F551-2534-412F-820A-3A472D6B5C32}" destId="{7E6C702C-1560-4AE1-9F96-429851EC313C}" srcOrd="0" destOrd="0" presId="urn:microsoft.com/office/officeart/2018/2/layout/IconCircleList"/>
    <dgm:cxn modelId="{818B0A45-4766-4AAC-98F8-09D6FC2F855D}" type="presOf" srcId="{A0181F32-4764-4FCE-8CB0-E4C32C14E088}" destId="{9E3CB77A-9F69-46AD-B131-EFF54FFC5BFB}" srcOrd="0" destOrd="0" presId="urn:microsoft.com/office/officeart/2018/2/layout/IconCircleList"/>
    <dgm:cxn modelId="{1CFB905C-9538-41A4-B2FB-75D4242126E5}" type="presOf" srcId="{EB123051-659D-4B41-82F9-D2A9C6A25642}" destId="{68FA5FB3-7EEB-4CAC-B171-6FB07D0E327E}" srcOrd="0" destOrd="0" presId="urn:microsoft.com/office/officeart/2018/2/layout/IconCircleList"/>
    <dgm:cxn modelId="{310CFB6F-C6E5-42A6-802B-C059B066F5F8}" type="presOf" srcId="{C15572B4-E3B2-4B78-AAF1-3AE09F7D7BB7}" destId="{688B9979-EA77-4DBB-8009-2EF2F4298953}" srcOrd="0" destOrd="0" presId="urn:microsoft.com/office/officeart/2018/2/layout/IconCircleList"/>
    <dgm:cxn modelId="{BDC1A98B-110C-4001-BFF5-608D9E5709EB}" srcId="{EB123051-659D-4B41-82F9-D2A9C6A25642}" destId="{C15572B4-E3B2-4B78-AAF1-3AE09F7D7BB7}" srcOrd="0" destOrd="0" parTransId="{CC11CDB8-3777-4215-AB63-7CB21428EAC1}" sibTransId="{7DB0F551-2534-412F-820A-3A472D6B5C32}"/>
    <dgm:cxn modelId="{6BD2E4D7-273F-48B5-A7DC-DCD3142A6555}" type="presOf" srcId="{9281AC72-50D0-4DA4-BF1F-FE54890204E3}" destId="{B9BE8F69-BAC9-4B70-93C3-9FE670E9599D}" srcOrd="0" destOrd="0" presId="urn:microsoft.com/office/officeart/2018/2/layout/IconCircleList"/>
    <dgm:cxn modelId="{7C98B1E9-716C-49A9-AB1B-A03E8BC3F10D}" type="presOf" srcId="{88E823CF-C8EA-4BC1-9328-668824A929F2}" destId="{3CB420B5-BD3D-4A65-A426-6C90CB0A3F42}" srcOrd="0" destOrd="0" presId="urn:microsoft.com/office/officeart/2018/2/layout/IconCircleList"/>
    <dgm:cxn modelId="{78DA2FF0-7531-48E3-AB93-C50DA8D4E119}" srcId="{EB123051-659D-4B41-82F9-D2A9C6A25642}" destId="{9281AC72-50D0-4DA4-BF1F-FE54890204E3}" srcOrd="1" destOrd="0" parTransId="{CC5961EE-1371-45F7-9F43-C36FB701F60B}" sibTransId="{32024FAA-5044-45D1-BEC1-74489638193E}"/>
    <dgm:cxn modelId="{2220CAF5-96B8-4093-B328-0739B1F39B89}" srcId="{EB123051-659D-4B41-82F9-D2A9C6A25642}" destId="{A0181F32-4764-4FCE-8CB0-E4C32C14E088}" srcOrd="2" destOrd="0" parTransId="{2B867345-0071-4938-A56A-17E9E06DBF6E}" sibTransId="{88E823CF-C8EA-4BC1-9328-668824A929F2}"/>
    <dgm:cxn modelId="{EF843880-650D-49B9-AF68-FD85B6BB0079}" type="presParOf" srcId="{68FA5FB3-7EEB-4CAC-B171-6FB07D0E327E}" destId="{B850E0DA-883F-433E-A697-1F9AD024678D}" srcOrd="0" destOrd="0" presId="urn:microsoft.com/office/officeart/2018/2/layout/IconCircleList"/>
    <dgm:cxn modelId="{A412F879-887D-4ADD-87FA-7B4A260C2F20}" type="presParOf" srcId="{B850E0DA-883F-433E-A697-1F9AD024678D}" destId="{C6A361CA-B46A-45CB-BEF4-8A23808A0770}" srcOrd="0" destOrd="0" presId="urn:microsoft.com/office/officeart/2018/2/layout/IconCircleList"/>
    <dgm:cxn modelId="{5D1DD156-CD44-486A-8C79-66071D41CF7E}" type="presParOf" srcId="{C6A361CA-B46A-45CB-BEF4-8A23808A0770}" destId="{D3B0B53E-66B1-490B-9FA4-F9A4B047F07D}" srcOrd="0" destOrd="0" presId="urn:microsoft.com/office/officeart/2018/2/layout/IconCircleList"/>
    <dgm:cxn modelId="{8168A625-98B1-45AE-AD34-981D43DDE1CC}" type="presParOf" srcId="{C6A361CA-B46A-45CB-BEF4-8A23808A0770}" destId="{FACF30FB-B299-4E82-B554-6113B9A1820A}" srcOrd="1" destOrd="0" presId="urn:microsoft.com/office/officeart/2018/2/layout/IconCircleList"/>
    <dgm:cxn modelId="{8E35F1C8-E4A8-4A4D-9460-5077E5F3D470}" type="presParOf" srcId="{C6A361CA-B46A-45CB-BEF4-8A23808A0770}" destId="{260A3526-17F2-41C0-99CC-735D8DA5E931}" srcOrd="2" destOrd="0" presId="urn:microsoft.com/office/officeart/2018/2/layout/IconCircleList"/>
    <dgm:cxn modelId="{532F2FCE-0041-4B26-B650-C93DA00F3B49}" type="presParOf" srcId="{C6A361CA-B46A-45CB-BEF4-8A23808A0770}" destId="{688B9979-EA77-4DBB-8009-2EF2F4298953}" srcOrd="3" destOrd="0" presId="urn:microsoft.com/office/officeart/2018/2/layout/IconCircleList"/>
    <dgm:cxn modelId="{39DD4366-47EE-42E6-9097-EA0AC3E51995}" type="presParOf" srcId="{B850E0DA-883F-433E-A697-1F9AD024678D}" destId="{7E6C702C-1560-4AE1-9F96-429851EC313C}" srcOrd="1" destOrd="0" presId="urn:microsoft.com/office/officeart/2018/2/layout/IconCircleList"/>
    <dgm:cxn modelId="{4A81EFA3-950C-434A-B6A4-24F1C24C4DC0}" type="presParOf" srcId="{B850E0DA-883F-433E-A697-1F9AD024678D}" destId="{A9F2AC88-3AA1-4451-B74C-4CF542B10BD8}" srcOrd="2" destOrd="0" presId="urn:microsoft.com/office/officeart/2018/2/layout/IconCircleList"/>
    <dgm:cxn modelId="{66D5C7D1-028A-45CB-BEED-76F64E0C416D}" type="presParOf" srcId="{A9F2AC88-3AA1-4451-B74C-4CF542B10BD8}" destId="{5126FD9D-0766-412B-B9A2-606208C0CF4B}" srcOrd="0" destOrd="0" presId="urn:microsoft.com/office/officeart/2018/2/layout/IconCircleList"/>
    <dgm:cxn modelId="{786E04BE-0C31-4C14-A22A-1B76B214541C}" type="presParOf" srcId="{A9F2AC88-3AA1-4451-B74C-4CF542B10BD8}" destId="{A136095D-F0E5-4F8F-BEF9-5F4DC4F8FA97}" srcOrd="1" destOrd="0" presId="urn:microsoft.com/office/officeart/2018/2/layout/IconCircleList"/>
    <dgm:cxn modelId="{B49B276A-7EF3-4E7F-BBC0-2AB657938FD8}" type="presParOf" srcId="{A9F2AC88-3AA1-4451-B74C-4CF542B10BD8}" destId="{99ADE9AC-B053-4FEF-9019-24C3B1C6F38B}" srcOrd="2" destOrd="0" presId="urn:microsoft.com/office/officeart/2018/2/layout/IconCircleList"/>
    <dgm:cxn modelId="{C96AF286-A6BB-4E1C-84F0-F9E529C03AA5}" type="presParOf" srcId="{A9F2AC88-3AA1-4451-B74C-4CF542B10BD8}" destId="{B9BE8F69-BAC9-4B70-93C3-9FE670E9599D}" srcOrd="3" destOrd="0" presId="urn:microsoft.com/office/officeart/2018/2/layout/IconCircleList"/>
    <dgm:cxn modelId="{82772B9B-B1EC-4B06-8349-1C818DE760B7}" type="presParOf" srcId="{B850E0DA-883F-433E-A697-1F9AD024678D}" destId="{E3451573-D19A-47CC-A9EA-8C4FCF543FBC}" srcOrd="3" destOrd="0" presId="urn:microsoft.com/office/officeart/2018/2/layout/IconCircleList"/>
    <dgm:cxn modelId="{3206293D-14E7-450B-A18C-4FDB4264CEAC}" type="presParOf" srcId="{B850E0DA-883F-433E-A697-1F9AD024678D}" destId="{97AA751B-AAD9-4C49-8476-B29E86D65588}" srcOrd="4" destOrd="0" presId="urn:microsoft.com/office/officeart/2018/2/layout/IconCircleList"/>
    <dgm:cxn modelId="{5F442C87-809F-485D-BC21-DA771E5281BF}" type="presParOf" srcId="{97AA751B-AAD9-4C49-8476-B29E86D65588}" destId="{EBB58182-914D-4189-9246-33C095320149}" srcOrd="0" destOrd="0" presId="urn:microsoft.com/office/officeart/2018/2/layout/IconCircleList"/>
    <dgm:cxn modelId="{769D0D2C-52B7-4FDA-AABA-C8C23D0F2518}" type="presParOf" srcId="{97AA751B-AAD9-4C49-8476-B29E86D65588}" destId="{7EFB3299-24E9-4CB6-8F69-F55E0FF777E0}" srcOrd="1" destOrd="0" presId="urn:microsoft.com/office/officeart/2018/2/layout/IconCircleList"/>
    <dgm:cxn modelId="{4DAFC607-4043-499C-A5E3-D80ABCA90953}" type="presParOf" srcId="{97AA751B-AAD9-4C49-8476-B29E86D65588}" destId="{D15774BD-29A7-4313-BC37-1D17CAE89803}" srcOrd="2" destOrd="0" presId="urn:microsoft.com/office/officeart/2018/2/layout/IconCircleList"/>
    <dgm:cxn modelId="{757DF370-DD2C-4CFB-8AFF-2E3C3957E4FF}" type="presParOf" srcId="{97AA751B-AAD9-4C49-8476-B29E86D65588}" destId="{9E3CB77A-9F69-46AD-B131-EFF54FFC5BFB}" srcOrd="3" destOrd="0" presId="urn:microsoft.com/office/officeart/2018/2/layout/IconCircleList"/>
    <dgm:cxn modelId="{730B1F96-53D2-41F8-BE58-3B29D77F7493}" type="presParOf" srcId="{B850E0DA-883F-433E-A697-1F9AD024678D}" destId="{3CB420B5-BD3D-4A65-A426-6C90CB0A3F42}" srcOrd="5" destOrd="0" presId="urn:microsoft.com/office/officeart/2018/2/layout/IconCircleList"/>
    <dgm:cxn modelId="{FA389F61-D327-4EF9-85BD-226CBDA1F293}" type="presParOf" srcId="{B850E0DA-883F-433E-A697-1F9AD024678D}" destId="{CD01A76D-2F64-48F7-86B4-E37EE1BE87A2}" srcOrd="6" destOrd="0" presId="urn:microsoft.com/office/officeart/2018/2/layout/IconCircleList"/>
    <dgm:cxn modelId="{F0449F79-1E93-42C4-843C-F07FBBA8F7FD}" type="presParOf" srcId="{CD01A76D-2F64-48F7-86B4-E37EE1BE87A2}" destId="{EE4B6E06-BC63-4479-9025-0A491CCAAF2C}" srcOrd="0" destOrd="0" presId="urn:microsoft.com/office/officeart/2018/2/layout/IconCircleList"/>
    <dgm:cxn modelId="{62A7F123-D789-443A-8F92-D1DB56E9661E}" type="presParOf" srcId="{CD01A76D-2F64-48F7-86B4-E37EE1BE87A2}" destId="{45AAD9B5-E4AC-47FB-A87C-4AD4EB9CC594}" srcOrd="1" destOrd="0" presId="urn:microsoft.com/office/officeart/2018/2/layout/IconCircleList"/>
    <dgm:cxn modelId="{02DCA130-FDE7-458E-8A15-414CA2BF0943}" type="presParOf" srcId="{CD01A76D-2F64-48F7-86B4-E37EE1BE87A2}" destId="{E29535A2-0E78-4E0D-84D7-9BDE4D20C343}" srcOrd="2" destOrd="0" presId="urn:microsoft.com/office/officeart/2018/2/layout/IconCircleList"/>
    <dgm:cxn modelId="{302BF479-7DED-49AE-80B2-FCE29A49665A}" type="presParOf" srcId="{CD01A76D-2F64-48F7-86B4-E37EE1BE87A2}" destId="{C550982A-8134-40E9-ADAB-5F52D1C8FCD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D506590-D412-49A6-95AE-0A7D6D875C27}"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EFC57846-16A2-47B5-ACFE-6152B40AC789}">
      <dgm:prSet/>
      <dgm:spPr/>
      <dgm:t>
        <a:bodyPr/>
        <a:lstStyle/>
        <a:p>
          <a:pPr>
            <a:defRPr cap="all"/>
          </a:pPr>
          <a:r>
            <a:rPr lang="en-US"/>
            <a:t>The bubble sort is simplistic in its implementation</a:t>
          </a:r>
        </a:p>
      </dgm:t>
    </dgm:pt>
    <dgm:pt modelId="{36958E7B-5F76-453F-B9E4-FEAB6FC42C1D}" type="parTrans" cxnId="{AA093351-66A8-4A95-8DB5-167A7F850DCB}">
      <dgm:prSet/>
      <dgm:spPr/>
      <dgm:t>
        <a:bodyPr/>
        <a:lstStyle/>
        <a:p>
          <a:endParaRPr lang="en-US"/>
        </a:p>
      </dgm:t>
    </dgm:pt>
    <dgm:pt modelId="{059B8A14-9102-4A61-AF53-BF3CBD91E760}" type="sibTrans" cxnId="{AA093351-66A8-4A95-8DB5-167A7F850DCB}">
      <dgm:prSet/>
      <dgm:spPr/>
      <dgm:t>
        <a:bodyPr/>
        <a:lstStyle/>
        <a:p>
          <a:endParaRPr lang="en-US"/>
        </a:p>
      </dgm:t>
    </dgm:pt>
    <dgm:pt modelId="{C923959B-EFBB-4F1A-B517-67D56699EEC1}">
      <dgm:prSet/>
      <dgm:spPr/>
      <dgm:t>
        <a:bodyPr/>
        <a:lstStyle/>
        <a:p>
          <a:pPr>
            <a:defRPr cap="all"/>
          </a:pPr>
          <a:r>
            <a:rPr lang="en-US"/>
            <a:t>Whilst it is a simple algorithm it is rather inefficient having algorithmic time of O(n</a:t>
          </a:r>
          <a:r>
            <a:rPr lang="en-US" baseline="30000"/>
            <a:t>2</a:t>
          </a:r>
          <a:r>
            <a:rPr lang="en-US"/>
            <a:t>)</a:t>
          </a:r>
        </a:p>
      </dgm:t>
    </dgm:pt>
    <dgm:pt modelId="{E9A13AB4-27AE-4EC2-B028-CBC6814C4E04}" type="parTrans" cxnId="{9D949C34-BC39-467A-964F-8C1E121B87B0}">
      <dgm:prSet/>
      <dgm:spPr/>
      <dgm:t>
        <a:bodyPr/>
        <a:lstStyle/>
        <a:p>
          <a:endParaRPr lang="en-US"/>
        </a:p>
      </dgm:t>
    </dgm:pt>
    <dgm:pt modelId="{6BBA815C-20DB-485D-A857-901B29C81C6C}" type="sibTrans" cxnId="{9D949C34-BC39-467A-964F-8C1E121B87B0}">
      <dgm:prSet/>
      <dgm:spPr/>
      <dgm:t>
        <a:bodyPr/>
        <a:lstStyle/>
        <a:p>
          <a:endParaRPr lang="en-US"/>
        </a:p>
      </dgm:t>
    </dgm:pt>
    <dgm:pt modelId="{CF9E5EB2-F877-4002-AD2B-42790E83232D}">
      <dgm:prSet/>
      <dgm:spPr/>
      <dgm:t>
        <a:bodyPr/>
        <a:lstStyle/>
        <a:p>
          <a:pPr>
            <a:defRPr cap="all"/>
          </a:pPr>
          <a:r>
            <a:rPr lang="en-US"/>
            <a:t>There are fortunately other methods than can be used</a:t>
          </a:r>
        </a:p>
      </dgm:t>
    </dgm:pt>
    <dgm:pt modelId="{84BD608A-7018-4804-A353-C6880355045C}" type="parTrans" cxnId="{5ADB1A07-7139-4755-A6D7-24F94A5E13C5}">
      <dgm:prSet/>
      <dgm:spPr/>
      <dgm:t>
        <a:bodyPr/>
        <a:lstStyle/>
        <a:p>
          <a:endParaRPr lang="en-US"/>
        </a:p>
      </dgm:t>
    </dgm:pt>
    <dgm:pt modelId="{50AF406F-855C-4C85-897C-5FC5E1B9A7B6}" type="sibTrans" cxnId="{5ADB1A07-7139-4755-A6D7-24F94A5E13C5}">
      <dgm:prSet/>
      <dgm:spPr/>
      <dgm:t>
        <a:bodyPr/>
        <a:lstStyle/>
        <a:p>
          <a:endParaRPr lang="en-US"/>
        </a:p>
      </dgm:t>
    </dgm:pt>
    <dgm:pt modelId="{46E41263-102F-4ECC-A1CA-EF776B6228DA}" type="pres">
      <dgm:prSet presAssocID="{4D506590-D412-49A6-95AE-0A7D6D875C27}" presName="root" presStyleCnt="0">
        <dgm:presLayoutVars>
          <dgm:dir/>
          <dgm:resizeHandles val="exact"/>
        </dgm:presLayoutVars>
      </dgm:prSet>
      <dgm:spPr/>
    </dgm:pt>
    <dgm:pt modelId="{1AEBBCFE-F4A2-42BD-B635-1B35CEE9D33C}" type="pres">
      <dgm:prSet presAssocID="{EFC57846-16A2-47B5-ACFE-6152B40AC789}" presName="compNode" presStyleCnt="0"/>
      <dgm:spPr/>
    </dgm:pt>
    <dgm:pt modelId="{7C65DF44-9D87-4942-88B3-0F06336EBD0F}" type="pres">
      <dgm:prSet presAssocID="{EFC57846-16A2-47B5-ACFE-6152B40AC789}" presName="iconBgRect" presStyleLbl="bgShp" presStyleIdx="0" presStyleCnt="3"/>
      <dgm:spPr>
        <a:prstGeom prst="round2DiagRect">
          <a:avLst>
            <a:gd name="adj1" fmla="val 29727"/>
            <a:gd name="adj2" fmla="val 0"/>
          </a:avLst>
        </a:prstGeom>
      </dgm:spPr>
    </dgm:pt>
    <dgm:pt modelId="{34FC3C5E-467C-47BF-B33E-85A8F6F6E79C}" type="pres">
      <dgm:prSet presAssocID="{EFC57846-16A2-47B5-ACFE-6152B40AC78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uck"/>
        </a:ext>
      </dgm:extLst>
    </dgm:pt>
    <dgm:pt modelId="{A9B6AEF4-CDB5-4027-8D53-E9C4EC314F29}" type="pres">
      <dgm:prSet presAssocID="{EFC57846-16A2-47B5-ACFE-6152B40AC789}" presName="spaceRect" presStyleCnt="0"/>
      <dgm:spPr/>
    </dgm:pt>
    <dgm:pt modelId="{F72420BE-13DC-423E-8D21-E125A9C25633}" type="pres">
      <dgm:prSet presAssocID="{EFC57846-16A2-47B5-ACFE-6152B40AC789}" presName="textRect" presStyleLbl="revTx" presStyleIdx="0" presStyleCnt="3">
        <dgm:presLayoutVars>
          <dgm:chMax val="1"/>
          <dgm:chPref val="1"/>
        </dgm:presLayoutVars>
      </dgm:prSet>
      <dgm:spPr/>
    </dgm:pt>
    <dgm:pt modelId="{C5A974CD-CACA-4A8E-942E-3D9B6FAFB40A}" type="pres">
      <dgm:prSet presAssocID="{059B8A14-9102-4A61-AF53-BF3CBD91E760}" presName="sibTrans" presStyleCnt="0"/>
      <dgm:spPr/>
    </dgm:pt>
    <dgm:pt modelId="{DE1F1C32-EFF6-49AF-9193-7A4E82FF87E5}" type="pres">
      <dgm:prSet presAssocID="{C923959B-EFBB-4F1A-B517-67D56699EEC1}" presName="compNode" presStyleCnt="0"/>
      <dgm:spPr/>
    </dgm:pt>
    <dgm:pt modelId="{A6C33CA8-2CBB-4663-8478-95AA5E1C8FC2}" type="pres">
      <dgm:prSet presAssocID="{C923959B-EFBB-4F1A-B517-67D56699EEC1}" presName="iconBgRect" presStyleLbl="bgShp" presStyleIdx="1" presStyleCnt="3"/>
      <dgm:spPr>
        <a:prstGeom prst="round2DiagRect">
          <a:avLst>
            <a:gd name="adj1" fmla="val 29727"/>
            <a:gd name="adj2" fmla="val 0"/>
          </a:avLst>
        </a:prstGeom>
      </dgm:spPr>
    </dgm:pt>
    <dgm:pt modelId="{4160746A-57A5-472A-8307-7ECAE9EE86F4}" type="pres">
      <dgm:prSet presAssocID="{C923959B-EFBB-4F1A-B517-67D56699EEC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A5F58298-47CA-4267-8304-3C30B6DD01C8}" type="pres">
      <dgm:prSet presAssocID="{C923959B-EFBB-4F1A-B517-67D56699EEC1}" presName="spaceRect" presStyleCnt="0"/>
      <dgm:spPr/>
    </dgm:pt>
    <dgm:pt modelId="{5D41A980-82BB-475E-8608-DD727BF95760}" type="pres">
      <dgm:prSet presAssocID="{C923959B-EFBB-4F1A-B517-67D56699EEC1}" presName="textRect" presStyleLbl="revTx" presStyleIdx="1" presStyleCnt="3">
        <dgm:presLayoutVars>
          <dgm:chMax val="1"/>
          <dgm:chPref val="1"/>
        </dgm:presLayoutVars>
      </dgm:prSet>
      <dgm:spPr/>
    </dgm:pt>
    <dgm:pt modelId="{C0B8108E-7034-4945-9CED-35E95E474C1D}" type="pres">
      <dgm:prSet presAssocID="{6BBA815C-20DB-485D-A857-901B29C81C6C}" presName="sibTrans" presStyleCnt="0"/>
      <dgm:spPr/>
    </dgm:pt>
    <dgm:pt modelId="{D3D26F2C-9685-4B60-A1A9-28EF33DF6091}" type="pres">
      <dgm:prSet presAssocID="{CF9E5EB2-F877-4002-AD2B-42790E83232D}" presName="compNode" presStyleCnt="0"/>
      <dgm:spPr/>
    </dgm:pt>
    <dgm:pt modelId="{65305579-1544-4310-947D-8DBB3C26D58E}" type="pres">
      <dgm:prSet presAssocID="{CF9E5EB2-F877-4002-AD2B-42790E83232D}" presName="iconBgRect" presStyleLbl="bgShp" presStyleIdx="2" presStyleCnt="3"/>
      <dgm:spPr>
        <a:prstGeom prst="round2DiagRect">
          <a:avLst>
            <a:gd name="adj1" fmla="val 29727"/>
            <a:gd name="adj2" fmla="val 0"/>
          </a:avLst>
        </a:prstGeom>
      </dgm:spPr>
    </dgm:pt>
    <dgm:pt modelId="{13F1A68B-134A-4D00-921E-F9EAF8D3D5B3}" type="pres">
      <dgm:prSet presAssocID="{CF9E5EB2-F877-4002-AD2B-42790E83232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03669B64-1D8B-4973-92C2-6C41C85B4751}" type="pres">
      <dgm:prSet presAssocID="{CF9E5EB2-F877-4002-AD2B-42790E83232D}" presName="spaceRect" presStyleCnt="0"/>
      <dgm:spPr/>
    </dgm:pt>
    <dgm:pt modelId="{2281B4AE-3386-4F93-BDE2-A782161FE71B}" type="pres">
      <dgm:prSet presAssocID="{CF9E5EB2-F877-4002-AD2B-42790E83232D}" presName="textRect" presStyleLbl="revTx" presStyleIdx="2" presStyleCnt="3">
        <dgm:presLayoutVars>
          <dgm:chMax val="1"/>
          <dgm:chPref val="1"/>
        </dgm:presLayoutVars>
      </dgm:prSet>
      <dgm:spPr/>
    </dgm:pt>
  </dgm:ptLst>
  <dgm:cxnLst>
    <dgm:cxn modelId="{5ADB1A07-7139-4755-A6D7-24F94A5E13C5}" srcId="{4D506590-D412-49A6-95AE-0A7D6D875C27}" destId="{CF9E5EB2-F877-4002-AD2B-42790E83232D}" srcOrd="2" destOrd="0" parTransId="{84BD608A-7018-4804-A353-C6880355045C}" sibTransId="{50AF406F-855C-4C85-897C-5FC5E1B9A7B6}"/>
    <dgm:cxn modelId="{7EEA520A-90D9-4833-9747-31A487EF2C2F}" type="presOf" srcId="{EFC57846-16A2-47B5-ACFE-6152B40AC789}" destId="{F72420BE-13DC-423E-8D21-E125A9C25633}" srcOrd="0" destOrd="0" presId="urn:microsoft.com/office/officeart/2018/5/layout/IconLeafLabelList"/>
    <dgm:cxn modelId="{9D949C34-BC39-467A-964F-8C1E121B87B0}" srcId="{4D506590-D412-49A6-95AE-0A7D6D875C27}" destId="{C923959B-EFBB-4F1A-B517-67D56699EEC1}" srcOrd="1" destOrd="0" parTransId="{E9A13AB4-27AE-4EC2-B028-CBC6814C4E04}" sibTransId="{6BBA815C-20DB-485D-A857-901B29C81C6C}"/>
    <dgm:cxn modelId="{AA093351-66A8-4A95-8DB5-167A7F850DCB}" srcId="{4D506590-D412-49A6-95AE-0A7D6D875C27}" destId="{EFC57846-16A2-47B5-ACFE-6152B40AC789}" srcOrd="0" destOrd="0" parTransId="{36958E7B-5F76-453F-B9E4-FEAB6FC42C1D}" sibTransId="{059B8A14-9102-4A61-AF53-BF3CBD91E760}"/>
    <dgm:cxn modelId="{7EDBEBE2-A2A5-4E85-84C8-62EB3E6560D6}" type="presOf" srcId="{4D506590-D412-49A6-95AE-0A7D6D875C27}" destId="{46E41263-102F-4ECC-A1CA-EF776B6228DA}" srcOrd="0" destOrd="0" presId="urn:microsoft.com/office/officeart/2018/5/layout/IconLeafLabelList"/>
    <dgm:cxn modelId="{C7B90AE5-746E-4C11-9853-F8D433733777}" type="presOf" srcId="{C923959B-EFBB-4F1A-B517-67D56699EEC1}" destId="{5D41A980-82BB-475E-8608-DD727BF95760}" srcOrd="0" destOrd="0" presId="urn:microsoft.com/office/officeart/2018/5/layout/IconLeafLabelList"/>
    <dgm:cxn modelId="{F9BF6EF7-1260-4189-B177-24ED77783DED}" type="presOf" srcId="{CF9E5EB2-F877-4002-AD2B-42790E83232D}" destId="{2281B4AE-3386-4F93-BDE2-A782161FE71B}" srcOrd="0" destOrd="0" presId="urn:microsoft.com/office/officeart/2018/5/layout/IconLeafLabelList"/>
    <dgm:cxn modelId="{7A696D2D-9639-471D-BBD4-B9F8B600BC1B}" type="presParOf" srcId="{46E41263-102F-4ECC-A1CA-EF776B6228DA}" destId="{1AEBBCFE-F4A2-42BD-B635-1B35CEE9D33C}" srcOrd="0" destOrd="0" presId="urn:microsoft.com/office/officeart/2018/5/layout/IconLeafLabelList"/>
    <dgm:cxn modelId="{11335322-27E5-47AC-AB4A-E7D05333E076}" type="presParOf" srcId="{1AEBBCFE-F4A2-42BD-B635-1B35CEE9D33C}" destId="{7C65DF44-9D87-4942-88B3-0F06336EBD0F}" srcOrd="0" destOrd="0" presId="urn:microsoft.com/office/officeart/2018/5/layout/IconLeafLabelList"/>
    <dgm:cxn modelId="{DCC6FA72-5DFC-462A-9A85-D51C06D4FA9B}" type="presParOf" srcId="{1AEBBCFE-F4A2-42BD-B635-1B35CEE9D33C}" destId="{34FC3C5E-467C-47BF-B33E-85A8F6F6E79C}" srcOrd="1" destOrd="0" presId="urn:microsoft.com/office/officeart/2018/5/layout/IconLeafLabelList"/>
    <dgm:cxn modelId="{D796C80E-B826-4592-AB32-C2195C33A811}" type="presParOf" srcId="{1AEBBCFE-F4A2-42BD-B635-1B35CEE9D33C}" destId="{A9B6AEF4-CDB5-4027-8D53-E9C4EC314F29}" srcOrd="2" destOrd="0" presId="urn:microsoft.com/office/officeart/2018/5/layout/IconLeafLabelList"/>
    <dgm:cxn modelId="{6A132142-B71C-4AC5-8232-C43A4C5A2121}" type="presParOf" srcId="{1AEBBCFE-F4A2-42BD-B635-1B35CEE9D33C}" destId="{F72420BE-13DC-423E-8D21-E125A9C25633}" srcOrd="3" destOrd="0" presId="urn:microsoft.com/office/officeart/2018/5/layout/IconLeafLabelList"/>
    <dgm:cxn modelId="{0EB60071-F191-4818-B5AA-A221D74FEA42}" type="presParOf" srcId="{46E41263-102F-4ECC-A1CA-EF776B6228DA}" destId="{C5A974CD-CACA-4A8E-942E-3D9B6FAFB40A}" srcOrd="1" destOrd="0" presId="urn:microsoft.com/office/officeart/2018/5/layout/IconLeafLabelList"/>
    <dgm:cxn modelId="{6FBAF7FA-B2EB-40D5-90E8-827869645AD1}" type="presParOf" srcId="{46E41263-102F-4ECC-A1CA-EF776B6228DA}" destId="{DE1F1C32-EFF6-49AF-9193-7A4E82FF87E5}" srcOrd="2" destOrd="0" presId="urn:microsoft.com/office/officeart/2018/5/layout/IconLeafLabelList"/>
    <dgm:cxn modelId="{6DBD15E3-A22E-41E6-A363-9DFA6F6FEAE1}" type="presParOf" srcId="{DE1F1C32-EFF6-49AF-9193-7A4E82FF87E5}" destId="{A6C33CA8-2CBB-4663-8478-95AA5E1C8FC2}" srcOrd="0" destOrd="0" presId="urn:microsoft.com/office/officeart/2018/5/layout/IconLeafLabelList"/>
    <dgm:cxn modelId="{CFEA3859-558C-498B-AE0B-1E0BF75591F2}" type="presParOf" srcId="{DE1F1C32-EFF6-49AF-9193-7A4E82FF87E5}" destId="{4160746A-57A5-472A-8307-7ECAE9EE86F4}" srcOrd="1" destOrd="0" presId="urn:microsoft.com/office/officeart/2018/5/layout/IconLeafLabelList"/>
    <dgm:cxn modelId="{38376A0C-1B36-4731-B331-66253D0EDDEF}" type="presParOf" srcId="{DE1F1C32-EFF6-49AF-9193-7A4E82FF87E5}" destId="{A5F58298-47CA-4267-8304-3C30B6DD01C8}" srcOrd="2" destOrd="0" presId="urn:microsoft.com/office/officeart/2018/5/layout/IconLeafLabelList"/>
    <dgm:cxn modelId="{AAC82F28-12EF-4387-93CA-AE1ABE490EEB}" type="presParOf" srcId="{DE1F1C32-EFF6-49AF-9193-7A4E82FF87E5}" destId="{5D41A980-82BB-475E-8608-DD727BF95760}" srcOrd="3" destOrd="0" presId="urn:microsoft.com/office/officeart/2018/5/layout/IconLeafLabelList"/>
    <dgm:cxn modelId="{F7043993-5F21-4A7F-8A2C-0018970B98A3}" type="presParOf" srcId="{46E41263-102F-4ECC-A1CA-EF776B6228DA}" destId="{C0B8108E-7034-4945-9CED-35E95E474C1D}" srcOrd="3" destOrd="0" presId="urn:microsoft.com/office/officeart/2018/5/layout/IconLeafLabelList"/>
    <dgm:cxn modelId="{01DFA769-428E-4018-BAD6-61CE6313361A}" type="presParOf" srcId="{46E41263-102F-4ECC-A1CA-EF776B6228DA}" destId="{D3D26F2C-9685-4B60-A1A9-28EF33DF6091}" srcOrd="4" destOrd="0" presId="urn:microsoft.com/office/officeart/2018/5/layout/IconLeafLabelList"/>
    <dgm:cxn modelId="{CF717FC6-C465-4A27-93BD-31F563BEE3A1}" type="presParOf" srcId="{D3D26F2C-9685-4B60-A1A9-28EF33DF6091}" destId="{65305579-1544-4310-947D-8DBB3C26D58E}" srcOrd="0" destOrd="0" presId="urn:microsoft.com/office/officeart/2018/5/layout/IconLeafLabelList"/>
    <dgm:cxn modelId="{1485D1FF-BE1A-4DFF-B64F-9A0839DC8687}" type="presParOf" srcId="{D3D26F2C-9685-4B60-A1A9-28EF33DF6091}" destId="{13F1A68B-134A-4D00-921E-F9EAF8D3D5B3}" srcOrd="1" destOrd="0" presId="urn:microsoft.com/office/officeart/2018/5/layout/IconLeafLabelList"/>
    <dgm:cxn modelId="{90C3C6A8-005F-49BD-9EF8-0386221BD263}" type="presParOf" srcId="{D3D26F2C-9685-4B60-A1A9-28EF33DF6091}" destId="{03669B64-1D8B-4973-92C2-6C41C85B4751}" srcOrd="2" destOrd="0" presId="urn:microsoft.com/office/officeart/2018/5/layout/IconLeafLabelList"/>
    <dgm:cxn modelId="{8D954AF7-859F-4029-92BB-C1B57CDB3FC7}" type="presParOf" srcId="{D3D26F2C-9685-4B60-A1A9-28EF33DF6091}" destId="{2281B4AE-3386-4F93-BDE2-A782161FE71B}"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905FA32-56B4-4489-9279-B232A79992C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6CB5CD4-5BEA-4573-B6BF-F18A2CE21A7F}">
      <dgm:prSet/>
      <dgm:spPr/>
      <dgm:t>
        <a:bodyPr/>
        <a:lstStyle/>
        <a:p>
          <a:r>
            <a:rPr lang="en-US"/>
            <a:t>39 23 17 90 33 72 46 79 11 52 64 5 71</a:t>
          </a:r>
        </a:p>
      </dgm:t>
    </dgm:pt>
    <dgm:pt modelId="{1DD2ACD0-AC34-4C73-8E00-E48228AF8C5E}" type="parTrans" cxnId="{292E366E-49FE-4509-B65D-CD502AECFD55}">
      <dgm:prSet/>
      <dgm:spPr/>
      <dgm:t>
        <a:bodyPr/>
        <a:lstStyle/>
        <a:p>
          <a:endParaRPr lang="en-US"/>
        </a:p>
      </dgm:t>
    </dgm:pt>
    <dgm:pt modelId="{0917970C-FF47-4D79-BD72-7949A4F52FB5}" type="sibTrans" cxnId="{292E366E-49FE-4509-B65D-CD502AECFD55}">
      <dgm:prSet/>
      <dgm:spPr/>
      <dgm:t>
        <a:bodyPr/>
        <a:lstStyle/>
        <a:p>
          <a:endParaRPr lang="en-US"/>
        </a:p>
      </dgm:t>
    </dgm:pt>
    <dgm:pt modelId="{809A9448-B564-452C-9FBC-62AE7F92B485}">
      <dgm:prSet/>
      <dgm:spPr/>
      <dgm:t>
        <a:bodyPr/>
        <a:lstStyle/>
        <a:p>
          <a:r>
            <a:rPr lang="en-US"/>
            <a:t>Pick middle element as pivot: 46</a:t>
          </a:r>
        </a:p>
      </dgm:t>
    </dgm:pt>
    <dgm:pt modelId="{13CC7E03-D361-4979-8EA7-2AB2E54A866B}" type="parTrans" cxnId="{65E92F5A-999D-4EE6-A2F5-723AE458D40C}">
      <dgm:prSet/>
      <dgm:spPr/>
      <dgm:t>
        <a:bodyPr/>
        <a:lstStyle/>
        <a:p>
          <a:endParaRPr lang="en-US"/>
        </a:p>
      </dgm:t>
    </dgm:pt>
    <dgm:pt modelId="{C3EE40F5-E9E2-46BB-BF06-557359BDDAC7}" type="sibTrans" cxnId="{65E92F5A-999D-4EE6-A2F5-723AE458D40C}">
      <dgm:prSet/>
      <dgm:spPr/>
      <dgm:t>
        <a:bodyPr/>
        <a:lstStyle/>
        <a:p>
          <a:endParaRPr lang="en-US"/>
        </a:p>
      </dgm:t>
    </dgm:pt>
    <dgm:pt modelId="{495FC684-7967-4402-AFC9-CF63599B20A0}">
      <dgm:prSet/>
      <dgm:spPr/>
      <dgm:t>
        <a:bodyPr/>
        <a:lstStyle/>
        <a:p>
          <a:r>
            <a:rPr lang="en-US"/>
            <a:t>Partition list</a:t>
          </a:r>
        </a:p>
      </dgm:t>
    </dgm:pt>
    <dgm:pt modelId="{8C53253B-92D5-4719-BC29-D1BDD3BAA595}" type="parTrans" cxnId="{4B000CB9-2344-403D-9626-DB751C1B71D2}">
      <dgm:prSet/>
      <dgm:spPr/>
      <dgm:t>
        <a:bodyPr/>
        <a:lstStyle/>
        <a:p>
          <a:endParaRPr lang="en-US"/>
        </a:p>
      </dgm:t>
    </dgm:pt>
    <dgm:pt modelId="{12CE796C-5AC1-4B4C-94A5-87FE502713EF}" type="sibTrans" cxnId="{4B000CB9-2344-403D-9626-DB751C1B71D2}">
      <dgm:prSet/>
      <dgm:spPr/>
      <dgm:t>
        <a:bodyPr/>
        <a:lstStyle/>
        <a:p>
          <a:endParaRPr lang="en-US"/>
        </a:p>
      </dgm:t>
    </dgm:pt>
    <dgm:pt modelId="{F4382875-4718-4BE5-B387-CAE65B7B0A6C}">
      <dgm:prSet/>
      <dgm:spPr/>
      <dgm:t>
        <a:bodyPr/>
        <a:lstStyle/>
        <a:p>
          <a:r>
            <a:rPr lang="en-US"/>
            <a:t>23 17 5 33 39 11	46	79 72 52 64 90 71</a:t>
          </a:r>
        </a:p>
      </dgm:t>
    </dgm:pt>
    <dgm:pt modelId="{19231897-5BFC-468D-A551-0CB50D85CA27}" type="parTrans" cxnId="{21E4FF17-909E-4E11-A12E-A23277D9D1DC}">
      <dgm:prSet/>
      <dgm:spPr/>
      <dgm:t>
        <a:bodyPr/>
        <a:lstStyle/>
        <a:p>
          <a:endParaRPr lang="en-US"/>
        </a:p>
      </dgm:t>
    </dgm:pt>
    <dgm:pt modelId="{D94C1B44-E6C4-4438-A9B3-E1CFAF74CCF6}" type="sibTrans" cxnId="{21E4FF17-909E-4E11-A12E-A23277D9D1DC}">
      <dgm:prSet/>
      <dgm:spPr/>
      <dgm:t>
        <a:bodyPr/>
        <a:lstStyle/>
        <a:p>
          <a:endParaRPr lang="en-US"/>
        </a:p>
      </dgm:t>
    </dgm:pt>
    <dgm:pt modelId="{7637B8BB-BDCC-4D50-AA14-C3A9184BA77C}">
      <dgm:prSet/>
      <dgm:spPr/>
      <dgm:t>
        <a:bodyPr/>
        <a:lstStyle/>
        <a:p>
          <a:r>
            <a:rPr lang="en-US"/>
            <a:t>quick sort the less than list</a:t>
          </a:r>
        </a:p>
      </dgm:t>
    </dgm:pt>
    <dgm:pt modelId="{B563AAF1-D220-4C99-BF4B-8A97727406A2}" type="parTrans" cxnId="{174980F8-41D4-4F57-A6EB-8CAD99258E75}">
      <dgm:prSet/>
      <dgm:spPr/>
      <dgm:t>
        <a:bodyPr/>
        <a:lstStyle/>
        <a:p>
          <a:endParaRPr lang="en-US"/>
        </a:p>
      </dgm:t>
    </dgm:pt>
    <dgm:pt modelId="{56D233E8-7D69-4C2F-9558-863D41AA74E5}" type="sibTrans" cxnId="{174980F8-41D4-4F57-A6EB-8CAD99258E75}">
      <dgm:prSet/>
      <dgm:spPr/>
      <dgm:t>
        <a:bodyPr/>
        <a:lstStyle/>
        <a:p>
          <a:endParaRPr lang="en-US"/>
        </a:p>
      </dgm:t>
    </dgm:pt>
    <dgm:pt modelId="{F5AEEDBD-A459-437E-9E07-948185C378D6}">
      <dgm:prSet/>
      <dgm:spPr/>
      <dgm:t>
        <a:bodyPr/>
        <a:lstStyle/>
        <a:p>
          <a:r>
            <a:rPr lang="en-US"/>
            <a:t>Pick middle element as pivot: 33</a:t>
          </a:r>
        </a:p>
      </dgm:t>
    </dgm:pt>
    <dgm:pt modelId="{E5EF4612-2349-4488-9301-CD8C99561B61}" type="parTrans" cxnId="{70DF9539-1417-4B6E-9180-376C65FB77B2}">
      <dgm:prSet/>
      <dgm:spPr/>
      <dgm:t>
        <a:bodyPr/>
        <a:lstStyle/>
        <a:p>
          <a:endParaRPr lang="en-US"/>
        </a:p>
      </dgm:t>
    </dgm:pt>
    <dgm:pt modelId="{03E4AEC7-4908-4E0B-8290-A773B1C87069}" type="sibTrans" cxnId="{70DF9539-1417-4B6E-9180-376C65FB77B2}">
      <dgm:prSet/>
      <dgm:spPr/>
      <dgm:t>
        <a:bodyPr/>
        <a:lstStyle/>
        <a:p>
          <a:endParaRPr lang="en-US"/>
        </a:p>
      </dgm:t>
    </dgm:pt>
    <dgm:pt modelId="{3551DBF4-90D5-46EC-93DB-F08C2F3CAB3C}">
      <dgm:prSet/>
      <dgm:spPr/>
      <dgm:t>
        <a:bodyPr/>
        <a:lstStyle/>
        <a:p>
          <a:r>
            <a:rPr lang="en-US"/>
            <a:t>23 17 5 11 	33 	39</a:t>
          </a:r>
        </a:p>
      </dgm:t>
    </dgm:pt>
    <dgm:pt modelId="{ABCCAB2C-7816-4EC7-AB4A-E694B7027C81}" type="parTrans" cxnId="{CD3FDEA9-9077-4A3C-BE01-ED0868B4B3E7}">
      <dgm:prSet/>
      <dgm:spPr/>
      <dgm:t>
        <a:bodyPr/>
        <a:lstStyle/>
        <a:p>
          <a:endParaRPr lang="en-US"/>
        </a:p>
      </dgm:t>
    </dgm:pt>
    <dgm:pt modelId="{83A92655-B0D3-4387-9A76-72BE9458AA56}" type="sibTrans" cxnId="{CD3FDEA9-9077-4A3C-BE01-ED0868B4B3E7}">
      <dgm:prSet/>
      <dgm:spPr/>
      <dgm:t>
        <a:bodyPr/>
        <a:lstStyle/>
        <a:p>
          <a:endParaRPr lang="en-US"/>
        </a:p>
      </dgm:t>
    </dgm:pt>
    <dgm:pt modelId="{B4FE494B-B909-43C0-BF1C-4C89B9A46A53}">
      <dgm:prSet/>
      <dgm:spPr/>
      <dgm:t>
        <a:bodyPr/>
        <a:lstStyle/>
        <a:p>
          <a:r>
            <a:rPr lang="en-US"/>
            <a:t>quicksort the less than list, pivot now 5</a:t>
          </a:r>
        </a:p>
      </dgm:t>
    </dgm:pt>
    <dgm:pt modelId="{389EDDEA-B936-4149-8383-4EC4DB0DDFFE}" type="parTrans" cxnId="{D5769069-7DEA-401F-9685-C9E1B502441C}">
      <dgm:prSet/>
      <dgm:spPr/>
      <dgm:t>
        <a:bodyPr/>
        <a:lstStyle/>
        <a:p>
          <a:endParaRPr lang="en-US"/>
        </a:p>
      </dgm:t>
    </dgm:pt>
    <dgm:pt modelId="{083A6896-A53D-4252-9896-8DF7FFCF810C}" type="sibTrans" cxnId="{D5769069-7DEA-401F-9685-C9E1B502441C}">
      <dgm:prSet/>
      <dgm:spPr/>
      <dgm:t>
        <a:bodyPr/>
        <a:lstStyle/>
        <a:p>
          <a:endParaRPr lang="en-US"/>
        </a:p>
      </dgm:t>
    </dgm:pt>
    <dgm:pt modelId="{4C509292-3DC6-4220-A29C-E4A0F0F7FD75}">
      <dgm:prSet/>
      <dgm:spPr/>
      <dgm:t>
        <a:bodyPr/>
        <a:lstStyle/>
        <a:p>
          <a:r>
            <a:rPr lang="en-US"/>
            <a:t>{} 	5 	23 17 11</a:t>
          </a:r>
        </a:p>
      </dgm:t>
    </dgm:pt>
    <dgm:pt modelId="{E6843F86-D7B8-47A9-A79A-C67E104BD4DC}" type="parTrans" cxnId="{79DED32D-65DB-48BE-8CE5-CE1D310686F5}">
      <dgm:prSet/>
      <dgm:spPr/>
      <dgm:t>
        <a:bodyPr/>
        <a:lstStyle/>
        <a:p>
          <a:endParaRPr lang="en-US"/>
        </a:p>
      </dgm:t>
    </dgm:pt>
    <dgm:pt modelId="{02990867-A7CA-43D2-968E-3DF8BE86B045}" type="sibTrans" cxnId="{79DED32D-65DB-48BE-8CE5-CE1D310686F5}">
      <dgm:prSet/>
      <dgm:spPr/>
      <dgm:t>
        <a:bodyPr/>
        <a:lstStyle/>
        <a:p>
          <a:endParaRPr lang="en-US"/>
        </a:p>
      </dgm:t>
    </dgm:pt>
    <dgm:pt modelId="{FB0CDBB9-2187-4921-91BF-5A2E5F77EC70}">
      <dgm:prSet/>
      <dgm:spPr/>
      <dgm:t>
        <a:bodyPr/>
        <a:lstStyle/>
        <a:p>
          <a:r>
            <a:rPr lang="en-US"/>
            <a:t>quicksort the less than list, base case</a:t>
          </a:r>
        </a:p>
      </dgm:t>
    </dgm:pt>
    <dgm:pt modelId="{8BE940A1-3567-4549-A087-CC908BB91261}" type="parTrans" cxnId="{83A868B8-8F48-4557-BE8D-1031DB1F77EA}">
      <dgm:prSet/>
      <dgm:spPr/>
      <dgm:t>
        <a:bodyPr/>
        <a:lstStyle/>
        <a:p>
          <a:endParaRPr lang="en-US"/>
        </a:p>
      </dgm:t>
    </dgm:pt>
    <dgm:pt modelId="{05FD467C-C3E8-4F4D-91DC-EA4C61533A74}" type="sibTrans" cxnId="{83A868B8-8F48-4557-BE8D-1031DB1F77EA}">
      <dgm:prSet/>
      <dgm:spPr/>
      <dgm:t>
        <a:bodyPr/>
        <a:lstStyle/>
        <a:p>
          <a:endParaRPr lang="en-US"/>
        </a:p>
      </dgm:t>
    </dgm:pt>
    <dgm:pt modelId="{60D8F384-C2DB-4AA0-91B4-1C495E522651}">
      <dgm:prSet/>
      <dgm:spPr/>
      <dgm:t>
        <a:bodyPr/>
        <a:lstStyle/>
        <a:p>
          <a:r>
            <a:rPr lang="en-US"/>
            <a:t>quicksort the greater than list</a:t>
          </a:r>
        </a:p>
      </dgm:t>
    </dgm:pt>
    <dgm:pt modelId="{2F257FF6-CFAB-4A51-A5BC-FDB9D10F76B0}" type="parTrans" cxnId="{AB0ECD7B-2D87-4EB4-86A3-1F540967EA70}">
      <dgm:prSet/>
      <dgm:spPr/>
      <dgm:t>
        <a:bodyPr/>
        <a:lstStyle/>
        <a:p>
          <a:endParaRPr lang="en-US"/>
        </a:p>
      </dgm:t>
    </dgm:pt>
    <dgm:pt modelId="{ACFFEEF7-6F9F-40C1-A92A-27B2951BEC33}" type="sibTrans" cxnId="{AB0ECD7B-2D87-4EB4-86A3-1F540967EA70}">
      <dgm:prSet/>
      <dgm:spPr/>
      <dgm:t>
        <a:bodyPr/>
        <a:lstStyle/>
        <a:p>
          <a:endParaRPr lang="en-US"/>
        </a:p>
      </dgm:t>
    </dgm:pt>
    <dgm:pt modelId="{F268D9E7-2DD2-4740-9A5D-3A08ECD0DB19}">
      <dgm:prSet/>
      <dgm:spPr/>
      <dgm:t>
        <a:bodyPr/>
        <a:lstStyle/>
        <a:p>
          <a:r>
            <a:rPr lang="en-US"/>
            <a:t>Pick middle element as pivot: 17</a:t>
          </a:r>
          <a:br>
            <a:rPr lang="en-US"/>
          </a:br>
          <a:r>
            <a:rPr lang="en-US"/>
            <a:t>and so on….</a:t>
          </a:r>
        </a:p>
      </dgm:t>
    </dgm:pt>
    <dgm:pt modelId="{C42DEF0D-4BAB-458A-9DBB-86EE71DA1833}" type="parTrans" cxnId="{8359FED4-51D6-4D4D-978D-71CD7B7AF5A6}">
      <dgm:prSet/>
      <dgm:spPr/>
      <dgm:t>
        <a:bodyPr/>
        <a:lstStyle/>
        <a:p>
          <a:endParaRPr lang="en-US"/>
        </a:p>
      </dgm:t>
    </dgm:pt>
    <dgm:pt modelId="{93551FC5-EC06-4573-BED5-ABB261FC6158}" type="sibTrans" cxnId="{8359FED4-51D6-4D4D-978D-71CD7B7AF5A6}">
      <dgm:prSet/>
      <dgm:spPr/>
      <dgm:t>
        <a:bodyPr/>
        <a:lstStyle/>
        <a:p>
          <a:endParaRPr lang="en-US"/>
        </a:p>
      </dgm:t>
    </dgm:pt>
    <dgm:pt modelId="{0B97DA36-796A-5E44-A3FD-9442C9C18C5E}" type="pres">
      <dgm:prSet presAssocID="{F905FA32-56B4-4489-9279-B232A79992C2}" presName="vert0" presStyleCnt="0">
        <dgm:presLayoutVars>
          <dgm:dir/>
          <dgm:animOne val="branch"/>
          <dgm:animLvl val="lvl"/>
        </dgm:presLayoutVars>
      </dgm:prSet>
      <dgm:spPr/>
    </dgm:pt>
    <dgm:pt modelId="{8981FE6D-27CA-8A48-99A0-7464F7806A2C}" type="pres">
      <dgm:prSet presAssocID="{66CB5CD4-5BEA-4573-B6BF-F18A2CE21A7F}" presName="thickLine" presStyleLbl="alignNode1" presStyleIdx="0" presStyleCnt="12"/>
      <dgm:spPr/>
    </dgm:pt>
    <dgm:pt modelId="{1108AB0F-FB07-FD4C-82D6-83B0CA52B00C}" type="pres">
      <dgm:prSet presAssocID="{66CB5CD4-5BEA-4573-B6BF-F18A2CE21A7F}" presName="horz1" presStyleCnt="0"/>
      <dgm:spPr/>
    </dgm:pt>
    <dgm:pt modelId="{AED201E7-8119-F047-B693-2B93144A8E76}" type="pres">
      <dgm:prSet presAssocID="{66CB5CD4-5BEA-4573-B6BF-F18A2CE21A7F}" presName="tx1" presStyleLbl="revTx" presStyleIdx="0" presStyleCnt="12"/>
      <dgm:spPr/>
    </dgm:pt>
    <dgm:pt modelId="{A6EAD2EB-0F1D-3945-B5C0-084E653AC668}" type="pres">
      <dgm:prSet presAssocID="{66CB5CD4-5BEA-4573-B6BF-F18A2CE21A7F}" presName="vert1" presStyleCnt="0"/>
      <dgm:spPr/>
    </dgm:pt>
    <dgm:pt modelId="{E770B52A-625E-884A-98E5-A21C85ADBA93}" type="pres">
      <dgm:prSet presAssocID="{809A9448-B564-452C-9FBC-62AE7F92B485}" presName="thickLine" presStyleLbl="alignNode1" presStyleIdx="1" presStyleCnt="12"/>
      <dgm:spPr/>
    </dgm:pt>
    <dgm:pt modelId="{40B17933-E82E-AE44-904E-2E8E48C24DAB}" type="pres">
      <dgm:prSet presAssocID="{809A9448-B564-452C-9FBC-62AE7F92B485}" presName="horz1" presStyleCnt="0"/>
      <dgm:spPr/>
    </dgm:pt>
    <dgm:pt modelId="{09E21A1F-BEF0-DF46-B672-8F5349569754}" type="pres">
      <dgm:prSet presAssocID="{809A9448-B564-452C-9FBC-62AE7F92B485}" presName="tx1" presStyleLbl="revTx" presStyleIdx="1" presStyleCnt="12"/>
      <dgm:spPr/>
    </dgm:pt>
    <dgm:pt modelId="{DA74175C-3045-6F48-B8BF-46D2EAF1D2F4}" type="pres">
      <dgm:prSet presAssocID="{809A9448-B564-452C-9FBC-62AE7F92B485}" presName="vert1" presStyleCnt="0"/>
      <dgm:spPr/>
    </dgm:pt>
    <dgm:pt modelId="{E8B97757-E363-2241-9D14-44B0A3111C81}" type="pres">
      <dgm:prSet presAssocID="{495FC684-7967-4402-AFC9-CF63599B20A0}" presName="thickLine" presStyleLbl="alignNode1" presStyleIdx="2" presStyleCnt="12"/>
      <dgm:spPr/>
    </dgm:pt>
    <dgm:pt modelId="{3ED7DB60-73A9-F944-9174-0D1C2B6424D6}" type="pres">
      <dgm:prSet presAssocID="{495FC684-7967-4402-AFC9-CF63599B20A0}" presName="horz1" presStyleCnt="0"/>
      <dgm:spPr/>
    </dgm:pt>
    <dgm:pt modelId="{367096FA-27C6-C94B-B6B4-08CA228BCE76}" type="pres">
      <dgm:prSet presAssocID="{495FC684-7967-4402-AFC9-CF63599B20A0}" presName="tx1" presStyleLbl="revTx" presStyleIdx="2" presStyleCnt="12"/>
      <dgm:spPr/>
    </dgm:pt>
    <dgm:pt modelId="{240AC4D4-5F4F-4E4A-B4D3-BCF6BAE27066}" type="pres">
      <dgm:prSet presAssocID="{495FC684-7967-4402-AFC9-CF63599B20A0}" presName="vert1" presStyleCnt="0"/>
      <dgm:spPr/>
    </dgm:pt>
    <dgm:pt modelId="{0A02B5F8-769F-FA41-BC8F-F8800707828B}" type="pres">
      <dgm:prSet presAssocID="{F4382875-4718-4BE5-B387-CAE65B7B0A6C}" presName="thickLine" presStyleLbl="alignNode1" presStyleIdx="3" presStyleCnt="12"/>
      <dgm:spPr/>
    </dgm:pt>
    <dgm:pt modelId="{1846C95C-5F77-534E-946E-CDFA7E3C1B26}" type="pres">
      <dgm:prSet presAssocID="{F4382875-4718-4BE5-B387-CAE65B7B0A6C}" presName="horz1" presStyleCnt="0"/>
      <dgm:spPr/>
    </dgm:pt>
    <dgm:pt modelId="{3F16442C-ECA1-B048-BB81-1845C1DB7E66}" type="pres">
      <dgm:prSet presAssocID="{F4382875-4718-4BE5-B387-CAE65B7B0A6C}" presName="tx1" presStyleLbl="revTx" presStyleIdx="3" presStyleCnt="12"/>
      <dgm:spPr/>
    </dgm:pt>
    <dgm:pt modelId="{5C48041A-F7AD-2446-A87D-9814699C332F}" type="pres">
      <dgm:prSet presAssocID="{F4382875-4718-4BE5-B387-CAE65B7B0A6C}" presName="vert1" presStyleCnt="0"/>
      <dgm:spPr/>
    </dgm:pt>
    <dgm:pt modelId="{C619F057-2DBD-EE46-9812-4B07DCA6FF43}" type="pres">
      <dgm:prSet presAssocID="{7637B8BB-BDCC-4D50-AA14-C3A9184BA77C}" presName="thickLine" presStyleLbl="alignNode1" presStyleIdx="4" presStyleCnt="12"/>
      <dgm:spPr/>
    </dgm:pt>
    <dgm:pt modelId="{AC05F6EB-6FD0-0543-82F1-3989905E89B5}" type="pres">
      <dgm:prSet presAssocID="{7637B8BB-BDCC-4D50-AA14-C3A9184BA77C}" presName="horz1" presStyleCnt="0"/>
      <dgm:spPr/>
    </dgm:pt>
    <dgm:pt modelId="{CD325504-4A77-BB4D-84F2-C101E684257E}" type="pres">
      <dgm:prSet presAssocID="{7637B8BB-BDCC-4D50-AA14-C3A9184BA77C}" presName="tx1" presStyleLbl="revTx" presStyleIdx="4" presStyleCnt="12"/>
      <dgm:spPr/>
    </dgm:pt>
    <dgm:pt modelId="{05E21EAB-BF44-4744-8B72-EFC7B77F120D}" type="pres">
      <dgm:prSet presAssocID="{7637B8BB-BDCC-4D50-AA14-C3A9184BA77C}" presName="vert1" presStyleCnt="0"/>
      <dgm:spPr/>
    </dgm:pt>
    <dgm:pt modelId="{CF2286BC-202A-114A-9231-F87F7F6A8C04}" type="pres">
      <dgm:prSet presAssocID="{F5AEEDBD-A459-437E-9E07-948185C378D6}" presName="thickLine" presStyleLbl="alignNode1" presStyleIdx="5" presStyleCnt="12"/>
      <dgm:spPr/>
    </dgm:pt>
    <dgm:pt modelId="{4626C582-5536-4E4A-B64C-4E22F55FD35E}" type="pres">
      <dgm:prSet presAssocID="{F5AEEDBD-A459-437E-9E07-948185C378D6}" presName="horz1" presStyleCnt="0"/>
      <dgm:spPr/>
    </dgm:pt>
    <dgm:pt modelId="{6F0A3FB6-FF4E-7B47-9BEE-E0367EDC460D}" type="pres">
      <dgm:prSet presAssocID="{F5AEEDBD-A459-437E-9E07-948185C378D6}" presName="tx1" presStyleLbl="revTx" presStyleIdx="5" presStyleCnt="12"/>
      <dgm:spPr/>
    </dgm:pt>
    <dgm:pt modelId="{8DB023B9-6795-4349-A2A5-F50B7B950261}" type="pres">
      <dgm:prSet presAssocID="{F5AEEDBD-A459-437E-9E07-948185C378D6}" presName="vert1" presStyleCnt="0"/>
      <dgm:spPr/>
    </dgm:pt>
    <dgm:pt modelId="{EFAA4CF2-F97D-BF4A-B730-0302B87214D7}" type="pres">
      <dgm:prSet presAssocID="{3551DBF4-90D5-46EC-93DB-F08C2F3CAB3C}" presName="thickLine" presStyleLbl="alignNode1" presStyleIdx="6" presStyleCnt="12"/>
      <dgm:spPr/>
    </dgm:pt>
    <dgm:pt modelId="{DF63CA32-8350-E349-BEE2-C63D4C8860D4}" type="pres">
      <dgm:prSet presAssocID="{3551DBF4-90D5-46EC-93DB-F08C2F3CAB3C}" presName="horz1" presStyleCnt="0"/>
      <dgm:spPr/>
    </dgm:pt>
    <dgm:pt modelId="{3162A19C-B8D8-CC45-A7D8-A5F054D92FDA}" type="pres">
      <dgm:prSet presAssocID="{3551DBF4-90D5-46EC-93DB-F08C2F3CAB3C}" presName="tx1" presStyleLbl="revTx" presStyleIdx="6" presStyleCnt="12"/>
      <dgm:spPr/>
    </dgm:pt>
    <dgm:pt modelId="{9E4BF752-DFD0-5F46-8EFB-0781BFC06C9A}" type="pres">
      <dgm:prSet presAssocID="{3551DBF4-90D5-46EC-93DB-F08C2F3CAB3C}" presName="vert1" presStyleCnt="0"/>
      <dgm:spPr/>
    </dgm:pt>
    <dgm:pt modelId="{3CDDAEB5-8D66-664E-99E9-5F81A9B3BBD7}" type="pres">
      <dgm:prSet presAssocID="{B4FE494B-B909-43C0-BF1C-4C89B9A46A53}" presName="thickLine" presStyleLbl="alignNode1" presStyleIdx="7" presStyleCnt="12"/>
      <dgm:spPr/>
    </dgm:pt>
    <dgm:pt modelId="{0D577450-3245-D047-8EA1-769B38F3B87D}" type="pres">
      <dgm:prSet presAssocID="{B4FE494B-B909-43C0-BF1C-4C89B9A46A53}" presName="horz1" presStyleCnt="0"/>
      <dgm:spPr/>
    </dgm:pt>
    <dgm:pt modelId="{F50958BA-4594-7742-AD84-FB6D2EA8F8ED}" type="pres">
      <dgm:prSet presAssocID="{B4FE494B-B909-43C0-BF1C-4C89B9A46A53}" presName="tx1" presStyleLbl="revTx" presStyleIdx="7" presStyleCnt="12"/>
      <dgm:spPr/>
    </dgm:pt>
    <dgm:pt modelId="{52B8BA9B-B04C-444A-972A-FF269A6DEDE1}" type="pres">
      <dgm:prSet presAssocID="{B4FE494B-B909-43C0-BF1C-4C89B9A46A53}" presName="vert1" presStyleCnt="0"/>
      <dgm:spPr/>
    </dgm:pt>
    <dgm:pt modelId="{19884415-75D3-454F-8D50-5D939A313B7C}" type="pres">
      <dgm:prSet presAssocID="{4C509292-3DC6-4220-A29C-E4A0F0F7FD75}" presName="thickLine" presStyleLbl="alignNode1" presStyleIdx="8" presStyleCnt="12"/>
      <dgm:spPr/>
    </dgm:pt>
    <dgm:pt modelId="{F5D4C94E-D6F0-D643-A5C1-8296958F5603}" type="pres">
      <dgm:prSet presAssocID="{4C509292-3DC6-4220-A29C-E4A0F0F7FD75}" presName="horz1" presStyleCnt="0"/>
      <dgm:spPr/>
    </dgm:pt>
    <dgm:pt modelId="{D99D8937-9DBE-944B-A6F7-A0D37474C5FA}" type="pres">
      <dgm:prSet presAssocID="{4C509292-3DC6-4220-A29C-E4A0F0F7FD75}" presName="tx1" presStyleLbl="revTx" presStyleIdx="8" presStyleCnt="12"/>
      <dgm:spPr/>
    </dgm:pt>
    <dgm:pt modelId="{AE2B69D6-7052-BC4E-9652-076DE859D0BC}" type="pres">
      <dgm:prSet presAssocID="{4C509292-3DC6-4220-A29C-E4A0F0F7FD75}" presName="vert1" presStyleCnt="0"/>
      <dgm:spPr/>
    </dgm:pt>
    <dgm:pt modelId="{3C44CCB6-B9BB-4346-9432-733DDA644ED9}" type="pres">
      <dgm:prSet presAssocID="{FB0CDBB9-2187-4921-91BF-5A2E5F77EC70}" presName="thickLine" presStyleLbl="alignNode1" presStyleIdx="9" presStyleCnt="12"/>
      <dgm:spPr/>
    </dgm:pt>
    <dgm:pt modelId="{C8D583D0-2A3F-524E-9E55-7304BA872F36}" type="pres">
      <dgm:prSet presAssocID="{FB0CDBB9-2187-4921-91BF-5A2E5F77EC70}" presName="horz1" presStyleCnt="0"/>
      <dgm:spPr/>
    </dgm:pt>
    <dgm:pt modelId="{F9A6AF4C-A882-CA46-BE2F-F66C69E56D9C}" type="pres">
      <dgm:prSet presAssocID="{FB0CDBB9-2187-4921-91BF-5A2E5F77EC70}" presName="tx1" presStyleLbl="revTx" presStyleIdx="9" presStyleCnt="12"/>
      <dgm:spPr/>
    </dgm:pt>
    <dgm:pt modelId="{0341A555-8394-1842-9525-FC8AD70D8128}" type="pres">
      <dgm:prSet presAssocID="{FB0CDBB9-2187-4921-91BF-5A2E5F77EC70}" presName="vert1" presStyleCnt="0"/>
      <dgm:spPr/>
    </dgm:pt>
    <dgm:pt modelId="{5E6C96B9-A8F9-F745-A6CD-A2070AF62448}" type="pres">
      <dgm:prSet presAssocID="{60D8F384-C2DB-4AA0-91B4-1C495E522651}" presName="thickLine" presStyleLbl="alignNode1" presStyleIdx="10" presStyleCnt="12"/>
      <dgm:spPr/>
    </dgm:pt>
    <dgm:pt modelId="{7DCC84A4-BEE0-CC4F-B619-3DECE12715E2}" type="pres">
      <dgm:prSet presAssocID="{60D8F384-C2DB-4AA0-91B4-1C495E522651}" presName="horz1" presStyleCnt="0"/>
      <dgm:spPr/>
    </dgm:pt>
    <dgm:pt modelId="{A8601CAE-B74F-2D42-884A-E5942B6EF9E1}" type="pres">
      <dgm:prSet presAssocID="{60D8F384-C2DB-4AA0-91B4-1C495E522651}" presName="tx1" presStyleLbl="revTx" presStyleIdx="10" presStyleCnt="12"/>
      <dgm:spPr/>
    </dgm:pt>
    <dgm:pt modelId="{B871599B-9149-3A46-A666-F87020D2CF83}" type="pres">
      <dgm:prSet presAssocID="{60D8F384-C2DB-4AA0-91B4-1C495E522651}" presName="vert1" presStyleCnt="0"/>
      <dgm:spPr/>
    </dgm:pt>
    <dgm:pt modelId="{AC05E2AF-B0AB-7F48-B114-C7B491A972FD}" type="pres">
      <dgm:prSet presAssocID="{F268D9E7-2DD2-4740-9A5D-3A08ECD0DB19}" presName="thickLine" presStyleLbl="alignNode1" presStyleIdx="11" presStyleCnt="12"/>
      <dgm:spPr/>
    </dgm:pt>
    <dgm:pt modelId="{A3A8BB62-2CED-F240-896B-B40FCB091319}" type="pres">
      <dgm:prSet presAssocID="{F268D9E7-2DD2-4740-9A5D-3A08ECD0DB19}" presName="horz1" presStyleCnt="0"/>
      <dgm:spPr/>
    </dgm:pt>
    <dgm:pt modelId="{11861115-290B-C640-8C1C-C95A86C3ECA6}" type="pres">
      <dgm:prSet presAssocID="{F268D9E7-2DD2-4740-9A5D-3A08ECD0DB19}" presName="tx1" presStyleLbl="revTx" presStyleIdx="11" presStyleCnt="12"/>
      <dgm:spPr/>
    </dgm:pt>
    <dgm:pt modelId="{273149B0-2E72-F245-AD71-0E9555456C8E}" type="pres">
      <dgm:prSet presAssocID="{F268D9E7-2DD2-4740-9A5D-3A08ECD0DB19}" presName="vert1" presStyleCnt="0"/>
      <dgm:spPr/>
    </dgm:pt>
  </dgm:ptLst>
  <dgm:cxnLst>
    <dgm:cxn modelId="{21E4FF17-909E-4E11-A12E-A23277D9D1DC}" srcId="{F905FA32-56B4-4489-9279-B232A79992C2}" destId="{F4382875-4718-4BE5-B387-CAE65B7B0A6C}" srcOrd="3" destOrd="0" parTransId="{19231897-5BFC-468D-A551-0CB50D85CA27}" sibTransId="{D94C1B44-E6C4-4438-A9B3-E1CFAF74CCF6}"/>
    <dgm:cxn modelId="{2D4EDD19-21BB-254A-AA68-959CD28DEA7D}" type="presOf" srcId="{60D8F384-C2DB-4AA0-91B4-1C495E522651}" destId="{A8601CAE-B74F-2D42-884A-E5942B6EF9E1}" srcOrd="0" destOrd="0" presId="urn:microsoft.com/office/officeart/2008/layout/LinedList"/>
    <dgm:cxn modelId="{79DED32D-65DB-48BE-8CE5-CE1D310686F5}" srcId="{F905FA32-56B4-4489-9279-B232A79992C2}" destId="{4C509292-3DC6-4220-A29C-E4A0F0F7FD75}" srcOrd="8" destOrd="0" parTransId="{E6843F86-D7B8-47A9-A79A-C67E104BD4DC}" sibTransId="{02990867-A7CA-43D2-968E-3DF8BE86B045}"/>
    <dgm:cxn modelId="{70DF9539-1417-4B6E-9180-376C65FB77B2}" srcId="{F905FA32-56B4-4489-9279-B232A79992C2}" destId="{F5AEEDBD-A459-437E-9E07-948185C378D6}" srcOrd="5" destOrd="0" parTransId="{E5EF4612-2349-4488-9301-CD8C99561B61}" sibTransId="{03E4AEC7-4908-4E0B-8290-A773B1C87069}"/>
    <dgm:cxn modelId="{6483CA3A-48DC-FB41-89E5-1F67E084ED75}" type="presOf" srcId="{F905FA32-56B4-4489-9279-B232A79992C2}" destId="{0B97DA36-796A-5E44-A3FD-9442C9C18C5E}" srcOrd="0" destOrd="0" presId="urn:microsoft.com/office/officeart/2008/layout/LinedList"/>
    <dgm:cxn modelId="{25E23052-F593-B441-B61A-11EEECAFAD34}" type="presOf" srcId="{7637B8BB-BDCC-4D50-AA14-C3A9184BA77C}" destId="{CD325504-4A77-BB4D-84F2-C101E684257E}" srcOrd="0" destOrd="0" presId="urn:microsoft.com/office/officeart/2008/layout/LinedList"/>
    <dgm:cxn modelId="{65E92F5A-999D-4EE6-A2F5-723AE458D40C}" srcId="{F905FA32-56B4-4489-9279-B232A79992C2}" destId="{809A9448-B564-452C-9FBC-62AE7F92B485}" srcOrd="1" destOrd="0" parTransId="{13CC7E03-D361-4979-8EA7-2AB2E54A866B}" sibTransId="{C3EE40F5-E9E2-46BB-BF06-557359BDDAC7}"/>
    <dgm:cxn modelId="{C023E85B-086E-A64D-B436-FC6A7604E361}" type="presOf" srcId="{F5AEEDBD-A459-437E-9E07-948185C378D6}" destId="{6F0A3FB6-FF4E-7B47-9BEE-E0367EDC460D}" srcOrd="0" destOrd="0" presId="urn:microsoft.com/office/officeart/2008/layout/LinedList"/>
    <dgm:cxn modelId="{D5769069-7DEA-401F-9685-C9E1B502441C}" srcId="{F905FA32-56B4-4489-9279-B232A79992C2}" destId="{B4FE494B-B909-43C0-BF1C-4C89B9A46A53}" srcOrd="7" destOrd="0" parTransId="{389EDDEA-B936-4149-8383-4EC4DB0DDFFE}" sibTransId="{083A6896-A53D-4252-9896-8DF7FFCF810C}"/>
    <dgm:cxn modelId="{BDD34E6C-B531-C543-80E0-98C8C34A3BA8}" type="presOf" srcId="{809A9448-B564-452C-9FBC-62AE7F92B485}" destId="{09E21A1F-BEF0-DF46-B672-8F5349569754}" srcOrd="0" destOrd="0" presId="urn:microsoft.com/office/officeart/2008/layout/LinedList"/>
    <dgm:cxn modelId="{292E366E-49FE-4509-B65D-CD502AECFD55}" srcId="{F905FA32-56B4-4489-9279-B232A79992C2}" destId="{66CB5CD4-5BEA-4573-B6BF-F18A2CE21A7F}" srcOrd="0" destOrd="0" parTransId="{1DD2ACD0-AC34-4C73-8E00-E48228AF8C5E}" sibTransId="{0917970C-FF47-4D79-BD72-7949A4F52FB5}"/>
    <dgm:cxn modelId="{AB0ECD7B-2D87-4EB4-86A3-1F540967EA70}" srcId="{F905FA32-56B4-4489-9279-B232A79992C2}" destId="{60D8F384-C2DB-4AA0-91B4-1C495E522651}" srcOrd="10" destOrd="0" parTransId="{2F257FF6-CFAB-4A51-A5BC-FDB9D10F76B0}" sibTransId="{ACFFEEF7-6F9F-40C1-A92A-27B2951BEC33}"/>
    <dgm:cxn modelId="{7F80757C-5AED-1748-A701-073197A3AD46}" type="presOf" srcId="{4C509292-3DC6-4220-A29C-E4A0F0F7FD75}" destId="{D99D8937-9DBE-944B-A6F7-A0D37474C5FA}" srcOrd="0" destOrd="0" presId="urn:microsoft.com/office/officeart/2008/layout/LinedList"/>
    <dgm:cxn modelId="{F43D1E89-5F4F-E846-87BA-4BF4A2A87A5A}" type="presOf" srcId="{F4382875-4718-4BE5-B387-CAE65B7B0A6C}" destId="{3F16442C-ECA1-B048-BB81-1845C1DB7E66}" srcOrd="0" destOrd="0" presId="urn:microsoft.com/office/officeart/2008/layout/LinedList"/>
    <dgm:cxn modelId="{CD3FDEA9-9077-4A3C-BE01-ED0868B4B3E7}" srcId="{F905FA32-56B4-4489-9279-B232A79992C2}" destId="{3551DBF4-90D5-46EC-93DB-F08C2F3CAB3C}" srcOrd="6" destOrd="0" parTransId="{ABCCAB2C-7816-4EC7-AB4A-E694B7027C81}" sibTransId="{83A92655-B0D3-4387-9A76-72BE9458AA56}"/>
    <dgm:cxn modelId="{198A5AB4-C02A-2A4D-A007-F6E424DE95DF}" type="presOf" srcId="{FB0CDBB9-2187-4921-91BF-5A2E5F77EC70}" destId="{F9A6AF4C-A882-CA46-BE2F-F66C69E56D9C}" srcOrd="0" destOrd="0" presId="urn:microsoft.com/office/officeart/2008/layout/LinedList"/>
    <dgm:cxn modelId="{83A868B8-8F48-4557-BE8D-1031DB1F77EA}" srcId="{F905FA32-56B4-4489-9279-B232A79992C2}" destId="{FB0CDBB9-2187-4921-91BF-5A2E5F77EC70}" srcOrd="9" destOrd="0" parTransId="{8BE940A1-3567-4549-A087-CC908BB91261}" sibTransId="{05FD467C-C3E8-4F4D-91DC-EA4C61533A74}"/>
    <dgm:cxn modelId="{4B000CB9-2344-403D-9626-DB751C1B71D2}" srcId="{F905FA32-56B4-4489-9279-B232A79992C2}" destId="{495FC684-7967-4402-AFC9-CF63599B20A0}" srcOrd="2" destOrd="0" parTransId="{8C53253B-92D5-4719-BC29-D1BDD3BAA595}" sibTransId="{12CE796C-5AC1-4B4C-94A5-87FE502713EF}"/>
    <dgm:cxn modelId="{63FA8BC4-041B-794B-95F6-E3FDAEF2C9C8}" type="presOf" srcId="{B4FE494B-B909-43C0-BF1C-4C89B9A46A53}" destId="{F50958BA-4594-7742-AD84-FB6D2EA8F8ED}" srcOrd="0" destOrd="0" presId="urn:microsoft.com/office/officeart/2008/layout/LinedList"/>
    <dgm:cxn modelId="{8359FED4-51D6-4D4D-978D-71CD7B7AF5A6}" srcId="{F905FA32-56B4-4489-9279-B232A79992C2}" destId="{F268D9E7-2DD2-4740-9A5D-3A08ECD0DB19}" srcOrd="11" destOrd="0" parTransId="{C42DEF0D-4BAB-458A-9DBB-86EE71DA1833}" sibTransId="{93551FC5-EC06-4573-BED5-ABB261FC6158}"/>
    <dgm:cxn modelId="{85406CE3-95F1-2E48-949A-2573F18996D3}" type="presOf" srcId="{66CB5CD4-5BEA-4573-B6BF-F18A2CE21A7F}" destId="{AED201E7-8119-F047-B693-2B93144A8E76}" srcOrd="0" destOrd="0" presId="urn:microsoft.com/office/officeart/2008/layout/LinedList"/>
    <dgm:cxn modelId="{4337B5E5-5439-214B-90A2-49EE02B31FF1}" type="presOf" srcId="{3551DBF4-90D5-46EC-93DB-F08C2F3CAB3C}" destId="{3162A19C-B8D8-CC45-A7D8-A5F054D92FDA}" srcOrd="0" destOrd="0" presId="urn:microsoft.com/office/officeart/2008/layout/LinedList"/>
    <dgm:cxn modelId="{3E47EDE6-4204-3D45-9B02-07DD74FDBB1D}" type="presOf" srcId="{F268D9E7-2DD2-4740-9A5D-3A08ECD0DB19}" destId="{11861115-290B-C640-8C1C-C95A86C3ECA6}" srcOrd="0" destOrd="0" presId="urn:microsoft.com/office/officeart/2008/layout/LinedList"/>
    <dgm:cxn modelId="{2B43F0EB-9268-E04D-B103-2C1BE243C63D}" type="presOf" srcId="{495FC684-7967-4402-AFC9-CF63599B20A0}" destId="{367096FA-27C6-C94B-B6B4-08CA228BCE76}" srcOrd="0" destOrd="0" presId="urn:microsoft.com/office/officeart/2008/layout/LinedList"/>
    <dgm:cxn modelId="{174980F8-41D4-4F57-A6EB-8CAD99258E75}" srcId="{F905FA32-56B4-4489-9279-B232A79992C2}" destId="{7637B8BB-BDCC-4D50-AA14-C3A9184BA77C}" srcOrd="4" destOrd="0" parTransId="{B563AAF1-D220-4C99-BF4B-8A97727406A2}" sibTransId="{56D233E8-7D69-4C2F-9558-863D41AA74E5}"/>
    <dgm:cxn modelId="{BFE8C54E-77CC-0F4D-B36B-4426919EB148}" type="presParOf" srcId="{0B97DA36-796A-5E44-A3FD-9442C9C18C5E}" destId="{8981FE6D-27CA-8A48-99A0-7464F7806A2C}" srcOrd="0" destOrd="0" presId="urn:microsoft.com/office/officeart/2008/layout/LinedList"/>
    <dgm:cxn modelId="{5A1E4DA1-5AC8-B242-8C25-3BD35B4FA34C}" type="presParOf" srcId="{0B97DA36-796A-5E44-A3FD-9442C9C18C5E}" destId="{1108AB0F-FB07-FD4C-82D6-83B0CA52B00C}" srcOrd="1" destOrd="0" presId="urn:microsoft.com/office/officeart/2008/layout/LinedList"/>
    <dgm:cxn modelId="{017C3A9F-CA7E-024D-A82D-1F2E85CFF0BF}" type="presParOf" srcId="{1108AB0F-FB07-FD4C-82D6-83B0CA52B00C}" destId="{AED201E7-8119-F047-B693-2B93144A8E76}" srcOrd="0" destOrd="0" presId="urn:microsoft.com/office/officeart/2008/layout/LinedList"/>
    <dgm:cxn modelId="{25E11155-6CE9-0B43-84F7-7AA0CAF5A800}" type="presParOf" srcId="{1108AB0F-FB07-FD4C-82D6-83B0CA52B00C}" destId="{A6EAD2EB-0F1D-3945-B5C0-084E653AC668}" srcOrd="1" destOrd="0" presId="urn:microsoft.com/office/officeart/2008/layout/LinedList"/>
    <dgm:cxn modelId="{393B0F36-75C8-5A41-826C-36C71B45E3B7}" type="presParOf" srcId="{0B97DA36-796A-5E44-A3FD-9442C9C18C5E}" destId="{E770B52A-625E-884A-98E5-A21C85ADBA93}" srcOrd="2" destOrd="0" presId="urn:microsoft.com/office/officeart/2008/layout/LinedList"/>
    <dgm:cxn modelId="{224FA5BB-6821-E841-BE13-EE802A342616}" type="presParOf" srcId="{0B97DA36-796A-5E44-A3FD-9442C9C18C5E}" destId="{40B17933-E82E-AE44-904E-2E8E48C24DAB}" srcOrd="3" destOrd="0" presId="urn:microsoft.com/office/officeart/2008/layout/LinedList"/>
    <dgm:cxn modelId="{973ADD2A-90CD-FC4B-9276-7A5B3453BCB3}" type="presParOf" srcId="{40B17933-E82E-AE44-904E-2E8E48C24DAB}" destId="{09E21A1F-BEF0-DF46-B672-8F5349569754}" srcOrd="0" destOrd="0" presId="urn:microsoft.com/office/officeart/2008/layout/LinedList"/>
    <dgm:cxn modelId="{E305B9BF-C00A-3B41-8D5E-0C7153872436}" type="presParOf" srcId="{40B17933-E82E-AE44-904E-2E8E48C24DAB}" destId="{DA74175C-3045-6F48-B8BF-46D2EAF1D2F4}" srcOrd="1" destOrd="0" presId="urn:microsoft.com/office/officeart/2008/layout/LinedList"/>
    <dgm:cxn modelId="{8EA71F87-7B8D-8F44-BD9F-C4CD744799BA}" type="presParOf" srcId="{0B97DA36-796A-5E44-A3FD-9442C9C18C5E}" destId="{E8B97757-E363-2241-9D14-44B0A3111C81}" srcOrd="4" destOrd="0" presId="urn:microsoft.com/office/officeart/2008/layout/LinedList"/>
    <dgm:cxn modelId="{32FEFEB5-29A3-3E4D-B9F7-54AD22AFCF49}" type="presParOf" srcId="{0B97DA36-796A-5E44-A3FD-9442C9C18C5E}" destId="{3ED7DB60-73A9-F944-9174-0D1C2B6424D6}" srcOrd="5" destOrd="0" presId="urn:microsoft.com/office/officeart/2008/layout/LinedList"/>
    <dgm:cxn modelId="{6642B12C-DD75-8E4F-A0BA-D96A689471E0}" type="presParOf" srcId="{3ED7DB60-73A9-F944-9174-0D1C2B6424D6}" destId="{367096FA-27C6-C94B-B6B4-08CA228BCE76}" srcOrd="0" destOrd="0" presId="urn:microsoft.com/office/officeart/2008/layout/LinedList"/>
    <dgm:cxn modelId="{EC99199D-9E49-094B-94C7-A82AE97D73C0}" type="presParOf" srcId="{3ED7DB60-73A9-F944-9174-0D1C2B6424D6}" destId="{240AC4D4-5F4F-4E4A-B4D3-BCF6BAE27066}" srcOrd="1" destOrd="0" presId="urn:microsoft.com/office/officeart/2008/layout/LinedList"/>
    <dgm:cxn modelId="{E2247B8D-BA77-B548-AD7C-36DB6D540AF5}" type="presParOf" srcId="{0B97DA36-796A-5E44-A3FD-9442C9C18C5E}" destId="{0A02B5F8-769F-FA41-BC8F-F8800707828B}" srcOrd="6" destOrd="0" presId="urn:microsoft.com/office/officeart/2008/layout/LinedList"/>
    <dgm:cxn modelId="{84CD463A-4121-FF4A-872A-444CD142287C}" type="presParOf" srcId="{0B97DA36-796A-5E44-A3FD-9442C9C18C5E}" destId="{1846C95C-5F77-534E-946E-CDFA7E3C1B26}" srcOrd="7" destOrd="0" presId="urn:microsoft.com/office/officeart/2008/layout/LinedList"/>
    <dgm:cxn modelId="{6601614A-2ABC-8E40-89DE-C79AFC3FBFA4}" type="presParOf" srcId="{1846C95C-5F77-534E-946E-CDFA7E3C1B26}" destId="{3F16442C-ECA1-B048-BB81-1845C1DB7E66}" srcOrd="0" destOrd="0" presId="urn:microsoft.com/office/officeart/2008/layout/LinedList"/>
    <dgm:cxn modelId="{42855929-4F28-8F4D-AD48-BAF5E001991F}" type="presParOf" srcId="{1846C95C-5F77-534E-946E-CDFA7E3C1B26}" destId="{5C48041A-F7AD-2446-A87D-9814699C332F}" srcOrd="1" destOrd="0" presId="urn:microsoft.com/office/officeart/2008/layout/LinedList"/>
    <dgm:cxn modelId="{7A63EC7A-9719-E84D-96F4-916555CA42EF}" type="presParOf" srcId="{0B97DA36-796A-5E44-A3FD-9442C9C18C5E}" destId="{C619F057-2DBD-EE46-9812-4B07DCA6FF43}" srcOrd="8" destOrd="0" presId="urn:microsoft.com/office/officeart/2008/layout/LinedList"/>
    <dgm:cxn modelId="{EE05E764-C61D-7F47-859D-81C924E7DF30}" type="presParOf" srcId="{0B97DA36-796A-5E44-A3FD-9442C9C18C5E}" destId="{AC05F6EB-6FD0-0543-82F1-3989905E89B5}" srcOrd="9" destOrd="0" presId="urn:microsoft.com/office/officeart/2008/layout/LinedList"/>
    <dgm:cxn modelId="{F6111400-79AF-4142-AD54-865ED40DE674}" type="presParOf" srcId="{AC05F6EB-6FD0-0543-82F1-3989905E89B5}" destId="{CD325504-4A77-BB4D-84F2-C101E684257E}" srcOrd="0" destOrd="0" presId="urn:microsoft.com/office/officeart/2008/layout/LinedList"/>
    <dgm:cxn modelId="{62CEB128-D80B-3648-B859-41D242F47C9C}" type="presParOf" srcId="{AC05F6EB-6FD0-0543-82F1-3989905E89B5}" destId="{05E21EAB-BF44-4744-8B72-EFC7B77F120D}" srcOrd="1" destOrd="0" presId="urn:microsoft.com/office/officeart/2008/layout/LinedList"/>
    <dgm:cxn modelId="{FC2352E3-A554-BC49-AA4F-156A6EE4F4C1}" type="presParOf" srcId="{0B97DA36-796A-5E44-A3FD-9442C9C18C5E}" destId="{CF2286BC-202A-114A-9231-F87F7F6A8C04}" srcOrd="10" destOrd="0" presId="urn:microsoft.com/office/officeart/2008/layout/LinedList"/>
    <dgm:cxn modelId="{EB483863-4C82-EB47-8FC7-BE19345244EA}" type="presParOf" srcId="{0B97DA36-796A-5E44-A3FD-9442C9C18C5E}" destId="{4626C582-5536-4E4A-B64C-4E22F55FD35E}" srcOrd="11" destOrd="0" presId="urn:microsoft.com/office/officeart/2008/layout/LinedList"/>
    <dgm:cxn modelId="{C18B0C02-0DF3-6444-B0BA-179374130A32}" type="presParOf" srcId="{4626C582-5536-4E4A-B64C-4E22F55FD35E}" destId="{6F0A3FB6-FF4E-7B47-9BEE-E0367EDC460D}" srcOrd="0" destOrd="0" presId="urn:microsoft.com/office/officeart/2008/layout/LinedList"/>
    <dgm:cxn modelId="{C589D3A9-E68E-2544-AD96-3B7AC3FA4278}" type="presParOf" srcId="{4626C582-5536-4E4A-B64C-4E22F55FD35E}" destId="{8DB023B9-6795-4349-A2A5-F50B7B950261}" srcOrd="1" destOrd="0" presId="urn:microsoft.com/office/officeart/2008/layout/LinedList"/>
    <dgm:cxn modelId="{A9FBFDDE-8E0D-7E46-B87B-C9AEA1DEBE86}" type="presParOf" srcId="{0B97DA36-796A-5E44-A3FD-9442C9C18C5E}" destId="{EFAA4CF2-F97D-BF4A-B730-0302B87214D7}" srcOrd="12" destOrd="0" presId="urn:microsoft.com/office/officeart/2008/layout/LinedList"/>
    <dgm:cxn modelId="{F3E1034A-9D42-A542-880B-248CC2D6000C}" type="presParOf" srcId="{0B97DA36-796A-5E44-A3FD-9442C9C18C5E}" destId="{DF63CA32-8350-E349-BEE2-C63D4C8860D4}" srcOrd="13" destOrd="0" presId="urn:microsoft.com/office/officeart/2008/layout/LinedList"/>
    <dgm:cxn modelId="{33FDFAC9-5DB5-1C4E-A05E-DD61294504CE}" type="presParOf" srcId="{DF63CA32-8350-E349-BEE2-C63D4C8860D4}" destId="{3162A19C-B8D8-CC45-A7D8-A5F054D92FDA}" srcOrd="0" destOrd="0" presId="urn:microsoft.com/office/officeart/2008/layout/LinedList"/>
    <dgm:cxn modelId="{EADA693F-5868-7C4E-A038-533E4429D42C}" type="presParOf" srcId="{DF63CA32-8350-E349-BEE2-C63D4C8860D4}" destId="{9E4BF752-DFD0-5F46-8EFB-0781BFC06C9A}" srcOrd="1" destOrd="0" presId="urn:microsoft.com/office/officeart/2008/layout/LinedList"/>
    <dgm:cxn modelId="{04CB6210-715D-464C-94AB-EE2424C69715}" type="presParOf" srcId="{0B97DA36-796A-5E44-A3FD-9442C9C18C5E}" destId="{3CDDAEB5-8D66-664E-99E9-5F81A9B3BBD7}" srcOrd="14" destOrd="0" presId="urn:microsoft.com/office/officeart/2008/layout/LinedList"/>
    <dgm:cxn modelId="{0DD3DB8F-D8D1-A14C-AD20-E1FDC0DFF87A}" type="presParOf" srcId="{0B97DA36-796A-5E44-A3FD-9442C9C18C5E}" destId="{0D577450-3245-D047-8EA1-769B38F3B87D}" srcOrd="15" destOrd="0" presId="urn:microsoft.com/office/officeart/2008/layout/LinedList"/>
    <dgm:cxn modelId="{F2F9C427-4914-CA47-9047-A21D01B5B35A}" type="presParOf" srcId="{0D577450-3245-D047-8EA1-769B38F3B87D}" destId="{F50958BA-4594-7742-AD84-FB6D2EA8F8ED}" srcOrd="0" destOrd="0" presId="urn:microsoft.com/office/officeart/2008/layout/LinedList"/>
    <dgm:cxn modelId="{57EBE496-EC02-EB48-8FD3-6FBD80E629C4}" type="presParOf" srcId="{0D577450-3245-D047-8EA1-769B38F3B87D}" destId="{52B8BA9B-B04C-444A-972A-FF269A6DEDE1}" srcOrd="1" destOrd="0" presId="urn:microsoft.com/office/officeart/2008/layout/LinedList"/>
    <dgm:cxn modelId="{C15EA707-3EED-0746-AA26-B1A84B0B540C}" type="presParOf" srcId="{0B97DA36-796A-5E44-A3FD-9442C9C18C5E}" destId="{19884415-75D3-454F-8D50-5D939A313B7C}" srcOrd="16" destOrd="0" presId="urn:microsoft.com/office/officeart/2008/layout/LinedList"/>
    <dgm:cxn modelId="{EE81A71F-C483-DD42-A692-89B65E1BEDEA}" type="presParOf" srcId="{0B97DA36-796A-5E44-A3FD-9442C9C18C5E}" destId="{F5D4C94E-D6F0-D643-A5C1-8296958F5603}" srcOrd="17" destOrd="0" presId="urn:microsoft.com/office/officeart/2008/layout/LinedList"/>
    <dgm:cxn modelId="{B6001813-733C-DD4D-BCBD-6A94C7C76E54}" type="presParOf" srcId="{F5D4C94E-D6F0-D643-A5C1-8296958F5603}" destId="{D99D8937-9DBE-944B-A6F7-A0D37474C5FA}" srcOrd="0" destOrd="0" presId="urn:microsoft.com/office/officeart/2008/layout/LinedList"/>
    <dgm:cxn modelId="{8C55166D-BAC6-7D47-8AB9-F7759A141FF0}" type="presParOf" srcId="{F5D4C94E-D6F0-D643-A5C1-8296958F5603}" destId="{AE2B69D6-7052-BC4E-9652-076DE859D0BC}" srcOrd="1" destOrd="0" presId="urn:microsoft.com/office/officeart/2008/layout/LinedList"/>
    <dgm:cxn modelId="{1FF48BB5-4A79-7546-A5B5-923AAC744BD5}" type="presParOf" srcId="{0B97DA36-796A-5E44-A3FD-9442C9C18C5E}" destId="{3C44CCB6-B9BB-4346-9432-733DDA644ED9}" srcOrd="18" destOrd="0" presId="urn:microsoft.com/office/officeart/2008/layout/LinedList"/>
    <dgm:cxn modelId="{637A631F-3CA4-6942-8AB6-FAF0D6CD7AB7}" type="presParOf" srcId="{0B97DA36-796A-5E44-A3FD-9442C9C18C5E}" destId="{C8D583D0-2A3F-524E-9E55-7304BA872F36}" srcOrd="19" destOrd="0" presId="urn:microsoft.com/office/officeart/2008/layout/LinedList"/>
    <dgm:cxn modelId="{081E266B-F538-E748-8D2B-13D1B9B4160B}" type="presParOf" srcId="{C8D583D0-2A3F-524E-9E55-7304BA872F36}" destId="{F9A6AF4C-A882-CA46-BE2F-F66C69E56D9C}" srcOrd="0" destOrd="0" presId="urn:microsoft.com/office/officeart/2008/layout/LinedList"/>
    <dgm:cxn modelId="{DCD5A01F-BA3B-F145-A6AC-688318A06EE0}" type="presParOf" srcId="{C8D583D0-2A3F-524E-9E55-7304BA872F36}" destId="{0341A555-8394-1842-9525-FC8AD70D8128}" srcOrd="1" destOrd="0" presId="urn:microsoft.com/office/officeart/2008/layout/LinedList"/>
    <dgm:cxn modelId="{83F4121F-147D-2F42-83D9-E6BF2BE1C2BF}" type="presParOf" srcId="{0B97DA36-796A-5E44-A3FD-9442C9C18C5E}" destId="{5E6C96B9-A8F9-F745-A6CD-A2070AF62448}" srcOrd="20" destOrd="0" presId="urn:microsoft.com/office/officeart/2008/layout/LinedList"/>
    <dgm:cxn modelId="{A92BFB5C-8BCA-2D4A-B256-7BAC22D1557A}" type="presParOf" srcId="{0B97DA36-796A-5E44-A3FD-9442C9C18C5E}" destId="{7DCC84A4-BEE0-CC4F-B619-3DECE12715E2}" srcOrd="21" destOrd="0" presId="urn:microsoft.com/office/officeart/2008/layout/LinedList"/>
    <dgm:cxn modelId="{01D8DE9A-CD0F-D14A-B7D2-72602AA091B6}" type="presParOf" srcId="{7DCC84A4-BEE0-CC4F-B619-3DECE12715E2}" destId="{A8601CAE-B74F-2D42-884A-E5942B6EF9E1}" srcOrd="0" destOrd="0" presId="urn:microsoft.com/office/officeart/2008/layout/LinedList"/>
    <dgm:cxn modelId="{8F3968E4-4338-3D41-AA99-692FD559E969}" type="presParOf" srcId="{7DCC84A4-BEE0-CC4F-B619-3DECE12715E2}" destId="{B871599B-9149-3A46-A666-F87020D2CF83}" srcOrd="1" destOrd="0" presId="urn:microsoft.com/office/officeart/2008/layout/LinedList"/>
    <dgm:cxn modelId="{5B760C83-DCE7-EB43-B239-5BB0B32EB00F}" type="presParOf" srcId="{0B97DA36-796A-5E44-A3FD-9442C9C18C5E}" destId="{AC05E2AF-B0AB-7F48-B114-C7B491A972FD}" srcOrd="22" destOrd="0" presId="urn:microsoft.com/office/officeart/2008/layout/LinedList"/>
    <dgm:cxn modelId="{7F6A7747-36D9-F442-A437-EC7B5A900307}" type="presParOf" srcId="{0B97DA36-796A-5E44-A3FD-9442C9C18C5E}" destId="{A3A8BB62-2CED-F240-896B-B40FCB091319}" srcOrd="23" destOrd="0" presId="urn:microsoft.com/office/officeart/2008/layout/LinedList"/>
    <dgm:cxn modelId="{13144100-C5B7-F945-A62D-041F61A5EB70}" type="presParOf" srcId="{A3A8BB62-2CED-F240-896B-B40FCB091319}" destId="{11861115-290B-C640-8C1C-C95A86C3ECA6}" srcOrd="0" destOrd="0" presId="urn:microsoft.com/office/officeart/2008/layout/LinedList"/>
    <dgm:cxn modelId="{7F421830-233B-1344-AAB7-257C2134F45D}" type="presParOf" srcId="{A3A8BB62-2CED-F240-896B-B40FCB091319}" destId="{273149B0-2E72-F245-AD71-0E9555456C8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CDCA535-527B-43CA-911F-41AC1BC5A2A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0239973-32A3-4B08-8329-9B54CD4B296E}">
      <dgm:prSet/>
      <dgm:spPr/>
      <dgm:t>
        <a:bodyPr/>
        <a:lstStyle/>
        <a:p>
          <a:r>
            <a:rPr lang="en-US"/>
            <a:t>List A= { 8, 4, 2, 1}     //assume indexing start from 0</a:t>
          </a:r>
        </a:p>
      </dgm:t>
    </dgm:pt>
    <dgm:pt modelId="{26B657EB-1093-4B95-9E02-662C2DA90F1F}" type="parTrans" cxnId="{CB7E4C4B-03D0-4005-8C04-F024CADE4253}">
      <dgm:prSet/>
      <dgm:spPr/>
      <dgm:t>
        <a:bodyPr/>
        <a:lstStyle/>
        <a:p>
          <a:endParaRPr lang="en-US"/>
        </a:p>
      </dgm:t>
    </dgm:pt>
    <dgm:pt modelId="{792E8990-022E-49D0-897C-7347A1C3D4CF}" type="sibTrans" cxnId="{CB7E4C4B-03D0-4005-8C04-F024CADE4253}">
      <dgm:prSet/>
      <dgm:spPr/>
      <dgm:t>
        <a:bodyPr/>
        <a:lstStyle/>
        <a:p>
          <a:endParaRPr lang="en-US"/>
        </a:p>
      </dgm:t>
    </dgm:pt>
    <dgm:pt modelId="{EE72D829-3A22-4377-995E-F9890FA8542B}">
      <dgm:prSet/>
      <dgm:spPr/>
      <dgm:t>
        <a:bodyPr/>
        <a:lstStyle/>
        <a:p>
          <a:r>
            <a:rPr lang="en-US"/>
            <a:t>the key = 4, index = 1 and position =1</a:t>
          </a:r>
        </a:p>
      </dgm:t>
    </dgm:pt>
    <dgm:pt modelId="{6433C835-1F46-487A-915C-A44D63710E6E}" type="parTrans" cxnId="{8DA19FC7-2ECC-4249-B045-752ADA7F2CEB}">
      <dgm:prSet/>
      <dgm:spPr/>
      <dgm:t>
        <a:bodyPr/>
        <a:lstStyle/>
        <a:p>
          <a:endParaRPr lang="en-US"/>
        </a:p>
      </dgm:t>
    </dgm:pt>
    <dgm:pt modelId="{73840B45-41E5-4DD4-B8B4-05431EF4A8E6}" type="sibTrans" cxnId="{8DA19FC7-2ECC-4249-B045-752ADA7F2CEB}">
      <dgm:prSet/>
      <dgm:spPr/>
      <dgm:t>
        <a:bodyPr/>
        <a:lstStyle/>
        <a:p>
          <a:endParaRPr lang="en-US"/>
        </a:p>
      </dgm:t>
    </dgm:pt>
    <dgm:pt modelId="{D413535F-3B18-4224-9E8F-AA12869B467F}">
      <dgm:prSet/>
      <dgm:spPr/>
      <dgm:t>
        <a:bodyPr/>
        <a:lstStyle/>
        <a:p>
          <a:r>
            <a:rPr lang="en-US"/>
            <a:t>4 &lt; 8 and position &gt; 0 so the while loop shifts 8 into the 4’s position.  A= 8,8,2,1 then position-- so now position =0. The while loop stops.</a:t>
          </a:r>
        </a:p>
      </dgm:t>
    </dgm:pt>
    <dgm:pt modelId="{F083DBD4-6DEB-4C58-9CB9-F2DF7338272E}" type="parTrans" cxnId="{B45B8CA9-1233-4846-8EC7-A5E2587A8480}">
      <dgm:prSet/>
      <dgm:spPr/>
      <dgm:t>
        <a:bodyPr/>
        <a:lstStyle/>
        <a:p>
          <a:endParaRPr lang="en-US"/>
        </a:p>
      </dgm:t>
    </dgm:pt>
    <dgm:pt modelId="{2FBCC3F4-CD7F-49A0-BEC8-1ADB07354222}" type="sibTrans" cxnId="{B45B8CA9-1233-4846-8EC7-A5E2587A8480}">
      <dgm:prSet/>
      <dgm:spPr/>
      <dgm:t>
        <a:bodyPr/>
        <a:lstStyle/>
        <a:p>
          <a:endParaRPr lang="en-US"/>
        </a:p>
      </dgm:t>
    </dgm:pt>
    <dgm:pt modelId="{FD75098C-9396-4961-83E9-766AB258DC4D}">
      <dgm:prSet/>
      <dgm:spPr/>
      <dgm:t>
        <a:bodyPr/>
        <a:lstStyle/>
        <a:p>
          <a:r>
            <a:rPr lang="en-US"/>
            <a:t>key (4) gets assigned to A[position] so A = {4, 8, 2, 1}</a:t>
          </a:r>
        </a:p>
      </dgm:t>
    </dgm:pt>
    <dgm:pt modelId="{8F549560-A014-4291-B592-D7EC76406A23}" type="parTrans" cxnId="{F0C9E873-7CAB-49A0-ADFC-A95E178574F0}">
      <dgm:prSet/>
      <dgm:spPr/>
      <dgm:t>
        <a:bodyPr/>
        <a:lstStyle/>
        <a:p>
          <a:endParaRPr lang="en-US"/>
        </a:p>
      </dgm:t>
    </dgm:pt>
    <dgm:pt modelId="{3577D766-9D41-4727-A936-3711C82D234C}" type="sibTrans" cxnId="{F0C9E873-7CAB-49A0-ADFC-A95E178574F0}">
      <dgm:prSet/>
      <dgm:spPr/>
      <dgm:t>
        <a:bodyPr/>
        <a:lstStyle/>
        <a:p>
          <a:endParaRPr lang="en-US"/>
        </a:p>
      </dgm:t>
    </dgm:pt>
    <dgm:pt modelId="{805B993C-55AE-4492-8077-0514F7D5D11F}">
      <dgm:prSet/>
      <dgm:spPr/>
      <dgm:t>
        <a:bodyPr/>
        <a:lstStyle/>
        <a:p>
          <a:r>
            <a:rPr lang="en-US"/>
            <a:t>Now index goes to 2, key =2 and position =2</a:t>
          </a:r>
        </a:p>
      </dgm:t>
    </dgm:pt>
    <dgm:pt modelId="{FDB5CA16-6D4E-43EC-AED4-CECEAC1D6CAE}" type="parTrans" cxnId="{62E67D93-61EC-4616-AEC7-C560293F0DE7}">
      <dgm:prSet/>
      <dgm:spPr/>
      <dgm:t>
        <a:bodyPr/>
        <a:lstStyle/>
        <a:p>
          <a:endParaRPr lang="en-US"/>
        </a:p>
      </dgm:t>
    </dgm:pt>
    <dgm:pt modelId="{AF14691C-B0B0-4235-A6B1-5CB47539D2EE}" type="sibTrans" cxnId="{62E67D93-61EC-4616-AEC7-C560293F0DE7}">
      <dgm:prSet/>
      <dgm:spPr/>
      <dgm:t>
        <a:bodyPr/>
        <a:lstStyle/>
        <a:p>
          <a:endParaRPr lang="en-US"/>
        </a:p>
      </dgm:t>
    </dgm:pt>
    <dgm:pt modelId="{EA413D06-E5A0-492E-B898-FCF267A6F068}">
      <dgm:prSet/>
      <dgm:spPr/>
      <dgm:t>
        <a:bodyPr/>
        <a:lstStyle/>
        <a:p>
          <a:r>
            <a:rPr lang="en-US"/>
            <a:t>2 &lt; 8 and position &gt; 0 so the while loops shifts 8 into the 2’s position.  A = 4, 8, 8, 1 then position-- so now position =1. The while loop continues.</a:t>
          </a:r>
        </a:p>
      </dgm:t>
    </dgm:pt>
    <dgm:pt modelId="{4C7E7236-E6A5-4DF1-80CF-701090DF304A}" type="parTrans" cxnId="{DF977FA0-D7A4-4589-9356-7C8E4A8368F9}">
      <dgm:prSet/>
      <dgm:spPr/>
      <dgm:t>
        <a:bodyPr/>
        <a:lstStyle/>
        <a:p>
          <a:endParaRPr lang="en-US"/>
        </a:p>
      </dgm:t>
    </dgm:pt>
    <dgm:pt modelId="{924C4AE6-AAE1-45F9-9EE8-90291DB9F8A7}" type="sibTrans" cxnId="{DF977FA0-D7A4-4589-9356-7C8E4A8368F9}">
      <dgm:prSet/>
      <dgm:spPr/>
      <dgm:t>
        <a:bodyPr/>
        <a:lstStyle/>
        <a:p>
          <a:endParaRPr lang="en-US"/>
        </a:p>
      </dgm:t>
    </dgm:pt>
    <dgm:pt modelId="{60D44137-F25F-4BD1-A785-FB998DEC305B}">
      <dgm:prSet/>
      <dgm:spPr/>
      <dgm:t>
        <a:bodyPr/>
        <a:lstStyle/>
        <a:p>
          <a:r>
            <a:rPr lang="en-US"/>
            <a:t>2&lt; 4 so the while loops shifts 4 into the first 8’s position. </a:t>
          </a:r>
          <a:br>
            <a:rPr lang="en-US"/>
          </a:br>
          <a:r>
            <a:rPr lang="en-US"/>
            <a:t>A = 4, 4, 8, 1, position -- so now position=0, the while loop ends</a:t>
          </a:r>
        </a:p>
      </dgm:t>
    </dgm:pt>
    <dgm:pt modelId="{76B54F32-275B-4646-AF48-FF5BF4334DD8}" type="parTrans" cxnId="{846C88E9-A039-4756-B4DA-3298578FA1A1}">
      <dgm:prSet/>
      <dgm:spPr/>
      <dgm:t>
        <a:bodyPr/>
        <a:lstStyle/>
        <a:p>
          <a:endParaRPr lang="en-US"/>
        </a:p>
      </dgm:t>
    </dgm:pt>
    <dgm:pt modelId="{31D558A8-C833-412A-8CEE-B035B5FFF3E3}" type="sibTrans" cxnId="{846C88E9-A039-4756-B4DA-3298578FA1A1}">
      <dgm:prSet/>
      <dgm:spPr/>
      <dgm:t>
        <a:bodyPr/>
        <a:lstStyle/>
        <a:p>
          <a:endParaRPr lang="en-US"/>
        </a:p>
      </dgm:t>
    </dgm:pt>
    <dgm:pt modelId="{7B836F8C-461A-4574-82F5-9FF679F8BDEB}">
      <dgm:prSet/>
      <dgm:spPr/>
      <dgm:t>
        <a:bodyPr/>
        <a:lstStyle/>
        <a:p>
          <a:r>
            <a:rPr lang="en-US"/>
            <a:t>key (2) gets assigned to A[position] so A = {2, 4, 8, 1}</a:t>
          </a:r>
        </a:p>
      </dgm:t>
    </dgm:pt>
    <dgm:pt modelId="{BD411005-4126-4AE8-8B9C-47B10444CBB4}" type="parTrans" cxnId="{ABF7EF11-A969-45DC-BC3A-9B57BAA642D1}">
      <dgm:prSet/>
      <dgm:spPr/>
      <dgm:t>
        <a:bodyPr/>
        <a:lstStyle/>
        <a:p>
          <a:endParaRPr lang="en-US"/>
        </a:p>
      </dgm:t>
    </dgm:pt>
    <dgm:pt modelId="{97966402-757F-4825-BF55-4FE5D7DC17E3}" type="sibTrans" cxnId="{ABF7EF11-A969-45DC-BC3A-9B57BAA642D1}">
      <dgm:prSet/>
      <dgm:spPr/>
      <dgm:t>
        <a:bodyPr/>
        <a:lstStyle/>
        <a:p>
          <a:endParaRPr lang="en-US"/>
        </a:p>
      </dgm:t>
    </dgm:pt>
    <dgm:pt modelId="{002B822F-3EAF-486F-8F4C-7E3B675200B3}">
      <dgm:prSet/>
      <dgm:spPr/>
      <dgm:t>
        <a:bodyPr/>
        <a:lstStyle/>
        <a:p>
          <a:r>
            <a:rPr lang="en-US"/>
            <a:t>Then one more pass with 1, shifting 8, 4, 2 right 1 space each so then A = {1, 2, 4, 8}</a:t>
          </a:r>
        </a:p>
      </dgm:t>
    </dgm:pt>
    <dgm:pt modelId="{EDC5BD44-3FEF-4CFA-8E5F-897D071D7B61}" type="parTrans" cxnId="{C6678DF2-D5FD-44ED-AA65-AA35C6F51902}">
      <dgm:prSet/>
      <dgm:spPr/>
      <dgm:t>
        <a:bodyPr/>
        <a:lstStyle/>
        <a:p>
          <a:endParaRPr lang="en-US"/>
        </a:p>
      </dgm:t>
    </dgm:pt>
    <dgm:pt modelId="{7B740C9E-CB31-48DC-8373-636951EB53AD}" type="sibTrans" cxnId="{C6678DF2-D5FD-44ED-AA65-AA35C6F51902}">
      <dgm:prSet/>
      <dgm:spPr/>
      <dgm:t>
        <a:bodyPr/>
        <a:lstStyle/>
        <a:p>
          <a:endParaRPr lang="en-US"/>
        </a:p>
      </dgm:t>
    </dgm:pt>
    <dgm:pt modelId="{688C71AF-FE38-AC40-A191-9ADD397DB128}" type="pres">
      <dgm:prSet presAssocID="{3CDCA535-527B-43CA-911F-41AC1BC5A2A5}" presName="linear" presStyleCnt="0">
        <dgm:presLayoutVars>
          <dgm:animLvl val="lvl"/>
          <dgm:resizeHandles val="exact"/>
        </dgm:presLayoutVars>
      </dgm:prSet>
      <dgm:spPr/>
    </dgm:pt>
    <dgm:pt modelId="{0A66FFE3-10FF-6246-AE41-93DBFF5CA1AF}" type="pres">
      <dgm:prSet presAssocID="{A0239973-32A3-4B08-8329-9B54CD4B296E}" presName="parentText" presStyleLbl="node1" presStyleIdx="0" presStyleCnt="3">
        <dgm:presLayoutVars>
          <dgm:chMax val="0"/>
          <dgm:bulletEnabled val="1"/>
        </dgm:presLayoutVars>
      </dgm:prSet>
      <dgm:spPr/>
    </dgm:pt>
    <dgm:pt modelId="{BA21D653-D1C4-5743-B6AE-D2C1C68B34F8}" type="pres">
      <dgm:prSet presAssocID="{A0239973-32A3-4B08-8329-9B54CD4B296E}" presName="childText" presStyleLbl="revTx" presStyleIdx="0" presStyleCnt="2">
        <dgm:presLayoutVars>
          <dgm:bulletEnabled val="1"/>
        </dgm:presLayoutVars>
      </dgm:prSet>
      <dgm:spPr/>
    </dgm:pt>
    <dgm:pt modelId="{CFDF4C5C-8524-8242-9778-E3985893A918}" type="pres">
      <dgm:prSet presAssocID="{805B993C-55AE-4492-8077-0514F7D5D11F}" presName="parentText" presStyleLbl="node1" presStyleIdx="1" presStyleCnt="3">
        <dgm:presLayoutVars>
          <dgm:chMax val="0"/>
          <dgm:bulletEnabled val="1"/>
        </dgm:presLayoutVars>
      </dgm:prSet>
      <dgm:spPr/>
    </dgm:pt>
    <dgm:pt modelId="{39BE1FA1-44D3-374B-A75B-2EE855B76B80}" type="pres">
      <dgm:prSet presAssocID="{805B993C-55AE-4492-8077-0514F7D5D11F}" presName="childText" presStyleLbl="revTx" presStyleIdx="1" presStyleCnt="2">
        <dgm:presLayoutVars>
          <dgm:bulletEnabled val="1"/>
        </dgm:presLayoutVars>
      </dgm:prSet>
      <dgm:spPr/>
    </dgm:pt>
    <dgm:pt modelId="{6052BD1F-489B-E245-9222-E77EAC1DCB44}" type="pres">
      <dgm:prSet presAssocID="{002B822F-3EAF-486F-8F4C-7E3B675200B3}" presName="parentText" presStyleLbl="node1" presStyleIdx="2" presStyleCnt="3">
        <dgm:presLayoutVars>
          <dgm:chMax val="0"/>
          <dgm:bulletEnabled val="1"/>
        </dgm:presLayoutVars>
      </dgm:prSet>
      <dgm:spPr/>
    </dgm:pt>
  </dgm:ptLst>
  <dgm:cxnLst>
    <dgm:cxn modelId="{407D030C-B2AE-4345-8AEA-940CCAFFCA1A}" type="presOf" srcId="{805B993C-55AE-4492-8077-0514F7D5D11F}" destId="{CFDF4C5C-8524-8242-9778-E3985893A918}" srcOrd="0" destOrd="0" presId="urn:microsoft.com/office/officeart/2005/8/layout/vList2"/>
    <dgm:cxn modelId="{06DBD710-CFFC-4D4C-9259-4DD71A8E10D6}" type="presOf" srcId="{60D44137-F25F-4BD1-A785-FB998DEC305B}" destId="{39BE1FA1-44D3-374B-A75B-2EE855B76B80}" srcOrd="0" destOrd="1" presId="urn:microsoft.com/office/officeart/2005/8/layout/vList2"/>
    <dgm:cxn modelId="{ABF7EF11-A969-45DC-BC3A-9B57BAA642D1}" srcId="{805B993C-55AE-4492-8077-0514F7D5D11F}" destId="{7B836F8C-461A-4574-82F5-9FF679F8BDEB}" srcOrd="2" destOrd="0" parTransId="{BD411005-4126-4AE8-8B9C-47B10444CBB4}" sibTransId="{97966402-757F-4825-BF55-4FE5D7DC17E3}"/>
    <dgm:cxn modelId="{858EF414-ADF6-544F-A081-BEA3F79B5CE7}" type="presOf" srcId="{FD75098C-9396-4961-83E9-766AB258DC4D}" destId="{BA21D653-D1C4-5743-B6AE-D2C1C68B34F8}" srcOrd="0" destOrd="2" presId="urn:microsoft.com/office/officeart/2005/8/layout/vList2"/>
    <dgm:cxn modelId="{EAC60237-12E8-BC45-89E1-FE4E3129BC13}" type="presOf" srcId="{A0239973-32A3-4B08-8329-9B54CD4B296E}" destId="{0A66FFE3-10FF-6246-AE41-93DBFF5CA1AF}" srcOrd="0" destOrd="0" presId="urn:microsoft.com/office/officeart/2005/8/layout/vList2"/>
    <dgm:cxn modelId="{484B253C-6E81-F649-841C-62583A72E50C}" type="presOf" srcId="{D413535F-3B18-4224-9E8F-AA12869B467F}" destId="{BA21D653-D1C4-5743-B6AE-D2C1C68B34F8}" srcOrd="0" destOrd="1" presId="urn:microsoft.com/office/officeart/2005/8/layout/vList2"/>
    <dgm:cxn modelId="{ED99C33C-1ED5-754C-B518-12F499D254B7}" type="presOf" srcId="{EA413D06-E5A0-492E-B898-FCF267A6F068}" destId="{39BE1FA1-44D3-374B-A75B-2EE855B76B80}" srcOrd="0" destOrd="0" presId="urn:microsoft.com/office/officeart/2005/8/layout/vList2"/>
    <dgm:cxn modelId="{CB7E4C4B-03D0-4005-8C04-F024CADE4253}" srcId="{3CDCA535-527B-43CA-911F-41AC1BC5A2A5}" destId="{A0239973-32A3-4B08-8329-9B54CD4B296E}" srcOrd="0" destOrd="0" parTransId="{26B657EB-1093-4B95-9E02-662C2DA90F1F}" sibTransId="{792E8990-022E-49D0-897C-7347A1C3D4CF}"/>
    <dgm:cxn modelId="{1752DA54-6346-694F-BB75-7F4D19F19BA0}" type="presOf" srcId="{EE72D829-3A22-4377-995E-F9890FA8542B}" destId="{BA21D653-D1C4-5743-B6AE-D2C1C68B34F8}" srcOrd="0" destOrd="0" presId="urn:microsoft.com/office/officeart/2005/8/layout/vList2"/>
    <dgm:cxn modelId="{F0C9E873-7CAB-49A0-ADFC-A95E178574F0}" srcId="{A0239973-32A3-4B08-8329-9B54CD4B296E}" destId="{FD75098C-9396-4961-83E9-766AB258DC4D}" srcOrd="2" destOrd="0" parTransId="{8F549560-A014-4291-B592-D7EC76406A23}" sibTransId="{3577D766-9D41-4727-A936-3711C82D234C}"/>
    <dgm:cxn modelId="{7A70E778-099F-B243-9759-77F87659B214}" type="presOf" srcId="{3CDCA535-527B-43CA-911F-41AC1BC5A2A5}" destId="{688C71AF-FE38-AC40-A191-9ADD397DB128}" srcOrd="0" destOrd="0" presId="urn:microsoft.com/office/officeart/2005/8/layout/vList2"/>
    <dgm:cxn modelId="{B792C790-E3A6-2B48-96C4-C64353D88FF2}" type="presOf" srcId="{002B822F-3EAF-486F-8F4C-7E3B675200B3}" destId="{6052BD1F-489B-E245-9222-E77EAC1DCB44}" srcOrd="0" destOrd="0" presId="urn:microsoft.com/office/officeart/2005/8/layout/vList2"/>
    <dgm:cxn modelId="{62E67D93-61EC-4616-AEC7-C560293F0DE7}" srcId="{3CDCA535-527B-43CA-911F-41AC1BC5A2A5}" destId="{805B993C-55AE-4492-8077-0514F7D5D11F}" srcOrd="1" destOrd="0" parTransId="{FDB5CA16-6D4E-43EC-AED4-CECEAC1D6CAE}" sibTransId="{AF14691C-B0B0-4235-A6B1-5CB47539D2EE}"/>
    <dgm:cxn modelId="{DF977FA0-D7A4-4589-9356-7C8E4A8368F9}" srcId="{805B993C-55AE-4492-8077-0514F7D5D11F}" destId="{EA413D06-E5A0-492E-B898-FCF267A6F068}" srcOrd="0" destOrd="0" parTransId="{4C7E7236-E6A5-4DF1-80CF-701090DF304A}" sibTransId="{924C4AE6-AAE1-45F9-9EE8-90291DB9F8A7}"/>
    <dgm:cxn modelId="{B45B8CA9-1233-4846-8EC7-A5E2587A8480}" srcId="{A0239973-32A3-4B08-8329-9B54CD4B296E}" destId="{D413535F-3B18-4224-9E8F-AA12869B467F}" srcOrd="1" destOrd="0" parTransId="{F083DBD4-6DEB-4C58-9CB9-F2DF7338272E}" sibTransId="{2FBCC3F4-CD7F-49A0-BEC8-1ADB07354222}"/>
    <dgm:cxn modelId="{7256B1AE-6F46-594F-A020-B42D041B3738}" type="presOf" srcId="{7B836F8C-461A-4574-82F5-9FF679F8BDEB}" destId="{39BE1FA1-44D3-374B-A75B-2EE855B76B80}" srcOrd="0" destOrd="2" presId="urn:microsoft.com/office/officeart/2005/8/layout/vList2"/>
    <dgm:cxn modelId="{8DA19FC7-2ECC-4249-B045-752ADA7F2CEB}" srcId="{A0239973-32A3-4B08-8329-9B54CD4B296E}" destId="{EE72D829-3A22-4377-995E-F9890FA8542B}" srcOrd="0" destOrd="0" parTransId="{6433C835-1F46-487A-915C-A44D63710E6E}" sibTransId="{73840B45-41E5-4DD4-B8B4-05431EF4A8E6}"/>
    <dgm:cxn modelId="{846C88E9-A039-4756-B4DA-3298578FA1A1}" srcId="{805B993C-55AE-4492-8077-0514F7D5D11F}" destId="{60D44137-F25F-4BD1-A785-FB998DEC305B}" srcOrd="1" destOrd="0" parTransId="{76B54F32-275B-4646-AF48-FF5BF4334DD8}" sibTransId="{31D558A8-C833-412A-8CEE-B035B5FFF3E3}"/>
    <dgm:cxn modelId="{C6678DF2-D5FD-44ED-AA65-AA35C6F51902}" srcId="{3CDCA535-527B-43CA-911F-41AC1BC5A2A5}" destId="{002B822F-3EAF-486F-8F4C-7E3B675200B3}" srcOrd="2" destOrd="0" parTransId="{EDC5BD44-3FEF-4CFA-8E5F-897D071D7B61}" sibTransId="{7B740C9E-CB31-48DC-8373-636951EB53AD}"/>
    <dgm:cxn modelId="{F30A19BF-5130-3C45-84C9-2CDF44433D3A}" type="presParOf" srcId="{688C71AF-FE38-AC40-A191-9ADD397DB128}" destId="{0A66FFE3-10FF-6246-AE41-93DBFF5CA1AF}" srcOrd="0" destOrd="0" presId="urn:microsoft.com/office/officeart/2005/8/layout/vList2"/>
    <dgm:cxn modelId="{B8FF3356-3397-334F-978B-26688C4E95DD}" type="presParOf" srcId="{688C71AF-FE38-AC40-A191-9ADD397DB128}" destId="{BA21D653-D1C4-5743-B6AE-D2C1C68B34F8}" srcOrd="1" destOrd="0" presId="urn:microsoft.com/office/officeart/2005/8/layout/vList2"/>
    <dgm:cxn modelId="{DCDEE789-EDC4-EB44-9762-DA405173FF13}" type="presParOf" srcId="{688C71AF-FE38-AC40-A191-9ADD397DB128}" destId="{CFDF4C5C-8524-8242-9778-E3985893A918}" srcOrd="2" destOrd="0" presId="urn:microsoft.com/office/officeart/2005/8/layout/vList2"/>
    <dgm:cxn modelId="{CE00BC62-EC3C-BE43-880A-420B10F6E22D}" type="presParOf" srcId="{688C71AF-FE38-AC40-A191-9ADD397DB128}" destId="{39BE1FA1-44D3-374B-A75B-2EE855B76B80}" srcOrd="3" destOrd="0" presId="urn:microsoft.com/office/officeart/2005/8/layout/vList2"/>
    <dgm:cxn modelId="{B0A5D830-AC05-5642-B5AB-4E465CE67357}" type="presParOf" srcId="{688C71AF-FE38-AC40-A191-9ADD397DB128}" destId="{6052BD1F-489B-E245-9222-E77EAC1DCB4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732F73-4C2D-4A95-A936-91D215531C7E}">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22E804-7A42-4F6B-9930-DDCD333082F3}">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1A2318-0AED-4C19-B09D-44F27A2CAA46}">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US" sz="2500" kern="1200"/>
            <a:t>There are a number of different ways in which order can be enforced for each data structure considered</a:t>
          </a:r>
        </a:p>
      </dsp:txBody>
      <dsp:txXfrm>
        <a:off x="1435590" y="531"/>
        <a:ext cx="9080009" cy="1242935"/>
      </dsp:txXfrm>
    </dsp:sp>
    <dsp:sp modelId="{943A5B38-D45A-45BE-A0F2-E4ACFAE75147}">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1B4788-041A-4505-BC41-34AFDA891BF4}">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A1BD4D-326B-4CD3-9963-84A81D0C31A8}">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US" sz="2500" kern="1200"/>
            <a:t>The most common approach to enforcing an order rule in computer science is through the principle of sorting</a:t>
          </a:r>
        </a:p>
      </dsp:txBody>
      <dsp:txXfrm>
        <a:off x="1435590" y="1554201"/>
        <a:ext cx="9080009" cy="1242935"/>
      </dsp:txXfrm>
    </dsp:sp>
    <dsp:sp modelId="{50072B41-1A41-4AD0-809C-19288D375D47}">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772E81-384C-40F5-8251-BD26B2852437}">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E58A69-17E0-45C7-8963-6F225F3ED156}">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US" sz="2500" kern="1200"/>
            <a:t>To sort the elements of data in a collection we employ a sorting algorithm</a:t>
          </a:r>
        </a:p>
      </dsp:txBody>
      <dsp:txXfrm>
        <a:off x="1435590" y="3107870"/>
        <a:ext cx="9080009"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B8D7A-23CD-E541-8D87-DF1EB19AEEFE}">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DBD118-7F2D-8543-B93A-08FDF5F56133}">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kern="1200"/>
            <a:t>Selection Sort Method</a:t>
          </a:r>
        </a:p>
      </dsp:txBody>
      <dsp:txXfrm>
        <a:off x="0" y="0"/>
        <a:ext cx="10515600" cy="1087834"/>
      </dsp:txXfrm>
    </dsp:sp>
    <dsp:sp modelId="{4DD5531B-4449-804B-8A13-0E652DC9D49C}">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0E1219-848E-3141-A2F2-63231103BFCE}">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kern="1200"/>
            <a:t>Insertion Sort Method</a:t>
          </a:r>
        </a:p>
      </dsp:txBody>
      <dsp:txXfrm>
        <a:off x="0" y="1087834"/>
        <a:ext cx="10515600" cy="1087834"/>
      </dsp:txXfrm>
    </dsp:sp>
    <dsp:sp modelId="{0240587D-6CB5-C540-8A6B-A7C4522FC187}">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88897B-4AA2-2D41-B5DA-43598FDD73FB}">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kern="1200"/>
            <a:t>Bubble Sort Method (Research on your own.)</a:t>
          </a:r>
        </a:p>
      </dsp:txBody>
      <dsp:txXfrm>
        <a:off x="0" y="2175669"/>
        <a:ext cx="10515600" cy="1087834"/>
      </dsp:txXfrm>
    </dsp:sp>
    <dsp:sp modelId="{FF1BB2E7-5FC7-3843-AB6C-D4BC7BFA28C1}">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AF0104-6CF9-A74A-99BD-1F2D8ACD411E}">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kern="1200"/>
            <a:t>Quicksort Method</a:t>
          </a:r>
        </a:p>
      </dsp:txBody>
      <dsp:txXfrm>
        <a:off x="0" y="3263503"/>
        <a:ext cx="10515600" cy="10878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6893D7-A002-0344-8365-0F1324B32F6E}">
      <dsp:nvSpPr>
        <dsp:cNvPr id="0" name=""/>
        <dsp:cNvSpPr/>
      </dsp:nvSpPr>
      <dsp:spPr>
        <a:xfrm>
          <a:off x="0" y="72329"/>
          <a:ext cx="5811128" cy="27120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This is a simplistic sort to implement with very little complexity in the code provided</a:t>
          </a:r>
        </a:p>
      </dsp:txBody>
      <dsp:txXfrm>
        <a:off x="132392" y="204721"/>
        <a:ext cx="5546344" cy="2447275"/>
      </dsp:txXfrm>
    </dsp:sp>
    <dsp:sp modelId="{8491FD32-DCF2-0343-82FE-6BD8EDAAC686}">
      <dsp:nvSpPr>
        <dsp:cNvPr id="0" name=""/>
        <dsp:cNvSpPr/>
      </dsp:nvSpPr>
      <dsp:spPr>
        <a:xfrm>
          <a:off x="0" y="2893829"/>
          <a:ext cx="5811128" cy="271205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This algorithm runs in O(n</a:t>
          </a:r>
          <a:r>
            <a:rPr lang="en-US" sz="3800" kern="1200" baseline="30000"/>
            <a:t>2</a:t>
          </a:r>
          <a:r>
            <a:rPr lang="en-US" sz="3800" kern="1200"/>
            <a:t>) time rendering it rather inefficient for very large collections of data.</a:t>
          </a:r>
        </a:p>
      </dsp:txBody>
      <dsp:txXfrm>
        <a:off x="132392" y="3026221"/>
        <a:ext cx="5546344" cy="24472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0B53E-66B1-490B-9FA4-F9A4B047F07D}">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CF30FB-B299-4E82-B554-6113B9A1820A}">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8B9979-EA77-4DBB-8009-2EF2F4298953}">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Bubble sort repeatedly pair-wise examine elements and </a:t>
          </a:r>
          <a:r>
            <a:rPr lang="en-US" sz="2100" u="sng" kern="1200"/>
            <a:t>swap them</a:t>
          </a:r>
          <a:r>
            <a:rPr lang="en-US" sz="2100" kern="1200"/>
            <a:t> if needed</a:t>
          </a:r>
        </a:p>
      </dsp:txBody>
      <dsp:txXfrm>
        <a:off x="1834517" y="469890"/>
        <a:ext cx="3148942" cy="1335915"/>
      </dsp:txXfrm>
    </dsp:sp>
    <dsp:sp modelId="{5126FD9D-0766-412B-B9A2-606208C0CF4B}">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36095D-F0E5-4F8F-BEF9-5F4DC4F8FA97}">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BE8F69-BAC9-4B70-93C3-9FE670E9599D}">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This process “bubbles” elements to their correct positions in the list, thus called “Bubble” sort</a:t>
          </a:r>
        </a:p>
      </dsp:txBody>
      <dsp:txXfrm>
        <a:off x="7154322" y="469890"/>
        <a:ext cx="3148942" cy="1335915"/>
      </dsp:txXfrm>
    </dsp:sp>
    <dsp:sp modelId="{EBB58182-914D-4189-9246-33C095320149}">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FB3299-24E9-4CB6-8F69-F55E0FF777E0}">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3CB77A-9F69-46AD-B131-EFF54FFC5BFB}">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These sorts are slow due the high number of comparisons and swaps it makes to sort the list.</a:t>
          </a:r>
        </a:p>
      </dsp:txBody>
      <dsp:txXfrm>
        <a:off x="1834517" y="2545532"/>
        <a:ext cx="3148942" cy="1335915"/>
      </dsp:txXfrm>
    </dsp:sp>
    <dsp:sp modelId="{EE4B6E06-BC63-4479-9025-0A491CCAAF2C}">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AAD9B5-E4AC-47FB-A87C-4AD4EB9CC594}">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50982A-8134-40E9-ADAB-5F52D1C8FCDC}">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Referred to as simple sort algorithms</a:t>
          </a:r>
        </a:p>
      </dsp:txBody>
      <dsp:txXfrm>
        <a:off x="7154322" y="2545532"/>
        <a:ext cx="3148942" cy="13359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65DF44-9D87-4942-88B3-0F06336EBD0F}">
      <dsp:nvSpPr>
        <dsp:cNvPr id="0" name=""/>
        <dsp:cNvSpPr/>
      </dsp:nvSpPr>
      <dsp:spPr>
        <a:xfrm>
          <a:off x="679050" y="578168"/>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FC3C5E-467C-47BF-B33E-85A8F6F6E79C}">
      <dsp:nvSpPr>
        <dsp:cNvPr id="0" name=""/>
        <dsp:cNvSpPr/>
      </dsp:nvSpPr>
      <dsp:spPr>
        <a:xfrm>
          <a:off x="1081237" y="9803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2420BE-13DC-423E-8D21-E125A9C25633}">
      <dsp:nvSpPr>
        <dsp:cNvPr id="0" name=""/>
        <dsp:cNvSpPr/>
      </dsp:nvSpPr>
      <dsp:spPr>
        <a:xfrm>
          <a:off x="75768"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The bubble sort is simplistic in its implementation</a:t>
          </a:r>
        </a:p>
      </dsp:txBody>
      <dsp:txXfrm>
        <a:off x="75768" y="3053169"/>
        <a:ext cx="3093750" cy="720000"/>
      </dsp:txXfrm>
    </dsp:sp>
    <dsp:sp modelId="{A6C33CA8-2CBB-4663-8478-95AA5E1C8FC2}">
      <dsp:nvSpPr>
        <dsp:cNvPr id="0" name=""/>
        <dsp:cNvSpPr/>
      </dsp:nvSpPr>
      <dsp:spPr>
        <a:xfrm>
          <a:off x="4314206" y="578168"/>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60746A-57A5-472A-8307-7ECAE9EE86F4}">
      <dsp:nvSpPr>
        <dsp:cNvPr id="0" name=""/>
        <dsp:cNvSpPr/>
      </dsp:nvSpPr>
      <dsp:spPr>
        <a:xfrm>
          <a:off x="4716393" y="98035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41A980-82BB-475E-8608-DD727BF95760}">
      <dsp:nvSpPr>
        <dsp:cNvPr id="0" name=""/>
        <dsp:cNvSpPr/>
      </dsp:nvSpPr>
      <dsp:spPr>
        <a:xfrm>
          <a:off x="3710925"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Whilst it is a simple algorithm it is rather inefficient having algorithmic time of O(n</a:t>
          </a:r>
          <a:r>
            <a:rPr lang="en-US" sz="1700" kern="1200" baseline="30000"/>
            <a:t>2</a:t>
          </a:r>
          <a:r>
            <a:rPr lang="en-US" sz="1700" kern="1200"/>
            <a:t>)</a:t>
          </a:r>
        </a:p>
      </dsp:txBody>
      <dsp:txXfrm>
        <a:off x="3710925" y="3053169"/>
        <a:ext cx="3093750" cy="720000"/>
      </dsp:txXfrm>
    </dsp:sp>
    <dsp:sp modelId="{65305579-1544-4310-947D-8DBB3C26D58E}">
      <dsp:nvSpPr>
        <dsp:cNvPr id="0" name=""/>
        <dsp:cNvSpPr/>
      </dsp:nvSpPr>
      <dsp:spPr>
        <a:xfrm>
          <a:off x="7949362" y="578168"/>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F1A68B-134A-4D00-921E-F9EAF8D3D5B3}">
      <dsp:nvSpPr>
        <dsp:cNvPr id="0" name=""/>
        <dsp:cNvSpPr/>
      </dsp:nvSpPr>
      <dsp:spPr>
        <a:xfrm>
          <a:off x="8351550" y="98035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81B4AE-3386-4F93-BDE2-A782161FE71B}">
      <dsp:nvSpPr>
        <dsp:cNvPr id="0" name=""/>
        <dsp:cNvSpPr/>
      </dsp:nvSpPr>
      <dsp:spPr>
        <a:xfrm>
          <a:off x="7346081"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There are fortunately other methods than can be used</a:t>
          </a:r>
        </a:p>
      </dsp:txBody>
      <dsp:txXfrm>
        <a:off x="7346081" y="3053169"/>
        <a:ext cx="309375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81FE6D-27CA-8A48-99A0-7464F7806A2C}">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D201E7-8119-F047-B693-2B93144A8E76}">
      <dsp:nvSpPr>
        <dsp:cNvPr id="0" name=""/>
        <dsp:cNvSpPr/>
      </dsp:nvSpPr>
      <dsp:spPr>
        <a:xfrm>
          <a:off x="0" y="2703"/>
          <a:ext cx="6900512" cy="460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39 23 17 90 33 72 46 79 11 52 64 5 71</a:t>
          </a:r>
        </a:p>
      </dsp:txBody>
      <dsp:txXfrm>
        <a:off x="0" y="2703"/>
        <a:ext cx="6900512" cy="460894"/>
      </dsp:txXfrm>
    </dsp:sp>
    <dsp:sp modelId="{E770B52A-625E-884A-98E5-A21C85ADBA93}">
      <dsp:nvSpPr>
        <dsp:cNvPr id="0" name=""/>
        <dsp:cNvSpPr/>
      </dsp:nvSpPr>
      <dsp:spPr>
        <a:xfrm>
          <a:off x="0" y="463597"/>
          <a:ext cx="6900512" cy="0"/>
        </a:xfrm>
        <a:prstGeom prst="line">
          <a:avLst/>
        </a:prstGeom>
        <a:solidFill>
          <a:schemeClr val="accent2">
            <a:hueOff val="-132306"/>
            <a:satOff val="-7630"/>
            <a:lumOff val="784"/>
            <a:alphaOff val="0"/>
          </a:schemeClr>
        </a:solidFill>
        <a:ln w="12700" cap="flat" cmpd="sng" algn="ctr">
          <a:solidFill>
            <a:schemeClr val="accent2">
              <a:hueOff val="-132306"/>
              <a:satOff val="-7630"/>
              <a:lumOff val="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E21A1F-BEF0-DF46-B672-8F5349569754}">
      <dsp:nvSpPr>
        <dsp:cNvPr id="0" name=""/>
        <dsp:cNvSpPr/>
      </dsp:nvSpPr>
      <dsp:spPr>
        <a:xfrm>
          <a:off x="0" y="463597"/>
          <a:ext cx="6900512" cy="460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Pick middle element as pivot: 46</a:t>
          </a:r>
        </a:p>
      </dsp:txBody>
      <dsp:txXfrm>
        <a:off x="0" y="463597"/>
        <a:ext cx="6900512" cy="460894"/>
      </dsp:txXfrm>
    </dsp:sp>
    <dsp:sp modelId="{E8B97757-E363-2241-9D14-44B0A3111C81}">
      <dsp:nvSpPr>
        <dsp:cNvPr id="0" name=""/>
        <dsp:cNvSpPr/>
      </dsp:nvSpPr>
      <dsp:spPr>
        <a:xfrm>
          <a:off x="0" y="924492"/>
          <a:ext cx="6900512" cy="0"/>
        </a:xfrm>
        <a:prstGeom prst="line">
          <a:avLst/>
        </a:prstGeom>
        <a:solidFill>
          <a:schemeClr val="accent2">
            <a:hueOff val="-264611"/>
            <a:satOff val="-15260"/>
            <a:lumOff val="1569"/>
            <a:alphaOff val="0"/>
          </a:schemeClr>
        </a:solidFill>
        <a:ln w="12700" cap="flat" cmpd="sng" algn="ctr">
          <a:solidFill>
            <a:schemeClr val="accent2">
              <a:hueOff val="-264611"/>
              <a:satOff val="-15260"/>
              <a:lumOff val="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7096FA-27C6-C94B-B6B4-08CA228BCE76}">
      <dsp:nvSpPr>
        <dsp:cNvPr id="0" name=""/>
        <dsp:cNvSpPr/>
      </dsp:nvSpPr>
      <dsp:spPr>
        <a:xfrm>
          <a:off x="0" y="924492"/>
          <a:ext cx="6900512" cy="460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Partition list</a:t>
          </a:r>
        </a:p>
      </dsp:txBody>
      <dsp:txXfrm>
        <a:off x="0" y="924492"/>
        <a:ext cx="6900512" cy="460894"/>
      </dsp:txXfrm>
    </dsp:sp>
    <dsp:sp modelId="{0A02B5F8-769F-FA41-BC8F-F8800707828B}">
      <dsp:nvSpPr>
        <dsp:cNvPr id="0" name=""/>
        <dsp:cNvSpPr/>
      </dsp:nvSpPr>
      <dsp:spPr>
        <a:xfrm>
          <a:off x="0" y="1385386"/>
          <a:ext cx="6900512" cy="0"/>
        </a:xfrm>
        <a:prstGeom prst="line">
          <a:avLst/>
        </a:prstGeom>
        <a:solidFill>
          <a:schemeClr val="accent2">
            <a:hueOff val="-396917"/>
            <a:satOff val="-22889"/>
            <a:lumOff val="2353"/>
            <a:alphaOff val="0"/>
          </a:schemeClr>
        </a:solidFill>
        <a:ln w="12700" cap="flat" cmpd="sng" algn="ctr">
          <a:solidFill>
            <a:schemeClr val="accent2">
              <a:hueOff val="-396917"/>
              <a:satOff val="-22889"/>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16442C-ECA1-B048-BB81-1845C1DB7E66}">
      <dsp:nvSpPr>
        <dsp:cNvPr id="0" name=""/>
        <dsp:cNvSpPr/>
      </dsp:nvSpPr>
      <dsp:spPr>
        <a:xfrm>
          <a:off x="0" y="1385386"/>
          <a:ext cx="6900512" cy="460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23 17 5 33 39 11	46	79 72 52 64 90 71</a:t>
          </a:r>
        </a:p>
      </dsp:txBody>
      <dsp:txXfrm>
        <a:off x="0" y="1385386"/>
        <a:ext cx="6900512" cy="460894"/>
      </dsp:txXfrm>
    </dsp:sp>
    <dsp:sp modelId="{C619F057-2DBD-EE46-9812-4B07DCA6FF43}">
      <dsp:nvSpPr>
        <dsp:cNvPr id="0" name=""/>
        <dsp:cNvSpPr/>
      </dsp:nvSpPr>
      <dsp:spPr>
        <a:xfrm>
          <a:off x="0" y="1846281"/>
          <a:ext cx="6900512" cy="0"/>
        </a:xfrm>
        <a:prstGeom prst="line">
          <a:avLst/>
        </a:prstGeom>
        <a:solidFill>
          <a:schemeClr val="accent2">
            <a:hueOff val="-529223"/>
            <a:satOff val="-30519"/>
            <a:lumOff val="3137"/>
            <a:alphaOff val="0"/>
          </a:schemeClr>
        </a:solidFill>
        <a:ln w="12700" cap="flat" cmpd="sng" algn="ctr">
          <a:solidFill>
            <a:schemeClr val="accent2">
              <a:hueOff val="-529223"/>
              <a:satOff val="-30519"/>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325504-4A77-BB4D-84F2-C101E684257E}">
      <dsp:nvSpPr>
        <dsp:cNvPr id="0" name=""/>
        <dsp:cNvSpPr/>
      </dsp:nvSpPr>
      <dsp:spPr>
        <a:xfrm>
          <a:off x="0" y="1846281"/>
          <a:ext cx="6900512" cy="460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quick sort the less than list</a:t>
          </a:r>
        </a:p>
      </dsp:txBody>
      <dsp:txXfrm>
        <a:off x="0" y="1846281"/>
        <a:ext cx="6900512" cy="460894"/>
      </dsp:txXfrm>
    </dsp:sp>
    <dsp:sp modelId="{CF2286BC-202A-114A-9231-F87F7F6A8C04}">
      <dsp:nvSpPr>
        <dsp:cNvPr id="0" name=""/>
        <dsp:cNvSpPr/>
      </dsp:nvSpPr>
      <dsp:spPr>
        <a:xfrm>
          <a:off x="0" y="2307175"/>
          <a:ext cx="6900512" cy="0"/>
        </a:xfrm>
        <a:prstGeom prst="line">
          <a:avLst/>
        </a:prstGeom>
        <a:solidFill>
          <a:schemeClr val="accent2">
            <a:hueOff val="-661529"/>
            <a:satOff val="-38149"/>
            <a:lumOff val="3922"/>
            <a:alphaOff val="0"/>
          </a:schemeClr>
        </a:solidFill>
        <a:ln w="12700" cap="flat" cmpd="sng" algn="ctr">
          <a:solidFill>
            <a:schemeClr val="accent2">
              <a:hueOff val="-661529"/>
              <a:satOff val="-38149"/>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0A3FB6-FF4E-7B47-9BEE-E0367EDC460D}">
      <dsp:nvSpPr>
        <dsp:cNvPr id="0" name=""/>
        <dsp:cNvSpPr/>
      </dsp:nvSpPr>
      <dsp:spPr>
        <a:xfrm>
          <a:off x="0" y="2307175"/>
          <a:ext cx="6900512" cy="460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Pick middle element as pivot: 33</a:t>
          </a:r>
        </a:p>
      </dsp:txBody>
      <dsp:txXfrm>
        <a:off x="0" y="2307175"/>
        <a:ext cx="6900512" cy="460894"/>
      </dsp:txXfrm>
    </dsp:sp>
    <dsp:sp modelId="{EFAA4CF2-F97D-BF4A-B730-0302B87214D7}">
      <dsp:nvSpPr>
        <dsp:cNvPr id="0" name=""/>
        <dsp:cNvSpPr/>
      </dsp:nvSpPr>
      <dsp:spPr>
        <a:xfrm>
          <a:off x="0" y="2768070"/>
          <a:ext cx="6900512" cy="0"/>
        </a:xfrm>
        <a:prstGeom prst="line">
          <a:avLst/>
        </a:prstGeom>
        <a:solidFill>
          <a:schemeClr val="accent2">
            <a:hueOff val="-793834"/>
            <a:satOff val="-45779"/>
            <a:lumOff val="4706"/>
            <a:alphaOff val="0"/>
          </a:schemeClr>
        </a:solidFill>
        <a:ln w="12700" cap="flat" cmpd="sng" algn="ctr">
          <a:solidFill>
            <a:schemeClr val="accent2">
              <a:hueOff val="-793834"/>
              <a:satOff val="-45779"/>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62A19C-B8D8-CC45-A7D8-A5F054D92FDA}">
      <dsp:nvSpPr>
        <dsp:cNvPr id="0" name=""/>
        <dsp:cNvSpPr/>
      </dsp:nvSpPr>
      <dsp:spPr>
        <a:xfrm>
          <a:off x="0" y="2768070"/>
          <a:ext cx="6900512" cy="460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23 17 5 11 	33 	39</a:t>
          </a:r>
        </a:p>
      </dsp:txBody>
      <dsp:txXfrm>
        <a:off x="0" y="2768070"/>
        <a:ext cx="6900512" cy="460894"/>
      </dsp:txXfrm>
    </dsp:sp>
    <dsp:sp modelId="{3CDDAEB5-8D66-664E-99E9-5F81A9B3BBD7}">
      <dsp:nvSpPr>
        <dsp:cNvPr id="0" name=""/>
        <dsp:cNvSpPr/>
      </dsp:nvSpPr>
      <dsp:spPr>
        <a:xfrm>
          <a:off x="0" y="3228965"/>
          <a:ext cx="6900512" cy="0"/>
        </a:xfrm>
        <a:prstGeom prst="line">
          <a:avLst/>
        </a:prstGeom>
        <a:solidFill>
          <a:schemeClr val="accent2">
            <a:hueOff val="-926140"/>
            <a:satOff val="-53409"/>
            <a:lumOff val="5491"/>
            <a:alphaOff val="0"/>
          </a:schemeClr>
        </a:solidFill>
        <a:ln w="12700" cap="flat" cmpd="sng" algn="ctr">
          <a:solidFill>
            <a:schemeClr val="accent2">
              <a:hueOff val="-926140"/>
              <a:satOff val="-53409"/>
              <a:lumOff val="549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0958BA-4594-7742-AD84-FB6D2EA8F8ED}">
      <dsp:nvSpPr>
        <dsp:cNvPr id="0" name=""/>
        <dsp:cNvSpPr/>
      </dsp:nvSpPr>
      <dsp:spPr>
        <a:xfrm>
          <a:off x="0" y="3228965"/>
          <a:ext cx="6900512" cy="460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quicksort the less than list, pivot now 5</a:t>
          </a:r>
        </a:p>
      </dsp:txBody>
      <dsp:txXfrm>
        <a:off x="0" y="3228965"/>
        <a:ext cx="6900512" cy="460894"/>
      </dsp:txXfrm>
    </dsp:sp>
    <dsp:sp modelId="{19884415-75D3-454F-8D50-5D939A313B7C}">
      <dsp:nvSpPr>
        <dsp:cNvPr id="0" name=""/>
        <dsp:cNvSpPr/>
      </dsp:nvSpPr>
      <dsp:spPr>
        <a:xfrm>
          <a:off x="0" y="3689859"/>
          <a:ext cx="6900512" cy="0"/>
        </a:xfrm>
        <a:prstGeom prst="line">
          <a:avLst/>
        </a:prstGeom>
        <a:solidFill>
          <a:schemeClr val="accent2">
            <a:hueOff val="-1058446"/>
            <a:satOff val="-61039"/>
            <a:lumOff val="6275"/>
            <a:alphaOff val="0"/>
          </a:schemeClr>
        </a:solidFill>
        <a:ln w="12700" cap="flat" cmpd="sng" algn="ctr">
          <a:solidFill>
            <a:schemeClr val="accent2">
              <a:hueOff val="-1058446"/>
              <a:satOff val="-61039"/>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9D8937-9DBE-944B-A6F7-A0D37474C5FA}">
      <dsp:nvSpPr>
        <dsp:cNvPr id="0" name=""/>
        <dsp:cNvSpPr/>
      </dsp:nvSpPr>
      <dsp:spPr>
        <a:xfrm>
          <a:off x="0" y="3689859"/>
          <a:ext cx="6900512" cy="460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 	5 	23 17 11</a:t>
          </a:r>
        </a:p>
      </dsp:txBody>
      <dsp:txXfrm>
        <a:off x="0" y="3689859"/>
        <a:ext cx="6900512" cy="460894"/>
      </dsp:txXfrm>
    </dsp:sp>
    <dsp:sp modelId="{3C44CCB6-B9BB-4346-9432-733DDA644ED9}">
      <dsp:nvSpPr>
        <dsp:cNvPr id="0" name=""/>
        <dsp:cNvSpPr/>
      </dsp:nvSpPr>
      <dsp:spPr>
        <a:xfrm>
          <a:off x="0" y="4150754"/>
          <a:ext cx="6900512" cy="0"/>
        </a:xfrm>
        <a:prstGeom prst="line">
          <a:avLst/>
        </a:prstGeom>
        <a:solidFill>
          <a:schemeClr val="accent2">
            <a:hueOff val="-1190752"/>
            <a:satOff val="-68668"/>
            <a:lumOff val="7059"/>
            <a:alphaOff val="0"/>
          </a:schemeClr>
        </a:solidFill>
        <a:ln w="12700" cap="flat" cmpd="sng" algn="ctr">
          <a:solidFill>
            <a:schemeClr val="accent2">
              <a:hueOff val="-1190752"/>
              <a:satOff val="-68668"/>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A6AF4C-A882-CA46-BE2F-F66C69E56D9C}">
      <dsp:nvSpPr>
        <dsp:cNvPr id="0" name=""/>
        <dsp:cNvSpPr/>
      </dsp:nvSpPr>
      <dsp:spPr>
        <a:xfrm>
          <a:off x="0" y="4150754"/>
          <a:ext cx="6900512" cy="460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quicksort the less than list, base case</a:t>
          </a:r>
        </a:p>
      </dsp:txBody>
      <dsp:txXfrm>
        <a:off x="0" y="4150754"/>
        <a:ext cx="6900512" cy="460894"/>
      </dsp:txXfrm>
    </dsp:sp>
    <dsp:sp modelId="{5E6C96B9-A8F9-F745-A6CD-A2070AF62448}">
      <dsp:nvSpPr>
        <dsp:cNvPr id="0" name=""/>
        <dsp:cNvSpPr/>
      </dsp:nvSpPr>
      <dsp:spPr>
        <a:xfrm>
          <a:off x="0" y="4611648"/>
          <a:ext cx="6900512" cy="0"/>
        </a:xfrm>
        <a:prstGeom prst="line">
          <a:avLst/>
        </a:prstGeom>
        <a:solidFill>
          <a:schemeClr val="accent2">
            <a:hueOff val="-1323057"/>
            <a:satOff val="-76298"/>
            <a:lumOff val="7844"/>
            <a:alphaOff val="0"/>
          </a:schemeClr>
        </a:solidFill>
        <a:ln w="12700" cap="flat" cmpd="sng" algn="ctr">
          <a:solidFill>
            <a:schemeClr val="accent2">
              <a:hueOff val="-1323057"/>
              <a:satOff val="-76298"/>
              <a:lumOff val="7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601CAE-B74F-2D42-884A-E5942B6EF9E1}">
      <dsp:nvSpPr>
        <dsp:cNvPr id="0" name=""/>
        <dsp:cNvSpPr/>
      </dsp:nvSpPr>
      <dsp:spPr>
        <a:xfrm>
          <a:off x="0" y="4611648"/>
          <a:ext cx="6900512" cy="460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quicksort the greater than list</a:t>
          </a:r>
        </a:p>
      </dsp:txBody>
      <dsp:txXfrm>
        <a:off x="0" y="4611648"/>
        <a:ext cx="6900512" cy="460894"/>
      </dsp:txXfrm>
    </dsp:sp>
    <dsp:sp modelId="{AC05E2AF-B0AB-7F48-B114-C7B491A972FD}">
      <dsp:nvSpPr>
        <dsp:cNvPr id="0" name=""/>
        <dsp:cNvSpPr/>
      </dsp:nvSpPr>
      <dsp:spPr>
        <a:xfrm>
          <a:off x="0" y="5072543"/>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861115-290B-C640-8C1C-C95A86C3ECA6}">
      <dsp:nvSpPr>
        <dsp:cNvPr id="0" name=""/>
        <dsp:cNvSpPr/>
      </dsp:nvSpPr>
      <dsp:spPr>
        <a:xfrm>
          <a:off x="0" y="5072543"/>
          <a:ext cx="6900512" cy="460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Pick middle element as pivot: 17</a:t>
          </a:r>
          <a:br>
            <a:rPr lang="en-US" sz="1200" kern="1200"/>
          </a:br>
          <a:r>
            <a:rPr lang="en-US" sz="1200" kern="1200"/>
            <a:t>and so on….</a:t>
          </a:r>
        </a:p>
      </dsp:txBody>
      <dsp:txXfrm>
        <a:off x="0" y="5072543"/>
        <a:ext cx="6900512" cy="46089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66FFE3-10FF-6246-AE41-93DBFF5CA1AF}">
      <dsp:nvSpPr>
        <dsp:cNvPr id="0" name=""/>
        <dsp:cNvSpPr/>
      </dsp:nvSpPr>
      <dsp:spPr>
        <a:xfrm>
          <a:off x="0" y="50810"/>
          <a:ext cx="8915400" cy="8739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List A= { 8, 4, 2, 1}     //assume indexing start from 0</a:t>
          </a:r>
        </a:p>
      </dsp:txBody>
      <dsp:txXfrm>
        <a:off x="42663" y="93473"/>
        <a:ext cx="8830074" cy="788627"/>
      </dsp:txXfrm>
    </dsp:sp>
    <dsp:sp modelId="{BA21D653-D1C4-5743-B6AE-D2C1C68B34F8}">
      <dsp:nvSpPr>
        <dsp:cNvPr id="0" name=""/>
        <dsp:cNvSpPr/>
      </dsp:nvSpPr>
      <dsp:spPr>
        <a:xfrm>
          <a:off x="0" y="924764"/>
          <a:ext cx="8915400" cy="1115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3064"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a:t>the key = 4, index = 1 and position =1</a:t>
          </a:r>
        </a:p>
        <a:p>
          <a:pPr marL="171450" lvl="1" indent="-171450" algn="l" defTabSz="755650">
            <a:lnSpc>
              <a:spcPct val="90000"/>
            </a:lnSpc>
            <a:spcBef>
              <a:spcPct val="0"/>
            </a:spcBef>
            <a:spcAft>
              <a:spcPct val="20000"/>
            </a:spcAft>
            <a:buChar char="•"/>
          </a:pPr>
          <a:r>
            <a:rPr lang="en-US" sz="1700" kern="1200"/>
            <a:t>4 &lt; 8 and position &gt; 0 so the while loop shifts 8 into the 4’s position.  A= 8,8,2,1 then position-- so now position =0. The while loop stops.</a:t>
          </a:r>
        </a:p>
        <a:p>
          <a:pPr marL="171450" lvl="1" indent="-171450" algn="l" defTabSz="755650">
            <a:lnSpc>
              <a:spcPct val="90000"/>
            </a:lnSpc>
            <a:spcBef>
              <a:spcPct val="0"/>
            </a:spcBef>
            <a:spcAft>
              <a:spcPct val="20000"/>
            </a:spcAft>
            <a:buChar char="•"/>
          </a:pPr>
          <a:r>
            <a:rPr lang="en-US" sz="1700" kern="1200"/>
            <a:t>key (4) gets assigned to A[position] so A = {4, 8, 2, 1}</a:t>
          </a:r>
        </a:p>
      </dsp:txBody>
      <dsp:txXfrm>
        <a:off x="0" y="924764"/>
        <a:ext cx="8915400" cy="1115730"/>
      </dsp:txXfrm>
    </dsp:sp>
    <dsp:sp modelId="{CFDF4C5C-8524-8242-9778-E3985893A918}">
      <dsp:nvSpPr>
        <dsp:cNvPr id="0" name=""/>
        <dsp:cNvSpPr/>
      </dsp:nvSpPr>
      <dsp:spPr>
        <a:xfrm>
          <a:off x="0" y="2040494"/>
          <a:ext cx="8915400" cy="8739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Now index goes to 2, key =2 and position =2</a:t>
          </a:r>
        </a:p>
      </dsp:txBody>
      <dsp:txXfrm>
        <a:off x="42663" y="2083157"/>
        <a:ext cx="8830074" cy="788627"/>
      </dsp:txXfrm>
    </dsp:sp>
    <dsp:sp modelId="{39BE1FA1-44D3-374B-A75B-2EE855B76B80}">
      <dsp:nvSpPr>
        <dsp:cNvPr id="0" name=""/>
        <dsp:cNvSpPr/>
      </dsp:nvSpPr>
      <dsp:spPr>
        <a:xfrm>
          <a:off x="0" y="2914447"/>
          <a:ext cx="8915400" cy="1366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3064"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a:t>2 &lt; 8 and position &gt; 0 so the while loops shifts 8 into the 2’s position.  A = 4, 8, 8, 1 then position-- so now position =1. The while loop continues.</a:t>
          </a:r>
        </a:p>
        <a:p>
          <a:pPr marL="171450" lvl="1" indent="-171450" algn="l" defTabSz="755650">
            <a:lnSpc>
              <a:spcPct val="90000"/>
            </a:lnSpc>
            <a:spcBef>
              <a:spcPct val="0"/>
            </a:spcBef>
            <a:spcAft>
              <a:spcPct val="20000"/>
            </a:spcAft>
            <a:buChar char="•"/>
          </a:pPr>
          <a:r>
            <a:rPr lang="en-US" sz="1700" kern="1200"/>
            <a:t>2&lt; 4 so the while loops shifts 4 into the first 8’s position. </a:t>
          </a:r>
          <a:br>
            <a:rPr lang="en-US" sz="1700" kern="1200"/>
          </a:br>
          <a:r>
            <a:rPr lang="en-US" sz="1700" kern="1200"/>
            <a:t>A = 4, 4, 8, 1, position -- so now position=0, the while loop ends</a:t>
          </a:r>
        </a:p>
        <a:p>
          <a:pPr marL="171450" lvl="1" indent="-171450" algn="l" defTabSz="755650">
            <a:lnSpc>
              <a:spcPct val="90000"/>
            </a:lnSpc>
            <a:spcBef>
              <a:spcPct val="0"/>
            </a:spcBef>
            <a:spcAft>
              <a:spcPct val="20000"/>
            </a:spcAft>
            <a:buChar char="•"/>
          </a:pPr>
          <a:r>
            <a:rPr lang="en-US" sz="1700" kern="1200"/>
            <a:t>key (2) gets assigned to A[position] so A = {2, 4, 8, 1}</a:t>
          </a:r>
        </a:p>
      </dsp:txBody>
      <dsp:txXfrm>
        <a:off x="0" y="2914447"/>
        <a:ext cx="8915400" cy="1366200"/>
      </dsp:txXfrm>
    </dsp:sp>
    <dsp:sp modelId="{6052BD1F-489B-E245-9222-E77EAC1DCB44}">
      <dsp:nvSpPr>
        <dsp:cNvPr id="0" name=""/>
        <dsp:cNvSpPr/>
      </dsp:nvSpPr>
      <dsp:spPr>
        <a:xfrm>
          <a:off x="0" y="4280647"/>
          <a:ext cx="8915400" cy="8739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Then one more pass with 1, shifting 8, 4, 2 right 1 space each so then A = {1, 2, 4, 8}</a:t>
          </a:r>
        </a:p>
      </dsp:txBody>
      <dsp:txXfrm>
        <a:off x="42663" y="4323310"/>
        <a:ext cx="8830074" cy="7886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0F3A0B-7377-684B-ACD0-7549AF3891C5}" type="datetimeFigureOut">
              <a:rPr lang="en-US" smtClean="0"/>
              <a:t>3/30/22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782B8C-6B5E-054A-B893-CD496C98B764}" type="slidenum">
              <a:rPr lang="en-US" smtClean="0"/>
              <a:t>‹#›</a:t>
            </a:fld>
            <a:endParaRPr lang="en-US"/>
          </a:p>
        </p:txBody>
      </p:sp>
    </p:spTree>
    <p:extLst>
      <p:ext uri="{BB962C8B-B14F-4D97-AF65-F5344CB8AC3E}">
        <p14:creationId xmlns:p14="http://schemas.microsoft.com/office/powerpoint/2010/main" val="898441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5043E83-1B97-CD47-9A6A-7D3D30D0DBDF}" type="slidenum">
              <a:rPr lang="en-US" altLang="en-US" smtClean="0"/>
              <a:pPr/>
              <a:t>28</a:t>
            </a:fld>
            <a:endParaRPr lang="en-US" altLang="en-US"/>
          </a:p>
        </p:txBody>
      </p:sp>
    </p:spTree>
    <p:extLst>
      <p:ext uri="{BB962C8B-B14F-4D97-AF65-F5344CB8AC3E}">
        <p14:creationId xmlns:p14="http://schemas.microsoft.com/office/powerpoint/2010/main" val="3721991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3C44346-952B-428D-86C7-63F74109A88A}" type="slidenum">
              <a:rPr lang="en-GB" smtClean="0"/>
              <a:pPr>
                <a:defRPr/>
              </a:pPr>
              <a:t>33</a:t>
            </a:fld>
            <a:endParaRPr lang="en-GB"/>
          </a:p>
        </p:txBody>
      </p:sp>
    </p:spTree>
    <p:extLst>
      <p:ext uri="{BB962C8B-B14F-4D97-AF65-F5344CB8AC3E}">
        <p14:creationId xmlns:p14="http://schemas.microsoft.com/office/powerpoint/2010/main" val="3442575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3C44346-952B-428D-86C7-63F74109A88A}" type="slidenum">
              <a:rPr lang="en-GB" smtClean="0"/>
              <a:pPr>
                <a:defRPr/>
              </a:pPr>
              <a:t>34</a:t>
            </a:fld>
            <a:endParaRPr lang="en-GB"/>
          </a:p>
        </p:txBody>
      </p:sp>
    </p:spTree>
    <p:extLst>
      <p:ext uri="{BB962C8B-B14F-4D97-AF65-F5344CB8AC3E}">
        <p14:creationId xmlns:p14="http://schemas.microsoft.com/office/powerpoint/2010/main" val="34425754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dirty="0">
                <a:latin typeface="+mn-lt"/>
              </a:rPr>
              <a:t>Note that for GCSE, it is not necessary to know how the more complex sorts are actioned.</a:t>
            </a:r>
          </a:p>
          <a:p>
            <a:endParaRPr lang="en-GB" dirty="0"/>
          </a:p>
        </p:txBody>
      </p:sp>
      <p:sp>
        <p:nvSpPr>
          <p:cNvPr id="4" name="Slide Number Placeholder 3"/>
          <p:cNvSpPr>
            <a:spLocks noGrp="1"/>
          </p:cNvSpPr>
          <p:nvPr>
            <p:ph type="sldNum" sz="quarter" idx="10"/>
          </p:nvPr>
        </p:nvSpPr>
        <p:spPr/>
        <p:txBody>
          <a:bodyPr/>
          <a:lstStyle/>
          <a:p>
            <a:pPr>
              <a:defRPr/>
            </a:pPr>
            <a:fld id="{33C44346-952B-428D-86C7-63F74109A88A}" type="slidenum">
              <a:rPr lang="en-GB" smtClean="0"/>
              <a:pPr>
                <a:defRPr/>
              </a:pPr>
              <a:t>35</a:t>
            </a:fld>
            <a:endParaRPr lang="en-GB"/>
          </a:p>
        </p:txBody>
      </p:sp>
    </p:spTree>
    <p:extLst>
      <p:ext uri="{BB962C8B-B14F-4D97-AF65-F5344CB8AC3E}">
        <p14:creationId xmlns:p14="http://schemas.microsoft.com/office/powerpoint/2010/main" val="34425754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3C44346-952B-428D-86C7-63F74109A88A}" type="slidenum">
              <a:rPr lang="en-GB" smtClean="0"/>
              <a:pPr>
                <a:defRPr/>
              </a:pPr>
              <a:t>36</a:t>
            </a:fld>
            <a:endParaRPr lang="en-GB"/>
          </a:p>
        </p:txBody>
      </p:sp>
    </p:spTree>
    <p:extLst>
      <p:ext uri="{BB962C8B-B14F-4D97-AF65-F5344CB8AC3E}">
        <p14:creationId xmlns:p14="http://schemas.microsoft.com/office/powerpoint/2010/main" val="3442575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3C44346-952B-428D-86C7-63F74109A88A}" type="slidenum">
              <a:rPr lang="en-GB" smtClean="0"/>
              <a:pPr>
                <a:defRPr/>
              </a:pPr>
              <a:t>37</a:t>
            </a:fld>
            <a:endParaRPr lang="en-GB"/>
          </a:p>
        </p:txBody>
      </p:sp>
    </p:spTree>
    <p:extLst>
      <p:ext uri="{BB962C8B-B14F-4D97-AF65-F5344CB8AC3E}">
        <p14:creationId xmlns:p14="http://schemas.microsoft.com/office/powerpoint/2010/main" val="3442575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EDD5E-EDCF-844C-ADA7-2AC6C5271D1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BFFB82-68B5-6945-A67C-73E49E98213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6BEA645-5C53-504D-85EA-D3BACA22ECAF}"/>
              </a:ext>
            </a:extLst>
          </p:cNvPr>
          <p:cNvSpPr>
            <a:spLocks noGrp="1"/>
          </p:cNvSpPr>
          <p:nvPr>
            <p:ph type="dt" sz="half" idx="10"/>
          </p:nvPr>
        </p:nvSpPr>
        <p:spPr/>
        <p:txBody>
          <a:bodyPr/>
          <a:lstStyle/>
          <a:p>
            <a:fld id="{2C6B229A-6817-2742-95EC-67D9B6C5CDCE}" type="datetimeFigureOut">
              <a:rPr lang="en-US" smtClean="0"/>
              <a:t>3/30/22</a:t>
            </a:fld>
            <a:endParaRPr lang="en-US"/>
          </a:p>
        </p:txBody>
      </p:sp>
      <p:sp>
        <p:nvSpPr>
          <p:cNvPr id="5" name="Footer Placeholder 4">
            <a:extLst>
              <a:ext uri="{FF2B5EF4-FFF2-40B4-BE49-F238E27FC236}">
                <a16:creationId xmlns:a16="http://schemas.microsoft.com/office/drawing/2014/main" id="{F45A0C8B-8A2F-1F4C-A1CF-B28FA9ECC8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67DA78-4E8D-C449-B4E6-3412EEDDA9D0}"/>
              </a:ext>
            </a:extLst>
          </p:cNvPr>
          <p:cNvSpPr>
            <a:spLocks noGrp="1"/>
          </p:cNvSpPr>
          <p:nvPr>
            <p:ph type="sldNum" sz="quarter" idx="12"/>
          </p:nvPr>
        </p:nvSpPr>
        <p:spPr/>
        <p:txBody>
          <a:bodyPr/>
          <a:lstStyle/>
          <a:p>
            <a:fld id="{2C5E4E5C-D9EF-DE46-B444-A080968866C8}" type="slidenum">
              <a:rPr lang="en-US" smtClean="0"/>
              <a:t>‹#›</a:t>
            </a:fld>
            <a:endParaRPr lang="en-US"/>
          </a:p>
        </p:txBody>
      </p:sp>
    </p:spTree>
    <p:extLst>
      <p:ext uri="{BB962C8B-B14F-4D97-AF65-F5344CB8AC3E}">
        <p14:creationId xmlns:p14="http://schemas.microsoft.com/office/powerpoint/2010/main" val="426463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C4332-F2BB-9C4A-AA5A-92661D20D68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B44B3A6-FC49-634E-B5CD-F8BEF403909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AEE4FC-623D-F544-AD08-2D828856CA5B}"/>
              </a:ext>
            </a:extLst>
          </p:cNvPr>
          <p:cNvSpPr>
            <a:spLocks noGrp="1"/>
          </p:cNvSpPr>
          <p:nvPr>
            <p:ph type="dt" sz="half" idx="10"/>
          </p:nvPr>
        </p:nvSpPr>
        <p:spPr/>
        <p:txBody>
          <a:bodyPr/>
          <a:lstStyle/>
          <a:p>
            <a:fld id="{2C6B229A-6817-2742-95EC-67D9B6C5CDCE}" type="datetimeFigureOut">
              <a:rPr lang="en-US" smtClean="0"/>
              <a:t>3/30/22</a:t>
            </a:fld>
            <a:endParaRPr lang="en-US"/>
          </a:p>
        </p:txBody>
      </p:sp>
      <p:sp>
        <p:nvSpPr>
          <p:cNvPr id="5" name="Footer Placeholder 4">
            <a:extLst>
              <a:ext uri="{FF2B5EF4-FFF2-40B4-BE49-F238E27FC236}">
                <a16:creationId xmlns:a16="http://schemas.microsoft.com/office/drawing/2014/main" id="{5BD71190-8267-1948-84AB-E0B5CE5FF0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A52A44-D3F4-584A-8EB8-E0EAECE35DE6}"/>
              </a:ext>
            </a:extLst>
          </p:cNvPr>
          <p:cNvSpPr>
            <a:spLocks noGrp="1"/>
          </p:cNvSpPr>
          <p:nvPr>
            <p:ph type="sldNum" sz="quarter" idx="12"/>
          </p:nvPr>
        </p:nvSpPr>
        <p:spPr/>
        <p:txBody>
          <a:bodyPr/>
          <a:lstStyle/>
          <a:p>
            <a:fld id="{2C5E4E5C-D9EF-DE46-B444-A080968866C8}" type="slidenum">
              <a:rPr lang="en-US" smtClean="0"/>
              <a:t>‹#›</a:t>
            </a:fld>
            <a:endParaRPr lang="en-US"/>
          </a:p>
        </p:txBody>
      </p:sp>
    </p:spTree>
    <p:extLst>
      <p:ext uri="{BB962C8B-B14F-4D97-AF65-F5344CB8AC3E}">
        <p14:creationId xmlns:p14="http://schemas.microsoft.com/office/powerpoint/2010/main" val="2924597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55275-04B2-7244-9B57-BE08D15E012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248B759-3028-C14A-A315-C457D6A1CD4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AA1268A-074A-E746-81BA-CCAE1F42C899}"/>
              </a:ext>
            </a:extLst>
          </p:cNvPr>
          <p:cNvSpPr>
            <a:spLocks noGrp="1"/>
          </p:cNvSpPr>
          <p:nvPr>
            <p:ph type="dt" sz="half" idx="10"/>
          </p:nvPr>
        </p:nvSpPr>
        <p:spPr/>
        <p:txBody>
          <a:bodyPr/>
          <a:lstStyle/>
          <a:p>
            <a:fld id="{2C6B229A-6817-2742-95EC-67D9B6C5CDCE}" type="datetimeFigureOut">
              <a:rPr lang="en-US" smtClean="0"/>
              <a:t>3/30/22</a:t>
            </a:fld>
            <a:endParaRPr lang="en-US"/>
          </a:p>
        </p:txBody>
      </p:sp>
      <p:sp>
        <p:nvSpPr>
          <p:cNvPr id="5" name="Footer Placeholder 4">
            <a:extLst>
              <a:ext uri="{FF2B5EF4-FFF2-40B4-BE49-F238E27FC236}">
                <a16:creationId xmlns:a16="http://schemas.microsoft.com/office/drawing/2014/main" id="{3BA35B90-11AC-1D4B-AFBA-DA7E45209C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7651C0-E02F-064A-8FB5-14C57C2EBC4B}"/>
              </a:ext>
            </a:extLst>
          </p:cNvPr>
          <p:cNvSpPr>
            <a:spLocks noGrp="1"/>
          </p:cNvSpPr>
          <p:nvPr>
            <p:ph type="sldNum" sz="quarter" idx="12"/>
          </p:nvPr>
        </p:nvSpPr>
        <p:spPr/>
        <p:txBody>
          <a:bodyPr/>
          <a:lstStyle/>
          <a:p>
            <a:fld id="{2C5E4E5C-D9EF-DE46-B444-A080968866C8}" type="slidenum">
              <a:rPr lang="en-US" smtClean="0"/>
              <a:t>‹#›</a:t>
            </a:fld>
            <a:endParaRPr lang="en-US"/>
          </a:p>
        </p:txBody>
      </p:sp>
    </p:spTree>
    <p:extLst>
      <p:ext uri="{BB962C8B-B14F-4D97-AF65-F5344CB8AC3E}">
        <p14:creationId xmlns:p14="http://schemas.microsoft.com/office/powerpoint/2010/main" val="16886876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E5CE3-BBFA-884F-9281-FDBB2B7805D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35AA251-23BC-7A42-A09C-DC71634E5C7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816555E-B0D9-0049-A522-24FC54FD9CF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5298D39-72E4-C447-8C7B-0E05FB694BC3}"/>
              </a:ext>
            </a:extLst>
          </p:cNvPr>
          <p:cNvSpPr>
            <a:spLocks noGrp="1"/>
          </p:cNvSpPr>
          <p:nvPr>
            <p:ph type="dt" sz="half" idx="10"/>
          </p:nvPr>
        </p:nvSpPr>
        <p:spPr/>
        <p:txBody>
          <a:bodyPr/>
          <a:lstStyle/>
          <a:p>
            <a:fld id="{2C6B229A-6817-2742-95EC-67D9B6C5CDCE}" type="datetimeFigureOut">
              <a:rPr lang="en-US" smtClean="0"/>
              <a:t>3/30/22</a:t>
            </a:fld>
            <a:endParaRPr lang="en-US"/>
          </a:p>
        </p:txBody>
      </p:sp>
      <p:sp>
        <p:nvSpPr>
          <p:cNvPr id="6" name="Footer Placeholder 5">
            <a:extLst>
              <a:ext uri="{FF2B5EF4-FFF2-40B4-BE49-F238E27FC236}">
                <a16:creationId xmlns:a16="http://schemas.microsoft.com/office/drawing/2014/main" id="{975348E7-7B88-C548-BDF7-6A97C4C79C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A9F308-C98A-CD44-AF75-467A5655BC03}"/>
              </a:ext>
            </a:extLst>
          </p:cNvPr>
          <p:cNvSpPr>
            <a:spLocks noGrp="1"/>
          </p:cNvSpPr>
          <p:nvPr>
            <p:ph type="sldNum" sz="quarter" idx="12"/>
          </p:nvPr>
        </p:nvSpPr>
        <p:spPr/>
        <p:txBody>
          <a:bodyPr/>
          <a:lstStyle/>
          <a:p>
            <a:fld id="{2C5E4E5C-D9EF-DE46-B444-A080968866C8}" type="slidenum">
              <a:rPr lang="en-US" smtClean="0"/>
              <a:t>‹#›</a:t>
            </a:fld>
            <a:endParaRPr lang="en-US"/>
          </a:p>
        </p:txBody>
      </p:sp>
    </p:spTree>
    <p:extLst>
      <p:ext uri="{BB962C8B-B14F-4D97-AF65-F5344CB8AC3E}">
        <p14:creationId xmlns:p14="http://schemas.microsoft.com/office/powerpoint/2010/main" val="40219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E02B-ADFA-2F4A-A263-23218E90FEF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5EBADF6-F5F2-7E46-80D7-7E14E04547E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71924D6-1582-2743-84B6-BBEAF2151B1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82F0E0D-2168-B343-B8E5-384060DF6A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C4CB50A-CF17-F940-AF85-1E54BC6AA7A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04EEA22-0D96-9C48-A13E-D84F06EEBA46}"/>
              </a:ext>
            </a:extLst>
          </p:cNvPr>
          <p:cNvSpPr>
            <a:spLocks noGrp="1"/>
          </p:cNvSpPr>
          <p:nvPr>
            <p:ph type="dt" sz="half" idx="10"/>
          </p:nvPr>
        </p:nvSpPr>
        <p:spPr/>
        <p:txBody>
          <a:bodyPr/>
          <a:lstStyle/>
          <a:p>
            <a:fld id="{2C6B229A-6817-2742-95EC-67D9B6C5CDCE}" type="datetimeFigureOut">
              <a:rPr lang="en-US" smtClean="0"/>
              <a:t>3/30/22</a:t>
            </a:fld>
            <a:endParaRPr lang="en-US"/>
          </a:p>
        </p:txBody>
      </p:sp>
      <p:sp>
        <p:nvSpPr>
          <p:cNvPr id="8" name="Footer Placeholder 7">
            <a:extLst>
              <a:ext uri="{FF2B5EF4-FFF2-40B4-BE49-F238E27FC236}">
                <a16:creationId xmlns:a16="http://schemas.microsoft.com/office/drawing/2014/main" id="{1082F8F8-7E0F-4F43-A0AC-3EC16C254D6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7153333-D1D8-4345-BDF6-5D5E2C6FD345}"/>
              </a:ext>
            </a:extLst>
          </p:cNvPr>
          <p:cNvSpPr>
            <a:spLocks noGrp="1"/>
          </p:cNvSpPr>
          <p:nvPr>
            <p:ph type="sldNum" sz="quarter" idx="12"/>
          </p:nvPr>
        </p:nvSpPr>
        <p:spPr/>
        <p:txBody>
          <a:bodyPr/>
          <a:lstStyle/>
          <a:p>
            <a:fld id="{2C5E4E5C-D9EF-DE46-B444-A080968866C8}" type="slidenum">
              <a:rPr lang="en-US" smtClean="0"/>
              <a:t>‹#›</a:t>
            </a:fld>
            <a:endParaRPr lang="en-US"/>
          </a:p>
        </p:txBody>
      </p:sp>
    </p:spTree>
    <p:extLst>
      <p:ext uri="{BB962C8B-B14F-4D97-AF65-F5344CB8AC3E}">
        <p14:creationId xmlns:p14="http://schemas.microsoft.com/office/powerpoint/2010/main" val="415389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84FE2-7FEE-6E4F-86D0-0C43CA815CB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0582642-3DCE-2C4C-B522-A4E2FE7ACA85}"/>
              </a:ext>
            </a:extLst>
          </p:cNvPr>
          <p:cNvSpPr>
            <a:spLocks noGrp="1"/>
          </p:cNvSpPr>
          <p:nvPr>
            <p:ph type="dt" sz="half" idx="10"/>
          </p:nvPr>
        </p:nvSpPr>
        <p:spPr/>
        <p:txBody>
          <a:bodyPr/>
          <a:lstStyle/>
          <a:p>
            <a:fld id="{2C6B229A-6817-2742-95EC-67D9B6C5CDCE}" type="datetimeFigureOut">
              <a:rPr lang="en-US" smtClean="0"/>
              <a:t>3/30/22</a:t>
            </a:fld>
            <a:endParaRPr lang="en-US"/>
          </a:p>
        </p:txBody>
      </p:sp>
      <p:sp>
        <p:nvSpPr>
          <p:cNvPr id="4" name="Footer Placeholder 3">
            <a:extLst>
              <a:ext uri="{FF2B5EF4-FFF2-40B4-BE49-F238E27FC236}">
                <a16:creationId xmlns:a16="http://schemas.microsoft.com/office/drawing/2014/main" id="{2AC87DF8-A070-1645-8B9D-E35DAAB7004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2BC2371-DC80-494D-B90F-6C9825EA5B72}"/>
              </a:ext>
            </a:extLst>
          </p:cNvPr>
          <p:cNvSpPr>
            <a:spLocks noGrp="1"/>
          </p:cNvSpPr>
          <p:nvPr>
            <p:ph type="sldNum" sz="quarter" idx="12"/>
          </p:nvPr>
        </p:nvSpPr>
        <p:spPr/>
        <p:txBody>
          <a:bodyPr/>
          <a:lstStyle/>
          <a:p>
            <a:fld id="{2C5E4E5C-D9EF-DE46-B444-A080968866C8}" type="slidenum">
              <a:rPr lang="en-US" smtClean="0"/>
              <a:t>‹#›</a:t>
            </a:fld>
            <a:endParaRPr lang="en-US"/>
          </a:p>
        </p:txBody>
      </p:sp>
    </p:spTree>
    <p:extLst>
      <p:ext uri="{BB962C8B-B14F-4D97-AF65-F5344CB8AC3E}">
        <p14:creationId xmlns:p14="http://schemas.microsoft.com/office/powerpoint/2010/main" val="1993959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80716C-9675-C34E-89C4-E605582EDAAA}"/>
              </a:ext>
            </a:extLst>
          </p:cNvPr>
          <p:cNvSpPr>
            <a:spLocks noGrp="1"/>
          </p:cNvSpPr>
          <p:nvPr>
            <p:ph type="dt" sz="half" idx="10"/>
          </p:nvPr>
        </p:nvSpPr>
        <p:spPr/>
        <p:txBody>
          <a:bodyPr/>
          <a:lstStyle/>
          <a:p>
            <a:fld id="{2C6B229A-6817-2742-95EC-67D9B6C5CDCE}" type="datetimeFigureOut">
              <a:rPr lang="en-US" smtClean="0"/>
              <a:t>3/30/22</a:t>
            </a:fld>
            <a:endParaRPr lang="en-US"/>
          </a:p>
        </p:txBody>
      </p:sp>
      <p:sp>
        <p:nvSpPr>
          <p:cNvPr id="3" name="Footer Placeholder 2">
            <a:extLst>
              <a:ext uri="{FF2B5EF4-FFF2-40B4-BE49-F238E27FC236}">
                <a16:creationId xmlns:a16="http://schemas.microsoft.com/office/drawing/2014/main" id="{41641B90-7929-2E49-BA41-66039FC40EC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CD567E-1C8B-3544-BDEB-12AE2728439B}"/>
              </a:ext>
            </a:extLst>
          </p:cNvPr>
          <p:cNvSpPr>
            <a:spLocks noGrp="1"/>
          </p:cNvSpPr>
          <p:nvPr>
            <p:ph type="sldNum" sz="quarter" idx="12"/>
          </p:nvPr>
        </p:nvSpPr>
        <p:spPr/>
        <p:txBody>
          <a:bodyPr/>
          <a:lstStyle/>
          <a:p>
            <a:fld id="{2C5E4E5C-D9EF-DE46-B444-A080968866C8}" type="slidenum">
              <a:rPr lang="en-US" smtClean="0"/>
              <a:t>‹#›</a:t>
            </a:fld>
            <a:endParaRPr lang="en-US"/>
          </a:p>
        </p:txBody>
      </p:sp>
    </p:spTree>
    <p:extLst>
      <p:ext uri="{BB962C8B-B14F-4D97-AF65-F5344CB8AC3E}">
        <p14:creationId xmlns:p14="http://schemas.microsoft.com/office/powerpoint/2010/main" val="4106112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D1545-E506-8143-8EED-94A5D6D99C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5889378-9313-8147-B5EC-9569E7E012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615DF0B-C174-FB42-BFB3-23F5A48ECA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7A255BC-6DF9-1B44-A158-1F7246EA8E5D}"/>
              </a:ext>
            </a:extLst>
          </p:cNvPr>
          <p:cNvSpPr>
            <a:spLocks noGrp="1"/>
          </p:cNvSpPr>
          <p:nvPr>
            <p:ph type="dt" sz="half" idx="10"/>
          </p:nvPr>
        </p:nvSpPr>
        <p:spPr/>
        <p:txBody>
          <a:bodyPr/>
          <a:lstStyle/>
          <a:p>
            <a:fld id="{2C6B229A-6817-2742-95EC-67D9B6C5CDCE}" type="datetimeFigureOut">
              <a:rPr lang="en-US" smtClean="0"/>
              <a:t>3/30/22</a:t>
            </a:fld>
            <a:endParaRPr lang="en-US"/>
          </a:p>
        </p:txBody>
      </p:sp>
      <p:sp>
        <p:nvSpPr>
          <p:cNvPr id="6" name="Footer Placeholder 5">
            <a:extLst>
              <a:ext uri="{FF2B5EF4-FFF2-40B4-BE49-F238E27FC236}">
                <a16:creationId xmlns:a16="http://schemas.microsoft.com/office/drawing/2014/main" id="{992850DD-6F11-5943-82D5-CA51518F68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6CA741-1C3E-8F4D-A26D-7C919841C758}"/>
              </a:ext>
            </a:extLst>
          </p:cNvPr>
          <p:cNvSpPr>
            <a:spLocks noGrp="1"/>
          </p:cNvSpPr>
          <p:nvPr>
            <p:ph type="sldNum" sz="quarter" idx="12"/>
          </p:nvPr>
        </p:nvSpPr>
        <p:spPr/>
        <p:txBody>
          <a:bodyPr/>
          <a:lstStyle/>
          <a:p>
            <a:fld id="{2C5E4E5C-D9EF-DE46-B444-A080968866C8}" type="slidenum">
              <a:rPr lang="en-US" smtClean="0"/>
              <a:t>‹#›</a:t>
            </a:fld>
            <a:endParaRPr lang="en-US"/>
          </a:p>
        </p:txBody>
      </p:sp>
    </p:spTree>
    <p:extLst>
      <p:ext uri="{BB962C8B-B14F-4D97-AF65-F5344CB8AC3E}">
        <p14:creationId xmlns:p14="http://schemas.microsoft.com/office/powerpoint/2010/main" val="3580257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28545-DBF1-9642-8BBD-B5FF69AD35C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8483D2C-1D09-4643-BC81-CD9633B315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08E4F4-CD8C-F345-976F-AC2F150CED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802DE3E-4DC9-9841-B020-F1A914C5DADB}"/>
              </a:ext>
            </a:extLst>
          </p:cNvPr>
          <p:cNvSpPr>
            <a:spLocks noGrp="1"/>
          </p:cNvSpPr>
          <p:nvPr>
            <p:ph type="dt" sz="half" idx="10"/>
          </p:nvPr>
        </p:nvSpPr>
        <p:spPr/>
        <p:txBody>
          <a:bodyPr/>
          <a:lstStyle/>
          <a:p>
            <a:fld id="{2C6B229A-6817-2742-95EC-67D9B6C5CDCE}" type="datetimeFigureOut">
              <a:rPr lang="en-US" smtClean="0"/>
              <a:t>3/30/22</a:t>
            </a:fld>
            <a:endParaRPr lang="en-US"/>
          </a:p>
        </p:txBody>
      </p:sp>
      <p:sp>
        <p:nvSpPr>
          <p:cNvPr id="6" name="Footer Placeholder 5">
            <a:extLst>
              <a:ext uri="{FF2B5EF4-FFF2-40B4-BE49-F238E27FC236}">
                <a16:creationId xmlns:a16="http://schemas.microsoft.com/office/drawing/2014/main" id="{DD63BBA2-9142-4F42-A165-19A2119F91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D4C59C-35D7-654C-AC23-C9A2EF1B6A36}"/>
              </a:ext>
            </a:extLst>
          </p:cNvPr>
          <p:cNvSpPr>
            <a:spLocks noGrp="1"/>
          </p:cNvSpPr>
          <p:nvPr>
            <p:ph type="sldNum" sz="quarter" idx="12"/>
          </p:nvPr>
        </p:nvSpPr>
        <p:spPr/>
        <p:txBody>
          <a:bodyPr/>
          <a:lstStyle/>
          <a:p>
            <a:fld id="{2C5E4E5C-D9EF-DE46-B444-A080968866C8}" type="slidenum">
              <a:rPr lang="en-US" smtClean="0"/>
              <a:t>‹#›</a:t>
            </a:fld>
            <a:endParaRPr lang="en-US"/>
          </a:p>
        </p:txBody>
      </p:sp>
    </p:spTree>
    <p:extLst>
      <p:ext uri="{BB962C8B-B14F-4D97-AF65-F5344CB8AC3E}">
        <p14:creationId xmlns:p14="http://schemas.microsoft.com/office/powerpoint/2010/main" val="4281924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3C960-6198-AB45-B6D0-1C0E238D179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6E83F90-E359-D84E-94BB-2B00FFD523B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1E9933D-C968-F54F-AFFC-FB0EA1F0A5E6}"/>
              </a:ext>
            </a:extLst>
          </p:cNvPr>
          <p:cNvSpPr>
            <a:spLocks noGrp="1"/>
          </p:cNvSpPr>
          <p:nvPr>
            <p:ph type="dt" sz="half" idx="10"/>
          </p:nvPr>
        </p:nvSpPr>
        <p:spPr/>
        <p:txBody>
          <a:bodyPr/>
          <a:lstStyle/>
          <a:p>
            <a:fld id="{2C6B229A-6817-2742-95EC-67D9B6C5CDCE}" type="datetimeFigureOut">
              <a:rPr lang="en-US" smtClean="0"/>
              <a:t>3/30/22</a:t>
            </a:fld>
            <a:endParaRPr lang="en-US"/>
          </a:p>
        </p:txBody>
      </p:sp>
      <p:sp>
        <p:nvSpPr>
          <p:cNvPr id="5" name="Footer Placeholder 4">
            <a:extLst>
              <a:ext uri="{FF2B5EF4-FFF2-40B4-BE49-F238E27FC236}">
                <a16:creationId xmlns:a16="http://schemas.microsoft.com/office/drawing/2014/main" id="{0EC57CA9-C078-7042-A13B-64DA7E9CBA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CAE815-3192-274F-AFD9-6CE9FF0261BE}"/>
              </a:ext>
            </a:extLst>
          </p:cNvPr>
          <p:cNvSpPr>
            <a:spLocks noGrp="1"/>
          </p:cNvSpPr>
          <p:nvPr>
            <p:ph type="sldNum" sz="quarter" idx="12"/>
          </p:nvPr>
        </p:nvSpPr>
        <p:spPr/>
        <p:txBody>
          <a:bodyPr/>
          <a:lstStyle/>
          <a:p>
            <a:fld id="{2C5E4E5C-D9EF-DE46-B444-A080968866C8}" type="slidenum">
              <a:rPr lang="en-US" smtClean="0"/>
              <a:t>‹#›</a:t>
            </a:fld>
            <a:endParaRPr lang="en-US"/>
          </a:p>
        </p:txBody>
      </p:sp>
    </p:spTree>
    <p:extLst>
      <p:ext uri="{BB962C8B-B14F-4D97-AF65-F5344CB8AC3E}">
        <p14:creationId xmlns:p14="http://schemas.microsoft.com/office/powerpoint/2010/main" val="4188243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3BD1A6-06C4-BF4B-8DD8-F2DA70508BB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263734A-2457-6B45-9F52-9BAEFB9E71F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40DBCC-D697-9B4F-8007-1ED14EBC47C1}"/>
              </a:ext>
            </a:extLst>
          </p:cNvPr>
          <p:cNvSpPr>
            <a:spLocks noGrp="1"/>
          </p:cNvSpPr>
          <p:nvPr>
            <p:ph type="dt" sz="half" idx="10"/>
          </p:nvPr>
        </p:nvSpPr>
        <p:spPr/>
        <p:txBody>
          <a:bodyPr/>
          <a:lstStyle/>
          <a:p>
            <a:fld id="{2C6B229A-6817-2742-95EC-67D9B6C5CDCE}" type="datetimeFigureOut">
              <a:rPr lang="en-US" smtClean="0"/>
              <a:t>3/30/22</a:t>
            </a:fld>
            <a:endParaRPr lang="en-US"/>
          </a:p>
        </p:txBody>
      </p:sp>
      <p:sp>
        <p:nvSpPr>
          <p:cNvPr id="5" name="Footer Placeholder 4">
            <a:extLst>
              <a:ext uri="{FF2B5EF4-FFF2-40B4-BE49-F238E27FC236}">
                <a16:creationId xmlns:a16="http://schemas.microsoft.com/office/drawing/2014/main" id="{5E45FC50-B17E-124A-BB36-9DCFD698B8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7367F7-05A9-584E-A9C4-0CDF8AD66769}"/>
              </a:ext>
            </a:extLst>
          </p:cNvPr>
          <p:cNvSpPr>
            <a:spLocks noGrp="1"/>
          </p:cNvSpPr>
          <p:nvPr>
            <p:ph type="sldNum" sz="quarter" idx="12"/>
          </p:nvPr>
        </p:nvSpPr>
        <p:spPr/>
        <p:txBody>
          <a:bodyPr/>
          <a:lstStyle/>
          <a:p>
            <a:fld id="{2C5E4E5C-D9EF-DE46-B444-A080968866C8}" type="slidenum">
              <a:rPr lang="en-US" smtClean="0"/>
              <a:t>‹#›</a:t>
            </a:fld>
            <a:endParaRPr lang="en-US"/>
          </a:p>
        </p:txBody>
      </p:sp>
    </p:spTree>
    <p:extLst>
      <p:ext uri="{BB962C8B-B14F-4D97-AF65-F5344CB8AC3E}">
        <p14:creationId xmlns:p14="http://schemas.microsoft.com/office/powerpoint/2010/main" val="3072265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F5B76B-B359-5A46-9CF8-72373EEB38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FA848B1-4FEC-494D-85FE-BF2513088C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29EB66-CBD3-5243-BB76-611B196E0E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6B229A-6817-2742-95EC-67D9B6C5CDCE}" type="datetimeFigureOut">
              <a:rPr lang="en-US" smtClean="0"/>
              <a:t>3/30/22</a:t>
            </a:fld>
            <a:endParaRPr lang="en-US"/>
          </a:p>
        </p:txBody>
      </p:sp>
      <p:sp>
        <p:nvSpPr>
          <p:cNvPr id="5" name="Footer Placeholder 4">
            <a:extLst>
              <a:ext uri="{FF2B5EF4-FFF2-40B4-BE49-F238E27FC236}">
                <a16:creationId xmlns:a16="http://schemas.microsoft.com/office/drawing/2014/main" id="{832229E8-4AE2-C44C-8846-65C0B557D7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863DE18-1BBD-D048-A98C-15FA3A462D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5E4E5C-D9EF-DE46-B444-A080968866C8}" type="slidenum">
              <a:rPr lang="en-US" smtClean="0"/>
              <a:t>‹#›</a:t>
            </a:fld>
            <a:endParaRPr lang="en-US"/>
          </a:p>
        </p:txBody>
      </p:sp>
    </p:spTree>
    <p:extLst>
      <p:ext uri="{BB962C8B-B14F-4D97-AF65-F5344CB8AC3E}">
        <p14:creationId xmlns:p14="http://schemas.microsoft.com/office/powerpoint/2010/main" val="40243969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8.gi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0.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ibrant multicolour checkered floor design">
            <a:extLst>
              <a:ext uri="{FF2B5EF4-FFF2-40B4-BE49-F238E27FC236}">
                <a16:creationId xmlns:a16="http://schemas.microsoft.com/office/drawing/2014/main" id="{DBEDE409-7586-1CC9-9BED-0D6F944F350F}"/>
              </a:ext>
            </a:extLst>
          </p:cNvPr>
          <p:cNvPicPr>
            <a:picLocks noChangeAspect="1"/>
          </p:cNvPicPr>
          <p:nvPr/>
        </p:nvPicPr>
        <p:blipFill rotWithShape="1">
          <a:blip r:embed="rId2">
            <a:alphaModFix amt="50000"/>
          </a:blip>
          <a:srcRect t="16667"/>
          <a:stretch/>
        </p:blipFill>
        <p:spPr>
          <a:xfrm>
            <a:off x="20" y="1"/>
            <a:ext cx="12191980" cy="6857999"/>
          </a:xfrm>
          <a:prstGeom prst="rect">
            <a:avLst/>
          </a:prstGeom>
        </p:spPr>
      </p:pic>
      <p:sp>
        <p:nvSpPr>
          <p:cNvPr id="2" name="Title 1">
            <a:extLst>
              <a:ext uri="{FF2B5EF4-FFF2-40B4-BE49-F238E27FC236}">
                <a16:creationId xmlns:a16="http://schemas.microsoft.com/office/drawing/2014/main" id="{D56E55A2-780C-024C-987D-EF36ECC42E04}"/>
              </a:ext>
            </a:extLst>
          </p:cNvPr>
          <p:cNvSpPr>
            <a:spLocks noGrp="1"/>
          </p:cNvSpPr>
          <p:nvPr>
            <p:ph type="ctrTitle"/>
          </p:nvPr>
        </p:nvSpPr>
        <p:spPr>
          <a:xfrm>
            <a:off x="1524000" y="1122362"/>
            <a:ext cx="9144000" cy="2900518"/>
          </a:xfrm>
        </p:spPr>
        <p:txBody>
          <a:bodyPr>
            <a:normAutofit/>
          </a:bodyPr>
          <a:lstStyle/>
          <a:p>
            <a:r>
              <a:rPr lang="en-US">
                <a:solidFill>
                  <a:srgbClr val="FFFFFF"/>
                </a:solidFill>
              </a:rPr>
              <a:t>Sorting Data</a:t>
            </a:r>
          </a:p>
        </p:txBody>
      </p:sp>
      <p:sp>
        <p:nvSpPr>
          <p:cNvPr id="3" name="Subtitle 2">
            <a:extLst>
              <a:ext uri="{FF2B5EF4-FFF2-40B4-BE49-F238E27FC236}">
                <a16:creationId xmlns:a16="http://schemas.microsoft.com/office/drawing/2014/main" id="{91FFF397-4866-D447-A731-6C6BB47B3E35}"/>
              </a:ext>
            </a:extLst>
          </p:cNvPr>
          <p:cNvSpPr>
            <a:spLocks noGrp="1"/>
          </p:cNvSpPr>
          <p:nvPr>
            <p:ph type="subTitle" idx="1"/>
          </p:nvPr>
        </p:nvSpPr>
        <p:spPr>
          <a:xfrm>
            <a:off x="1524000" y="4159404"/>
            <a:ext cx="9144000" cy="1098395"/>
          </a:xfrm>
        </p:spPr>
        <p:txBody>
          <a:bodyPr>
            <a:normAutofit/>
          </a:bodyPr>
          <a:lstStyle/>
          <a:p>
            <a:endParaRPr lang="en-US">
              <a:solidFill>
                <a:srgbClr val="FFFFFF"/>
              </a:solidFill>
            </a:endParaRPr>
          </a:p>
        </p:txBody>
      </p:sp>
    </p:spTree>
    <p:extLst>
      <p:ext uri="{BB962C8B-B14F-4D97-AF65-F5344CB8AC3E}">
        <p14:creationId xmlns:p14="http://schemas.microsoft.com/office/powerpoint/2010/main" val="266457711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2AAD18-7C5F-3B40-B951-AD1E13139050}"/>
              </a:ext>
            </a:extLst>
          </p:cNvPr>
          <p:cNvSpPr>
            <a:spLocks noGrp="1"/>
          </p:cNvSpPr>
          <p:nvPr>
            <p:ph type="title"/>
          </p:nvPr>
        </p:nvSpPr>
        <p:spPr>
          <a:xfrm>
            <a:off x="640080" y="325369"/>
            <a:ext cx="4368602" cy="1956841"/>
          </a:xfrm>
        </p:spPr>
        <p:txBody>
          <a:bodyPr anchor="b">
            <a:normAutofit/>
          </a:bodyPr>
          <a:lstStyle/>
          <a:p>
            <a:r>
              <a:rPr lang="en-US" sz="5400"/>
              <a:t>Itinerary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CAE202-C34A-7B46-81E3-E6105A85DBBE}"/>
              </a:ext>
            </a:extLst>
          </p:cNvPr>
          <p:cNvSpPr>
            <a:spLocks noGrp="1"/>
          </p:cNvSpPr>
          <p:nvPr>
            <p:ph idx="1"/>
          </p:nvPr>
        </p:nvSpPr>
        <p:spPr>
          <a:xfrm>
            <a:off x="640080" y="2872899"/>
            <a:ext cx="4243589" cy="3320668"/>
          </a:xfrm>
        </p:spPr>
        <p:txBody>
          <a:bodyPr>
            <a:normAutofit/>
          </a:bodyPr>
          <a:lstStyle/>
          <a:p>
            <a:r>
              <a:rPr lang="en-US" sz="2200"/>
              <a:t>Recap data structures</a:t>
            </a:r>
          </a:p>
          <a:p>
            <a:r>
              <a:rPr lang="en-US" sz="2200"/>
              <a:t>Introduction to organization</a:t>
            </a:r>
          </a:p>
          <a:p>
            <a:r>
              <a:rPr lang="en-US" sz="2200"/>
              <a:t>Bubble Sort</a:t>
            </a:r>
          </a:p>
          <a:p>
            <a:r>
              <a:rPr lang="en-US" sz="2200"/>
              <a:t>Merge Sort</a:t>
            </a:r>
          </a:p>
          <a:p>
            <a:r>
              <a:rPr lang="en-US" sz="2200"/>
              <a:t>Quick Sort</a:t>
            </a:r>
          </a:p>
        </p:txBody>
      </p:sp>
      <p:pic>
        <p:nvPicPr>
          <p:cNvPr id="5" name="Picture 4" descr="Green dialogue boxes">
            <a:extLst>
              <a:ext uri="{FF2B5EF4-FFF2-40B4-BE49-F238E27FC236}">
                <a16:creationId xmlns:a16="http://schemas.microsoft.com/office/drawing/2014/main" id="{67A6307F-07AD-D61E-328A-C980EBE8260B}"/>
              </a:ext>
            </a:extLst>
          </p:cNvPr>
          <p:cNvPicPr>
            <a:picLocks noChangeAspect="1"/>
          </p:cNvPicPr>
          <p:nvPr/>
        </p:nvPicPr>
        <p:blipFill rotWithShape="1">
          <a:blip r:embed="rId2"/>
          <a:srcRect l="5335" r="11164"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589985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1E9524-927E-9140-A2DC-635599E1B8B7}"/>
              </a:ext>
            </a:extLst>
          </p:cNvPr>
          <p:cNvSpPr>
            <a:spLocks noGrp="1"/>
          </p:cNvSpPr>
          <p:nvPr>
            <p:ph type="title"/>
          </p:nvPr>
        </p:nvSpPr>
        <p:spPr>
          <a:xfrm>
            <a:off x="640080" y="325369"/>
            <a:ext cx="4368602" cy="1956841"/>
          </a:xfrm>
        </p:spPr>
        <p:txBody>
          <a:bodyPr anchor="b">
            <a:normAutofit/>
          </a:bodyPr>
          <a:lstStyle/>
          <a:p>
            <a:r>
              <a:rPr lang="en-US" sz="5400"/>
              <a:t>Data Organisation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457BED-FB6F-AB47-A100-5FCFBAB53B25}"/>
              </a:ext>
            </a:extLst>
          </p:cNvPr>
          <p:cNvSpPr>
            <a:spLocks noGrp="1"/>
          </p:cNvSpPr>
          <p:nvPr>
            <p:ph idx="1"/>
          </p:nvPr>
        </p:nvSpPr>
        <p:spPr>
          <a:xfrm>
            <a:off x="640080" y="2872899"/>
            <a:ext cx="4243589" cy="3320668"/>
          </a:xfrm>
        </p:spPr>
        <p:txBody>
          <a:bodyPr>
            <a:normAutofit/>
          </a:bodyPr>
          <a:lstStyle/>
          <a:p>
            <a:r>
              <a:rPr lang="en-US" sz="1900"/>
              <a:t>We have considered a number of different data structures</a:t>
            </a:r>
          </a:p>
          <a:p>
            <a:endParaRPr lang="en-US" sz="1900"/>
          </a:p>
          <a:p>
            <a:r>
              <a:rPr lang="en-US" sz="1900"/>
              <a:t>When adding elements of data to a collection it is often done so in the order that the elements appear</a:t>
            </a:r>
          </a:p>
          <a:p>
            <a:endParaRPr lang="en-US" sz="1900"/>
          </a:p>
          <a:p>
            <a:r>
              <a:rPr lang="en-US" sz="1900"/>
              <a:t>In some cases we may want to provide a rule for the ordering of this data</a:t>
            </a:r>
          </a:p>
        </p:txBody>
      </p:sp>
      <p:pic>
        <p:nvPicPr>
          <p:cNvPr id="5" name="Picture 4" descr="Files in folders">
            <a:extLst>
              <a:ext uri="{FF2B5EF4-FFF2-40B4-BE49-F238E27FC236}">
                <a16:creationId xmlns:a16="http://schemas.microsoft.com/office/drawing/2014/main" id="{1F9445DB-E847-043C-9884-F2CF6321A665}"/>
              </a:ext>
            </a:extLst>
          </p:cNvPr>
          <p:cNvPicPr>
            <a:picLocks noChangeAspect="1"/>
          </p:cNvPicPr>
          <p:nvPr/>
        </p:nvPicPr>
        <p:blipFill rotWithShape="1">
          <a:blip r:embed="rId2"/>
          <a:srcRect l="17344" r="1570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32667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2E90D-CA2C-B046-B4FB-F91B56BFD44F}"/>
              </a:ext>
            </a:extLst>
          </p:cNvPr>
          <p:cNvSpPr>
            <a:spLocks noGrp="1"/>
          </p:cNvSpPr>
          <p:nvPr>
            <p:ph type="title"/>
          </p:nvPr>
        </p:nvSpPr>
        <p:spPr/>
        <p:txBody>
          <a:bodyPr/>
          <a:lstStyle/>
          <a:p>
            <a:r>
              <a:rPr lang="en-US" dirty="0"/>
              <a:t>Introduction to Sorting</a:t>
            </a:r>
          </a:p>
        </p:txBody>
      </p:sp>
      <p:graphicFrame>
        <p:nvGraphicFramePr>
          <p:cNvPr id="5" name="Content Placeholder 2">
            <a:extLst>
              <a:ext uri="{FF2B5EF4-FFF2-40B4-BE49-F238E27FC236}">
                <a16:creationId xmlns:a16="http://schemas.microsoft.com/office/drawing/2014/main" id="{8C3C1B21-F1A9-E5DF-AE49-75A170DD610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845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US" sz="5400"/>
              <a:t>Sorting Algorithms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pPr marL="0" indent="0">
              <a:buNone/>
            </a:pPr>
            <a:r>
              <a:rPr lang="en-US" sz="2200"/>
              <a:t>Sorting is one of the most common tasks in computer science.</a:t>
            </a:r>
          </a:p>
          <a:p>
            <a:pPr marL="0" indent="0">
              <a:buNone/>
            </a:pPr>
            <a:endParaRPr lang="en-US" sz="2200"/>
          </a:p>
          <a:p>
            <a:pPr marL="0" indent="0">
              <a:buNone/>
            </a:pPr>
            <a:r>
              <a:rPr lang="en-US" sz="2200"/>
              <a:t>Example:</a:t>
            </a:r>
          </a:p>
          <a:p>
            <a:r>
              <a:rPr lang="en-US" sz="2200"/>
              <a:t>Applications that present data objects or information, based on relevancy from a search.</a:t>
            </a:r>
          </a:p>
          <a:p>
            <a:r>
              <a:rPr lang="en-US" sz="2200"/>
              <a:t>Relevancy is first quantified by an algorithm and then sorted.  </a:t>
            </a:r>
          </a:p>
          <a:p>
            <a:endParaRPr lang="en-US" sz="2200"/>
          </a:p>
        </p:txBody>
      </p:sp>
      <p:pic>
        <p:nvPicPr>
          <p:cNvPr id="5" name="Picture 4" descr="Complex maths formulae on a blackboard">
            <a:extLst>
              <a:ext uri="{FF2B5EF4-FFF2-40B4-BE49-F238E27FC236}">
                <a16:creationId xmlns:a16="http://schemas.microsoft.com/office/drawing/2014/main" id="{ED965A8A-7595-842A-28F9-74A5BF974317}"/>
              </a:ext>
            </a:extLst>
          </p:cNvPr>
          <p:cNvPicPr>
            <a:picLocks noChangeAspect="1"/>
          </p:cNvPicPr>
          <p:nvPr/>
        </p:nvPicPr>
        <p:blipFill rotWithShape="1">
          <a:blip r:embed="rId2"/>
          <a:srcRect l="20351" r="642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00729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Common Sort Algorithms</a:t>
            </a:r>
          </a:p>
        </p:txBody>
      </p:sp>
      <p:graphicFrame>
        <p:nvGraphicFramePr>
          <p:cNvPr id="5" name="Content Placeholder 2">
            <a:extLst>
              <a:ext uri="{FF2B5EF4-FFF2-40B4-BE49-F238E27FC236}">
                <a16:creationId xmlns:a16="http://schemas.microsoft.com/office/drawing/2014/main" id="{0540A6BD-4769-BFAA-5E1C-E920BA871DE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2884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lue arrows pointing at a red button">
            <a:extLst>
              <a:ext uri="{FF2B5EF4-FFF2-40B4-BE49-F238E27FC236}">
                <a16:creationId xmlns:a16="http://schemas.microsoft.com/office/drawing/2014/main" id="{CCA130CF-E677-8ED3-846C-7C39E84D71D9}"/>
              </a:ext>
            </a:extLst>
          </p:cNvPr>
          <p:cNvPicPr>
            <a:picLocks noChangeAspect="1"/>
          </p:cNvPicPr>
          <p:nvPr/>
        </p:nvPicPr>
        <p:blipFill rotWithShape="1">
          <a:blip r:embed="rId2">
            <a:alphaModFix amt="50000"/>
          </a:blip>
          <a:srcRect t="10826" b="4904"/>
          <a:stretch/>
        </p:blipFill>
        <p:spPr>
          <a:xfrm>
            <a:off x="20" y="1"/>
            <a:ext cx="12191980" cy="6857999"/>
          </a:xfrm>
          <a:prstGeom prst="rect">
            <a:avLst/>
          </a:prstGeom>
        </p:spPr>
      </p:pic>
      <p:sp>
        <p:nvSpPr>
          <p:cNvPr id="2" name="Title 1">
            <a:extLst>
              <a:ext uri="{FF2B5EF4-FFF2-40B4-BE49-F238E27FC236}">
                <a16:creationId xmlns:a16="http://schemas.microsoft.com/office/drawing/2014/main" id="{4E1254E2-CFFB-ED47-8B5A-0068E711A5B5}"/>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a:solidFill>
                  <a:srgbClr val="FFFFFF"/>
                </a:solidFill>
              </a:rPr>
              <a:t>Selection Sort</a:t>
            </a:r>
          </a:p>
        </p:txBody>
      </p:sp>
      <p:sp>
        <p:nvSpPr>
          <p:cNvPr id="3" name="Text Placeholder 2">
            <a:extLst>
              <a:ext uri="{FF2B5EF4-FFF2-40B4-BE49-F238E27FC236}">
                <a16:creationId xmlns:a16="http://schemas.microsoft.com/office/drawing/2014/main" id="{0DBE4D02-6FF3-B648-A719-9929A5290C5E}"/>
              </a:ext>
            </a:extLst>
          </p:cNvPr>
          <p:cNvSpPr>
            <a:spLocks noGrp="1"/>
          </p:cNvSpPr>
          <p:nvPr>
            <p:ph type="body" idx="1"/>
          </p:nvPr>
        </p:nvSpPr>
        <p:spPr>
          <a:xfrm>
            <a:off x="1524000" y="4159404"/>
            <a:ext cx="9144000" cy="1098395"/>
          </a:xfrm>
        </p:spPr>
        <p:txBody>
          <a:bodyPr vert="horz" lIns="91440" tIns="45720" rIns="91440" bIns="45720" rtlCol="0">
            <a:normAutofit/>
          </a:bodyPr>
          <a:lstStyle/>
          <a:p>
            <a:pPr algn="ctr"/>
            <a:endParaRPr lang="en-US">
              <a:solidFill>
                <a:srgbClr val="FFFFFF"/>
              </a:solidFill>
            </a:endParaRPr>
          </a:p>
        </p:txBody>
      </p:sp>
    </p:spTree>
    <p:extLst>
      <p:ext uri="{BB962C8B-B14F-4D97-AF65-F5344CB8AC3E}">
        <p14:creationId xmlns:p14="http://schemas.microsoft.com/office/powerpoint/2010/main" val="225604083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Rectangle 2"/>
          <p:cNvSpPr>
            <a:spLocks noGrp="1" noChangeArrowheads="1"/>
          </p:cNvSpPr>
          <p:nvPr>
            <p:ph type="title"/>
          </p:nvPr>
        </p:nvSpPr>
        <p:spPr>
          <a:xfrm>
            <a:off x="841248" y="548640"/>
            <a:ext cx="3600860" cy="5431536"/>
          </a:xfrm>
        </p:spPr>
        <p:txBody>
          <a:bodyPr>
            <a:normAutofit/>
          </a:bodyPr>
          <a:lstStyle/>
          <a:p>
            <a:pPr eaLnBrk="1" hangingPunct="1"/>
            <a:r>
              <a:rPr lang="en-US" altLang="en-US" sz="5400">
                <a:latin typeface="Calibri" panose="020F0502020204030204" pitchFamily="34" charset="0"/>
                <a:cs typeface="Arial" panose="020B0604020202020204" pitchFamily="34" charset="0"/>
              </a:rPr>
              <a:t>Selection Sort</a:t>
            </a:r>
          </a:p>
        </p:txBody>
      </p:sp>
      <p:sp>
        <p:nvSpPr>
          <p:cNvPr id="7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3C8549-4CC3-434F-9B4C-E1DAEC7D0965}"/>
              </a:ext>
            </a:extLst>
          </p:cNvPr>
          <p:cNvSpPr>
            <a:spLocks noGrp="1"/>
          </p:cNvSpPr>
          <p:nvPr>
            <p:ph idx="1"/>
          </p:nvPr>
        </p:nvSpPr>
        <p:spPr>
          <a:xfrm>
            <a:off x="5126418" y="552091"/>
            <a:ext cx="6224335" cy="5431536"/>
          </a:xfrm>
        </p:spPr>
        <p:txBody>
          <a:bodyPr anchor="ctr">
            <a:normAutofit/>
          </a:bodyPr>
          <a:lstStyle/>
          <a:p>
            <a:pPr marL="0" indent="0">
              <a:buNone/>
            </a:pPr>
            <a:r>
              <a:rPr lang="en-US" altLang="en-US" sz="2200"/>
              <a:t>Selection sort works as follows:</a:t>
            </a:r>
            <a:br>
              <a:rPr lang="en-US" altLang="en-US" sz="2200"/>
            </a:br>
            <a:endParaRPr lang="en-US" altLang="en-US" sz="2200"/>
          </a:p>
          <a:p>
            <a:pPr lvl="1" eaLnBrk="1" hangingPunct="1">
              <a:buFont typeface="Calibri Light" panose="020F0302020204030204" pitchFamily="34" charset="0"/>
              <a:buAutoNum type="arabicPeriod"/>
            </a:pPr>
            <a:r>
              <a:rPr lang="en-US" altLang="en-US" sz="2200"/>
              <a:t> Find the smallest value in the list and move to it to the first position in the list. This results in the first element being sorted</a:t>
            </a:r>
          </a:p>
          <a:p>
            <a:pPr lvl="1" eaLnBrk="1" hangingPunct="1">
              <a:buFont typeface="Calibri Light" panose="020F0302020204030204" pitchFamily="34" charset="0"/>
              <a:buAutoNum type="arabicPeriod"/>
            </a:pPr>
            <a:r>
              <a:rPr lang="en-US" altLang="en-US" sz="2200"/>
              <a:t> Consider the unsorted part of the list and apply the same process in step 1</a:t>
            </a:r>
          </a:p>
          <a:p>
            <a:pPr lvl="1" eaLnBrk="1" hangingPunct="1">
              <a:buFont typeface="Calibri Light" panose="020F0302020204030204" pitchFamily="34" charset="0"/>
              <a:buAutoNum type="arabicPeriod"/>
            </a:pPr>
            <a:r>
              <a:rPr lang="en-US" altLang="en-US" sz="2200"/>
              <a:t> Repeat step 2 on each un-sorted sub-list until the entire list is sorted</a:t>
            </a:r>
          </a:p>
          <a:p>
            <a:pPr lvl="1" eaLnBrk="1" hangingPunct="1">
              <a:buFont typeface="Calibri Light" panose="020F0302020204030204" pitchFamily="34" charset="0"/>
              <a:buAutoNum type="arabicPeriod"/>
            </a:pPr>
            <a:endParaRPr lang="en-US" altLang="en-US" sz="2200"/>
          </a:p>
          <a:p>
            <a:endParaRPr lang="en-US" sz="2200"/>
          </a:p>
        </p:txBody>
      </p:sp>
    </p:spTree>
    <p:extLst>
      <p:ext uri="{BB962C8B-B14F-4D97-AF65-F5344CB8AC3E}">
        <p14:creationId xmlns:p14="http://schemas.microsoft.com/office/powerpoint/2010/main" val="3999427616"/>
      </p:ext>
    </p:extLst>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5602" name="Rectangle 2"/>
          <p:cNvSpPr>
            <a:spLocks noGrp="1" noChangeArrowheads="1"/>
          </p:cNvSpPr>
          <p:nvPr>
            <p:ph type="title" idx="4294967295"/>
          </p:nvPr>
        </p:nvSpPr>
        <p:spPr>
          <a:xfrm>
            <a:off x="841246" y="673770"/>
            <a:ext cx="3644489" cy="2414488"/>
          </a:xfrm>
        </p:spPr>
        <p:txBody>
          <a:bodyPr vert="horz" lIns="91440" tIns="45720" rIns="91440" bIns="45720" rtlCol="0" anchor="t">
            <a:normAutofit/>
          </a:bodyPr>
          <a:lstStyle/>
          <a:p>
            <a:r>
              <a:rPr lang="en-US" altLang="en-US" sz="5400" kern="1200">
                <a:solidFill>
                  <a:srgbClr val="FFFFFF"/>
                </a:solidFill>
                <a:latin typeface="+mj-lt"/>
                <a:ea typeface="+mj-ea"/>
                <a:cs typeface="+mj-cs"/>
              </a:rPr>
              <a:t>Selection Sort Working</a:t>
            </a:r>
          </a:p>
        </p:txBody>
      </p:sp>
      <p:sp>
        <p:nvSpPr>
          <p:cNvPr id="21" name="Rectangle 3"/>
          <p:cNvSpPr txBox="1">
            <a:spLocks/>
          </p:cNvSpPr>
          <p:nvPr/>
        </p:nvSpPr>
        <p:spPr>
          <a:xfrm>
            <a:off x="6095999" y="882315"/>
            <a:ext cx="5254754" cy="5294647"/>
          </a:xfrm>
          <a:prstGeom prst="rect">
            <a:avLst/>
          </a:prstGeom>
        </p:spPr>
        <p:txBody>
          <a:bodyPr vert="horz" lIns="91440" tIns="45720" rIns="91440" bIns="45720" rtlCol="0">
            <a:normAutofit/>
          </a:bodyPr>
          <a:lst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eaLnBrk="1" fontAlgn="auto" hangingPunct="1">
              <a:spcAft>
                <a:spcPts val="0"/>
              </a:spcAft>
              <a:buNone/>
              <a:defRPr/>
            </a:pPr>
            <a:r>
              <a:rPr lang="en-US" altLang="en-US" sz="2000" dirty="0"/>
              <a:t>Original list:   11  9  17  5  12</a:t>
            </a:r>
          </a:p>
          <a:p>
            <a:pPr marL="0" indent="0" defTabSz="914400" eaLnBrk="1" fontAlgn="auto" hangingPunct="1">
              <a:spcAft>
                <a:spcPts val="0"/>
              </a:spcAft>
              <a:buNone/>
              <a:defRPr/>
            </a:pPr>
            <a:r>
              <a:rPr lang="en-US" altLang="en-US" sz="2000" dirty="0"/>
              <a:t>Find the smallest in the list and swap it with the first element </a:t>
            </a:r>
          </a:p>
          <a:p>
            <a:pPr marL="0" indent="0" defTabSz="914400" eaLnBrk="1" fontAlgn="auto" hangingPunct="1">
              <a:spcAft>
                <a:spcPts val="0"/>
              </a:spcAft>
              <a:buNone/>
              <a:defRPr/>
            </a:pPr>
            <a:r>
              <a:rPr lang="en-US" altLang="en-US" sz="2000" dirty="0"/>
              <a:t>		5   9   17   11   12 </a:t>
            </a:r>
          </a:p>
          <a:p>
            <a:pPr marL="0" indent="0" defTabSz="914400" eaLnBrk="1" fontAlgn="auto" hangingPunct="1">
              <a:spcAft>
                <a:spcPts val="0"/>
              </a:spcAft>
              <a:buNone/>
              <a:defRPr/>
            </a:pPr>
            <a:r>
              <a:rPr lang="en-US" altLang="en-US" sz="2000" dirty="0"/>
              <a:t>Find the next smallest in the unsorted sub-list and swap with second element. It is already in the correct place </a:t>
            </a:r>
          </a:p>
          <a:p>
            <a:pPr marL="0" indent="0" defTabSz="914400" eaLnBrk="1" fontAlgn="auto" hangingPunct="1">
              <a:spcAft>
                <a:spcPts val="0"/>
              </a:spcAft>
              <a:buNone/>
              <a:defRPr/>
            </a:pPr>
            <a:r>
              <a:rPr lang="en-US" altLang="en-US" sz="2000" dirty="0"/>
              <a:t>		5   9   17   11   12</a:t>
            </a:r>
          </a:p>
          <a:p>
            <a:pPr marL="0" indent="0" defTabSz="914400" eaLnBrk="1" fontAlgn="auto" hangingPunct="1">
              <a:spcAft>
                <a:spcPts val="0"/>
              </a:spcAft>
              <a:buNone/>
              <a:defRPr/>
            </a:pPr>
            <a:r>
              <a:rPr lang="en-US" altLang="en-US" sz="2000" dirty="0"/>
              <a:t>Find the next smallest in the unsorted sub-list and swap it with the third element.</a:t>
            </a:r>
          </a:p>
          <a:p>
            <a:pPr marL="0" indent="0" defTabSz="914400" eaLnBrk="1" fontAlgn="auto" hangingPunct="1">
              <a:spcAft>
                <a:spcPts val="0"/>
              </a:spcAft>
              <a:buNone/>
              <a:defRPr/>
            </a:pPr>
            <a:r>
              <a:rPr lang="en-US" altLang="en-US" sz="2000" dirty="0"/>
              <a:t>		5   9   11   17   12</a:t>
            </a:r>
          </a:p>
          <a:p>
            <a:pPr marL="0" indent="0" defTabSz="914400" eaLnBrk="1" fontAlgn="auto" hangingPunct="1">
              <a:spcAft>
                <a:spcPts val="0"/>
              </a:spcAft>
              <a:buNone/>
              <a:defRPr/>
            </a:pPr>
            <a:r>
              <a:rPr lang="en-US" altLang="en-US" sz="2000" dirty="0"/>
              <a:t>Repeat</a:t>
            </a:r>
          </a:p>
          <a:p>
            <a:pPr marL="0" indent="0" defTabSz="914400" eaLnBrk="1" fontAlgn="auto" hangingPunct="1">
              <a:spcAft>
                <a:spcPts val="0"/>
              </a:spcAft>
              <a:buNone/>
              <a:defRPr/>
            </a:pPr>
            <a:r>
              <a:rPr lang="en-US" altLang="en-US" sz="2000" dirty="0"/>
              <a:t>		5   9   11   12  17</a:t>
            </a:r>
          </a:p>
          <a:p>
            <a:pPr marL="0" indent="0" defTabSz="914400" eaLnBrk="1" fontAlgn="auto" hangingPunct="1">
              <a:spcAft>
                <a:spcPts val="0"/>
              </a:spcAft>
              <a:buNone/>
              <a:defRPr/>
            </a:pPr>
            <a:r>
              <a:rPr lang="en-US" altLang="en-US" sz="2000" dirty="0"/>
              <a:t>Notice that when the unsorted sub-list is of length 1, we are done </a:t>
            </a:r>
          </a:p>
          <a:p>
            <a:pPr marL="0" indent="-228600" defTabSz="914400" eaLnBrk="1" fontAlgn="auto" hangingPunct="1">
              <a:spcAft>
                <a:spcPts val="0"/>
              </a:spcAft>
              <a:defRPr/>
            </a:pPr>
            <a:endParaRPr lang="en-US" altLang="en-US" sz="2000" dirty="0"/>
          </a:p>
        </p:txBody>
      </p:sp>
      <p:sp>
        <p:nvSpPr>
          <p:cNvPr id="3" name="TextBox 2">
            <a:extLst>
              <a:ext uri="{FF2B5EF4-FFF2-40B4-BE49-F238E27FC236}">
                <a16:creationId xmlns:a16="http://schemas.microsoft.com/office/drawing/2014/main" id="{2611C65F-CAB8-CB46-8202-F7B2AD8E09F9}"/>
              </a:ext>
            </a:extLst>
          </p:cNvPr>
          <p:cNvSpPr txBox="1"/>
          <p:nvPr/>
        </p:nvSpPr>
        <p:spPr>
          <a:xfrm>
            <a:off x="7981950" y="5410200"/>
            <a:ext cx="2228850" cy="369332"/>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476785898"/>
      </p:ext>
    </p:extLst>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121858" name="Rectangle 2"/>
          <p:cNvSpPr>
            <a:spLocks noGrp="1"/>
          </p:cNvSpPr>
          <p:nvPr>
            <p:ph type="title"/>
          </p:nvPr>
        </p:nvSpPr>
        <p:spPr>
          <a:xfrm>
            <a:off x="841246" y="673770"/>
            <a:ext cx="3644489" cy="2414488"/>
          </a:xfrm>
        </p:spPr>
        <p:txBody>
          <a:bodyPr rtlCol="0" anchor="t">
            <a:normAutofit/>
          </a:bodyPr>
          <a:lstStyle/>
          <a:p>
            <a:pPr>
              <a:defRPr/>
            </a:pPr>
            <a:r>
              <a:rPr lang="en-US" altLang="en-US" sz="5400">
                <a:solidFill>
                  <a:srgbClr val="FFFFFF"/>
                </a:solidFill>
              </a:rPr>
              <a:t>Selection Sort Algorithm</a:t>
            </a:r>
          </a:p>
        </p:txBody>
      </p:sp>
      <p:sp>
        <p:nvSpPr>
          <p:cNvPr id="26627" name="Rectangle 3"/>
          <p:cNvSpPr>
            <a:spLocks noGrp="1"/>
          </p:cNvSpPr>
          <p:nvPr>
            <p:ph idx="1"/>
          </p:nvPr>
        </p:nvSpPr>
        <p:spPr>
          <a:xfrm>
            <a:off x="6095999" y="882315"/>
            <a:ext cx="5254754" cy="5294647"/>
          </a:xfrm>
        </p:spPr>
        <p:txBody>
          <a:bodyPr>
            <a:normAutofit/>
          </a:bodyPr>
          <a:lstStyle/>
          <a:p>
            <a:pPr marL="0" indent="0">
              <a:spcBef>
                <a:spcPts val="0"/>
              </a:spcBef>
              <a:spcAft>
                <a:spcPts val="600"/>
              </a:spcAft>
              <a:buNone/>
            </a:pPr>
            <a:r>
              <a:rPr lang="en-US" altLang="en-US" sz="2000" noProof="1">
                <a:latin typeface="Consolas" panose="020B0609020204030204" pitchFamily="49" charset="0"/>
                <a:cs typeface="Consolas" panose="020B0609020204030204" pitchFamily="49" charset="0"/>
              </a:rPr>
              <a:t> </a:t>
            </a:r>
          </a:p>
          <a:p>
            <a:pPr marL="0" indent="0">
              <a:spcBef>
                <a:spcPts val="0"/>
              </a:spcBef>
              <a:spcAft>
                <a:spcPts val="600"/>
              </a:spcAft>
              <a:buNone/>
            </a:pPr>
            <a:r>
              <a:rPr lang="en-US" altLang="en-US" sz="2000" noProof="1">
                <a:latin typeface="Consolas" panose="020B0609020204030204" pitchFamily="49" charset="0"/>
                <a:cs typeface="Consolas" panose="020B0609020204030204" pitchFamily="49" charset="0"/>
              </a:rPr>
              <a:t>FOR each I from 0 to n</a:t>
            </a:r>
          </a:p>
          <a:p>
            <a:pPr marL="0" indent="0">
              <a:spcBef>
                <a:spcPts val="0"/>
              </a:spcBef>
              <a:spcAft>
                <a:spcPts val="600"/>
              </a:spcAft>
              <a:buNone/>
            </a:pPr>
            <a:r>
              <a:rPr lang="en-US" altLang="en-US" sz="2000" noProof="1">
                <a:latin typeface="Consolas" panose="020B0609020204030204" pitchFamily="49" charset="0"/>
                <a:cs typeface="Consolas" panose="020B0609020204030204" pitchFamily="49" charset="0"/>
              </a:rPr>
              <a:t>    minPos = I</a:t>
            </a:r>
          </a:p>
          <a:p>
            <a:pPr marL="0" indent="0">
              <a:spcBef>
                <a:spcPts val="0"/>
              </a:spcBef>
              <a:spcAft>
                <a:spcPts val="600"/>
              </a:spcAft>
              <a:buNone/>
            </a:pPr>
            <a:r>
              <a:rPr lang="en-US" altLang="en-US" sz="2000" noProof="1">
                <a:latin typeface="Consolas" panose="020B0609020204030204" pitchFamily="49" charset="0"/>
                <a:cs typeface="Consolas" panose="020B0609020204030204" pitchFamily="49" charset="0"/>
              </a:rPr>
              <a:t>    FOR each J from I + 1 to n</a:t>
            </a:r>
          </a:p>
          <a:p>
            <a:pPr marL="0" indent="0">
              <a:spcBef>
                <a:spcPts val="0"/>
              </a:spcBef>
              <a:spcAft>
                <a:spcPts val="600"/>
              </a:spcAft>
              <a:buNone/>
            </a:pPr>
            <a:r>
              <a:rPr lang="en-US" altLang="en-US" sz="2000" noProof="1">
                <a:latin typeface="Consolas" panose="020B0609020204030204" pitchFamily="49" charset="0"/>
                <a:cs typeface="Consolas" panose="020B0609020204030204" pitchFamily="49" charset="0"/>
              </a:rPr>
              <a:t>        IF </a:t>
            </a:r>
            <a:r>
              <a:rPr lang="en-US" altLang="en-US" sz="2000">
                <a:latin typeface="Consolas" panose="020B0609020204030204" pitchFamily="49" charset="0"/>
                <a:cs typeface="Consolas" panose="020B0609020204030204" pitchFamily="49" charset="0"/>
              </a:rPr>
              <a:t>(</a:t>
            </a:r>
            <a:r>
              <a:rPr lang="en-US" altLang="en-US" sz="2000" noProof="1">
                <a:latin typeface="Consolas" panose="020B0609020204030204" pitchFamily="49" charset="0"/>
                <a:cs typeface="Consolas" panose="020B0609020204030204" pitchFamily="49" charset="0"/>
              </a:rPr>
              <a:t>B[j] &lt; B[minPos]</a:t>
            </a:r>
            <a:r>
              <a:rPr lang="en-US" altLang="en-US" sz="2000">
                <a:latin typeface="Consolas" panose="020B0609020204030204" pitchFamily="49" charset="0"/>
                <a:cs typeface="Consolas" panose="020B0609020204030204" pitchFamily="49" charset="0"/>
              </a:rPr>
              <a:t>)</a:t>
            </a:r>
            <a:endParaRPr lang="en-US" altLang="en-US" sz="2000" noProof="1">
              <a:latin typeface="Consolas" panose="020B0609020204030204" pitchFamily="49" charset="0"/>
              <a:cs typeface="Consolas" panose="020B0609020204030204" pitchFamily="49" charset="0"/>
            </a:endParaRPr>
          </a:p>
          <a:p>
            <a:pPr marL="0" indent="0">
              <a:spcBef>
                <a:spcPts val="0"/>
              </a:spcBef>
              <a:spcAft>
                <a:spcPts val="600"/>
              </a:spcAft>
              <a:buNone/>
            </a:pPr>
            <a:r>
              <a:rPr lang="en-US" altLang="en-US" sz="2000" noProof="1">
                <a:latin typeface="Consolas" panose="020B0609020204030204" pitchFamily="49" charset="0"/>
                <a:cs typeface="Consolas" panose="020B0609020204030204" pitchFamily="49" charset="0"/>
              </a:rPr>
              <a:t>           minPos = J</a:t>
            </a:r>
          </a:p>
          <a:p>
            <a:pPr marL="0" indent="0">
              <a:spcBef>
                <a:spcPts val="0"/>
              </a:spcBef>
              <a:spcAft>
                <a:spcPts val="600"/>
              </a:spcAft>
              <a:buNone/>
            </a:pPr>
            <a:r>
              <a:rPr lang="en-US" altLang="en-US" sz="2000" noProof="1">
                <a:latin typeface="Consolas" panose="020B0609020204030204" pitchFamily="49" charset="0"/>
                <a:cs typeface="Consolas" panose="020B0609020204030204" pitchFamily="49" charset="0"/>
              </a:rPr>
              <a:t>        ENDIF</a:t>
            </a:r>
          </a:p>
          <a:p>
            <a:pPr marL="0" indent="0">
              <a:spcBef>
                <a:spcPts val="0"/>
              </a:spcBef>
              <a:spcAft>
                <a:spcPts val="600"/>
              </a:spcAft>
              <a:buNone/>
            </a:pPr>
            <a:r>
              <a:rPr lang="en-US" altLang="en-US" sz="2000" noProof="1">
                <a:latin typeface="Consolas" panose="020B0609020204030204" pitchFamily="49" charset="0"/>
                <a:cs typeface="Consolas" panose="020B0609020204030204" pitchFamily="49" charset="0"/>
              </a:rPr>
              <a:t>    ENDFOR</a:t>
            </a:r>
          </a:p>
          <a:p>
            <a:pPr marL="0" indent="0">
              <a:spcBef>
                <a:spcPts val="0"/>
              </a:spcBef>
              <a:spcAft>
                <a:spcPts val="600"/>
              </a:spcAft>
              <a:buNone/>
            </a:pPr>
            <a:r>
              <a:rPr lang="en-US" altLang="en-US" sz="2000" noProof="1">
                <a:latin typeface="Consolas" panose="020B0609020204030204" pitchFamily="49" charset="0"/>
                <a:cs typeface="Consolas" panose="020B0609020204030204" pitchFamily="49" charset="0"/>
              </a:rPr>
              <a:t>    IF </a:t>
            </a:r>
            <a:r>
              <a:rPr lang="en-US" altLang="en-US" sz="2000">
                <a:latin typeface="Consolas" panose="020B0609020204030204" pitchFamily="49" charset="0"/>
                <a:cs typeface="Consolas" panose="020B0609020204030204" pitchFamily="49" charset="0"/>
              </a:rPr>
              <a:t>(I</a:t>
            </a:r>
            <a:r>
              <a:rPr lang="en-US" altLang="en-US" sz="2000" noProof="1">
                <a:latin typeface="Consolas" panose="020B0609020204030204" pitchFamily="49" charset="0"/>
                <a:cs typeface="Consolas" panose="020B0609020204030204" pitchFamily="49" charset="0"/>
              </a:rPr>
              <a:t> != minPos AND minPos &lt; n</a:t>
            </a:r>
            <a:r>
              <a:rPr lang="en-US" altLang="en-US" sz="2000">
                <a:latin typeface="Consolas" panose="020B0609020204030204" pitchFamily="49" charset="0"/>
                <a:cs typeface="Consolas" panose="020B0609020204030204" pitchFamily="49" charset="0"/>
              </a:rPr>
              <a:t>)</a:t>
            </a:r>
            <a:endParaRPr lang="en-US" altLang="en-US" sz="2000" noProof="1">
              <a:latin typeface="Consolas" panose="020B0609020204030204" pitchFamily="49" charset="0"/>
              <a:cs typeface="Consolas" panose="020B0609020204030204" pitchFamily="49" charset="0"/>
            </a:endParaRPr>
          </a:p>
          <a:p>
            <a:pPr marL="0" indent="0">
              <a:spcBef>
                <a:spcPts val="0"/>
              </a:spcBef>
              <a:spcAft>
                <a:spcPts val="600"/>
              </a:spcAft>
              <a:buNone/>
            </a:pPr>
            <a:r>
              <a:rPr lang="en-US" altLang="en-US" sz="2000" noProof="1">
                <a:latin typeface="Consolas" panose="020B0609020204030204" pitchFamily="49" charset="0"/>
                <a:cs typeface="Consolas" panose="020B0609020204030204" pitchFamily="49" charset="0"/>
              </a:rPr>
              <a:t>        temp = B[minPos]</a:t>
            </a:r>
          </a:p>
          <a:p>
            <a:pPr marL="0" indent="0">
              <a:spcBef>
                <a:spcPts val="0"/>
              </a:spcBef>
              <a:spcAft>
                <a:spcPts val="600"/>
              </a:spcAft>
              <a:buNone/>
            </a:pPr>
            <a:r>
              <a:rPr lang="en-US" altLang="en-US" sz="2000" noProof="1">
                <a:latin typeface="Consolas" panose="020B0609020204030204" pitchFamily="49" charset="0"/>
                <a:cs typeface="Consolas" panose="020B0609020204030204" pitchFamily="49" charset="0"/>
              </a:rPr>
              <a:t>        B[minPos] = B[</a:t>
            </a:r>
            <a:r>
              <a:rPr lang="en-US" altLang="en-US" sz="2000">
                <a:latin typeface="Consolas" panose="020B0609020204030204" pitchFamily="49" charset="0"/>
                <a:cs typeface="Consolas" panose="020B0609020204030204" pitchFamily="49" charset="0"/>
              </a:rPr>
              <a:t>I</a:t>
            </a:r>
            <a:r>
              <a:rPr lang="en-US" altLang="en-US" sz="2000" noProof="1">
                <a:latin typeface="Consolas" panose="020B0609020204030204" pitchFamily="49" charset="0"/>
                <a:cs typeface="Consolas" panose="020B0609020204030204" pitchFamily="49" charset="0"/>
              </a:rPr>
              <a:t>]</a:t>
            </a:r>
          </a:p>
          <a:p>
            <a:pPr marL="0" indent="0">
              <a:spcBef>
                <a:spcPts val="0"/>
              </a:spcBef>
              <a:spcAft>
                <a:spcPts val="600"/>
              </a:spcAft>
              <a:buNone/>
            </a:pPr>
            <a:r>
              <a:rPr lang="en-US" altLang="en-US" sz="2000" noProof="1">
                <a:latin typeface="Consolas" panose="020B0609020204030204" pitchFamily="49" charset="0"/>
                <a:cs typeface="Consolas" panose="020B0609020204030204" pitchFamily="49" charset="0"/>
              </a:rPr>
              <a:t>        B[</a:t>
            </a:r>
            <a:r>
              <a:rPr lang="en-US" altLang="en-US" sz="2000">
                <a:latin typeface="Consolas" panose="020B0609020204030204" pitchFamily="49" charset="0"/>
                <a:cs typeface="Consolas" panose="020B0609020204030204" pitchFamily="49" charset="0"/>
              </a:rPr>
              <a:t>I</a:t>
            </a:r>
            <a:r>
              <a:rPr lang="en-US" altLang="en-US" sz="2000" noProof="1">
                <a:latin typeface="Consolas" panose="020B0609020204030204" pitchFamily="49" charset="0"/>
                <a:cs typeface="Consolas" panose="020B0609020204030204" pitchFamily="49" charset="0"/>
              </a:rPr>
              <a:t>] = temp</a:t>
            </a:r>
          </a:p>
          <a:p>
            <a:pPr marL="0" indent="0">
              <a:spcBef>
                <a:spcPts val="0"/>
              </a:spcBef>
              <a:spcAft>
                <a:spcPts val="600"/>
              </a:spcAft>
              <a:buNone/>
            </a:pPr>
            <a:r>
              <a:rPr lang="en-US" altLang="en-US" sz="2000" noProof="1">
                <a:latin typeface="Consolas" panose="020B0609020204030204" pitchFamily="49" charset="0"/>
                <a:cs typeface="Consolas" panose="020B0609020204030204" pitchFamily="49" charset="0"/>
              </a:rPr>
              <a:t>    ENDIF</a:t>
            </a:r>
          </a:p>
          <a:p>
            <a:pPr marL="0" indent="0">
              <a:spcBef>
                <a:spcPts val="0"/>
              </a:spcBef>
              <a:spcAft>
                <a:spcPts val="600"/>
              </a:spcAft>
              <a:buNone/>
            </a:pPr>
            <a:r>
              <a:rPr lang="en-US" altLang="en-US" sz="2000">
                <a:latin typeface="Consolas" panose="020B0609020204030204" pitchFamily="49" charset="0"/>
                <a:cs typeface="Consolas" panose="020B0609020204030204" pitchFamily="49" charset="0"/>
              </a:rPr>
              <a:t>ENDFOR</a:t>
            </a:r>
          </a:p>
        </p:txBody>
      </p:sp>
    </p:spTree>
    <p:extLst>
      <p:ext uri="{BB962C8B-B14F-4D97-AF65-F5344CB8AC3E}">
        <p14:creationId xmlns:p14="http://schemas.microsoft.com/office/powerpoint/2010/main" val="269506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55D8091-90F6-8F4C-B729-C7E9869E60B5}"/>
              </a:ext>
            </a:extLst>
          </p:cNvPr>
          <p:cNvSpPr>
            <a:spLocks noGrp="1"/>
          </p:cNvSpPr>
          <p:nvPr>
            <p:ph type="title"/>
          </p:nvPr>
        </p:nvSpPr>
        <p:spPr>
          <a:xfrm>
            <a:off x="838200" y="673770"/>
            <a:ext cx="3220329" cy="2027227"/>
          </a:xfrm>
        </p:spPr>
        <p:txBody>
          <a:bodyPr anchor="t">
            <a:normAutofit/>
          </a:bodyPr>
          <a:lstStyle/>
          <a:p>
            <a:r>
              <a:rPr lang="en-US" sz="5400">
                <a:solidFill>
                  <a:srgbClr val="FFFFFF"/>
                </a:solidFill>
              </a:rPr>
              <a:t>Summary</a:t>
            </a:r>
          </a:p>
        </p:txBody>
      </p:sp>
      <p:graphicFrame>
        <p:nvGraphicFramePr>
          <p:cNvPr id="5" name="Content Placeholder 2">
            <a:extLst>
              <a:ext uri="{FF2B5EF4-FFF2-40B4-BE49-F238E27FC236}">
                <a16:creationId xmlns:a16="http://schemas.microsoft.com/office/drawing/2014/main" id="{438810D9-B2B2-7DBC-624B-2A42F2963480}"/>
              </a:ext>
            </a:extLst>
          </p:cNvPr>
          <p:cNvGraphicFramePr>
            <a:graphicFrameLocks noGrp="1"/>
          </p:cNvGraphicFramePr>
          <p:nvPr>
            <p:ph idx="1"/>
            <p:extLst>
              <p:ext uri="{D42A27DB-BD31-4B8C-83A1-F6EECF244321}">
                <p14:modId xmlns:p14="http://schemas.microsoft.com/office/powerpoint/2010/main" val="2507738899"/>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11829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FC94C0A-E7AB-372C-B5D3-99CE6833F908}"/>
              </a:ext>
            </a:extLst>
          </p:cNvPr>
          <p:cNvPicPr>
            <a:picLocks noChangeAspect="1"/>
          </p:cNvPicPr>
          <p:nvPr/>
        </p:nvPicPr>
        <p:blipFill rotWithShape="1">
          <a:blip r:embed="rId2">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9DFB8B1E-953A-E540-9133-164C2E15519B}"/>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a:solidFill>
                  <a:srgbClr val="FFFFFF"/>
                </a:solidFill>
              </a:rPr>
              <a:t>Bubble Sort</a:t>
            </a:r>
          </a:p>
        </p:txBody>
      </p:sp>
      <p:sp>
        <p:nvSpPr>
          <p:cNvPr id="3" name="Text Placeholder 2">
            <a:extLst>
              <a:ext uri="{FF2B5EF4-FFF2-40B4-BE49-F238E27FC236}">
                <a16:creationId xmlns:a16="http://schemas.microsoft.com/office/drawing/2014/main" id="{4867812F-B4EE-2448-BE45-15B5DE4D4714}"/>
              </a:ext>
            </a:extLst>
          </p:cNvPr>
          <p:cNvSpPr>
            <a:spLocks noGrp="1"/>
          </p:cNvSpPr>
          <p:nvPr>
            <p:ph type="body" idx="1"/>
          </p:nvPr>
        </p:nvSpPr>
        <p:spPr>
          <a:xfrm>
            <a:off x="1524000" y="4159404"/>
            <a:ext cx="9144000" cy="1098395"/>
          </a:xfrm>
        </p:spPr>
        <p:txBody>
          <a:bodyPr vert="horz" lIns="91440" tIns="45720" rIns="91440" bIns="45720" rtlCol="0">
            <a:normAutofit/>
          </a:bodyPr>
          <a:lstStyle/>
          <a:p>
            <a:pPr algn="ctr"/>
            <a:endParaRPr lang="en-US">
              <a:solidFill>
                <a:srgbClr val="FFFFFF"/>
              </a:solidFill>
            </a:endParaRPr>
          </a:p>
        </p:txBody>
      </p:sp>
    </p:spTree>
    <p:extLst>
      <p:ext uri="{BB962C8B-B14F-4D97-AF65-F5344CB8AC3E}">
        <p14:creationId xmlns:p14="http://schemas.microsoft.com/office/powerpoint/2010/main" val="242639166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US" altLang="en-US" sz="3600" dirty="0">
                <a:latin typeface="Calibri" panose="020F0502020204030204" pitchFamily="34" charset="0"/>
                <a:cs typeface="Arial" panose="020B0604020202020204" pitchFamily="34" charset="0"/>
              </a:rPr>
              <a:t>Bubble Sort</a:t>
            </a:r>
          </a:p>
        </p:txBody>
      </p:sp>
      <p:graphicFrame>
        <p:nvGraphicFramePr>
          <p:cNvPr id="18436" name="Content Placeholder 2">
            <a:extLst>
              <a:ext uri="{FF2B5EF4-FFF2-40B4-BE49-F238E27FC236}">
                <a16:creationId xmlns:a16="http://schemas.microsoft.com/office/drawing/2014/main" id="{3A48A0D1-6230-1114-6A9F-EB667891EBA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1834555"/>
      </p:ext>
    </p:extLst>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F508A-5D35-A74F-AA4E-59B63BB018DB}"/>
              </a:ext>
            </a:extLst>
          </p:cNvPr>
          <p:cNvSpPr>
            <a:spLocks noGrp="1"/>
          </p:cNvSpPr>
          <p:nvPr>
            <p:ph type="title"/>
          </p:nvPr>
        </p:nvSpPr>
        <p:spPr>
          <a:xfrm>
            <a:off x="841248" y="548640"/>
            <a:ext cx="3600860" cy="5431536"/>
          </a:xfrm>
        </p:spPr>
        <p:txBody>
          <a:bodyPr>
            <a:normAutofit/>
          </a:bodyPr>
          <a:lstStyle/>
          <a:p>
            <a:r>
              <a:rPr lang="en-US" sz="4600"/>
              <a:t>First pass of Bubble Sort</a:t>
            </a:r>
            <a:br>
              <a:rPr lang="en-US" sz="4600"/>
            </a:br>
            <a:r>
              <a:rPr lang="en-US" sz="4600"/>
              <a:t>(six comparisons)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D30D23-D8D6-EB4F-8381-EE31E298A763}"/>
              </a:ext>
            </a:extLst>
          </p:cNvPr>
          <p:cNvSpPr>
            <a:spLocks noGrp="1"/>
          </p:cNvSpPr>
          <p:nvPr>
            <p:ph idx="1"/>
          </p:nvPr>
        </p:nvSpPr>
        <p:spPr>
          <a:xfrm>
            <a:off x="5126418" y="552091"/>
            <a:ext cx="6224335" cy="5431536"/>
          </a:xfrm>
        </p:spPr>
        <p:txBody>
          <a:bodyPr anchor="ctr">
            <a:normAutofit/>
          </a:bodyPr>
          <a:lstStyle/>
          <a:p>
            <a:pPr marL="0" indent="0">
              <a:buNone/>
            </a:pPr>
            <a:r>
              <a:rPr lang="en-US" sz="2200"/>
              <a:t>[</a:t>
            </a:r>
            <a:r>
              <a:rPr lang="en-US" sz="2200">
                <a:highlight>
                  <a:srgbClr val="FFFF00"/>
                </a:highlight>
              </a:rPr>
              <a:t>8</a:t>
            </a:r>
            <a:r>
              <a:rPr lang="en-US" sz="2200"/>
              <a:t>, </a:t>
            </a:r>
            <a:r>
              <a:rPr lang="en-US" sz="2200">
                <a:highlight>
                  <a:srgbClr val="FFFF00"/>
                </a:highlight>
              </a:rPr>
              <a:t>9</a:t>
            </a:r>
            <a:r>
              <a:rPr lang="en-US" sz="2200"/>
              <a:t>, 3, 1, 4, 2, 7]</a:t>
            </a:r>
          </a:p>
          <a:p>
            <a:pPr marL="0" indent="0">
              <a:buNone/>
            </a:pPr>
            <a:r>
              <a:rPr lang="en-US" sz="2200"/>
              <a:t>[8, </a:t>
            </a:r>
            <a:r>
              <a:rPr lang="en-US" sz="2200">
                <a:highlight>
                  <a:srgbClr val="FFFF00"/>
                </a:highlight>
              </a:rPr>
              <a:t>9</a:t>
            </a:r>
            <a:r>
              <a:rPr lang="en-US" sz="2200"/>
              <a:t>, </a:t>
            </a:r>
            <a:r>
              <a:rPr lang="en-US" sz="2200">
                <a:highlight>
                  <a:srgbClr val="FFFF00"/>
                </a:highlight>
              </a:rPr>
              <a:t>3</a:t>
            </a:r>
            <a:r>
              <a:rPr lang="en-US" sz="2200"/>
              <a:t>, 1, 4, 2, 7]</a:t>
            </a:r>
          </a:p>
          <a:p>
            <a:pPr marL="0" indent="0">
              <a:buNone/>
            </a:pPr>
            <a:r>
              <a:rPr lang="en-US" sz="2200"/>
              <a:t>[8, 3, </a:t>
            </a:r>
            <a:r>
              <a:rPr lang="en-US" sz="2200">
                <a:highlight>
                  <a:srgbClr val="FFFF00"/>
                </a:highlight>
              </a:rPr>
              <a:t>9</a:t>
            </a:r>
            <a:r>
              <a:rPr lang="en-US" sz="2200"/>
              <a:t>, </a:t>
            </a:r>
            <a:r>
              <a:rPr lang="en-US" sz="2200">
                <a:highlight>
                  <a:srgbClr val="FFFF00"/>
                </a:highlight>
              </a:rPr>
              <a:t>1</a:t>
            </a:r>
            <a:r>
              <a:rPr lang="en-US" sz="2200"/>
              <a:t>, 4, 2, 7]</a:t>
            </a:r>
          </a:p>
          <a:p>
            <a:pPr marL="0" indent="0">
              <a:buNone/>
            </a:pPr>
            <a:r>
              <a:rPr lang="en-US" sz="2200"/>
              <a:t>[8, 3, 1, </a:t>
            </a:r>
            <a:r>
              <a:rPr lang="en-US" sz="2200">
                <a:highlight>
                  <a:srgbClr val="FFFF00"/>
                </a:highlight>
              </a:rPr>
              <a:t>9</a:t>
            </a:r>
            <a:r>
              <a:rPr lang="en-US" sz="2200"/>
              <a:t>, </a:t>
            </a:r>
            <a:r>
              <a:rPr lang="en-US" sz="2200">
                <a:highlight>
                  <a:srgbClr val="FFFF00"/>
                </a:highlight>
              </a:rPr>
              <a:t>4</a:t>
            </a:r>
            <a:r>
              <a:rPr lang="en-US" sz="2200"/>
              <a:t>, 2, 7]</a:t>
            </a:r>
          </a:p>
          <a:p>
            <a:pPr marL="0" indent="0">
              <a:buNone/>
            </a:pPr>
            <a:r>
              <a:rPr lang="en-US" sz="2200"/>
              <a:t>[8, 3, 1, 4, </a:t>
            </a:r>
            <a:r>
              <a:rPr lang="en-US" sz="2200">
                <a:highlight>
                  <a:srgbClr val="FFFF00"/>
                </a:highlight>
              </a:rPr>
              <a:t>9</a:t>
            </a:r>
            <a:r>
              <a:rPr lang="en-US" sz="2200"/>
              <a:t>, </a:t>
            </a:r>
            <a:r>
              <a:rPr lang="en-US" sz="2200">
                <a:highlight>
                  <a:srgbClr val="FFFF00"/>
                </a:highlight>
              </a:rPr>
              <a:t>2</a:t>
            </a:r>
            <a:r>
              <a:rPr lang="en-US" sz="2200"/>
              <a:t>, 7]</a:t>
            </a:r>
          </a:p>
          <a:p>
            <a:pPr marL="0" indent="0">
              <a:buNone/>
            </a:pPr>
            <a:r>
              <a:rPr lang="en-US" sz="2200"/>
              <a:t>[8, 3, 1, 4, 2, </a:t>
            </a:r>
            <a:r>
              <a:rPr lang="en-US" sz="2200">
                <a:highlight>
                  <a:srgbClr val="FFFF00"/>
                </a:highlight>
              </a:rPr>
              <a:t>9</a:t>
            </a:r>
            <a:r>
              <a:rPr lang="en-US" sz="2200"/>
              <a:t>, </a:t>
            </a:r>
            <a:r>
              <a:rPr lang="en-US" sz="2200">
                <a:highlight>
                  <a:srgbClr val="FFFF00"/>
                </a:highlight>
              </a:rPr>
              <a:t>7</a:t>
            </a:r>
            <a:r>
              <a:rPr lang="en-US" sz="2200"/>
              <a:t>]</a:t>
            </a:r>
          </a:p>
          <a:p>
            <a:pPr marL="0" indent="0">
              <a:buNone/>
            </a:pPr>
            <a:r>
              <a:rPr lang="en-US" sz="2200"/>
              <a:t>[8, 3, 1, 4, 2, 7, </a:t>
            </a:r>
            <a:r>
              <a:rPr lang="en-US" sz="2200">
                <a:highlight>
                  <a:srgbClr val="00FF00"/>
                </a:highlight>
              </a:rPr>
              <a:t>9</a:t>
            </a:r>
            <a:r>
              <a:rPr lang="en-US" sz="2200"/>
              <a:t>]</a:t>
            </a:r>
          </a:p>
          <a:p>
            <a:pPr marL="0" indent="0">
              <a:buNone/>
            </a:pPr>
            <a:r>
              <a:rPr lang="en-US" sz="2200"/>
              <a:t>9 is now in the correct spot, so we don’t consider it anymore</a:t>
            </a:r>
          </a:p>
          <a:p>
            <a:pPr marL="0" indent="0">
              <a:buNone/>
            </a:pPr>
            <a:r>
              <a:rPr lang="en-US" sz="2200"/>
              <a:t> Note: this is the result of the </a:t>
            </a:r>
            <a:r>
              <a:rPr lang="en-US" sz="2200" u="sng"/>
              <a:t>inner loop</a:t>
            </a:r>
            <a:r>
              <a:rPr lang="en-US" sz="2200"/>
              <a:t> of BubbleSort</a:t>
            </a:r>
          </a:p>
        </p:txBody>
      </p:sp>
    </p:spTree>
    <p:extLst>
      <p:ext uri="{BB962C8B-B14F-4D97-AF65-F5344CB8AC3E}">
        <p14:creationId xmlns:p14="http://schemas.microsoft.com/office/powerpoint/2010/main" val="38605779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220F508A-5D35-A74F-AA4E-59B63BB018DB}"/>
              </a:ext>
            </a:extLst>
          </p:cNvPr>
          <p:cNvSpPr>
            <a:spLocks noGrp="1"/>
          </p:cNvSpPr>
          <p:nvPr>
            <p:ph type="title"/>
          </p:nvPr>
        </p:nvSpPr>
        <p:spPr>
          <a:xfrm>
            <a:off x="838200" y="713312"/>
            <a:ext cx="4038600" cy="5431376"/>
          </a:xfrm>
        </p:spPr>
        <p:txBody>
          <a:bodyPr>
            <a:normAutofit/>
          </a:bodyPr>
          <a:lstStyle/>
          <a:p>
            <a:r>
              <a:rPr lang="en-US" dirty="0"/>
              <a:t>Second pass of Bubble Sort</a:t>
            </a:r>
            <a:br>
              <a:rPr lang="en-US" dirty="0"/>
            </a:br>
            <a:r>
              <a:rPr lang="en-US"/>
              <a:t>(five comparisons)</a:t>
            </a:r>
            <a:endParaRPr lang="en-US" dirty="0"/>
          </a:p>
        </p:txBody>
      </p:sp>
      <p:sp>
        <p:nvSpPr>
          <p:cNvPr id="3" name="Content Placeholder 2">
            <a:extLst>
              <a:ext uri="{FF2B5EF4-FFF2-40B4-BE49-F238E27FC236}">
                <a16:creationId xmlns:a16="http://schemas.microsoft.com/office/drawing/2014/main" id="{2ED30D23-D8D6-EB4F-8381-EE31E298A763}"/>
              </a:ext>
            </a:extLst>
          </p:cNvPr>
          <p:cNvSpPr>
            <a:spLocks noGrp="1"/>
          </p:cNvSpPr>
          <p:nvPr>
            <p:ph idx="1"/>
          </p:nvPr>
        </p:nvSpPr>
        <p:spPr>
          <a:xfrm>
            <a:off x="6095999" y="713313"/>
            <a:ext cx="5257801" cy="5431376"/>
          </a:xfrm>
        </p:spPr>
        <p:txBody>
          <a:bodyPr anchor="ctr">
            <a:normAutofit/>
          </a:bodyPr>
          <a:lstStyle/>
          <a:p>
            <a:pPr marL="0" indent="0">
              <a:buNone/>
            </a:pPr>
            <a:r>
              <a:rPr lang="en-US" sz="2000"/>
              <a:t>[</a:t>
            </a:r>
            <a:r>
              <a:rPr lang="en-US" sz="2000">
                <a:highlight>
                  <a:srgbClr val="FFFF00"/>
                </a:highlight>
              </a:rPr>
              <a:t>8</a:t>
            </a:r>
            <a:r>
              <a:rPr lang="en-US" sz="2000"/>
              <a:t>, </a:t>
            </a:r>
            <a:r>
              <a:rPr lang="en-US" sz="2000">
                <a:highlight>
                  <a:srgbClr val="FFFF00"/>
                </a:highlight>
              </a:rPr>
              <a:t>3</a:t>
            </a:r>
            <a:r>
              <a:rPr lang="en-US" sz="2000"/>
              <a:t>, 1, 4, 2, 7, </a:t>
            </a:r>
            <a:r>
              <a:rPr lang="en-US" sz="2000">
                <a:highlight>
                  <a:srgbClr val="00FF00"/>
                </a:highlight>
              </a:rPr>
              <a:t>9</a:t>
            </a:r>
            <a:r>
              <a:rPr lang="en-US" sz="2000"/>
              <a:t>]</a:t>
            </a:r>
          </a:p>
          <a:p>
            <a:pPr marL="0" indent="0">
              <a:buNone/>
            </a:pPr>
            <a:r>
              <a:rPr lang="en-US" sz="2000"/>
              <a:t>[3, </a:t>
            </a:r>
            <a:r>
              <a:rPr lang="en-US" sz="2000">
                <a:highlight>
                  <a:srgbClr val="FFFF00"/>
                </a:highlight>
              </a:rPr>
              <a:t>8</a:t>
            </a:r>
            <a:r>
              <a:rPr lang="en-US" sz="2000"/>
              <a:t>, </a:t>
            </a:r>
            <a:r>
              <a:rPr lang="en-US" sz="2000">
                <a:highlight>
                  <a:srgbClr val="FFFF00"/>
                </a:highlight>
              </a:rPr>
              <a:t>1</a:t>
            </a:r>
            <a:r>
              <a:rPr lang="en-US" sz="2000"/>
              <a:t>, 4, 2, 7, </a:t>
            </a:r>
            <a:r>
              <a:rPr lang="en-US" sz="2000">
                <a:highlight>
                  <a:srgbClr val="00FF00"/>
                </a:highlight>
              </a:rPr>
              <a:t>9</a:t>
            </a:r>
            <a:r>
              <a:rPr lang="en-US" sz="2000"/>
              <a:t>]</a:t>
            </a:r>
          </a:p>
          <a:p>
            <a:pPr marL="0" indent="0">
              <a:buNone/>
            </a:pPr>
            <a:r>
              <a:rPr lang="en-US" sz="2000"/>
              <a:t>[3, 1, </a:t>
            </a:r>
            <a:r>
              <a:rPr lang="en-US" sz="2000">
                <a:highlight>
                  <a:srgbClr val="FFFF00"/>
                </a:highlight>
              </a:rPr>
              <a:t>8</a:t>
            </a:r>
            <a:r>
              <a:rPr lang="en-US" sz="2000"/>
              <a:t>, </a:t>
            </a:r>
            <a:r>
              <a:rPr lang="en-US" sz="2000">
                <a:highlight>
                  <a:srgbClr val="FFFF00"/>
                </a:highlight>
              </a:rPr>
              <a:t>4</a:t>
            </a:r>
            <a:r>
              <a:rPr lang="en-US" sz="2000"/>
              <a:t>, 2, 7, </a:t>
            </a:r>
            <a:r>
              <a:rPr lang="en-US" sz="2000">
                <a:highlight>
                  <a:srgbClr val="00FF00"/>
                </a:highlight>
              </a:rPr>
              <a:t>9</a:t>
            </a:r>
            <a:r>
              <a:rPr lang="en-US" sz="2000"/>
              <a:t>]</a:t>
            </a:r>
          </a:p>
          <a:p>
            <a:pPr marL="0" indent="0">
              <a:buNone/>
            </a:pPr>
            <a:r>
              <a:rPr lang="en-US" sz="2000"/>
              <a:t>[3, 1, 4, </a:t>
            </a:r>
            <a:r>
              <a:rPr lang="en-US" sz="2000">
                <a:highlight>
                  <a:srgbClr val="FFFF00"/>
                </a:highlight>
              </a:rPr>
              <a:t>8</a:t>
            </a:r>
            <a:r>
              <a:rPr lang="en-US" sz="2000"/>
              <a:t>, </a:t>
            </a:r>
            <a:r>
              <a:rPr lang="en-US" sz="2000">
                <a:highlight>
                  <a:srgbClr val="FFFF00"/>
                </a:highlight>
              </a:rPr>
              <a:t>2</a:t>
            </a:r>
            <a:r>
              <a:rPr lang="en-US" sz="2000"/>
              <a:t>, 7, </a:t>
            </a:r>
            <a:r>
              <a:rPr lang="en-US" sz="2000">
                <a:highlight>
                  <a:srgbClr val="00FF00"/>
                </a:highlight>
              </a:rPr>
              <a:t>9</a:t>
            </a:r>
            <a:r>
              <a:rPr lang="en-US" sz="2000"/>
              <a:t>]</a:t>
            </a:r>
          </a:p>
          <a:p>
            <a:pPr marL="0" indent="0">
              <a:buNone/>
            </a:pPr>
            <a:r>
              <a:rPr lang="en-US" sz="2000"/>
              <a:t>[3, 1, 4, 2, </a:t>
            </a:r>
            <a:r>
              <a:rPr lang="en-US" sz="2000">
                <a:highlight>
                  <a:srgbClr val="FFFF00"/>
                </a:highlight>
              </a:rPr>
              <a:t>8</a:t>
            </a:r>
            <a:r>
              <a:rPr lang="en-US" sz="2000"/>
              <a:t>, </a:t>
            </a:r>
            <a:r>
              <a:rPr lang="en-US" sz="2000">
                <a:highlight>
                  <a:srgbClr val="FFFF00"/>
                </a:highlight>
              </a:rPr>
              <a:t>7</a:t>
            </a:r>
            <a:r>
              <a:rPr lang="en-US" sz="2000"/>
              <a:t>, </a:t>
            </a:r>
            <a:r>
              <a:rPr lang="en-US" sz="2000">
                <a:highlight>
                  <a:srgbClr val="00FF00"/>
                </a:highlight>
              </a:rPr>
              <a:t>9</a:t>
            </a:r>
            <a:r>
              <a:rPr lang="en-US" sz="2000"/>
              <a:t>]</a:t>
            </a:r>
          </a:p>
          <a:p>
            <a:pPr marL="0" indent="0">
              <a:buNone/>
            </a:pPr>
            <a:r>
              <a:rPr lang="en-US" sz="2000"/>
              <a:t>[3, 1, 4, 2, 7, </a:t>
            </a:r>
            <a:r>
              <a:rPr lang="en-US" sz="2000">
                <a:highlight>
                  <a:srgbClr val="00FF00"/>
                </a:highlight>
              </a:rPr>
              <a:t>8</a:t>
            </a:r>
            <a:r>
              <a:rPr lang="en-US" sz="2000"/>
              <a:t>, </a:t>
            </a:r>
            <a:r>
              <a:rPr lang="en-US" sz="2000">
                <a:highlight>
                  <a:srgbClr val="00FF00"/>
                </a:highlight>
              </a:rPr>
              <a:t>9</a:t>
            </a:r>
            <a:r>
              <a:rPr lang="en-US" sz="2000"/>
              <a:t>]</a:t>
            </a:r>
          </a:p>
          <a:p>
            <a:pPr marL="0" indent="0">
              <a:buNone/>
            </a:pPr>
            <a:endParaRPr lang="en-US" sz="2000"/>
          </a:p>
          <a:p>
            <a:pPr marL="0" indent="0">
              <a:buNone/>
            </a:pPr>
            <a:r>
              <a:rPr lang="en-US" sz="2000"/>
              <a:t>8 is now in the correct spot, so we don’t consider it anymore</a:t>
            </a:r>
          </a:p>
          <a:p>
            <a:pPr marL="0" indent="0">
              <a:buNone/>
            </a:pPr>
            <a:r>
              <a:rPr lang="en-US" sz="2000"/>
              <a:t>7 is also in the correct place, but we don’t know it yet!</a:t>
            </a:r>
          </a:p>
        </p:txBody>
      </p:sp>
    </p:spTree>
    <p:extLst>
      <p:ext uri="{BB962C8B-B14F-4D97-AF65-F5344CB8AC3E}">
        <p14:creationId xmlns:p14="http://schemas.microsoft.com/office/powerpoint/2010/main" val="23732620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20F508A-5D35-A74F-AA4E-59B63BB018DB}"/>
              </a:ext>
            </a:extLst>
          </p:cNvPr>
          <p:cNvSpPr>
            <a:spLocks noGrp="1"/>
          </p:cNvSpPr>
          <p:nvPr>
            <p:ph type="title"/>
          </p:nvPr>
        </p:nvSpPr>
        <p:spPr>
          <a:xfrm>
            <a:off x="934872" y="982272"/>
            <a:ext cx="3388419" cy="4560970"/>
          </a:xfrm>
        </p:spPr>
        <p:txBody>
          <a:bodyPr>
            <a:normAutofit/>
          </a:bodyPr>
          <a:lstStyle/>
          <a:p>
            <a:r>
              <a:rPr lang="en-US" sz="4000">
                <a:solidFill>
                  <a:srgbClr val="FFFFFF"/>
                </a:solidFill>
              </a:rPr>
              <a:t>Third pass of Bubble Sort</a:t>
            </a:r>
            <a:br>
              <a:rPr lang="en-US" sz="4000">
                <a:solidFill>
                  <a:srgbClr val="FFFFFF"/>
                </a:solidFill>
              </a:rPr>
            </a:br>
            <a:r>
              <a:rPr lang="en-US" sz="4000">
                <a:solidFill>
                  <a:srgbClr val="FFFFFF"/>
                </a:solidFill>
              </a:rPr>
              <a:t>(four comparisons)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2ED30D23-D8D6-EB4F-8381-EE31E298A763}"/>
              </a:ext>
            </a:extLst>
          </p:cNvPr>
          <p:cNvSpPr>
            <a:spLocks noGrp="1"/>
          </p:cNvSpPr>
          <p:nvPr>
            <p:ph idx="1"/>
          </p:nvPr>
        </p:nvSpPr>
        <p:spPr>
          <a:xfrm>
            <a:off x="5221862" y="1719618"/>
            <a:ext cx="5948831" cy="4334629"/>
          </a:xfrm>
        </p:spPr>
        <p:txBody>
          <a:bodyPr anchor="ctr">
            <a:normAutofit/>
          </a:bodyPr>
          <a:lstStyle/>
          <a:p>
            <a:pPr marL="0" indent="0">
              <a:buNone/>
            </a:pPr>
            <a:r>
              <a:rPr lang="en-US" sz="2000">
                <a:solidFill>
                  <a:srgbClr val="FEFFFF"/>
                </a:solidFill>
              </a:rPr>
              <a:t>[</a:t>
            </a:r>
            <a:r>
              <a:rPr lang="en-US" sz="2000">
                <a:solidFill>
                  <a:srgbClr val="FEFFFF"/>
                </a:solidFill>
                <a:highlight>
                  <a:srgbClr val="FFFF00"/>
                </a:highlight>
              </a:rPr>
              <a:t>3</a:t>
            </a:r>
            <a:r>
              <a:rPr lang="en-US" sz="2000">
                <a:solidFill>
                  <a:srgbClr val="FEFFFF"/>
                </a:solidFill>
              </a:rPr>
              <a:t>, </a:t>
            </a:r>
            <a:r>
              <a:rPr lang="en-US" sz="2000">
                <a:solidFill>
                  <a:srgbClr val="FEFFFF"/>
                </a:solidFill>
                <a:highlight>
                  <a:srgbClr val="FFFF00"/>
                </a:highlight>
              </a:rPr>
              <a:t>1</a:t>
            </a:r>
            <a:r>
              <a:rPr lang="en-US" sz="2000">
                <a:solidFill>
                  <a:srgbClr val="FEFFFF"/>
                </a:solidFill>
              </a:rPr>
              <a:t>, 4, 2, 7, </a:t>
            </a:r>
            <a:r>
              <a:rPr lang="en-US" sz="2000">
                <a:solidFill>
                  <a:srgbClr val="FEFFFF"/>
                </a:solidFill>
                <a:highlight>
                  <a:srgbClr val="00FF00"/>
                </a:highlight>
              </a:rPr>
              <a:t>8</a:t>
            </a:r>
            <a:r>
              <a:rPr lang="en-US" sz="2000">
                <a:solidFill>
                  <a:srgbClr val="FEFFFF"/>
                </a:solidFill>
              </a:rPr>
              <a:t>, </a:t>
            </a:r>
            <a:r>
              <a:rPr lang="en-US" sz="2000">
                <a:solidFill>
                  <a:srgbClr val="FEFFFF"/>
                </a:solidFill>
                <a:highlight>
                  <a:srgbClr val="00FF00"/>
                </a:highlight>
              </a:rPr>
              <a:t>9</a:t>
            </a:r>
            <a:r>
              <a:rPr lang="en-US" sz="2000">
                <a:solidFill>
                  <a:srgbClr val="FEFFFF"/>
                </a:solidFill>
              </a:rPr>
              <a:t>]</a:t>
            </a:r>
          </a:p>
          <a:p>
            <a:pPr marL="0" indent="0">
              <a:buNone/>
            </a:pPr>
            <a:r>
              <a:rPr lang="en-US" sz="2000">
                <a:solidFill>
                  <a:srgbClr val="FEFFFF"/>
                </a:solidFill>
              </a:rPr>
              <a:t>[1, </a:t>
            </a:r>
            <a:r>
              <a:rPr lang="en-US" sz="2000">
                <a:solidFill>
                  <a:srgbClr val="FEFFFF"/>
                </a:solidFill>
                <a:highlight>
                  <a:srgbClr val="FFFF00"/>
                </a:highlight>
              </a:rPr>
              <a:t>3</a:t>
            </a:r>
            <a:r>
              <a:rPr lang="en-US" sz="2000">
                <a:solidFill>
                  <a:srgbClr val="FEFFFF"/>
                </a:solidFill>
              </a:rPr>
              <a:t>, </a:t>
            </a:r>
            <a:r>
              <a:rPr lang="en-US" sz="2000">
                <a:solidFill>
                  <a:srgbClr val="FEFFFF"/>
                </a:solidFill>
                <a:highlight>
                  <a:srgbClr val="FFFF00"/>
                </a:highlight>
              </a:rPr>
              <a:t>4</a:t>
            </a:r>
            <a:r>
              <a:rPr lang="en-US" sz="2000">
                <a:solidFill>
                  <a:srgbClr val="FEFFFF"/>
                </a:solidFill>
              </a:rPr>
              <a:t>, 2, 7, </a:t>
            </a:r>
            <a:r>
              <a:rPr lang="en-US" sz="2000">
                <a:solidFill>
                  <a:srgbClr val="FEFFFF"/>
                </a:solidFill>
                <a:highlight>
                  <a:srgbClr val="00FF00"/>
                </a:highlight>
              </a:rPr>
              <a:t>8</a:t>
            </a:r>
            <a:r>
              <a:rPr lang="en-US" sz="2000">
                <a:solidFill>
                  <a:srgbClr val="FEFFFF"/>
                </a:solidFill>
              </a:rPr>
              <a:t>, </a:t>
            </a:r>
            <a:r>
              <a:rPr lang="en-US" sz="2000">
                <a:solidFill>
                  <a:srgbClr val="FEFFFF"/>
                </a:solidFill>
                <a:highlight>
                  <a:srgbClr val="00FF00"/>
                </a:highlight>
              </a:rPr>
              <a:t>9</a:t>
            </a:r>
            <a:r>
              <a:rPr lang="en-US" sz="2000">
                <a:solidFill>
                  <a:srgbClr val="FEFFFF"/>
                </a:solidFill>
              </a:rPr>
              <a:t>]</a:t>
            </a:r>
          </a:p>
          <a:p>
            <a:pPr marL="0" indent="0">
              <a:buNone/>
            </a:pPr>
            <a:r>
              <a:rPr lang="en-US" sz="2000">
                <a:solidFill>
                  <a:srgbClr val="FEFFFF"/>
                </a:solidFill>
              </a:rPr>
              <a:t>[1, 3, </a:t>
            </a:r>
            <a:r>
              <a:rPr lang="en-US" sz="2000">
                <a:solidFill>
                  <a:srgbClr val="FEFFFF"/>
                </a:solidFill>
                <a:highlight>
                  <a:srgbClr val="FFFF00"/>
                </a:highlight>
              </a:rPr>
              <a:t>4</a:t>
            </a:r>
            <a:r>
              <a:rPr lang="en-US" sz="2000">
                <a:solidFill>
                  <a:srgbClr val="FEFFFF"/>
                </a:solidFill>
              </a:rPr>
              <a:t>, </a:t>
            </a:r>
            <a:r>
              <a:rPr lang="en-US" sz="2000">
                <a:solidFill>
                  <a:srgbClr val="FEFFFF"/>
                </a:solidFill>
                <a:highlight>
                  <a:srgbClr val="FFFF00"/>
                </a:highlight>
              </a:rPr>
              <a:t>2</a:t>
            </a:r>
            <a:r>
              <a:rPr lang="en-US" sz="2000">
                <a:solidFill>
                  <a:srgbClr val="FEFFFF"/>
                </a:solidFill>
              </a:rPr>
              <a:t>, 7, </a:t>
            </a:r>
            <a:r>
              <a:rPr lang="en-US" sz="2000">
                <a:solidFill>
                  <a:srgbClr val="FEFFFF"/>
                </a:solidFill>
                <a:highlight>
                  <a:srgbClr val="00FF00"/>
                </a:highlight>
              </a:rPr>
              <a:t>8</a:t>
            </a:r>
            <a:r>
              <a:rPr lang="en-US" sz="2000">
                <a:solidFill>
                  <a:srgbClr val="FEFFFF"/>
                </a:solidFill>
              </a:rPr>
              <a:t>, </a:t>
            </a:r>
            <a:r>
              <a:rPr lang="en-US" sz="2000">
                <a:solidFill>
                  <a:srgbClr val="FEFFFF"/>
                </a:solidFill>
                <a:highlight>
                  <a:srgbClr val="00FF00"/>
                </a:highlight>
              </a:rPr>
              <a:t>9</a:t>
            </a:r>
            <a:r>
              <a:rPr lang="en-US" sz="2000">
                <a:solidFill>
                  <a:srgbClr val="FEFFFF"/>
                </a:solidFill>
              </a:rPr>
              <a:t>]</a:t>
            </a:r>
          </a:p>
          <a:p>
            <a:pPr marL="0" indent="0">
              <a:buNone/>
            </a:pPr>
            <a:r>
              <a:rPr lang="en-US" sz="2000">
                <a:solidFill>
                  <a:srgbClr val="FEFFFF"/>
                </a:solidFill>
              </a:rPr>
              <a:t>[1, 3, 2, </a:t>
            </a:r>
            <a:r>
              <a:rPr lang="en-US" sz="2000">
                <a:solidFill>
                  <a:srgbClr val="FEFFFF"/>
                </a:solidFill>
                <a:highlight>
                  <a:srgbClr val="FFFF00"/>
                </a:highlight>
              </a:rPr>
              <a:t>4</a:t>
            </a:r>
            <a:r>
              <a:rPr lang="en-US" sz="2000">
                <a:solidFill>
                  <a:srgbClr val="FEFFFF"/>
                </a:solidFill>
              </a:rPr>
              <a:t>, </a:t>
            </a:r>
            <a:r>
              <a:rPr lang="en-US" sz="2000">
                <a:solidFill>
                  <a:srgbClr val="FEFFFF"/>
                </a:solidFill>
                <a:highlight>
                  <a:srgbClr val="FFFF00"/>
                </a:highlight>
              </a:rPr>
              <a:t>7</a:t>
            </a:r>
            <a:r>
              <a:rPr lang="en-US" sz="2000">
                <a:solidFill>
                  <a:srgbClr val="FEFFFF"/>
                </a:solidFill>
              </a:rPr>
              <a:t>, </a:t>
            </a:r>
            <a:r>
              <a:rPr lang="en-US" sz="2000">
                <a:solidFill>
                  <a:srgbClr val="FEFFFF"/>
                </a:solidFill>
                <a:highlight>
                  <a:srgbClr val="00FF00"/>
                </a:highlight>
              </a:rPr>
              <a:t>8</a:t>
            </a:r>
            <a:r>
              <a:rPr lang="en-US" sz="2000">
                <a:solidFill>
                  <a:srgbClr val="FEFFFF"/>
                </a:solidFill>
              </a:rPr>
              <a:t>, </a:t>
            </a:r>
            <a:r>
              <a:rPr lang="en-US" sz="2000">
                <a:solidFill>
                  <a:srgbClr val="FEFFFF"/>
                </a:solidFill>
                <a:highlight>
                  <a:srgbClr val="00FF00"/>
                </a:highlight>
              </a:rPr>
              <a:t>9</a:t>
            </a:r>
            <a:r>
              <a:rPr lang="en-US" sz="2000">
                <a:solidFill>
                  <a:srgbClr val="FEFFFF"/>
                </a:solidFill>
              </a:rPr>
              <a:t>]</a:t>
            </a:r>
          </a:p>
          <a:p>
            <a:pPr marL="0" indent="0">
              <a:buNone/>
            </a:pPr>
            <a:r>
              <a:rPr lang="en-US" sz="2000">
                <a:solidFill>
                  <a:srgbClr val="FEFFFF"/>
                </a:solidFill>
              </a:rPr>
              <a:t>[1, 3, 2, 4, </a:t>
            </a:r>
            <a:r>
              <a:rPr lang="en-US" sz="2000">
                <a:solidFill>
                  <a:srgbClr val="FEFFFF"/>
                </a:solidFill>
                <a:highlight>
                  <a:srgbClr val="00FF00"/>
                </a:highlight>
              </a:rPr>
              <a:t>7</a:t>
            </a:r>
            <a:r>
              <a:rPr lang="en-US" sz="2000">
                <a:solidFill>
                  <a:srgbClr val="FEFFFF"/>
                </a:solidFill>
              </a:rPr>
              <a:t>, </a:t>
            </a:r>
            <a:r>
              <a:rPr lang="en-US" sz="2000">
                <a:solidFill>
                  <a:srgbClr val="FEFFFF"/>
                </a:solidFill>
                <a:highlight>
                  <a:srgbClr val="00FF00"/>
                </a:highlight>
              </a:rPr>
              <a:t>8</a:t>
            </a:r>
            <a:r>
              <a:rPr lang="en-US" sz="2000">
                <a:solidFill>
                  <a:srgbClr val="FEFFFF"/>
                </a:solidFill>
              </a:rPr>
              <a:t>, </a:t>
            </a:r>
            <a:r>
              <a:rPr lang="en-US" sz="2000">
                <a:solidFill>
                  <a:srgbClr val="FEFFFF"/>
                </a:solidFill>
                <a:highlight>
                  <a:srgbClr val="00FF00"/>
                </a:highlight>
              </a:rPr>
              <a:t>9</a:t>
            </a:r>
            <a:r>
              <a:rPr lang="en-US" sz="2000">
                <a:solidFill>
                  <a:srgbClr val="FEFFFF"/>
                </a:solidFill>
              </a:rPr>
              <a:t>]</a:t>
            </a:r>
          </a:p>
          <a:p>
            <a:pPr marL="0" indent="0">
              <a:buNone/>
            </a:pPr>
            <a:endParaRPr lang="en-US" sz="2000">
              <a:solidFill>
                <a:srgbClr val="FEFFFF"/>
              </a:solidFill>
            </a:endParaRPr>
          </a:p>
          <a:p>
            <a:pPr marL="0" indent="0">
              <a:buNone/>
            </a:pPr>
            <a:endParaRPr lang="en-US" sz="2000">
              <a:solidFill>
                <a:srgbClr val="FEFFFF"/>
              </a:solidFill>
            </a:endParaRPr>
          </a:p>
          <a:p>
            <a:pPr marL="0" indent="0">
              <a:buNone/>
            </a:pPr>
            <a:r>
              <a:rPr lang="en-US" sz="2000">
                <a:solidFill>
                  <a:srgbClr val="FEFFFF"/>
                </a:solidFill>
              </a:rPr>
              <a:t>7 is now in the correct spot, so we don’t consider it anymore</a:t>
            </a:r>
          </a:p>
          <a:p>
            <a:pPr marL="0" indent="0">
              <a:buNone/>
            </a:pPr>
            <a:r>
              <a:rPr lang="en-US" sz="2000">
                <a:solidFill>
                  <a:srgbClr val="FEFFFF"/>
                </a:solidFill>
              </a:rPr>
              <a:t> 1 is also in the correct place, but we don’t know it yet!</a:t>
            </a:r>
          </a:p>
        </p:txBody>
      </p:sp>
    </p:spTree>
    <p:extLst>
      <p:ext uri="{BB962C8B-B14F-4D97-AF65-F5344CB8AC3E}">
        <p14:creationId xmlns:p14="http://schemas.microsoft.com/office/powerpoint/2010/main" val="27199503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20F508A-5D35-A74F-AA4E-59B63BB018DB}"/>
              </a:ext>
            </a:extLst>
          </p:cNvPr>
          <p:cNvSpPr>
            <a:spLocks noGrp="1"/>
          </p:cNvSpPr>
          <p:nvPr>
            <p:ph type="title"/>
          </p:nvPr>
        </p:nvSpPr>
        <p:spPr>
          <a:xfrm>
            <a:off x="934872" y="982272"/>
            <a:ext cx="3388419" cy="4560970"/>
          </a:xfrm>
        </p:spPr>
        <p:txBody>
          <a:bodyPr>
            <a:normAutofit/>
          </a:bodyPr>
          <a:lstStyle/>
          <a:p>
            <a:r>
              <a:rPr lang="en-US" sz="4000">
                <a:solidFill>
                  <a:srgbClr val="FFFFFF"/>
                </a:solidFill>
              </a:rPr>
              <a:t>Fourth pass of Bubble Sort</a:t>
            </a:r>
            <a:br>
              <a:rPr lang="en-US" sz="4000">
                <a:solidFill>
                  <a:srgbClr val="FFFFFF"/>
                </a:solidFill>
              </a:rPr>
            </a:br>
            <a:r>
              <a:rPr lang="en-US" sz="4000">
                <a:solidFill>
                  <a:srgbClr val="FFFFFF"/>
                </a:solidFill>
              </a:rPr>
              <a:t>(three comparisons)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2ED30D23-D8D6-EB4F-8381-EE31E298A763}"/>
              </a:ext>
            </a:extLst>
          </p:cNvPr>
          <p:cNvSpPr>
            <a:spLocks noGrp="1"/>
          </p:cNvSpPr>
          <p:nvPr>
            <p:ph idx="1"/>
          </p:nvPr>
        </p:nvSpPr>
        <p:spPr>
          <a:xfrm>
            <a:off x="5221862" y="1719618"/>
            <a:ext cx="5948831" cy="4334629"/>
          </a:xfrm>
        </p:spPr>
        <p:txBody>
          <a:bodyPr anchor="ctr">
            <a:normAutofit/>
          </a:bodyPr>
          <a:lstStyle/>
          <a:p>
            <a:r>
              <a:rPr lang="en-US" sz="2000">
                <a:solidFill>
                  <a:srgbClr val="FEFFFF"/>
                </a:solidFill>
              </a:rPr>
              <a:t>[</a:t>
            </a:r>
            <a:r>
              <a:rPr lang="en-US" sz="2000">
                <a:solidFill>
                  <a:srgbClr val="FEFFFF"/>
                </a:solidFill>
                <a:highlight>
                  <a:srgbClr val="FFFF00"/>
                </a:highlight>
              </a:rPr>
              <a:t>1</a:t>
            </a:r>
            <a:r>
              <a:rPr lang="en-US" sz="2000">
                <a:solidFill>
                  <a:srgbClr val="FEFFFF"/>
                </a:solidFill>
              </a:rPr>
              <a:t>, </a:t>
            </a:r>
            <a:r>
              <a:rPr lang="en-US" sz="2000">
                <a:solidFill>
                  <a:srgbClr val="FEFFFF"/>
                </a:solidFill>
                <a:highlight>
                  <a:srgbClr val="FFFF00"/>
                </a:highlight>
              </a:rPr>
              <a:t>3</a:t>
            </a:r>
            <a:r>
              <a:rPr lang="en-US" sz="2000">
                <a:solidFill>
                  <a:srgbClr val="FEFFFF"/>
                </a:solidFill>
              </a:rPr>
              <a:t>, 2, 4, </a:t>
            </a:r>
            <a:r>
              <a:rPr lang="en-US" sz="2000">
                <a:solidFill>
                  <a:srgbClr val="FEFFFF"/>
                </a:solidFill>
                <a:highlight>
                  <a:srgbClr val="00FF00"/>
                </a:highlight>
              </a:rPr>
              <a:t>7</a:t>
            </a:r>
            <a:r>
              <a:rPr lang="en-US" sz="2000">
                <a:solidFill>
                  <a:srgbClr val="FEFFFF"/>
                </a:solidFill>
              </a:rPr>
              <a:t>, </a:t>
            </a:r>
            <a:r>
              <a:rPr lang="en-US" sz="2000">
                <a:solidFill>
                  <a:srgbClr val="FEFFFF"/>
                </a:solidFill>
                <a:highlight>
                  <a:srgbClr val="00FF00"/>
                </a:highlight>
              </a:rPr>
              <a:t>8</a:t>
            </a:r>
            <a:r>
              <a:rPr lang="en-US" sz="2000">
                <a:solidFill>
                  <a:srgbClr val="FEFFFF"/>
                </a:solidFill>
              </a:rPr>
              <a:t>, </a:t>
            </a:r>
            <a:r>
              <a:rPr lang="en-US" sz="2000">
                <a:solidFill>
                  <a:srgbClr val="FEFFFF"/>
                </a:solidFill>
                <a:highlight>
                  <a:srgbClr val="00FF00"/>
                </a:highlight>
              </a:rPr>
              <a:t>9</a:t>
            </a:r>
            <a:r>
              <a:rPr lang="en-US" sz="2000">
                <a:solidFill>
                  <a:srgbClr val="FEFFFF"/>
                </a:solidFill>
              </a:rPr>
              <a:t>]</a:t>
            </a:r>
          </a:p>
          <a:p>
            <a:r>
              <a:rPr lang="en-US" sz="2000">
                <a:solidFill>
                  <a:srgbClr val="FEFFFF"/>
                </a:solidFill>
              </a:rPr>
              <a:t>[1, </a:t>
            </a:r>
            <a:r>
              <a:rPr lang="en-US" sz="2000">
                <a:solidFill>
                  <a:srgbClr val="FEFFFF"/>
                </a:solidFill>
                <a:highlight>
                  <a:srgbClr val="FFFF00"/>
                </a:highlight>
              </a:rPr>
              <a:t>3</a:t>
            </a:r>
            <a:r>
              <a:rPr lang="en-US" sz="2000">
                <a:solidFill>
                  <a:srgbClr val="FEFFFF"/>
                </a:solidFill>
              </a:rPr>
              <a:t>, </a:t>
            </a:r>
            <a:r>
              <a:rPr lang="en-US" sz="2000">
                <a:solidFill>
                  <a:srgbClr val="FEFFFF"/>
                </a:solidFill>
                <a:highlight>
                  <a:srgbClr val="FFFF00"/>
                </a:highlight>
              </a:rPr>
              <a:t>2</a:t>
            </a:r>
            <a:r>
              <a:rPr lang="en-US" sz="2000">
                <a:solidFill>
                  <a:srgbClr val="FEFFFF"/>
                </a:solidFill>
              </a:rPr>
              <a:t>, 4, </a:t>
            </a:r>
            <a:r>
              <a:rPr lang="en-US" sz="2000">
                <a:solidFill>
                  <a:srgbClr val="FEFFFF"/>
                </a:solidFill>
                <a:highlight>
                  <a:srgbClr val="00FF00"/>
                </a:highlight>
              </a:rPr>
              <a:t>7</a:t>
            </a:r>
            <a:r>
              <a:rPr lang="en-US" sz="2000">
                <a:solidFill>
                  <a:srgbClr val="FEFFFF"/>
                </a:solidFill>
              </a:rPr>
              <a:t>, </a:t>
            </a:r>
            <a:r>
              <a:rPr lang="en-US" sz="2000">
                <a:solidFill>
                  <a:srgbClr val="FEFFFF"/>
                </a:solidFill>
                <a:highlight>
                  <a:srgbClr val="00FF00"/>
                </a:highlight>
              </a:rPr>
              <a:t>8</a:t>
            </a:r>
            <a:r>
              <a:rPr lang="en-US" sz="2000">
                <a:solidFill>
                  <a:srgbClr val="FEFFFF"/>
                </a:solidFill>
              </a:rPr>
              <a:t>, </a:t>
            </a:r>
            <a:r>
              <a:rPr lang="en-US" sz="2000">
                <a:solidFill>
                  <a:srgbClr val="FEFFFF"/>
                </a:solidFill>
                <a:highlight>
                  <a:srgbClr val="00FF00"/>
                </a:highlight>
              </a:rPr>
              <a:t>9</a:t>
            </a:r>
            <a:r>
              <a:rPr lang="en-US" sz="2000">
                <a:solidFill>
                  <a:srgbClr val="FEFFFF"/>
                </a:solidFill>
              </a:rPr>
              <a:t>]</a:t>
            </a:r>
          </a:p>
          <a:p>
            <a:r>
              <a:rPr lang="en-US" sz="2000">
                <a:solidFill>
                  <a:srgbClr val="FEFFFF"/>
                </a:solidFill>
              </a:rPr>
              <a:t>[1, 2, </a:t>
            </a:r>
            <a:r>
              <a:rPr lang="en-US" sz="2000">
                <a:solidFill>
                  <a:srgbClr val="FEFFFF"/>
                </a:solidFill>
                <a:highlight>
                  <a:srgbClr val="FFFF00"/>
                </a:highlight>
              </a:rPr>
              <a:t>3</a:t>
            </a:r>
            <a:r>
              <a:rPr lang="en-US" sz="2000">
                <a:solidFill>
                  <a:srgbClr val="FEFFFF"/>
                </a:solidFill>
              </a:rPr>
              <a:t>, </a:t>
            </a:r>
            <a:r>
              <a:rPr lang="en-US" sz="2000">
                <a:solidFill>
                  <a:srgbClr val="FEFFFF"/>
                </a:solidFill>
                <a:highlight>
                  <a:srgbClr val="FFFF00"/>
                </a:highlight>
              </a:rPr>
              <a:t>4</a:t>
            </a:r>
            <a:r>
              <a:rPr lang="en-US" sz="2000">
                <a:solidFill>
                  <a:srgbClr val="FEFFFF"/>
                </a:solidFill>
              </a:rPr>
              <a:t>, </a:t>
            </a:r>
            <a:r>
              <a:rPr lang="en-US" sz="2000">
                <a:solidFill>
                  <a:srgbClr val="FEFFFF"/>
                </a:solidFill>
                <a:highlight>
                  <a:srgbClr val="00FF00"/>
                </a:highlight>
              </a:rPr>
              <a:t>7</a:t>
            </a:r>
            <a:r>
              <a:rPr lang="en-US" sz="2000">
                <a:solidFill>
                  <a:srgbClr val="FEFFFF"/>
                </a:solidFill>
              </a:rPr>
              <a:t>, </a:t>
            </a:r>
            <a:r>
              <a:rPr lang="en-US" sz="2000">
                <a:solidFill>
                  <a:srgbClr val="FEFFFF"/>
                </a:solidFill>
                <a:highlight>
                  <a:srgbClr val="00FF00"/>
                </a:highlight>
              </a:rPr>
              <a:t>8</a:t>
            </a:r>
            <a:r>
              <a:rPr lang="en-US" sz="2000">
                <a:solidFill>
                  <a:srgbClr val="FEFFFF"/>
                </a:solidFill>
              </a:rPr>
              <a:t>, </a:t>
            </a:r>
            <a:r>
              <a:rPr lang="en-US" sz="2000">
                <a:solidFill>
                  <a:srgbClr val="FEFFFF"/>
                </a:solidFill>
                <a:highlight>
                  <a:srgbClr val="00FF00"/>
                </a:highlight>
              </a:rPr>
              <a:t>9</a:t>
            </a:r>
            <a:r>
              <a:rPr lang="en-US" sz="2000">
                <a:solidFill>
                  <a:srgbClr val="FEFFFF"/>
                </a:solidFill>
              </a:rPr>
              <a:t>]</a:t>
            </a:r>
          </a:p>
          <a:p>
            <a:r>
              <a:rPr lang="en-US" sz="2000">
                <a:solidFill>
                  <a:srgbClr val="FEFFFF"/>
                </a:solidFill>
              </a:rPr>
              <a:t>[1, 2, </a:t>
            </a:r>
            <a:r>
              <a:rPr lang="en-US" sz="2000">
                <a:solidFill>
                  <a:srgbClr val="FEFFFF"/>
                </a:solidFill>
                <a:highlight>
                  <a:srgbClr val="FFFF00"/>
                </a:highlight>
              </a:rPr>
              <a:t>3</a:t>
            </a:r>
            <a:r>
              <a:rPr lang="en-US" sz="2000">
                <a:solidFill>
                  <a:srgbClr val="FEFFFF"/>
                </a:solidFill>
              </a:rPr>
              <a:t>, </a:t>
            </a:r>
            <a:r>
              <a:rPr lang="en-US" sz="2000">
                <a:solidFill>
                  <a:srgbClr val="FEFFFF"/>
                </a:solidFill>
                <a:highlight>
                  <a:srgbClr val="00FF00"/>
                </a:highlight>
              </a:rPr>
              <a:t>4</a:t>
            </a:r>
            <a:r>
              <a:rPr lang="en-US" sz="2000">
                <a:solidFill>
                  <a:srgbClr val="FEFFFF"/>
                </a:solidFill>
              </a:rPr>
              <a:t>, </a:t>
            </a:r>
            <a:r>
              <a:rPr lang="en-US" sz="2000">
                <a:solidFill>
                  <a:srgbClr val="FEFFFF"/>
                </a:solidFill>
                <a:highlight>
                  <a:srgbClr val="00FF00"/>
                </a:highlight>
              </a:rPr>
              <a:t>7</a:t>
            </a:r>
            <a:r>
              <a:rPr lang="en-US" sz="2000">
                <a:solidFill>
                  <a:srgbClr val="FEFFFF"/>
                </a:solidFill>
              </a:rPr>
              <a:t>, </a:t>
            </a:r>
            <a:r>
              <a:rPr lang="en-US" sz="2000">
                <a:solidFill>
                  <a:srgbClr val="FEFFFF"/>
                </a:solidFill>
                <a:highlight>
                  <a:srgbClr val="00FF00"/>
                </a:highlight>
              </a:rPr>
              <a:t>8</a:t>
            </a:r>
            <a:r>
              <a:rPr lang="en-US" sz="2000">
                <a:solidFill>
                  <a:srgbClr val="FEFFFF"/>
                </a:solidFill>
              </a:rPr>
              <a:t>, </a:t>
            </a:r>
            <a:r>
              <a:rPr lang="en-US" sz="2000">
                <a:solidFill>
                  <a:srgbClr val="FEFFFF"/>
                </a:solidFill>
                <a:highlight>
                  <a:srgbClr val="00FF00"/>
                </a:highlight>
              </a:rPr>
              <a:t>9</a:t>
            </a:r>
            <a:r>
              <a:rPr lang="en-US" sz="2000">
                <a:solidFill>
                  <a:srgbClr val="FEFFFF"/>
                </a:solidFill>
              </a:rPr>
              <a:t>]</a:t>
            </a:r>
          </a:p>
          <a:p>
            <a:endParaRPr lang="en-US" sz="2000">
              <a:solidFill>
                <a:srgbClr val="FEFFFF"/>
              </a:solidFill>
            </a:endParaRPr>
          </a:p>
          <a:p>
            <a:endParaRPr lang="en-US" sz="2000">
              <a:solidFill>
                <a:srgbClr val="FEFFFF"/>
              </a:solidFill>
            </a:endParaRPr>
          </a:p>
          <a:p>
            <a:r>
              <a:rPr lang="en-US" sz="2000">
                <a:solidFill>
                  <a:srgbClr val="FEFFFF"/>
                </a:solidFill>
              </a:rPr>
              <a:t>4 is now in the correct spot, so we don’t consider it anymore</a:t>
            </a:r>
          </a:p>
          <a:p>
            <a:r>
              <a:rPr lang="en-US" sz="2000" u="sng">
                <a:solidFill>
                  <a:srgbClr val="FEFFFF"/>
                </a:solidFill>
              </a:rPr>
              <a:t>The array is actually sorted</a:t>
            </a:r>
            <a:r>
              <a:rPr lang="en-US" sz="2000">
                <a:solidFill>
                  <a:srgbClr val="FEFFFF"/>
                </a:solidFill>
              </a:rPr>
              <a:t>, but we don’t know it yet!</a:t>
            </a:r>
          </a:p>
          <a:p>
            <a:r>
              <a:rPr lang="en-US" sz="2000">
                <a:solidFill>
                  <a:srgbClr val="FEFFFF"/>
                </a:solidFill>
              </a:rPr>
              <a:t> We still have to finish this out</a:t>
            </a:r>
          </a:p>
        </p:txBody>
      </p:sp>
    </p:spTree>
    <p:extLst>
      <p:ext uri="{BB962C8B-B14F-4D97-AF65-F5344CB8AC3E}">
        <p14:creationId xmlns:p14="http://schemas.microsoft.com/office/powerpoint/2010/main" val="28830860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20F508A-5D35-A74F-AA4E-59B63BB018DB}"/>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Fifth pass of Bubble Sort</a:t>
            </a:r>
            <a:br>
              <a:rPr lang="en-US" sz="4000">
                <a:solidFill>
                  <a:srgbClr val="FFFFFF"/>
                </a:solidFill>
              </a:rPr>
            </a:br>
            <a:r>
              <a:rPr lang="en-US" sz="4000">
                <a:solidFill>
                  <a:srgbClr val="FFFFFF"/>
                </a:solidFill>
              </a:rPr>
              <a:t>(two comparisons)</a:t>
            </a:r>
          </a:p>
        </p:txBody>
      </p:sp>
      <p:sp>
        <p:nvSpPr>
          <p:cNvPr id="3" name="Content Placeholder 2">
            <a:extLst>
              <a:ext uri="{FF2B5EF4-FFF2-40B4-BE49-F238E27FC236}">
                <a16:creationId xmlns:a16="http://schemas.microsoft.com/office/drawing/2014/main" id="{2ED30D23-D8D6-EB4F-8381-EE31E298A763}"/>
              </a:ext>
            </a:extLst>
          </p:cNvPr>
          <p:cNvSpPr>
            <a:spLocks noGrp="1"/>
          </p:cNvSpPr>
          <p:nvPr>
            <p:ph idx="1"/>
          </p:nvPr>
        </p:nvSpPr>
        <p:spPr>
          <a:xfrm>
            <a:off x="1367624" y="2490436"/>
            <a:ext cx="9708995" cy="3567173"/>
          </a:xfrm>
        </p:spPr>
        <p:txBody>
          <a:bodyPr anchor="ctr">
            <a:normAutofit/>
          </a:bodyPr>
          <a:lstStyle/>
          <a:p>
            <a:pPr marL="0" indent="0">
              <a:buNone/>
            </a:pPr>
            <a:r>
              <a:rPr lang="en-US" sz="1900"/>
              <a:t>[</a:t>
            </a:r>
            <a:r>
              <a:rPr lang="en-US" sz="1900">
                <a:highlight>
                  <a:srgbClr val="FFFF00"/>
                </a:highlight>
              </a:rPr>
              <a:t>1</a:t>
            </a:r>
            <a:r>
              <a:rPr lang="en-US" sz="1900"/>
              <a:t>, </a:t>
            </a:r>
            <a:r>
              <a:rPr lang="en-US" sz="1900">
                <a:highlight>
                  <a:srgbClr val="FFFF00"/>
                </a:highlight>
              </a:rPr>
              <a:t>2</a:t>
            </a:r>
            <a:r>
              <a:rPr lang="en-US" sz="1900"/>
              <a:t>, 3, </a:t>
            </a:r>
            <a:r>
              <a:rPr lang="en-US" sz="1900">
                <a:highlight>
                  <a:srgbClr val="00FF00"/>
                </a:highlight>
              </a:rPr>
              <a:t>4</a:t>
            </a:r>
            <a:r>
              <a:rPr lang="en-US" sz="1900"/>
              <a:t>, </a:t>
            </a:r>
            <a:r>
              <a:rPr lang="en-US" sz="1900">
                <a:highlight>
                  <a:srgbClr val="00FF00"/>
                </a:highlight>
              </a:rPr>
              <a:t>7</a:t>
            </a:r>
            <a:r>
              <a:rPr lang="en-US" sz="1900"/>
              <a:t>, </a:t>
            </a:r>
            <a:r>
              <a:rPr lang="en-US" sz="1900">
                <a:highlight>
                  <a:srgbClr val="00FF00"/>
                </a:highlight>
              </a:rPr>
              <a:t>8</a:t>
            </a:r>
            <a:r>
              <a:rPr lang="en-US" sz="1900"/>
              <a:t>, </a:t>
            </a:r>
            <a:r>
              <a:rPr lang="en-US" sz="1900">
                <a:highlight>
                  <a:srgbClr val="00FF00"/>
                </a:highlight>
              </a:rPr>
              <a:t>9</a:t>
            </a:r>
            <a:r>
              <a:rPr lang="en-US" sz="1900"/>
              <a:t>]</a:t>
            </a:r>
          </a:p>
          <a:p>
            <a:pPr marL="0" indent="0">
              <a:buNone/>
            </a:pPr>
            <a:r>
              <a:rPr lang="en-US" sz="1900"/>
              <a:t>[1, </a:t>
            </a:r>
            <a:r>
              <a:rPr lang="en-US" sz="1900">
                <a:highlight>
                  <a:srgbClr val="FFFF00"/>
                </a:highlight>
              </a:rPr>
              <a:t>2</a:t>
            </a:r>
            <a:r>
              <a:rPr lang="en-US" sz="1900"/>
              <a:t>, </a:t>
            </a:r>
            <a:r>
              <a:rPr lang="en-US" sz="1900">
                <a:highlight>
                  <a:srgbClr val="FFFF00"/>
                </a:highlight>
              </a:rPr>
              <a:t>3</a:t>
            </a:r>
            <a:r>
              <a:rPr lang="en-US" sz="1900"/>
              <a:t>, </a:t>
            </a:r>
            <a:r>
              <a:rPr lang="en-US" sz="1900">
                <a:highlight>
                  <a:srgbClr val="00FF00"/>
                </a:highlight>
              </a:rPr>
              <a:t>4</a:t>
            </a:r>
            <a:r>
              <a:rPr lang="en-US" sz="1900"/>
              <a:t>, </a:t>
            </a:r>
            <a:r>
              <a:rPr lang="en-US" sz="1900">
                <a:highlight>
                  <a:srgbClr val="00FF00"/>
                </a:highlight>
              </a:rPr>
              <a:t>7</a:t>
            </a:r>
            <a:r>
              <a:rPr lang="en-US" sz="1900"/>
              <a:t>, </a:t>
            </a:r>
            <a:r>
              <a:rPr lang="en-US" sz="1900">
                <a:highlight>
                  <a:srgbClr val="00FF00"/>
                </a:highlight>
              </a:rPr>
              <a:t>8</a:t>
            </a:r>
            <a:r>
              <a:rPr lang="en-US" sz="1900"/>
              <a:t>, </a:t>
            </a:r>
            <a:r>
              <a:rPr lang="en-US" sz="1900">
                <a:highlight>
                  <a:srgbClr val="00FF00"/>
                </a:highlight>
              </a:rPr>
              <a:t>9</a:t>
            </a:r>
            <a:r>
              <a:rPr lang="en-US" sz="1900"/>
              <a:t>]</a:t>
            </a:r>
          </a:p>
          <a:p>
            <a:pPr marL="0" indent="0">
              <a:buNone/>
            </a:pPr>
            <a:r>
              <a:rPr lang="en-US" sz="1900"/>
              <a:t>[1, 2, </a:t>
            </a:r>
            <a:r>
              <a:rPr lang="en-US" sz="1900">
                <a:highlight>
                  <a:srgbClr val="00FF00"/>
                </a:highlight>
              </a:rPr>
              <a:t>3</a:t>
            </a:r>
            <a:r>
              <a:rPr lang="en-US" sz="1900"/>
              <a:t>, </a:t>
            </a:r>
            <a:r>
              <a:rPr lang="en-US" sz="1900">
                <a:highlight>
                  <a:srgbClr val="00FF00"/>
                </a:highlight>
              </a:rPr>
              <a:t>4</a:t>
            </a:r>
            <a:r>
              <a:rPr lang="en-US" sz="1900"/>
              <a:t>, </a:t>
            </a:r>
            <a:r>
              <a:rPr lang="en-US" sz="1900">
                <a:highlight>
                  <a:srgbClr val="00FF00"/>
                </a:highlight>
              </a:rPr>
              <a:t>7</a:t>
            </a:r>
            <a:r>
              <a:rPr lang="en-US" sz="1900"/>
              <a:t>, </a:t>
            </a:r>
            <a:r>
              <a:rPr lang="en-US" sz="1900">
                <a:highlight>
                  <a:srgbClr val="00FF00"/>
                </a:highlight>
              </a:rPr>
              <a:t>8</a:t>
            </a:r>
            <a:r>
              <a:rPr lang="en-US" sz="1900"/>
              <a:t>, </a:t>
            </a:r>
            <a:r>
              <a:rPr lang="en-US" sz="1900">
                <a:highlight>
                  <a:srgbClr val="00FF00"/>
                </a:highlight>
              </a:rPr>
              <a:t>9</a:t>
            </a:r>
            <a:r>
              <a:rPr lang="en-US" sz="1900"/>
              <a:t>]</a:t>
            </a:r>
          </a:p>
          <a:p>
            <a:pPr marL="0" indent="0">
              <a:buNone/>
            </a:pPr>
            <a:endParaRPr lang="en-US" sz="1900"/>
          </a:p>
          <a:p>
            <a:pPr marL="0" indent="0">
              <a:buNone/>
            </a:pPr>
            <a:endParaRPr lang="en-US" sz="1900"/>
          </a:p>
          <a:p>
            <a:pPr marL="0" indent="0">
              <a:buNone/>
            </a:pPr>
            <a:endParaRPr lang="en-US" sz="1900"/>
          </a:p>
          <a:p>
            <a:pPr marL="0" indent="0">
              <a:buNone/>
            </a:pPr>
            <a:r>
              <a:rPr lang="en-US" sz="1900"/>
              <a:t>4 is now in the correct spot, so we don’t consider it anymore</a:t>
            </a:r>
          </a:p>
          <a:p>
            <a:pPr marL="0" indent="0">
              <a:buNone/>
            </a:pPr>
            <a:r>
              <a:rPr lang="en-US" sz="1900" u="sng"/>
              <a:t>The array is actually sorted</a:t>
            </a:r>
            <a:r>
              <a:rPr lang="en-US" sz="1900"/>
              <a:t>, but we don’t know it yet!</a:t>
            </a:r>
          </a:p>
          <a:p>
            <a:pPr marL="0" indent="0">
              <a:buNone/>
            </a:pPr>
            <a:r>
              <a:rPr lang="en-US" sz="1900"/>
              <a:t>We still have to finish this out</a:t>
            </a:r>
          </a:p>
        </p:txBody>
      </p:sp>
    </p:spTree>
    <p:extLst>
      <p:ext uri="{BB962C8B-B14F-4D97-AF65-F5344CB8AC3E}">
        <p14:creationId xmlns:p14="http://schemas.microsoft.com/office/powerpoint/2010/main" val="32739310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F508A-5D35-A74F-AA4E-59B63BB018DB}"/>
              </a:ext>
            </a:extLst>
          </p:cNvPr>
          <p:cNvSpPr>
            <a:spLocks noGrp="1"/>
          </p:cNvSpPr>
          <p:nvPr>
            <p:ph type="title"/>
          </p:nvPr>
        </p:nvSpPr>
        <p:spPr>
          <a:xfrm>
            <a:off x="841248" y="548640"/>
            <a:ext cx="3600860" cy="5431536"/>
          </a:xfrm>
        </p:spPr>
        <p:txBody>
          <a:bodyPr>
            <a:normAutofit/>
          </a:bodyPr>
          <a:lstStyle/>
          <a:p>
            <a:r>
              <a:rPr lang="en-US" sz="5000"/>
              <a:t>Last pass of Bubble Sort</a:t>
            </a:r>
            <a:br>
              <a:rPr lang="en-US" sz="5000"/>
            </a:br>
            <a:r>
              <a:rPr lang="en-US" sz="5000"/>
              <a:t>(one comparison)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D30D23-D8D6-EB4F-8381-EE31E298A763}"/>
              </a:ext>
            </a:extLst>
          </p:cNvPr>
          <p:cNvSpPr>
            <a:spLocks noGrp="1"/>
          </p:cNvSpPr>
          <p:nvPr>
            <p:ph idx="1"/>
          </p:nvPr>
        </p:nvSpPr>
        <p:spPr>
          <a:xfrm>
            <a:off x="5126418" y="552091"/>
            <a:ext cx="6224335" cy="5431536"/>
          </a:xfrm>
        </p:spPr>
        <p:txBody>
          <a:bodyPr anchor="ctr">
            <a:normAutofit/>
          </a:bodyPr>
          <a:lstStyle/>
          <a:p>
            <a:pPr marL="0" indent="0">
              <a:buNone/>
            </a:pPr>
            <a:r>
              <a:rPr lang="en-US" sz="2200"/>
              <a:t>[</a:t>
            </a:r>
            <a:r>
              <a:rPr lang="en-US" sz="2200">
                <a:highlight>
                  <a:srgbClr val="FFFF00"/>
                </a:highlight>
              </a:rPr>
              <a:t>1</a:t>
            </a:r>
            <a:r>
              <a:rPr lang="en-US" sz="2200"/>
              <a:t>, </a:t>
            </a:r>
            <a:r>
              <a:rPr lang="en-US" sz="2200">
                <a:highlight>
                  <a:srgbClr val="FFFF00"/>
                </a:highlight>
              </a:rPr>
              <a:t>2</a:t>
            </a:r>
            <a:r>
              <a:rPr lang="en-US" sz="2200"/>
              <a:t>, </a:t>
            </a:r>
            <a:r>
              <a:rPr lang="en-US" sz="2200">
                <a:highlight>
                  <a:srgbClr val="00FF00"/>
                </a:highlight>
              </a:rPr>
              <a:t>3</a:t>
            </a:r>
            <a:r>
              <a:rPr lang="en-US" sz="2200"/>
              <a:t>, </a:t>
            </a:r>
            <a:r>
              <a:rPr lang="en-US" sz="2200">
                <a:highlight>
                  <a:srgbClr val="00FF00"/>
                </a:highlight>
              </a:rPr>
              <a:t>4</a:t>
            </a:r>
            <a:r>
              <a:rPr lang="en-US" sz="2200"/>
              <a:t>, </a:t>
            </a:r>
            <a:r>
              <a:rPr lang="en-US" sz="2200">
                <a:highlight>
                  <a:srgbClr val="00FF00"/>
                </a:highlight>
              </a:rPr>
              <a:t>7</a:t>
            </a:r>
            <a:r>
              <a:rPr lang="en-US" sz="2200"/>
              <a:t>, </a:t>
            </a:r>
            <a:r>
              <a:rPr lang="en-US" sz="2200">
                <a:highlight>
                  <a:srgbClr val="00FF00"/>
                </a:highlight>
              </a:rPr>
              <a:t>8</a:t>
            </a:r>
            <a:r>
              <a:rPr lang="en-US" sz="2200"/>
              <a:t>, </a:t>
            </a:r>
            <a:r>
              <a:rPr lang="en-US" sz="2200">
                <a:highlight>
                  <a:srgbClr val="00FF00"/>
                </a:highlight>
              </a:rPr>
              <a:t>9</a:t>
            </a:r>
            <a:r>
              <a:rPr lang="en-US" sz="2200"/>
              <a:t>]</a:t>
            </a:r>
          </a:p>
          <a:p>
            <a:pPr marL="0" indent="0">
              <a:buNone/>
            </a:pPr>
            <a:r>
              <a:rPr lang="en-US" sz="2200"/>
              <a:t>[</a:t>
            </a:r>
            <a:r>
              <a:rPr lang="en-US" sz="2200">
                <a:highlight>
                  <a:srgbClr val="00FF00"/>
                </a:highlight>
              </a:rPr>
              <a:t>1</a:t>
            </a:r>
            <a:r>
              <a:rPr lang="en-US" sz="2200"/>
              <a:t>, </a:t>
            </a:r>
            <a:r>
              <a:rPr lang="en-US" sz="2200">
                <a:highlight>
                  <a:srgbClr val="00FF00"/>
                </a:highlight>
              </a:rPr>
              <a:t>2</a:t>
            </a:r>
            <a:r>
              <a:rPr lang="en-US" sz="2200"/>
              <a:t>, </a:t>
            </a:r>
            <a:r>
              <a:rPr lang="en-US" sz="2200">
                <a:highlight>
                  <a:srgbClr val="00FF00"/>
                </a:highlight>
              </a:rPr>
              <a:t>3</a:t>
            </a:r>
            <a:r>
              <a:rPr lang="en-US" sz="2200"/>
              <a:t>, </a:t>
            </a:r>
            <a:r>
              <a:rPr lang="en-US" sz="2200">
                <a:highlight>
                  <a:srgbClr val="00FF00"/>
                </a:highlight>
              </a:rPr>
              <a:t>4</a:t>
            </a:r>
            <a:r>
              <a:rPr lang="en-US" sz="2200"/>
              <a:t>, </a:t>
            </a:r>
            <a:r>
              <a:rPr lang="en-US" sz="2200">
                <a:highlight>
                  <a:srgbClr val="00FF00"/>
                </a:highlight>
              </a:rPr>
              <a:t>7</a:t>
            </a:r>
            <a:r>
              <a:rPr lang="en-US" sz="2200"/>
              <a:t>, </a:t>
            </a:r>
            <a:r>
              <a:rPr lang="en-US" sz="2200">
                <a:highlight>
                  <a:srgbClr val="00FF00"/>
                </a:highlight>
              </a:rPr>
              <a:t>8</a:t>
            </a:r>
            <a:r>
              <a:rPr lang="en-US" sz="2200"/>
              <a:t>, </a:t>
            </a:r>
            <a:r>
              <a:rPr lang="en-US" sz="2200">
                <a:highlight>
                  <a:srgbClr val="00FF00"/>
                </a:highlight>
              </a:rPr>
              <a:t>9</a:t>
            </a:r>
            <a:r>
              <a:rPr lang="en-US" sz="2200"/>
              <a:t>]</a:t>
            </a:r>
          </a:p>
          <a:p>
            <a:pPr marL="0" indent="0">
              <a:buNone/>
            </a:pPr>
            <a:endParaRPr lang="en-US" sz="2200"/>
          </a:p>
          <a:p>
            <a:pPr marL="0" indent="0">
              <a:buNone/>
            </a:pPr>
            <a:r>
              <a:rPr lang="en-US" sz="2200"/>
              <a:t> Last comparison</a:t>
            </a:r>
          </a:p>
          <a:p>
            <a:pPr marL="0" indent="0">
              <a:buNone/>
            </a:pPr>
            <a:r>
              <a:rPr lang="en-US" sz="2200"/>
              <a:t>Total comparisons: 6+5+4+3+2+1</a:t>
            </a:r>
          </a:p>
        </p:txBody>
      </p:sp>
    </p:spTree>
    <p:extLst>
      <p:ext uri="{BB962C8B-B14F-4D97-AF65-F5344CB8AC3E}">
        <p14:creationId xmlns:p14="http://schemas.microsoft.com/office/powerpoint/2010/main" val="41926182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54956-730D-AE43-82FD-2AB4FF4356A3}"/>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kern="1200">
                <a:solidFill>
                  <a:schemeClr val="tx1"/>
                </a:solidFill>
                <a:latin typeface="+mj-lt"/>
                <a:ea typeface="+mj-ea"/>
                <a:cs typeface="+mj-cs"/>
              </a:rPr>
              <a:t>Bubble Sort</a:t>
            </a:r>
          </a:p>
        </p:txBody>
      </p:sp>
      <p:pic>
        <p:nvPicPr>
          <p:cNvPr id="2050" name="Picture 2" descr="p5.js | Bubble Sort - GeeksforGeeks">
            <a:extLst>
              <a:ext uri="{FF2B5EF4-FFF2-40B4-BE49-F238E27FC236}">
                <a16:creationId xmlns:a16="http://schemas.microsoft.com/office/drawing/2014/main" id="{B35B5B9C-5810-3249-AA70-EE842B1C88A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672668" y="1863801"/>
            <a:ext cx="8846662" cy="4440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63261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B61E26-F4B5-E448-97AF-E64363A6C100}"/>
              </a:ext>
            </a:extLst>
          </p:cNvPr>
          <p:cNvSpPr>
            <a:spLocks noGrp="1"/>
          </p:cNvSpPr>
          <p:nvPr>
            <p:ph type="title"/>
          </p:nvPr>
        </p:nvSpPr>
        <p:spPr>
          <a:xfrm>
            <a:off x="643467" y="321734"/>
            <a:ext cx="10905066" cy="1135737"/>
          </a:xfrm>
        </p:spPr>
        <p:txBody>
          <a:bodyPr>
            <a:normAutofit/>
          </a:bodyPr>
          <a:lstStyle/>
          <a:p>
            <a:r>
              <a:rPr lang="en-US" sz="3600"/>
              <a:t>Analysis</a:t>
            </a:r>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1CD24D2-0CEC-E931-E0FF-E788BE51FAB6}"/>
              </a:ext>
            </a:extLst>
          </p:cNvPr>
          <p:cNvGraphicFramePr>
            <a:graphicFrameLocks noGrp="1"/>
          </p:cNvGraphicFramePr>
          <p:nvPr>
            <p:ph idx="1"/>
            <p:extLst>
              <p:ext uri="{D42A27DB-BD31-4B8C-83A1-F6EECF244321}">
                <p14:modId xmlns:p14="http://schemas.microsoft.com/office/powerpoint/2010/main" val="248649575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1818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6F0502-1D10-F140-A501-80871A8AA5F2}"/>
              </a:ext>
            </a:extLst>
          </p:cNvPr>
          <p:cNvSpPr>
            <a:spLocks noGrp="1"/>
          </p:cNvSpPr>
          <p:nvPr>
            <p:ph type="title"/>
          </p:nvPr>
        </p:nvSpPr>
        <p:spPr>
          <a:xfrm>
            <a:off x="2066544" y="1911096"/>
            <a:ext cx="8055864" cy="2076651"/>
          </a:xfrm>
        </p:spPr>
        <p:txBody>
          <a:bodyPr vert="horz" lIns="91440" tIns="45720" rIns="91440" bIns="45720" rtlCol="0" anchor="b">
            <a:normAutofit/>
          </a:bodyPr>
          <a:lstStyle/>
          <a:p>
            <a:pPr algn="ctr"/>
            <a:r>
              <a:rPr lang="en-US" sz="6600" kern="1200">
                <a:solidFill>
                  <a:srgbClr val="FFFFFF"/>
                </a:solidFill>
                <a:latin typeface="+mj-lt"/>
                <a:ea typeface="+mj-ea"/>
                <a:cs typeface="+mj-cs"/>
              </a:rPr>
              <a:t>Quicksort</a:t>
            </a:r>
          </a:p>
        </p:txBody>
      </p:sp>
      <p:sp>
        <p:nvSpPr>
          <p:cNvPr id="4" name="Text Placeholder 3">
            <a:extLst>
              <a:ext uri="{FF2B5EF4-FFF2-40B4-BE49-F238E27FC236}">
                <a16:creationId xmlns:a16="http://schemas.microsoft.com/office/drawing/2014/main" id="{F39FDFF1-9C16-C44D-B4E4-09342A6C8B0D}"/>
              </a:ext>
            </a:extLst>
          </p:cNvPr>
          <p:cNvSpPr>
            <a:spLocks noGrp="1"/>
          </p:cNvSpPr>
          <p:nvPr>
            <p:ph type="body" idx="1"/>
          </p:nvPr>
        </p:nvSpPr>
        <p:spPr>
          <a:xfrm>
            <a:off x="3227832" y="4353507"/>
            <a:ext cx="5733288" cy="932688"/>
          </a:xfrm>
        </p:spPr>
        <p:txBody>
          <a:bodyPr vert="horz" lIns="91440" tIns="45720" rIns="91440" bIns="45720" rtlCol="0">
            <a:normAutofit/>
          </a:bodyPr>
          <a:lstStyle/>
          <a:p>
            <a:pPr algn="ctr"/>
            <a:endParaRPr lang="en-US" sz="2400" kern="1200">
              <a:solidFill>
                <a:srgbClr val="FFFFFF"/>
              </a:solidFill>
              <a:latin typeface="+mn-lt"/>
              <a:ea typeface="+mn-ea"/>
              <a:cs typeface="+mn-cs"/>
            </a:endParaRPr>
          </a:p>
        </p:txBody>
      </p:sp>
      <p:sp>
        <p:nvSpPr>
          <p:cNvPr id="13" name="sketch line">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72649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9" name="Rectangle 1026"/>
          <p:cNvSpPr>
            <a:spLocks noGrp="1" noChangeArrowheads="1"/>
          </p:cNvSpPr>
          <p:nvPr>
            <p:ph type="title"/>
          </p:nvPr>
        </p:nvSpPr>
        <p:spPr>
          <a:xfrm>
            <a:off x="640080" y="325369"/>
            <a:ext cx="4368602" cy="1956841"/>
          </a:xfrm>
        </p:spPr>
        <p:txBody>
          <a:bodyPr anchor="b">
            <a:normAutofit/>
          </a:bodyPr>
          <a:lstStyle/>
          <a:p>
            <a:pPr eaLnBrk="1" hangingPunct="1"/>
            <a:r>
              <a:rPr lang="en-US" sz="5400"/>
              <a:t>Quicksort</a:t>
            </a:r>
          </a:p>
        </p:txBody>
      </p:sp>
      <p:sp>
        <p:nvSpPr>
          <p:cNvPr id="7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70" name="Rectangle 1027"/>
          <p:cNvSpPr>
            <a:spLocks noGrp="1" noChangeArrowheads="1"/>
          </p:cNvSpPr>
          <p:nvPr>
            <p:ph type="body" idx="1"/>
          </p:nvPr>
        </p:nvSpPr>
        <p:spPr>
          <a:xfrm>
            <a:off x="640080" y="2872899"/>
            <a:ext cx="4243589" cy="3320668"/>
          </a:xfrm>
        </p:spPr>
        <p:txBody>
          <a:bodyPr>
            <a:normAutofit/>
          </a:bodyPr>
          <a:lstStyle/>
          <a:p>
            <a:pPr marL="609600" indent="-609600"/>
            <a:r>
              <a:rPr lang="en-US" sz="1500"/>
              <a:t>Invented by C.A.R. (Tony) Hoare</a:t>
            </a:r>
          </a:p>
          <a:p>
            <a:pPr marL="609600" indent="-609600"/>
            <a:r>
              <a:rPr lang="en-US" sz="1500"/>
              <a:t>A divide and conquer approach </a:t>
            </a:r>
            <a:br>
              <a:rPr lang="en-US" sz="1500"/>
            </a:br>
            <a:r>
              <a:rPr lang="en-US" sz="1500"/>
              <a:t>that uses recursion</a:t>
            </a:r>
          </a:p>
          <a:p>
            <a:pPr marL="609600" indent="-609600">
              <a:buFont typeface="Marlett" pitchFamily="2" charset="2"/>
              <a:buAutoNum type="arabicPeriod"/>
            </a:pPr>
            <a:r>
              <a:rPr lang="en-US" sz="1500"/>
              <a:t>If the list has 0 or 1 elements it is sorted</a:t>
            </a:r>
          </a:p>
          <a:p>
            <a:pPr marL="609600" indent="-609600">
              <a:buFont typeface="Marlett" pitchFamily="2" charset="2"/>
              <a:buAutoNum type="arabicPeriod"/>
            </a:pPr>
            <a:r>
              <a:rPr lang="en-US" sz="1500"/>
              <a:t>otherwise, pick any element p in the list.  This is called the </a:t>
            </a:r>
            <a:r>
              <a:rPr lang="en-US" sz="1500" b="1" i="1"/>
              <a:t>pivot</a:t>
            </a:r>
            <a:r>
              <a:rPr lang="en-US" sz="1500"/>
              <a:t> value</a:t>
            </a:r>
          </a:p>
          <a:p>
            <a:pPr marL="609600" indent="-609600">
              <a:buFont typeface="Marlett" pitchFamily="2" charset="2"/>
              <a:buAutoNum type="arabicPeriod"/>
            </a:pPr>
            <a:r>
              <a:rPr lang="en-US" sz="1500"/>
              <a:t> </a:t>
            </a:r>
            <a:r>
              <a:rPr lang="en-US" sz="1500" b="1" i="1"/>
              <a:t>Partition</a:t>
            </a:r>
            <a:r>
              <a:rPr lang="en-US" sz="1500"/>
              <a:t> the list minus the pivot into two sub lists according to values less than or greater than the pivot. (equal values go to either)</a:t>
            </a:r>
          </a:p>
          <a:p>
            <a:pPr marL="609600" indent="-609600">
              <a:buFont typeface="Marlett" pitchFamily="2" charset="2"/>
              <a:buAutoNum type="arabicPeriod"/>
            </a:pPr>
            <a:r>
              <a:rPr lang="en-US" sz="1500"/>
              <a:t>return the quicksort of the first list followed by the quicksort of the second list</a:t>
            </a:r>
          </a:p>
          <a:p>
            <a:pPr marL="609600" indent="-609600"/>
            <a:endParaRPr lang="en-US" sz="1500"/>
          </a:p>
        </p:txBody>
      </p:sp>
      <p:pic>
        <p:nvPicPr>
          <p:cNvPr id="36871" name="Picture 1028"/>
          <p:cNvPicPr>
            <a:picLocks noChangeAspect="1" noChangeArrowheads="1"/>
          </p:cNvPicPr>
          <p:nvPr/>
        </p:nvPicPr>
        <p:blipFill rotWithShape="1">
          <a:blip r:embed="rId2">
            <a:extLst>
              <a:ext uri="{28A0092B-C50C-407E-A947-70E740481C1C}">
                <a14:useLocalDpi xmlns:a14="http://schemas.microsoft.com/office/drawing/2010/main" val="0"/>
              </a:ext>
            </a:extLst>
          </a:blip>
          <a:srcRect l="4370" r="3854" b="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3" name="Rectangle 2"/>
          <p:cNvSpPr>
            <a:spLocks noGrp="1" noChangeArrowheads="1"/>
          </p:cNvSpPr>
          <p:nvPr>
            <p:ph type="title"/>
          </p:nvPr>
        </p:nvSpPr>
        <p:spPr>
          <a:xfrm>
            <a:off x="635000" y="640823"/>
            <a:ext cx="3418659" cy="5583148"/>
          </a:xfrm>
        </p:spPr>
        <p:txBody>
          <a:bodyPr vert="horz" lIns="91440" tIns="45720" rIns="91440" bIns="45720" rtlCol="0" anchor="ctr">
            <a:normAutofit/>
          </a:bodyPr>
          <a:lstStyle/>
          <a:p>
            <a:r>
              <a:rPr lang="en-US" sz="5400" kern="1200">
                <a:solidFill>
                  <a:schemeClr val="tx1"/>
                </a:solidFill>
                <a:latin typeface="+mj-lt"/>
                <a:ea typeface="+mj-ea"/>
                <a:cs typeface="+mj-cs"/>
              </a:rPr>
              <a:t>Quicksort in Action</a:t>
            </a:r>
          </a:p>
        </p:txBody>
      </p:sp>
      <p:sp>
        <p:nvSpPr>
          <p:cNvPr id="7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7896" name="Text Box 4">
            <a:extLst>
              <a:ext uri="{FF2B5EF4-FFF2-40B4-BE49-F238E27FC236}">
                <a16:creationId xmlns:a16="http://schemas.microsoft.com/office/drawing/2014/main" id="{5AC4E4B2-804C-8061-27C8-A126924B441D}"/>
              </a:ext>
            </a:extLst>
          </p:cNvPr>
          <p:cNvGraphicFramePr/>
          <p:nvPr>
            <p:extLst>
              <p:ext uri="{D42A27DB-BD31-4B8C-83A1-F6EECF244321}">
                <p14:modId xmlns:p14="http://schemas.microsoft.com/office/powerpoint/2010/main" val="299964551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8997696"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04040"/>
              </a:solidFill>
              <a:effectLst/>
              <a:uLnTx/>
              <a:uFillTx/>
              <a:latin typeface="Calibri" panose="020F0502020204030204"/>
              <a:ea typeface="+mn-ea"/>
              <a:cs typeface="+mn-cs"/>
            </a:endParaRPr>
          </a:p>
        </p:txBody>
      </p:sp>
      <p:sp>
        <p:nvSpPr>
          <p:cNvPr id="38917" name="Rectangle 2"/>
          <p:cNvSpPr>
            <a:spLocks noGrp="1" noChangeArrowheads="1"/>
          </p:cNvSpPr>
          <p:nvPr>
            <p:ph type="title"/>
          </p:nvPr>
        </p:nvSpPr>
        <p:spPr>
          <a:xfrm>
            <a:off x="1100669" y="1111086"/>
            <a:ext cx="7690104" cy="2623885"/>
          </a:xfrm>
        </p:spPr>
        <p:txBody>
          <a:bodyPr vert="horz" lIns="91440" tIns="45720" rIns="91440" bIns="45720" rtlCol="0" anchor="ctr">
            <a:normAutofit/>
          </a:bodyPr>
          <a:lstStyle/>
          <a:p>
            <a:r>
              <a:rPr lang="en-US" sz="6600" kern="1200">
                <a:solidFill>
                  <a:srgbClr val="FFFFFF"/>
                </a:solidFill>
                <a:latin typeface="+mj-lt"/>
                <a:ea typeface="+mj-ea"/>
                <a:cs typeface="+mj-cs"/>
              </a:rPr>
              <a:t>Quicksort on Another Data Set</a:t>
            </a:r>
          </a:p>
        </p:txBody>
      </p:sp>
      <p:sp>
        <p:nvSpPr>
          <p:cNvPr id="78" name="Rectangle 77">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21269"/>
            <a:ext cx="11277600" cy="1877811"/>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80" name="Rectangle 79">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450221"/>
            <a:ext cx="2115455" cy="1890204"/>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3" name="Graphic 72" descr="Database">
            <a:extLst>
              <a:ext uri="{FF2B5EF4-FFF2-40B4-BE49-F238E27FC236}">
                <a16:creationId xmlns:a16="http://schemas.microsoft.com/office/drawing/2014/main" id="{35EF708A-A3D9-F123-686F-38A4D05ED19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857725" y="2612676"/>
            <a:ext cx="1632648" cy="1632648"/>
          </a:xfrm>
          <a:prstGeom prst="rect">
            <a:avLst/>
          </a:prstGeom>
        </p:spPr>
      </p:pic>
      <p:sp>
        <p:nvSpPr>
          <p:cNvPr id="29" name="Rectangle 3">
            <a:extLst>
              <a:ext uri="{FF2B5EF4-FFF2-40B4-BE49-F238E27FC236}">
                <a16:creationId xmlns:a16="http://schemas.microsoft.com/office/drawing/2014/main" id="{E6558FC3-F279-8044-900B-DFAE86BAA431}"/>
              </a:ext>
            </a:extLst>
          </p:cNvPr>
          <p:cNvSpPr>
            <a:spLocks noChangeArrowheads="1"/>
          </p:cNvSpPr>
          <p:nvPr/>
        </p:nvSpPr>
        <p:spPr bwMode="auto">
          <a:xfrm>
            <a:off x="912162" y="5072395"/>
            <a:ext cx="8018542" cy="4462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US" sz="2300" dirty="0"/>
              <a:t>44  68  191  119  119  37  83  82  191  45  158  130  76  153  39  25</a:t>
            </a:r>
          </a:p>
        </p:txBody>
      </p:sp>
      <p:sp>
        <p:nvSpPr>
          <p:cNvPr id="30" name="Rectangle 4">
            <a:extLst>
              <a:ext uri="{FF2B5EF4-FFF2-40B4-BE49-F238E27FC236}">
                <a16:creationId xmlns:a16="http://schemas.microsoft.com/office/drawing/2014/main" id="{8EAC2AD1-CCE9-3544-B951-3AA8D65FC1D9}"/>
              </a:ext>
            </a:extLst>
          </p:cNvPr>
          <p:cNvSpPr>
            <a:spLocks noChangeArrowheads="1"/>
          </p:cNvSpPr>
          <p:nvPr/>
        </p:nvSpPr>
        <p:spPr bwMode="auto">
          <a:xfrm>
            <a:off x="835962" y="5058107"/>
            <a:ext cx="8991600" cy="4572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a:p>
        </p:txBody>
      </p:sp>
      <p:sp>
        <p:nvSpPr>
          <p:cNvPr id="31" name="Line 5">
            <a:extLst>
              <a:ext uri="{FF2B5EF4-FFF2-40B4-BE49-F238E27FC236}">
                <a16:creationId xmlns:a16="http://schemas.microsoft.com/office/drawing/2014/main" id="{77DEA31F-7A85-A24F-A1EB-E39E8673F0D3}"/>
              </a:ext>
            </a:extLst>
          </p:cNvPr>
          <p:cNvSpPr>
            <a:spLocks noChangeShapeType="1"/>
          </p:cNvSpPr>
          <p:nvPr/>
        </p:nvSpPr>
        <p:spPr bwMode="auto">
          <a:xfrm>
            <a:off x="1369362" y="5058107"/>
            <a:ext cx="0" cy="457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 name="Line 6">
            <a:extLst>
              <a:ext uri="{FF2B5EF4-FFF2-40B4-BE49-F238E27FC236}">
                <a16:creationId xmlns:a16="http://schemas.microsoft.com/office/drawing/2014/main" id="{4DB2D473-EFD8-8141-BFBD-F99134C27F05}"/>
              </a:ext>
            </a:extLst>
          </p:cNvPr>
          <p:cNvSpPr>
            <a:spLocks noChangeShapeType="1"/>
          </p:cNvSpPr>
          <p:nvPr/>
        </p:nvSpPr>
        <p:spPr bwMode="auto">
          <a:xfrm>
            <a:off x="1902762" y="5058107"/>
            <a:ext cx="0" cy="457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3" name="Line 7">
            <a:extLst>
              <a:ext uri="{FF2B5EF4-FFF2-40B4-BE49-F238E27FC236}">
                <a16:creationId xmlns:a16="http://schemas.microsoft.com/office/drawing/2014/main" id="{A3DE4917-07C5-DB42-86E7-4C691D5C92D7}"/>
              </a:ext>
            </a:extLst>
          </p:cNvPr>
          <p:cNvSpPr>
            <a:spLocks noChangeShapeType="1"/>
          </p:cNvSpPr>
          <p:nvPr/>
        </p:nvSpPr>
        <p:spPr bwMode="auto">
          <a:xfrm>
            <a:off x="2512362" y="5058107"/>
            <a:ext cx="0" cy="457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4" name="Line 8">
            <a:extLst>
              <a:ext uri="{FF2B5EF4-FFF2-40B4-BE49-F238E27FC236}">
                <a16:creationId xmlns:a16="http://schemas.microsoft.com/office/drawing/2014/main" id="{EFAA7C72-BFA8-2148-B7A4-720CCF98055A}"/>
              </a:ext>
            </a:extLst>
          </p:cNvPr>
          <p:cNvSpPr>
            <a:spLocks noChangeShapeType="1"/>
          </p:cNvSpPr>
          <p:nvPr/>
        </p:nvSpPr>
        <p:spPr bwMode="auto">
          <a:xfrm>
            <a:off x="3198162" y="5058107"/>
            <a:ext cx="0" cy="457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5" name="Line 9">
            <a:extLst>
              <a:ext uri="{FF2B5EF4-FFF2-40B4-BE49-F238E27FC236}">
                <a16:creationId xmlns:a16="http://schemas.microsoft.com/office/drawing/2014/main" id="{F92DD955-71CE-574B-8598-3C0D9233C627}"/>
              </a:ext>
            </a:extLst>
          </p:cNvPr>
          <p:cNvSpPr>
            <a:spLocks noChangeShapeType="1"/>
          </p:cNvSpPr>
          <p:nvPr/>
        </p:nvSpPr>
        <p:spPr bwMode="auto">
          <a:xfrm>
            <a:off x="3807762" y="5058107"/>
            <a:ext cx="0" cy="457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6" name="Line 10">
            <a:extLst>
              <a:ext uri="{FF2B5EF4-FFF2-40B4-BE49-F238E27FC236}">
                <a16:creationId xmlns:a16="http://schemas.microsoft.com/office/drawing/2014/main" id="{8F265A82-D4DA-3847-886C-C75FC1EBF0FD}"/>
              </a:ext>
            </a:extLst>
          </p:cNvPr>
          <p:cNvSpPr>
            <a:spLocks noChangeShapeType="1"/>
          </p:cNvSpPr>
          <p:nvPr/>
        </p:nvSpPr>
        <p:spPr bwMode="auto">
          <a:xfrm>
            <a:off x="4341162" y="5058107"/>
            <a:ext cx="0" cy="457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7" name="Line 11">
            <a:extLst>
              <a:ext uri="{FF2B5EF4-FFF2-40B4-BE49-F238E27FC236}">
                <a16:creationId xmlns:a16="http://schemas.microsoft.com/office/drawing/2014/main" id="{D705897E-EC06-9A4B-8035-3E27A326E978}"/>
              </a:ext>
            </a:extLst>
          </p:cNvPr>
          <p:cNvSpPr>
            <a:spLocks noChangeShapeType="1"/>
          </p:cNvSpPr>
          <p:nvPr/>
        </p:nvSpPr>
        <p:spPr bwMode="auto">
          <a:xfrm>
            <a:off x="4798362" y="5058107"/>
            <a:ext cx="0" cy="457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8" name="Line 12">
            <a:extLst>
              <a:ext uri="{FF2B5EF4-FFF2-40B4-BE49-F238E27FC236}">
                <a16:creationId xmlns:a16="http://schemas.microsoft.com/office/drawing/2014/main" id="{4E5275D8-3AF4-3B4E-8CF7-3EE6D620C964}"/>
              </a:ext>
            </a:extLst>
          </p:cNvPr>
          <p:cNvSpPr>
            <a:spLocks noChangeShapeType="1"/>
          </p:cNvSpPr>
          <p:nvPr/>
        </p:nvSpPr>
        <p:spPr bwMode="auto">
          <a:xfrm>
            <a:off x="5255562" y="5058107"/>
            <a:ext cx="0" cy="457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9" name="Line 13">
            <a:extLst>
              <a:ext uri="{FF2B5EF4-FFF2-40B4-BE49-F238E27FC236}">
                <a16:creationId xmlns:a16="http://schemas.microsoft.com/office/drawing/2014/main" id="{3CF8EC15-1181-AE4E-900E-CBA4F2118DBB}"/>
              </a:ext>
            </a:extLst>
          </p:cNvPr>
          <p:cNvSpPr>
            <a:spLocks noChangeShapeType="1"/>
          </p:cNvSpPr>
          <p:nvPr/>
        </p:nvSpPr>
        <p:spPr bwMode="auto">
          <a:xfrm>
            <a:off x="5941362" y="5058107"/>
            <a:ext cx="0" cy="457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40" name="Line 14">
            <a:extLst>
              <a:ext uri="{FF2B5EF4-FFF2-40B4-BE49-F238E27FC236}">
                <a16:creationId xmlns:a16="http://schemas.microsoft.com/office/drawing/2014/main" id="{31B820D3-3C5E-9D45-87EE-8CB900BF14EB}"/>
              </a:ext>
            </a:extLst>
          </p:cNvPr>
          <p:cNvSpPr>
            <a:spLocks noChangeShapeType="1"/>
          </p:cNvSpPr>
          <p:nvPr/>
        </p:nvSpPr>
        <p:spPr bwMode="auto">
          <a:xfrm>
            <a:off x="6474762" y="5058107"/>
            <a:ext cx="0" cy="457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41" name="Line 15">
            <a:extLst>
              <a:ext uri="{FF2B5EF4-FFF2-40B4-BE49-F238E27FC236}">
                <a16:creationId xmlns:a16="http://schemas.microsoft.com/office/drawing/2014/main" id="{F421BBE8-2508-F34A-BD30-BDAF913FE5A1}"/>
              </a:ext>
            </a:extLst>
          </p:cNvPr>
          <p:cNvSpPr>
            <a:spLocks noChangeShapeType="1"/>
          </p:cNvSpPr>
          <p:nvPr/>
        </p:nvSpPr>
        <p:spPr bwMode="auto">
          <a:xfrm>
            <a:off x="7084362" y="5058107"/>
            <a:ext cx="0" cy="457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42" name="Line 16">
            <a:extLst>
              <a:ext uri="{FF2B5EF4-FFF2-40B4-BE49-F238E27FC236}">
                <a16:creationId xmlns:a16="http://schemas.microsoft.com/office/drawing/2014/main" id="{8CD36F87-993D-1845-89DE-8C0221A01437}"/>
              </a:ext>
            </a:extLst>
          </p:cNvPr>
          <p:cNvSpPr>
            <a:spLocks noChangeShapeType="1"/>
          </p:cNvSpPr>
          <p:nvPr/>
        </p:nvSpPr>
        <p:spPr bwMode="auto">
          <a:xfrm>
            <a:off x="7693962" y="5058107"/>
            <a:ext cx="0" cy="457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43" name="Line 17">
            <a:extLst>
              <a:ext uri="{FF2B5EF4-FFF2-40B4-BE49-F238E27FC236}">
                <a16:creationId xmlns:a16="http://schemas.microsoft.com/office/drawing/2014/main" id="{20405781-914A-DE4F-B08A-A2385B1056EB}"/>
              </a:ext>
            </a:extLst>
          </p:cNvPr>
          <p:cNvSpPr>
            <a:spLocks noChangeShapeType="1"/>
          </p:cNvSpPr>
          <p:nvPr/>
        </p:nvSpPr>
        <p:spPr bwMode="auto">
          <a:xfrm>
            <a:off x="8227362" y="5058107"/>
            <a:ext cx="0" cy="457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44" name="Line 18">
            <a:extLst>
              <a:ext uri="{FF2B5EF4-FFF2-40B4-BE49-F238E27FC236}">
                <a16:creationId xmlns:a16="http://schemas.microsoft.com/office/drawing/2014/main" id="{51DCE708-EA8E-4F42-8F45-581DBDAC78DA}"/>
              </a:ext>
            </a:extLst>
          </p:cNvPr>
          <p:cNvSpPr>
            <a:spLocks noChangeShapeType="1"/>
          </p:cNvSpPr>
          <p:nvPr/>
        </p:nvSpPr>
        <p:spPr bwMode="auto">
          <a:xfrm>
            <a:off x="8836962" y="5058107"/>
            <a:ext cx="0" cy="457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45" name="Line 19">
            <a:extLst>
              <a:ext uri="{FF2B5EF4-FFF2-40B4-BE49-F238E27FC236}">
                <a16:creationId xmlns:a16="http://schemas.microsoft.com/office/drawing/2014/main" id="{97EEDA5F-5B8C-9C4D-9792-90559B610C75}"/>
              </a:ext>
            </a:extLst>
          </p:cNvPr>
          <p:cNvSpPr>
            <a:spLocks noChangeShapeType="1"/>
          </p:cNvSpPr>
          <p:nvPr/>
        </p:nvSpPr>
        <p:spPr bwMode="auto">
          <a:xfrm>
            <a:off x="9294162" y="5058107"/>
            <a:ext cx="0" cy="457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46" name="Text Box 20">
            <a:extLst>
              <a:ext uri="{FF2B5EF4-FFF2-40B4-BE49-F238E27FC236}">
                <a16:creationId xmlns:a16="http://schemas.microsoft.com/office/drawing/2014/main" id="{3179A5C9-E8D9-4547-B4DA-C272C3A61C94}"/>
              </a:ext>
            </a:extLst>
          </p:cNvPr>
          <p:cNvSpPr txBox="1">
            <a:spLocks noChangeArrowheads="1"/>
          </p:cNvSpPr>
          <p:nvPr/>
        </p:nvSpPr>
        <p:spPr bwMode="auto">
          <a:xfrm>
            <a:off x="972487" y="4640595"/>
            <a:ext cx="88852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800">
                <a:solidFill>
                  <a:schemeClr val="tx1"/>
                </a:solidFill>
                <a:latin typeface="Arial" charset="0"/>
              </a:defRPr>
            </a:lvl1pPr>
            <a:lvl2pPr marL="742950" indent="-285750" eaLnBrk="0" hangingPunct="0">
              <a:defRPr sz="2800">
                <a:solidFill>
                  <a:schemeClr val="tx1"/>
                </a:solidFill>
                <a:latin typeface="Arial" charset="0"/>
              </a:defRPr>
            </a:lvl2pPr>
            <a:lvl3pPr marL="1143000" indent="-228600" eaLnBrk="0" hangingPunct="0">
              <a:defRPr sz="2800">
                <a:solidFill>
                  <a:schemeClr val="tx1"/>
                </a:solidFill>
                <a:latin typeface="Arial" charset="0"/>
              </a:defRPr>
            </a:lvl3pPr>
            <a:lvl4pPr marL="1600200" indent="-228600" eaLnBrk="0" hangingPunct="0">
              <a:defRPr sz="2800">
                <a:solidFill>
                  <a:schemeClr val="tx1"/>
                </a:solidFill>
                <a:latin typeface="Arial" charset="0"/>
              </a:defRPr>
            </a:lvl4pPr>
            <a:lvl5pPr marL="2057400" indent="-228600" eaLnBrk="0" hangingPunct="0">
              <a:defRPr sz="2800">
                <a:solidFill>
                  <a:schemeClr val="tx1"/>
                </a:solidFill>
                <a:latin typeface="Arial" charset="0"/>
              </a:defRPr>
            </a:lvl5pPr>
            <a:lvl6pPr marL="2514600" indent="-228600" eaLnBrk="0" fontAlgn="base" hangingPunct="0">
              <a:spcBef>
                <a:spcPct val="20000"/>
              </a:spcBef>
              <a:spcAft>
                <a:spcPct val="0"/>
              </a:spcAft>
              <a:buFont typeface="Marlett" pitchFamily="2" charset="2"/>
              <a:defRPr sz="2800">
                <a:solidFill>
                  <a:schemeClr val="tx1"/>
                </a:solidFill>
                <a:latin typeface="Arial" charset="0"/>
              </a:defRPr>
            </a:lvl6pPr>
            <a:lvl7pPr marL="2971800" indent="-228600" eaLnBrk="0" fontAlgn="base" hangingPunct="0">
              <a:spcBef>
                <a:spcPct val="20000"/>
              </a:spcBef>
              <a:spcAft>
                <a:spcPct val="0"/>
              </a:spcAft>
              <a:buFont typeface="Marlett" pitchFamily="2" charset="2"/>
              <a:defRPr sz="2800">
                <a:solidFill>
                  <a:schemeClr val="tx1"/>
                </a:solidFill>
                <a:latin typeface="Arial" charset="0"/>
              </a:defRPr>
            </a:lvl7pPr>
            <a:lvl8pPr marL="3429000" indent="-228600" eaLnBrk="0" fontAlgn="base" hangingPunct="0">
              <a:spcBef>
                <a:spcPct val="20000"/>
              </a:spcBef>
              <a:spcAft>
                <a:spcPct val="0"/>
              </a:spcAft>
              <a:buFont typeface="Marlett" pitchFamily="2" charset="2"/>
              <a:defRPr sz="2800">
                <a:solidFill>
                  <a:schemeClr val="tx1"/>
                </a:solidFill>
                <a:latin typeface="Arial" charset="0"/>
              </a:defRPr>
            </a:lvl8pPr>
            <a:lvl9pPr marL="3886200" indent="-228600" eaLnBrk="0" fontAlgn="base" hangingPunct="0">
              <a:spcBef>
                <a:spcPct val="20000"/>
              </a:spcBef>
              <a:spcAft>
                <a:spcPct val="0"/>
              </a:spcAft>
              <a:buFont typeface="Marlett" pitchFamily="2" charset="2"/>
              <a:defRPr sz="2800">
                <a:solidFill>
                  <a:schemeClr val="tx1"/>
                </a:solidFill>
                <a:latin typeface="Arial" charset="0"/>
              </a:defRPr>
            </a:lvl9pPr>
          </a:lstStyle>
          <a:p>
            <a:pPr eaLnBrk="1" hangingPunct="1"/>
            <a:r>
              <a:rPr lang="en-US" sz="2400"/>
              <a:t>0    1    2      3     4      5   6    7     8     9   10    11  12   13  14   15</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Date Placeholder 3"/>
          <p:cNvSpPr>
            <a:spLocks noGrp="1"/>
          </p:cNvSpPr>
          <p:nvPr>
            <p:ph type="dt"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800">
                <a:solidFill>
                  <a:schemeClr val="tx1"/>
                </a:solidFill>
                <a:latin typeface="Arial" charset="0"/>
              </a:defRPr>
            </a:lvl1pPr>
            <a:lvl2pPr marL="742950" indent="-285750" eaLnBrk="0" hangingPunct="0">
              <a:defRPr sz="2800">
                <a:solidFill>
                  <a:schemeClr val="tx1"/>
                </a:solidFill>
                <a:latin typeface="Arial" charset="0"/>
              </a:defRPr>
            </a:lvl2pPr>
            <a:lvl3pPr marL="1143000" indent="-228600" eaLnBrk="0" hangingPunct="0">
              <a:defRPr sz="2800">
                <a:solidFill>
                  <a:schemeClr val="tx1"/>
                </a:solidFill>
                <a:latin typeface="Arial" charset="0"/>
              </a:defRPr>
            </a:lvl3pPr>
            <a:lvl4pPr marL="1600200" indent="-228600" eaLnBrk="0" hangingPunct="0">
              <a:defRPr sz="2800">
                <a:solidFill>
                  <a:schemeClr val="tx1"/>
                </a:solidFill>
                <a:latin typeface="Arial" charset="0"/>
              </a:defRPr>
            </a:lvl4pPr>
            <a:lvl5pPr marL="2057400" indent="-228600" eaLnBrk="0" hangingPunct="0">
              <a:defRPr sz="2800">
                <a:solidFill>
                  <a:schemeClr val="tx1"/>
                </a:solidFill>
                <a:latin typeface="Arial" charset="0"/>
              </a:defRPr>
            </a:lvl5pPr>
            <a:lvl6pPr marL="2514600" indent="-228600" eaLnBrk="0" fontAlgn="base" hangingPunct="0">
              <a:spcBef>
                <a:spcPct val="20000"/>
              </a:spcBef>
              <a:spcAft>
                <a:spcPct val="0"/>
              </a:spcAft>
              <a:buFont typeface="Marlett" pitchFamily="2" charset="2"/>
              <a:defRPr sz="2800">
                <a:solidFill>
                  <a:schemeClr val="tx1"/>
                </a:solidFill>
                <a:latin typeface="Arial" charset="0"/>
              </a:defRPr>
            </a:lvl6pPr>
            <a:lvl7pPr marL="2971800" indent="-228600" eaLnBrk="0" fontAlgn="base" hangingPunct="0">
              <a:spcBef>
                <a:spcPct val="20000"/>
              </a:spcBef>
              <a:spcAft>
                <a:spcPct val="0"/>
              </a:spcAft>
              <a:buFont typeface="Marlett" pitchFamily="2" charset="2"/>
              <a:defRPr sz="2800">
                <a:solidFill>
                  <a:schemeClr val="tx1"/>
                </a:solidFill>
                <a:latin typeface="Arial" charset="0"/>
              </a:defRPr>
            </a:lvl7pPr>
            <a:lvl8pPr marL="3429000" indent="-228600" eaLnBrk="0" fontAlgn="base" hangingPunct="0">
              <a:spcBef>
                <a:spcPct val="20000"/>
              </a:spcBef>
              <a:spcAft>
                <a:spcPct val="0"/>
              </a:spcAft>
              <a:buFont typeface="Marlett" pitchFamily="2" charset="2"/>
              <a:defRPr sz="2800">
                <a:solidFill>
                  <a:schemeClr val="tx1"/>
                </a:solidFill>
                <a:latin typeface="Arial" charset="0"/>
              </a:defRPr>
            </a:lvl8pPr>
            <a:lvl9pPr marL="3886200" indent="-228600" eaLnBrk="0" fontAlgn="base" hangingPunct="0">
              <a:spcBef>
                <a:spcPct val="20000"/>
              </a:spcBef>
              <a:spcAft>
                <a:spcPct val="0"/>
              </a:spcAft>
              <a:buFont typeface="Marlett" pitchFamily="2" charset="2"/>
              <a:defRPr sz="2800">
                <a:solidFill>
                  <a:schemeClr val="tx1"/>
                </a:solidFill>
                <a:latin typeface="Arial" charset="0"/>
              </a:defRPr>
            </a:lvl9pPr>
          </a:lstStyle>
          <a:p>
            <a:pPr eaLnBrk="1" hangingPunct="1"/>
            <a:r>
              <a:rPr lang="en-US" sz="1400"/>
              <a:t>CS314</a:t>
            </a:r>
          </a:p>
        </p:txBody>
      </p:sp>
      <p:sp>
        <p:nvSpPr>
          <p:cNvPr id="39939"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800">
                <a:solidFill>
                  <a:schemeClr val="tx1"/>
                </a:solidFill>
                <a:latin typeface="Arial" charset="0"/>
              </a:defRPr>
            </a:lvl1pPr>
            <a:lvl2pPr marL="742950" indent="-285750" eaLnBrk="0" hangingPunct="0">
              <a:defRPr sz="2800">
                <a:solidFill>
                  <a:schemeClr val="tx1"/>
                </a:solidFill>
                <a:latin typeface="Arial" charset="0"/>
              </a:defRPr>
            </a:lvl2pPr>
            <a:lvl3pPr marL="1143000" indent="-228600" eaLnBrk="0" hangingPunct="0">
              <a:defRPr sz="2800">
                <a:solidFill>
                  <a:schemeClr val="tx1"/>
                </a:solidFill>
                <a:latin typeface="Arial" charset="0"/>
              </a:defRPr>
            </a:lvl3pPr>
            <a:lvl4pPr marL="1600200" indent="-228600" eaLnBrk="0" hangingPunct="0">
              <a:defRPr sz="2800">
                <a:solidFill>
                  <a:schemeClr val="tx1"/>
                </a:solidFill>
                <a:latin typeface="Arial" charset="0"/>
              </a:defRPr>
            </a:lvl4pPr>
            <a:lvl5pPr marL="2057400" indent="-228600" eaLnBrk="0" hangingPunct="0">
              <a:defRPr sz="2800">
                <a:solidFill>
                  <a:schemeClr val="tx1"/>
                </a:solidFill>
                <a:latin typeface="Arial" charset="0"/>
              </a:defRPr>
            </a:lvl5pPr>
            <a:lvl6pPr marL="2514600" indent="-228600" eaLnBrk="0" fontAlgn="base" hangingPunct="0">
              <a:spcBef>
                <a:spcPct val="20000"/>
              </a:spcBef>
              <a:spcAft>
                <a:spcPct val="0"/>
              </a:spcAft>
              <a:buFont typeface="Marlett" pitchFamily="2" charset="2"/>
              <a:defRPr sz="2800">
                <a:solidFill>
                  <a:schemeClr val="tx1"/>
                </a:solidFill>
                <a:latin typeface="Arial" charset="0"/>
              </a:defRPr>
            </a:lvl6pPr>
            <a:lvl7pPr marL="2971800" indent="-228600" eaLnBrk="0" fontAlgn="base" hangingPunct="0">
              <a:spcBef>
                <a:spcPct val="20000"/>
              </a:spcBef>
              <a:spcAft>
                <a:spcPct val="0"/>
              </a:spcAft>
              <a:buFont typeface="Marlett" pitchFamily="2" charset="2"/>
              <a:defRPr sz="2800">
                <a:solidFill>
                  <a:schemeClr val="tx1"/>
                </a:solidFill>
                <a:latin typeface="Arial" charset="0"/>
              </a:defRPr>
            </a:lvl7pPr>
            <a:lvl8pPr marL="3429000" indent="-228600" eaLnBrk="0" fontAlgn="base" hangingPunct="0">
              <a:spcBef>
                <a:spcPct val="20000"/>
              </a:spcBef>
              <a:spcAft>
                <a:spcPct val="0"/>
              </a:spcAft>
              <a:buFont typeface="Marlett" pitchFamily="2" charset="2"/>
              <a:defRPr sz="2800">
                <a:solidFill>
                  <a:schemeClr val="tx1"/>
                </a:solidFill>
                <a:latin typeface="Arial" charset="0"/>
              </a:defRPr>
            </a:lvl8pPr>
            <a:lvl9pPr marL="3886200" indent="-228600" eaLnBrk="0" fontAlgn="base" hangingPunct="0">
              <a:spcBef>
                <a:spcPct val="20000"/>
              </a:spcBef>
              <a:spcAft>
                <a:spcPct val="0"/>
              </a:spcAft>
              <a:buFont typeface="Marlett" pitchFamily="2" charset="2"/>
              <a:defRPr sz="2800">
                <a:solidFill>
                  <a:schemeClr val="tx1"/>
                </a:solidFill>
                <a:latin typeface="Arial" charset="0"/>
              </a:defRPr>
            </a:lvl9pPr>
          </a:lstStyle>
          <a:p>
            <a:pPr eaLnBrk="1" hangingPunct="1"/>
            <a:r>
              <a:rPr lang="en-US" sz="1400"/>
              <a:t>Fast Sorting</a:t>
            </a:r>
          </a:p>
        </p:txBody>
      </p:sp>
      <p:sp>
        <p:nvSpPr>
          <p:cNvPr id="39940"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800">
                <a:solidFill>
                  <a:schemeClr val="tx1"/>
                </a:solidFill>
                <a:latin typeface="Arial" charset="0"/>
              </a:defRPr>
            </a:lvl1pPr>
            <a:lvl2pPr marL="742950" indent="-285750" eaLnBrk="0" hangingPunct="0">
              <a:defRPr sz="2800">
                <a:solidFill>
                  <a:schemeClr val="tx1"/>
                </a:solidFill>
                <a:latin typeface="Arial" charset="0"/>
              </a:defRPr>
            </a:lvl2pPr>
            <a:lvl3pPr marL="1143000" indent="-228600" eaLnBrk="0" hangingPunct="0">
              <a:defRPr sz="2800">
                <a:solidFill>
                  <a:schemeClr val="tx1"/>
                </a:solidFill>
                <a:latin typeface="Arial" charset="0"/>
              </a:defRPr>
            </a:lvl3pPr>
            <a:lvl4pPr marL="1600200" indent="-228600" eaLnBrk="0" hangingPunct="0">
              <a:defRPr sz="2800">
                <a:solidFill>
                  <a:schemeClr val="tx1"/>
                </a:solidFill>
                <a:latin typeface="Arial" charset="0"/>
              </a:defRPr>
            </a:lvl4pPr>
            <a:lvl5pPr marL="2057400" indent="-228600" eaLnBrk="0" hangingPunct="0">
              <a:defRPr sz="2800">
                <a:solidFill>
                  <a:schemeClr val="tx1"/>
                </a:solidFill>
                <a:latin typeface="Arial" charset="0"/>
              </a:defRPr>
            </a:lvl5pPr>
            <a:lvl6pPr marL="2514600" indent="-228600" eaLnBrk="0" fontAlgn="base" hangingPunct="0">
              <a:spcBef>
                <a:spcPct val="20000"/>
              </a:spcBef>
              <a:spcAft>
                <a:spcPct val="0"/>
              </a:spcAft>
              <a:buFont typeface="Marlett" pitchFamily="2" charset="2"/>
              <a:defRPr sz="2800">
                <a:solidFill>
                  <a:schemeClr val="tx1"/>
                </a:solidFill>
                <a:latin typeface="Arial" charset="0"/>
              </a:defRPr>
            </a:lvl6pPr>
            <a:lvl7pPr marL="2971800" indent="-228600" eaLnBrk="0" fontAlgn="base" hangingPunct="0">
              <a:spcBef>
                <a:spcPct val="20000"/>
              </a:spcBef>
              <a:spcAft>
                <a:spcPct val="0"/>
              </a:spcAft>
              <a:buFont typeface="Marlett" pitchFamily="2" charset="2"/>
              <a:defRPr sz="2800">
                <a:solidFill>
                  <a:schemeClr val="tx1"/>
                </a:solidFill>
                <a:latin typeface="Arial" charset="0"/>
              </a:defRPr>
            </a:lvl7pPr>
            <a:lvl8pPr marL="3429000" indent="-228600" eaLnBrk="0" fontAlgn="base" hangingPunct="0">
              <a:spcBef>
                <a:spcPct val="20000"/>
              </a:spcBef>
              <a:spcAft>
                <a:spcPct val="0"/>
              </a:spcAft>
              <a:buFont typeface="Marlett" pitchFamily="2" charset="2"/>
              <a:defRPr sz="2800">
                <a:solidFill>
                  <a:schemeClr val="tx1"/>
                </a:solidFill>
                <a:latin typeface="Arial" charset="0"/>
              </a:defRPr>
            </a:lvl8pPr>
            <a:lvl9pPr marL="3886200" indent="-228600" eaLnBrk="0" fontAlgn="base" hangingPunct="0">
              <a:spcBef>
                <a:spcPct val="20000"/>
              </a:spcBef>
              <a:spcAft>
                <a:spcPct val="0"/>
              </a:spcAft>
              <a:buFont typeface="Marlett" pitchFamily="2" charset="2"/>
              <a:defRPr sz="2800">
                <a:solidFill>
                  <a:schemeClr val="tx1"/>
                </a:solidFill>
                <a:latin typeface="Arial" charset="0"/>
              </a:defRPr>
            </a:lvl9pPr>
          </a:lstStyle>
          <a:p>
            <a:pPr eaLnBrk="1" hangingPunct="1"/>
            <a:fld id="{31AA143E-332B-4E95-8770-E0EC2B05DD2C}" type="slidenum">
              <a:rPr lang="en-US" sz="1800"/>
              <a:pPr eaLnBrk="1" hangingPunct="1"/>
              <a:t>26</a:t>
            </a:fld>
            <a:endParaRPr lang="en-US" sz="1800"/>
          </a:p>
        </p:txBody>
      </p:sp>
      <p:sp>
        <p:nvSpPr>
          <p:cNvPr id="39941" name="Text Box 4"/>
          <p:cNvSpPr txBox="1">
            <a:spLocks noChangeArrowheads="1"/>
          </p:cNvSpPr>
          <p:nvPr/>
        </p:nvSpPr>
        <p:spPr bwMode="auto">
          <a:xfrm>
            <a:off x="1676400" y="100013"/>
            <a:ext cx="8534400" cy="6124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800">
                <a:solidFill>
                  <a:schemeClr val="tx1"/>
                </a:solidFill>
                <a:latin typeface="Arial" charset="0"/>
              </a:defRPr>
            </a:lvl1pPr>
            <a:lvl2pPr marL="742950" indent="-285750" eaLnBrk="0" hangingPunct="0">
              <a:defRPr sz="2800">
                <a:solidFill>
                  <a:schemeClr val="tx1"/>
                </a:solidFill>
                <a:latin typeface="Arial" charset="0"/>
              </a:defRPr>
            </a:lvl2pPr>
            <a:lvl3pPr marL="1143000" indent="-228600" eaLnBrk="0" hangingPunct="0">
              <a:defRPr sz="2800">
                <a:solidFill>
                  <a:schemeClr val="tx1"/>
                </a:solidFill>
                <a:latin typeface="Arial" charset="0"/>
              </a:defRPr>
            </a:lvl3pPr>
            <a:lvl4pPr marL="1600200" indent="-228600" eaLnBrk="0" hangingPunct="0">
              <a:defRPr sz="2800">
                <a:solidFill>
                  <a:schemeClr val="tx1"/>
                </a:solidFill>
                <a:latin typeface="Arial" charset="0"/>
              </a:defRPr>
            </a:lvl4pPr>
            <a:lvl5pPr marL="2057400" indent="-228600" eaLnBrk="0" hangingPunct="0">
              <a:defRPr sz="2800">
                <a:solidFill>
                  <a:schemeClr val="tx1"/>
                </a:solidFill>
                <a:latin typeface="Arial" charset="0"/>
              </a:defRPr>
            </a:lvl5pPr>
            <a:lvl6pPr marL="2514600" indent="-228600" eaLnBrk="0" fontAlgn="base" hangingPunct="0">
              <a:spcBef>
                <a:spcPct val="20000"/>
              </a:spcBef>
              <a:spcAft>
                <a:spcPct val="0"/>
              </a:spcAft>
              <a:buFont typeface="Marlett" pitchFamily="2" charset="2"/>
              <a:defRPr sz="2800">
                <a:solidFill>
                  <a:schemeClr val="tx1"/>
                </a:solidFill>
                <a:latin typeface="Arial" charset="0"/>
              </a:defRPr>
            </a:lvl6pPr>
            <a:lvl7pPr marL="2971800" indent="-228600" eaLnBrk="0" fontAlgn="base" hangingPunct="0">
              <a:spcBef>
                <a:spcPct val="20000"/>
              </a:spcBef>
              <a:spcAft>
                <a:spcPct val="0"/>
              </a:spcAft>
              <a:buFont typeface="Marlett" pitchFamily="2" charset="2"/>
              <a:defRPr sz="2800">
                <a:solidFill>
                  <a:schemeClr val="tx1"/>
                </a:solidFill>
                <a:latin typeface="Arial" charset="0"/>
              </a:defRPr>
            </a:lvl7pPr>
            <a:lvl8pPr marL="3429000" indent="-228600" eaLnBrk="0" fontAlgn="base" hangingPunct="0">
              <a:spcBef>
                <a:spcPct val="20000"/>
              </a:spcBef>
              <a:spcAft>
                <a:spcPct val="0"/>
              </a:spcAft>
              <a:buFont typeface="Marlett" pitchFamily="2" charset="2"/>
              <a:defRPr sz="2800">
                <a:solidFill>
                  <a:schemeClr val="tx1"/>
                </a:solidFill>
                <a:latin typeface="Arial" charset="0"/>
              </a:defRPr>
            </a:lvl8pPr>
            <a:lvl9pPr marL="3886200" indent="-228600" eaLnBrk="0" fontAlgn="base" hangingPunct="0">
              <a:spcBef>
                <a:spcPct val="20000"/>
              </a:spcBef>
              <a:spcAft>
                <a:spcPct val="0"/>
              </a:spcAft>
              <a:buFont typeface="Marlett" pitchFamily="2" charset="2"/>
              <a:defRPr sz="2800">
                <a:solidFill>
                  <a:schemeClr val="tx1"/>
                </a:solidFill>
                <a:latin typeface="Arial" charset="0"/>
              </a:defRPr>
            </a:lvl9pPr>
          </a:lstStyle>
          <a:p>
            <a:pPr eaLnBrk="1" hangingPunct="1">
              <a:lnSpc>
                <a:spcPct val="80000"/>
              </a:lnSpc>
              <a:spcBef>
                <a:spcPct val="0"/>
              </a:spcBef>
            </a:pPr>
            <a:r>
              <a:rPr lang="en-US" sz="1400" dirty="0">
                <a:latin typeface="Courier New" pitchFamily="49" charset="0"/>
              </a:rPr>
              <a:t>   private static void </a:t>
            </a:r>
            <a:r>
              <a:rPr lang="en-US" sz="1400" dirty="0" err="1">
                <a:latin typeface="Courier New" pitchFamily="49" charset="0"/>
              </a:rPr>
              <a:t>swapReferences</a:t>
            </a:r>
            <a:r>
              <a:rPr lang="en-US" sz="1400" dirty="0">
                <a:latin typeface="Courier New" pitchFamily="49" charset="0"/>
              </a:rPr>
              <a:t>(Object[] a, int index1, int index2) {</a:t>
            </a:r>
          </a:p>
          <a:p>
            <a:pPr eaLnBrk="1" hangingPunct="1">
              <a:lnSpc>
                <a:spcPct val="80000"/>
              </a:lnSpc>
              <a:spcBef>
                <a:spcPct val="0"/>
              </a:spcBef>
            </a:pPr>
            <a:r>
              <a:rPr lang="en-US" sz="1400" dirty="0">
                <a:latin typeface="Courier New" pitchFamily="49" charset="0"/>
              </a:rPr>
              <a:t>       Object </a:t>
            </a:r>
            <a:r>
              <a:rPr lang="en-US" sz="1400" dirty="0" err="1">
                <a:latin typeface="Courier New" pitchFamily="49" charset="0"/>
              </a:rPr>
              <a:t>tmp</a:t>
            </a:r>
            <a:r>
              <a:rPr lang="en-US" sz="1400" dirty="0">
                <a:latin typeface="Courier New" pitchFamily="49" charset="0"/>
              </a:rPr>
              <a:t> = a[index1];</a:t>
            </a:r>
          </a:p>
          <a:p>
            <a:pPr eaLnBrk="1" hangingPunct="1">
              <a:lnSpc>
                <a:spcPct val="80000"/>
              </a:lnSpc>
              <a:spcBef>
                <a:spcPct val="0"/>
              </a:spcBef>
            </a:pPr>
            <a:r>
              <a:rPr lang="en-US" sz="1400" dirty="0">
                <a:latin typeface="Courier New" pitchFamily="49" charset="0"/>
              </a:rPr>
              <a:t>       a[index1] = a[index2];</a:t>
            </a:r>
          </a:p>
          <a:p>
            <a:pPr eaLnBrk="1" hangingPunct="1">
              <a:lnSpc>
                <a:spcPct val="80000"/>
              </a:lnSpc>
              <a:spcBef>
                <a:spcPct val="0"/>
              </a:spcBef>
            </a:pPr>
            <a:r>
              <a:rPr lang="en-US" sz="1400" dirty="0">
                <a:latin typeface="Courier New" pitchFamily="49" charset="0"/>
              </a:rPr>
              <a:t>       a[index2] = </a:t>
            </a:r>
            <a:r>
              <a:rPr lang="en-US" sz="1400" dirty="0" err="1">
                <a:latin typeface="Courier New" pitchFamily="49" charset="0"/>
              </a:rPr>
              <a:t>tmp</a:t>
            </a:r>
            <a:r>
              <a:rPr lang="en-US" sz="1400" dirty="0">
                <a:latin typeface="Courier New" pitchFamily="49" charset="0"/>
              </a:rPr>
              <a:t>;</a:t>
            </a:r>
          </a:p>
          <a:p>
            <a:pPr eaLnBrk="1" hangingPunct="1">
              <a:lnSpc>
                <a:spcPct val="80000"/>
              </a:lnSpc>
              <a:spcBef>
                <a:spcPct val="0"/>
              </a:spcBef>
            </a:pPr>
            <a:r>
              <a:rPr lang="en-US" sz="1400" dirty="0">
                <a:latin typeface="Courier New" pitchFamily="49" charset="0"/>
              </a:rPr>
              <a:t>   }</a:t>
            </a:r>
          </a:p>
          <a:p>
            <a:pPr eaLnBrk="1" hangingPunct="1">
              <a:lnSpc>
                <a:spcPct val="80000"/>
              </a:lnSpc>
              <a:spcBef>
                <a:spcPct val="0"/>
              </a:spcBef>
            </a:pPr>
            <a:endParaRPr lang="en-US" sz="1400" dirty="0">
              <a:latin typeface="Courier New" pitchFamily="49" charset="0"/>
            </a:endParaRPr>
          </a:p>
          <a:p>
            <a:pPr eaLnBrk="1" hangingPunct="1">
              <a:lnSpc>
                <a:spcPct val="80000"/>
              </a:lnSpc>
              <a:spcBef>
                <a:spcPct val="0"/>
              </a:spcBef>
            </a:pPr>
            <a:r>
              <a:rPr lang="en-US" sz="1400" dirty="0">
                <a:latin typeface="Courier New" pitchFamily="49" charset="0"/>
              </a:rPr>
              <a:t>    private void quicksort(Comparable[] data, int start, int stop) {</a:t>
            </a:r>
          </a:p>
          <a:p>
            <a:pPr eaLnBrk="1" hangingPunct="1">
              <a:lnSpc>
                <a:spcPct val="80000"/>
              </a:lnSpc>
              <a:spcBef>
                <a:spcPct val="0"/>
              </a:spcBef>
            </a:pPr>
            <a:r>
              <a:rPr lang="en-US" sz="1400" dirty="0">
                <a:latin typeface="Courier New" pitchFamily="49" charset="0"/>
              </a:rPr>
              <a:t>        if(start &lt; stop) {</a:t>
            </a:r>
          </a:p>
          <a:p>
            <a:pPr eaLnBrk="1" hangingPunct="1">
              <a:lnSpc>
                <a:spcPct val="80000"/>
              </a:lnSpc>
              <a:spcBef>
                <a:spcPct val="0"/>
              </a:spcBef>
            </a:pPr>
            <a:r>
              <a:rPr lang="en-US" sz="1400" dirty="0">
                <a:latin typeface="Courier New" pitchFamily="49" charset="0"/>
              </a:rPr>
              <a:t>	    int </a:t>
            </a:r>
            <a:r>
              <a:rPr lang="en-US" sz="1400" dirty="0" err="1">
                <a:latin typeface="Courier New" pitchFamily="49" charset="0"/>
              </a:rPr>
              <a:t>pivotIndex</a:t>
            </a:r>
            <a:r>
              <a:rPr lang="en-US" sz="1400" dirty="0">
                <a:latin typeface="Courier New" pitchFamily="49" charset="0"/>
              </a:rPr>
              <a:t> = (start + stop) / 2;</a:t>
            </a:r>
          </a:p>
          <a:p>
            <a:pPr eaLnBrk="1" hangingPunct="1">
              <a:lnSpc>
                <a:spcPct val="80000"/>
              </a:lnSpc>
              <a:spcBef>
                <a:spcPct val="0"/>
              </a:spcBef>
            </a:pPr>
            <a:endParaRPr lang="en-US" sz="1400" dirty="0">
              <a:latin typeface="Courier New" pitchFamily="49" charset="0"/>
            </a:endParaRPr>
          </a:p>
          <a:p>
            <a:pPr eaLnBrk="1" hangingPunct="1">
              <a:lnSpc>
                <a:spcPct val="80000"/>
              </a:lnSpc>
              <a:spcBef>
                <a:spcPct val="0"/>
              </a:spcBef>
            </a:pPr>
            <a:r>
              <a:rPr lang="en-US" sz="1400" dirty="0">
                <a:latin typeface="Courier New" pitchFamily="49" charset="0"/>
              </a:rPr>
              <a:t>	    // Place pivot at start position</a:t>
            </a:r>
          </a:p>
          <a:p>
            <a:pPr eaLnBrk="1" hangingPunct="1">
              <a:lnSpc>
                <a:spcPct val="80000"/>
              </a:lnSpc>
              <a:spcBef>
                <a:spcPct val="0"/>
              </a:spcBef>
            </a:pPr>
            <a:r>
              <a:rPr lang="en-US" sz="1400" dirty="0">
                <a:latin typeface="Courier New" pitchFamily="49" charset="0"/>
              </a:rPr>
              <a:t>             </a:t>
            </a:r>
            <a:r>
              <a:rPr lang="en-US" sz="1400" dirty="0" err="1">
                <a:latin typeface="Courier New" pitchFamily="49" charset="0"/>
              </a:rPr>
              <a:t>swapReferences</a:t>
            </a:r>
            <a:r>
              <a:rPr lang="en-US" sz="1400" dirty="0">
                <a:latin typeface="Courier New" pitchFamily="49" charset="0"/>
              </a:rPr>
              <a:t>(data, </a:t>
            </a:r>
            <a:r>
              <a:rPr lang="en-US" sz="1400" dirty="0" err="1">
                <a:latin typeface="Courier New" pitchFamily="49" charset="0"/>
              </a:rPr>
              <a:t>pivotIndex</a:t>
            </a:r>
            <a:r>
              <a:rPr lang="en-US" sz="1400" dirty="0">
                <a:latin typeface="Courier New" pitchFamily="49" charset="0"/>
              </a:rPr>
              <a:t>, start);</a:t>
            </a:r>
          </a:p>
          <a:p>
            <a:pPr eaLnBrk="1" hangingPunct="1">
              <a:lnSpc>
                <a:spcPct val="80000"/>
              </a:lnSpc>
              <a:spcBef>
                <a:spcPct val="0"/>
              </a:spcBef>
            </a:pPr>
            <a:r>
              <a:rPr lang="en-US" sz="1400" dirty="0">
                <a:latin typeface="Courier New" pitchFamily="49" charset="0"/>
              </a:rPr>
              <a:t>             Comparable pivot = data[start];</a:t>
            </a:r>
          </a:p>
          <a:p>
            <a:pPr eaLnBrk="1" hangingPunct="1">
              <a:lnSpc>
                <a:spcPct val="80000"/>
              </a:lnSpc>
              <a:spcBef>
                <a:spcPct val="0"/>
              </a:spcBef>
            </a:pPr>
            <a:endParaRPr lang="en-US" sz="1400" dirty="0">
              <a:latin typeface="Courier New" pitchFamily="49" charset="0"/>
            </a:endParaRPr>
          </a:p>
          <a:p>
            <a:pPr eaLnBrk="1" hangingPunct="1">
              <a:lnSpc>
                <a:spcPct val="80000"/>
              </a:lnSpc>
              <a:spcBef>
                <a:spcPct val="0"/>
              </a:spcBef>
            </a:pPr>
            <a:r>
              <a:rPr lang="en-US" sz="1400" dirty="0">
                <a:latin typeface="Courier New" pitchFamily="49" charset="0"/>
              </a:rPr>
              <a:t>             // Begin partitioning</a:t>
            </a:r>
          </a:p>
          <a:p>
            <a:pPr eaLnBrk="1" hangingPunct="1">
              <a:lnSpc>
                <a:spcPct val="80000"/>
              </a:lnSpc>
              <a:spcBef>
                <a:spcPct val="0"/>
              </a:spcBef>
            </a:pPr>
            <a:r>
              <a:rPr lang="en-US" sz="1400" dirty="0">
                <a:latin typeface="Courier New" pitchFamily="49" charset="0"/>
              </a:rPr>
              <a:t>             int j = start;</a:t>
            </a:r>
          </a:p>
          <a:p>
            <a:pPr eaLnBrk="1" hangingPunct="1">
              <a:lnSpc>
                <a:spcPct val="80000"/>
              </a:lnSpc>
              <a:spcBef>
                <a:spcPct val="0"/>
              </a:spcBef>
            </a:pPr>
            <a:endParaRPr lang="en-US" sz="1400" dirty="0">
              <a:latin typeface="Courier New" pitchFamily="49" charset="0"/>
            </a:endParaRPr>
          </a:p>
          <a:p>
            <a:pPr eaLnBrk="1" hangingPunct="1">
              <a:lnSpc>
                <a:spcPct val="80000"/>
              </a:lnSpc>
              <a:spcBef>
                <a:spcPct val="0"/>
              </a:spcBef>
            </a:pPr>
            <a:r>
              <a:rPr lang="en-US" sz="1400" dirty="0">
                <a:latin typeface="Courier New" pitchFamily="49" charset="0"/>
              </a:rPr>
              <a:t>	    // from first to j are elements less than or equal to pivot</a:t>
            </a:r>
          </a:p>
          <a:p>
            <a:pPr eaLnBrk="1" hangingPunct="1">
              <a:lnSpc>
                <a:spcPct val="80000"/>
              </a:lnSpc>
              <a:spcBef>
                <a:spcPct val="0"/>
              </a:spcBef>
            </a:pPr>
            <a:r>
              <a:rPr lang="en-US" sz="1400" dirty="0">
                <a:latin typeface="Courier New" pitchFamily="49" charset="0"/>
              </a:rPr>
              <a:t>   	    // from j to </a:t>
            </a:r>
            <a:r>
              <a:rPr lang="en-US" sz="1400" dirty="0" err="1">
                <a:latin typeface="Courier New" pitchFamily="49" charset="0"/>
              </a:rPr>
              <a:t>i</a:t>
            </a:r>
            <a:r>
              <a:rPr lang="en-US" sz="1400" dirty="0">
                <a:latin typeface="Courier New" pitchFamily="49" charset="0"/>
              </a:rPr>
              <a:t> are elements greater than pivot</a:t>
            </a:r>
          </a:p>
          <a:p>
            <a:pPr eaLnBrk="1" hangingPunct="1">
              <a:lnSpc>
                <a:spcPct val="80000"/>
              </a:lnSpc>
              <a:spcBef>
                <a:spcPct val="0"/>
              </a:spcBef>
            </a:pPr>
            <a:r>
              <a:rPr lang="en-US" sz="1400" dirty="0">
                <a:latin typeface="Courier New" pitchFamily="49" charset="0"/>
              </a:rPr>
              <a:t>	    // elements beyond </a:t>
            </a:r>
            <a:r>
              <a:rPr lang="en-US" sz="1400" dirty="0" err="1">
                <a:latin typeface="Courier New" pitchFamily="49" charset="0"/>
              </a:rPr>
              <a:t>i</a:t>
            </a:r>
            <a:r>
              <a:rPr lang="en-US" sz="1400" dirty="0">
                <a:latin typeface="Courier New" pitchFamily="49" charset="0"/>
              </a:rPr>
              <a:t> have not been checked yet</a:t>
            </a:r>
          </a:p>
          <a:p>
            <a:pPr eaLnBrk="1" hangingPunct="1">
              <a:lnSpc>
                <a:spcPct val="80000"/>
              </a:lnSpc>
              <a:spcBef>
                <a:spcPct val="0"/>
              </a:spcBef>
            </a:pPr>
            <a:r>
              <a:rPr lang="en-US" sz="1400" dirty="0">
                <a:latin typeface="Courier New" pitchFamily="49" charset="0"/>
              </a:rPr>
              <a:t>	    for(int </a:t>
            </a:r>
            <a:r>
              <a:rPr lang="en-US" sz="1400" dirty="0" err="1">
                <a:latin typeface="Courier New" pitchFamily="49" charset="0"/>
              </a:rPr>
              <a:t>i</a:t>
            </a:r>
            <a:r>
              <a:rPr lang="en-US" sz="1400" dirty="0">
                <a:latin typeface="Courier New" pitchFamily="49" charset="0"/>
              </a:rPr>
              <a:t> = start + 1; </a:t>
            </a:r>
            <a:r>
              <a:rPr lang="en-US" sz="1400" dirty="0" err="1">
                <a:latin typeface="Courier New" pitchFamily="49" charset="0"/>
              </a:rPr>
              <a:t>i</a:t>
            </a:r>
            <a:r>
              <a:rPr lang="en-US" sz="1400" dirty="0">
                <a:latin typeface="Courier New" pitchFamily="49" charset="0"/>
              </a:rPr>
              <a:t> &lt;= stop; </a:t>
            </a:r>
            <a:r>
              <a:rPr lang="en-US" sz="1400" dirty="0" err="1">
                <a:latin typeface="Courier New" pitchFamily="49" charset="0"/>
              </a:rPr>
              <a:t>i</a:t>
            </a:r>
            <a:r>
              <a:rPr lang="en-US" sz="1400" dirty="0">
                <a:latin typeface="Courier New" pitchFamily="49" charset="0"/>
              </a:rPr>
              <a:t>++ ) {</a:t>
            </a:r>
          </a:p>
          <a:p>
            <a:pPr eaLnBrk="1" hangingPunct="1">
              <a:lnSpc>
                <a:spcPct val="80000"/>
              </a:lnSpc>
              <a:spcBef>
                <a:spcPct val="0"/>
              </a:spcBef>
            </a:pPr>
            <a:r>
              <a:rPr lang="en-US" sz="1400" dirty="0">
                <a:latin typeface="Courier New" pitchFamily="49" charset="0"/>
              </a:rPr>
              <a:t>	        //is current element less than or equal to pivot</a:t>
            </a:r>
          </a:p>
          <a:p>
            <a:pPr eaLnBrk="1" hangingPunct="1">
              <a:lnSpc>
                <a:spcPct val="80000"/>
              </a:lnSpc>
              <a:spcBef>
                <a:spcPct val="0"/>
              </a:spcBef>
            </a:pPr>
            <a:r>
              <a:rPr lang="en-US" sz="1400" dirty="0">
                <a:latin typeface="Courier New" pitchFamily="49" charset="0"/>
              </a:rPr>
              <a:t>	        if (data[</a:t>
            </a:r>
            <a:r>
              <a:rPr lang="en-US" sz="1400" dirty="0" err="1">
                <a:latin typeface="Courier New" pitchFamily="49" charset="0"/>
              </a:rPr>
              <a:t>i</a:t>
            </a:r>
            <a:r>
              <a:rPr lang="en-US" sz="1400" dirty="0">
                <a:latin typeface="Courier New" pitchFamily="49" charset="0"/>
              </a:rPr>
              <a:t>].</a:t>
            </a:r>
            <a:r>
              <a:rPr lang="en-US" sz="1400" dirty="0" err="1">
                <a:latin typeface="Courier New" pitchFamily="49" charset="0"/>
              </a:rPr>
              <a:t>compareTo</a:t>
            </a:r>
            <a:r>
              <a:rPr lang="en-US" sz="1400" dirty="0">
                <a:latin typeface="Courier New" pitchFamily="49" charset="0"/>
              </a:rPr>
              <a:t>(pivot) &lt;= 0) {</a:t>
            </a:r>
          </a:p>
          <a:p>
            <a:pPr eaLnBrk="1" hangingPunct="1">
              <a:lnSpc>
                <a:spcPct val="80000"/>
              </a:lnSpc>
              <a:spcBef>
                <a:spcPct val="0"/>
              </a:spcBef>
            </a:pPr>
            <a:r>
              <a:rPr lang="en-US" sz="1400" dirty="0">
                <a:latin typeface="Courier New" pitchFamily="49" charset="0"/>
              </a:rPr>
              <a:t>	            // if so move it to the less than or equal portion</a:t>
            </a:r>
          </a:p>
          <a:p>
            <a:pPr eaLnBrk="1" hangingPunct="1">
              <a:lnSpc>
                <a:spcPct val="80000"/>
              </a:lnSpc>
              <a:spcBef>
                <a:spcPct val="0"/>
              </a:spcBef>
            </a:pPr>
            <a:r>
              <a:rPr lang="en-US" sz="1400" dirty="0">
                <a:latin typeface="Courier New" pitchFamily="49" charset="0"/>
              </a:rPr>
              <a:t>	            </a:t>
            </a:r>
            <a:r>
              <a:rPr lang="en-US" sz="1400" dirty="0" err="1">
                <a:latin typeface="Courier New" pitchFamily="49" charset="0"/>
              </a:rPr>
              <a:t>j++</a:t>
            </a:r>
            <a:r>
              <a:rPr lang="en-US" sz="1400" dirty="0">
                <a:latin typeface="Courier New" pitchFamily="49" charset="0"/>
              </a:rPr>
              <a:t>;</a:t>
            </a:r>
          </a:p>
          <a:p>
            <a:pPr eaLnBrk="1" hangingPunct="1">
              <a:lnSpc>
                <a:spcPct val="80000"/>
              </a:lnSpc>
              <a:spcBef>
                <a:spcPct val="0"/>
              </a:spcBef>
            </a:pPr>
            <a:r>
              <a:rPr lang="en-US" sz="1400" dirty="0">
                <a:latin typeface="Courier New" pitchFamily="49" charset="0"/>
              </a:rPr>
              <a:t>	            </a:t>
            </a:r>
            <a:r>
              <a:rPr lang="en-US" sz="1400" dirty="0" err="1">
                <a:latin typeface="Courier New" pitchFamily="49" charset="0"/>
              </a:rPr>
              <a:t>swapReferences</a:t>
            </a:r>
            <a:r>
              <a:rPr lang="en-US" sz="1400" dirty="0">
                <a:latin typeface="Courier New" pitchFamily="49" charset="0"/>
              </a:rPr>
              <a:t>(data, </a:t>
            </a:r>
            <a:r>
              <a:rPr lang="en-US" sz="1400" dirty="0" err="1">
                <a:latin typeface="Courier New" pitchFamily="49" charset="0"/>
              </a:rPr>
              <a:t>i</a:t>
            </a:r>
            <a:r>
              <a:rPr lang="en-US" sz="1400" dirty="0">
                <a:latin typeface="Courier New" pitchFamily="49" charset="0"/>
              </a:rPr>
              <a:t>, j);</a:t>
            </a:r>
          </a:p>
          <a:p>
            <a:pPr eaLnBrk="1" hangingPunct="1">
              <a:lnSpc>
                <a:spcPct val="80000"/>
              </a:lnSpc>
              <a:spcBef>
                <a:spcPct val="0"/>
              </a:spcBef>
            </a:pPr>
            <a:r>
              <a:rPr lang="en-US" sz="1400" dirty="0">
                <a:latin typeface="Courier New" pitchFamily="49" charset="0"/>
              </a:rPr>
              <a:t>	        }</a:t>
            </a:r>
          </a:p>
          <a:p>
            <a:pPr eaLnBrk="1" hangingPunct="1">
              <a:lnSpc>
                <a:spcPct val="80000"/>
              </a:lnSpc>
              <a:spcBef>
                <a:spcPct val="0"/>
              </a:spcBef>
            </a:pPr>
            <a:r>
              <a:rPr lang="en-US" sz="1400" dirty="0">
                <a:latin typeface="Courier New" pitchFamily="49" charset="0"/>
              </a:rPr>
              <a:t>	    }</a:t>
            </a:r>
          </a:p>
          <a:p>
            <a:pPr eaLnBrk="1" hangingPunct="1">
              <a:lnSpc>
                <a:spcPct val="80000"/>
              </a:lnSpc>
              <a:spcBef>
                <a:spcPct val="0"/>
              </a:spcBef>
            </a:pPr>
            <a:r>
              <a:rPr lang="en-US" sz="1400" dirty="0">
                <a:latin typeface="Courier New" pitchFamily="49" charset="0"/>
              </a:rPr>
              <a:t>	</a:t>
            </a:r>
          </a:p>
          <a:p>
            <a:pPr eaLnBrk="1" hangingPunct="1">
              <a:lnSpc>
                <a:spcPct val="80000"/>
              </a:lnSpc>
              <a:spcBef>
                <a:spcPct val="0"/>
              </a:spcBef>
            </a:pPr>
            <a:r>
              <a:rPr lang="en-US" sz="1400" dirty="0">
                <a:latin typeface="Courier New" pitchFamily="49" charset="0"/>
              </a:rPr>
              <a:t>	    //restore pivot to correct spot</a:t>
            </a:r>
          </a:p>
          <a:p>
            <a:pPr eaLnBrk="1" hangingPunct="1">
              <a:lnSpc>
                <a:spcPct val="80000"/>
              </a:lnSpc>
              <a:spcBef>
                <a:spcPct val="0"/>
              </a:spcBef>
            </a:pPr>
            <a:r>
              <a:rPr lang="en-US" sz="1400" dirty="0">
                <a:latin typeface="Courier New" pitchFamily="49" charset="0"/>
              </a:rPr>
              <a:t>	    </a:t>
            </a:r>
            <a:r>
              <a:rPr lang="en-US" sz="1400" dirty="0" err="1">
                <a:latin typeface="Courier New" pitchFamily="49" charset="0"/>
              </a:rPr>
              <a:t>swapReferences</a:t>
            </a:r>
            <a:r>
              <a:rPr lang="en-US" sz="1400" dirty="0">
                <a:latin typeface="Courier New" pitchFamily="49" charset="0"/>
              </a:rPr>
              <a:t>(data, start, j);</a:t>
            </a:r>
          </a:p>
          <a:p>
            <a:pPr eaLnBrk="1" hangingPunct="1">
              <a:lnSpc>
                <a:spcPct val="80000"/>
              </a:lnSpc>
              <a:spcBef>
                <a:spcPct val="0"/>
              </a:spcBef>
            </a:pPr>
            <a:r>
              <a:rPr lang="en-US" sz="1400" dirty="0">
                <a:latin typeface="Courier New" pitchFamily="49" charset="0"/>
              </a:rPr>
              <a:t>	    quicksort( data, start, j - 1 );    // Sort small elements</a:t>
            </a:r>
          </a:p>
          <a:p>
            <a:pPr eaLnBrk="1" hangingPunct="1">
              <a:lnSpc>
                <a:spcPct val="80000"/>
              </a:lnSpc>
              <a:spcBef>
                <a:spcPct val="0"/>
              </a:spcBef>
            </a:pPr>
            <a:r>
              <a:rPr lang="en-US" sz="1400" dirty="0">
                <a:latin typeface="Courier New" pitchFamily="49" charset="0"/>
              </a:rPr>
              <a:t>	    quicksort( data, j + 1, stop );   // Sort large elements</a:t>
            </a:r>
          </a:p>
          <a:p>
            <a:pPr eaLnBrk="1" hangingPunct="1">
              <a:lnSpc>
                <a:spcPct val="80000"/>
              </a:lnSpc>
              <a:spcBef>
                <a:spcPct val="0"/>
              </a:spcBef>
            </a:pPr>
            <a:r>
              <a:rPr lang="en-US" sz="1400" dirty="0">
                <a:latin typeface="Courier New" pitchFamily="49" charset="0"/>
              </a:rPr>
              <a:t>         } // else start &gt;= stop, 0 or 1 element, base case, do nothing</a:t>
            </a:r>
          </a:p>
          <a:p>
            <a:pPr eaLnBrk="1" hangingPunct="1">
              <a:lnSpc>
                <a:spcPct val="80000"/>
              </a:lnSpc>
              <a:spcBef>
                <a:spcPct val="0"/>
              </a:spcBef>
            </a:pPr>
            <a:r>
              <a:rPr lang="en-US" sz="1400" dirty="0">
                <a:latin typeface="Courier New" pitchFamily="49" charset="0"/>
              </a:rPr>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3" name="Group 12">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7" name="Freeform: Shape 16">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5" name="Freeform: Shape 14">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4" name="Title 3">
            <a:extLst>
              <a:ext uri="{FF2B5EF4-FFF2-40B4-BE49-F238E27FC236}">
                <a16:creationId xmlns:a16="http://schemas.microsoft.com/office/drawing/2014/main" id="{1EB4F5F6-570B-1B4D-AE2C-86A2CDF9E23D}"/>
              </a:ext>
            </a:extLst>
          </p:cNvPr>
          <p:cNvSpPr>
            <a:spLocks noGrp="1"/>
          </p:cNvSpPr>
          <p:nvPr>
            <p:ph type="title"/>
          </p:nvPr>
        </p:nvSpPr>
        <p:spPr>
          <a:xfrm>
            <a:off x="838199" y="1120676"/>
            <a:ext cx="7021513" cy="2308324"/>
          </a:xfrm>
        </p:spPr>
        <p:txBody>
          <a:bodyPr vert="horz" lIns="91440" tIns="45720" rIns="91440" bIns="45720" rtlCol="0" anchor="b">
            <a:normAutofit/>
          </a:bodyPr>
          <a:lstStyle/>
          <a:p>
            <a:r>
              <a:rPr lang="en-US" sz="7200" kern="1200">
                <a:solidFill>
                  <a:schemeClr val="bg1"/>
                </a:solidFill>
                <a:latin typeface="+mj-lt"/>
                <a:ea typeface="+mj-ea"/>
                <a:cs typeface="+mj-cs"/>
              </a:rPr>
              <a:t>Insertion Sort</a:t>
            </a:r>
          </a:p>
        </p:txBody>
      </p:sp>
      <p:sp>
        <p:nvSpPr>
          <p:cNvPr id="5" name="Text Placeholder 4">
            <a:extLst>
              <a:ext uri="{FF2B5EF4-FFF2-40B4-BE49-F238E27FC236}">
                <a16:creationId xmlns:a16="http://schemas.microsoft.com/office/drawing/2014/main" id="{B253AB3D-BFF8-734D-87C5-B9C9447731D5}"/>
              </a:ext>
            </a:extLst>
          </p:cNvPr>
          <p:cNvSpPr>
            <a:spLocks noGrp="1"/>
          </p:cNvSpPr>
          <p:nvPr>
            <p:ph type="body" idx="1"/>
          </p:nvPr>
        </p:nvSpPr>
        <p:spPr>
          <a:xfrm>
            <a:off x="835024" y="3809999"/>
            <a:ext cx="7025753" cy="1012778"/>
          </a:xfrm>
        </p:spPr>
        <p:txBody>
          <a:bodyPr vert="horz" lIns="91440" tIns="45720" rIns="91440" bIns="45720" rtlCol="0">
            <a:normAutofit/>
          </a:bodyPr>
          <a:lstStyle/>
          <a:p>
            <a:endParaRPr lang="en-US" sz="2400" kern="1200">
              <a:solidFill>
                <a:schemeClr val="bg1"/>
              </a:solidFill>
              <a:latin typeface="+mn-lt"/>
              <a:ea typeface="+mn-ea"/>
              <a:cs typeface="+mn-cs"/>
            </a:endParaRPr>
          </a:p>
        </p:txBody>
      </p:sp>
    </p:spTree>
    <p:extLst>
      <p:ext uri="{BB962C8B-B14F-4D97-AF65-F5344CB8AC3E}">
        <p14:creationId xmlns:p14="http://schemas.microsoft.com/office/powerpoint/2010/main" val="21848700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Rectangle 80">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1746" name="Rectangle 2"/>
          <p:cNvSpPr>
            <a:spLocks noGrp="1" noChangeArrowheads="1"/>
          </p:cNvSpPr>
          <p:nvPr>
            <p:ph type="title"/>
          </p:nvPr>
        </p:nvSpPr>
        <p:spPr>
          <a:xfrm>
            <a:off x="958506" y="800392"/>
            <a:ext cx="10264697" cy="1212102"/>
          </a:xfrm>
        </p:spPr>
        <p:txBody>
          <a:bodyPr>
            <a:normAutofit/>
          </a:bodyPr>
          <a:lstStyle/>
          <a:p>
            <a:pPr eaLnBrk="1" hangingPunct="1"/>
            <a:r>
              <a:rPr lang="en-US" altLang="en-US" sz="4000">
                <a:solidFill>
                  <a:srgbClr val="FFFFFF"/>
                </a:solidFill>
                <a:latin typeface="Calibri" panose="020F0502020204030204" pitchFamily="34" charset="0"/>
                <a:cs typeface="Arial" panose="020B0604020202020204" pitchFamily="34" charset="0"/>
              </a:rPr>
              <a:t>Insertion Sort</a:t>
            </a:r>
          </a:p>
        </p:txBody>
      </p:sp>
      <p:sp>
        <p:nvSpPr>
          <p:cNvPr id="3" name="Content Placeholder 2">
            <a:extLst>
              <a:ext uri="{FF2B5EF4-FFF2-40B4-BE49-F238E27FC236}">
                <a16:creationId xmlns:a16="http://schemas.microsoft.com/office/drawing/2014/main" id="{9478633C-4E03-7F49-8021-9D13BBDE63F6}"/>
              </a:ext>
            </a:extLst>
          </p:cNvPr>
          <p:cNvSpPr>
            <a:spLocks noGrp="1"/>
          </p:cNvSpPr>
          <p:nvPr>
            <p:ph idx="1"/>
          </p:nvPr>
        </p:nvSpPr>
        <p:spPr>
          <a:xfrm>
            <a:off x="1367624" y="2490436"/>
            <a:ext cx="9708995" cy="3567173"/>
          </a:xfrm>
        </p:spPr>
        <p:txBody>
          <a:bodyPr anchor="ctr">
            <a:normAutofit/>
          </a:bodyPr>
          <a:lstStyle/>
          <a:p>
            <a:pPr eaLnBrk="1" hangingPunct="1"/>
            <a:r>
              <a:rPr lang="en-US" altLang="en-US" sz="2000"/>
              <a:t>Consider what you would do to sort a set of cards.  </a:t>
            </a:r>
          </a:p>
          <a:p>
            <a:pPr eaLnBrk="1" hangingPunct="1"/>
            <a:endParaRPr lang="en-US" altLang="en-US" sz="2000"/>
          </a:p>
          <a:p>
            <a:pPr eaLnBrk="1" hangingPunct="1"/>
            <a:r>
              <a:rPr lang="en-US" altLang="en-US" sz="2000"/>
              <a:t>This approach is an insertion sort - taking a new item and place it correctly relative to the other items in the "finished" portion (left hand and right hand)</a:t>
            </a:r>
          </a:p>
          <a:p>
            <a:pPr eaLnBrk="1" hangingPunct="1"/>
            <a:endParaRPr lang="en-US" altLang="en-US" sz="2000"/>
          </a:p>
          <a:p>
            <a:pPr eaLnBrk="1" hangingPunct="1"/>
            <a:r>
              <a:rPr lang="en-US" altLang="en-US" sz="2000"/>
              <a:t>You continually maintain two sets – unsorted set and a sorted set. </a:t>
            </a:r>
          </a:p>
          <a:p>
            <a:pPr eaLnBrk="1" hangingPunct="1"/>
            <a:endParaRPr lang="en-US" altLang="en-US" sz="2000"/>
          </a:p>
          <a:p>
            <a:pPr eaLnBrk="1" hangingPunct="1"/>
            <a:r>
              <a:rPr lang="en-US" altLang="en-US" sz="2000"/>
              <a:t>For each card in the unsorted set, take it out of that set and place it correctly relative to the sorted set. </a:t>
            </a:r>
          </a:p>
          <a:p>
            <a:pPr marL="0" indent="0">
              <a:buNone/>
            </a:pPr>
            <a:endParaRPr lang="en-US" sz="2000"/>
          </a:p>
        </p:txBody>
      </p:sp>
    </p:spTree>
    <p:extLst>
      <p:ext uri="{BB962C8B-B14F-4D97-AF65-F5344CB8AC3E}">
        <p14:creationId xmlns:p14="http://schemas.microsoft.com/office/powerpoint/2010/main" val="492793948"/>
      </p:ext>
    </p:extLst>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4A5F7B-0B4A-3848-8CAD-8567DB3B01CB}"/>
              </a:ext>
            </a:extLst>
          </p:cNvPr>
          <p:cNvSpPr txBox="1"/>
          <p:nvPr/>
        </p:nvSpPr>
        <p:spPr>
          <a:xfrm>
            <a:off x="8077200" y="5562600"/>
            <a:ext cx="2209800" cy="369332"/>
          </a:xfrm>
          <a:prstGeom prst="rect">
            <a:avLst/>
          </a:prstGeom>
          <a:solidFill>
            <a:schemeClr val="bg1"/>
          </a:solidFill>
        </p:spPr>
        <p:txBody>
          <a:bodyPr wrap="square" rtlCol="0">
            <a:spAutoFit/>
          </a:bodyPr>
          <a:lstStyle/>
          <a:p>
            <a:endParaRPr lang="en-US" dirty="0"/>
          </a:p>
        </p:txBody>
      </p:sp>
      <p:sp>
        <p:nvSpPr>
          <p:cNvPr id="32770" name="Rectangle 2"/>
          <p:cNvSpPr>
            <a:spLocks noGrp="1" noChangeArrowheads="1"/>
          </p:cNvSpPr>
          <p:nvPr>
            <p:ph type="title" idx="4294967295"/>
          </p:nvPr>
        </p:nvSpPr>
        <p:spPr>
          <a:xfrm>
            <a:off x="1905000" y="319088"/>
            <a:ext cx="7924800" cy="685800"/>
          </a:xfrm>
        </p:spPr>
        <p:txBody>
          <a:bodyPr/>
          <a:lstStyle/>
          <a:p>
            <a:pPr eaLnBrk="1" hangingPunct="1"/>
            <a:r>
              <a:rPr lang="en-US" altLang="en-US" sz="3600">
                <a:latin typeface="Calibri" panose="020F0502020204030204" pitchFamily="34" charset="0"/>
                <a:cs typeface="Arial" panose="020B0604020202020204" pitchFamily="34" charset="0"/>
              </a:rPr>
              <a:t>Insertion Sort Working</a:t>
            </a:r>
            <a:endParaRPr lang="en-US" altLang="en-US" sz="3600" dirty="0">
              <a:latin typeface="Calibri" panose="020F0502020204030204" pitchFamily="34" charset="0"/>
              <a:cs typeface="Arial" panose="020B0604020202020204" pitchFamily="34" charset="0"/>
            </a:endParaRPr>
          </a:p>
        </p:txBody>
      </p:sp>
      <p:graphicFrame>
        <p:nvGraphicFramePr>
          <p:cNvPr id="32783" name="Content Placeholder 2">
            <a:extLst>
              <a:ext uri="{FF2B5EF4-FFF2-40B4-BE49-F238E27FC236}">
                <a16:creationId xmlns:a16="http://schemas.microsoft.com/office/drawing/2014/main" id="{EEC3502F-C17C-50BD-5460-DA928389FA65}"/>
              </a:ext>
            </a:extLst>
          </p:cNvPr>
          <p:cNvGraphicFramePr/>
          <p:nvPr/>
        </p:nvGraphicFramePr>
        <p:xfrm>
          <a:off x="1638300" y="1150939"/>
          <a:ext cx="8915400" cy="52054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1513018"/>
      </p:ext>
    </p:extLst>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22882" name="Rectangle 2"/>
          <p:cNvSpPr>
            <a:spLocks noGrp="1"/>
          </p:cNvSpPr>
          <p:nvPr>
            <p:ph type="title"/>
          </p:nvPr>
        </p:nvSpPr>
        <p:spPr>
          <a:xfrm>
            <a:off x="958506" y="800392"/>
            <a:ext cx="10264697" cy="1212102"/>
          </a:xfrm>
        </p:spPr>
        <p:txBody>
          <a:bodyPr rtlCol="0">
            <a:normAutofit/>
          </a:bodyPr>
          <a:lstStyle/>
          <a:p>
            <a:pPr>
              <a:defRPr/>
            </a:pPr>
            <a:r>
              <a:rPr lang="en-US" altLang="en-US" sz="4000" b="1">
                <a:solidFill>
                  <a:srgbClr val="FFFFFF"/>
                </a:solidFill>
              </a:rPr>
              <a:t>Insertion Sort Algorithm</a:t>
            </a:r>
          </a:p>
        </p:txBody>
      </p:sp>
      <p:sp>
        <p:nvSpPr>
          <p:cNvPr id="33795" name="Rectangle 3"/>
          <p:cNvSpPr>
            <a:spLocks noGrp="1"/>
          </p:cNvSpPr>
          <p:nvPr>
            <p:ph idx="1"/>
          </p:nvPr>
        </p:nvSpPr>
        <p:spPr>
          <a:xfrm>
            <a:off x="1367624" y="2490436"/>
            <a:ext cx="9708995" cy="3567173"/>
          </a:xfrm>
        </p:spPr>
        <p:txBody>
          <a:bodyPr anchor="ctr">
            <a:normAutofit/>
          </a:bodyPr>
          <a:lstStyle/>
          <a:p>
            <a:pPr marL="0" indent="0">
              <a:buNone/>
            </a:pPr>
            <a:r>
              <a:rPr lang="en-US" altLang="en-US" sz="1700">
                <a:latin typeface="Consolas" panose="020B0609020204030204" pitchFamily="49" charset="0"/>
                <a:cs typeface="Consolas" panose="020B0609020204030204" pitchFamily="49" charset="0"/>
              </a:rPr>
              <a:t>FOR each index from 1 to n</a:t>
            </a:r>
          </a:p>
          <a:p>
            <a:pPr marL="0" indent="0">
              <a:buNone/>
            </a:pPr>
            <a:r>
              <a:rPr lang="en-US" altLang="en-US" sz="1700">
                <a:latin typeface="Consolas" panose="020B0609020204030204" pitchFamily="49" charset="0"/>
                <a:cs typeface="Consolas" panose="020B0609020204030204" pitchFamily="49" charset="0"/>
              </a:rPr>
              <a:t>         key =  A[index]</a:t>
            </a:r>
          </a:p>
          <a:p>
            <a:pPr marL="0" indent="0">
              <a:buNone/>
            </a:pPr>
            <a:r>
              <a:rPr lang="en-US" altLang="en-US" sz="1700">
                <a:latin typeface="Consolas" panose="020B0609020204030204" pitchFamily="49" charset="0"/>
                <a:cs typeface="Consolas" panose="020B0609020204030204" pitchFamily="49" charset="0"/>
              </a:rPr>
              <a:t>         position = index</a:t>
            </a:r>
          </a:p>
          <a:p>
            <a:pPr marL="0" indent="0">
              <a:buNone/>
            </a:pPr>
            <a:r>
              <a:rPr lang="en-US" altLang="en-US" sz="1700">
                <a:latin typeface="Consolas" panose="020B0609020204030204" pitchFamily="49" charset="0"/>
                <a:cs typeface="Consolas" panose="020B0609020204030204" pitchFamily="49" charset="0"/>
              </a:rPr>
              <a:t>	//  Shift larger values to the right</a:t>
            </a:r>
          </a:p>
          <a:p>
            <a:pPr marL="0" indent="0">
              <a:buNone/>
            </a:pPr>
            <a:r>
              <a:rPr lang="en-US" altLang="en-US" sz="1700">
                <a:latin typeface="Consolas" panose="020B0609020204030204" pitchFamily="49" charset="0"/>
                <a:cs typeface="Consolas" panose="020B0609020204030204" pitchFamily="49" charset="0"/>
              </a:rPr>
              <a:t>	WHILE  (position &gt; 0 AND key &lt; A[position-1]) </a:t>
            </a:r>
          </a:p>
          <a:p>
            <a:pPr marL="0" indent="0">
              <a:buNone/>
            </a:pPr>
            <a:r>
              <a:rPr lang="en-US" altLang="en-US" sz="1700">
                <a:latin typeface="Consolas" panose="020B0609020204030204" pitchFamily="49" charset="0"/>
                <a:cs typeface="Consolas" panose="020B0609020204030204" pitchFamily="49" charset="0"/>
              </a:rPr>
              <a:t>	         A</a:t>
            </a:r>
            <a:r>
              <a:rPr lang="fr-FR" altLang="en-US" sz="1700">
                <a:latin typeface="Consolas" panose="020B0609020204030204" pitchFamily="49" charset="0"/>
                <a:cs typeface="Consolas" panose="020B0609020204030204" pitchFamily="49" charset="0"/>
              </a:rPr>
              <a:t>[position] = A[position - 1]</a:t>
            </a:r>
          </a:p>
          <a:p>
            <a:pPr marL="0" indent="0">
              <a:buNone/>
            </a:pPr>
            <a:r>
              <a:rPr lang="en-US" altLang="en-US" sz="1700">
                <a:latin typeface="Consolas" panose="020B0609020204030204" pitchFamily="49" charset="0"/>
                <a:cs typeface="Consolas" panose="020B0609020204030204" pitchFamily="49" charset="0"/>
              </a:rPr>
              <a:t>	         position = position - 1</a:t>
            </a:r>
          </a:p>
          <a:p>
            <a:pPr marL="0" indent="0">
              <a:buNone/>
            </a:pPr>
            <a:r>
              <a:rPr lang="en-US" altLang="en-US" sz="1700">
                <a:latin typeface="Consolas" panose="020B0609020204030204" pitchFamily="49" charset="0"/>
                <a:cs typeface="Consolas" panose="020B0609020204030204" pitchFamily="49" charset="0"/>
              </a:rPr>
              <a:t>	ENDWHILE	</a:t>
            </a:r>
          </a:p>
          <a:p>
            <a:pPr marL="0" indent="0">
              <a:buNone/>
            </a:pPr>
            <a:r>
              <a:rPr lang="en-US" altLang="en-US" sz="1700">
                <a:latin typeface="Consolas" panose="020B0609020204030204" pitchFamily="49" charset="0"/>
                <a:cs typeface="Consolas" panose="020B0609020204030204" pitchFamily="49" charset="0"/>
              </a:rPr>
              <a:t>	A [position] = key</a:t>
            </a:r>
          </a:p>
          <a:p>
            <a:pPr marL="0" indent="0">
              <a:buNone/>
            </a:pPr>
            <a:r>
              <a:rPr lang="en-US" altLang="en-US" sz="1700">
                <a:latin typeface="Consolas" panose="020B0609020204030204" pitchFamily="49" charset="0"/>
                <a:cs typeface="Consolas" panose="020B0609020204030204" pitchFamily="49" charset="0"/>
              </a:rPr>
              <a:t>ENDFOR</a:t>
            </a:r>
          </a:p>
          <a:p>
            <a:pPr marL="0" indent="0">
              <a:buNone/>
            </a:pPr>
            <a:endParaRPr lang="en-US" altLang="en-US" sz="1700" b="1">
              <a:latin typeface="Consolas" panose="020B0609020204030204" pitchFamily="49" charset="0"/>
              <a:cs typeface="Consolas" panose="020B0609020204030204" pitchFamily="49" charset="0"/>
            </a:endParaRPr>
          </a:p>
        </p:txBody>
      </p:sp>
    </p:spTree>
    <p:extLst>
      <p:ext uri="{BB962C8B-B14F-4D97-AF65-F5344CB8AC3E}">
        <p14:creationId xmlns:p14="http://schemas.microsoft.com/office/powerpoint/2010/main" val="24990372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lowchart: Document 7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3FA630-CCF4-1748-820A-E88A8229B218}"/>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Insertion Sort</a:t>
            </a:r>
          </a:p>
        </p:txBody>
      </p:sp>
      <p:pic>
        <p:nvPicPr>
          <p:cNvPr id="1026" name="Picture 2" descr="Insertion Sort GIF | Gfycat">
            <a:extLst>
              <a:ext uri="{FF2B5EF4-FFF2-40B4-BE49-F238E27FC236}">
                <a16:creationId xmlns:a16="http://schemas.microsoft.com/office/drawing/2014/main" id="{74238DFE-FAE6-434C-BB96-8D6192F00A4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092293" y="640080"/>
            <a:ext cx="5578816" cy="5578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65537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rrows pointing towards different directions">
            <a:extLst>
              <a:ext uri="{FF2B5EF4-FFF2-40B4-BE49-F238E27FC236}">
                <a16:creationId xmlns:a16="http://schemas.microsoft.com/office/drawing/2014/main" id="{5CD996BA-69C2-D767-3261-209B275012BA}"/>
              </a:ext>
            </a:extLst>
          </p:cNvPr>
          <p:cNvPicPr>
            <a:picLocks noChangeAspect="1"/>
          </p:cNvPicPr>
          <p:nvPr/>
        </p:nvPicPr>
        <p:blipFill rotWithShape="1">
          <a:blip r:embed="rId2">
            <a:alphaModFix amt="50000"/>
          </a:blip>
          <a:srcRect/>
          <a:stretch/>
        </p:blipFill>
        <p:spPr>
          <a:xfrm>
            <a:off x="20" y="1"/>
            <a:ext cx="12191980" cy="6857999"/>
          </a:xfrm>
          <a:prstGeom prst="rect">
            <a:avLst/>
          </a:prstGeom>
        </p:spPr>
      </p:pic>
      <p:sp>
        <p:nvSpPr>
          <p:cNvPr id="4" name="Title 3">
            <a:extLst>
              <a:ext uri="{FF2B5EF4-FFF2-40B4-BE49-F238E27FC236}">
                <a16:creationId xmlns:a16="http://schemas.microsoft.com/office/drawing/2014/main" id="{7DE9F74A-173E-CD4C-97AF-55A13688A7C9}"/>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a:solidFill>
                  <a:srgbClr val="FFFFFF"/>
                </a:solidFill>
              </a:rPr>
              <a:t>Merge Sort</a:t>
            </a:r>
          </a:p>
        </p:txBody>
      </p:sp>
      <p:sp>
        <p:nvSpPr>
          <p:cNvPr id="5" name="Text Placeholder 4">
            <a:extLst>
              <a:ext uri="{FF2B5EF4-FFF2-40B4-BE49-F238E27FC236}">
                <a16:creationId xmlns:a16="http://schemas.microsoft.com/office/drawing/2014/main" id="{BA7E2E77-F219-2F49-B2B5-4F3A050CAA8F}"/>
              </a:ext>
            </a:extLst>
          </p:cNvPr>
          <p:cNvSpPr>
            <a:spLocks noGrp="1"/>
          </p:cNvSpPr>
          <p:nvPr>
            <p:ph type="body" idx="1"/>
          </p:nvPr>
        </p:nvSpPr>
        <p:spPr>
          <a:xfrm>
            <a:off x="1524000" y="4159404"/>
            <a:ext cx="9144000" cy="1098395"/>
          </a:xfrm>
        </p:spPr>
        <p:txBody>
          <a:bodyPr vert="horz" lIns="91440" tIns="45720" rIns="91440" bIns="45720" rtlCol="0">
            <a:normAutofit/>
          </a:bodyPr>
          <a:lstStyle/>
          <a:p>
            <a:pPr algn="ctr"/>
            <a:endParaRPr lang="en-US">
              <a:solidFill>
                <a:srgbClr val="FFFFFF"/>
              </a:solidFill>
            </a:endParaRPr>
          </a:p>
        </p:txBody>
      </p:sp>
    </p:spTree>
    <p:extLst>
      <p:ext uri="{BB962C8B-B14F-4D97-AF65-F5344CB8AC3E}">
        <p14:creationId xmlns:p14="http://schemas.microsoft.com/office/powerpoint/2010/main" val="1086703806"/>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txBox="1">
            <a:spLocks/>
          </p:cNvSpPr>
          <p:nvPr/>
        </p:nvSpPr>
        <p:spPr>
          <a:xfrm>
            <a:off x="841248" y="548640"/>
            <a:ext cx="3600860" cy="5431536"/>
          </a:xfrm>
          <a:prstGeom prst="rect">
            <a:avLst/>
          </a:prstGeom>
        </p:spPr>
        <p:txBody>
          <a:bodyPr vert="horz" lIns="91440" tIns="45720" rIns="91440" bIns="45720" rtlCol="0" anchor="ctr">
            <a:normAutofit/>
          </a:bodyPr>
          <a:lst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Calibri" pitchFamily="34" charset="0"/>
              </a:defRPr>
            </a:lvl2pPr>
            <a:lvl3pPr algn="ctr" rtl="0" eaLnBrk="1" fontAlgn="base" hangingPunct="1">
              <a:spcBef>
                <a:spcPct val="0"/>
              </a:spcBef>
              <a:spcAft>
                <a:spcPct val="0"/>
              </a:spcAft>
              <a:defRPr sz="4400">
                <a:solidFill>
                  <a:schemeClr val="tx1"/>
                </a:solidFill>
                <a:latin typeface="Calibri" pitchFamily="34" charset="0"/>
              </a:defRPr>
            </a:lvl3pPr>
            <a:lvl4pPr algn="ctr" rtl="0" eaLnBrk="1" fontAlgn="base" hangingPunct="1">
              <a:spcBef>
                <a:spcPct val="0"/>
              </a:spcBef>
              <a:spcAft>
                <a:spcPct val="0"/>
              </a:spcAft>
              <a:defRPr sz="4400">
                <a:solidFill>
                  <a:schemeClr val="tx1"/>
                </a:solidFill>
                <a:latin typeface="Calibri" pitchFamily="34" charset="0"/>
              </a:defRPr>
            </a:lvl4pPr>
            <a:lvl5pPr algn="ctr" rtl="0" eaLnBrk="1" fontAlgn="base" hangingPunct="1">
              <a:spcBef>
                <a:spcPct val="0"/>
              </a:spcBef>
              <a:spcAft>
                <a:spcPct val="0"/>
              </a:spcAft>
              <a:defRPr sz="4400">
                <a:solidFill>
                  <a:schemeClr val="tx1"/>
                </a:solidFill>
                <a:latin typeface="Calibri" pitchFamily="34"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a:lstStyle>
          <a:p>
            <a:pPr algn="l">
              <a:lnSpc>
                <a:spcPct val="90000"/>
              </a:lnSpc>
              <a:spcAft>
                <a:spcPts val="600"/>
              </a:spcAft>
            </a:pPr>
            <a:r>
              <a:rPr lang="en-US" sz="5400" kern="1200">
                <a:solidFill>
                  <a:schemeClr val="tx1"/>
                </a:solidFill>
                <a:latin typeface="+mj-lt"/>
                <a:ea typeface="+mj-ea"/>
                <a:cs typeface="+mj-cs"/>
              </a:rPr>
              <a:t>How does a merge sort work?</a:t>
            </a: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126418" y="552091"/>
            <a:ext cx="6224335" cy="543153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200"/>
              <a:t>A merge sort is a method of arranging data by splitting a list into discrete elements and merging the elements together until an ordered list is obtained.</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Merge sorts are classed as as ‘divide-and-conquer’ algorithms.</a:t>
            </a:r>
          </a:p>
          <a:p>
            <a:pPr indent="-228600">
              <a:lnSpc>
                <a:spcPct val="90000"/>
              </a:lnSpc>
              <a:spcAft>
                <a:spcPts val="600"/>
              </a:spcAft>
              <a:buFont typeface="Arial" panose="020B0604020202020204" pitchFamily="34" charset="0"/>
              <a:buChar char="•"/>
            </a:pPr>
            <a:endParaRPr lang="en-US" sz="2200"/>
          </a:p>
          <a:p>
            <a:pPr marL="342900" indent="-228600">
              <a:lnSpc>
                <a:spcPct val="90000"/>
              </a:lnSpc>
              <a:spcAft>
                <a:spcPts val="600"/>
              </a:spcAft>
              <a:buClr>
                <a:schemeClr val="accent1"/>
              </a:buClr>
              <a:buFont typeface="Arial" panose="020B0604020202020204" pitchFamily="34" charset="0"/>
              <a:buChar char="•"/>
            </a:pPr>
            <a:r>
              <a:rPr lang="en-US" sz="2200" b="1"/>
              <a:t>Divide</a:t>
            </a:r>
            <a:r>
              <a:rPr lang="en-US" sz="2200"/>
              <a:t> (the problem into a small number of pieces), </a:t>
            </a:r>
          </a:p>
          <a:p>
            <a:pPr marL="342900" indent="-228600">
              <a:lnSpc>
                <a:spcPct val="90000"/>
              </a:lnSpc>
              <a:spcAft>
                <a:spcPts val="600"/>
              </a:spcAft>
              <a:buClr>
                <a:schemeClr val="accent1"/>
              </a:buClr>
              <a:buFont typeface="Arial" panose="020B0604020202020204" pitchFamily="34" charset="0"/>
              <a:buChar char="•"/>
            </a:pPr>
            <a:endParaRPr lang="en-US" sz="2200"/>
          </a:p>
          <a:p>
            <a:pPr marL="342900" indent="-228600">
              <a:lnSpc>
                <a:spcPct val="90000"/>
              </a:lnSpc>
              <a:spcAft>
                <a:spcPts val="600"/>
              </a:spcAft>
              <a:buClr>
                <a:schemeClr val="accent1"/>
              </a:buClr>
              <a:buFont typeface="Arial" panose="020B0604020202020204" pitchFamily="34" charset="0"/>
              <a:buChar char="•"/>
            </a:pPr>
            <a:r>
              <a:rPr lang="en-US" sz="2200" b="1"/>
              <a:t>Conquer</a:t>
            </a:r>
            <a:r>
              <a:rPr lang="en-US" sz="2200"/>
              <a:t> (solve each piece, by repeatedly applying   divide-and-conquer to it),</a:t>
            </a:r>
          </a:p>
          <a:p>
            <a:pPr indent="-228600">
              <a:lnSpc>
                <a:spcPct val="90000"/>
              </a:lnSpc>
              <a:spcAft>
                <a:spcPts val="600"/>
              </a:spcAft>
              <a:buClr>
                <a:schemeClr val="accent1"/>
              </a:buClr>
              <a:buFont typeface="Arial" panose="020B0604020202020204" pitchFamily="34" charset="0"/>
              <a:buChar char="•"/>
            </a:pPr>
            <a:endParaRPr lang="en-US" sz="2200"/>
          </a:p>
          <a:p>
            <a:pPr marL="342900" indent="-228600">
              <a:lnSpc>
                <a:spcPct val="90000"/>
              </a:lnSpc>
              <a:spcAft>
                <a:spcPts val="600"/>
              </a:spcAft>
              <a:buClr>
                <a:schemeClr val="accent1"/>
              </a:buClr>
              <a:buFont typeface="Arial" panose="020B0604020202020204" pitchFamily="34" charset="0"/>
              <a:buChar char="•"/>
            </a:pPr>
            <a:r>
              <a:rPr lang="en-US" sz="2200" b="1"/>
              <a:t>Combine</a:t>
            </a:r>
            <a:r>
              <a:rPr lang="en-US" sz="2200"/>
              <a:t> (the pieces together into a solution).</a:t>
            </a:r>
          </a:p>
        </p:txBody>
      </p:sp>
    </p:spTree>
    <p:extLst>
      <p:ext uri="{BB962C8B-B14F-4D97-AF65-F5344CB8AC3E}">
        <p14:creationId xmlns:p14="http://schemas.microsoft.com/office/powerpoint/2010/main" val="2949855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33">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 name="Title 4">
            <a:extLst>
              <a:ext uri="{FF2B5EF4-FFF2-40B4-BE49-F238E27FC236}">
                <a16:creationId xmlns:a16="http://schemas.microsoft.com/office/drawing/2014/main" id="{B3B9EEBE-4927-8D4E-A9B6-A2B39544B23B}"/>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Merge Sort</a:t>
            </a:r>
          </a:p>
        </p:txBody>
      </p:sp>
      <p:sp>
        <p:nvSpPr>
          <p:cNvPr id="9" name="Content Placeholder 8">
            <a:extLst>
              <a:ext uri="{FF2B5EF4-FFF2-40B4-BE49-F238E27FC236}">
                <a16:creationId xmlns:a16="http://schemas.microsoft.com/office/drawing/2014/main" id="{30A07626-DFDD-A74B-A5D4-D0A79CBE2B89}"/>
              </a:ext>
            </a:extLst>
          </p:cNvPr>
          <p:cNvSpPr>
            <a:spLocks noGrp="1"/>
          </p:cNvSpPr>
          <p:nvPr>
            <p:ph idx="1"/>
          </p:nvPr>
        </p:nvSpPr>
        <p:spPr>
          <a:xfrm>
            <a:off x="1367624" y="2490436"/>
            <a:ext cx="9708995" cy="3567173"/>
          </a:xfrm>
        </p:spPr>
        <p:txBody>
          <a:bodyPr anchor="ctr">
            <a:normAutofit/>
          </a:bodyPr>
          <a:lstStyle/>
          <a:p>
            <a:endParaRPr lang="en-US" sz="2400" dirty="0"/>
          </a:p>
        </p:txBody>
      </p:sp>
      <p:sp>
        <p:nvSpPr>
          <p:cNvPr id="126" name="TextBox 125">
            <a:extLst>
              <a:ext uri="{FF2B5EF4-FFF2-40B4-BE49-F238E27FC236}">
                <a16:creationId xmlns:a16="http://schemas.microsoft.com/office/drawing/2014/main" id="{A90079F6-A59B-E949-A2FC-01A9B4110904}"/>
              </a:ext>
            </a:extLst>
          </p:cNvPr>
          <p:cNvSpPr txBox="1"/>
          <p:nvPr/>
        </p:nvSpPr>
        <p:spPr>
          <a:xfrm>
            <a:off x="2203411" y="2138435"/>
            <a:ext cx="7903790" cy="1938992"/>
          </a:xfrm>
          <a:prstGeom prst="rect">
            <a:avLst/>
          </a:prstGeom>
          <a:noFill/>
        </p:spPr>
        <p:txBody>
          <a:bodyPr wrap="square" rtlCol="0">
            <a:spAutoFit/>
          </a:bodyPr>
          <a:lstStyle/>
          <a:p>
            <a:r>
              <a:rPr lang="en-GB" sz="2400" dirty="0"/>
              <a:t>We will stick to examples where an </a:t>
            </a:r>
            <a:r>
              <a:rPr lang="en-GB" sz="2400" b="1" dirty="0"/>
              <a:t>even</a:t>
            </a:r>
            <a:r>
              <a:rPr lang="en-GB" sz="2400" dirty="0"/>
              <a:t> number of elements are sorted. </a:t>
            </a:r>
          </a:p>
          <a:p>
            <a:endParaRPr lang="en-GB" sz="2400" dirty="0"/>
          </a:p>
          <a:p>
            <a:r>
              <a:rPr lang="en-GB" sz="2400" dirty="0"/>
              <a:t>The merge sort starts off by repeatedly splitting the array in half until there are only individual elements left.  </a:t>
            </a:r>
          </a:p>
        </p:txBody>
      </p:sp>
      <p:sp>
        <p:nvSpPr>
          <p:cNvPr id="127" name="TextBox 126">
            <a:extLst>
              <a:ext uri="{FF2B5EF4-FFF2-40B4-BE49-F238E27FC236}">
                <a16:creationId xmlns:a16="http://schemas.microsoft.com/office/drawing/2014/main" id="{635943CE-2B49-514E-AFA5-39D9142E6941}"/>
              </a:ext>
            </a:extLst>
          </p:cNvPr>
          <p:cNvSpPr txBox="1"/>
          <p:nvPr/>
        </p:nvSpPr>
        <p:spPr>
          <a:xfrm>
            <a:off x="2203411" y="4284767"/>
            <a:ext cx="701218" cy="369332"/>
          </a:xfrm>
          <a:prstGeom prst="rect">
            <a:avLst/>
          </a:prstGeom>
          <a:noFill/>
        </p:spPr>
        <p:txBody>
          <a:bodyPr wrap="none" rtlCol="0">
            <a:spAutoFit/>
          </a:bodyPr>
          <a:lstStyle/>
          <a:p>
            <a:r>
              <a:rPr lang="en-GB" b="1" dirty="0">
                <a:solidFill>
                  <a:schemeClr val="accent1"/>
                </a:solidFill>
              </a:rPr>
              <a:t>Array</a:t>
            </a:r>
          </a:p>
        </p:txBody>
      </p:sp>
      <p:graphicFrame>
        <p:nvGraphicFramePr>
          <p:cNvPr id="128" name="Table 127">
            <a:extLst>
              <a:ext uri="{FF2B5EF4-FFF2-40B4-BE49-F238E27FC236}">
                <a16:creationId xmlns:a16="http://schemas.microsoft.com/office/drawing/2014/main" id="{291A30B4-DD18-DA47-AEB6-6D1AC392181E}"/>
              </a:ext>
            </a:extLst>
          </p:cNvPr>
          <p:cNvGraphicFramePr>
            <a:graphicFrameLocks noGrp="1"/>
          </p:cNvGraphicFramePr>
          <p:nvPr>
            <p:extLst>
              <p:ext uri="{D42A27DB-BD31-4B8C-83A1-F6EECF244321}">
                <p14:modId xmlns:p14="http://schemas.microsoft.com/office/powerpoint/2010/main" val="4102296075"/>
              </p:ext>
            </p:extLst>
          </p:nvPr>
        </p:nvGraphicFramePr>
        <p:xfrm>
          <a:off x="4112139" y="4292955"/>
          <a:ext cx="4644000" cy="365760"/>
        </p:xfrm>
        <a:graphic>
          <a:graphicData uri="http://schemas.openxmlformats.org/drawingml/2006/table">
            <a:tbl>
              <a:tblPr firstRow="1" bandRow="1">
                <a:tableStyleId>{5C22544A-7EE6-4342-B048-85BDC9FD1C3A}</a:tableStyleId>
              </a:tblPr>
              <a:tblGrid>
                <a:gridCol w="580500">
                  <a:extLst>
                    <a:ext uri="{9D8B030D-6E8A-4147-A177-3AD203B41FA5}">
                      <a16:colId xmlns:a16="http://schemas.microsoft.com/office/drawing/2014/main" val="20000"/>
                    </a:ext>
                  </a:extLst>
                </a:gridCol>
                <a:gridCol w="580500">
                  <a:extLst>
                    <a:ext uri="{9D8B030D-6E8A-4147-A177-3AD203B41FA5}">
                      <a16:colId xmlns:a16="http://schemas.microsoft.com/office/drawing/2014/main" val="20001"/>
                    </a:ext>
                  </a:extLst>
                </a:gridCol>
                <a:gridCol w="580500">
                  <a:extLst>
                    <a:ext uri="{9D8B030D-6E8A-4147-A177-3AD203B41FA5}">
                      <a16:colId xmlns:a16="http://schemas.microsoft.com/office/drawing/2014/main" val="20002"/>
                    </a:ext>
                  </a:extLst>
                </a:gridCol>
                <a:gridCol w="580500">
                  <a:extLst>
                    <a:ext uri="{9D8B030D-6E8A-4147-A177-3AD203B41FA5}">
                      <a16:colId xmlns:a16="http://schemas.microsoft.com/office/drawing/2014/main" val="20003"/>
                    </a:ext>
                  </a:extLst>
                </a:gridCol>
                <a:gridCol w="580500">
                  <a:extLst>
                    <a:ext uri="{9D8B030D-6E8A-4147-A177-3AD203B41FA5}">
                      <a16:colId xmlns:a16="http://schemas.microsoft.com/office/drawing/2014/main" val="20004"/>
                    </a:ext>
                  </a:extLst>
                </a:gridCol>
                <a:gridCol w="580500">
                  <a:extLst>
                    <a:ext uri="{9D8B030D-6E8A-4147-A177-3AD203B41FA5}">
                      <a16:colId xmlns:a16="http://schemas.microsoft.com/office/drawing/2014/main" val="20005"/>
                    </a:ext>
                  </a:extLst>
                </a:gridCol>
                <a:gridCol w="580500">
                  <a:extLst>
                    <a:ext uri="{9D8B030D-6E8A-4147-A177-3AD203B41FA5}">
                      <a16:colId xmlns:a16="http://schemas.microsoft.com/office/drawing/2014/main" val="20006"/>
                    </a:ext>
                  </a:extLst>
                </a:gridCol>
                <a:gridCol w="580500">
                  <a:extLst>
                    <a:ext uri="{9D8B030D-6E8A-4147-A177-3AD203B41FA5}">
                      <a16:colId xmlns:a16="http://schemas.microsoft.com/office/drawing/2014/main" val="20007"/>
                    </a:ext>
                  </a:extLst>
                </a:gridCol>
              </a:tblGrid>
              <a:tr h="324000">
                <a:tc>
                  <a:txBody>
                    <a:bodyPr/>
                    <a:lstStyle/>
                    <a:p>
                      <a:pPr algn="ctr"/>
                      <a:r>
                        <a:rPr lang="en-GB" dirty="0">
                          <a:solidFill>
                            <a:schemeClr val="accent1"/>
                          </a:solidFill>
                        </a:rPr>
                        <a:t>5</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8</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4</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2</a:t>
                      </a:r>
                    </a:p>
                  </a:txBody>
                  <a:tcPr anchor="ctr">
                    <a:lnL w="12700" cap="flat" cmpd="sng" algn="ctr">
                      <a:solidFill>
                        <a:schemeClr val="accent1"/>
                      </a:solidFill>
                      <a:prstDash val="solid"/>
                      <a:round/>
                      <a:headEnd type="none" w="med" len="med"/>
                      <a:tailEnd type="none" w="med" len="med"/>
                    </a:lnL>
                    <a:lnR w="28575" cap="flat" cmpd="sng" algn="ctr">
                      <a:solidFill>
                        <a:schemeClr val="accent2"/>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19</a:t>
                      </a:r>
                    </a:p>
                  </a:txBody>
                  <a:tcPr anchor="ctr">
                    <a:lnL w="28575" cap="flat" cmpd="sng" algn="ctr">
                      <a:solidFill>
                        <a:schemeClr val="accent2"/>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34</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56</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7</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129" name="Table 128">
            <a:extLst>
              <a:ext uri="{FF2B5EF4-FFF2-40B4-BE49-F238E27FC236}">
                <a16:creationId xmlns:a16="http://schemas.microsoft.com/office/drawing/2014/main" id="{A1DAC67B-61A7-D143-951C-36A9205335C8}"/>
              </a:ext>
            </a:extLst>
          </p:cNvPr>
          <p:cNvGraphicFramePr>
            <a:graphicFrameLocks noGrp="1"/>
          </p:cNvGraphicFramePr>
          <p:nvPr>
            <p:extLst>
              <p:ext uri="{D42A27DB-BD31-4B8C-83A1-F6EECF244321}">
                <p14:modId xmlns:p14="http://schemas.microsoft.com/office/powerpoint/2010/main" val="3857891185"/>
              </p:ext>
            </p:extLst>
          </p:nvPr>
        </p:nvGraphicFramePr>
        <p:xfrm>
          <a:off x="3859595" y="5018755"/>
          <a:ext cx="2322000" cy="365760"/>
        </p:xfrm>
        <a:graphic>
          <a:graphicData uri="http://schemas.openxmlformats.org/drawingml/2006/table">
            <a:tbl>
              <a:tblPr firstRow="1" bandRow="1">
                <a:tableStyleId>{5C22544A-7EE6-4342-B048-85BDC9FD1C3A}</a:tableStyleId>
              </a:tblPr>
              <a:tblGrid>
                <a:gridCol w="580500">
                  <a:extLst>
                    <a:ext uri="{9D8B030D-6E8A-4147-A177-3AD203B41FA5}">
                      <a16:colId xmlns:a16="http://schemas.microsoft.com/office/drawing/2014/main" val="20000"/>
                    </a:ext>
                  </a:extLst>
                </a:gridCol>
                <a:gridCol w="580500">
                  <a:extLst>
                    <a:ext uri="{9D8B030D-6E8A-4147-A177-3AD203B41FA5}">
                      <a16:colId xmlns:a16="http://schemas.microsoft.com/office/drawing/2014/main" val="20001"/>
                    </a:ext>
                  </a:extLst>
                </a:gridCol>
                <a:gridCol w="580500">
                  <a:extLst>
                    <a:ext uri="{9D8B030D-6E8A-4147-A177-3AD203B41FA5}">
                      <a16:colId xmlns:a16="http://schemas.microsoft.com/office/drawing/2014/main" val="20002"/>
                    </a:ext>
                  </a:extLst>
                </a:gridCol>
                <a:gridCol w="580500">
                  <a:extLst>
                    <a:ext uri="{9D8B030D-6E8A-4147-A177-3AD203B41FA5}">
                      <a16:colId xmlns:a16="http://schemas.microsoft.com/office/drawing/2014/main" val="20003"/>
                    </a:ext>
                  </a:extLst>
                </a:gridCol>
              </a:tblGrid>
              <a:tr h="324000">
                <a:tc>
                  <a:txBody>
                    <a:bodyPr/>
                    <a:lstStyle/>
                    <a:p>
                      <a:pPr algn="ctr"/>
                      <a:r>
                        <a:rPr lang="en-GB" dirty="0">
                          <a:solidFill>
                            <a:schemeClr val="accent1"/>
                          </a:solidFill>
                        </a:rPr>
                        <a:t>5</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8</a:t>
                      </a:r>
                    </a:p>
                  </a:txBody>
                  <a:tcPr anchor="ctr">
                    <a:lnL w="12700" cap="flat" cmpd="sng" algn="ctr">
                      <a:solidFill>
                        <a:schemeClr val="accent1"/>
                      </a:solidFill>
                      <a:prstDash val="solid"/>
                      <a:round/>
                      <a:headEnd type="none" w="med" len="med"/>
                      <a:tailEnd type="none" w="med" len="med"/>
                    </a:lnL>
                    <a:lnR w="28575" cap="flat" cmpd="sng" algn="ctr">
                      <a:solidFill>
                        <a:schemeClr val="accent2"/>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4</a:t>
                      </a:r>
                    </a:p>
                  </a:txBody>
                  <a:tcPr anchor="ctr">
                    <a:lnL w="28575" cap="flat" cmpd="sng" algn="ctr">
                      <a:solidFill>
                        <a:schemeClr val="accent2"/>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2</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130" name="Table 129">
            <a:extLst>
              <a:ext uri="{FF2B5EF4-FFF2-40B4-BE49-F238E27FC236}">
                <a16:creationId xmlns:a16="http://schemas.microsoft.com/office/drawing/2014/main" id="{06EEB2E9-8E05-984B-B474-3EB4AF44A35E}"/>
              </a:ext>
            </a:extLst>
          </p:cNvPr>
          <p:cNvGraphicFramePr>
            <a:graphicFrameLocks noGrp="1"/>
          </p:cNvGraphicFramePr>
          <p:nvPr>
            <p:extLst>
              <p:ext uri="{D42A27DB-BD31-4B8C-83A1-F6EECF244321}">
                <p14:modId xmlns:p14="http://schemas.microsoft.com/office/powerpoint/2010/main" val="4189803928"/>
              </p:ext>
            </p:extLst>
          </p:nvPr>
        </p:nvGraphicFramePr>
        <p:xfrm>
          <a:off x="6722171" y="5018755"/>
          <a:ext cx="2322000" cy="365760"/>
        </p:xfrm>
        <a:graphic>
          <a:graphicData uri="http://schemas.openxmlformats.org/drawingml/2006/table">
            <a:tbl>
              <a:tblPr firstRow="1" bandRow="1">
                <a:tableStyleId>{5C22544A-7EE6-4342-B048-85BDC9FD1C3A}</a:tableStyleId>
              </a:tblPr>
              <a:tblGrid>
                <a:gridCol w="580500">
                  <a:extLst>
                    <a:ext uri="{9D8B030D-6E8A-4147-A177-3AD203B41FA5}">
                      <a16:colId xmlns:a16="http://schemas.microsoft.com/office/drawing/2014/main" val="20000"/>
                    </a:ext>
                  </a:extLst>
                </a:gridCol>
                <a:gridCol w="580500">
                  <a:extLst>
                    <a:ext uri="{9D8B030D-6E8A-4147-A177-3AD203B41FA5}">
                      <a16:colId xmlns:a16="http://schemas.microsoft.com/office/drawing/2014/main" val="20001"/>
                    </a:ext>
                  </a:extLst>
                </a:gridCol>
                <a:gridCol w="580500">
                  <a:extLst>
                    <a:ext uri="{9D8B030D-6E8A-4147-A177-3AD203B41FA5}">
                      <a16:colId xmlns:a16="http://schemas.microsoft.com/office/drawing/2014/main" val="20002"/>
                    </a:ext>
                  </a:extLst>
                </a:gridCol>
                <a:gridCol w="580500">
                  <a:extLst>
                    <a:ext uri="{9D8B030D-6E8A-4147-A177-3AD203B41FA5}">
                      <a16:colId xmlns:a16="http://schemas.microsoft.com/office/drawing/2014/main" val="20003"/>
                    </a:ext>
                  </a:extLst>
                </a:gridCol>
              </a:tblGrid>
              <a:tr h="324000">
                <a:tc>
                  <a:txBody>
                    <a:bodyPr/>
                    <a:lstStyle/>
                    <a:p>
                      <a:pPr algn="ctr"/>
                      <a:r>
                        <a:rPr lang="en-GB" dirty="0">
                          <a:solidFill>
                            <a:schemeClr val="accent1"/>
                          </a:solidFill>
                        </a:rPr>
                        <a:t>19</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34</a:t>
                      </a:r>
                    </a:p>
                  </a:txBody>
                  <a:tcPr anchor="ctr">
                    <a:lnL w="12700" cap="flat" cmpd="sng" algn="ctr">
                      <a:solidFill>
                        <a:schemeClr val="accent1"/>
                      </a:solidFill>
                      <a:prstDash val="solid"/>
                      <a:round/>
                      <a:headEnd type="none" w="med" len="med"/>
                      <a:tailEnd type="none" w="med" len="med"/>
                    </a:lnL>
                    <a:lnR w="28575" cap="flat" cmpd="sng" algn="ctr">
                      <a:solidFill>
                        <a:schemeClr val="accent2"/>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56</a:t>
                      </a:r>
                    </a:p>
                  </a:txBody>
                  <a:tcPr anchor="ctr">
                    <a:lnL w="28575" cap="flat" cmpd="sng" algn="ctr">
                      <a:solidFill>
                        <a:schemeClr val="accent2"/>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7</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131" name="Table 130">
            <a:extLst>
              <a:ext uri="{FF2B5EF4-FFF2-40B4-BE49-F238E27FC236}">
                <a16:creationId xmlns:a16="http://schemas.microsoft.com/office/drawing/2014/main" id="{928E8E50-364A-A146-A423-B4A49F3834B1}"/>
              </a:ext>
            </a:extLst>
          </p:cNvPr>
          <p:cNvGraphicFramePr>
            <a:graphicFrameLocks noGrp="1"/>
          </p:cNvGraphicFramePr>
          <p:nvPr>
            <p:extLst>
              <p:ext uri="{D42A27DB-BD31-4B8C-83A1-F6EECF244321}">
                <p14:modId xmlns:p14="http://schemas.microsoft.com/office/powerpoint/2010/main" val="937780830"/>
              </p:ext>
            </p:extLst>
          </p:nvPr>
        </p:nvGraphicFramePr>
        <p:xfrm>
          <a:off x="3571563" y="5738835"/>
          <a:ext cx="1161000" cy="365760"/>
        </p:xfrm>
        <a:graphic>
          <a:graphicData uri="http://schemas.openxmlformats.org/drawingml/2006/table">
            <a:tbl>
              <a:tblPr firstRow="1" bandRow="1">
                <a:tableStyleId>{5C22544A-7EE6-4342-B048-85BDC9FD1C3A}</a:tableStyleId>
              </a:tblPr>
              <a:tblGrid>
                <a:gridCol w="580500">
                  <a:extLst>
                    <a:ext uri="{9D8B030D-6E8A-4147-A177-3AD203B41FA5}">
                      <a16:colId xmlns:a16="http://schemas.microsoft.com/office/drawing/2014/main" val="20000"/>
                    </a:ext>
                  </a:extLst>
                </a:gridCol>
                <a:gridCol w="580500">
                  <a:extLst>
                    <a:ext uri="{9D8B030D-6E8A-4147-A177-3AD203B41FA5}">
                      <a16:colId xmlns:a16="http://schemas.microsoft.com/office/drawing/2014/main" val="20001"/>
                    </a:ext>
                  </a:extLst>
                </a:gridCol>
              </a:tblGrid>
              <a:tr h="324000">
                <a:tc>
                  <a:txBody>
                    <a:bodyPr/>
                    <a:lstStyle/>
                    <a:p>
                      <a:pPr algn="ctr"/>
                      <a:r>
                        <a:rPr lang="en-GB" dirty="0">
                          <a:solidFill>
                            <a:schemeClr val="accent1"/>
                          </a:solidFill>
                        </a:rPr>
                        <a:t>5</a:t>
                      </a:r>
                    </a:p>
                  </a:txBody>
                  <a:tcPr anchor="ctr">
                    <a:lnL w="12700" cap="flat" cmpd="sng" algn="ctr">
                      <a:solidFill>
                        <a:schemeClr val="accent1"/>
                      </a:solidFill>
                      <a:prstDash val="solid"/>
                      <a:round/>
                      <a:headEnd type="none" w="med" len="med"/>
                      <a:tailEnd type="none" w="med" len="med"/>
                    </a:lnL>
                    <a:lnR w="28575" cap="flat" cmpd="sng" algn="ctr">
                      <a:solidFill>
                        <a:schemeClr val="accent2"/>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8</a:t>
                      </a:r>
                    </a:p>
                  </a:txBody>
                  <a:tcPr anchor="ctr">
                    <a:lnL w="28575" cap="flat" cmpd="sng" algn="ctr">
                      <a:solidFill>
                        <a:schemeClr val="accent2"/>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132" name="Table 131">
            <a:extLst>
              <a:ext uri="{FF2B5EF4-FFF2-40B4-BE49-F238E27FC236}">
                <a16:creationId xmlns:a16="http://schemas.microsoft.com/office/drawing/2014/main" id="{1B70E10C-538B-D548-A98D-EADF28C4C881}"/>
              </a:ext>
            </a:extLst>
          </p:cNvPr>
          <p:cNvGraphicFramePr>
            <a:graphicFrameLocks noGrp="1"/>
          </p:cNvGraphicFramePr>
          <p:nvPr>
            <p:extLst>
              <p:ext uri="{D42A27DB-BD31-4B8C-83A1-F6EECF244321}">
                <p14:modId xmlns:p14="http://schemas.microsoft.com/office/powerpoint/2010/main" val="3108180724"/>
              </p:ext>
            </p:extLst>
          </p:nvPr>
        </p:nvGraphicFramePr>
        <p:xfrm>
          <a:off x="5155739" y="5738835"/>
          <a:ext cx="1161000" cy="365760"/>
        </p:xfrm>
        <a:graphic>
          <a:graphicData uri="http://schemas.openxmlformats.org/drawingml/2006/table">
            <a:tbl>
              <a:tblPr firstRow="1" bandRow="1">
                <a:tableStyleId>{5C22544A-7EE6-4342-B048-85BDC9FD1C3A}</a:tableStyleId>
              </a:tblPr>
              <a:tblGrid>
                <a:gridCol w="580500">
                  <a:extLst>
                    <a:ext uri="{9D8B030D-6E8A-4147-A177-3AD203B41FA5}">
                      <a16:colId xmlns:a16="http://schemas.microsoft.com/office/drawing/2014/main" val="20000"/>
                    </a:ext>
                  </a:extLst>
                </a:gridCol>
                <a:gridCol w="580500">
                  <a:extLst>
                    <a:ext uri="{9D8B030D-6E8A-4147-A177-3AD203B41FA5}">
                      <a16:colId xmlns:a16="http://schemas.microsoft.com/office/drawing/2014/main" val="20001"/>
                    </a:ext>
                  </a:extLst>
                </a:gridCol>
              </a:tblGrid>
              <a:tr h="324000">
                <a:tc>
                  <a:txBody>
                    <a:bodyPr/>
                    <a:lstStyle/>
                    <a:p>
                      <a:pPr algn="ctr"/>
                      <a:r>
                        <a:rPr lang="en-GB" dirty="0">
                          <a:solidFill>
                            <a:schemeClr val="accent1"/>
                          </a:solidFill>
                        </a:rPr>
                        <a:t>4</a:t>
                      </a:r>
                    </a:p>
                  </a:txBody>
                  <a:tcPr anchor="ctr">
                    <a:lnL w="12700" cap="flat" cmpd="sng" algn="ctr">
                      <a:solidFill>
                        <a:schemeClr val="accent1"/>
                      </a:solidFill>
                      <a:prstDash val="solid"/>
                      <a:round/>
                      <a:headEnd type="none" w="med" len="med"/>
                      <a:tailEnd type="none" w="med" len="med"/>
                    </a:lnL>
                    <a:lnR w="28575" cap="flat" cmpd="sng" algn="ctr">
                      <a:solidFill>
                        <a:schemeClr val="accent2"/>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2</a:t>
                      </a:r>
                    </a:p>
                  </a:txBody>
                  <a:tcPr anchor="ctr">
                    <a:lnL w="28575" cap="flat" cmpd="sng" algn="ctr">
                      <a:solidFill>
                        <a:schemeClr val="accent2"/>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133" name="Table 132">
            <a:extLst>
              <a:ext uri="{FF2B5EF4-FFF2-40B4-BE49-F238E27FC236}">
                <a16:creationId xmlns:a16="http://schemas.microsoft.com/office/drawing/2014/main" id="{9DF15EBC-86C5-6D46-B49F-12694795B19E}"/>
              </a:ext>
            </a:extLst>
          </p:cNvPr>
          <p:cNvGraphicFramePr>
            <a:graphicFrameLocks noGrp="1"/>
          </p:cNvGraphicFramePr>
          <p:nvPr>
            <p:extLst>
              <p:ext uri="{D42A27DB-BD31-4B8C-83A1-F6EECF244321}">
                <p14:modId xmlns:p14="http://schemas.microsoft.com/office/powerpoint/2010/main" val="2553862763"/>
              </p:ext>
            </p:extLst>
          </p:nvPr>
        </p:nvGraphicFramePr>
        <p:xfrm>
          <a:off x="6587027" y="5738835"/>
          <a:ext cx="1161000" cy="365760"/>
        </p:xfrm>
        <a:graphic>
          <a:graphicData uri="http://schemas.openxmlformats.org/drawingml/2006/table">
            <a:tbl>
              <a:tblPr firstRow="1" bandRow="1">
                <a:tableStyleId>{5C22544A-7EE6-4342-B048-85BDC9FD1C3A}</a:tableStyleId>
              </a:tblPr>
              <a:tblGrid>
                <a:gridCol w="580500">
                  <a:extLst>
                    <a:ext uri="{9D8B030D-6E8A-4147-A177-3AD203B41FA5}">
                      <a16:colId xmlns:a16="http://schemas.microsoft.com/office/drawing/2014/main" val="20000"/>
                    </a:ext>
                  </a:extLst>
                </a:gridCol>
                <a:gridCol w="580500">
                  <a:extLst>
                    <a:ext uri="{9D8B030D-6E8A-4147-A177-3AD203B41FA5}">
                      <a16:colId xmlns:a16="http://schemas.microsoft.com/office/drawing/2014/main" val="20001"/>
                    </a:ext>
                  </a:extLst>
                </a:gridCol>
              </a:tblGrid>
              <a:tr h="324000">
                <a:tc>
                  <a:txBody>
                    <a:bodyPr/>
                    <a:lstStyle/>
                    <a:p>
                      <a:pPr algn="ctr"/>
                      <a:r>
                        <a:rPr lang="en-GB" dirty="0">
                          <a:solidFill>
                            <a:schemeClr val="accent1"/>
                          </a:solidFill>
                        </a:rPr>
                        <a:t>19</a:t>
                      </a:r>
                    </a:p>
                  </a:txBody>
                  <a:tcPr anchor="ctr">
                    <a:lnL w="12700" cap="flat" cmpd="sng" algn="ctr">
                      <a:solidFill>
                        <a:schemeClr val="accent1"/>
                      </a:solidFill>
                      <a:prstDash val="solid"/>
                      <a:round/>
                      <a:headEnd type="none" w="med" len="med"/>
                      <a:tailEnd type="none" w="med" len="med"/>
                    </a:lnL>
                    <a:lnR w="28575" cap="flat" cmpd="sng" algn="ctr">
                      <a:solidFill>
                        <a:schemeClr val="accent2"/>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34</a:t>
                      </a:r>
                    </a:p>
                  </a:txBody>
                  <a:tcPr anchor="ctr">
                    <a:lnL w="28575" cap="flat" cmpd="sng" algn="ctr">
                      <a:solidFill>
                        <a:schemeClr val="accent2"/>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134" name="Table 133">
            <a:extLst>
              <a:ext uri="{FF2B5EF4-FFF2-40B4-BE49-F238E27FC236}">
                <a16:creationId xmlns:a16="http://schemas.microsoft.com/office/drawing/2014/main" id="{227DFC8B-4257-694C-ACFD-3C7BC57FA498}"/>
              </a:ext>
            </a:extLst>
          </p:cNvPr>
          <p:cNvGraphicFramePr>
            <a:graphicFrameLocks noGrp="1"/>
          </p:cNvGraphicFramePr>
          <p:nvPr>
            <p:extLst>
              <p:ext uri="{D42A27DB-BD31-4B8C-83A1-F6EECF244321}">
                <p14:modId xmlns:p14="http://schemas.microsoft.com/office/powerpoint/2010/main" val="1418560160"/>
              </p:ext>
            </p:extLst>
          </p:nvPr>
        </p:nvGraphicFramePr>
        <p:xfrm>
          <a:off x="8171203" y="5738835"/>
          <a:ext cx="1161000" cy="365760"/>
        </p:xfrm>
        <a:graphic>
          <a:graphicData uri="http://schemas.openxmlformats.org/drawingml/2006/table">
            <a:tbl>
              <a:tblPr firstRow="1" bandRow="1">
                <a:tableStyleId>{5C22544A-7EE6-4342-B048-85BDC9FD1C3A}</a:tableStyleId>
              </a:tblPr>
              <a:tblGrid>
                <a:gridCol w="580500">
                  <a:extLst>
                    <a:ext uri="{9D8B030D-6E8A-4147-A177-3AD203B41FA5}">
                      <a16:colId xmlns:a16="http://schemas.microsoft.com/office/drawing/2014/main" val="20000"/>
                    </a:ext>
                  </a:extLst>
                </a:gridCol>
                <a:gridCol w="580500">
                  <a:extLst>
                    <a:ext uri="{9D8B030D-6E8A-4147-A177-3AD203B41FA5}">
                      <a16:colId xmlns:a16="http://schemas.microsoft.com/office/drawing/2014/main" val="20001"/>
                    </a:ext>
                  </a:extLst>
                </a:gridCol>
              </a:tblGrid>
              <a:tr h="324000">
                <a:tc>
                  <a:txBody>
                    <a:bodyPr/>
                    <a:lstStyle/>
                    <a:p>
                      <a:pPr algn="ctr"/>
                      <a:r>
                        <a:rPr lang="en-GB" dirty="0">
                          <a:solidFill>
                            <a:schemeClr val="accent1"/>
                          </a:solidFill>
                        </a:rPr>
                        <a:t>56</a:t>
                      </a:r>
                    </a:p>
                  </a:txBody>
                  <a:tcPr anchor="ctr">
                    <a:lnL w="12700" cap="flat" cmpd="sng" algn="ctr">
                      <a:solidFill>
                        <a:schemeClr val="accent1"/>
                      </a:solidFill>
                      <a:prstDash val="solid"/>
                      <a:round/>
                      <a:headEnd type="none" w="med" len="med"/>
                      <a:tailEnd type="none" w="med" len="med"/>
                    </a:lnL>
                    <a:lnR w="28575" cap="flat" cmpd="sng" algn="ctr">
                      <a:solidFill>
                        <a:schemeClr val="accent2"/>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7</a:t>
                      </a:r>
                    </a:p>
                  </a:txBody>
                  <a:tcPr anchor="ctr">
                    <a:lnL w="28575" cap="flat" cmpd="sng" algn="ctr">
                      <a:solidFill>
                        <a:schemeClr val="accent2"/>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135" name="Table 134">
            <a:extLst>
              <a:ext uri="{FF2B5EF4-FFF2-40B4-BE49-F238E27FC236}">
                <a16:creationId xmlns:a16="http://schemas.microsoft.com/office/drawing/2014/main" id="{9632835D-52AD-8341-BF8C-9158406288EB}"/>
              </a:ext>
            </a:extLst>
          </p:cNvPr>
          <p:cNvGraphicFramePr>
            <a:graphicFrameLocks noGrp="1"/>
          </p:cNvGraphicFramePr>
          <p:nvPr>
            <p:extLst>
              <p:ext uri="{D42A27DB-BD31-4B8C-83A1-F6EECF244321}">
                <p14:modId xmlns:p14="http://schemas.microsoft.com/office/powerpoint/2010/main" val="2687815517"/>
              </p:ext>
            </p:extLst>
          </p:nvPr>
        </p:nvGraphicFramePr>
        <p:xfrm>
          <a:off x="3139515" y="6453195"/>
          <a:ext cx="580500" cy="365760"/>
        </p:xfrm>
        <a:graphic>
          <a:graphicData uri="http://schemas.openxmlformats.org/drawingml/2006/table">
            <a:tbl>
              <a:tblPr firstRow="1" bandRow="1">
                <a:tableStyleId>{5C22544A-7EE6-4342-B048-85BDC9FD1C3A}</a:tableStyleId>
              </a:tblPr>
              <a:tblGrid>
                <a:gridCol w="580500">
                  <a:extLst>
                    <a:ext uri="{9D8B030D-6E8A-4147-A177-3AD203B41FA5}">
                      <a16:colId xmlns:a16="http://schemas.microsoft.com/office/drawing/2014/main" val="20000"/>
                    </a:ext>
                  </a:extLst>
                </a:gridCol>
              </a:tblGrid>
              <a:tr h="324000">
                <a:tc>
                  <a:txBody>
                    <a:bodyPr/>
                    <a:lstStyle/>
                    <a:p>
                      <a:pPr algn="ctr"/>
                      <a:r>
                        <a:rPr lang="en-GB" dirty="0">
                          <a:solidFill>
                            <a:schemeClr val="accent1"/>
                          </a:solidFill>
                        </a:rPr>
                        <a:t>5</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136" name="Table 135">
            <a:extLst>
              <a:ext uri="{FF2B5EF4-FFF2-40B4-BE49-F238E27FC236}">
                <a16:creationId xmlns:a16="http://schemas.microsoft.com/office/drawing/2014/main" id="{97A193A2-350A-0444-AB47-CEFD5300EA9B}"/>
              </a:ext>
            </a:extLst>
          </p:cNvPr>
          <p:cNvGraphicFramePr>
            <a:graphicFrameLocks noGrp="1"/>
          </p:cNvGraphicFramePr>
          <p:nvPr>
            <p:extLst>
              <p:ext uri="{D42A27DB-BD31-4B8C-83A1-F6EECF244321}">
                <p14:modId xmlns:p14="http://schemas.microsoft.com/office/powerpoint/2010/main" val="2733445257"/>
              </p:ext>
            </p:extLst>
          </p:nvPr>
        </p:nvGraphicFramePr>
        <p:xfrm>
          <a:off x="4003611" y="6453195"/>
          <a:ext cx="580500" cy="365760"/>
        </p:xfrm>
        <a:graphic>
          <a:graphicData uri="http://schemas.openxmlformats.org/drawingml/2006/table">
            <a:tbl>
              <a:tblPr firstRow="1" bandRow="1">
                <a:tableStyleId>{5C22544A-7EE6-4342-B048-85BDC9FD1C3A}</a:tableStyleId>
              </a:tblPr>
              <a:tblGrid>
                <a:gridCol w="580500">
                  <a:extLst>
                    <a:ext uri="{9D8B030D-6E8A-4147-A177-3AD203B41FA5}">
                      <a16:colId xmlns:a16="http://schemas.microsoft.com/office/drawing/2014/main" val="20000"/>
                    </a:ext>
                  </a:extLst>
                </a:gridCol>
              </a:tblGrid>
              <a:tr h="324000">
                <a:tc>
                  <a:txBody>
                    <a:bodyPr/>
                    <a:lstStyle/>
                    <a:p>
                      <a:pPr algn="ctr"/>
                      <a:r>
                        <a:rPr lang="en-GB" dirty="0">
                          <a:solidFill>
                            <a:schemeClr val="accent1"/>
                          </a:solidFill>
                        </a:rPr>
                        <a:t>8</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137" name="Table 136">
            <a:extLst>
              <a:ext uri="{FF2B5EF4-FFF2-40B4-BE49-F238E27FC236}">
                <a16:creationId xmlns:a16="http://schemas.microsoft.com/office/drawing/2014/main" id="{F8A53F86-FA9E-544F-8332-3D84A0E757D3}"/>
              </a:ext>
            </a:extLst>
          </p:cNvPr>
          <p:cNvGraphicFramePr>
            <a:graphicFrameLocks noGrp="1"/>
          </p:cNvGraphicFramePr>
          <p:nvPr>
            <p:extLst>
              <p:ext uri="{D42A27DB-BD31-4B8C-83A1-F6EECF244321}">
                <p14:modId xmlns:p14="http://schemas.microsoft.com/office/powerpoint/2010/main" val="1823881517"/>
              </p:ext>
            </p:extLst>
          </p:nvPr>
        </p:nvGraphicFramePr>
        <p:xfrm>
          <a:off x="4867707" y="6453195"/>
          <a:ext cx="580500" cy="365760"/>
        </p:xfrm>
        <a:graphic>
          <a:graphicData uri="http://schemas.openxmlformats.org/drawingml/2006/table">
            <a:tbl>
              <a:tblPr firstRow="1" bandRow="1">
                <a:tableStyleId>{5C22544A-7EE6-4342-B048-85BDC9FD1C3A}</a:tableStyleId>
              </a:tblPr>
              <a:tblGrid>
                <a:gridCol w="580500">
                  <a:extLst>
                    <a:ext uri="{9D8B030D-6E8A-4147-A177-3AD203B41FA5}">
                      <a16:colId xmlns:a16="http://schemas.microsoft.com/office/drawing/2014/main" val="20000"/>
                    </a:ext>
                  </a:extLst>
                </a:gridCol>
              </a:tblGrid>
              <a:tr h="324000">
                <a:tc>
                  <a:txBody>
                    <a:bodyPr/>
                    <a:lstStyle/>
                    <a:p>
                      <a:pPr algn="ctr"/>
                      <a:r>
                        <a:rPr lang="en-GB" dirty="0">
                          <a:solidFill>
                            <a:schemeClr val="accent1"/>
                          </a:solidFill>
                        </a:rPr>
                        <a:t>4</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138" name="Table 137">
            <a:extLst>
              <a:ext uri="{FF2B5EF4-FFF2-40B4-BE49-F238E27FC236}">
                <a16:creationId xmlns:a16="http://schemas.microsoft.com/office/drawing/2014/main" id="{786CDD26-52D6-4D4E-AC8F-4633A4DC6CC4}"/>
              </a:ext>
            </a:extLst>
          </p:cNvPr>
          <p:cNvGraphicFramePr>
            <a:graphicFrameLocks noGrp="1"/>
          </p:cNvGraphicFramePr>
          <p:nvPr>
            <p:extLst>
              <p:ext uri="{D42A27DB-BD31-4B8C-83A1-F6EECF244321}">
                <p14:modId xmlns:p14="http://schemas.microsoft.com/office/powerpoint/2010/main" val="3978639600"/>
              </p:ext>
            </p:extLst>
          </p:nvPr>
        </p:nvGraphicFramePr>
        <p:xfrm>
          <a:off x="5731803" y="6458915"/>
          <a:ext cx="580500" cy="365760"/>
        </p:xfrm>
        <a:graphic>
          <a:graphicData uri="http://schemas.openxmlformats.org/drawingml/2006/table">
            <a:tbl>
              <a:tblPr firstRow="1" bandRow="1">
                <a:tableStyleId>{5C22544A-7EE6-4342-B048-85BDC9FD1C3A}</a:tableStyleId>
              </a:tblPr>
              <a:tblGrid>
                <a:gridCol w="580500">
                  <a:extLst>
                    <a:ext uri="{9D8B030D-6E8A-4147-A177-3AD203B41FA5}">
                      <a16:colId xmlns:a16="http://schemas.microsoft.com/office/drawing/2014/main" val="20000"/>
                    </a:ext>
                  </a:extLst>
                </a:gridCol>
              </a:tblGrid>
              <a:tr h="324000">
                <a:tc>
                  <a:txBody>
                    <a:bodyPr/>
                    <a:lstStyle/>
                    <a:p>
                      <a:pPr algn="ctr"/>
                      <a:r>
                        <a:rPr lang="en-GB" dirty="0">
                          <a:solidFill>
                            <a:schemeClr val="accent1"/>
                          </a:solidFill>
                        </a:rPr>
                        <a:t>2</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139" name="Table 138">
            <a:extLst>
              <a:ext uri="{FF2B5EF4-FFF2-40B4-BE49-F238E27FC236}">
                <a16:creationId xmlns:a16="http://schemas.microsoft.com/office/drawing/2014/main" id="{39A699A5-2F13-7A47-B055-E749E60E2BD9}"/>
              </a:ext>
            </a:extLst>
          </p:cNvPr>
          <p:cNvGraphicFramePr>
            <a:graphicFrameLocks noGrp="1"/>
          </p:cNvGraphicFramePr>
          <p:nvPr>
            <p:extLst>
              <p:ext uri="{D42A27DB-BD31-4B8C-83A1-F6EECF244321}">
                <p14:modId xmlns:p14="http://schemas.microsoft.com/office/powerpoint/2010/main" val="368652683"/>
              </p:ext>
            </p:extLst>
          </p:nvPr>
        </p:nvGraphicFramePr>
        <p:xfrm>
          <a:off x="6591463" y="6453195"/>
          <a:ext cx="580500" cy="365760"/>
        </p:xfrm>
        <a:graphic>
          <a:graphicData uri="http://schemas.openxmlformats.org/drawingml/2006/table">
            <a:tbl>
              <a:tblPr firstRow="1" bandRow="1">
                <a:tableStyleId>{5C22544A-7EE6-4342-B048-85BDC9FD1C3A}</a:tableStyleId>
              </a:tblPr>
              <a:tblGrid>
                <a:gridCol w="580500">
                  <a:extLst>
                    <a:ext uri="{9D8B030D-6E8A-4147-A177-3AD203B41FA5}">
                      <a16:colId xmlns:a16="http://schemas.microsoft.com/office/drawing/2014/main" val="20000"/>
                    </a:ext>
                  </a:extLst>
                </a:gridCol>
              </a:tblGrid>
              <a:tr h="324000">
                <a:tc>
                  <a:txBody>
                    <a:bodyPr/>
                    <a:lstStyle/>
                    <a:p>
                      <a:pPr algn="ctr"/>
                      <a:r>
                        <a:rPr lang="en-GB" dirty="0">
                          <a:solidFill>
                            <a:schemeClr val="accent1"/>
                          </a:solidFill>
                        </a:rPr>
                        <a:t>5</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140" name="Table 139">
            <a:extLst>
              <a:ext uri="{FF2B5EF4-FFF2-40B4-BE49-F238E27FC236}">
                <a16:creationId xmlns:a16="http://schemas.microsoft.com/office/drawing/2014/main" id="{35A4F140-0D0F-D44F-9228-5900D678CF65}"/>
              </a:ext>
            </a:extLst>
          </p:cNvPr>
          <p:cNvGraphicFramePr>
            <a:graphicFrameLocks noGrp="1"/>
          </p:cNvGraphicFramePr>
          <p:nvPr>
            <p:extLst>
              <p:ext uri="{D42A27DB-BD31-4B8C-83A1-F6EECF244321}">
                <p14:modId xmlns:p14="http://schemas.microsoft.com/office/powerpoint/2010/main" val="3884269874"/>
              </p:ext>
            </p:extLst>
          </p:nvPr>
        </p:nvGraphicFramePr>
        <p:xfrm>
          <a:off x="7527567" y="6453195"/>
          <a:ext cx="580500" cy="365760"/>
        </p:xfrm>
        <a:graphic>
          <a:graphicData uri="http://schemas.openxmlformats.org/drawingml/2006/table">
            <a:tbl>
              <a:tblPr firstRow="1" bandRow="1">
                <a:tableStyleId>{5C22544A-7EE6-4342-B048-85BDC9FD1C3A}</a:tableStyleId>
              </a:tblPr>
              <a:tblGrid>
                <a:gridCol w="580500">
                  <a:extLst>
                    <a:ext uri="{9D8B030D-6E8A-4147-A177-3AD203B41FA5}">
                      <a16:colId xmlns:a16="http://schemas.microsoft.com/office/drawing/2014/main" val="20000"/>
                    </a:ext>
                  </a:extLst>
                </a:gridCol>
              </a:tblGrid>
              <a:tr h="324000">
                <a:tc>
                  <a:txBody>
                    <a:bodyPr/>
                    <a:lstStyle/>
                    <a:p>
                      <a:pPr algn="ctr"/>
                      <a:r>
                        <a:rPr lang="en-GB" dirty="0">
                          <a:solidFill>
                            <a:schemeClr val="accent1"/>
                          </a:solidFill>
                        </a:rPr>
                        <a:t>8</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141" name="Table 140">
            <a:extLst>
              <a:ext uri="{FF2B5EF4-FFF2-40B4-BE49-F238E27FC236}">
                <a16:creationId xmlns:a16="http://schemas.microsoft.com/office/drawing/2014/main" id="{A8C0D000-9AC9-A849-BD42-5FAD98FCF417}"/>
              </a:ext>
            </a:extLst>
          </p:cNvPr>
          <p:cNvGraphicFramePr>
            <a:graphicFrameLocks noGrp="1"/>
          </p:cNvGraphicFramePr>
          <p:nvPr>
            <p:extLst>
              <p:ext uri="{D42A27DB-BD31-4B8C-83A1-F6EECF244321}">
                <p14:modId xmlns:p14="http://schemas.microsoft.com/office/powerpoint/2010/main" val="3610158824"/>
              </p:ext>
            </p:extLst>
          </p:nvPr>
        </p:nvGraphicFramePr>
        <p:xfrm>
          <a:off x="8391663" y="6453195"/>
          <a:ext cx="580500" cy="365760"/>
        </p:xfrm>
        <a:graphic>
          <a:graphicData uri="http://schemas.openxmlformats.org/drawingml/2006/table">
            <a:tbl>
              <a:tblPr firstRow="1" bandRow="1">
                <a:tableStyleId>{5C22544A-7EE6-4342-B048-85BDC9FD1C3A}</a:tableStyleId>
              </a:tblPr>
              <a:tblGrid>
                <a:gridCol w="580500">
                  <a:extLst>
                    <a:ext uri="{9D8B030D-6E8A-4147-A177-3AD203B41FA5}">
                      <a16:colId xmlns:a16="http://schemas.microsoft.com/office/drawing/2014/main" val="20000"/>
                    </a:ext>
                  </a:extLst>
                </a:gridCol>
              </a:tblGrid>
              <a:tr h="324000">
                <a:tc>
                  <a:txBody>
                    <a:bodyPr/>
                    <a:lstStyle/>
                    <a:p>
                      <a:pPr algn="ctr"/>
                      <a:r>
                        <a:rPr lang="en-GB" dirty="0">
                          <a:solidFill>
                            <a:schemeClr val="accent1"/>
                          </a:solidFill>
                        </a:rPr>
                        <a:t>4</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142" name="Table 141">
            <a:extLst>
              <a:ext uri="{FF2B5EF4-FFF2-40B4-BE49-F238E27FC236}">
                <a16:creationId xmlns:a16="http://schemas.microsoft.com/office/drawing/2014/main" id="{42CD5E68-C9BE-454A-ABCF-B8DD3F4ACAFE}"/>
              </a:ext>
            </a:extLst>
          </p:cNvPr>
          <p:cNvGraphicFramePr>
            <a:graphicFrameLocks noGrp="1"/>
          </p:cNvGraphicFramePr>
          <p:nvPr>
            <p:extLst>
              <p:ext uri="{D42A27DB-BD31-4B8C-83A1-F6EECF244321}">
                <p14:modId xmlns:p14="http://schemas.microsoft.com/office/powerpoint/2010/main" val="1593891245"/>
              </p:ext>
            </p:extLst>
          </p:nvPr>
        </p:nvGraphicFramePr>
        <p:xfrm>
          <a:off x="9255759" y="6453195"/>
          <a:ext cx="580500" cy="365760"/>
        </p:xfrm>
        <a:graphic>
          <a:graphicData uri="http://schemas.openxmlformats.org/drawingml/2006/table">
            <a:tbl>
              <a:tblPr firstRow="1" bandRow="1">
                <a:tableStyleId>{5C22544A-7EE6-4342-B048-85BDC9FD1C3A}</a:tableStyleId>
              </a:tblPr>
              <a:tblGrid>
                <a:gridCol w="580500">
                  <a:extLst>
                    <a:ext uri="{9D8B030D-6E8A-4147-A177-3AD203B41FA5}">
                      <a16:colId xmlns:a16="http://schemas.microsoft.com/office/drawing/2014/main" val="20000"/>
                    </a:ext>
                  </a:extLst>
                </a:gridCol>
              </a:tblGrid>
              <a:tr h="324000">
                <a:tc>
                  <a:txBody>
                    <a:bodyPr/>
                    <a:lstStyle/>
                    <a:p>
                      <a:pPr algn="ctr"/>
                      <a:r>
                        <a:rPr lang="en-GB" dirty="0">
                          <a:solidFill>
                            <a:schemeClr val="accent1"/>
                          </a:solidFill>
                        </a:rPr>
                        <a:t>2</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sp>
        <p:nvSpPr>
          <p:cNvPr id="143" name="TextBox 142">
            <a:extLst>
              <a:ext uri="{FF2B5EF4-FFF2-40B4-BE49-F238E27FC236}">
                <a16:creationId xmlns:a16="http://schemas.microsoft.com/office/drawing/2014/main" id="{CD1AFEB1-C668-264A-BB0D-5F984FA53D62}"/>
              </a:ext>
            </a:extLst>
          </p:cNvPr>
          <p:cNvSpPr txBox="1"/>
          <p:nvPr/>
        </p:nvSpPr>
        <p:spPr>
          <a:xfrm>
            <a:off x="2203039" y="5028876"/>
            <a:ext cx="609462" cy="369332"/>
          </a:xfrm>
          <a:prstGeom prst="rect">
            <a:avLst/>
          </a:prstGeom>
          <a:noFill/>
        </p:spPr>
        <p:txBody>
          <a:bodyPr wrap="none" rtlCol="0">
            <a:spAutoFit/>
          </a:bodyPr>
          <a:lstStyle/>
          <a:p>
            <a:r>
              <a:rPr lang="en-GB" b="1" dirty="0">
                <a:solidFill>
                  <a:schemeClr val="accent1"/>
                </a:solidFill>
              </a:rPr>
              <a:t>Split</a:t>
            </a:r>
          </a:p>
        </p:txBody>
      </p:sp>
      <p:sp>
        <p:nvSpPr>
          <p:cNvPr id="144" name="TextBox 143">
            <a:extLst>
              <a:ext uri="{FF2B5EF4-FFF2-40B4-BE49-F238E27FC236}">
                <a16:creationId xmlns:a16="http://schemas.microsoft.com/office/drawing/2014/main" id="{C8209C61-38C9-FA4A-A90E-E4C8050B828B}"/>
              </a:ext>
            </a:extLst>
          </p:cNvPr>
          <p:cNvSpPr txBox="1"/>
          <p:nvPr/>
        </p:nvSpPr>
        <p:spPr>
          <a:xfrm>
            <a:off x="2171499" y="5772985"/>
            <a:ext cx="609462" cy="369332"/>
          </a:xfrm>
          <a:prstGeom prst="rect">
            <a:avLst/>
          </a:prstGeom>
          <a:noFill/>
        </p:spPr>
        <p:txBody>
          <a:bodyPr wrap="none" rtlCol="0">
            <a:spAutoFit/>
          </a:bodyPr>
          <a:lstStyle/>
          <a:p>
            <a:r>
              <a:rPr lang="en-GB" b="1" dirty="0">
                <a:solidFill>
                  <a:schemeClr val="accent1"/>
                </a:solidFill>
              </a:rPr>
              <a:t>Split</a:t>
            </a:r>
          </a:p>
        </p:txBody>
      </p:sp>
      <p:cxnSp>
        <p:nvCxnSpPr>
          <p:cNvPr id="145" name="Straight Arrow Connector 144">
            <a:extLst>
              <a:ext uri="{FF2B5EF4-FFF2-40B4-BE49-F238E27FC236}">
                <a16:creationId xmlns:a16="http://schemas.microsoft.com/office/drawing/2014/main" id="{58BAF9A7-18DE-7B43-884C-1878B07E4FDF}"/>
              </a:ext>
            </a:extLst>
          </p:cNvPr>
          <p:cNvCxnSpPr>
            <a:stCxn id="128" idx="2"/>
            <a:endCxn id="130" idx="0"/>
          </p:cNvCxnSpPr>
          <p:nvPr/>
        </p:nvCxnSpPr>
        <p:spPr>
          <a:xfrm>
            <a:off x="6434139" y="4658715"/>
            <a:ext cx="1449032" cy="360040"/>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146" name="Straight Arrow Connector 145">
            <a:extLst>
              <a:ext uri="{FF2B5EF4-FFF2-40B4-BE49-F238E27FC236}">
                <a16:creationId xmlns:a16="http://schemas.microsoft.com/office/drawing/2014/main" id="{CAD44E88-6A8C-4E49-8135-B26C85D55B09}"/>
              </a:ext>
            </a:extLst>
          </p:cNvPr>
          <p:cNvCxnSpPr>
            <a:stCxn id="128" idx="2"/>
          </p:cNvCxnSpPr>
          <p:nvPr/>
        </p:nvCxnSpPr>
        <p:spPr>
          <a:xfrm flipH="1">
            <a:off x="5011723" y="4658716"/>
            <a:ext cx="1422416" cy="331417"/>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147" name="Straight Arrow Connector 146">
            <a:extLst>
              <a:ext uri="{FF2B5EF4-FFF2-40B4-BE49-F238E27FC236}">
                <a16:creationId xmlns:a16="http://schemas.microsoft.com/office/drawing/2014/main" id="{1936007A-92DB-EB48-AFFC-F0C4EA2BD83D}"/>
              </a:ext>
            </a:extLst>
          </p:cNvPr>
          <p:cNvCxnSpPr>
            <a:stCxn id="129" idx="2"/>
            <a:endCxn id="131" idx="0"/>
          </p:cNvCxnSpPr>
          <p:nvPr/>
        </p:nvCxnSpPr>
        <p:spPr>
          <a:xfrm flipH="1">
            <a:off x="4152063" y="5384515"/>
            <a:ext cx="868532" cy="354320"/>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148" name="Straight Arrow Connector 147">
            <a:extLst>
              <a:ext uri="{FF2B5EF4-FFF2-40B4-BE49-F238E27FC236}">
                <a16:creationId xmlns:a16="http://schemas.microsoft.com/office/drawing/2014/main" id="{92E34B0A-0BF5-9744-AF8A-75410981D841}"/>
              </a:ext>
            </a:extLst>
          </p:cNvPr>
          <p:cNvCxnSpPr>
            <a:stCxn id="129" idx="2"/>
            <a:endCxn id="132" idx="0"/>
          </p:cNvCxnSpPr>
          <p:nvPr/>
        </p:nvCxnSpPr>
        <p:spPr>
          <a:xfrm>
            <a:off x="5020595" y="5384515"/>
            <a:ext cx="715644" cy="354320"/>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149" name="Straight Arrow Connector 148">
            <a:extLst>
              <a:ext uri="{FF2B5EF4-FFF2-40B4-BE49-F238E27FC236}">
                <a16:creationId xmlns:a16="http://schemas.microsoft.com/office/drawing/2014/main" id="{A8D66BE1-A6F6-9C4B-A88C-E5097B23E810}"/>
              </a:ext>
            </a:extLst>
          </p:cNvPr>
          <p:cNvCxnSpPr>
            <a:stCxn id="130" idx="2"/>
            <a:endCxn id="133" idx="0"/>
          </p:cNvCxnSpPr>
          <p:nvPr/>
        </p:nvCxnSpPr>
        <p:spPr>
          <a:xfrm flipH="1">
            <a:off x="7167527" y="5384515"/>
            <a:ext cx="715644" cy="354320"/>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150" name="Straight Arrow Connector 149">
            <a:extLst>
              <a:ext uri="{FF2B5EF4-FFF2-40B4-BE49-F238E27FC236}">
                <a16:creationId xmlns:a16="http://schemas.microsoft.com/office/drawing/2014/main" id="{8918C5FC-CF1C-BB4D-8C8E-AD2EDC5EA933}"/>
              </a:ext>
            </a:extLst>
          </p:cNvPr>
          <p:cNvCxnSpPr>
            <a:stCxn id="130" idx="2"/>
            <a:endCxn id="134" idx="0"/>
          </p:cNvCxnSpPr>
          <p:nvPr/>
        </p:nvCxnSpPr>
        <p:spPr>
          <a:xfrm>
            <a:off x="7883171" y="5384515"/>
            <a:ext cx="868532" cy="354320"/>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151" name="Straight Arrow Connector 150">
            <a:extLst>
              <a:ext uri="{FF2B5EF4-FFF2-40B4-BE49-F238E27FC236}">
                <a16:creationId xmlns:a16="http://schemas.microsoft.com/office/drawing/2014/main" id="{18DF58ED-7E27-3F43-A250-3F386B12505C}"/>
              </a:ext>
            </a:extLst>
          </p:cNvPr>
          <p:cNvCxnSpPr>
            <a:stCxn id="131" idx="2"/>
            <a:endCxn id="135" idx="0"/>
          </p:cNvCxnSpPr>
          <p:nvPr/>
        </p:nvCxnSpPr>
        <p:spPr>
          <a:xfrm flipH="1">
            <a:off x="3429765" y="6104595"/>
            <a:ext cx="722298" cy="348600"/>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152" name="Straight Arrow Connector 151">
            <a:extLst>
              <a:ext uri="{FF2B5EF4-FFF2-40B4-BE49-F238E27FC236}">
                <a16:creationId xmlns:a16="http://schemas.microsoft.com/office/drawing/2014/main" id="{7381BB60-CB63-5148-B1DC-2B2A7644E09E}"/>
              </a:ext>
            </a:extLst>
          </p:cNvPr>
          <p:cNvCxnSpPr>
            <a:stCxn id="131" idx="2"/>
            <a:endCxn id="136" idx="0"/>
          </p:cNvCxnSpPr>
          <p:nvPr/>
        </p:nvCxnSpPr>
        <p:spPr>
          <a:xfrm>
            <a:off x="4152063" y="6104595"/>
            <a:ext cx="141798" cy="348600"/>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F523637F-2A63-5D45-AF57-6214A6B1834F}"/>
              </a:ext>
            </a:extLst>
          </p:cNvPr>
          <p:cNvCxnSpPr>
            <a:stCxn id="132" idx="2"/>
            <a:endCxn id="138" idx="0"/>
          </p:cNvCxnSpPr>
          <p:nvPr/>
        </p:nvCxnSpPr>
        <p:spPr>
          <a:xfrm>
            <a:off x="5736239" y="6104595"/>
            <a:ext cx="285814" cy="354320"/>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154" name="Straight Arrow Connector 153">
            <a:extLst>
              <a:ext uri="{FF2B5EF4-FFF2-40B4-BE49-F238E27FC236}">
                <a16:creationId xmlns:a16="http://schemas.microsoft.com/office/drawing/2014/main" id="{736181AB-B28A-524B-B8A8-1263430F93A7}"/>
              </a:ext>
            </a:extLst>
          </p:cNvPr>
          <p:cNvCxnSpPr>
            <a:stCxn id="132" idx="2"/>
            <a:endCxn id="137" idx="0"/>
          </p:cNvCxnSpPr>
          <p:nvPr/>
        </p:nvCxnSpPr>
        <p:spPr>
          <a:xfrm flipH="1">
            <a:off x="5157957" y="6104595"/>
            <a:ext cx="578282" cy="348600"/>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155" name="Straight Arrow Connector 154">
            <a:extLst>
              <a:ext uri="{FF2B5EF4-FFF2-40B4-BE49-F238E27FC236}">
                <a16:creationId xmlns:a16="http://schemas.microsoft.com/office/drawing/2014/main" id="{E9AFD318-AD66-6446-A08F-CF70A411F11D}"/>
              </a:ext>
            </a:extLst>
          </p:cNvPr>
          <p:cNvCxnSpPr>
            <a:stCxn id="133" idx="2"/>
            <a:endCxn id="140" idx="0"/>
          </p:cNvCxnSpPr>
          <p:nvPr/>
        </p:nvCxnSpPr>
        <p:spPr>
          <a:xfrm>
            <a:off x="7167527" y="6104595"/>
            <a:ext cx="650290" cy="348600"/>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156" name="Straight Arrow Connector 155">
            <a:extLst>
              <a:ext uri="{FF2B5EF4-FFF2-40B4-BE49-F238E27FC236}">
                <a16:creationId xmlns:a16="http://schemas.microsoft.com/office/drawing/2014/main" id="{E90FBD43-D852-7541-BA80-8B4D823FDE50}"/>
              </a:ext>
            </a:extLst>
          </p:cNvPr>
          <p:cNvCxnSpPr>
            <a:stCxn id="133" idx="2"/>
            <a:endCxn id="139" idx="0"/>
          </p:cNvCxnSpPr>
          <p:nvPr/>
        </p:nvCxnSpPr>
        <p:spPr>
          <a:xfrm flipH="1">
            <a:off x="6881713" y="6104595"/>
            <a:ext cx="285814" cy="348600"/>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157" name="Straight Arrow Connector 156">
            <a:extLst>
              <a:ext uri="{FF2B5EF4-FFF2-40B4-BE49-F238E27FC236}">
                <a16:creationId xmlns:a16="http://schemas.microsoft.com/office/drawing/2014/main" id="{8A0495B9-3D1C-6843-A139-6A506DC006F2}"/>
              </a:ext>
            </a:extLst>
          </p:cNvPr>
          <p:cNvCxnSpPr>
            <a:stCxn id="134" idx="2"/>
            <a:endCxn id="141" idx="0"/>
          </p:cNvCxnSpPr>
          <p:nvPr/>
        </p:nvCxnSpPr>
        <p:spPr>
          <a:xfrm flipH="1">
            <a:off x="8681913" y="6104595"/>
            <a:ext cx="69790" cy="348600"/>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158" name="Straight Arrow Connector 157">
            <a:extLst>
              <a:ext uri="{FF2B5EF4-FFF2-40B4-BE49-F238E27FC236}">
                <a16:creationId xmlns:a16="http://schemas.microsoft.com/office/drawing/2014/main" id="{28564149-7797-0140-A3EA-137F3D193705}"/>
              </a:ext>
            </a:extLst>
          </p:cNvPr>
          <p:cNvCxnSpPr>
            <a:stCxn id="134" idx="2"/>
            <a:endCxn id="142" idx="0"/>
          </p:cNvCxnSpPr>
          <p:nvPr/>
        </p:nvCxnSpPr>
        <p:spPr>
          <a:xfrm>
            <a:off x="8751703" y="6104595"/>
            <a:ext cx="794306" cy="348600"/>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4571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4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4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3"/>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3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7"/>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48"/>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49"/>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5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44"/>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31"/>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32"/>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33"/>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34"/>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151"/>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152"/>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154"/>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153"/>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156"/>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155"/>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157"/>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158"/>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135"/>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136"/>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137"/>
                                        </p:tgtEl>
                                        <p:attrNameLst>
                                          <p:attrName>style.visibility</p:attrName>
                                        </p:attrNameLst>
                                      </p:cBhvr>
                                      <p:to>
                                        <p:strVal val="visible"/>
                                      </p:to>
                                    </p:set>
                                  </p:childTnLst>
                                </p:cTn>
                              </p:par>
                              <p:par>
                                <p:cTn id="71" presetID="1" presetClass="entr" presetSubtype="0" fill="hold" nodeType="withEffect">
                                  <p:stCondLst>
                                    <p:cond delay="0"/>
                                  </p:stCondLst>
                                  <p:childTnLst>
                                    <p:set>
                                      <p:cBhvr>
                                        <p:cTn id="72" dur="1" fill="hold">
                                          <p:stCondLst>
                                            <p:cond delay="0"/>
                                          </p:stCondLst>
                                        </p:cTn>
                                        <p:tgtEl>
                                          <p:spTgt spid="138"/>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139"/>
                                        </p:tgtEl>
                                        <p:attrNameLst>
                                          <p:attrName>style.visibility</p:attrName>
                                        </p:attrNameLst>
                                      </p:cBhvr>
                                      <p:to>
                                        <p:strVal val="visible"/>
                                      </p:to>
                                    </p:set>
                                  </p:childTnLst>
                                </p:cTn>
                              </p:par>
                              <p:par>
                                <p:cTn id="75" presetID="1" presetClass="entr" presetSubtype="0" fill="hold" nodeType="withEffect">
                                  <p:stCondLst>
                                    <p:cond delay="0"/>
                                  </p:stCondLst>
                                  <p:childTnLst>
                                    <p:set>
                                      <p:cBhvr>
                                        <p:cTn id="76" dur="1" fill="hold">
                                          <p:stCondLst>
                                            <p:cond delay="0"/>
                                          </p:stCondLst>
                                        </p:cTn>
                                        <p:tgtEl>
                                          <p:spTgt spid="140"/>
                                        </p:tgtEl>
                                        <p:attrNameLst>
                                          <p:attrName>style.visibility</p:attrName>
                                        </p:attrNameLst>
                                      </p:cBhvr>
                                      <p:to>
                                        <p:strVal val="visible"/>
                                      </p:to>
                                    </p:set>
                                  </p:childTnLst>
                                </p:cTn>
                              </p:par>
                              <p:par>
                                <p:cTn id="77" presetID="1" presetClass="entr" presetSubtype="0" fill="hold" nodeType="withEffect">
                                  <p:stCondLst>
                                    <p:cond delay="0"/>
                                  </p:stCondLst>
                                  <p:childTnLst>
                                    <p:set>
                                      <p:cBhvr>
                                        <p:cTn id="78" dur="1" fill="hold">
                                          <p:stCondLst>
                                            <p:cond delay="0"/>
                                          </p:stCondLst>
                                        </p:cTn>
                                        <p:tgtEl>
                                          <p:spTgt spid="141"/>
                                        </p:tgtEl>
                                        <p:attrNameLst>
                                          <p:attrName>style.visibility</p:attrName>
                                        </p:attrNameLst>
                                      </p:cBhvr>
                                      <p:to>
                                        <p:strVal val="visible"/>
                                      </p:to>
                                    </p:set>
                                  </p:childTnLst>
                                </p:cTn>
                              </p:par>
                              <p:par>
                                <p:cTn id="79" presetID="1" presetClass="entr" presetSubtype="0" fill="hold" nodeType="withEffect">
                                  <p:stCondLst>
                                    <p:cond delay="0"/>
                                  </p:stCondLst>
                                  <p:childTnLst>
                                    <p:set>
                                      <p:cBhvr>
                                        <p:cTn id="80" dur="1" fill="hold">
                                          <p:stCondLst>
                                            <p:cond delay="0"/>
                                          </p:stCondLst>
                                        </p:cTn>
                                        <p:tgtEl>
                                          <p:spTgt spid="1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p:bldP spid="143" grpId="0"/>
      <p:bldP spid="144"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FB6B197F-97B3-7B4C-9953-9D4C186CAC79}"/>
              </a:ext>
            </a:extLst>
          </p:cNvPr>
          <p:cNvSpPr>
            <a:spLocks noGrp="1"/>
          </p:cNvSpPr>
          <p:nvPr>
            <p:ph type="title"/>
          </p:nvPr>
        </p:nvSpPr>
        <p:spPr>
          <a:xfrm>
            <a:off x="838200" y="365125"/>
            <a:ext cx="10515600" cy="1325563"/>
          </a:xfrm>
        </p:spPr>
        <p:txBody>
          <a:bodyPr>
            <a:normAutofit/>
          </a:bodyPr>
          <a:lstStyle/>
          <a:p>
            <a:r>
              <a:rPr lang="en-US" sz="5400" dirty="0"/>
              <a:t>Further Merge Sort</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59DC0065-664B-2E44-9771-03834FF37E66}"/>
              </a:ext>
            </a:extLst>
          </p:cNvPr>
          <p:cNvSpPr>
            <a:spLocks noGrp="1"/>
          </p:cNvSpPr>
          <p:nvPr>
            <p:ph idx="1"/>
          </p:nvPr>
        </p:nvSpPr>
        <p:spPr>
          <a:xfrm>
            <a:off x="838200" y="1929384"/>
            <a:ext cx="10515600" cy="4251960"/>
          </a:xfrm>
        </p:spPr>
        <p:txBody>
          <a:bodyPr>
            <a:normAutofit/>
          </a:bodyPr>
          <a:lstStyle/>
          <a:p>
            <a:endParaRPr lang="en-US" sz="2200"/>
          </a:p>
        </p:txBody>
      </p:sp>
      <p:sp>
        <p:nvSpPr>
          <p:cNvPr id="40" name="TextBox 39">
            <a:extLst>
              <a:ext uri="{FF2B5EF4-FFF2-40B4-BE49-F238E27FC236}">
                <a16:creationId xmlns:a16="http://schemas.microsoft.com/office/drawing/2014/main" id="{225B9457-BEFD-D749-96BA-74BF90C1EF4D}"/>
              </a:ext>
            </a:extLst>
          </p:cNvPr>
          <p:cNvSpPr txBox="1"/>
          <p:nvPr/>
        </p:nvSpPr>
        <p:spPr>
          <a:xfrm>
            <a:off x="2143919" y="1677373"/>
            <a:ext cx="7904162" cy="1200329"/>
          </a:xfrm>
          <a:prstGeom prst="rect">
            <a:avLst/>
          </a:prstGeom>
          <a:noFill/>
        </p:spPr>
        <p:txBody>
          <a:bodyPr wrap="square" rtlCol="0">
            <a:spAutoFit/>
          </a:bodyPr>
          <a:lstStyle/>
          <a:p>
            <a:r>
              <a:rPr lang="en-GB" sz="2400" dirty="0"/>
              <a:t>It is helpful to view the elements vertically for the next step. Merging occurs by making a ‘bottom up’ comparison and swapping values.  </a:t>
            </a:r>
          </a:p>
        </p:txBody>
      </p:sp>
      <p:graphicFrame>
        <p:nvGraphicFramePr>
          <p:cNvPr id="44" name="Table 43">
            <a:extLst>
              <a:ext uri="{FF2B5EF4-FFF2-40B4-BE49-F238E27FC236}">
                <a16:creationId xmlns:a16="http://schemas.microsoft.com/office/drawing/2014/main" id="{82EB9CA9-FF1C-CA47-BAB4-73591D252558}"/>
              </a:ext>
            </a:extLst>
          </p:cNvPr>
          <p:cNvGraphicFramePr>
            <a:graphicFrameLocks noGrp="1"/>
          </p:cNvGraphicFramePr>
          <p:nvPr>
            <p:extLst>
              <p:ext uri="{D42A27DB-BD31-4B8C-83A1-F6EECF244321}">
                <p14:modId xmlns:p14="http://schemas.microsoft.com/office/powerpoint/2010/main" val="3061999845"/>
              </p:ext>
            </p:extLst>
          </p:nvPr>
        </p:nvGraphicFramePr>
        <p:xfrm>
          <a:off x="6392763" y="4629700"/>
          <a:ext cx="3600000" cy="365760"/>
        </p:xfrm>
        <a:graphic>
          <a:graphicData uri="http://schemas.openxmlformats.org/drawingml/2006/table">
            <a:tbl>
              <a:tblPr firstRow="1" bandRow="1">
                <a:tableStyleId>{5C22544A-7EE6-4342-B048-85BDC9FD1C3A}</a:tableStyleId>
              </a:tblPr>
              <a:tblGrid>
                <a:gridCol w="450000">
                  <a:extLst>
                    <a:ext uri="{9D8B030D-6E8A-4147-A177-3AD203B41FA5}">
                      <a16:colId xmlns:a16="http://schemas.microsoft.com/office/drawing/2014/main" val="20000"/>
                    </a:ext>
                  </a:extLst>
                </a:gridCol>
                <a:gridCol w="450000">
                  <a:extLst>
                    <a:ext uri="{9D8B030D-6E8A-4147-A177-3AD203B41FA5}">
                      <a16:colId xmlns:a16="http://schemas.microsoft.com/office/drawing/2014/main" val="20001"/>
                    </a:ext>
                  </a:extLst>
                </a:gridCol>
                <a:gridCol w="450000">
                  <a:extLst>
                    <a:ext uri="{9D8B030D-6E8A-4147-A177-3AD203B41FA5}">
                      <a16:colId xmlns:a16="http://schemas.microsoft.com/office/drawing/2014/main" val="20002"/>
                    </a:ext>
                  </a:extLst>
                </a:gridCol>
                <a:gridCol w="450000">
                  <a:extLst>
                    <a:ext uri="{9D8B030D-6E8A-4147-A177-3AD203B41FA5}">
                      <a16:colId xmlns:a16="http://schemas.microsoft.com/office/drawing/2014/main" val="20003"/>
                    </a:ext>
                  </a:extLst>
                </a:gridCol>
                <a:gridCol w="450000">
                  <a:extLst>
                    <a:ext uri="{9D8B030D-6E8A-4147-A177-3AD203B41FA5}">
                      <a16:colId xmlns:a16="http://schemas.microsoft.com/office/drawing/2014/main" val="20004"/>
                    </a:ext>
                  </a:extLst>
                </a:gridCol>
                <a:gridCol w="450000">
                  <a:extLst>
                    <a:ext uri="{9D8B030D-6E8A-4147-A177-3AD203B41FA5}">
                      <a16:colId xmlns:a16="http://schemas.microsoft.com/office/drawing/2014/main" val="20005"/>
                    </a:ext>
                  </a:extLst>
                </a:gridCol>
                <a:gridCol w="450000">
                  <a:extLst>
                    <a:ext uri="{9D8B030D-6E8A-4147-A177-3AD203B41FA5}">
                      <a16:colId xmlns:a16="http://schemas.microsoft.com/office/drawing/2014/main" val="20006"/>
                    </a:ext>
                  </a:extLst>
                </a:gridCol>
                <a:gridCol w="450000">
                  <a:extLst>
                    <a:ext uri="{9D8B030D-6E8A-4147-A177-3AD203B41FA5}">
                      <a16:colId xmlns:a16="http://schemas.microsoft.com/office/drawing/2014/main" val="20007"/>
                    </a:ext>
                  </a:extLst>
                </a:gridCol>
              </a:tblGrid>
              <a:tr h="324000">
                <a:tc>
                  <a:txBody>
                    <a:bodyPr/>
                    <a:lstStyle/>
                    <a:p>
                      <a:pPr algn="ctr"/>
                      <a:r>
                        <a:rPr lang="en-GB" dirty="0">
                          <a:solidFill>
                            <a:schemeClr val="accent1"/>
                          </a:solidFill>
                        </a:rPr>
                        <a:t>2</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4</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5</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7</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8</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19</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34</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56</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46" name="Table 45">
            <a:extLst>
              <a:ext uri="{FF2B5EF4-FFF2-40B4-BE49-F238E27FC236}">
                <a16:creationId xmlns:a16="http://schemas.microsoft.com/office/drawing/2014/main" id="{8894699B-E3AF-D84D-9FC2-AABF4D357310}"/>
              </a:ext>
            </a:extLst>
          </p:cNvPr>
          <p:cNvGraphicFramePr>
            <a:graphicFrameLocks noGrp="1"/>
          </p:cNvGraphicFramePr>
          <p:nvPr>
            <p:extLst>
              <p:ext uri="{D42A27DB-BD31-4B8C-83A1-F6EECF244321}">
                <p14:modId xmlns:p14="http://schemas.microsoft.com/office/powerpoint/2010/main" val="603025799"/>
              </p:ext>
            </p:extLst>
          </p:nvPr>
        </p:nvGraphicFramePr>
        <p:xfrm>
          <a:off x="4592563" y="3687876"/>
          <a:ext cx="1800000" cy="365760"/>
        </p:xfrm>
        <a:graphic>
          <a:graphicData uri="http://schemas.openxmlformats.org/drawingml/2006/table">
            <a:tbl>
              <a:tblPr firstRow="1" bandRow="1">
                <a:tableStyleId>{5C22544A-7EE6-4342-B048-85BDC9FD1C3A}</a:tableStyleId>
              </a:tblPr>
              <a:tblGrid>
                <a:gridCol w="450000">
                  <a:extLst>
                    <a:ext uri="{9D8B030D-6E8A-4147-A177-3AD203B41FA5}">
                      <a16:colId xmlns:a16="http://schemas.microsoft.com/office/drawing/2014/main" val="20000"/>
                    </a:ext>
                  </a:extLst>
                </a:gridCol>
                <a:gridCol w="450000">
                  <a:extLst>
                    <a:ext uri="{9D8B030D-6E8A-4147-A177-3AD203B41FA5}">
                      <a16:colId xmlns:a16="http://schemas.microsoft.com/office/drawing/2014/main" val="20001"/>
                    </a:ext>
                  </a:extLst>
                </a:gridCol>
                <a:gridCol w="450000">
                  <a:extLst>
                    <a:ext uri="{9D8B030D-6E8A-4147-A177-3AD203B41FA5}">
                      <a16:colId xmlns:a16="http://schemas.microsoft.com/office/drawing/2014/main" val="20002"/>
                    </a:ext>
                  </a:extLst>
                </a:gridCol>
                <a:gridCol w="450000">
                  <a:extLst>
                    <a:ext uri="{9D8B030D-6E8A-4147-A177-3AD203B41FA5}">
                      <a16:colId xmlns:a16="http://schemas.microsoft.com/office/drawing/2014/main" val="20003"/>
                    </a:ext>
                  </a:extLst>
                </a:gridCol>
              </a:tblGrid>
              <a:tr h="324000">
                <a:tc>
                  <a:txBody>
                    <a:bodyPr/>
                    <a:lstStyle/>
                    <a:p>
                      <a:pPr algn="ctr"/>
                      <a:r>
                        <a:rPr lang="en-GB" dirty="0">
                          <a:solidFill>
                            <a:schemeClr val="accent1"/>
                          </a:solidFill>
                        </a:rPr>
                        <a:t>2</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4</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5</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8</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48" name="Table 47">
            <a:extLst>
              <a:ext uri="{FF2B5EF4-FFF2-40B4-BE49-F238E27FC236}">
                <a16:creationId xmlns:a16="http://schemas.microsoft.com/office/drawing/2014/main" id="{F02D9A46-9449-2F4A-843E-CC2871DDF555}"/>
              </a:ext>
            </a:extLst>
          </p:cNvPr>
          <p:cNvGraphicFramePr>
            <a:graphicFrameLocks noGrp="1"/>
          </p:cNvGraphicFramePr>
          <p:nvPr>
            <p:extLst>
              <p:ext uri="{D42A27DB-BD31-4B8C-83A1-F6EECF244321}">
                <p14:modId xmlns:p14="http://schemas.microsoft.com/office/powerpoint/2010/main" val="134418285"/>
              </p:ext>
            </p:extLst>
          </p:nvPr>
        </p:nvGraphicFramePr>
        <p:xfrm>
          <a:off x="4592563" y="5565804"/>
          <a:ext cx="1800000" cy="365760"/>
        </p:xfrm>
        <a:graphic>
          <a:graphicData uri="http://schemas.openxmlformats.org/drawingml/2006/table">
            <a:tbl>
              <a:tblPr firstRow="1" bandRow="1">
                <a:tableStyleId>{5C22544A-7EE6-4342-B048-85BDC9FD1C3A}</a:tableStyleId>
              </a:tblPr>
              <a:tblGrid>
                <a:gridCol w="450000">
                  <a:extLst>
                    <a:ext uri="{9D8B030D-6E8A-4147-A177-3AD203B41FA5}">
                      <a16:colId xmlns:a16="http://schemas.microsoft.com/office/drawing/2014/main" val="20000"/>
                    </a:ext>
                  </a:extLst>
                </a:gridCol>
                <a:gridCol w="450000">
                  <a:extLst>
                    <a:ext uri="{9D8B030D-6E8A-4147-A177-3AD203B41FA5}">
                      <a16:colId xmlns:a16="http://schemas.microsoft.com/office/drawing/2014/main" val="20001"/>
                    </a:ext>
                  </a:extLst>
                </a:gridCol>
                <a:gridCol w="450000">
                  <a:extLst>
                    <a:ext uri="{9D8B030D-6E8A-4147-A177-3AD203B41FA5}">
                      <a16:colId xmlns:a16="http://schemas.microsoft.com/office/drawing/2014/main" val="20002"/>
                    </a:ext>
                  </a:extLst>
                </a:gridCol>
                <a:gridCol w="450000">
                  <a:extLst>
                    <a:ext uri="{9D8B030D-6E8A-4147-A177-3AD203B41FA5}">
                      <a16:colId xmlns:a16="http://schemas.microsoft.com/office/drawing/2014/main" val="20003"/>
                    </a:ext>
                  </a:extLst>
                </a:gridCol>
              </a:tblGrid>
              <a:tr h="324000">
                <a:tc>
                  <a:txBody>
                    <a:bodyPr/>
                    <a:lstStyle/>
                    <a:p>
                      <a:pPr algn="ctr"/>
                      <a:r>
                        <a:rPr lang="en-GB" dirty="0">
                          <a:solidFill>
                            <a:schemeClr val="accent1"/>
                          </a:solidFill>
                        </a:rPr>
                        <a:t>7</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19</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34</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56</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50" name="Table 49">
            <a:extLst>
              <a:ext uri="{FF2B5EF4-FFF2-40B4-BE49-F238E27FC236}">
                <a16:creationId xmlns:a16="http://schemas.microsoft.com/office/drawing/2014/main" id="{6B8BC43F-AEE0-8A4C-9946-D22F0676EDCE}"/>
              </a:ext>
            </a:extLst>
          </p:cNvPr>
          <p:cNvGraphicFramePr>
            <a:graphicFrameLocks noGrp="1"/>
          </p:cNvGraphicFramePr>
          <p:nvPr>
            <p:extLst>
              <p:ext uri="{D42A27DB-BD31-4B8C-83A1-F6EECF244321}">
                <p14:modId xmlns:p14="http://schemas.microsoft.com/office/powerpoint/2010/main" val="2276179829"/>
              </p:ext>
            </p:extLst>
          </p:nvPr>
        </p:nvGraphicFramePr>
        <p:xfrm>
          <a:off x="3152403" y="3189540"/>
          <a:ext cx="900000" cy="365760"/>
        </p:xfrm>
        <a:graphic>
          <a:graphicData uri="http://schemas.openxmlformats.org/drawingml/2006/table">
            <a:tbl>
              <a:tblPr firstRow="1" bandRow="1">
                <a:tableStyleId>{5C22544A-7EE6-4342-B048-85BDC9FD1C3A}</a:tableStyleId>
              </a:tblPr>
              <a:tblGrid>
                <a:gridCol w="450000">
                  <a:extLst>
                    <a:ext uri="{9D8B030D-6E8A-4147-A177-3AD203B41FA5}">
                      <a16:colId xmlns:a16="http://schemas.microsoft.com/office/drawing/2014/main" val="20000"/>
                    </a:ext>
                  </a:extLst>
                </a:gridCol>
                <a:gridCol w="450000">
                  <a:extLst>
                    <a:ext uri="{9D8B030D-6E8A-4147-A177-3AD203B41FA5}">
                      <a16:colId xmlns:a16="http://schemas.microsoft.com/office/drawing/2014/main" val="20001"/>
                    </a:ext>
                  </a:extLst>
                </a:gridCol>
              </a:tblGrid>
              <a:tr h="324000">
                <a:tc>
                  <a:txBody>
                    <a:bodyPr/>
                    <a:lstStyle/>
                    <a:p>
                      <a:pPr algn="ctr"/>
                      <a:r>
                        <a:rPr lang="en-GB" dirty="0">
                          <a:solidFill>
                            <a:schemeClr val="accent1"/>
                          </a:solidFill>
                        </a:rPr>
                        <a:t>5</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8</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51" name="Table 50">
            <a:extLst>
              <a:ext uri="{FF2B5EF4-FFF2-40B4-BE49-F238E27FC236}">
                <a16:creationId xmlns:a16="http://schemas.microsoft.com/office/drawing/2014/main" id="{22D57690-4486-DF46-B6B9-4FACEEA28464}"/>
              </a:ext>
            </a:extLst>
          </p:cNvPr>
          <p:cNvGraphicFramePr>
            <a:graphicFrameLocks noGrp="1"/>
          </p:cNvGraphicFramePr>
          <p:nvPr>
            <p:extLst>
              <p:ext uri="{D42A27DB-BD31-4B8C-83A1-F6EECF244321}">
                <p14:modId xmlns:p14="http://schemas.microsoft.com/office/powerpoint/2010/main" val="588685900"/>
              </p:ext>
            </p:extLst>
          </p:nvPr>
        </p:nvGraphicFramePr>
        <p:xfrm>
          <a:off x="3151981" y="4173649"/>
          <a:ext cx="900000" cy="365760"/>
        </p:xfrm>
        <a:graphic>
          <a:graphicData uri="http://schemas.openxmlformats.org/drawingml/2006/table">
            <a:tbl>
              <a:tblPr firstRow="1" bandRow="1">
                <a:tableStyleId>{5C22544A-7EE6-4342-B048-85BDC9FD1C3A}</a:tableStyleId>
              </a:tblPr>
              <a:tblGrid>
                <a:gridCol w="450000">
                  <a:extLst>
                    <a:ext uri="{9D8B030D-6E8A-4147-A177-3AD203B41FA5}">
                      <a16:colId xmlns:a16="http://schemas.microsoft.com/office/drawing/2014/main" val="20000"/>
                    </a:ext>
                  </a:extLst>
                </a:gridCol>
                <a:gridCol w="450000">
                  <a:extLst>
                    <a:ext uri="{9D8B030D-6E8A-4147-A177-3AD203B41FA5}">
                      <a16:colId xmlns:a16="http://schemas.microsoft.com/office/drawing/2014/main" val="20001"/>
                    </a:ext>
                  </a:extLst>
                </a:gridCol>
              </a:tblGrid>
              <a:tr h="324000">
                <a:tc>
                  <a:txBody>
                    <a:bodyPr/>
                    <a:lstStyle/>
                    <a:p>
                      <a:pPr algn="ctr"/>
                      <a:r>
                        <a:rPr lang="en-GB" dirty="0">
                          <a:solidFill>
                            <a:schemeClr val="accent1"/>
                          </a:solidFill>
                        </a:rPr>
                        <a:t>2</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4</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56" name="Table 55">
            <a:extLst>
              <a:ext uri="{FF2B5EF4-FFF2-40B4-BE49-F238E27FC236}">
                <a16:creationId xmlns:a16="http://schemas.microsoft.com/office/drawing/2014/main" id="{F44B0834-BC69-C54D-9CC7-A52B0FC886EB}"/>
              </a:ext>
            </a:extLst>
          </p:cNvPr>
          <p:cNvGraphicFramePr>
            <a:graphicFrameLocks noGrp="1"/>
          </p:cNvGraphicFramePr>
          <p:nvPr>
            <p:extLst>
              <p:ext uri="{D42A27DB-BD31-4B8C-83A1-F6EECF244321}">
                <p14:modId xmlns:p14="http://schemas.microsoft.com/office/powerpoint/2010/main" val="2021264752"/>
              </p:ext>
            </p:extLst>
          </p:nvPr>
        </p:nvGraphicFramePr>
        <p:xfrm>
          <a:off x="3151981" y="6136148"/>
          <a:ext cx="900000" cy="365760"/>
        </p:xfrm>
        <a:graphic>
          <a:graphicData uri="http://schemas.openxmlformats.org/drawingml/2006/table">
            <a:tbl>
              <a:tblPr firstRow="1" bandRow="1">
                <a:tableStyleId>{5C22544A-7EE6-4342-B048-85BDC9FD1C3A}</a:tableStyleId>
              </a:tblPr>
              <a:tblGrid>
                <a:gridCol w="450000">
                  <a:extLst>
                    <a:ext uri="{9D8B030D-6E8A-4147-A177-3AD203B41FA5}">
                      <a16:colId xmlns:a16="http://schemas.microsoft.com/office/drawing/2014/main" val="20000"/>
                    </a:ext>
                  </a:extLst>
                </a:gridCol>
                <a:gridCol w="450000">
                  <a:extLst>
                    <a:ext uri="{9D8B030D-6E8A-4147-A177-3AD203B41FA5}">
                      <a16:colId xmlns:a16="http://schemas.microsoft.com/office/drawing/2014/main" val="20001"/>
                    </a:ext>
                  </a:extLst>
                </a:gridCol>
              </a:tblGrid>
              <a:tr h="324000">
                <a:tc>
                  <a:txBody>
                    <a:bodyPr/>
                    <a:lstStyle/>
                    <a:p>
                      <a:pPr algn="ctr"/>
                      <a:r>
                        <a:rPr lang="en-GB" dirty="0">
                          <a:solidFill>
                            <a:schemeClr val="accent1"/>
                          </a:solidFill>
                        </a:rPr>
                        <a:t>7</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56</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57" name="Table 56">
            <a:extLst>
              <a:ext uri="{FF2B5EF4-FFF2-40B4-BE49-F238E27FC236}">
                <a16:creationId xmlns:a16="http://schemas.microsoft.com/office/drawing/2014/main" id="{7D804073-19E9-B145-ADA3-55C483FCA273}"/>
              </a:ext>
            </a:extLst>
          </p:cNvPr>
          <p:cNvGraphicFramePr>
            <a:graphicFrameLocks noGrp="1"/>
          </p:cNvGraphicFramePr>
          <p:nvPr>
            <p:extLst>
              <p:ext uri="{D42A27DB-BD31-4B8C-83A1-F6EECF244321}">
                <p14:modId xmlns:p14="http://schemas.microsoft.com/office/powerpoint/2010/main" val="3599348551"/>
              </p:ext>
            </p:extLst>
          </p:nvPr>
        </p:nvGraphicFramePr>
        <p:xfrm>
          <a:off x="3151981" y="5157758"/>
          <a:ext cx="900000" cy="365760"/>
        </p:xfrm>
        <a:graphic>
          <a:graphicData uri="http://schemas.openxmlformats.org/drawingml/2006/table">
            <a:tbl>
              <a:tblPr firstRow="1" bandRow="1">
                <a:tableStyleId>{5C22544A-7EE6-4342-B048-85BDC9FD1C3A}</a:tableStyleId>
              </a:tblPr>
              <a:tblGrid>
                <a:gridCol w="450000">
                  <a:extLst>
                    <a:ext uri="{9D8B030D-6E8A-4147-A177-3AD203B41FA5}">
                      <a16:colId xmlns:a16="http://schemas.microsoft.com/office/drawing/2014/main" val="20000"/>
                    </a:ext>
                  </a:extLst>
                </a:gridCol>
                <a:gridCol w="450000">
                  <a:extLst>
                    <a:ext uri="{9D8B030D-6E8A-4147-A177-3AD203B41FA5}">
                      <a16:colId xmlns:a16="http://schemas.microsoft.com/office/drawing/2014/main" val="20001"/>
                    </a:ext>
                  </a:extLst>
                </a:gridCol>
              </a:tblGrid>
              <a:tr h="324000">
                <a:tc>
                  <a:txBody>
                    <a:bodyPr/>
                    <a:lstStyle/>
                    <a:p>
                      <a:pPr algn="ctr"/>
                      <a:r>
                        <a:rPr lang="en-GB" dirty="0">
                          <a:solidFill>
                            <a:schemeClr val="accent1"/>
                          </a:solidFill>
                        </a:rPr>
                        <a:t>19</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tc>
                  <a:txBody>
                    <a:bodyPr/>
                    <a:lstStyle/>
                    <a:p>
                      <a:pPr algn="ctr"/>
                      <a:r>
                        <a:rPr lang="en-GB" dirty="0">
                          <a:solidFill>
                            <a:schemeClr val="accent1"/>
                          </a:solidFill>
                        </a:rPr>
                        <a:t>34</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59" name="Table 58">
            <a:extLst>
              <a:ext uri="{FF2B5EF4-FFF2-40B4-BE49-F238E27FC236}">
                <a16:creationId xmlns:a16="http://schemas.microsoft.com/office/drawing/2014/main" id="{1CB87082-6C8F-4447-A978-98DBB46973ED}"/>
              </a:ext>
            </a:extLst>
          </p:cNvPr>
          <p:cNvGraphicFramePr>
            <a:graphicFrameLocks noGrp="1"/>
          </p:cNvGraphicFramePr>
          <p:nvPr>
            <p:extLst>
              <p:ext uri="{D42A27DB-BD31-4B8C-83A1-F6EECF244321}">
                <p14:modId xmlns:p14="http://schemas.microsoft.com/office/powerpoint/2010/main" val="2437347053"/>
              </p:ext>
            </p:extLst>
          </p:nvPr>
        </p:nvGraphicFramePr>
        <p:xfrm>
          <a:off x="2120546" y="2950616"/>
          <a:ext cx="450000" cy="365760"/>
        </p:xfrm>
        <a:graphic>
          <a:graphicData uri="http://schemas.openxmlformats.org/drawingml/2006/table">
            <a:tbl>
              <a:tblPr firstRow="1" bandRow="1">
                <a:tableStyleId>{5C22544A-7EE6-4342-B048-85BDC9FD1C3A}</a:tableStyleId>
              </a:tblPr>
              <a:tblGrid>
                <a:gridCol w="450000">
                  <a:extLst>
                    <a:ext uri="{9D8B030D-6E8A-4147-A177-3AD203B41FA5}">
                      <a16:colId xmlns:a16="http://schemas.microsoft.com/office/drawing/2014/main" val="20000"/>
                    </a:ext>
                  </a:extLst>
                </a:gridCol>
              </a:tblGrid>
              <a:tr h="324000">
                <a:tc>
                  <a:txBody>
                    <a:bodyPr/>
                    <a:lstStyle/>
                    <a:p>
                      <a:pPr algn="ctr"/>
                      <a:r>
                        <a:rPr lang="en-GB" dirty="0">
                          <a:solidFill>
                            <a:schemeClr val="accent1"/>
                          </a:solidFill>
                        </a:rPr>
                        <a:t>5</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60" name="Table 59">
            <a:extLst>
              <a:ext uri="{FF2B5EF4-FFF2-40B4-BE49-F238E27FC236}">
                <a16:creationId xmlns:a16="http://schemas.microsoft.com/office/drawing/2014/main" id="{B946251D-6330-7241-BA34-A98AA65A3285}"/>
              </a:ext>
            </a:extLst>
          </p:cNvPr>
          <p:cNvGraphicFramePr>
            <a:graphicFrameLocks noGrp="1"/>
          </p:cNvGraphicFramePr>
          <p:nvPr>
            <p:extLst>
              <p:ext uri="{D42A27DB-BD31-4B8C-83A1-F6EECF244321}">
                <p14:modId xmlns:p14="http://schemas.microsoft.com/office/powerpoint/2010/main" val="3097003934"/>
              </p:ext>
            </p:extLst>
          </p:nvPr>
        </p:nvGraphicFramePr>
        <p:xfrm>
          <a:off x="2120546" y="3437370"/>
          <a:ext cx="450000" cy="365760"/>
        </p:xfrm>
        <a:graphic>
          <a:graphicData uri="http://schemas.openxmlformats.org/drawingml/2006/table">
            <a:tbl>
              <a:tblPr firstRow="1" bandRow="1">
                <a:tableStyleId>{5C22544A-7EE6-4342-B048-85BDC9FD1C3A}</a:tableStyleId>
              </a:tblPr>
              <a:tblGrid>
                <a:gridCol w="450000">
                  <a:extLst>
                    <a:ext uri="{9D8B030D-6E8A-4147-A177-3AD203B41FA5}">
                      <a16:colId xmlns:a16="http://schemas.microsoft.com/office/drawing/2014/main" val="20000"/>
                    </a:ext>
                  </a:extLst>
                </a:gridCol>
              </a:tblGrid>
              <a:tr h="324000">
                <a:tc>
                  <a:txBody>
                    <a:bodyPr/>
                    <a:lstStyle/>
                    <a:p>
                      <a:pPr algn="ctr"/>
                      <a:r>
                        <a:rPr lang="en-GB" dirty="0">
                          <a:solidFill>
                            <a:schemeClr val="accent1"/>
                          </a:solidFill>
                        </a:rPr>
                        <a:t>8</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62" name="Table 61">
            <a:extLst>
              <a:ext uri="{FF2B5EF4-FFF2-40B4-BE49-F238E27FC236}">
                <a16:creationId xmlns:a16="http://schemas.microsoft.com/office/drawing/2014/main" id="{B5E823C1-568D-1947-9086-EEF56BF2C118}"/>
              </a:ext>
            </a:extLst>
          </p:cNvPr>
          <p:cNvGraphicFramePr>
            <a:graphicFrameLocks noGrp="1"/>
          </p:cNvGraphicFramePr>
          <p:nvPr>
            <p:extLst>
              <p:ext uri="{D42A27DB-BD31-4B8C-83A1-F6EECF244321}">
                <p14:modId xmlns:p14="http://schemas.microsoft.com/office/powerpoint/2010/main" val="3044995626"/>
              </p:ext>
            </p:extLst>
          </p:nvPr>
        </p:nvGraphicFramePr>
        <p:xfrm>
          <a:off x="2120546" y="3924124"/>
          <a:ext cx="450000" cy="365760"/>
        </p:xfrm>
        <a:graphic>
          <a:graphicData uri="http://schemas.openxmlformats.org/drawingml/2006/table">
            <a:tbl>
              <a:tblPr firstRow="1" bandRow="1">
                <a:tableStyleId>{5C22544A-7EE6-4342-B048-85BDC9FD1C3A}</a:tableStyleId>
              </a:tblPr>
              <a:tblGrid>
                <a:gridCol w="450000">
                  <a:extLst>
                    <a:ext uri="{9D8B030D-6E8A-4147-A177-3AD203B41FA5}">
                      <a16:colId xmlns:a16="http://schemas.microsoft.com/office/drawing/2014/main" val="20000"/>
                    </a:ext>
                  </a:extLst>
                </a:gridCol>
              </a:tblGrid>
              <a:tr h="324000">
                <a:tc>
                  <a:txBody>
                    <a:bodyPr/>
                    <a:lstStyle/>
                    <a:p>
                      <a:pPr algn="ctr"/>
                      <a:r>
                        <a:rPr lang="en-GB" dirty="0">
                          <a:solidFill>
                            <a:schemeClr val="accent1"/>
                          </a:solidFill>
                        </a:rPr>
                        <a:t>4</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63" name="Table 62">
            <a:extLst>
              <a:ext uri="{FF2B5EF4-FFF2-40B4-BE49-F238E27FC236}">
                <a16:creationId xmlns:a16="http://schemas.microsoft.com/office/drawing/2014/main" id="{B906FD58-5D73-894B-8CBF-605BBB3D52E5}"/>
              </a:ext>
            </a:extLst>
          </p:cNvPr>
          <p:cNvGraphicFramePr>
            <a:graphicFrameLocks noGrp="1"/>
          </p:cNvGraphicFramePr>
          <p:nvPr>
            <p:extLst>
              <p:ext uri="{D42A27DB-BD31-4B8C-83A1-F6EECF244321}">
                <p14:modId xmlns:p14="http://schemas.microsoft.com/office/powerpoint/2010/main" val="2126005860"/>
              </p:ext>
            </p:extLst>
          </p:nvPr>
        </p:nvGraphicFramePr>
        <p:xfrm>
          <a:off x="2120546" y="4410878"/>
          <a:ext cx="450000" cy="365760"/>
        </p:xfrm>
        <a:graphic>
          <a:graphicData uri="http://schemas.openxmlformats.org/drawingml/2006/table">
            <a:tbl>
              <a:tblPr firstRow="1" bandRow="1">
                <a:tableStyleId>{5C22544A-7EE6-4342-B048-85BDC9FD1C3A}</a:tableStyleId>
              </a:tblPr>
              <a:tblGrid>
                <a:gridCol w="450000">
                  <a:extLst>
                    <a:ext uri="{9D8B030D-6E8A-4147-A177-3AD203B41FA5}">
                      <a16:colId xmlns:a16="http://schemas.microsoft.com/office/drawing/2014/main" val="20000"/>
                    </a:ext>
                  </a:extLst>
                </a:gridCol>
              </a:tblGrid>
              <a:tr h="324000">
                <a:tc>
                  <a:txBody>
                    <a:bodyPr/>
                    <a:lstStyle/>
                    <a:p>
                      <a:pPr algn="ctr"/>
                      <a:r>
                        <a:rPr lang="en-GB" dirty="0">
                          <a:solidFill>
                            <a:schemeClr val="accent1"/>
                          </a:solidFill>
                        </a:rPr>
                        <a:t>2</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65" name="Table 64">
            <a:extLst>
              <a:ext uri="{FF2B5EF4-FFF2-40B4-BE49-F238E27FC236}">
                <a16:creationId xmlns:a16="http://schemas.microsoft.com/office/drawing/2014/main" id="{5BD9EFE0-8A94-CC4A-8D44-315746B28D3E}"/>
              </a:ext>
            </a:extLst>
          </p:cNvPr>
          <p:cNvGraphicFramePr>
            <a:graphicFrameLocks noGrp="1"/>
          </p:cNvGraphicFramePr>
          <p:nvPr>
            <p:extLst>
              <p:ext uri="{D42A27DB-BD31-4B8C-83A1-F6EECF244321}">
                <p14:modId xmlns:p14="http://schemas.microsoft.com/office/powerpoint/2010/main" val="136807615"/>
              </p:ext>
            </p:extLst>
          </p:nvPr>
        </p:nvGraphicFramePr>
        <p:xfrm>
          <a:off x="2120546" y="4897632"/>
          <a:ext cx="450000" cy="365760"/>
        </p:xfrm>
        <a:graphic>
          <a:graphicData uri="http://schemas.openxmlformats.org/drawingml/2006/table">
            <a:tbl>
              <a:tblPr firstRow="1" bandRow="1">
                <a:tableStyleId>{5C22544A-7EE6-4342-B048-85BDC9FD1C3A}</a:tableStyleId>
              </a:tblPr>
              <a:tblGrid>
                <a:gridCol w="450000">
                  <a:extLst>
                    <a:ext uri="{9D8B030D-6E8A-4147-A177-3AD203B41FA5}">
                      <a16:colId xmlns:a16="http://schemas.microsoft.com/office/drawing/2014/main" val="20000"/>
                    </a:ext>
                  </a:extLst>
                </a:gridCol>
              </a:tblGrid>
              <a:tr h="324000">
                <a:tc>
                  <a:txBody>
                    <a:bodyPr/>
                    <a:lstStyle/>
                    <a:p>
                      <a:pPr algn="ctr"/>
                      <a:r>
                        <a:rPr lang="en-GB" dirty="0">
                          <a:solidFill>
                            <a:schemeClr val="accent1"/>
                          </a:solidFill>
                        </a:rPr>
                        <a:t>19</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66" name="Table 65">
            <a:extLst>
              <a:ext uri="{FF2B5EF4-FFF2-40B4-BE49-F238E27FC236}">
                <a16:creationId xmlns:a16="http://schemas.microsoft.com/office/drawing/2014/main" id="{64D74281-565E-634A-8839-0CCCB84C7438}"/>
              </a:ext>
            </a:extLst>
          </p:cNvPr>
          <p:cNvGraphicFramePr>
            <a:graphicFrameLocks noGrp="1"/>
          </p:cNvGraphicFramePr>
          <p:nvPr>
            <p:extLst>
              <p:ext uri="{D42A27DB-BD31-4B8C-83A1-F6EECF244321}">
                <p14:modId xmlns:p14="http://schemas.microsoft.com/office/powerpoint/2010/main" val="4105012951"/>
              </p:ext>
            </p:extLst>
          </p:nvPr>
        </p:nvGraphicFramePr>
        <p:xfrm>
          <a:off x="2120546" y="5384386"/>
          <a:ext cx="450000" cy="365760"/>
        </p:xfrm>
        <a:graphic>
          <a:graphicData uri="http://schemas.openxmlformats.org/drawingml/2006/table">
            <a:tbl>
              <a:tblPr firstRow="1" bandRow="1">
                <a:tableStyleId>{5C22544A-7EE6-4342-B048-85BDC9FD1C3A}</a:tableStyleId>
              </a:tblPr>
              <a:tblGrid>
                <a:gridCol w="450000">
                  <a:extLst>
                    <a:ext uri="{9D8B030D-6E8A-4147-A177-3AD203B41FA5}">
                      <a16:colId xmlns:a16="http://schemas.microsoft.com/office/drawing/2014/main" val="20000"/>
                    </a:ext>
                  </a:extLst>
                </a:gridCol>
              </a:tblGrid>
              <a:tr h="324000">
                <a:tc>
                  <a:txBody>
                    <a:bodyPr/>
                    <a:lstStyle/>
                    <a:p>
                      <a:pPr algn="ctr"/>
                      <a:r>
                        <a:rPr lang="en-GB" dirty="0">
                          <a:solidFill>
                            <a:schemeClr val="accent1"/>
                          </a:solidFill>
                        </a:rPr>
                        <a:t>34</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68" name="Table 67">
            <a:extLst>
              <a:ext uri="{FF2B5EF4-FFF2-40B4-BE49-F238E27FC236}">
                <a16:creationId xmlns:a16="http://schemas.microsoft.com/office/drawing/2014/main" id="{5268293D-18F0-4F44-86EC-67B8C319C14B}"/>
              </a:ext>
            </a:extLst>
          </p:cNvPr>
          <p:cNvGraphicFramePr>
            <a:graphicFrameLocks noGrp="1"/>
          </p:cNvGraphicFramePr>
          <p:nvPr>
            <p:extLst>
              <p:ext uri="{D42A27DB-BD31-4B8C-83A1-F6EECF244321}">
                <p14:modId xmlns:p14="http://schemas.microsoft.com/office/powerpoint/2010/main" val="3948604979"/>
              </p:ext>
            </p:extLst>
          </p:nvPr>
        </p:nvGraphicFramePr>
        <p:xfrm>
          <a:off x="2120546" y="5871140"/>
          <a:ext cx="450000" cy="365760"/>
        </p:xfrm>
        <a:graphic>
          <a:graphicData uri="http://schemas.openxmlformats.org/drawingml/2006/table">
            <a:tbl>
              <a:tblPr firstRow="1" bandRow="1">
                <a:tableStyleId>{5C22544A-7EE6-4342-B048-85BDC9FD1C3A}</a:tableStyleId>
              </a:tblPr>
              <a:tblGrid>
                <a:gridCol w="450000">
                  <a:extLst>
                    <a:ext uri="{9D8B030D-6E8A-4147-A177-3AD203B41FA5}">
                      <a16:colId xmlns:a16="http://schemas.microsoft.com/office/drawing/2014/main" val="20000"/>
                    </a:ext>
                  </a:extLst>
                </a:gridCol>
              </a:tblGrid>
              <a:tr h="324000">
                <a:tc>
                  <a:txBody>
                    <a:bodyPr/>
                    <a:lstStyle/>
                    <a:p>
                      <a:pPr algn="ctr"/>
                      <a:r>
                        <a:rPr lang="en-GB" dirty="0">
                          <a:solidFill>
                            <a:schemeClr val="accent1"/>
                          </a:solidFill>
                        </a:rPr>
                        <a:t>56</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graphicFrame>
        <p:nvGraphicFramePr>
          <p:cNvPr id="69" name="Table 68">
            <a:extLst>
              <a:ext uri="{FF2B5EF4-FFF2-40B4-BE49-F238E27FC236}">
                <a16:creationId xmlns:a16="http://schemas.microsoft.com/office/drawing/2014/main" id="{AA6D714F-5CDF-CF46-99E6-CE0FB7A97B01}"/>
              </a:ext>
            </a:extLst>
          </p:cNvPr>
          <p:cNvGraphicFramePr>
            <a:graphicFrameLocks noGrp="1"/>
          </p:cNvGraphicFramePr>
          <p:nvPr>
            <p:extLst>
              <p:ext uri="{D42A27DB-BD31-4B8C-83A1-F6EECF244321}">
                <p14:modId xmlns:p14="http://schemas.microsoft.com/office/powerpoint/2010/main" val="2042844133"/>
              </p:ext>
            </p:extLst>
          </p:nvPr>
        </p:nvGraphicFramePr>
        <p:xfrm>
          <a:off x="2120546" y="6357892"/>
          <a:ext cx="450000" cy="365760"/>
        </p:xfrm>
        <a:graphic>
          <a:graphicData uri="http://schemas.openxmlformats.org/drawingml/2006/table">
            <a:tbl>
              <a:tblPr firstRow="1" bandRow="1">
                <a:tableStyleId>{5C22544A-7EE6-4342-B048-85BDC9FD1C3A}</a:tableStyleId>
              </a:tblPr>
              <a:tblGrid>
                <a:gridCol w="450000">
                  <a:extLst>
                    <a:ext uri="{9D8B030D-6E8A-4147-A177-3AD203B41FA5}">
                      <a16:colId xmlns:a16="http://schemas.microsoft.com/office/drawing/2014/main" val="20000"/>
                    </a:ext>
                  </a:extLst>
                </a:gridCol>
              </a:tblGrid>
              <a:tr h="324000">
                <a:tc>
                  <a:txBody>
                    <a:bodyPr/>
                    <a:lstStyle/>
                    <a:p>
                      <a:pPr algn="ctr"/>
                      <a:r>
                        <a:rPr lang="en-GB" dirty="0">
                          <a:solidFill>
                            <a:schemeClr val="accent1"/>
                          </a:solidFill>
                        </a:rPr>
                        <a:t>7</a:t>
                      </a:r>
                    </a:p>
                  </a:txBody>
                  <a:tcPr anchor="ctr">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bl>
          </a:graphicData>
        </a:graphic>
      </p:graphicFrame>
      <p:cxnSp>
        <p:nvCxnSpPr>
          <p:cNvPr id="71" name="Straight Arrow Connector 70">
            <a:extLst>
              <a:ext uri="{FF2B5EF4-FFF2-40B4-BE49-F238E27FC236}">
                <a16:creationId xmlns:a16="http://schemas.microsoft.com/office/drawing/2014/main" id="{BACC8596-BC82-4E45-AE53-25846BD25E0D}"/>
              </a:ext>
            </a:extLst>
          </p:cNvPr>
          <p:cNvCxnSpPr>
            <a:stCxn id="59" idx="3"/>
            <a:endCxn id="50" idx="1"/>
          </p:cNvCxnSpPr>
          <p:nvPr/>
        </p:nvCxnSpPr>
        <p:spPr>
          <a:xfrm>
            <a:off x="2570547" y="3133496"/>
            <a:ext cx="581857" cy="238924"/>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72" name="Straight Arrow Connector 71">
            <a:extLst>
              <a:ext uri="{FF2B5EF4-FFF2-40B4-BE49-F238E27FC236}">
                <a16:creationId xmlns:a16="http://schemas.microsoft.com/office/drawing/2014/main" id="{29C58878-FA53-7E46-A0AE-97793D0A47AE}"/>
              </a:ext>
            </a:extLst>
          </p:cNvPr>
          <p:cNvCxnSpPr>
            <a:stCxn id="60" idx="3"/>
            <a:endCxn id="50" idx="1"/>
          </p:cNvCxnSpPr>
          <p:nvPr/>
        </p:nvCxnSpPr>
        <p:spPr>
          <a:xfrm flipV="1">
            <a:off x="2570547" y="3372420"/>
            <a:ext cx="581857" cy="247830"/>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74" name="Straight Arrow Connector 73">
            <a:extLst>
              <a:ext uri="{FF2B5EF4-FFF2-40B4-BE49-F238E27FC236}">
                <a16:creationId xmlns:a16="http://schemas.microsoft.com/office/drawing/2014/main" id="{65D72A28-293A-B24A-9154-C9E75B238F79}"/>
              </a:ext>
            </a:extLst>
          </p:cNvPr>
          <p:cNvCxnSpPr>
            <a:stCxn id="62" idx="3"/>
            <a:endCxn id="51" idx="1"/>
          </p:cNvCxnSpPr>
          <p:nvPr/>
        </p:nvCxnSpPr>
        <p:spPr>
          <a:xfrm>
            <a:off x="2570547" y="4107005"/>
            <a:ext cx="581435" cy="249525"/>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75" name="Straight Arrow Connector 74">
            <a:extLst>
              <a:ext uri="{FF2B5EF4-FFF2-40B4-BE49-F238E27FC236}">
                <a16:creationId xmlns:a16="http://schemas.microsoft.com/office/drawing/2014/main" id="{671E8F5C-3D35-8747-B239-88879FBEFCC4}"/>
              </a:ext>
            </a:extLst>
          </p:cNvPr>
          <p:cNvCxnSpPr>
            <a:stCxn id="63" idx="3"/>
            <a:endCxn id="51" idx="1"/>
          </p:cNvCxnSpPr>
          <p:nvPr/>
        </p:nvCxnSpPr>
        <p:spPr>
          <a:xfrm flipV="1">
            <a:off x="2570547" y="4356530"/>
            <a:ext cx="581435" cy="237229"/>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76" name="Straight Arrow Connector 75">
            <a:extLst>
              <a:ext uri="{FF2B5EF4-FFF2-40B4-BE49-F238E27FC236}">
                <a16:creationId xmlns:a16="http://schemas.microsoft.com/office/drawing/2014/main" id="{E596A19A-B342-E34B-8EF8-69EC666FCF48}"/>
              </a:ext>
            </a:extLst>
          </p:cNvPr>
          <p:cNvCxnSpPr>
            <a:stCxn id="65" idx="3"/>
            <a:endCxn id="57" idx="1"/>
          </p:cNvCxnSpPr>
          <p:nvPr/>
        </p:nvCxnSpPr>
        <p:spPr>
          <a:xfrm>
            <a:off x="2570547" y="5080512"/>
            <a:ext cx="581435" cy="260126"/>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78" name="Straight Arrow Connector 77">
            <a:extLst>
              <a:ext uri="{FF2B5EF4-FFF2-40B4-BE49-F238E27FC236}">
                <a16:creationId xmlns:a16="http://schemas.microsoft.com/office/drawing/2014/main" id="{FF321866-B40D-5E4A-8B5F-F50E4DE6B622}"/>
              </a:ext>
            </a:extLst>
          </p:cNvPr>
          <p:cNvCxnSpPr>
            <a:stCxn id="66" idx="3"/>
            <a:endCxn id="57" idx="1"/>
          </p:cNvCxnSpPr>
          <p:nvPr/>
        </p:nvCxnSpPr>
        <p:spPr>
          <a:xfrm flipV="1">
            <a:off x="2570547" y="5340638"/>
            <a:ext cx="581435" cy="226628"/>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79" name="Straight Arrow Connector 78">
            <a:extLst>
              <a:ext uri="{FF2B5EF4-FFF2-40B4-BE49-F238E27FC236}">
                <a16:creationId xmlns:a16="http://schemas.microsoft.com/office/drawing/2014/main" id="{85EFD995-1477-B64D-8E0F-17C666791FA3}"/>
              </a:ext>
            </a:extLst>
          </p:cNvPr>
          <p:cNvCxnSpPr>
            <a:stCxn id="68" idx="3"/>
            <a:endCxn id="56" idx="1"/>
          </p:cNvCxnSpPr>
          <p:nvPr/>
        </p:nvCxnSpPr>
        <p:spPr>
          <a:xfrm>
            <a:off x="2570547" y="6054020"/>
            <a:ext cx="581435" cy="265008"/>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80" name="Straight Arrow Connector 79">
            <a:extLst>
              <a:ext uri="{FF2B5EF4-FFF2-40B4-BE49-F238E27FC236}">
                <a16:creationId xmlns:a16="http://schemas.microsoft.com/office/drawing/2014/main" id="{5FB9001C-7DC8-E540-A4C3-9C8E5C0B878B}"/>
              </a:ext>
            </a:extLst>
          </p:cNvPr>
          <p:cNvCxnSpPr>
            <a:stCxn id="69" idx="3"/>
            <a:endCxn id="56" idx="1"/>
          </p:cNvCxnSpPr>
          <p:nvPr/>
        </p:nvCxnSpPr>
        <p:spPr>
          <a:xfrm flipV="1">
            <a:off x="2570547" y="6319028"/>
            <a:ext cx="581435" cy="221744"/>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81" name="Straight Arrow Connector 80">
            <a:extLst>
              <a:ext uri="{FF2B5EF4-FFF2-40B4-BE49-F238E27FC236}">
                <a16:creationId xmlns:a16="http://schemas.microsoft.com/office/drawing/2014/main" id="{E2902A4C-FD67-0845-B258-1D251705DE2A}"/>
              </a:ext>
            </a:extLst>
          </p:cNvPr>
          <p:cNvCxnSpPr>
            <a:stCxn id="50" idx="3"/>
            <a:endCxn id="46" idx="1"/>
          </p:cNvCxnSpPr>
          <p:nvPr/>
        </p:nvCxnSpPr>
        <p:spPr>
          <a:xfrm>
            <a:off x="4052403" y="3372420"/>
            <a:ext cx="540160" cy="498336"/>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82" name="Straight Arrow Connector 81">
            <a:extLst>
              <a:ext uri="{FF2B5EF4-FFF2-40B4-BE49-F238E27FC236}">
                <a16:creationId xmlns:a16="http://schemas.microsoft.com/office/drawing/2014/main" id="{704401C4-49D5-1142-B12A-97E83CB995AE}"/>
              </a:ext>
            </a:extLst>
          </p:cNvPr>
          <p:cNvCxnSpPr>
            <a:stCxn id="51" idx="3"/>
            <a:endCxn id="46" idx="1"/>
          </p:cNvCxnSpPr>
          <p:nvPr/>
        </p:nvCxnSpPr>
        <p:spPr>
          <a:xfrm flipV="1">
            <a:off x="4051981" y="3870757"/>
            <a:ext cx="540582" cy="485773"/>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83" name="Straight Arrow Connector 82">
            <a:extLst>
              <a:ext uri="{FF2B5EF4-FFF2-40B4-BE49-F238E27FC236}">
                <a16:creationId xmlns:a16="http://schemas.microsoft.com/office/drawing/2014/main" id="{462F9421-DF1A-5249-80C5-E182FDCA18A4}"/>
              </a:ext>
            </a:extLst>
          </p:cNvPr>
          <p:cNvCxnSpPr>
            <a:stCxn id="57" idx="3"/>
            <a:endCxn id="48" idx="1"/>
          </p:cNvCxnSpPr>
          <p:nvPr/>
        </p:nvCxnSpPr>
        <p:spPr>
          <a:xfrm>
            <a:off x="4051981" y="5340638"/>
            <a:ext cx="540582" cy="408046"/>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84" name="Straight Arrow Connector 83">
            <a:extLst>
              <a:ext uri="{FF2B5EF4-FFF2-40B4-BE49-F238E27FC236}">
                <a16:creationId xmlns:a16="http://schemas.microsoft.com/office/drawing/2014/main" id="{566632B1-3E96-9D4A-849B-8960ED154536}"/>
              </a:ext>
            </a:extLst>
          </p:cNvPr>
          <p:cNvCxnSpPr>
            <a:stCxn id="56" idx="3"/>
            <a:endCxn id="48" idx="1"/>
          </p:cNvCxnSpPr>
          <p:nvPr/>
        </p:nvCxnSpPr>
        <p:spPr>
          <a:xfrm flipV="1">
            <a:off x="4051981" y="5748684"/>
            <a:ext cx="540582" cy="570344"/>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85" name="Straight Arrow Connector 84">
            <a:extLst>
              <a:ext uri="{FF2B5EF4-FFF2-40B4-BE49-F238E27FC236}">
                <a16:creationId xmlns:a16="http://schemas.microsoft.com/office/drawing/2014/main" id="{9F31F938-763F-F747-BE0B-4BEE13A0FA77}"/>
              </a:ext>
            </a:extLst>
          </p:cNvPr>
          <p:cNvCxnSpPr>
            <a:stCxn id="46" idx="3"/>
            <a:endCxn id="44" idx="1"/>
          </p:cNvCxnSpPr>
          <p:nvPr/>
        </p:nvCxnSpPr>
        <p:spPr>
          <a:xfrm>
            <a:off x="6392563" y="3870756"/>
            <a:ext cx="200" cy="941824"/>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86" name="Straight Arrow Connector 85">
            <a:extLst>
              <a:ext uri="{FF2B5EF4-FFF2-40B4-BE49-F238E27FC236}">
                <a16:creationId xmlns:a16="http://schemas.microsoft.com/office/drawing/2014/main" id="{C1BCDA80-AC11-824A-ACF4-E76044A6D018}"/>
              </a:ext>
            </a:extLst>
          </p:cNvPr>
          <p:cNvCxnSpPr>
            <a:stCxn id="48" idx="3"/>
            <a:endCxn id="44" idx="1"/>
          </p:cNvCxnSpPr>
          <p:nvPr/>
        </p:nvCxnSpPr>
        <p:spPr>
          <a:xfrm flipV="1">
            <a:off x="6392563" y="4812580"/>
            <a:ext cx="200" cy="936104"/>
          </a:xfrm>
          <a:prstGeom prst="straightConnector1">
            <a:avLst/>
          </a:prstGeom>
          <a:ln w="12700">
            <a:solidFill>
              <a:schemeClr val="accent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1096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0"/>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1"/>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2"/>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6"/>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78"/>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9"/>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8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0"/>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51"/>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57"/>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56"/>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81"/>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82"/>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83"/>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84"/>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6"/>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48"/>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nodeType="clickEffect">
                                  <p:stCondLst>
                                    <p:cond delay="0"/>
                                  </p:stCondLst>
                                  <p:childTnLst>
                                    <p:set>
                                      <p:cBhvr>
                                        <p:cTn id="68" dur="1" fill="hold">
                                          <p:stCondLst>
                                            <p:cond delay="0"/>
                                          </p:stCondLst>
                                        </p:cTn>
                                        <p:tgtEl>
                                          <p:spTgt spid="85"/>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86"/>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Rectangle 22">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txBox="1">
            <a:spLocks/>
          </p:cNvSpPr>
          <p:nvPr/>
        </p:nvSpPr>
        <p:spPr>
          <a:xfrm>
            <a:off x="958506" y="800392"/>
            <a:ext cx="10264697" cy="1212102"/>
          </a:xfrm>
          <a:prstGeom prst="rect">
            <a:avLst/>
          </a:prstGeom>
        </p:spPr>
        <p:txBody>
          <a:bodyPr vert="horz" lIns="91440" tIns="45720" rIns="91440" bIns="45720" rtlCol="0" anchor="ctr">
            <a:normAutofit/>
          </a:bodyPr>
          <a:lst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Calibri" pitchFamily="34" charset="0"/>
              </a:defRPr>
            </a:lvl2pPr>
            <a:lvl3pPr algn="ctr" rtl="0" eaLnBrk="1" fontAlgn="base" hangingPunct="1">
              <a:spcBef>
                <a:spcPct val="0"/>
              </a:spcBef>
              <a:spcAft>
                <a:spcPct val="0"/>
              </a:spcAft>
              <a:defRPr sz="4400">
                <a:solidFill>
                  <a:schemeClr val="tx1"/>
                </a:solidFill>
                <a:latin typeface="Calibri" pitchFamily="34" charset="0"/>
              </a:defRPr>
            </a:lvl3pPr>
            <a:lvl4pPr algn="ctr" rtl="0" eaLnBrk="1" fontAlgn="base" hangingPunct="1">
              <a:spcBef>
                <a:spcPct val="0"/>
              </a:spcBef>
              <a:spcAft>
                <a:spcPct val="0"/>
              </a:spcAft>
              <a:defRPr sz="4400">
                <a:solidFill>
                  <a:schemeClr val="tx1"/>
                </a:solidFill>
                <a:latin typeface="Calibri" pitchFamily="34" charset="0"/>
              </a:defRPr>
            </a:lvl4pPr>
            <a:lvl5pPr algn="ctr" rtl="0" eaLnBrk="1" fontAlgn="base" hangingPunct="1">
              <a:spcBef>
                <a:spcPct val="0"/>
              </a:spcBef>
              <a:spcAft>
                <a:spcPct val="0"/>
              </a:spcAft>
              <a:defRPr sz="4400">
                <a:solidFill>
                  <a:schemeClr val="tx1"/>
                </a:solidFill>
                <a:latin typeface="Calibri" pitchFamily="34"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a:lstStyle>
          <a:p>
            <a:pPr algn="l">
              <a:lnSpc>
                <a:spcPct val="90000"/>
              </a:lnSpc>
              <a:spcAft>
                <a:spcPts val="600"/>
              </a:spcAft>
            </a:pPr>
            <a:r>
              <a:rPr lang="en-US" sz="4000" kern="1200">
                <a:solidFill>
                  <a:srgbClr val="FFFFFF"/>
                </a:solidFill>
                <a:latin typeface="+mj-lt"/>
                <a:ea typeface="+mj-ea"/>
                <a:cs typeface="+mj-cs"/>
              </a:rPr>
              <a:t>Merge sorts</a:t>
            </a:r>
          </a:p>
        </p:txBody>
      </p:sp>
      <p:sp>
        <p:nvSpPr>
          <p:cNvPr id="8" name="TextBox 7"/>
          <p:cNvSpPr txBox="1"/>
          <p:nvPr/>
        </p:nvSpPr>
        <p:spPr>
          <a:xfrm>
            <a:off x="1367624" y="2490436"/>
            <a:ext cx="9708995" cy="356717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200"/>
              <a:t>Our example is a simple one – the array contained just eight elements and is easily split into pairs. The full algorithm must cope with the possibility of odd numbers of array elements, of much larger arrays and numbers which do not easily split into pairs.</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As with the searching algorithms, a more complex process requires fewer steps to complete than the simpler but more basic alternatives.  </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a:t>The binary search involves bisecting a dataset until a match is made and a similar process occurs here in the merge sort.</a:t>
            </a:r>
          </a:p>
        </p:txBody>
      </p:sp>
    </p:spTree>
    <p:extLst>
      <p:ext uri="{BB962C8B-B14F-4D97-AF65-F5344CB8AC3E}">
        <p14:creationId xmlns:p14="http://schemas.microsoft.com/office/powerpoint/2010/main" val="19567811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Rectangle 22">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txBox="1">
            <a:spLocks/>
          </p:cNvSpPr>
          <p:nvPr/>
        </p:nvSpPr>
        <p:spPr>
          <a:xfrm>
            <a:off x="958506" y="800392"/>
            <a:ext cx="10264697" cy="1212102"/>
          </a:xfrm>
          <a:prstGeom prst="rect">
            <a:avLst/>
          </a:prstGeom>
        </p:spPr>
        <p:txBody>
          <a:bodyPr vert="horz" lIns="91440" tIns="45720" rIns="91440" bIns="45720" rtlCol="0" anchor="ctr">
            <a:normAutofit/>
          </a:bodyPr>
          <a:lst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Calibri" pitchFamily="34" charset="0"/>
              </a:defRPr>
            </a:lvl2pPr>
            <a:lvl3pPr algn="ctr" rtl="0" eaLnBrk="1" fontAlgn="base" hangingPunct="1">
              <a:spcBef>
                <a:spcPct val="0"/>
              </a:spcBef>
              <a:spcAft>
                <a:spcPct val="0"/>
              </a:spcAft>
              <a:defRPr sz="4400">
                <a:solidFill>
                  <a:schemeClr val="tx1"/>
                </a:solidFill>
                <a:latin typeface="Calibri" pitchFamily="34" charset="0"/>
              </a:defRPr>
            </a:lvl3pPr>
            <a:lvl4pPr algn="ctr" rtl="0" eaLnBrk="1" fontAlgn="base" hangingPunct="1">
              <a:spcBef>
                <a:spcPct val="0"/>
              </a:spcBef>
              <a:spcAft>
                <a:spcPct val="0"/>
              </a:spcAft>
              <a:defRPr sz="4400">
                <a:solidFill>
                  <a:schemeClr val="tx1"/>
                </a:solidFill>
                <a:latin typeface="Calibri" pitchFamily="34" charset="0"/>
              </a:defRPr>
            </a:lvl4pPr>
            <a:lvl5pPr algn="ctr" rtl="0" eaLnBrk="1" fontAlgn="base" hangingPunct="1">
              <a:spcBef>
                <a:spcPct val="0"/>
              </a:spcBef>
              <a:spcAft>
                <a:spcPct val="0"/>
              </a:spcAft>
              <a:defRPr sz="4400">
                <a:solidFill>
                  <a:schemeClr val="tx1"/>
                </a:solidFill>
                <a:latin typeface="Calibri" pitchFamily="34"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a:lstStyle>
          <a:p>
            <a:pPr algn="l">
              <a:lnSpc>
                <a:spcPct val="90000"/>
              </a:lnSpc>
              <a:spcAft>
                <a:spcPts val="600"/>
              </a:spcAft>
            </a:pPr>
            <a:r>
              <a:rPr lang="en-US" sz="4000" kern="1200">
                <a:solidFill>
                  <a:srgbClr val="FFFFFF"/>
                </a:solidFill>
                <a:latin typeface="+mj-lt"/>
                <a:ea typeface="+mj-ea"/>
                <a:cs typeface="+mj-cs"/>
              </a:rPr>
              <a:t>Merge sorts</a:t>
            </a:r>
          </a:p>
        </p:txBody>
      </p:sp>
      <p:sp>
        <p:nvSpPr>
          <p:cNvPr id="8" name="TextBox 7"/>
          <p:cNvSpPr txBox="1"/>
          <p:nvPr/>
        </p:nvSpPr>
        <p:spPr>
          <a:xfrm>
            <a:off x="1367624" y="2490436"/>
            <a:ext cx="9708995" cy="356717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a:t>We talk about the </a:t>
            </a:r>
            <a:r>
              <a:rPr lang="en-US" sz="2400" b="1"/>
              <a:t>recursive</a:t>
            </a:r>
            <a:r>
              <a:rPr lang="en-US" sz="2400"/>
              <a:t> operation of components of the underlying algorithm, i.e. it repeats itself where required.</a:t>
            </a:r>
          </a:p>
          <a:p>
            <a:pPr indent="-228600">
              <a:lnSpc>
                <a:spcPct val="90000"/>
              </a:lnSpc>
              <a:spcAft>
                <a:spcPts val="600"/>
              </a:spcAft>
              <a:buFont typeface="Arial" panose="020B0604020202020204" pitchFamily="34" charset="0"/>
              <a:buChar char="•"/>
            </a:pPr>
            <a:endParaRPr lang="en-US" sz="2400"/>
          </a:p>
          <a:p>
            <a:pPr indent="-228600">
              <a:lnSpc>
                <a:spcPct val="90000"/>
              </a:lnSpc>
              <a:spcAft>
                <a:spcPts val="600"/>
              </a:spcAft>
              <a:buFont typeface="Arial" panose="020B0604020202020204" pitchFamily="34" charset="0"/>
              <a:buChar char="•"/>
            </a:pPr>
            <a:endParaRPr lang="en-US" sz="2400"/>
          </a:p>
          <a:p>
            <a:pPr indent="-228600">
              <a:lnSpc>
                <a:spcPct val="90000"/>
              </a:lnSpc>
              <a:spcAft>
                <a:spcPts val="600"/>
              </a:spcAft>
              <a:buFont typeface="Arial" panose="020B0604020202020204" pitchFamily="34" charset="0"/>
              <a:buChar char="•"/>
            </a:pPr>
            <a:r>
              <a:rPr lang="en-US" sz="2400"/>
              <a:t>Recursive programming can consume a lot of memory and that is the price paid for having a more efficient algorithm.</a:t>
            </a:r>
          </a:p>
        </p:txBody>
      </p:sp>
    </p:spTree>
    <p:extLst>
      <p:ext uri="{BB962C8B-B14F-4D97-AF65-F5344CB8AC3E}">
        <p14:creationId xmlns:p14="http://schemas.microsoft.com/office/powerpoint/2010/main" val="10031248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AB68CF-992F-8F40-8E38-BCAE98A812AD}"/>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Merge Sort</a:t>
            </a:r>
          </a:p>
        </p:txBody>
      </p:sp>
      <p:pic>
        <p:nvPicPr>
          <p:cNvPr id="3074" name="Picture 2" descr="Sorting a list (merge sort) - GIF on Imgur">
            <a:extLst>
              <a:ext uri="{FF2B5EF4-FFF2-40B4-BE49-F238E27FC236}">
                <a16:creationId xmlns:a16="http://schemas.microsoft.com/office/drawing/2014/main" id="{9C901460-78BE-394B-967C-AD10DAE56B7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097920" y="1675227"/>
            <a:ext cx="9996160" cy="4394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20494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TotalTime>
  <Words>2520</Words>
  <Application>Microsoft Macintosh PowerPoint</Application>
  <PresentationFormat>Widescreen</PresentationFormat>
  <Paragraphs>326</Paragraphs>
  <Slides>38</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Arial</vt:lpstr>
      <vt:lpstr>Calibri</vt:lpstr>
      <vt:lpstr>Calibri Light</vt:lpstr>
      <vt:lpstr>Consolas</vt:lpstr>
      <vt:lpstr>Courier New</vt:lpstr>
      <vt:lpstr>Marlett</vt:lpstr>
      <vt:lpstr>Office Theme</vt:lpstr>
      <vt:lpstr>Sorting Data</vt:lpstr>
      <vt:lpstr>Itinerary</vt:lpstr>
      <vt:lpstr>Data Organisation</vt:lpstr>
      <vt:lpstr>Introduction to Sorting</vt:lpstr>
      <vt:lpstr>Sorting Algorithms</vt:lpstr>
      <vt:lpstr>Common Sort Algorithms</vt:lpstr>
      <vt:lpstr>Selection Sort</vt:lpstr>
      <vt:lpstr>Selection Sort</vt:lpstr>
      <vt:lpstr>Selection Sort Working</vt:lpstr>
      <vt:lpstr>Selection Sort Algorithm</vt:lpstr>
      <vt:lpstr>Summary</vt:lpstr>
      <vt:lpstr>Bubble Sort</vt:lpstr>
      <vt:lpstr>Bubble Sort</vt:lpstr>
      <vt:lpstr>First pass of Bubble Sort (six comparisons)</vt:lpstr>
      <vt:lpstr>Second pass of Bubble Sort (five comparisons)</vt:lpstr>
      <vt:lpstr>Third pass of Bubble Sort (four comparisons)</vt:lpstr>
      <vt:lpstr>Fourth pass of Bubble Sort (three comparisons)</vt:lpstr>
      <vt:lpstr>Fifth pass of Bubble Sort (two comparisons)</vt:lpstr>
      <vt:lpstr>Last pass of Bubble Sort (one comparison)</vt:lpstr>
      <vt:lpstr>Bubble Sort</vt:lpstr>
      <vt:lpstr>Analysis</vt:lpstr>
      <vt:lpstr>Quicksort</vt:lpstr>
      <vt:lpstr>Quicksort</vt:lpstr>
      <vt:lpstr>Quicksort in Action</vt:lpstr>
      <vt:lpstr>Quicksort on Another Data Set</vt:lpstr>
      <vt:lpstr>PowerPoint Presentation</vt:lpstr>
      <vt:lpstr>Insertion Sort</vt:lpstr>
      <vt:lpstr>Insertion Sort</vt:lpstr>
      <vt:lpstr>Insertion Sort Working</vt:lpstr>
      <vt:lpstr>Insertion Sort Algorithm</vt:lpstr>
      <vt:lpstr>Insertion Sort</vt:lpstr>
      <vt:lpstr>Merge Sort</vt:lpstr>
      <vt:lpstr>PowerPoint Presentation</vt:lpstr>
      <vt:lpstr>Merge Sort</vt:lpstr>
      <vt:lpstr>Further Merge Sort</vt:lpstr>
      <vt:lpstr>PowerPoint Presentation</vt:lpstr>
      <vt:lpstr>PowerPoint Presentation</vt:lpstr>
      <vt:lpstr>Merge Sort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Sorting Data</dc:title>
  <dc:creator>Jaymie Phillips</dc:creator>
  <cp:lastModifiedBy>Jaymie Phillips</cp:lastModifiedBy>
  <cp:revision>9</cp:revision>
  <dcterms:created xsi:type="dcterms:W3CDTF">2022-03-30T06:33:59Z</dcterms:created>
  <dcterms:modified xsi:type="dcterms:W3CDTF">2022-03-30T07:22:13Z</dcterms:modified>
</cp:coreProperties>
</file>