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7616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66200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06182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23158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35439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0442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2827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97711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73378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83679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76864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43358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69940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70665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1831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65934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06671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073ED0CC-082F-4160-86E5-0D6041F1277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5746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8" r:id="rId1"/>
    <p:sldLayoutId id="2147484039" r:id="rId2"/>
    <p:sldLayoutId id="2147484040" r:id="rId3"/>
    <p:sldLayoutId id="2147484041" r:id="rId4"/>
    <p:sldLayoutId id="2147484042" r:id="rId5"/>
    <p:sldLayoutId id="2147484043" r:id="rId6"/>
    <p:sldLayoutId id="2147484044" r:id="rId7"/>
    <p:sldLayoutId id="2147484045" r:id="rId8"/>
    <p:sldLayoutId id="2147484046" r:id="rId9"/>
    <p:sldLayoutId id="2147484047" r:id="rId10"/>
    <p:sldLayoutId id="2147484048" r:id="rId11"/>
    <p:sldLayoutId id="2147484049" r:id="rId12"/>
    <p:sldLayoutId id="2147484050" r:id="rId13"/>
    <p:sldLayoutId id="2147484051" r:id="rId14"/>
    <p:sldLayoutId id="2147484052" r:id="rId15"/>
    <p:sldLayoutId id="2147484053" r:id="rId16"/>
    <p:sldLayoutId id="214748405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zenkit.com/en/blog/how-to-make-teamwork-actually-work/" TargetMode="External"/><Relationship Id="rId2" Type="http://schemas.openxmlformats.org/officeDocument/2006/relationships/hyperlink" Target="https://social.f1experiences.com/10-teamwork-skills-we-can-learn-from-formula-on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B37EF-DE58-43C1-8060-952BA8FA2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3883741"/>
            <a:ext cx="8676222" cy="1335959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400" dirty="0"/>
              <a:t>How are skills developed as part of a motorsport team?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00C26-28BD-4831-8D4E-0BD384F3B3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5295900"/>
            <a:ext cx="8676222" cy="68211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Shelby Wilsher</a:t>
            </a:r>
            <a:endParaRPr lang="en-GB"/>
          </a:p>
        </p:txBody>
      </p:sp>
      <p:pic>
        <p:nvPicPr>
          <p:cNvPr id="7" name="Graphic 6" descr="Auto Racing">
            <a:extLst>
              <a:ext uri="{FF2B5EF4-FFF2-40B4-BE49-F238E27FC236}">
                <a16:creationId xmlns:a16="http://schemas.microsoft.com/office/drawing/2014/main" id="{F549E51F-940B-4846-BED9-78729CD0CE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04473" y="824487"/>
            <a:ext cx="2983054" cy="298305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00446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7A59776-5948-400C-9935-7464561E8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2FD26-09A2-4A8D-81EF-2C172E547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353" y="609600"/>
            <a:ext cx="3108960" cy="23626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800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Why did I choose this topic?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4A6BE5-D6A8-41E6-8270-7BDAC23510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6288" y="771525"/>
            <a:ext cx="6628583" cy="23626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sz="18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Learnt to drive at 7 years old</a:t>
            </a:r>
          </a:p>
          <a:p>
            <a:pPr marL="342900" indent="-342900" algn="l">
              <a:buFont typeface="Arial"/>
              <a:buChar char="•"/>
            </a:pPr>
            <a:r>
              <a:rPr lang="en-US" sz="18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Began racing at 14</a:t>
            </a:r>
          </a:p>
          <a:p>
            <a:pPr marL="342900" indent="-342900" algn="l">
              <a:buFont typeface="Arial"/>
              <a:buChar char="•"/>
            </a:pPr>
            <a:r>
              <a:rPr lang="en-US" sz="18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Lifelong hobby</a:t>
            </a:r>
          </a:p>
          <a:p>
            <a:pPr algn="l"/>
            <a:endParaRPr lang="en-US" sz="18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pic>
        <p:nvPicPr>
          <p:cNvPr id="11" name="Picture 10" descr="A police car parked in front of a truck&#10;&#10;Description automatically generated">
            <a:extLst>
              <a:ext uri="{FF2B5EF4-FFF2-40B4-BE49-F238E27FC236}">
                <a16:creationId xmlns:a16="http://schemas.microsoft.com/office/drawing/2014/main" id="{03574D46-BB6D-4B37-893A-CD481A5B9F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47" r="-4" b="-4"/>
          <a:stretch/>
        </p:blipFill>
        <p:spPr>
          <a:xfrm>
            <a:off x="895352" y="3225959"/>
            <a:ext cx="3340921" cy="2677887"/>
          </a:xfrm>
          <a:prstGeom prst="roundRect">
            <a:avLst>
              <a:gd name="adj" fmla="val 4380"/>
            </a:avLst>
          </a:prstGeom>
          <a:solidFill>
            <a:srgbClr val="FFFFFF">
              <a:shade val="85000"/>
            </a:srgbClr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Picture 4" descr="A car driving on a road&#10;&#10;Description automatically generated">
            <a:extLst>
              <a:ext uri="{FF2B5EF4-FFF2-40B4-BE49-F238E27FC236}">
                <a16:creationId xmlns:a16="http://schemas.microsoft.com/office/drawing/2014/main" id="{0407712B-7CCF-43BF-B66A-D032CB66C25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7" r="13243" b="5"/>
          <a:stretch/>
        </p:blipFill>
        <p:spPr>
          <a:xfrm>
            <a:off x="4413020" y="3225959"/>
            <a:ext cx="3337560" cy="2677887"/>
          </a:xfrm>
          <a:prstGeom prst="roundRect">
            <a:avLst>
              <a:gd name="adj" fmla="val 4380"/>
            </a:avLst>
          </a:prstGeom>
          <a:solidFill>
            <a:srgbClr val="FFFFFF">
              <a:shade val="85000"/>
            </a:srgbClr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9" name="Picture 8" descr="A close up of a toy car on the road&#10;&#10;Description automatically generated">
            <a:extLst>
              <a:ext uri="{FF2B5EF4-FFF2-40B4-BE49-F238E27FC236}">
                <a16:creationId xmlns:a16="http://schemas.microsoft.com/office/drawing/2014/main" id="{48A629F2-4C4C-4D6E-967B-BEE68A11315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1" r="2660" b="5"/>
          <a:stretch/>
        </p:blipFill>
        <p:spPr>
          <a:xfrm>
            <a:off x="7927327" y="3225959"/>
            <a:ext cx="3337560" cy="2677887"/>
          </a:xfrm>
          <a:prstGeom prst="roundRect">
            <a:avLst>
              <a:gd name="adj" fmla="val 4380"/>
            </a:avLst>
          </a:prstGeom>
          <a:solidFill>
            <a:srgbClr val="FFFFFF">
              <a:shade val="85000"/>
            </a:srgbClr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02390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EDC00-73C1-4920-B2D3-354D7EAD7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skills are developed?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C0065-11FF-46DE-98DC-D9482FC85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933575"/>
            <a:ext cx="9905998" cy="4591050"/>
          </a:xfrm>
        </p:spPr>
        <p:txBody>
          <a:bodyPr>
            <a:normAutofit/>
          </a:bodyPr>
          <a:lstStyle/>
          <a:p>
            <a:r>
              <a:rPr lang="en-US" dirty="0"/>
              <a:t>“highly developed field of professional sport where the competing athletes are required to make demanding perceptual-cognitive judgments under extreme time pressure (i.e. moving at very high speeds), and physiologically highly demanding conditions” (Jacobs et al., 2002; Watkins, 2006; </a:t>
            </a:r>
            <a:r>
              <a:rPr lang="en-US" dirty="0" err="1"/>
              <a:t>Potkanowicz</a:t>
            </a:r>
            <a:r>
              <a:rPr lang="en-US" dirty="0"/>
              <a:t> and Mendel, 2013. Cited in </a:t>
            </a:r>
            <a:r>
              <a:rPr lang="en-US" dirty="0" err="1"/>
              <a:t>Lappi</a:t>
            </a:r>
            <a:r>
              <a:rPr lang="en-US" dirty="0"/>
              <a:t>, O., 2018).</a:t>
            </a:r>
            <a:endParaRPr lang="en-GB" dirty="0"/>
          </a:p>
          <a:p>
            <a:r>
              <a:rPr lang="en-GB" dirty="0"/>
              <a:t>Teamwork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Patience &amp; discipline 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Time management</a:t>
            </a:r>
          </a:p>
          <a:p>
            <a:r>
              <a:rPr lang="en-GB" dirty="0"/>
              <a:t>Dedication</a:t>
            </a:r>
          </a:p>
        </p:txBody>
      </p:sp>
    </p:spTree>
    <p:extLst>
      <p:ext uri="{BB962C8B-B14F-4D97-AF65-F5344CB8AC3E}">
        <p14:creationId xmlns:p14="http://schemas.microsoft.com/office/powerpoint/2010/main" val="2427553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5FC87-94BF-4078-A9C1-81D0C2029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and where can these be applied?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8F891-52D5-4779-BDFF-11E673394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513" y="2295524"/>
            <a:ext cx="1773237" cy="7620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+mj-lt"/>
              </a:rPr>
              <a:t>Workplace</a:t>
            </a:r>
            <a:endParaRPr lang="en-GB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F8FBA1-14EB-45E0-A9B1-466F87A3E4C5}"/>
              </a:ext>
            </a:extLst>
          </p:cNvPr>
          <p:cNvSpPr txBox="1"/>
          <p:nvPr/>
        </p:nvSpPr>
        <p:spPr>
          <a:xfrm>
            <a:off x="7735887" y="2476469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University</a:t>
            </a:r>
            <a:endParaRPr lang="en-GB" dirty="0">
              <a:latin typeface="+mj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F97E41D-8D59-4A00-B83E-776F4248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985" y="3241040"/>
            <a:ext cx="3536292" cy="23587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087B03-654B-4094-A145-33A21C49F2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130" y="3241040"/>
            <a:ext cx="5121041" cy="2359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34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8E33F-B494-4356-AFA4-F3C25580E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C6B8C-3438-4154-85EE-79FC120AED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Lappi</a:t>
            </a:r>
            <a:r>
              <a:rPr lang="en-US" dirty="0"/>
              <a:t>, O. (2018). The Racer's Mind-How Core Perceptual-Cognitive Expertise Is Reflected in Deliberate Practice Procedures in Professional Motorsport. </a:t>
            </a:r>
            <a:r>
              <a:rPr lang="en-US" i="1" dirty="0"/>
              <a:t>Frontiers in psychology</a:t>
            </a:r>
            <a:r>
              <a:rPr lang="en-US" dirty="0"/>
              <a:t>, 9, 1294. doi:10.3389/fpsyg.2018.01294</a:t>
            </a:r>
            <a:endParaRPr lang="en-GB" dirty="0"/>
          </a:p>
          <a:p>
            <a:r>
              <a:rPr lang="en-GB" dirty="0"/>
              <a:t>Moran, S. 2017</a:t>
            </a:r>
            <a:r>
              <a:rPr lang="en-GB" i="1" dirty="0"/>
              <a:t>. </a:t>
            </a:r>
            <a:r>
              <a:rPr lang="en-US" i="1" dirty="0"/>
              <a:t>Ten Teamwork Skills We Can Learn From Formula One®.</a:t>
            </a:r>
            <a:r>
              <a:rPr lang="en-GB" i="1" dirty="0"/>
              <a:t> </a:t>
            </a:r>
            <a:r>
              <a:rPr lang="en-GB" dirty="0"/>
              <a:t>Retrieved from </a:t>
            </a:r>
            <a:r>
              <a:rPr lang="en-GB" dirty="0">
                <a:hlinkClick r:id="rId2"/>
              </a:rPr>
              <a:t>https://social.f1experiences.com/10-teamwork-skills-we-can-learn-from-formula-one</a:t>
            </a:r>
            <a:r>
              <a:rPr lang="en-GB" dirty="0"/>
              <a:t>.</a:t>
            </a:r>
          </a:p>
          <a:p>
            <a:r>
              <a:rPr lang="en-US" dirty="0" err="1"/>
              <a:t>Muslihat</a:t>
            </a:r>
            <a:r>
              <a:rPr lang="en-US" dirty="0"/>
              <a:t>, D. (2018). Image of teamwork. Retrieved from </a:t>
            </a:r>
            <a:r>
              <a:rPr lang="en-US" i="1" dirty="0"/>
              <a:t>How to Make Teamwork Actually Work</a:t>
            </a:r>
            <a:r>
              <a:rPr lang="en-US" dirty="0"/>
              <a:t>. </a:t>
            </a:r>
            <a:r>
              <a:rPr lang="en-US" dirty="0">
                <a:hlinkClick r:id="rId3"/>
              </a:rPr>
              <a:t>https://zenkit.com/en/blog/how-to-make-teamwork-actually-work/</a:t>
            </a:r>
            <a:endParaRPr lang="en-US" dirty="0"/>
          </a:p>
          <a:p>
            <a:r>
              <a:rPr lang="en-US" dirty="0"/>
              <a:t>Turner, E. (2019) Cartoon image of person under pressure. Retrieved from </a:t>
            </a:r>
            <a:r>
              <a:rPr lang="en-US" i="1" dirty="0"/>
              <a:t>My top strategies to help the leader under pressure. </a:t>
            </a:r>
            <a:r>
              <a:rPr lang="en-US" dirty="0"/>
              <a:t>http://zenergos.com/blog/top-strategies-to-help-leaders/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643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75800-7CAB-4121-92DC-0D67E8CFB5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44EF4-2D19-498A-B25D-C0F95A04A8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ym typeface="Wingdings" panose="05000000000000000000" pitchFamily="2" charset="2"/>
              </a:rPr>
              <a:t>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32435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260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Mesh</vt:lpstr>
      <vt:lpstr>How are skills developed as part of a motorsport team?</vt:lpstr>
      <vt:lpstr>Why did I choose this topic?</vt:lpstr>
      <vt:lpstr>What skills are developed?</vt:lpstr>
      <vt:lpstr>How and where can these be applied?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are skills developed as a racing driver?</dc:title>
  <dc:creator>Shelby Francesca Wilsher</dc:creator>
  <cp:lastModifiedBy>Shelby Francesca Wilsher</cp:lastModifiedBy>
  <cp:revision>12</cp:revision>
  <dcterms:created xsi:type="dcterms:W3CDTF">2019-12-05T22:07:15Z</dcterms:created>
  <dcterms:modified xsi:type="dcterms:W3CDTF">2019-12-09T22:42:25Z</dcterms:modified>
</cp:coreProperties>
</file>