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/>
    <p:restoredTop sz="94656"/>
  </p:normalViewPr>
  <p:slideViewPr>
    <p:cSldViewPr snapToGrid="0">
      <p:cViewPr varScale="1">
        <p:scale>
          <a:sx n="98" d="100"/>
          <a:sy n="98" d="100"/>
        </p:scale>
        <p:origin x="121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4FB6A-4A03-421A-9467-B958351338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02F405-BFBE-DC70-1F67-D54742219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8D317C-91DC-E304-EB99-40E95C880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68C9DF-2CD4-7AB3-4CD0-87F450263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44CF9-043E-DC36-1FD0-5B3AF90A5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922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14BBB-860E-D4A1-C3E8-4CB364453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55049-76C8-B515-DA11-25A7605CF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5AAD65-F226-E46D-1E1B-887C473BB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20E83-A919-6B72-E341-77AB57E74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34D53-1343-6878-C0DD-311ECB88D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742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803F0-65E6-587D-E66A-1C725C2D9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80EEE0-AB40-7F8C-4346-2333A2156B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9D621-67C5-CDA9-7AEB-20CA0F9EF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C92806-9217-1C40-15CB-0F7028AD0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5D7DF-BA36-0ADA-392D-22D01AB64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148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D1541-DDD1-18DA-46C4-D5E7994E9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1107C-2104-B864-B4FB-BC27649D0A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F191B9-2DA6-0147-3DD3-BC1717CE50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519AA4-CEE3-A7D3-EC80-3225215C4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0CA02C-87E7-95F1-78F6-F9D13FBCF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23BD6C-F036-CB1B-3DB0-C0EC9CA30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350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56462-65D5-143C-E7EF-5B72E9F65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C532DF-0303-B3BD-016B-78833CDD72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CC409A-3F3B-8EAE-A283-5A0CD7D4C4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1ED73A-BAB4-D5A2-BB79-6C44EEE392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538681-2F99-84B1-91A9-F10DAF10BA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5CF21C-D3FE-AF3E-042E-67C0C5525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C51466-7B59-D44D-F6A2-0385C1ADD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BC49B-6462-B50A-0BFA-FBA7AEA60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268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80D67-F528-3C2E-9D56-D42979949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C5F741-F9C5-65CA-B2E0-EE9FC0BF5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87A246-615D-8B50-F63A-1965EDF95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914D08-F9A6-0CC4-D851-0ABDFDE53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007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2D5318-7714-3D12-7EA7-37C350AEA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1D9396-A43C-B566-AF78-975FE8208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536674-200C-2C91-3FCF-46A5C04DD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778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6E3B7-6DD2-14C4-7851-4B1FB1063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7F877-D3CE-77BD-C609-8DD71E9A8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CDD2CD-65FC-D76D-6C67-703D1756A3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A39E7-F756-903D-59CE-E95A2E3D9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15A0EE-DA95-1C46-AFE7-45307068B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2A7607-4FFE-E5A3-6B0A-A4CA2F33A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95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E24C-811A-34D4-4326-7313BB396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F13270-5463-BD64-BDB4-07D7923682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8FB44E-9B6D-7F1F-B541-33472ED1B9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D48120-D37B-123D-7051-740F758AB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D805D7-699E-AF83-3E15-6AED05FB6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BC295-BEC7-BD08-31BD-89721B788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914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AFCC2-32AB-1413-8574-741B34786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976C83-F167-9211-64ED-A0411AA54F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F130-7F46-5802-DDCE-7DE5EA9C3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06A1-E359-FF10-C96A-327AE1042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82A0D-DB80-8B71-EF27-9E8FB7AC4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448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481820-D6CF-433D-3FE3-BCEF43D6F3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987B89-767F-0321-DE38-0214B52B4F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29E27-8B5F-329D-9599-BE9ACFCCF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D7A99-ABEF-542D-EC20-CF46E084C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DA5C0-7CF4-51FF-8A65-C080B5BDE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622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60340F-14C3-5908-4D17-6B92A3E23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1C0444-6F4C-7EB7-60F3-81A3496FD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94960-8E33-7F0C-C4DD-5A8938DC94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B93297-2E51-7B46-B92C-2D2B2A41D82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A5248-A467-A3A5-646B-988184F2F1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D62A85-6AEC-6C18-E62C-FB0B96FFC6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888A2C-D2BC-EB49-9514-6D86BF5EC4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716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95340C-D7DB-2EB0-ADC2-9A46732C1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References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52A23-033A-6DEB-9173-5E0E6F9AF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300" dirty="0"/>
              <a:t> Blackburn with Darwen, Blackpool and Lancashire Children's Safeguarding Assurance Partnership (2023) </a:t>
            </a:r>
            <a:r>
              <a:rPr lang="en-GB" sz="1300" i="1" dirty="0"/>
              <a:t>Child Safeguarding Practice Review: Child F.</a:t>
            </a:r>
            <a:endParaRPr lang="en-GB" sz="1300" dirty="0"/>
          </a:p>
          <a:p>
            <a:r>
              <a:rPr lang="en-GB" sz="1300" dirty="0"/>
              <a:t>Children's Commissioner for England (2019) </a:t>
            </a:r>
            <a:r>
              <a:rPr lang="en-GB" sz="1300" i="1" dirty="0"/>
              <a:t>Keeping Kids Safe: Improving Safeguarding Responses to Gang Violence and Criminal Exploitation</a:t>
            </a:r>
            <a:r>
              <a:rPr lang="en-GB" sz="1300" dirty="0"/>
              <a:t>. London: Children's Commissioner.</a:t>
            </a:r>
          </a:p>
          <a:p>
            <a:r>
              <a:rPr lang="en-GB" sz="1300" dirty="0"/>
              <a:t>Department for Education (2023) </a:t>
            </a:r>
            <a:r>
              <a:rPr lang="en-GB" sz="1300" i="1" dirty="0"/>
              <a:t>Working Together to Safeguard Children</a:t>
            </a:r>
            <a:r>
              <a:rPr lang="en-GB" sz="1300" dirty="0"/>
              <a:t>. London: HM Government.</a:t>
            </a:r>
          </a:p>
          <a:p>
            <a:r>
              <a:rPr lang="en-GB" sz="1300" dirty="0"/>
              <a:t>Department for Education (2024) </a:t>
            </a:r>
            <a:r>
              <a:rPr lang="en-GB" sz="1300" i="1" dirty="0"/>
              <a:t>Keeping Children Safe in Education</a:t>
            </a:r>
            <a:r>
              <a:rPr lang="en-GB" sz="1300" dirty="0"/>
              <a:t>. London: Department for Education.</a:t>
            </a:r>
          </a:p>
          <a:p>
            <a:r>
              <a:rPr lang="en-GB" sz="1300" dirty="0"/>
              <a:t>Dickens, J., Taylor, J., Cook, L., </a:t>
            </a:r>
            <a:r>
              <a:rPr lang="en-GB" sz="1300" dirty="0" err="1"/>
              <a:t>Cossar</a:t>
            </a:r>
            <a:r>
              <a:rPr lang="en-GB" sz="1300" dirty="0"/>
              <a:t>, J., Garstang, J., &amp; Rimmer, J. (2022). Serious case reviews 1998 to 2019: continuities, changes and challenges.</a:t>
            </a:r>
          </a:p>
          <a:p>
            <a:r>
              <a:rPr lang="en-GB" sz="1300" dirty="0"/>
              <a:t>Firmin, C. (2020). </a:t>
            </a:r>
            <a:r>
              <a:rPr lang="en-GB" sz="1300" i="1" dirty="0"/>
              <a:t>Contextual safeguarding and child protection: Rewriting the rules</a:t>
            </a:r>
            <a:r>
              <a:rPr lang="en-GB" sz="1300" dirty="0"/>
              <a:t>. Routledge.</a:t>
            </a:r>
          </a:p>
          <a:p>
            <a:r>
              <a:rPr lang="en-GB" sz="1300" dirty="0"/>
              <a:t>HM Government (2023) </a:t>
            </a:r>
            <a:r>
              <a:rPr lang="en-GB" sz="1300" i="1" dirty="0"/>
              <a:t>Working Together to Safeguard Children.</a:t>
            </a:r>
            <a:endParaRPr lang="en-GB" sz="1300" dirty="0"/>
          </a:p>
          <a:p>
            <a:r>
              <a:rPr lang="en-GB" sz="1300" dirty="0" err="1"/>
              <a:t>Mataciunas</a:t>
            </a:r>
            <a:r>
              <a:rPr lang="en-GB" sz="1300" dirty="0"/>
              <a:t>, R. B., &amp; Carver, F. Child Protection and Safeguarding Policy 2023-24. </a:t>
            </a:r>
            <a:r>
              <a:rPr lang="en-GB" sz="1300" i="1" dirty="0"/>
              <a:t>Policy</a:t>
            </a:r>
            <a:r>
              <a:rPr lang="en-GB" sz="1300" dirty="0"/>
              <a:t>, </a:t>
            </a:r>
            <a:r>
              <a:rPr lang="en-GB" sz="1300" i="1" dirty="0"/>
              <a:t>2023</a:t>
            </a:r>
            <a:r>
              <a:rPr lang="en-GB" sz="1300" dirty="0"/>
              <a:t>, 24.</a:t>
            </a:r>
          </a:p>
          <a:p>
            <a:r>
              <a:rPr lang="en-GB" sz="1300" dirty="0"/>
              <a:t>Public Health England (2018) </a:t>
            </a:r>
            <a:r>
              <a:rPr lang="en-GB" sz="1300" i="1" dirty="0"/>
              <a:t>Adverse Childhood Experiences (ACEs): Applying All Our Health</a:t>
            </a:r>
            <a:r>
              <a:rPr lang="en-GB" sz="1300" dirty="0"/>
              <a:t>. London: Public Health England.</a:t>
            </a:r>
          </a:p>
          <a:p>
            <a:r>
              <a:rPr lang="en-GB" sz="1300" dirty="0"/>
              <a:t>Royal College of Paediatrics and Child Health (2021) </a:t>
            </a:r>
            <a:r>
              <a:rPr lang="en-GB" sz="1300" i="1" dirty="0"/>
              <a:t>Child Protection Companion</a:t>
            </a:r>
            <a:r>
              <a:rPr lang="en-GB" sz="1300" dirty="0"/>
              <a:t>. London: RCPCH.</a:t>
            </a:r>
          </a:p>
          <a:p>
            <a:r>
              <a:rPr lang="en-GB" sz="1300" dirty="0" err="1"/>
              <a:t>Sidebotham</a:t>
            </a:r>
            <a:r>
              <a:rPr lang="en-GB" sz="1300" dirty="0"/>
              <a:t>, P., Brandon, M., Bailey, S., </a:t>
            </a:r>
            <a:r>
              <a:rPr lang="en-GB" sz="1300" dirty="0" err="1"/>
              <a:t>Belderson</a:t>
            </a:r>
            <a:r>
              <a:rPr lang="en-GB" sz="1300" dirty="0"/>
              <a:t>, P., Garstang, J., Harrison, E., ... &amp; Sorensen, P. (2016). </a:t>
            </a:r>
            <a:r>
              <a:rPr lang="en-GB" sz="1300" i="1" dirty="0"/>
              <a:t>Pathways to harm, pathways to protection: a triennial analysis of serious case reviews 2011-2014</a:t>
            </a:r>
            <a:r>
              <a:rPr lang="en-GB" sz="1300" dirty="0"/>
              <a:t> (No. DfE RR545). Department for Education.</a:t>
            </a:r>
          </a:p>
          <a:p>
            <a:endParaRPr lang="en-GB" sz="1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760FFF-795F-F848-E5D6-91C29E514DCB}"/>
              </a:ext>
            </a:extLst>
          </p:cNvPr>
          <p:cNvSpPr txBox="1"/>
          <p:nvPr/>
        </p:nvSpPr>
        <p:spPr>
          <a:xfrm>
            <a:off x="-369747" y="5568149"/>
            <a:ext cx="42707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IN" dirty="0">
                <a:solidFill>
                  <a:schemeClr val="bg1"/>
                </a:solidFill>
              </a:rPr>
              <a:t>Prepared by: </a:t>
            </a:r>
            <a:br>
              <a:rPr lang="en-IN" dirty="0">
                <a:solidFill>
                  <a:schemeClr val="bg1"/>
                </a:solidFill>
              </a:rPr>
            </a:br>
            <a:r>
              <a:rPr lang="en-IN" i="1" dirty="0">
                <a:solidFill>
                  <a:schemeClr val="bg1"/>
                </a:solidFill>
              </a:rPr>
              <a:t>Student Name: </a:t>
            </a:r>
            <a:r>
              <a:rPr lang="en-IN" i="1" dirty="0" err="1">
                <a:solidFill>
                  <a:schemeClr val="bg1"/>
                </a:solidFill>
              </a:rPr>
              <a:t>Abosede</a:t>
            </a:r>
            <a:r>
              <a:rPr lang="en-IN" i="1" dirty="0">
                <a:solidFill>
                  <a:schemeClr val="bg1"/>
                </a:solidFill>
              </a:rPr>
              <a:t> Adesanya</a:t>
            </a:r>
            <a:br>
              <a:rPr lang="en-IN" dirty="0">
                <a:solidFill>
                  <a:schemeClr val="bg1"/>
                </a:solidFill>
              </a:rPr>
            </a:br>
            <a:r>
              <a:rPr lang="en-IN" i="1" dirty="0">
                <a:solidFill>
                  <a:schemeClr val="bg1"/>
                </a:solidFill>
              </a:rPr>
              <a:t>Student ID: 2428011</a:t>
            </a:r>
          </a:p>
          <a:p>
            <a:pPr algn="r"/>
            <a:r>
              <a:rPr lang="en-IN" i="1" dirty="0">
                <a:solidFill>
                  <a:schemeClr val="bg1"/>
                </a:solidFill>
              </a:rPr>
              <a:t>Lecturer’s Name: Shaila Hussain</a:t>
            </a:r>
            <a:endParaRPr lang="en-IN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3810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300</Words>
  <Application>Microsoft Macintosh PowerPoint</Application>
  <PresentationFormat>Widescreen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jkadesanya@hotmail.com</dc:creator>
  <cp:lastModifiedBy>jkadesanya@hotmail.com</cp:lastModifiedBy>
  <cp:revision>2</cp:revision>
  <dcterms:created xsi:type="dcterms:W3CDTF">2026-07-26T08:09:29Z</dcterms:created>
  <dcterms:modified xsi:type="dcterms:W3CDTF">2026-07-26T08:30:09Z</dcterms:modified>
</cp:coreProperties>
</file>