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BAAB17-601C-56C5-F9DE-3C6A31920910}" v="17" dt="2025-11-30T20:50:41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nni Kelemen (2508276)" userId="S::2508276@student.uwtsd.ac.uk::c1ca93fc-3955-418e-b249-9f38673aa39d" providerId="AD" clId="Web-{91BAAB17-601C-56C5-F9DE-3C6A31920910}"/>
    <pc:docChg chg="modSld">
      <pc:chgData name="Fanni Kelemen (2508276)" userId="S::2508276@student.uwtsd.ac.uk::c1ca93fc-3955-418e-b249-9f38673aa39d" providerId="AD" clId="Web-{91BAAB17-601C-56C5-F9DE-3C6A31920910}" dt="2025-11-30T20:50:41.062" v="14" actId="20577"/>
      <pc:docMkLst>
        <pc:docMk/>
      </pc:docMkLst>
      <pc:sldChg chg="modSp">
        <pc:chgData name="Fanni Kelemen (2508276)" userId="S::2508276@student.uwtsd.ac.uk::c1ca93fc-3955-418e-b249-9f38673aa39d" providerId="AD" clId="Web-{91BAAB17-601C-56C5-F9DE-3C6A31920910}" dt="2025-11-30T20:50:41.062" v="14" actId="20577"/>
        <pc:sldMkLst>
          <pc:docMk/>
          <pc:sldMk cId="1678701419" sldId="264"/>
        </pc:sldMkLst>
        <pc:spChg chg="mod">
          <ac:chgData name="Fanni Kelemen (2508276)" userId="S::2508276@student.uwtsd.ac.uk::c1ca93fc-3955-418e-b249-9f38673aa39d" providerId="AD" clId="Web-{91BAAB17-601C-56C5-F9DE-3C6A31920910}" dt="2025-11-30T20:46:47.618" v="8" actId="20577"/>
          <ac:spMkLst>
            <pc:docMk/>
            <pc:sldMk cId="1678701419" sldId="264"/>
            <ac:spMk id="2" creationId="{216D3AAE-74A2-E089-9249-34C66D2273FD}"/>
          </ac:spMkLst>
        </pc:spChg>
        <pc:spChg chg="mod">
          <ac:chgData name="Fanni Kelemen (2508276)" userId="S::2508276@student.uwtsd.ac.uk::c1ca93fc-3955-418e-b249-9f38673aa39d" providerId="AD" clId="Web-{91BAAB17-601C-56C5-F9DE-3C6A31920910}" dt="2025-11-30T20:50:41.062" v="14" actId="20577"/>
          <ac:spMkLst>
            <pc:docMk/>
            <pc:sldMk cId="1678701419" sldId="264"/>
            <ac:spMk id="3" creationId="{1F130D6D-74B0-D7ED-D574-2111F08ECA9A}"/>
          </ac:spMkLst>
        </pc:spChg>
      </pc:sldChg>
    </pc:docChg>
  </pc:docChgLst>
  <pc:docChgLst>
    <pc:chgData name="Fanni Kelemen (2508276)" userId="S::2508276@student.uwtsd.ac.uk::c1ca93fc-3955-418e-b249-9f38673aa39d" providerId="AD" clId="Web-{E4DB4DFD-E36F-FA4A-7E24-67FCFC051359}"/>
    <pc:docChg chg="modSld">
      <pc:chgData name="Fanni Kelemen (2508276)" userId="S::2508276@student.uwtsd.ac.uk::c1ca93fc-3955-418e-b249-9f38673aa39d" providerId="AD" clId="Web-{E4DB4DFD-E36F-FA4A-7E24-67FCFC051359}" dt="2025-11-26T15:19:49.238" v="2" actId="20577"/>
      <pc:docMkLst>
        <pc:docMk/>
      </pc:docMkLst>
      <pc:sldChg chg="modSp">
        <pc:chgData name="Fanni Kelemen (2508276)" userId="S::2508276@student.uwtsd.ac.uk::c1ca93fc-3955-418e-b249-9f38673aa39d" providerId="AD" clId="Web-{E4DB4DFD-E36F-FA4A-7E24-67FCFC051359}" dt="2025-11-26T15:19:49.238" v="2" actId="20577"/>
        <pc:sldMkLst>
          <pc:docMk/>
          <pc:sldMk cId="1678701419" sldId="264"/>
        </pc:sldMkLst>
        <pc:spChg chg="mod">
          <ac:chgData name="Fanni Kelemen (2508276)" userId="S::2508276@student.uwtsd.ac.uk::c1ca93fc-3955-418e-b249-9f38673aa39d" providerId="AD" clId="Web-{E4DB4DFD-E36F-FA4A-7E24-67FCFC051359}" dt="2025-11-26T15:19:49.238" v="2" actId="20577"/>
          <ac:spMkLst>
            <pc:docMk/>
            <pc:sldMk cId="1678701419" sldId="264"/>
            <ac:spMk id="2" creationId="{216D3AAE-74A2-E089-9249-34C66D2273FD}"/>
          </ac:spMkLst>
        </pc:spChg>
      </pc:sldChg>
    </pc:docChg>
  </pc:docChgLst>
  <pc:docChgLst>
    <pc:chgData name="Fanni Kelemen (2508276)" userId="S::2508276@student.uwtsd.ac.uk::c1ca93fc-3955-418e-b249-9f38673aa39d" providerId="AD" clId="Web-{3B10C20B-34B5-7312-4C7B-2E99A900094F}"/>
    <pc:docChg chg="modSld">
      <pc:chgData name="Fanni Kelemen (2508276)" userId="S::2508276@student.uwtsd.ac.uk::c1ca93fc-3955-418e-b249-9f38673aa39d" providerId="AD" clId="Web-{3B10C20B-34B5-7312-4C7B-2E99A900094F}" dt="2025-11-25T19:29:52.499" v="5" actId="20577"/>
      <pc:docMkLst>
        <pc:docMk/>
      </pc:docMkLst>
      <pc:sldChg chg="modSp">
        <pc:chgData name="Fanni Kelemen (2508276)" userId="S::2508276@student.uwtsd.ac.uk::c1ca93fc-3955-418e-b249-9f38673aa39d" providerId="AD" clId="Web-{3B10C20B-34B5-7312-4C7B-2E99A900094F}" dt="2025-11-25T19:29:52.499" v="5" actId="20577"/>
        <pc:sldMkLst>
          <pc:docMk/>
          <pc:sldMk cId="2030827511" sldId="257"/>
        </pc:sldMkLst>
        <pc:spChg chg="mod">
          <ac:chgData name="Fanni Kelemen (2508276)" userId="S::2508276@student.uwtsd.ac.uk::c1ca93fc-3955-418e-b249-9f38673aa39d" providerId="AD" clId="Web-{3B10C20B-34B5-7312-4C7B-2E99A900094F}" dt="2025-11-25T19:29:52.499" v="5" actId="20577"/>
          <ac:spMkLst>
            <pc:docMk/>
            <pc:sldMk cId="2030827511" sldId="257"/>
            <ac:spMk id="3" creationId="{90800BD8-049D-17E6-90E0-293FC1FEBBAC}"/>
          </ac:spMkLst>
        </pc:spChg>
      </pc:sldChg>
    </pc:docChg>
  </pc:docChgLst>
  <pc:docChgLst>
    <pc:chgData name="Fanni Kelemen (2508276)" userId="S::2508276@student.uwtsd.ac.uk::c1ca93fc-3955-418e-b249-9f38673aa39d" providerId="AD" clId="Web-{865CE154-CBD1-FEFD-FB75-D1C31DA11A36}"/>
    <pc:docChg chg="modSld addMainMaster delMainMaster">
      <pc:chgData name="Fanni Kelemen (2508276)" userId="S::2508276@student.uwtsd.ac.uk::c1ca93fc-3955-418e-b249-9f38673aa39d" providerId="AD" clId="Web-{865CE154-CBD1-FEFD-FB75-D1C31DA11A36}" dt="2025-11-19T15:34:08.801" v="59" actId="14100"/>
      <pc:docMkLst>
        <pc:docMk/>
      </pc:docMkLst>
      <pc:sldChg chg="addSp modSp mod setBg modClrScheme setClrOvrMap chgLayout">
        <pc:chgData name="Fanni Kelemen (2508276)" userId="S::2508276@student.uwtsd.ac.uk::c1ca93fc-3955-418e-b249-9f38673aa39d" providerId="AD" clId="Web-{865CE154-CBD1-FEFD-FB75-D1C31DA11A36}" dt="2025-11-19T15:34:08.801" v="59" actId="14100"/>
        <pc:sldMkLst>
          <pc:docMk/>
          <pc:sldMk cId="109857222" sldId="256"/>
        </pc:sldMkLst>
        <pc:spChg chg="mod">
          <ac:chgData name="Fanni Kelemen (2508276)" userId="S::2508276@student.uwtsd.ac.uk::c1ca93fc-3955-418e-b249-9f38673aa39d" providerId="AD" clId="Web-{865CE154-CBD1-FEFD-FB75-D1C31DA11A36}" dt="2025-11-19T15:33:33.566" v="5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anni Kelemen (2508276)" userId="S::2508276@student.uwtsd.ac.uk::c1ca93fc-3955-418e-b249-9f38673aa39d" providerId="AD" clId="Web-{865CE154-CBD1-FEFD-FB75-D1C31DA11A36}" dt="2025-11-19T15:34:08.801" v="59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Fanni Kelemen (2508276)" userId="S::2508276@student.uwtsd.ac.uk::c1ca93fc-3955-418e-b249-9f38673aa39d" providerId="AD" clId="Web-{865CE154-CBD1-FEFD-FB75-D1C31DA11A36}" dt="2025-11-19T15:25:47.681" v="0"/>
          <ac:spMkLst>
            <pc:docMk/>
            <pc:sldMk cId="109857222" sldId="256"/>
            <ac:spMk id="9" creationId="{19F9BF86-FE94-4517-B97D-026C7515E589}"/>
          </ac:spMkLst>
        </pc:spChg>
        <pc:spChg chg="add">
          <ac:chgData name="Fanni Kelemen (2508276)" userId="S::2508276@student.uwtsd.ac.uk::c1ca93fc-3955-418e-b249-9f38673aa39d" providerId="AD" clId="Web-{865CE154-CBD1-FEFD-FB75-D1C31DA11A36}" dt="2025-11-19T15:25:47.681" v="0"/>
          <ac:spMkLst>
            <pc:docMk/>
            <pc:sldMk cId="109857222" sldId="256"/>
            <ac:spMk id="11" creationId="{122AB34F-E75C-451A-8410-05B6C249E9D3}"/>
          </ac:spMkLst>
        </pc:spChg>
        <pc:picChg chg="add mod">
          <ac:chgData name="Fanni Kelemen (2508276)" userId="S::2508276@student.uwtsd.ac.uk::c1ca93fc-3955-418e-b249-9f38673aa39d" providerId="AD" clId="Web-{865CE154-CBD1-FEFD-FB75-D1C31DA11A36}" dt="2025-11-19T15:26:26.995" v="5" actId="1076"/>
          <ac:picMkLst>
            <pc:docMk/>
            <pc:sldMk cId="109857222" sldId="256"/>
            <ac:picMk id="5" creationId="{BD720026-D25B-F87C-4C9F-AD29B576050C}"/>
          </ac:picMkLst>
        </pc:picChg>
        <pc:cxnChg chg="add">
          <ac:chgData name="Fanni Kelemen (2508276)" userId="S::2508276@student.uwtsd.ac.uk::c1ca93fc-3955-418e-b249-9f38673aa39d" providerId="AD" clId="Web-{865CE154-CBD1-FEFD-FB75-D1C31DA11A36}" dt="2025-11-19T15:25:47.681" v="0"/>
          <ac:cxnSpMkLst>
            <pc:docMk/>
            <pc:sldMk cId="109857222" sldId="256"/>
            <ac:cxnSpMk id="13" creationId="{97CC2FE6-3AD0-4131-B4BC-1F4D65E25E13}"/>
          </ac:cxnSpMkLst>
        </pc:cxnChg>
      </pc:sldChg>
      <pc:sldMasterChg chg="add addSldLayout">
        <pc:chgData name="Fanni Kelemen (2508276)" userId="S::2508276@student.uwtsd.ac.uk::c1ca93fc-3955-418e-b249-9f38673aa39d" providerId="AD" clId="Web-{865CE154-CBD1-FEFD-FB75-D1C31DA11A36}" dt="2025-11-19T15:25:47.681" v="0"/>
        <pc:sldMasterMkLst>
          <pc:docMk/>
          <pc:sldMasterMk cId="3700609185" sldId="2147483672"/>
        </pc:sldMasterMkLst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3239937971" sldId="2147483673"/>
          </pc:sldLayoutMkLst>
        </pc:sldLayoutChg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2038138759" sldId="2147483674"/>
          </pc:sldLayoutMkLst>
        </pc:sldLayoutChg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3121676367" sldId="2147483675"/>
          </pc:sldLayoutMkLst>
        </pc:sldLayoutChg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201385281" sldId="2147483676"/>
          </pc:sldLayoutMkLst>
        </pc:sldLayoutChg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786986357" sldId="2147483677"/>
          </pc:sldLayoutMkLst>
        </pc:sldLayoutChg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2031374068" sldId="2147483678"/>
          </pc:sldLayoutMkLst>
        </pc:sldLayoutChg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1227169043" sldId="2147483679"/>
          </pc:sldLayoutMkLst>
        </pc:sldLayoutChg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3726138455" sldId="2147483680"/>
          </pc:sldLayoutMkLst>
        </pc:sldLayoutChg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2926583591" sldId="2147483681"/>
          </pc:sldLayoutMkLst>
        </pc:sldLayoutChg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711635942" sldId="2147483682"/>
          </pc:sldLayoutMkLst>
        </pc:sldLayoutChg>
        <pc:sldLayoutChg chg="add">
          <pc:chgData name="Fanni Kelemen (2508276)" userId="S::2508276@student.uwtsd.ac.uk::c1ca93fc-3955-418e-b249-9f38673aa39d" providerId="AD" clId="Web-{865CE154-CBD1-FEFD-FB75-D1C31DA11A36}" dt="2025-11-19T15:25:47.681" v="0"/>
          <pc:sldLayoutMkLst>
            <pc:docMk/>
            <pc:sldMasterMk cId="3700609185" sldId="2147483672"/>
            <pc:sldLayoutMk cId="2681401340" sldId="2147483683"/>
          </pc:sldLayoutMkLst>
        </pc:sldLayoutChg>
      </pc:sldMasterChg>
    </pc:docChg>
  </pc:docChgLst>
  <pc:docChgLst>
    <pc:chgData name="Fanni Kelemen (2508276)" userId="S::2508276@student.uwtsd.ac.uk::c1ca93fc-3955-418e-b249-9f38673aa39d" providerId="AD" clId="Web-{F866E0AC-E79A-F4D1-E8AB-52903AE13775}"/>
    <pc:docChg chg="addSld modSld sldOrd modMainMaster">
      <pc:chgData name="Fanni Kelemen (2508276)" userId="S::2508276@student.uwtsd.ac.uk::c1ca93fc-3955-418e-b249-9f38673aa39d" providerId="AD" clId="Web-{F866E0AC-E79A-F4D1-E8AB-52903AE13775}" dt="2025-11-25T19:07:59.271" v="230" actId="20577"/>
      <pc:docMkLst>
        <pc:docMk/>
      </pc:docMkLst>
      <pc:sldChg chg="delSp mod ord">
        <pc:chgData name="Fanni Kelemen (2508276)" userId="S::2508276@student.uwtsd.ac.uk::c1ca93fc-3955-418e-b249-9f38673aa39d" providerId="AD" clId="Web-{F866E0AC-E79A-F4D1-E8AB-52903AE13775}" dt="2025-11-25T17:29:43.038" v="36"/>
        <pc:sldMkLst>
          <pc:docMk/>
          <pc:sldMk cId="109857222" sldId="256"/>
        </pc:sldMkLst>
      </pc:sldChg>
      <pc:sldChg chg="addSp delSp modSp new mod setBg">
        <pc:chgData name="Fanni Kelemen (2508276)" userId="S::2508276@student.uwtsd.ac.uk::c1ca93fc-3955-418e-b249-9f38673aa39d" providerId="AD" clId="Web-{F866E0AC-E79A-F4D1-E8AB-52903AE13775}" dt="2025-11-25T17:50:35.822" v="89" actId="1076"/>
        <pc:sldMkLst>
          <pc:docMk/>
          <pc:sldMk cId="2030827511" sldId="257"/>
        </pc:sldMkLst>
        <pc:spChg chg="mod">
          <ac:chgData name="Fanni Kelemen (2508276)" userId="S::2508276@student.uwtsd.ac.uk::c1ca93fc-3955-418e-b249-9f38673aa39d" providerId="AD" clId="Web-{F866E0AC-E79A-F4D1-E8AB-52903AE13775}" dt="2025-11-25T17:46:34.905" v="63" actId="20577"/>
          <ac:spMkLst>
            <pc:docMk/>
            <pc:sldMk cId="2030827511" sldId="257"/>
            <ac:spMk id="2" creationId="{DF54115E-BAC2-E5EF-CEB7-C59F044DD598}"/>
          </ac:spMkLst>
        </pc:spChg>
        <pc:spChg chg="add del mod">
          <ac:chgData name="Fanni Kelemen (2508276)" userId="S::2508276@student.uwtsd.ac.uk::c1ca93fc-3955-418e-b249-9f38673aa39d" providerId="AD" clId="Web-{F866E0AC-E79A-F4D1-E8AB-52903AE13775}" dt="2025-11-25T17:50:35.822" v="89" actId="1076"/>
          <ac:spMkLst>
            <pc:docMk/>
            <pc:sldMk cId="2030827511" sldId="257"/>
            <ac:spMk id="3" creationId="{90800BD8-049D-17E6-90E0-293FC1FEBBAC}"/>
          </ac:spMkLst>
        </pc:spChg>
        <pc:spChg chg="add del">
          <ac:chgData name="Fanni Kelemen (2508276)" userId="S::2508276@student.uwtsd.ac.uk::c1ca93fc-3955-418e-b249-9f38673aa39d" providerId="AD" clId="Web-{F866E0AC-E79A-F4D1-E8AB-52903AE13775}" dt="2025-11-25T17:45:21.249" v="53"/>
          <ac:spMkLst>
            <pc:docMk/>
            <pc:sldMk cId="2030827511" sldId="257"/>
            <ac:spMk id="12" creationId="{DBDA151C-5770-45E4-AAFF-59E7F403866D}"/>
          </ac:spMkLst>
        </pc:spChg>
        <pc:cxnChg chg="add del">
          <ac:chgData name="Fanni Kelemen (2508276)" userId="S::2508276@student.uwtsd.ac.uk::c1ca93fc-3955-418e-b249-9f38673aa39d" providerId="AD" clId="Web-{F866E0AC-E79A-F4D1-E8AB-52903AE13775}" dt="2025-11-25T17:45:21.249" v="53"/>
          <ac:cxnSpMkLst>
            <pc:docMk/>
            <pc:sldMk cId="2030827511" sldId="257"/>
            <ac:cxnSpMk id="13" creationId="{10694E1F-471C-4340-BE4B-28F2BF7D7A91}"/>
          </ac:cxnSpMkLst>
        </pc:cxnChg>
      </pc:sldChg>
      <pc:sldChg chg="modSp new mod setBg">
        <pc:chgData name="Fanni Kelemen (2508276)" userId="S::2508276@student.uwtsd.ac.uk::c1ca93fc-3955-418e-b249-9f38673aa39d" providerId="AD" clId="Web-{F866E0AC-E79A-F4D1-E8AB-52903AE13775}" dt="2025-11-25T17:55:30.517" v="109" actId="20577"/>
        <pc:sldMkLst>
          <pc:docMk/>
          <pc:sldMk cId="395875090" sldId="258"/>
        </pc:sldMkLst>
        <pc:spChg chg="mod">
          <ac:chgData name="Fanni Kelemen (2508276)" userId="S::2508276@student.uwtsd.ac.uk::c1ca93fc-3955-418e-b249-9f38673aa39d" providerId="AD" clId="Web-{F866E0AC-E79A-F4D1-E8AB-52903AE13775}" dt="2025-11-25T17:55:30.517" v="109" actId="20577"/>
          <ac:spMkLst>
            <pc:docMk/>
            <pc:sldMk cId="395875090" sldId="258"/>
            <ac:spMk id="2" creationId="{A45FFC6D-338B-C6E0-483B-500925441D85}"/>
          </ac:spMkLst>
        </pc:spChg>
        <pc:spChg chg="mod">
          <ac:chgData name="Fanni Kelemen (2508276)" userId="S::2508276@student.uwtsd.ac.uk::c1ca93fc-3955-418e-b249-9f38673aa39d" providerId="AD" clId="Web-{F866E0AC-E79A-F4D1-E8AB-52903AE13775}" dt="2025-11-25T17:55:17.955" v="108" actId="20577"/>
          <ac:spMkLst>
            <pc:docMk/>
            <pc:sldMk cId="395875090" sldId="258"/>
            <ac:spMk id="3" creationId="{71F0CF0F-A273-C7BA-8D77-532EE2C4D807}"/>
          </ac:spMkLst>
        </pc:spChg>
      </pc:sldChg>
      <pc:sldChg chg="modSp new mod setBg">
        <pc:chgData name="Fanni Kelemen (2508276)" userId="S::2508276@student.uwtsd.ac.uk::c1ca93fc-3955-418e-b249-9f38673aa39d" providerId="AD" clId="Web-{F866E0AC-E79A-F4D1-E8AB-52903AE13775}" dt="2025-11-25T18:07:35.970" v="119" actId="20577"/>
        <pc:sldMkLst>
          <pc:docMk/>
          <pc:sldMk cId="1649845819" sldId="259"/>
        </pc:sldMkLst>
        <pc:spChg chg="mod">
          <ac:chgData name="Fanni Kelemen (2508276)" userId="S::2508276@student.uwtsd.ac.uk::c1ca93fc-3955-418e-b249-9f38673aa39d" providerId="AD" clId="Web-{F866E0AC-E79A-F4D1-E8AB-52903AE13775}" dt="2025-11-25T18:04:34.586" v="112" actId="20577"/>
          <ac:spMkLst>
            <pc:docMk/>
            <pc:sldMk cId="1649845819" sldId="259"/>
            <ac:spMk id="2" creationId="{7E709BAE-2712-4AAF-E10C-16A4773195C6}"/>
          </ac:spMkLst>
        </pc:spChg>
        <pc:spChg chg="mod">
          <ac:chgData name="Fanni Kelemen (2508276)" userId="S::2508276@student.uwtsd.ac.uk::c1ca93fc-3955-418e-b249-9f38673aa39d" providerId="AD" clId="Web-{F866E0AC-E79A-F4D1-E8AB-52903AE13775}" dt="2025-11-25T18:07:35.970" v="119" actId="20577"/>
          <ac:spMkLst>
            <pc:docMk/>
            <pc:sldMk cId="1649845819" sldId="259"/>
            <ac:spMk id="3" creationId="{7E60EAA6-62FF-B149-049F-140288587F0E}"/>
          </ac:spMkLst>
        </pc:spChg>
      </pc:sldChg>
      <pc:sldChg chg="modSp new mod setBg">
        <pc:chgData name="Fanni Kelemen (2508276)" userId="S::2508276@student.uwtsd.ac.uk::c1ca93fc-3955-418e-b249-9f38673aa39d" providerId="AD" clId="Web-{F866E0AC-E79A-F4D1-E8AB-52903AE13775}" dt="2025-11-25T18:53:30.249" v="196" actId="20577"/>
        <pc:sldMkLst>
          <pc:docMk/>
          <pc:sldMk cId="3987026694" sldId="260"/>
        </pc:sldMkLst>
        <pc:spChg chg="mod">
          <ac:chgData name="Fanni Kelemen (2508276)" userId="S::2508276@student.uwtsd.ac.uk::c1ca93fc-3955-418e-b249-9f38673aa39d" providerId="AD" clId="Web-{F866E0AC-E79A-F4D1-E8AB-52903AE13775}" dt="2025-11-25T18:53:30.249" v="196" actId="20577"/>
          <ac:spMkLst>
            <pc:docMk/>
            <pc:sldMk cId="3987026694" sldId="260"/>
            <ac:spMk id="2" creationId="{41D01A77-73A6-9DE5-F29B-CBBA3E5FBA9E}"/>
          </ac:spMkLst>
        </pc:spChg>
        <pc:spChg chg="mod">
          <ac:chgData name="Fanni Kelemen (2508276)" userId="S::2508276@student.uwtsd.ac.uk::c1ca93fc-3955-418e-b249-9f38673aa39d" providerId="AD" clId="Web-{F866E0AC-E79A-F4D1-E8AB-52903AE13775}" dt="2025-11-25T18:19:59.780" v="157" actId="20577"/>
          <ac:spMkLst>
            <pc:docMk/>
            <pc:sldMk cId="3987026694" sldId="260"/>
            <ac:spMk id="3" creationId="{55F4C40F-EC81-D75D-6BB1-E0DC2C726455}"/>
          </ac:spMkLst>
        </pc:spChg>
      </pc:sldChg>
      <pc:sldChg chg="modSp new mod setBg">
        <pc:chgData name="Fanni Kelemen (2508276)" userId="S::2508276@student.uwtsd.ac.uk::c1ca93fc-3955-418e-b249-9f38673aa39d" providerId="AD" clId="Web-{F866E0AC-E79A-F4D1-E8AB-52903AE13775}" dt="2025-11-25T18:26:11.372" v="170" actId="20577"/>
        <pc:sldMkLst>
          <pc:docMk/>
          <pc:sldMk cId="1522221754" sldId="261"/>
        </pc:sldMkLst>
        <pc:spChg chg="mod">
          <ac:chgData name="Fanni Kelemen (2508276)" userId="S::2508276@student.uwtsd.ac.uk::c1ca93fc-3955-418e-b249-9f38673aa39d" providerId="AD" clId="Web-{F866E0AC-E79A-F4D1-E8AB-52903AE13775}" dt="2025-11-25T18:24:44.775" v="159" actId="20577"/>
          <ac:spMkLst>
            <pc:docMk/>
            <pc:sldMk cId="1522221754" sldId="261"/>
            <ac:spMk id="2" creationId="{FBD63F4E-6916-EEA9-F694-253B9725F7FA}"/>
          </ac:spMkLst>
        </pc:spChg>
        <pc:spChg chg="mod">
          <ac:chgData name="Fanni Kelemen (2508276)" userId="S::2508276@student.uwtsd.ac.uk::c1ca93fc-3955-418e-b249-9f38673aa39d" providerId="AD" clId="Web-{F866E0AC-E79A-F4D1-E8AB-52903AE13775}" dt="2025-11-25T18:26:11.372" v="170" actId="20577"/>
          <ac:spMkLst>
            <pc:docMk/>
            <pc:sldMk cId="1522221754" sldId="261"/>
            <ac:spMk id="3" creationId="{9BE2A427-647E-6E8C-AC3E-E87CA4812ADB}"/>
          </ac:spMkLst>
        </pc:spChg>
      </pc:sldChg>
      <pc:sldChg chg="modSp new mod setBg">
        <pc:chgData name="Fanni Kelemen (2508276)" userId="S::2508276@student.uwtsd.ac.uk::c1ca93fc-3955-418e-b249-9f38673aa39d" providerId="AD" clId="Web-{F866E0AC-E79A-F4D1-E8AB-52903AE13775}" dt="2025-11-25T18:36:42.757" v="181" actId="20577"/>
        <pc:sldMkLst>
          <pc:docMk/>
          <pc:sldMk cId="121425775" sldId="262"/>
        </pc:sldMkLst>
        <pc:spChg chg="mod">
          <ac:chgData name="Fanni Kelemen (2508276)" userId="S::2508276@student.uwtsd.ac.uk::c1ca93fc-3955-418e-b249-9f38673aa39d" providerId="AD" clId="Web-{F866E0AC-E79A-F4D1-E8AB-52903AE13775}" dt="2025-11-25T18:35:10.740" v="172" actId="20577"/>
          <ac:spMkLst>
            <pc:docMk/>
            <pc:sldMk cId="121425775" sldId="262"/>
            <ac:spMk id="2" creationId="{A3E55B04-65BA-4F9B-F67C-BE13FA7F492C}"/>
          </ac:spMkLst>
        </pc:spChg>
        <pc:spChg chg="mod">
          <ac:chgData name="Fanni Kelemen (2508276)" userId="S::2508276@student.uwtsd.ac.uk::c1ca93fc-3955-418e-b249-9f38673aa39d" providerId="AD" clId="Web-{F866E0AC-E79A-F4D1-E8AB-52903AE13775}" dt="2025-11-25T18:36:42.757" v="181" actId="20577"/>
          <ac:spMkLst>
            <pc:docMk/>
            <pc:sldMk cId="121425775" sldId="262"/>
            <ac:spMk id="3" creationId="{EF8BEBE3-438C-455C-8031-EBA60F5F22F9}"/>
          </ac:spMkLst>
        </pc:spChg>
      </pc:sldChg>
      <pc:sldChg chg="modSp new mod setBg">
        <pc:chgData name="Fanni Kelemen (2508276)" userId="S::2508276@student.uwtsd.ac.uk::c1ca93fc-3955-418e-b249-9f38673aa39d" providerId="AD" clId="Web-{F866E0AC-E79A-F4D1-E8AB-52903AE13775}" dt="2025-11-25T18:43:17.958" v="195" actId="20577"/>
        <pc:sldMkLst>
          <pc:docMk/>
          <pc:sldMk cId="3796355876" sldId="263"/>
        </pc:sldMkLst>
        <pc:spChg chg="mod">
          <ac:chgData name="Fanni Kelemen (2508276)" userId="S::2508276@student.uwtsd.ac.uk::c1ca93fc-3955-418e-b249-9f38673aa39d" providerId="AD" clId="Web-{F866E0AC-E79A-F4D1-E8AB-52903AE13775}" dt="2025-11-25T18:42:06.580" v="183" actId="20577"/>
          <ac:spMkLst>
            <pc:docMk/>
            <pc:sldMk cId="3796355876" sldId="263"/>
            <ac:spMk id="2" creationId="{F5CC2A40-6144-38E4-D8A3-6EAA0DB03F35}"/>
          </ac:spMkLst>
        </pc:spChg>
        <pc:spChg chg="mod">
          <ac:chgData name="Fanni Kelemen (2508276)" userId="S::2508276@student.uwtsd.ac.uk::c1ca93fc-3955-418e-b249-9f38673aa39d" providerId="AD" clId="Web-{F866E0AC-E79A-F4D1-E8AB-52903AE13775}" dt="2025-11-25T18:43:17.958" v="195" actId="20577"/>
          <ac:spMkLst>
            <pc:docMk/>
            <pc:sldMk cId="3796355876" sldId="263"/>
            <ac:spMk id="3" creationId="{C2B3CD85-E991-FACB-B744-DE056BDD48C7}"/>
          </ac:spMkLst>
        </pc:spChg>
      </pc:sldChg>
      <pc:sldChg chg="modSp new mod setBg">
        <pc:chgData name="Fanni Kelemen (2508276)" userId="S::2508276@student.uwtsd.ac.uk::c1ca93fc-3955-418e-b249-9f38673aa39d" providerId="AD" clId="Web-{F866E0AC-E79A-F4D1-E8AB-52903AE13775}" dt="2025-11-25T18:57:39.865" v="200" actId="20577"/>
        <pc:sldMkLst>
          <pc:docMk/>
          <pc:sldMk cId="1678701419" sldId="264"/>
        </pc:sldMkLst>
        <pc:spChg chg="mod">
          <ac:chgData name="Fanni Kelemen (2508276)" userId="S::2508276@student.uwtsd.ac.uk::c1ca93fc-3955-418e-b249-9f38673aa39d" providerId="AD" clId="Web-{F866E0AC-E79A-F4D1-E8AB-52903AE13775}" dt="2025-11-25T18:57:39.865" v="200" actId="20577"/>
          <ac:spMkLst>
            <pc:docMk/>
            <pc:sldMk cId="1678701419" sldId="264"/>
            <ac:spMk id="2" creationId="{216D3AAE-74A2-E089-9249-34C66D2273FD}"/>
          </ac:spMkLst>
        </pc:spChg>
      </pc:sldChg>
      <pc:sldChg chg="modSp new mod setBg">
        <pc:chgData name="Fanni Kelemen (2508276)" userId="S::2508276@student.uwtsd.ac.uk::c1ca93fc-3955-418e-b249-9f38673aa39d" providerId="AD" clId="Web-{F866E0AC-E79A-F4D1-E8AB-52903AE13775}" dt="2025-11-25T19:05:17.112" v="216" actId="20577"/>
        <pc:sldMkLst>
          <pc:docMk/>
          <pc:sldMk cId="277955586" sldId="265"/>
        </pc:sldMkLst>
        <pc:spChg chg="mod">
          <ac:chgData name="Fanni Kelemen (2508276)" userId="S::2508276@student.uwtsd.ac.uk::c1ca93fc-3955-418e-b249-9f38673aa39d" providerId="AD" clId="Web-{F866E0AC-E79A-F4D1-E8AB-52903AE13775}" dt="2025-11-25T18:59:36.448" v="203" actId="20577"/>
          <ac:spMkLst>
            <pc:docMk/>
            <pc:sldMk cId="277955586" sldId="265"/>
            <ac:spMk id="2" creationId="{1C5D4FEA-1EF7-8D0B-0AC1-2A5B1DA543F7}"/>
          </ac:spMkLst>
        </pc:spChg>
        <pc:spChg chg="mod">
          <ac:chgData name="Fanni Kelemen (2508276)" userId="S::2508276@student.uwtsd.ac.uk::c1ca93fc-3955-418e-b249-9f38673aa39d" providerId="AD" clId="Web-{F866E0AC-E79A-F4D1-E8AB-52903AE13775}" dt="2025-11-25T19:05:17.112" v="216" actId="20577"/>
          <ac:spMkLst>
            <pc:docMk/>
            <pc:sldMk cId="277955586" sldId="265"/>
            <ac:spMk id="3" creationId="{71525380-11A9-8329-9AF2-B9D8E2FA6462}"/>
          </ac:spMkLst>
        </pc:spChg>
      </pc:sldChg>
      <pc:sldChg chg="modSp new mod setBg">
        <pc:chgData name="Fanni Kelemen (2508276)" userId="S::2508276@student.uwtsd.ac.uk::c1ca93fc-3955-418e-b249-9f38673aa39d" providerId="AD" clId="Web-{F866E0AC-E79A-F4D1-E8AB-52903AE13775}" dt="2025-11-25T19:07:59.271" v="230" actId="20577"/>
        <pc:sldMkLst>
          <pc:docMk/>
          <pc:sldMk cId="3246816315" sldId="266"/>
        </pc:sldMkLst>
        <pc:spChg chg="mod">
          <ac:chgData name="Fanni Kelemen (2508276)" userId="S::2508276@student.uwtsd.ac.uk::c1ca93fc-3955-418e-b249-9f38673aa39d" providerId="AD" clId="Web-{F866E0AC-E79A-F4D1-E8AB-52903AE13775}" dt="2025-11-25T19:06:45.536" v="222" actId="20577"/>
          <ac:spMkLst>
            <pc:docMk/>
            <pc:sldMk cId="3246816315" sldId="266"/>
            <ac:spMk id="2" creationId="{B18B129C-CF8D-7482-552A-D8D645D19937}"/>
          </ac:spMkLst>
        </pc:spChg>
        <pc:spChg chg="mod">
          <ac:chgData name="Fanni Kelemen (2508276)" userId="S::2508276@student.uwtsd.ac.uk::c1ca93fc-3955-418e-b249-9f38673aa39d" providerId="AD" clId="Web-{F866E0AC-E79A-F4D1-E8AB-52903AE13775}" dt="2025-11-25T19:07:59.271" v="230" actId="20577"/>
          <ac:spMkLst>
            <pc:docMk/>
            <pc:sldMk cId="3246816315" sldId="266"/>
            <ac:spMk id="3" creationId="{766CB0F1-6750-8CE9-835D-2D3957D54F90}"/>
          </ac:spMkLst>
        </pc:spChg>
      </pc:sldChg>
      <pc:sldMasterChg chg="mod setBg modSldLayout">
        <pc:chgData name="Fanni Kelemen (2508276)" userId="S::2508276@student.uwtsd.ac.uk::c1ca93fc-3955-418e-b249-9f38673aa39d" providerId="AD" clId="Web-{F866E0AC-E79A-F4D1-E8AB-52903AE13775}" dt="2025-11-25T17:29:43.038" v="36"/>
        <pc:sldMasterMkLst>
          <pc:docMk/>
          <pc:sldMasterMk cId="3700609185" sldId="2147483672"/>
        </pc:sldMasterMkLst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3239937971" sldId="2147483673"/>
          </pc:sldLayoutMkLst>
        </pc:sldLayoutChg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2038138759" sldId="2147483674"/>
          </pc:sldLayoutMkLst>
        </pc:sldLayoutChg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3121676367" sldId="2147483675"/>
          </pc:sldLayoutMkLst>
        </pc:sldLayoutChg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201385281" sldId="2147483676"/>
          </pc:sldLayoutMkLst>
        </pc:sldLayoutChg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786986357" sldId="2147483677"/>
          </pc:sldLayoutMkLst>
        </pc:sldLayoutChg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2031374068" sldId="2147483678"/>
          </pc:sldLayoutMkLst>
        </pc:sldLayoutChg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1227169043" sldId="2147483679"/>
          </pc:sldLayoutMkLst>
        </pc:sldLayoutChg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3726138455" sldId="2147483680"/>
          </pc:sldLayoutMkLst>
        </pc:sldLayoutChg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2926583591" sldId="2147483681"/>
          </pc:sldLayoutMkLst>
        </pc:sldLayoutChg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711635942" sldId="2147483682"/>
          </pc:sldLayoutMkLst>
        </pc:sldLayoutChg>
        <pc:sldLayoutChg chg="mod">
          <pc:chgData name="Fanni Kelemen (2508276)" userId="S::2508276@student.uwtsd.ac.uk::c1ca93fc-3955-418e-b249-9f38673aa39d" providerId="AD" clId="Web-{F866E0AC-E79A-F4D1-E8AB-52903AE13775}" dt="2025-11-25T17:29:43.038" v="36"/>
          <pc:sldLayoutMkLst>
            <pc:docMk/>
            <pc:sldMasterMk cId="3700609185" sldId="2147483672"/>
            <pc:sldLayoutMk cId="2681401340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937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138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1676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85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986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37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169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138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583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635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1401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0609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54115E-BAC2-E5EF-CEB7-C59F044DD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715" y="914400"/>
            <a:ext cx="9209579" cy="1974139"/>
          </a:xfrm>
        </p:spPr>
        <p:txBody>
          <a:bodyPr anchor="t">
            <a:noAutofit/>
          </a:bodyPr>
          <a:lstStyle/>
          <a:p>
            <a:r>
              <a:rPr lang="en-GB" sz="4400" b="0">
                <a:solidFill>
                  <a:schemeClr val="bg1"/>
                </a:solidFill>
                <a:latin typeface="Baskerville Old Face"/>
                <a:ea typeface="+mj-lt"/>
                <a:cs typeface="+mj-lt"/>
              </a:rPr>
              <a:t>Reflective Presentation Digital Skills for Personal and Professional Growth</a:t>
            </a:r>
            <a:endParaRPr lang="en-US" sz="4400">
              <a:solidFill>
                <a:schemeClr val="bg1"/>
              </a:solidFill>
              <a:latin typeface="Baskerville Old Fac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00BD8-049D-17E6-90E0-293FC1FEB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5443" y="3281980"/>
            <a:ext cx="6250031" cy="1712255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4000">
                <a:solidFill>
                  <a:schemeClr val="bg1"/>
                </a:solidFill>
                <a:latin typeface="Baskerville Old Face"/>
                <a:ea typeface="+mn-lt"/>
                <a:cs typeface="+mn-lt"/>
              </a:rPr>
              <a:t>Fanni Kelemen</a:t>
            </a:r>
            <a:endParaRPr lang="en-US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latin typeface="Baskerville Old Face"/>
                <a:ea typeface="+mn-lt"/>
                <a:cs typeface="+mn-lt"/>
              </a:rPr>
              <a:t>           UWTSD 2025</a:t>
            </a:r>
            <a:endParaRPr lang="en-GB" sz="16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4000">
              <a:solidFill>
                <a:schemeClr val="bg1"/>
              </a:solidFill>
              <a:latin typeface="Baskerville Old Face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0694E1F-471C-4340-BE4B-28F2BF7D7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278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0827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FFC6D-338B-C6E0-483B-500925441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latin typeface="Baskerville Old Face"/>
                <a:ea typeface="+mj-lt"/>
                <a:cs typeface="+mj-lt"/>
              </a:rPr>
              <a:t>Introduction: My Journey So Far</a:t>
            </a:r>
            <a:endParaRPr lang="en-US">
              <a:latin typeface="Baskerville Old Fac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0CF0F-A273-C7BA-8D77-532EE2C4D8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tx2"/>
                </a:solidFill>
                <a:latin typeface="Trebuchet MS"/>
                <a:ea typeface="+mn-lt"/>
                <a:cs typeface="+mn-lt"/>
              </a:rPr>
              <a:t>Starting university felt very new and sometimes overwhelming for me.</a:t>
            </a:r>
          </a:p>
          <a:p>
            <a:r>
              <a:rPr lang="en-GB">
                <a:solidFill>
                  <a:schemeClr val="tx2"/>
                </a:solidFill>
                <a:latin typeface="Trebuchet MS"/>
                <a:ea typeface="+mn-lt"/>
                <a:cs typeface="+mn-lt"/>
              </a:rPr>
              <a:t>I knew how to use basic digital tools, but I wasn’t confident with things like OneDrive, Word referencing, or Excel.</a:t>
            </a:r>
          </a:p>
          <a:p>
            <a:r>
              <a:rPr lang="en-GB">
                <a:solidFill>
                  <a:schemeClr val="tx2"/>
                </a:solidFill>
                <a:latin typeface="Trebuchet MS"/>
                <a:ea typeface="+mn-lt"/>
                <a:cs typeface="+mn-lt"/>
              </a:rPr>
              <a:t>During this module I learned many new digital skills that I am now using every single day.</a:t>
            </a:r>
          </a:p>
          <a:p>
            <a:r>
              <a:rPr lang="en-GB">
                <a:solidFill>
                  <a:schemeClr val="tx2"/>
                </a:solidFill>
                <a:latin typeface="Trebuchet MS"/>
                <a:ea typeface="+mn-lt"/>
                <a:cs typeface="+mn-lt"/>
              </a:rPr>
              <a:t>In this presentation I will reflect on what I’ve learned, how I have developed, and how these skills help me both in my studies and in my personal life.</a:t>
            </a:r>
            <a:endParaRPr lang="en-GB">
              <a:solidFill>
                <a:schemeClr val="tx2"/>
              </a:solidFill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95875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09BAE-2712-4AAF-E10C-16A477319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latin typeface="Baskerville Old Face"/>
                <a:ea typeface="+mj-lt"/>
                <a:cs typeface="+mj-lt"/>
              </a:rPr>
              <a:t>What the JISC Test Showed Me</a:t>
            </a:r>
            <a:endParaRPr lang="en-US">
              <a:latin typeface="Baskerville Old Face"/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0EAA6-62FF-B149-049F-140288587F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Trebuchet MS"/>
                <a:ea typeface="+mn-lt"/>
                <a:cs typeface="+mn-lt"/>
              </a:rPr>
              <a:t>The JISC test showed me which digital skills I am good at and which ones I need to improve.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It helped me understand myself better at the start of the module.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It also showed me that I needed more confidence with tools like Excel.</a:t>
            </a:r>
          </a:p>
        </p:txBody>
      </p:sp>
    </p:spTree>
    <p:extLst>
      <p:ext uri="{BB962C8B-B14F-4D97-AF65-F5344CB8AC3E}">
        <p14:creationId xmlns:p14="http://schemas.microsoft.com/office/powerpoint/2010/main" val="1649845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01A77-73A6-9DE5-F29B-CBBA3E5FB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0">
                <a:latin typeface="Trebuchet MS"/>
                <a:ea typeface="+mj-lt"/>
                <a:cs typeface="+mj-lt"/>
              </a:rPr>
              <a:t>Learning Excel</a:t>
            </a:r>
            <a:endParaRPr lang="en-US" sz="4400">
              <a:latin typeface="Trebuchet M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4C40F-EC81-D75D-6BB1-E0DC2C7264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Trebuchet MS"/>
                <a:ea typeface="+mn-lt"/>
                <a:cs typeface="+mn-lt"/>
              </a:rPr>
              <a:t>Before this module, I didn’t know anything about Excel because I never learned it before.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In class activities, I discovered that I actually enjoy using it.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found Excel very useful and interesting, especially once I understood how the formulas work.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learned a lot from one of the class activities where we had to calculate a company’s income and expenses.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That task helped me realise how Excel can be used in real life, and it made me feel much more confident.</a:t>
            </a:r>
            <a:endParaRPr lang="en-GB"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987026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63F4E-6916-EEA9-F694-253B9725F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latin typeface="Trebuchet MS"/>
                <a:ea typeface="+mj-lt"/>
                <a:cs typeface="+mj-lt"/>
              </a:rPr>
              <a:t>Reflection on the Excel Task </a:t>
            </a:r>
            <a:endParaRPr lang="en-US">
              <a:latin typeface="Trebuchet M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2A427-647E-6E8C-AC3E-E87CA4812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Trebuchet MS"/>
                <a:ea typeface="+mn-lt"/>
                <a:cs typeface="+mn-lt"/>
              </a:rPr>
              <a:t>Making the income and expenses table helped me understand Excel much better.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At first it looked difficult, but when I did it step by step, it became much easier.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learned how to set up a clear table, use simple formulas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It felt really good when all the numbers worked and matched correctly.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This task showed me that I can use Excel for my own monthly budget and also for my nail business in the future.</a:t>
            </a:r>
            <a:endParaRPr lang="en-GB"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522221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55B04-65BA-4F9B-F67C-BE13FA7F4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latin typeface="Trebuchet MS"/>
                <a:ea typeface="+mj-lt"/>
                <a:cs typeface="+mj-lt"/>
              </a:rPr>
              <a:t>Using Technology in Everyday Life</a:t>
            </a:r>
            <a:endParaRPr lang="en-US">
              <a:latin typeface="Trebuchet M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BEBE3-438C-455C-8031-EBA60F5F2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Trebuchet MS"/>
                <a:ea typeface="+mn-lt"/>
                <a:cs typeface="+mn-lt"/>
              </a:rPr>
              <a:t>I used Word, PowerPoint and OneDrive much more confidently during this module.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learned how to organise my files better and upload my work correctly.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also learned how to use the university systems, like Moodle and email, without getting lost.</a:t>
            </a:r>
          </a:p>
          <a:p>
            <a:r>
              <a:rPr lang="en-GB">
                <a:solidFill>
                  <a:schemeClr val="tx2"/>
                </a:solidFill>
                <a:latin typeface="Trebuchet MS"/>
                <a:ea typeface="+mn-lt"/>
                <a:cs typeface="+mn-lt"/>
              </a:rPr>
              <a:t>And now that my OneDrive is getting FULL of files, I realised that giving clear names to my files is VERY important!</a:t>
            </a:r>
            <a:endParaRPr lang="en-GB">
              <a:solidFill>
                <a:schemeClr val="tx2"/>
              </a:solidFill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21425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C2A40-6144-38E4-D8A3-6EAA0DB03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latin typeface="Trebuchet MS"/>
                <a:ea typeface="+mj-lt"/>
                <a:cs typeface="+mj-lt"/>
              </a:rPr>
              <a:t>My Personal Growth </a:t>
            </a:r>
            <a:endParaRPr lang="en-US">
              <a:latin typeface="Trebuchet M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3CD85-E991-FACB-B744-DE056BDD4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Trebuchet MS"/>
                <a:ea typeface="+mn-lt"/>
                <a:cs typeface="+mn-lt"/>
              </a:rPr>
              <a:t>I became much more confident with digital tools during this module.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don’t feel lost anymore when using Word, PowerPoint, OneDrive or Moodle.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became more organised and better at managing my work.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learned more about the online world, like how to protect my personal data.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also learned that information online is not always reliable and I need to check my sources.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Overall, I feel proud of how much I have improved since the start.</a:t>
            </a:r>
            <a:endParaRPr lang="en-GB"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796355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D3AAE-74A2-E089-9249-34C66D227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LinkedIn 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30D6D-74B0-D7ED-D574-2111F08EC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Trebuchet MS"/>
                <a:ea typeface="+mn-lt"/>
                <a:cs typeface="+mn-lt"/>
              </a:rPr>
              <a:t>The LinkedIn course showed me that LinkedIn is very different from Facebook or Instagram. It is a professional platform, so you should not post jokes or personal photos there.</a:t>
            </a:r>
          </a:p>
          <a:p>
            <a:r>
              <a:rPr lang="en-GB" dirty="0">
                <a:latin typeface="Trebuchet MS"/>
                <a:ea typeface="+mn-lt"/>
                <a:cs typeface="+mn-lt"/>
              </a:rPr>
              <a:t>I completed several long LinkedIn Learning courses, where I watched teaching videos and did quizzes. From these I learned many new things in Word, PowerPoint and Excel, and these lessons helped me understand how to use these programs much better.</a:t>
            </a:r>
          </a:p>
          <a:p>
            <a:r>
              <a:rPr lang="en-GB" dirty="0">
                <a:latin typeface="Trebuchet MS"/>
                <a:ea typeface="+mn-lt"/>
                <a:cs typeface="+mn-lt"/>
              </a:rPr>
              <a:t>Overall, these courses helped me improve my digital skills and feel more confident using these programs for university and future jobs.</a:t>
            </a:r>
            <a:endParaRPr lang="en-GB"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678701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D4FEA-1EF7-8D0B-0AC1-2A5B1DA54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>
                <a:latin typeface="Trebuchet MS"/>
                <a:ea typeface="+mj-lt"/>
                <a:cs typeface="+mj-lt"/>
              </a:rPr>
              <a:t>Future Development</a:t>
            </a:r>
            <a:r>
              <a:rPr lang="en-GB" b="0">
                <a:ea typeface="+mj-lt"/>
                <a:cs typeface="+mj-lt"/>
              </a:rPr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25380-11A9-8329-9AF2-B9D8E2FA6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latin typeface="Trebuchet MS"/>
                <a:ea typeface="+mn-lt"/>
                <a:cs typeface="+mn-lt"/>
              </a:rPr>
              <a:t>I want to keep improving my Excel skills and learn more formulas.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want to get better at designing PowerPoints so my presentations look more professional.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want to continue practising the tools we used in this module, like Word, PowerPoint and OneDrive.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also want to explore more Office 365 apps, because there are many useful tools, like the one I used to make my questionnaire (Microsoft Forms).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also want my English skills to improve even more, so I can communicate more confidently.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plan to use all these skills in my studies, daily life, and in my nail business.</a:t>
            </a:r>
          </a:p>
        </p:txBody>
      </p:sp>
    </p:spTree>
    <p:extLst>
      <p:ext uri="{BB962C8B-B14F-4D97-AF65-F5344CB8AC3E}">
        <p14:creationId xmlns:p14="http://schemas.microsoft.com/office/powerpoint/2010/main" val="277955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B129C-CF8D-7482-552A-D8D645D19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Trebuchet MS"/>
              </a:rPr>
              <a:t>Summary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CB0F1-6750-8CE9-835D-2D3957D54F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Trebuchet MS"/>
                <a:ea typeface="+mn-lt"/>
                <a:cs typeface="+mn-lt"/>
              </a:rPr>
              <a:t>I feel much more confident using digital tools now.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understand things more clearly and I can work more independently.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I learned new skills that I can use in my studies, daily life and my nail business.</a:t>
            </a:r>
          </a:p>
          <a:p>
            <a:r>
              <a:rPr lang="en-GB">
                <a:latin typeface="Trebuchet MS"/>
                <a:ea typeface="+mn-lt"/>
                <a:cs typeface="+mn-lt"/>
              </a:rPr>
              <a:t>Overall, I am proud of my progress and I am excited to keep learning.</a:t>
            </a:r>
          </a:p>
        </p:txBody>
      </p:sp>
    </p:spTree>
    <p:extLst>
      <p:ext uri="{BB962C8B-B14F-4D97-AF65-F5344CB8AC3E}">
        <p14:creationId xmlns:p14="http://schemas.microsoft.com/office/powerpoint/2010/main" val="3246816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22AB34F-E75C-451A-8410-05B6C249E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09531" y="914400"/>
            <a:ext cx="4103406" cy="3427867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Thanks for listening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84607" y="4812378"/>
            <a:ext cx="4987075" cy="2043137"/>
          </a:xfrm>
        </p:spPr>
        <p:txBody>
          <a:bodyPr anchor="t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 Feedback questionnaire</a:t>
            </a:r>
            <a:r>
              <a:rPr lang="en-US">
                <a:solidFill>
                  <a:srgbClr val="FFFFFF"/>
                </a:solidFill>
              </a:rPr>
              <a:t>: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 </a:t>
            </a:r>
            <a:r>
              <a:rPr lang="en-US" b="0">
                <a:solidFill>
                  <a:srgbClr val="FFFFFF"/>
                </a:solidFill>
                <a:ea typeface="+mn-lt"/>
                <a:cs typeface="+mn-lt"/>
              </a:rPr>
              <a:t>https://forms.office.com/e/jX6PyKsgbQ?origin=lprLink</a:t>
            </a:r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8375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qr code with a black and white background&#10;&#10;AI-generated content may be incorrect.">
            <a:extLst>
              <a:ext uri="{FF2B5EF4-FFF2-40B4-BE49-F238E27FC236}">
                <a16:creationId xmlns:a16="http://schemas.microsoft.com/office/drawing/2014/main" id="{BD720026-D25B-F87C-4C9F-AD29B5760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3506" y="1478096"/>
            <a:ext cx="3424410" cy="3103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DashVTI</vt:lpstr>
      <vt:lpstr>Reflective Presentation Digital Skills for Personal and Professional Growth</vt:lpstr>
      <vt:lpstr>Introduction: My Journey So Far</vt:lpstr>
      <vt:lpstr>What the JISC Test Showed Me</vt:lpstr>
      <vt:lpstr>Learning Excel</vt:lpstr>
      <vt:lpstr>Reflection on the Excel Task </vt:lpstr>
      <vt:lpstr>Using Technology in Everyday Life</vt:lpstr>
      <vt:lpstr>My Personal Growth </vt:lpstr>
      <vt:lpstr>LinkedIn Learning</vt:lpstr>
      <vt:lpstr>Future Development </vt:lpstr>
      <vt:lpstr>Summary </vt:lpstr>
      <vt:lpstr>Thanks for 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15</cp:revision>
  <dcterms:created xsi:type="dcterms:W3CDTF">2025-11-19T15:25:33Z</dcterms:created>
  <dcterms:modified xsi:type="dcterms:W3CDTF">2025-11-30T20:52:50Z</dcterms:modified>
</cp:coreProperties>
</file>