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73" r:id="rId1"/>
  </p:sldMasterIdLst>
  <p:sldIdLst>
    <p:sldId id="256" r:id="rId2"/>
    <p:sldId id="258" r:id="rId3"/>
    <p:sldId id="257" r:id="rId4"/>
    <p:sldId id="263" r:id="rId5"/>
    <p:sldId id="262" r:id="rId6"/>
    <p:sldId id="259" r:id="rId7"/>
    <p:sldId id="260" r:id="rId8"/>
    <p:sldId id="261" r:id="rId9"/>
    <p:sldId id="264" r:id="rId10"/>
    <p:sldId id="265"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42"/>
    <p:restoredTop sz="94658"/>
  </p:normalViewPr>
  <p:slideViewPr>
    <p:cSldViewPr snapToGrid="0">
      <p:cViewPr varScale="1">
        <p:scale>
          <a:sx n="120" d="100"/>
          <a:sy n="120" d="100"/>
        </p:scale>
        <p:origin x="360" y="1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diagrams/_rels/data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5" Type="http://schemas.openxmlformats.org/officeDocument/2006/relationships/image" Target="../media/image10.png"/><Relationship Id="rId4" Type="http://schemas.openxmlformats.org/officeDocument/2006/relationships/image" Target="../media/image9.svg"/></Relationships>
</file>

<file path=ppt/diagrams/_rels/drawing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5" Type="http://schemas.openxmlformats.org/officeDocument/2006/relationships/image" Target="../media/image10.png"/><Relationship Id="rId4" Type="http://schemas.openxmlformats.org/officeDocument/2006/relationships/image" Target="../media/image9.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BF1C2C6-B0B7-4FBE-B63F-7A70D8CE89A8}"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DA074334-46EB-418F-85D3-D49F2011AF56}">
      <dgm:prSet/>
      <dgm:spPr/>
      <dgm:t>
        <a:bodyPr/>
        <a:lstStyle/>
        <a:p>
          <a:r>
            <a:rPr lang="en-GB" dirty="0"/>
            <a:t>The ability to present ourselves and our ideas is vital to being effective. understanding how people work in teams is essential to help these to be as high performing as possible.</a:t>
          </a:r>
          <a:endParaRPr lang="en-US" dirty="0"/>
        </a:p>
      </dgm:t>
    </dgm:pt>
    <dgm:pt modelId="{AD36160D-35C3-48A1-BDE8-E5D9FFF8D549}" type="parTrans" cxnId="{ECA0091A-641C-48F9-AB6E-CF3414C3C662}">
      <dgm:prSet/>
      <dgm:spPr/>
      <dgm:t>
        <a:bodyPr/>
        <a:lstStyle/>
        <a:p>
          <a:endParaRPr lang="en-US"/>
        </a:p>
      </dgm:t>
    </dgm:pt>
    <dgm:pt modelId="{27161162-4884-4A49-BE3D-DB66FF89347A}" type="sibTrans" cxnId="{ECA0091A-641C-48F9-AB6E-CF3414C3C662}">
      <dgm:prSet/>
      <dgm:spPr/>
      <dgm:t>
        <a:bodyPr/>
        <a:lstStyle/>
        <a:p>
          <a:endParaRPr lang="en-US"/>
        </a:p>
      </dgm:t>
    </dgm:pt>
    <dgm:pt modelId="{CC23C7CE-EF20-4C23-A5D3-EBC346EE0756}">
      <dgm:prSet/>
      <dgm:spPr/>
      <dgm:t>
        <a:bodyPr/>
        <a:lstStyle/>
        <a:p>
          <a:r>
            <a:rPr lang="en-GB"/>
            <a:t>Create a group of 4-5 people who you will work with to develop and deliver a group presentation.</a:t>
          </a:r>
          <a:endParaRPr lang="en-US"/>
        </a:p>
      </dgm:t>
    </dgm:pt>
    <dgm:pt modelId="{4C9345BC-FE46-4322-9C70-25578F37E0D6}" type="parTrans" cxnId="{B40CC0C0-7062-491C-B547-03D3B3303F92}">
      <dgm:prSet/>
      <dgm:spPr/>
      <dgm:t>
        <a:bodyPr/>
        <a:lstStyle/>
        <a:p>
          <a:endParaRPr lang="en-US"/>
        </a:p>
      </dgm:t>
    </dgm:pt>
    <dgm:pt modelId="{757C29E6-B67E-481C-91DB-D166CFCDDCCE}" type="sibTrans" cxnId="{B40CC0C0-7062-491C-B547-03D3B3303F92}">
      <dgm:prSet/>
      <dgm:spPr/>
      <dgm:t>
        <a:bodyPr/>
        <a:lstStyle/>
        <a:p>
          <a:endParaRPr lang="en-US"/>
        </a:p>
      </dgm:t>
    </dgm:pt>
    <dgm:pt modelId="{D3F7F524-B6A7-44E5-B3C0-7DF0B16070BB}">
      <dgm:prSet/>
      <dgm:spPr/>
      <dgm:t>
        <a:bodyPr/>
        <a:lstStyle/>
        <a:p>
          <a:r>
            <a:rPr lang="en-GB"/>
            <a:t>Build your group into a team (using your reflections to help you to write Task 1).</a:t>
          </a:r>
          <a:endParaRPr lang="en-US"/>
        </a:p>
      </dgm:t>
    </dgm:pt>
    <dgm:pt modelId="{272F58B1-96B1-47E8-B3CC-8D2AA69DD222}" type="parTrans" cxnId="{3BBE324E-06AE-45E0-80FC-EC6002679C08}">
      <dgm:prSet/>
      <dgm:spPr/>
      <dgm:t>
        <a:bodyPr/>
        <a:lstStyle/>
        <a:p>
          <a:endParaRPr lang="en-US"/>
        </a:p>
      </dgm:t>
    </dgm:pt>
    <dgm:pt modelId="{97339A24-BD2C-403E-B023-DB9AA78BC4FC}" type="sibTrans" cxnId="{3BBE324E-06AE-45E0-80FC-EC6002679C08}">
      <dgm:prSet/>
      <dgm:spPr/>
      <dgm:t>
        <a:bodyPr/>
        <a:lstStyle/>
        <a:p>
          <a:endParaRPr lang="en-US"/>
        </a:p>
      </dgm:t>
    </dgm:pt>
    <dgm:pt modelId="{F639B4ED-3522-46DE-B60B-05EC7410A2DF}">
      <dgm:prSet/>
      <dgm:spPr/>
      <dgm:t>
        <a:bodyPr/>
        <a:lstStyle/>
        <a:p>
          <a:r>
            <a:rPr lang="en-GB"/>
            <a:t>Develop a team presentation that you will deliver to the rest of the module participants entitled “What we have learnt about effective teams?”</a:t>
          </a:r>
          <a:endParaRPr lang="en-US"/>
        </a:p>
      </dgm:t>
    </dgm:pt>
    <dgm:pt modelId="{0DABCA74-7814-4B77-86B8-A6BC14DBE8C0}" type="parTrans" cxnId="{8CD3C6B2-50E9-4074-B412-8952A319DC93}">
      <dgm:prSet/>
      <dgm:spPr/>
      <dgm:t>
        <a:bodyPr/>
        <a:lstStyle/>
        <a:p>
          <a:endParaRPr lang="en-US"/>
        </a:p>
      </dgm:t>
    </dgm:pt>
    <dgm:pt modelId="{4C4900C5-3373-4805-A17F-C4067103D9F7}" type="sibTrans" cxnId="{8CD3C6B2-50E9-4074-B412-8952A319DC93}">
      <dgm:prSet/>
      <dgm:spPr/>
      <dgm:t>
        <a:bodyPr/>
        <a:lstStyle/>
        <a:p>
          <a:endParaRPr lang="en-US"/>
        </a:p>
      </dgm:t>
    </dgm:pt>
    <dgm:pt modelId="{D9021668-6D47-6D4A-A9B5-628C268958C7}" type="pres">
      <dgm:prSet presAssocID="{1BF1C2C6-B0B7-4FBE-B63F-7A70D8CE89A8}" presName="hierChild1" presStyleCnt="0">
        <dgm:presLayoutVars>
          <dgm:chPref val="1"/>
          <dgm:dir/>
          <dgm:animOne val="branch"/>
          <dgm:animLvl val="lvl"/>
          <dgm:resizeHandles/>
        </dgm:presLayoutVars>
      </dgm:prSet>
      <dgm:spPr/>
    </dgm:pt>
    <dgm:pt modelId="{104F809E-D2B0-7243-B983-712682F7531C}" type="pres">
      <dgm:prSet presAssocID="{DA074334-46EB-418F-85D3-D49F2011AF56}" presName="hierRoot1" presStyleCnt="0"/>
      <dgm:spPr/>
    </dgm:pt>
    <dgm:pt modelId="{30AA77C3-F799-6543-AC42-2A1D8D572BE3}" type="pres">
      <dgm:prSet presAssocID="{DA074334-46EB-418F-85D3-D49F2011AF56}" presName="composite" presStyleCnt="0"/>
      <dgm:spPr/>
    </dgm:pt>
    <dgm:pt modelId="{731F3297-7F82-9A43-9092-07EFAB2DB725}" type="pres">
      <dgm:prSet presAssocID="{DA074334-46EB-418F-85D3-D49F2011AF56}" presName="background" presStyleLbl="node0" presStyleIdx="0" presStyleCnt="4"/>
      <dgm:spPr/>
    </dgm:pt>
    <dgm:pt modelId="{1F1FEC1F-659A-B440-A203-9B2E7E88AE95}" type="pres">
      <dgm:prSet presAssocID="{DA074334-46EB-418F-85D3-D49F2011AF56}" presName="text" presStyleLbl="fgAcc0" presStyleIdx="0" presStyleCnt="4">
        <dgm:presLayoutVars>
          <dgm:chPref val="3"/>
        </dgm:presLayoutVars>
      </dgm:prSet>
      <dgm:spPr/>
    </dgm:pt>
    <dgm:pt modelId="{0D4DD24D-E63F-E848-88D0-DDC4A0B40B71}" type="pres">
      <dgm:prSet presAssocID="{DA074334-46EB-418F-85D3-D49F2011AF56}" presName="hierChild2" presStyleCnt="0"/>
      <dgm:spPr/>
    </dgm:pt>
    <dgm:pt modelId="{AF43C39B-E5A7-FF41-A58F-6B9895740E0D}" type="pres">
      <dgm:prSet presAssocID="{CC23C7CE-EF20-4C23-A5D3-EBC346EE0756}" presName="hierRoot1" presStyleCnt="0"/>
      <dgm:spPr/>
    </dgm:pt>
    <dgm:pt modelId="{9D628A49-15B8-E74A-B91A-8AB5844AD940}" type="pres">
      <dgm:prSet presAssocID="{CC23C7CE-EF20-4C23-A5D3-EBC346EE0756}" presName="composite" presStyleCnt="0"/>
      <dgm:spPr/>
    </dgm:pt>
    <dgm:pt modelId="{E3552AC5-D6BD-5249-AF51-F17DBAFB632D}" type="pres">
      <dgm:prSet presAssocID="{CC23C7CE-EF20-4C23-A5D3-EBC346EE0756}" presName="background" presStyleLbl="node0" presStyleIdx="1" presStyleCnt="4"/>
      <dgm:spPr/>
    </dgm:pt>
    <dgm:pt modelId="{7BB36A4B-C83C-DF42-BE09-2B4A74954900}" type="pres">
      <dgm:prSet presAssocID="{CC23C7CE-EF20-4C23-A5D3-EBC346EE0756}" presName="text" presStyleLbl="fgAcc0" presStyleIdx="1" presStyleCnt="4">
        <dgm:presLayoutVars>
          <dgm:chPref val="3"/>
        </dgm:presLayoutVars>
      </dgm:prSet>
      <dgm:spPr/>
    </dgm:pt>
    <dgm:pt modelId="{EFA5EF40-5ED8-A949-87BC-C3E00BC111E8}" type="pres">
      <dgm:prSet presAssocID="{CC23C7CE-EF20-4C23-A5D3-EBC346EE0756}" presName="hierChild2" presStyleCnt="0"/>
      <dgm:spPr/>
    </dgm:pt>
    <dgm:pt modelId="{F198985D-7932-314F-B2AE-7DD414ABD719}" type="pres">
      <dgm:prSet presAssocID="{D3F7F524-B6A7-44E5-B3C0-7DF0B16070BB}" presName="hierRoot1" presStyleCnt="0"/>
      <dgm:spPr/>
    </dgm:pt>
    <dgm:pt modelId="{48D09E05-CBF5-0342-A02A-4843F42A1F41}" type="pres">
      <dgm:prSet presAssocID="{D3F7F524-B6A7-44E5-B3C0-7DF0B16070BB}" presName="composite" presStyleCnt="0"/>
      <dgm:spPr/>
    </dgm:pt>
    <dgm:pt modelId="{4126BEAD-8857-D747-B8F6-1BC338D10DDA}" type="pres">
      <dgm:prSet presAssocID="{D3F7F524-B6A7-44E5-B3C0-7DF0B16070BB}" presName="background" presStyleLbl="node0" presStyleIdx="2" presStyleCnt="4"/>
      <dgm:spPr/>
    </dgm:pt>
    <dgm:pt modelId="{33722A75-BDB4-3946-B718-A091D4774E3E}" type="pres">
      <dgm:prSet presAssocID="{D3F7F524-B6A7-44E5-B3C0-7DF0B16070BB}" presName="text" presStyleLbl="fgAcc0" presStyleIdx="2" presStyleCnt="4">
        <dgm:presLayoutVars>
          <dgm:chPref val="3"/>
        </dgm:presLayoutVars>
      </dgm:prSet>
      <dgm:spPr/>
    </dgm:pt>
    <dgm:pt modelId="{33ABCEF8-DEC6-8843-9F24-876E63598E21}" type="pres">
      <dgm:prSet presAssocID="{D3F7F524-B6A7-44E5-B3C0-7DF0B16070BB}" presName="hierChild2" presStyleCnt="0"/>
      <dgm:spPr/>
    </dgm:pt>
    <dgm:pt modelId="{BA978393-C32B-B64B-8865-CA7E1F29E4C6}" type="pres">
      <dgm:prSet presAssocID="{F639B4ED-3522-46DE-B60B-05EC7410A2DF}" presName="hierRoot1" presStyleCnt="0"/>
      <dgm:spPr/>
    </dgm:pt>
    <dgm:pt modelId="{D2FF6D88-98C9-8545-AE68-0E1DCE2B0926}" type="pres">
      <dgm:prSet presAssocID="{F639B4ED-3522-46DE-B60B-05EC7410A2DF}" presName="composite" presStyleCnt="0"/>
      <dgm:spPr/>
    </dgm:pt>
    <dgm:pt modelId="{FB52A09B-95A5-2B41-B64D-FE8A7AC029C2}" type="pres">
      <dgm:prSet presAssocID="{F639B4ED-3522-46DE-B60B-05EC7410A2DF}" presName="background" presStyleLbl="node0" presStyleIdx="3" presStyleCnt="4"/>
      <dgm:spPr/>
    </dgm:pt>
    <dgm:pt modelId="{84B64673-130B-0A42-8BA2-33CB63F92138}" type="pres">
      <dgm:prSet presAssocID="{F639B4ED-3522-46DE-B60B-05EC7410A2DF}" presName="text" presStyleLbl="fgAcc0" presStyleIdx="3" presStyleCnt="4">
        <dgm:presLayoutVars>
          <dgm:chPref val="3"/>
        </dgm:presLayoutVars>
      </dgm:prSet>
      <dgm:spPr/>
    </dgm:pt>
    <dgm:pt modelId="{7A507155-A610-004C-95BD-98D8802DE118}" type="pres">
      <dgm:prSet presAssocID="{F639B4ED-3522-46DE-B60B-05EC7410A2DF}" presName="hierChild2" presStyleCnt="0"/>
      <dgm:spPr/>
    </dgm:pt>
  </dgm:ptLst>
  <dgm:cxnLst>
    <dgm:cxn modelId="{121F2103-B001-B64F-A8C2-B39DC29899A3}" type="presOf" srcId="{D3F7F524-B6A7-44E5-B3C0-7DF0B16070BB}" destId="{33722A75-BDB4-3946-B718-A091D4774E3E}" srcOrd="0" destOrd="0" presId="urn:microsoft.com/office/officeart/2005/8/layout/hierarchy1"/>
    <dgm:cxn modelId="{ECA0091A-641C-48F9-AB6E-CF3414C3C662}" srcId="{1BF1C2C6-B0B7-4FBE-B63F-7A70D8CE89A8}" destId="{DA074334-46EB-418F-85D3-D49F2011AF56}" srcOrd="0" destOrd="0" parTransId="{AD36160D-35C3-48A1-BDE8-E5D9FFF8D549}" sibTransId="{27161162-4884-4A49-BE3D-DB66FF89347A}"/>
    <dgm:cxn modelId="{3BBE324E-06AE-45E0-80FC-EC6002679C08}" srcId="{1BF1C2C6-B0B7-4FBE-B63F-7A70D8CE89A8}" destId="{D3F7F524-B6A7-44E5-B3C0-7DF0B16070BB}" srcOrd="2" destOrd="0" parTransId="{272F58B1-96B1-47E8-B3CC-8D2AA69DD222}" sibTransId="{97339A24-BD2C-403E-B023-DB9AA78BC4FC}"/>
    <dgm:cxn modelId="{F88D0D77-3E67-6547-A178-E11FD5010DBB}" type="presOf" srcId="{1BF1C2C6-B0B7-4FBE-B63F-7A70D8CE89A8}" destId="{D9021668-6D47-6D4A-A9B5-628C268958C7}" srcOrd="0" destOrd="0" presId="urn:microsoft.com/office/officeart/2005/8/layout/hierarchy1"/>
    <dgm:cxn modelId="{BAD268AB-8D18-7643-BE92-C981A1F91DC4}" type="presOf" srcId="{F639B4ED-3522-46DE-B60B-05EC7410A2DF}" destId="{84B64673-130B-0A42-8BA2-33CB63F92138}" srcOrd="0" destOrd="0" presId="urn:microsoft.com/office/officeart/2005/8/layout/hierarchy1"/>
    <dgm:cxn modelId="{8CD3C6B2-50E9-4074-B412-8952A319DC93}" srcId="{1BF1C2C6-B0B7-4FBE-B63F-7A70D8CE89A8}" destId="{F639B4ED-3522-46DE-B60B-05EC7410A2DF}" srcOrd="3" destOrd="0" parTransId="{0DABCA74-7814-4B77-86B8-A6BC14DBE8C0}" sibTransId="{4C4900C5-3373-4805-A17F-C4067103D9F7}"/>
    <dgm:cxn modelId="{B40CC0C0-7062-491C-B547-03D3B3303F92}" srcId="{1BF1C2C6-B0B7-4FBE-B63F-7A70D8CE89A8}" destId="{CC23C7CE-EF20-4C23-A5D3-EBC346EE0756}" srcOrd="1" destOrd="0" parTransId="{4C9345BC-FE46-4322-9C70-25578F37E0D6}" sibTransId="{757C29E6-B67E-481C-91DB-D166CFCDDCCE}"/>
    <dgm:cxn modelId="{B06A6BEE-FC76-7B4D-9F1A-9FDE82BA9490}" type="presOf" srcId="{DA074334-46EB-418F-85D3-D49F2011AF56}" destId="{1F1FEC1F-659A-B440-A203-9B2E7E88AE95}" srcOrd="0" destOrd="0" presId="urn:microsoft.com/office/officeart/2005/8/layout/hierarchy1"/>
    <dgm:cxn modelId="{AB7C41F2-FF27-3344-8D97-FF62024646C4}" type="presOf" srcId="{CC23C7CE-EF20-4C23-A5D3-EBC346EE0756}" destId="{7BB36A4B-C83C-DF42-BE09-2B4A74954900}" srcOrd="0" destOrd="0" presId="urn:microsoft.com/office/officeart/2005/8/layout/hierarchy1"/>
    <dgm:cxn modelId="{1AE4DABE-8BDD-2E47-8558-00AC83155177}" type="presParOf" srcId="{D9021668-6D47-6D4A-A9B5-628C268958C7}" destId="{104F809E-D2B0-7243-B983-712682F7531C}" srcOrd="0" destOrd="0" presId="urn:microsoft.com/office/officeart/2005/8/layout/hierarchy1"/>
    <dgm:cxn modelId="{895BE1B8-6797-F941-A349-91B56309F2CA}" type="presParOf" srcId="{104F809E-D2B0-7243-B983-712682F7531C}" destId="{30AA77C3-F799-6543-AC42-2A1D8D572BE3}" srcOrd="0" destOrd="0" presId="urn:microsoft.com/office/officeart/2005/8/layout/hierarchy1"/>
    <dgm:cxn modelId="{6F8FE4CD-6225-6743-A289-DCEF5A4CF0C8}" type="presParOf" srcId="{30AA77C3-F799-6543-AC42-2A1D8D572BE3}" destId="{731F3297-7F82-9A43-9092-07EFAB2DB725}" srcOrd="0" destOrd="0" presId="urn:microsoft.com/office/officeart/2005/8/layout/hierarchy1"/>
    <dgm:cxn modelId="{764B6CF6-FA2B-C844-B5C7-ED83F934E4E7}" type="presParOf" srcId="{30AA77C3-F799-6543-AC42-2A1D8D572BE3}" destId="{1F1FEC1F-659A-B440-A203-9B2E7E88AE95}" srcOrd="1" destOrd="0" presId="urn:microsoft.com/office/officeart/2005/8/layout/hierarchy1"/>
    <dgm:cxn modelId="{39670C3E-BA0A-4949-8EAA-60D5C8FC4684}" type="presParOf" srcId="{104F809E-D2B0-7243-B983-712682F7531C}" destId="{0D4DD24D-E63F-E848-88D0-DDC4A0B40B71}" srcOrd="1" destOrd="0" presId="urn:microsoft.com/office/officeart/2005/8/layout/hierarchy1"/>
    <dgm:cxn modelId="{C23BBF60-54A4-2547-AF95-5E1BA15FF103}" type="presParOf" srcId="{D9021668-6D47-6D4A-A9B5-628C268958C7}" destId="{AF43C39B-E5A7-FF41-A58F-6B9895740E0D}" srcOrd="1" destOrd="0" presId="urn:microsoft.com/office/officeart/2005/8/layout/hierarchy1"/>
    <dgm:cxn modelId="{DE889E19-632E-C641-8992-DE20009272EC}" type="presParOf" srcId="{AF43C39B-E5A7-FF41-A58F-6B9895740E0D}" destId="{9D628A49-15B8-E74A-B91A-8AB5844AD940}" srcOrd="0" destOrd="0" presId="urn:microsoft.com/office/officeart/2005/8/layout/hierarchy1"/>
    <dgm:cxn modelId="{AA616209-CEEF-FF42-9712-2D612414C876}" type="presParOf" srcId="{9D628A49-15B8-E74A-B91A-8AB5844AD940}" destId="{E3552AC5-D6BD-5249-AF51-F17DBAFB632D}" srcOrd="0" destOrd="0" presId="urn:microsoft.com/office/officeart/2005/8/layout/hierarchy1"/>
    <dgm:cxn modelId="{77C01DEC-419F-6F44-B6D3-259E0D6C7861}" type="presParOf" srcId="{9D628A49-15B8-E74A-B91A-8AB5844AD940}" destId="{7BB36A4B-C83C-DF42-BE09-2B4A74954900}" srcOrd="1" destOrd="0" presId="urn:microsoft.com/office/officeart/2005/8/layout/hierarchy1"/>
    <dgm:cxn modelId="{94F267D8-8E83-BA4B-9D1F-67BC6466159E}" type="presParOf" srcId="{AF43C39B-E5A7-FF41-A58F-6B9895740E0D}" destId="{EFA5EF40-5ED8-A949-87BC-C3E00BC111E8}" srcOrd="1" destOrd="0" presId="urn:microsoft.com/office/officeart/2005/8/layout/hierarchy1"/>
    <dgm:cxn modelId="{FD39C823-D0DF-C64C-AD5E-A8561B5078C4}" type="presParOf" srcId="{D9021668-6D47-6D4A-A9B5-628C268958C7}" destId="{F198985D-7932-314F-B2AE-7DD414ABD719}" srcOrd="2" destOrd="0" presId="urn:microsoft.com/office/officeart/2005/8/layout/hierarchy1"/>
    <dgm:cxn modelId="{806E465A-32FD-0647-8781-95F7C8172DB9}" type="presParOf" srcId="{F198985D-7932-314F-B2AE-7DD414ABD719}" destId="{48D09E05-CBF5-0342-A02A-4843F42A1F41}" srcOrd="0" destOrd="0" presId="urn:microsoft.com/office/officeart/2005/8/layout/hierarchy1"/>
    <dgm:cxn modelId="{64BFE814-0E42-7B46-BF99-444CDA77AABF}" type="presParOf" srcId="{48D09E05-CBF5-0342-A02A-4843F42A1F41}" destId="{4126BEAD-8857-D747-B8F6-1BC338D10DDA}" srcOrd="0" destOrd="0" presId="urn:microsoft.com/office/officeart/2005/8/layout/hierarchy1"/>
    <dgm:cxn modelId="{1279AF88-7BDD-DC47-8ACE-7AE2A6AB41BE}" type="presParOf" srcId="{48D09E05-CBF5-0342-A02A-4843F42A1F41}" destId="{33722A75-BDB4-3946-B718-A091D4774E3E}" srcOrd="1" destOrd="0" presId="urn:microsoft.com/office/officeart/2005/8/layout/hierarchy1"/>
    <dgm:cxn modelId="{5358FB3F-FC93-D047-ADFD-8FC11076EA34}" type="presParOf" srcId="{F198985D-7932-314F-B2AE-7DD414ABD719}" destId="{33ABCEF8-DEC6-8843-9F24-876E63598E21}" srcOrd="1" destOrd="0" presId="urn:microsoft.com/office/officeart/2005/8/layout/hierarchy1"/>
    <dgm:cxn modelId="{2ACB8CEE-A069-CD45-8F4C-D6F699BDB19E}" type="presParOf" srcId="{D9021668-6D47-6D4A-A9B5-628C268958C7}" destId="{BA978393-C32B-B64B-8865-CA7E1F29E4C6}" srcOrd="3" destOrd="0" presId="urn:microsoft.com/office/officeart/2005/8/layout/hierarchy1"/>
    <dgm:cxn modelId="{E06F72D3-9DC7-7A42-806E-4ACAB87BE11D}" type="presParOf" srcId="{BA978393-C32B-B64B-8865-CA7E1F29E4C6}" destId="{D2FF6D88-98C9-8545-AE68-0E1DCE2B0926}" srcOrd="0" destOrd="0" presId="urn:microsoft.com/office/officeart/2005/8/layout/hierarchy1"/>
    <dgm:cxn modelId="{43140F37-9DD2-3249-97F8-539D7052CE32}" type="presParOf" srcId="{D2FF6D88-98C9-8545-AE68-0E1DCE2B0926}" destId="{FB52A09B-95A5-2B41-B64D-FE8A7AC029C2}" srcOrd="0" destOrd="0" presId="urn:microsoft.com/office/officeart/2005/8/layout/hierarchy1"/>
    <dgm:cxn modelId="{DC5EE488-1978-FB48-B3E8-0AF780B5581C}" type="presParOf" srcId="{D2FF6D88-98C9-8545-AE68-0E1DCE2B0926}" destId="{84B64673-130B-0A42-8BA2-33CB63F92138}" srcOrd="1" destOrd="0" presId="urn:microsoft.com/office/officeart/2005/8/layout/hierarchy1"/>
    <dgm:cxn modelId="{811039BE-A25C-1744-9B4A-969F447B4A89}" type="presParOf" srcId="{BA978393-C32B-B64B-8865-CA7E1F29E4C6}" destId="{7A507155-A610-004C-95BD-98D8802DE118}"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438039C-1DD5-436C-94ED-C0E665BCEE9C}" type="doc">
      <dgm:prSet loTypeId="urn:microsoft.com/office/officeart/2016/7/layout/RepeatingBendingProcessNew" loCatId="process" qsTypeId="urn:microsoft.com/office/officeart/2005/8/quickstyle/simple1" qsCatId="simple" csTypeId="urn:microsoft.com/office/officeart/2005/8/colors/accent1_2" csCatId="accent1"/>
      <dgm:spPr/>
      <dgm:t>
        <a:bodyPr/>
        <a:lstStyle/>
        <a:p>
          <a:endParaRPr lang="en-US"/>
        </a:p>
      </dgm:t>
    </dgm:pt>
    <dgm:pt modelId="{3603E051-5706-4641-A85D-633A78769019}">
      <dgm:prSet/>
      <dgm:spPr/>
      <dgm:t>
        <a:bodyPr/>
        <a:lstStyle/>
        <a:p>
          <a:r>
            <a:rPr lang="en-US"/>
            <a:t>Shaper: Pushes the team forward.</a:t>
          </a:r>
        </a:p>
      </dgm:t>
    </dgm:pt>
    <dgm:pt modelId="{29DDF78E-251F-46ED-8E0E-736EA7601771}" type="parTrans" cxnId="{2773908C-BEBB-4A46-B89D-B1B1C9C949D6}">
      <dgm:prSet/>
      <dgm:spPr/>
      <dgm:t>
        <a:bodyPr/>
        <a:lstStyle/>
        <a:p>
          <a:endParaRPr lang="en-US"/>
        </a:p>
      </dgm:t>
    </dgm:pt>
    <dgm:pt modelId="{32A4B0EC-2BE2-4CA1-BAC2-96F3B269E991}" type="sibTrans" cxnId="{2773908C-BEBB-4A46-B89D-B1B1C9C949D6}">
      <dgm:prSet/>
      <dgm:spPr/>
      <dgm:t>
        <a:bodyPr/>
        <a:lstStyle/>
        <a:p>
          <a:endParaRPr lang="en-US"/>
        </a:p>
      </dgm:t>
    </dgm:pt>
    <dgm:pt modelId="{920F3126-3E62-49E3-BA07-A09AB4C99871}">
      <dgm:prSet/>
      <dgm:spPr/>
      <dgm:t>
        <a:bodyPr/>
        <a:lstStyle/>
        <a:p>
          <a:r>
            <a:rPr lang="en-US"/>
            <a:t>Implementer: Practical, works efficiently.</a:t>
          </a:r>
        </a:p>
      </dgm:t>
    </dgm:pt>
    <dgm:pt modelId="{7C5357A7-7C5E-490F-8312-F1C59B01EFC0}" type="parTrans" cxnId="{13163BD3-174D-4BAE-8C99-266A9BEF4FA0}">
      <dgm:prSet/>
      <dgm:spPr/>
      <dgm:t>
        <a:bodyPr/>
        <a:lstStyle/>
        <a:p>
          <a:endParaRPr lang="en-US"/>
        </a:p>
      </dgm:t>
    </dgm:pt>
    <dgm:pt modelId="{BC194DD5-E3C7-4B79-BBEB-2E1499EDD807}" type="sibTrans" cxnId="{13163BD3-174D-4BAE-8C99-266A9BEF4FA0}">
      <dgm:prSet/>
      <dgm:spPr/>
      <dgm:t>
        <a:bodyPr/>
        <a:lstStyle/>
        <a:p>
          <a:endParaRPr lang="en-US"/>
        </a:p>
      </dgm:t>
    </dgm:pt>
    <dgm:pt modelId="{8956C7F9-3B5A-476A-816D-B3102443E163}">
      <dgm:prSet/>
      <dgm:spPr/>
      <dgm:t>
        <a:bodyPr/>
        <a:lstStyle/>
        <a:p>
          <a:r>
            <a:rPr lang="en-US"/>
            <a:t>Co-Ordinator: Delegates effectively, mature.</a:t>
          </a:r>
        </a:p>
      </dgm:t>
    </dgm:pt>
    <dgm:pt modelId="{0695E1A8-C180-4DD7-B15F-3FD1E0B0E0C6}" type="parTrans" cxnId="{E6BFC3B9-6C3D-499D-95AA-CDD7E8A2F7A3}">
      <dgm:prSet/>
      <dgm:spPr/>
      <dgm:t>
        <a:bodyPr/>
        <a:lstStyle/>
        <a:p>
          <a:endParaRPr lang="en-US"/>
        </a:p>
      </dgm:t>
    </dgm:pt>
    <dgm:pt modelId="{A372634B-F7EB-4817-BCF7-798028C9B122}" type="sibTrans" cxnId="{E6BFC3B9-6C3D-499D-95AA-CDD7E8A2F7A3}">
      <dgm:prSet/>
      <dgm:spPr/>
      <dgm:t>
        <a:bodyPr/>
        <a:lstStyle/>
        <a:p>
          <a:endParaRPr lang="en-US"/>
        </a:p>
      </dgm:t>
    </dgm:pt>
    <dgm:pt modelId="{ABE51791-0DF2-43CE-87A3-FBA997C370FA}">
      <dgm:prSet/>
      <dgm:spPr/>
      <dgm:t>
        <a:bodyPr/>
        <a:lstStyle/>
        <a:p>
          <a:r>
            <a:rPr lang="en-US"/>
            <a:t>Specialist: Single minded, self sufficient and dedicated</a:t>
          </a:r>
        </a:p>
      </dgm:t>
    </dgm:pt>
    <dgm:pt modelId="{F157C6A2-13FB-4FE6-8DCF-491EDFB630ED}" type="parTrans" cxnId="{6A44F3BC-4B25-4313-93AF-936319CF7E25}">
      <dgm:prSet/>
      <dgm:spPr/>
      <dgm:t>
        <a:bodyPr/>
        <a:lstStyle/>
        <a:p>
          <a:endParaRPr lang="en-US"/>
        </a:p>
      </dgm:t>
    </dgm:pt>
    <dgm:pt modelId="{A0146688-0284-4F83-BDE3-89961FA36168}" type="sibTrans" cxnId="{6A44F3BC-4B25-4313-93AF-936319CF7E25}">
      <dgm:prSet/>
      <dgm:spPr/>
      <dgm:t>
        <a:bodyPr/>
        <a:lstStyle/>
        <a:p>
          <a:endParaRPr lang="en-US"/>
        </a:p>
      </dgm:t>
    </dgm:pt>
    <dgm:pt modelId="{72BC9EE6-8C6A-40F5-9108-F84409D6C264}">
      <dgm:prSet/>
      <dgm:spPr/>
      <dgm:t>
        <a:bodyPr/>
        <a:lstStyle/>
        <a:p>
          <a:r>
            <a:rPr lang="en-US"/>
            <a:t>Teamworker: Good co-operation and listens.</a:t>
          </a:r>
        </a:p>
      </dgm:t>
    </dgm:pt>
    <dgm:pt modelId="{27CBAEBE-737F-4E16-BC20-A1B2F723E3BE}" type="parTrans" cxnId="{E1B691B6-CDB4-430D-9039-E361E0A4E402}">
      <dgm:prSet/>
      <dgm:spPr/>
      <dgm:t>
        <a:bodyPr/>
        <a:lstStyle/>
        <a:p>
          <a:endParaRPr lang="en-US"/>
        </a:p>
      </dgm:t>
    </dgm:pt>
    <dgm:pt modelId="{6BF7866D-70DD-4424-A6E0-6E7BCA6AD41C}" type="sibTrans" cxnId="{E1B691B6-CDB4-430D-9039-E361E0A4E402}">
      <dgm:prSet/>
      <dgm:spPr/>
      <dgm:t>
        <a:bodyPr/>
        <a:lstStyle/>
        <a:p>
          <a:endParaRPr lang="en-US"/>
        </a:p>
      </dgm:t>
    </dgm:pt>
    <dgm:pt modelId="{1AF84B6D-D5E5-4D61-AB15-F62EBF412CF5}">
      <dgm:prSet/>
      <dgm:spPr/>
      <dgm:t>
        <a:bodyPr/>
        <a:lstStyle/>
        <a:p>
          <a:r>
            <a:rPr lang="en-US"/>
            <a:t>Monitor Evaluator: Strategic and nonbiased</a:t>
          </a:r>
        </a:p>
      </dgm:t>
    </dgm:pt>
    <dgm:pt modelId="{04A275D5-5423-44A9-9F64-88A6B406989C}" type="parTrans" cxnId="{6E529827-86FF-4EE2-908B-A6531ACC4019}">
      <dgm:prSet/>
      <dgm:spPr/>
      <dgm:t>
        <a:bodyPr/>
        <a:lstStyle/>
        <a:p>
          <a:endParaRPr lang="en-US"/>
        </a:p>
      </dgm:t>
    </dgm:pt>
    <dgm:pt modelId="{D5818AA7-5940-4918-A9C4-7F151B9BF561}" type="sibTrans" cxnId="{6E529827-86FF-4EE2-908B-A6531ACC4019}">
      <dgm:prSet/>
      <dgm:spPr/>
      <dgm:t>
        <a:bodyPr/>
        <a:lstStyle/>
        <a:p>
          <a:endParaRPr lang="en-US"/>
        </a:p>
      </dgm:t>
    </dgm:pt>
    <dgm:pt modelId="{9AECC2FD-9C0D-4523-BE05-87D2358ECA9B}">
      <dgm:prSet/>
      <dgm:spPr/>
      <dgm:t>
        <a:bodyPr/>
        <a:lstStyle/>
        <a:p>
          <a:r>
            <a:rPr lang="en-US"/>
            <a:t>Resource investigator: communicative, explores new opportunities.</a:t>
          </a:r>
        </a:p>
      </dgm:t>
    </dgm:pt>
    <dgm:pt modelId="{B55A8ECB-CA76-4FFA-AD89-5B33326C4C9D}" type="parTrans" cxnId="{F08344B4-41C4-4D8A-8238-6326DD878E60}">
      <dgm:prSet/>
      <dgm:spPr/>
      <dgm:t>
        <a:bodyPr/>
        <a:lstStyle/>
        <a:p>
          <a:endParaRPr lang="en-US"/>
        </a:p>
      </dgm:t>
    </dgm:pt>
    <dgm:pt modelId="{76CAB609-0C32-4BA7-BB1A-E1DB5BF0B4DC}" type="sibTrans" cxnId="{F08344B4-41C4-4D8A-8238-6326DD878E60}">
      <dgm:prSet/>
      <dgm:spPr/>
      <dgm:t>
        <a:bodyPr/>
        <a:lstStyle/>
        <a:p>
          <a:endParaRPr lang="en-US"/>
        </a:p>
      </dgm:t>
    </dgm:pt>
    <dgm:pt modelId="{5EBC775F-AA87-4B26-9E33-8906D4C0099A}">
      <dgm:prSet/>
      <dgm:spPr/>
      <dgm:t>
        <a:bodyPr/>
        <a:lstStyle/>
        <a:p>
          <a:r>
            <a:rPr lang="en-US"/>
            <a:t>Plant: Creative, creates new ideas and solves problems.</a:t>
          </a:r>
        </a:p>
      </dgm:t>
    </dgm:pt>
    <dgm:pt modelId="{1218EA31-CB65-4D78-ADCD-B72836BE98A0}" type="parTrans" cxnId="{151EB7F7-E3BA-4FC1-A545-301CD29F8E64}">
      <dgm:prSet/>
      <dgm:spPr/>
      <dgm:t>
        <a:bodyPr/>
        <a:lstStyle/>
        <a:p>
          <a:endParaRPr lang="en-US"/>
        </a:p>
      </dgm:t>
    </dgm:pt>
    <dgm:pt modelId="{B482EC1D-99EB-462F-8B57-688537C28BD5}" type="sibTrans" cxnId="{151EB7F7-E3BA-4FC1-A545-301CD29F8E64}">
      <dgm:prSet/>
      <dgm:spPr/>
      <dgm:t>
        <a:bodyPr/>
        <a:lstStyle/>
        <a:p>
          <a:endParaRPr lang="en-US"/>
        </a:p>
      </dgm:t>
    </dgm:pt>
    <dgm:pt modelId="{30A69B74-C813-46B5-B273-844CA49EE400}">
      <dgm:prSet custT="1"/>
      <dgm:spPr/>
      <dgm:t>
        <a:bodyPr/>
        <a:lstStyle/>
        <a:p>
          <a:r>
            <a:rPr lang="en-US" sz="1050" dirty="0"/>
            <a:t>Complete Finisher: Fixes mistakes, focuses on the quality of work, detail orientated and ensures the task is done on time.</a:t>
          </a:r>
        </a:p>
      </dgm:t>
    </dgm:pt>
    <dgm:pt modelId="{0C1BAC30-1E51-4C8F-B97C-2549B47015C7}" type="parTrans" cxnId="{8F7C13F0-3B17-4613-9482-E21684626C9E}">
      <dgm:prSet/>
      <dgm:spPr/>
      <dgm:t>
        <a:bodyPr/>
        <a:lstStyle/>
        <a:p>
          <a:endParaRPr lang="en-US"/>
        </a:p>
      </dgm:t>
    </dgm:pt>
    <dgm:pt modelId="{B2B004AD-6B1A-419D-9E1A-43B740224AB4}" type="sibTrans" cxnId="{8F7C13F0-3B17-4613-9482-E21684626C9E}">
      <dgm:prSet/>
      <dgm:spPr/>
      <dgm:t>
        <a:bodyPr/>
        <a:lstStyle/>
        <a:p>
          <a:endParaRPr lang="en-US"/>
        </a:p>
      </dgm:t>
    </dgm:pt>
    <dgm:pt modelId="{C2B7F837-227E-8049-A6A1-E377F0C0F45D}" type="pres">
      <dgm:prSet presAssocID="{6438039C-1DD5-436C-94ED-C0E665BCEE9C}" presName="Name0" presStyleCnt="0">
        <dgm:presLayoutVars>
          <dgm:dir/>
          <dgm:resizeHandles val="exact"/>
        </dgm:presLayoutVars>
      </dgm:prSet>
      <dgm:spPr/>
    </dgm:pt>
    <dgm:pt modelId="{46A66CC8-B024-0C4C-AC2C-075D107C2009}" type="pres">
      <dgm:prSet presAssocID="{3603E051-5706-4641-A85D-633A78769019}" presName="node" presStyleLbl="node1" presStyleIdx="0" presStyleCnt="9">
        <dgm:presLayoutVars>
          <dgm:bulletEnabled val="1"/>
        </dgm:presLayoutVars>
      </dgm:prSet>
      <dgm:spPr/>
    </dgm:pt>
    <dgm:pt modelId="{709175EE-2F1E-574F-B0AD-D2B24AB19062}" type="pres">
      <dgm:prSet presAssocID="{32A4B0EC-2BE2-4CA1-BAC2-96F3B269E991}" presName="sibTrans" presStyleLbl="sibTrans1D1" presStyleIdx="0" presStyleCnt="8"/>
      <dgm:spPr/>
    </dgm:pt>
    <dgm:pt modelId="{C9FBDB31-1957-B04B-A1D1-622217255C50}" type="pres">
      <dgm:prSet presAssocID="{32A4B0EC-2BE2-4CA1-BAC2-96F3B269E991}" presName="connectorText" presStyleLbl="sibTrans1D1" presStyleIdx="0" presStyleCnt="8"/>
      <dgm:spPr/>
    </dgm:pt>
    <dgm:pt modelId="{D319556C-1D01-064E-889E-0AA2CDD4A518}" type="pres">
      <dgm:prSet presAssocID="{920F3126-3E62-49E3-BA07-A09AB4C99871}" presName="node" presStyleLbl="node1" presStyleIdx="1" presStyleCnt="9">
        <dgm:presLayoutVars>
          <dgm:bulletEnabled val="1"/>
        </dgm:presLayoutVars>
      </dgm:prSet>
      <dgm:spPr/>
    </dgm:pt>
    <dgm:pt modelId="{98780DAA-9110-9943-AB05-7F6372DD9629}" type="pres">
      <dgm:prSet presAssocID="{BC194DD5-E3C7-4B79-BBEB-2E1499EDD807}" presName="sibTrans" presStyleLbl="sibTrans1D1" presStyleIdx="1" presStyleCnt="8"/>
      <dgm:spPr/>
    </dgm:pt>
    <dgm:pt modelId="{839EC7E6-76ED-674C-9DD2-1A8820D3AC70}" type="pres">
      <dgm:prSet presAssocID="{BC194DD5-E3C7-4B79-BBEB-2E1499EDD807}" presName="connectorText" presStyleLbl="sibTrans1D1" presStyleIdx="1" presStyleCnt="8"/>
      <dgm:spPr/>
    </dgm:pt>
    <dgm:pt modelId="{3367F0F6-FA81-EE41-9C68-326BF78A4307}" type="pres">
      <dgm:prSet presAssocID="{8956C7F9-3B5A-476A-816D-B3102443E163}" presName="node" presStyleLbl="node1" presStyleIdx="2" presStyleCnt="9">
        <dgm:presLayoutVars>
          <dgm:bulletEnabled val="1"/>
        </dgm:presLayoutVars>
      </dgm:prSet>
      <dgm:spPr/>
    </dgm:pt>
    <dgm:pt modelId="{17C5114C-A065-A34F-88F1-E2AD390F8D01}" type="pres">
      <dgm:prSet presAssocID="{A372634B-F7EB-4817-BCF7-798028C9B122}" presName="sibTrans" presStyleLbl="sibTrans1D1" presStyleIdx="2" presStyleCnt="8"/>
      <dgm:spPr/>
    </dgm:pt>
    <dgm:pt modelId="{EC4EDDF4-264A-8444-A668-46B9B89363F5}" type="pres">
      <dgm:prSet presAssocID="{A372634B-F7EB-4817-BCF7-798028C9B122}" presName="connectorText" presStyleLbl="sibTrans1D1" presStyleIdx="2" presStyleCnt="8"/>
      <dgm:spPr/>
    </dgm:pt>
    <dgm:pt modelId="{CB152108-3AC0-D741-BC76-97078CEC6453}" type="pres">
      <dgm:prSet presAssocID="{ABE51791-0DF2-43CE-87A3-FBA997C370FA}" presName="node" presStyleLbl="node1" presStyleIdx="3" presStyleCnt="9">
        <dgm:presLayoutVars>
          <dgm:bulletEnabled val="1"/>
        </dgm:presLayoutVars>
      </dgm:prSet>
      <dgm:spPr/>
    </dgm:pt>
    <dgm:pt modelId="{1825DCFD-C2FE-E44B-87ED-3CEB8747C4C5}" type="pres">
      <dgm:prSet presAssocID="{A0146688-0284-4F83-BDE3-89961FA36168}" presName="sibTrans" presStyleLbl="sibTrans1D1" presStyleIdx="3" presStyleCnt="8"/>
      <dgm:spPr/>
    </dgm:pt>
    <dgm:pt modelId="{AE39DB41-FA2B-EB43-9515-8C36B349ACAF}" type="pres">
      <dgm:prSet presAssocID="{A0146688-0284-4F83-BDE3-89961FA36168}" presName="connectorText" presStyleLbl="sibTrans1D1" presStyleIdx="3" presStyleCnt="8"/>
      <dgm:spPr/>
    </dgm:pt>
    <dgm:pt modelId="{7C6417D3-7395-7146-B0DC-455D0C8CEEC6}" type="pres">
      <dgm:prSet presAssocID="{72BC9EE6-8C6A-40F5-9108-F84409D6C264}" presName="node" presStyleLbl="node1" presStyleIdx="4" presStyleCnt="9">
        <dgm:presLayoutVars>
          <dgm:bulletEnabled val="1"/>
        </dgm:presLayoutVars>
      </dgm:prSet>
      <dgm:spPr/>
    </dgm:pt>
    <dgm:pt modelId="{EA4CE9D2-8846-2248-8B3D-5981F51276B3}" type="pres">
      <dgm:prSet presAssocID="{6BF7866D-70DD-4424-A6E0-6E7BCA6AD41C}" presName="sibTrans" presStyleLbl="sibTrans1D1" presStyleIdx="4" presStyleCnt="8"/>
      <dgm:spPr/>
    </dgm:pt>
    <dgm:pt modelId="{0AB2F86E-0D2A-0B4D-B8F7-B3C69A935E02}" type="pres">
      <dgm:prSet presAssocID="{6BF7866D-70DD-4424-A6E0-6E7BCA6AD41C}" presName="connectorText" presStyleLbl="sibTrans1D1" presStyleIdx="4" presStyleCnt="8"/>
      <dgm:spPr/>
    </dgm:pt>
    <dgm:pt modelId="{168CB4C0-F08B-FB44-9FDB-FFA47D0283B0}" type="pres">
      <dgm:prSet presAssocID="{1AF84B6D-D5E5-4D61-AB15-F62EBF412CF5}" presName="node" presStyleLbl="node1" presStyleIdx="5" presStyleCnt="9">
        <dgm:presLayoutVars>
          <dgm:bulletEnabled val="1"/>
        </dgm:presLayoutVars>
      </dgm:prSet>
      <dgm:spPr/>
    </dgm:pt>
    <dgm:pt modelId="{29DD68CC-A2DC-E341-863D-5F9079B06DD8}" type="pres">
      <dgm:prSet presAssocID="{D5818AA7-5940-4918-A9C4-7F151B9BF561}" presName="sibTrans" presStyleLbl="sibTrans1D1" presStyleIdx="5" presStyleCnt="8"/>
      <dgm:spPr/>
    </dgm:pt>
    <dgm:pt modelId="{03A90B71-D5B8-A14D-AAB8-845E2E9BF481}" type="pres">
      <dgm:prSet presAssocID="{D5818AA7-5940-4918-A9C4-7F151B9BF561}" presName="connectorText" presStyleLbl="sibTrans1D1" presStyleIdx="5" presStyleCnt="8"/>
      <dgm:spPr/>
    </dgm:pt>
    <dgm:pt modelId="{7CA60F45-19AE-C44A-B81C-348B1C22C724}" type="pres">
      <dgm:prSet presAssocID="{9AECC2FD-9C0D-4523-BE05-87D2358ECA9B}" presName="node" presStyleLbl="node1" presStyleIdx="6" presStyleCnt="9">
        <dgm:presLayoutVars>
          <dgm:bulletEnabled val="1"/>
        </dgm:presLayoutVars>
      </dgm:prSet>
      <dgm:spPr/>
    </dgm:pt>
    <dgm:pt modelId="{0DEB905C-F017-CE4B-BFC9-DB7528893CC3}" type="pres">
      <dgm:prSet presAssocID="{76CAB609-0C32-4BA7-BB1A-E1DB5BF0B4DC}" presName="sibTrans" presStyleLbl="sibTrans1D1" presStyleIdx="6" presStyleCnt="8"/>
      <dgm:spPr/>
    </dgm:pt>
    <dgm:pt modelId="{BE20E8B6-9083-764D-9A2D-2BBA92858A4F}" type="pres">
      <dgm:prSet presAssocID="{76CAB609-0C32-4BA7-BB1A-E1DB5BF0B4DC}" presName="connectorText" presStyleLbl="sibTrans1D1" presStyleIdx="6" presStyleCnt="8"/>
      <dgm:spPr/>
    </dgm:pt>
    <dgm:pt modelId="{52B3E948-BE3A-4041-A504-4C201686B864}" type="pres">
      <dgm:prSet presAssocID="{5EBC775F-AA87-4B26-9E33-8906D4C0099A}" presName="node" presStyleLbl="node1" presStyleIdx="7" presStyleCnt="9">
        <dgm:presLayoutVars>
          <dgm:bulletEnabled val="1"/>
        </dgm:presLayoutVars>
      </dgm:prSet>
      <dgm:spPr/>
    </dgm:pt>
    <dgm:pt modelId="{5E72D066-911D-EA4C-A344-C199D63CDE8F}" type="pres">
      <dgm:prSet presAssocID="{B482EC1D-99EB-462F-8B57-688537C28BD5}" presName="sibTrans" presStyleLbl="sibTrans1D1" presStyleIdx="7" presStyleCnt="8"/>
      <dgm:spPr/>
    </dgm:pt>
    <dgm:pt modelId="{75A53851-3629-6A42-95AF-8FB04C480543}" type="pres">
      <dgm:prSet presAssocID="{B482EC1D-99EB-462F-8B57-688537C28BD5}" presName="connectorText" presStyleLbl="sibTrans1D1" presStyleIdx="7" presStyleCnt="8"/>
      <dgm:spPr/>
    </dgm:pt>
    <dgm:pt modelId="{4C8B60A4-A287-754B-9E6F-2FF987F86F5D}" type="pres">
      <dgm:prSet presAssocID="{30A69B74-C813-46B5-B273-844CA49EE400}" presName="node" presStyleLbl="node1" presStyleIdx="8" presStyleCnt="9">
        <dgm:presLayoutVars>
          <dgm:bulletEnabled val="1"/>
        </dgm:presLayoutVars>
      </dgm:prSet>
      <dgm:spPr/>
    </dgm:pt>
  </dgm:ptLst>
  <dgm:cxnLst>
    <dgm:cxn modelId="{676F950B-24AA-5845-969A-B395B9C89A0D}" type="presOf" srcId="{BC194DD5-E3C7-4B79-BBEB-2E1499EDD807}" destId="{839EC7E6-76ED-674C-9DD2-1A8820D3AC70}" srcOrd="1" destOrd="0" presId="urn:microsoft.com/office/officeart/2016/7/layout/RepeatingBendingProcessNew"/>
    <dgm:cxn modelId="{6C7BFE12-9DFB-4049-AC57-B8ACF234ECB8}" type="presOf" srcId="{D5818AA7-5940-4918-A9C4-7F151B9BF561}" destId="{03A90B71-D5B8-A14D-AAB8-845E2E9BF481}" srcOrd="1" destOrd="0" presId="urn:microsoft.com/office/officeart/2016/7/layout/RepeatingBendingProcessNew"/>
    <dgm:cxn modelId="{C3E5B120-51D5-2E48-A0DE-D7DFE1F78196}" type="presOf" srcId="{32A4B0EC-2BE2-4CA1-BAC2-96F3B269E991}" destId="{709175EE-2F1E-574F-B0AD-D2B24AB19062}" srcOrd="0" destOrd="0" presId="urn:microsoft.com/office/officeart/2016/7/layout/RepeatingBendingProcessNew"/>
    <dgm:cxn modelId="{6E529827-86FF-4EE2-908B-A6531ACC4019}" srcId="{6438039C-1DD5-436C-94ED-C0E665BCEE9C}" destId="{1AF84B6D-D5E5-4D61-AB15-F62EBF412CF5}" srcOrd="5" destOrd="0" parTransId="{04A275D5-5423-44A9-9F64-88A6B406989C}" sibTransId="{D5818AA7-5940-4918-A9C4-7F151B9BF561}"/>
    <dgm:cxn modelId="{D23BB42F-8067-964D-80EC-DD0BC912CEF5}" type="presOf" srcId="{30A69B74-C813-46B5-B273-844CA49EE400}" destId="{4C8B60A4-A287-754B-9E6F-2FF987F86F5D}" srcOrd="0" destOrd="0" presId="urn:microsoft.com/office/officeart/2016/7/layout/RepeatingBendingProcessNew"/>
    <dgm:cxn modelId="{AF83C330-93D1-2D4B-A4A4-DB3FDB8097F3}" type="presOf" srcId="{6438039C-1DD5-436C-94ED-C0E665BCEE9C}" destId="{C2B7F837-227E-8049-A6A1-E377F0C0F45D}" srcOrd="0" destOrd="0" presId="urn:microsoft.com/office/officeart/2016/7/layout/RepeatingBendingProcessNew"/>
    <dgm:cxn modelId="{92F57F3A-83CF-5840-A44E-31B53C6F4ACD}" type="presOf" srcId="{A372634B-F7EB-4817-BCF7-798028C9B122}" destId="{17C5114C-A065-A34F-88F1-E2AD390F8D01}" srcOrd="0" destOrd="0" presId="urn:microsoft.com/office/officeart/2016/7/layout/RepeatingBendingProcessNew"/>
    <dgm:cxn modelId="{1FB43343-D6C2-9E44-856F-F00103943894}" type="presOf" srcId="{76CAB609-0C32-4BA7-BB1A-E1DB5BF0B4DC}" destId="{BE20E8B6-9083-764D-9A2D-2BBA92858A4F}" srcOrd="1" destOrd="0" presId="urn:microsoft.com/office/officeart/2016/7/layout/RepeatingBendingProcessNew"/>
    <dgm:cxn modelId="{65856C43-BDE1-884B-9758-B4298B0F4049}" type="presOf" srcId="{A0146688-0284-4F83-BDE3-89961FA36168}" destId="{1825DCFD-C2FE-E44B-87ED-3CEB8747C4C5}" srcOrd="0" destOrd="0" presId="urn:microsoft.com/office/officeart/2016/7/layout/RepeatingBendingProcessNew"/>
    <dgm:cxn modelId="{8F02D14A-B533-FC49-868E-CC8C45569745}" type="presOf" srcId="{32A4B0EC-2BE2-4CA1-BAC2-96F3B269E991}" destId="{C9FBDB31-1957-B04B-A1D1-622217255C50}" srcOrd="1" destOrd="0" presId="urn:microsoft.com/office/officeart/2016/7/layout/RepeatingBendingProcessNew"/>
    <dgm:cxn modelId="{6B719162-2D97-824C-ADC0-ADC380053CFB}" type="presOf" srcId="{72BC9EE6-8C6A-40F5-9108-F84409D6C264}" destId="{7C6417D3-7395-7146-B0DC-455D0C8CEEC6}" srcOrd="0" destOrd="0" presId="urn:microsoft.com/office/officeart/2016/7/layout/RepeatingBendingProcessNew"/>
    <dgm:cxn modelId="{B8190468-0BE0-3241-8872-BE9729CD4388}" type="presOf" srcId="{BC194DD5-E3C7-4B79-BBEB-2E1499EDD807}" destId="{98780DAA-9110-9943-AB05-7F6372DD9629}" srcOrd="0" destOrd="0" presId="urn:microsoft.com/office/officeart/2016/7/layout/RepeatingBendingProcessNew"/>
    <dgm:cxn modelId="{C8C62670-BCB3-CD45-92B4-4EB66A7E43DA}" type="presOf" srcId="{76CAB609-0C32-4BA7-BB1A-E1DB5BF0B4DC}" destId="{0DEB905C-F017-CE4B-BFC9-DB7528893CC3}" srcOrd="0" destOrd="0" presId="urn:microsoft.com/office/officeart/2016/7/layout/RepeatingBendingProcessNew"/>
    <dgm:cxn modelId="{1A496D72-4E34-7E40-81A9-7538A8BC2A84}" type="presOf" srcId="{5EBC775F-AA87-4B26-9E33-8906D4C0099A}" destId="{52B3E948-BE3A-4041-A504-4C201686B864}" srcOrd="0" destOrd="0" presId="urn:microsoft.com/office/officeart/2016/7/layout/RepeatingBendingProcessNew"/>
    <dgm:cxn modelId="{36FE367E-4B57-9648-A71E-D1397367C246}" type="presOf" srcId="{ABE51791-0DF2-43CE-87A3-FBA997C370FA}" destId="{CB152108-3AC0-D741-BC76-97078CEC6453}" srcOrd="0" destOrd="0" presId="urn:microsoft.com/office/officeart/2016/7/layout/RepeatingBendingProcessNew"/>
    <dgm:cxn modelId="{1C010F83-DBE7-6A47-A86F-B4E955D6085A}" type="presOf" srcId="{8956C7F9-3B5A-476A-816D-B3102443E163}" destId="{3367F0F6-FA81-EE41-9C68-326BF78A4307}" srcOrd="0" destOrd="0" presId="urn:microsoft.com/office/officeart/2016/7/layout/RepeatingBendingProcessNew"/>
    <dgm:cxn modelId="{2DDD1185-BB23-A943-885F-8C004F39E6A5}" type="presOf" srcId="{A0146688-0284-4F83-BDE3-89961FA36168}" destId="{AE39DB41-FA2B-EB43-9515-8C36B349ACAF}" srcOrd="1" destOrd="0" presId="urn:microsoft.com/office/officeart/2016/7/layout/RepeatingBendingProcessNew"/>
    <dgm:cxn modelId="{3E2B6088-4F2A-4B45-93FE-B4B92A78A33C}" type="presOf" srcId="{9AECC2FD-9C0D-4523-BE05-87D2358ECA9B}" destId="{7CA60F45-19AE-C44A-B81C-348B1C22C724}" srcOrd="0" destOrd="0" presId="urn:microsoft.com/office/officeart/2016/7/layout/RepeatingBendingProcessNew"/>
    <dgm:cxn modelId="{2773908C-BEBB-4A46-B89D-B1B1C9C949D6}" srcId="{6438039C-1DD5-436C-94ED-C0E665BCEE9C}" destId="{3603E051-5706-4641-A85D-633A78769019}" srcOrd="0" destOrd="0" parTransId="{29DDF78E-251F-46ED-8E0E-736EA7601771}" sibTransId="{32A4B0EC-2BE2-4CA1-BAC2-96F3B269E991}"/>
    <dgm:cxn modelId="{A1FA28A1-7465-0C4E-B866-3AC4174B4542}" type="presOf" srcId="{6BF7866D-70DD-4424-A6E0-6E7BCA6AD41C}" destId="{0AB2F86E-0D2A-0B4D-B8F7-B3C69A935E02}" srcOrd="1" destOrd="0" presId="urn:microsoft.com/office/officeart/2016/7/layout/RepeatingBendingProcessNew"/>
    <dgm:cxn modelId="{CDDB1CA2-DE72-8A40-BA2F-3B2C558135E8}" type="presOf" srcId="{3603E051-5706-4641-A85D-633A78769019}" destId="{46A66CC8-B024-0C4C-AC2C-075D107C2009}" srcOrd="0" destOrd="0" presId="urn:microsoft.com/office/officeart/2016/7/layout/RepeatingBendingProcessNew"/>
    <dgm:cxn modelId="{F08344B4-41C4-4D8A-8238-6326DD878E60}" srcId="{6438039C-1DD5-436C-94ED-C0E665BCEE9C}" destId="{9AECC2FD-9C0D-4523-BE05-87D2358ECA9B}" srcOrd="6" destOrd="0" parTransId="{B55A8ECB-CA76-4FFA-AD89-5B33326C4C9D}" sibTransId="{76CAB609-0C32-4BA7-BB1A-E1DB5BF0B4DC}"/>
    <dgm:cxn modelId="{E1B691B6-CDB4-430D-9039-E361E0A4E402}" srcId="{6438039C-1DD5-436C-94ED-C0E665BCEE9C}" destId="{72BC9EE6-8C6A-40F5-9108-F84409D6C264}" srcOrd="4" destOrd="0" parTransId="{27CBAEBE-737F-4E16-BC20-A1B2F723E3BE}" sibTransId="{6BF7866D-70DD-4424-A6E0-6E7BCA6AD41C}"/>
    <dgm:cxn modelId="{A897FAB7-1A32-AD4F-BFD4-4EFEFA4EB7BF}" type="presOf" srcId="{D5818AA7-5940-4918-A9C4-7F151B9BF561}" destId="{29DD68CC-A2DC-E341-863D-5F9079B06DD8}" srcOrd="0" destOrd="0" presId="urn:microsoft.com/office/officeart/2016/7/layout/RepeatingBendingProcessNew"/>
    <dgm:cxn modelId="{6AFE5BB9-F483-884F-98ED-3895C1BC5FA6}" type="presOf" srcId="{920F3126-3E62-49E3-BA07-A09AB4C99871}" destId="{D319556C-1D01-064E-889E-0AA2CDD4A518}" srcOrd="0" destOrd="0" presId="urn:microsoft.com/office/officeart/2016/7/layout/RepeatingBendingProcessNew"/>
    <dgm:cxn modelId="{E6BFC3B9-6C3D-499D-95AA-CDD7E8A2F7A3}" srcId="{6438039C-1DD5-436C-94ED-C0E665BCEE9C}" destId="{8956C7F9-3B5A-476A-816D-B3102443E163}" srcOrd="2" destOrd="0" parTransId="{0695E1A8-C180-4DD7-B15F-3FD1E0B0E0C6}" sibTransId="{A372634B-F7EB-4817-BCF7-798028C9B122}"/>
    <dgm:cxn modelId="{6A44F3BC-4B25-4313-93AF-936319CF7E25}" srcId="{6438039C-1DD5-436C-94ED-C0E665BCEE9C}" destId="{ABE51791-0DF2-43CE-87A3-FBA997C370FA}" srcOrd="3" destOrd="0" parTransId="{F157C6A2-13FB-4FE6-8DCF-491EDFB630ED}" sibTransId="{A0146688-0284-4F83-BDE3-89961FA36168}"/>
    <dgm:cxn modelId="{61F3E3C2-AAE2-2042-BA70-8FC17F6B7A1B}" type="presOf" srcId="{B482EC1D-99EB-462F-8B57-688537C28BD5}" destId="{5E72D066-911D-EA4C-A344-C199D63CDE8F}" srcOrd="0" destOrd="0" presId="urn:microsoft.com/office/officeart/2016/7/layout/RepeatingBendingProcessNew"/>
    <dgm:cxn modelId="{13163BD3-174D-4BAE-8C99-266A9BEF4FA0}" srcId="{6438039C-1DD5-436C-94ED-C0E665BCEE9C}" destId="{920F3126-3E62-49E3-BA07-A09AB4C99871}" srcOrd="1" destOrd="0" parTransId="{7C5357A7-7C5E-490F-8312-F1C59B01EFC0}" sibTransId="{BC194DD5-E3C7-4B79-BBEB-2E1499EDD807}"/>
    <dgm:cxn modelId="{164ED8DF-FDFB-3449-86B3-8102020EA903}" type="presOf" srcId="{1AF84B6D-D5E5-4D61-AB15-F62EBF412CF5}" destId="{168CB4C0-F08B-FB44-9FDB-FFA47D0283B0}" srcOrd="0" destOrd="0" presId="urn:microsoft.com/office/officeart/2016/7/layout/RepeatingBendingProcessNew"/>
    <dgm:cxn modelId="{C3E252E2-CF30-FA43-82A4-969B03A5636E}" type="presOf" srcId="{A372634B-F7EB-4817-BCF7-798028C9B122}" destId="{EC4EDDF4-264A-8444-A668-46B9B89363F5}" srcOrd="1" destOrd="0" presId="urn:microsoft.com/office/officeart/2016/7/layout/RepeatingBendingProcessNew"/>
    <dgm:cxn modelId="{2B53F9EC-262B-8F4A-9BD4-EEEEB0F0729A}" type="presOf" srcId="{B482EC1D-99EB-462F-8B57-688537C28BD5}" destId="{75A53851-3629-6A42-95AF-8FB04C480543}" srcOrd="1" destOrd="0" presId="urn:microsoft.com/office/officeart/2016/7/layout/RepeatingBendingProcessNew"/>
    <dgm:cxn modelId="{79EACFED-EA7A-2F4B-9307-D45D68F04ADE}" type="presOf" srcId="{6BF7866D-70DD-4424-A6E0-6E7BCA6AD41C}" destId="{EA4CE9D2-8846-2248-8B3D-5981F51276B3}" srcOrd="0" destOrd="0" presId="urn:microsoft.com/office/officeart/2016/7/layout/RepeatingBendingProcessNew"/>
    <dgm:cxn modelId="{8F7C13F0-3B17-4613-9482-E21684626C9E}" srcId="{6438039C-1DD5-436C-94ED-C0E665BCEE9C}" destId="{30A69B74-C813-46B5-B273-844CA49EE400}" srcOrd="8" destOrd="0" parTransId="{0C1BAC30-1E51-4C8F-B97C-2549B47015C7}" sibTransId="{B2B004AD-6B1A-419D-9E1A-43B740224AB4}"/>
    <dgm:cxn modelId="{151EB7F7-E3BA-4FC1-A545-301CD29F8E64}" srcId="{6438039C-1DD5-436C-94ED-C0E665BCEE9C}" destId="{5EBC775F-AA87-4B26-9E33-8906D4C0099A}" srcOrd="7" destOrd="0" parTransId="{1218EA31-CB65-4D78-ADCD-B72836BE98A0}" sibTransId="{B482EC1D-99EB-462F-8B57-688537C28BD5}"/>
    <dgm:cxn modelId="{86B62E4C-84A1-DE4A-9028-0C61F4BB7122}" type="presParOf" srcId="{C2B7F837-227E-8049-A6A1-E377F0C0F45D}" destId="{46A66CC8-B024-0C4C-AC2C-075D107C2009}" srcOrd="0" destOrd="0" presId="urn:microsoft.com/office/officeart/2016/7/layout/RepeatingBendingProcessNew"/>
    <dgm:cxn modelId="{C9385AFC-F820-7042-9958-6BB28F4DF5C2}" type="presParOf" srcId="{C2B7F837-227E-8049-A6A1-E377F0C0F45D}" destId="{709175EE-2F1E-574F-B0AD-D2B24AB19062}" srcOrd="1" destOrd="0" presId="urn:microsoft.com/office/officeart/2016/7/layout/RepeatingBendingProcessNew"/>
    <dgm:cxn modelId="{10F6DB3A-A520-DB4A-A5DC-179E7932909F}" type="presParOf" srcId="{709175EE-2F1E-574F-B0AD-D2B24AB19062}" destId="{C9FBDB31-1957-B04B-A1D1-622217255C50}" srcOrd="0" destOrd="0" presId="urn:microsoft.com/office/officeart/2016/7/layout/RepeatingBendingProcessNew"/>
    <dgm:cxn modelId="{54827C73-F556-3245-B657-A9CA2039E855}" type="presParOf" srcId="{C2B7F837-227E-8049-A6A1-E377F0C0F45D}" destId="{D319556C-1D01-064E-889E-0AA2CDD4A518}" srcOrd="2" destOrd="0" presId="urn:microsoft.com/office/officeart/2016/7/layout/RepeatingBendingProcessNew"/>
    <dgm:cxn modelId="{DA2C2768-9B6A-EE49-B0C4-6FBC37F6CA76}" type="presParOf" srcId="{C2B7F837-227E-8049-A6A1-E377F0C0F45D}" destId="{98780DAA-9110-9943-AB05-7F6372DD9629}" srcOrd="3" destOrd="0" presId="urn:microsoft.com/office/officeart/2016/7/layout/RepeatingBendingProcessNew"/>
    <dgm:cxn modelId="{A0B8D4B0-447C-6849-81CF-3BF73F4A1489}" type="presParOf" srcId="{98780DAA-9110-9943-AB05-7F6372DD9629}" destId="{839EC7E6-76ED-674C-9DD2-1A8820D3AC70}" srcOrd="0" destOrd="0" presId="urn:microsoft.com/office/officeart/2016/7/layout/RepeatingBendingProcessNew"/>
    <dgm:cxn modelId="{804FD9A5-5E91-364A-B7FD-CF9B2AE04BC5}" type="presParOf" srcId="{C2B7F837-227E-8049-A6A1-E377F0C0F45D}" destId="{3367F0F6-FA81-EE41-9C68-326BF78A4307}" srcOrd="4" destOrd="0" presId="urn:microsoft.com/office/officeart/2016/7/layout/RepeatingBendingProcessNew"/>
    <dgm:cxn modelId="{5D74C646-EE35-124B-9105-41675462E6D4}" type="presParOf" srcId="{C2B7F837-227E-8049-A6A1-E377F0C0F45D}" destId="{17C5114C-A065-A34F-88F1-E2AD390F8D01}" srcOrd="5" destOrd="0" presId="urn:microsoft.com/office/officeart/2016/7/layout/RepeatingBendingProcessNew"/>
    <dgm:cxn modelId="{7A5F42A4-06A7-1141-B269-214B8E8FAA51}" type="presParOf" srcId="{17C5114C-A065-A34F-88F1-E2AD390F8D01}" destId="{EC4EDDF4-264A-8444-A668-46B9B89363F5}" srcOrd="0" destOrd="0" presId="urn:microsoft.com/office/officeart/2016/7/layout/RepeatingBendingProcessNew"/>
    <dgm:cxn modelId="{0150AF08-675F-E54A-A6AA-E65EFBAAB5D8}" type="presParOf" srcId="{C2B7F837-227E-8049-A6A1-E377F0C0F45D}" destId="{CB152108-3AC0-D741-BC76-97078CEC6453}" srcOrd="6" destOrd="0" presId="urn:microsoft.com/office/officeart/2016/7/layout/RepeatingBendingProcessNew"/>
    <dgm:cxn modelId="{F26E5797-6046-C84B-AA61-10C74AC25E80}" type="presParOf" srcId="{C2B7F837-227E-8049-A6A1-E377F0C0F45D}" destId="{1825DCFD-C2FE-E44B-87ED-3CEB8747C4C5}" srcOrd="7" destOrd="0" presId="urn:microsoft.com/office/officeart/2016/7/layout/RepeatingBendingProcessNew"/>
    <dgm:cxn modelId="{40D1CCEC-2F12-E244-B264-A46745F2E0ED}" type="presParOf" srcId="{1825DCFD-C2FE-E44B-87ED-3CEB8747C4C5}" destId="{AE39DB41-FA2B-EB43-9515-8C36B349ACAF}" srcOrd="0" destOrd="0" presId="urn:microsoft.com/office/officeart/2016/7/layout/RepeatingBendingProcessNew"/>
    <dgm:cxn modelId="{6E5A9442-719F-844D-B2E7-01259EE8C90A}" type="presParOf" srcId="{C2B7F837-227E-8049-A6A1-E377F0C0F45D}" destId="{7C6417D3-7395-7146-B0DC-455D0C8CEEC6}" srcOrd="8" destOrd="0" presId="urn:microsoft.com/office/officeart/2016/7/layout/RepeatingBendingProcessNew"/>
    <dgm:cxn modelId="{2B3B3EEF-6DF8-E74E-867A-42829806066B}" type="presParOf" srcId="{C2B7F837-227E-8049-A6A1-E377F0C0F45D}" destId="{EA4CE9D2-8846-2248-8B3D-5981F51276B3}" srcOrd="9" destOrd="0" presId="urn:microsoft.com/office/officeart/2016/7/layout/RepeatingBendingProcessNew"/>
    <dgm:cxn modelId="{8E07E5B6-D98C-384B-9B77-91EBD3D0FC3D}" type="presParOf" srcId="{EA4CE9D2-8846-2248-8B3D-5981F51276B3}" destId="{0AB2F86E-0D2A-0B4D-B8F7-B3C69A935E02}" srcOrd="0" destOrd="0" presId="urn:microsoft.com/office/officeart/2016/7/layout/RepeatingBendingProcessNew"/>
    <dgm:cxn modelId="{30CB0167-C68B-624B-9E54-2B9791965E27}" type="presParOf" srcId="{C2B7F837-227E-8049-A6A1-E377F0C0F45D}" destId="{168CB4C0-F08B-FB44-9FDB-FFA47D0283B0}" srcOrd="10" destOrd="0" presId="urn:microsoft.com/office/officeart/2016/7/layout/RepeatingBendingProcessNew"/>
    <dgm:cxn modelId="{F2E024B1-E08B-CD49-85DC-7A164EBC2EC2}" type="presParOf" srcId="{C2B7F837-227E-8049-A6A1-E377F0C0F45D}" destId="{29DD68CC-A2DC-E341-863D-5F9079B06DD8}" srcOrd="11" destOrd="0" presId="urn:microsoft.com/office/officeart/2016/7/layout/RepeatingBendingProcessNew"/>
    <dgm:cxn modelId="{BAFC43BA-99F2-534E-A8C4-A5F1EB0A6C5A}" type="presParOf" srcId="{29DD68CC-A2DC-E341-863D-5F9079B06DD8}" destId="{03A90B71-D5B8-A14D-AAB8-845E2E9BF481}" srcOrd="0" destOrd="0" presId="urn:microsoft.com/office/officeart/2016/7/layout/RepeatingBendingProcessNew"/>
    <dgm:cxn modelId="{EC53D029-DCFC-6E49-8926-8FB65EDEA6C1}" type="presParOf" srcId="{C2B7F837-227E-8049-A6A1-E377F0C0F45D}" destId="{7CA60F45-19AE-C44A-B81C-348B1C22C724}" srcOrd="12" destOrd="0" presId="urn:microsoft.com/office/officeart/2016/7/layout/RepeatingBendingProcessNew"/>
    <dgm:cxn modelId="{1FA9B84E-8ECC-0042-B17A-AC167BC785EA}" type="presParOf" srcId="{C2B7F837-227E-8049-A6A1-E377F0C0F45D}" destId="{0DEB905C-F017-CE4B-BFC9-DB7528893CC3}" srcOrd="13" destOrd="0" presId="urn:microsoft.com/office/officeart/2016/7/layout/RepeatingBendingProcessNew"/>
    <dgm:cxn modelId="{80EB602E-747E-9640-97E7-4F9505F1A3BB}" type="presParOf" srcId="{0DEB905C-F017-CE4B-BFC9-DB7528893CC3}" destId="{BE20E8B6-9083-764D-9A2D-2BBA92858A4F}" srcOrd="0" destOrd="0" presId="urn:microsoft.com/office/officeart/2016/7/layout/RepeatingBendingProcessNew"/>
    <dgm:cxn modelId="{BEF3DC05-C62C-EC41-809F-851C7C034B4B}" type="presParOf" srcId="{C2B7F837-227E-8049-A6A1-E377F0C0F45D}" destId="{52B3E948-BE3A-4041-A504-4C201686B864}" srcOrd="14" destOrd="0" presId="urn:microsoft.com/office/officeart/2016/7/layout/RepeatingBendingProcessNew"/>
    <dgm:cxn modelId="{CE39004A-2001-DE48-A79F-B9F74CB14E13}" type="presParOf" srcId="{C2B7F837-227E-8049-A6A1-E377F0C0F45D}" destId="{5E72D066-911D-EA4C-A344-C199D63CDE8F}" srcOrd="15" destOrd="0" presId="urn:microsoft.com/office/officeart/2016/7/layout/RepeatingBendingProcessNew"/>
    <dgm:cxn modelId="{59D09952-B92D-B545-A660-B555436730CB}" type="presParOf" srcId="{5E72D066-911D-EA4C-A344-C199D63CDE8F}" destId="{75A53851-3629-6A42-95AF-8FB04C480543}" srcOrd="0" destOrd="0" presId="urn:microsoft.com/office/officeart/2016/7/layout/RepeatingBendingProcessNew"/>
    <dgm:cxn modelId="{597C7794-8E33-AE4C-8059-5EFECD9F3F58}" type="presParOf" srcId="{C2B7F837-227E-8049-A6A1-E377F0C0F45D}" destId="{4C8B60A4-A287-754B-9E6F-2FF987F86F5D}" srcOrd="16" destOrd="0" presId="urn:microsoft.com/office/officeart/2016/7/layout/RepeatingBendingProcessNew"/>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84E09386-6C57-4382-964F-A77A0D29299E}" type="doc">
      <dgm:prSet loTypeId="urn:microsoft.com/office/officeart/2018/2/layout/IconLabelList" loCatId="icon" qsTypeId="urn:microsoft.com/office/officeart/2005/8/quickstyle/simple1" qsCatId="simple" csTypeId="urn:microsoft.com/office/officeart/2005/8/colors/accent1_2" csCatId="accent1" phldr="1"/>
      <dgm:spPr/>
      <dgm:t>
        <a:bodyPr/>
        <a:lstStyle/>
        <a:p>
          <a:endParaRPr lang="en-US"/>
        </a:p>
      </dgm:t>
    </dgm:pt>
    <dgm:pt modelId="{FDE50F58-029C-4028-9806-54026A3E5EE1}">
      <dgm:prSet/>
      <dgm:spPr/>
      <dgm:t>
        <a:bodyPr/>
        <a:lstStyle/>
        <a:p>
          <a:pPr>
            <a:lnSpc>
              <a:spcPct val="100000"/>
            </a:lnSpc>
          </a:pPr>
          <a:r>
            <a:rPr lang="en-US"/>
            <a:t>Effective relationships within a team enables members to collaborate efficiently and resolve conflict maturely (Adair 1986)</a:t>
          </a:r>
        </a:p>
      </dgm:t>
    </dgm:pt>
    <dgm:pt modelId="{89883D7B-DAB4-44CE-95C6-5D0D73369B57}" type="parTrans" cxnId="{2570BF20-6B1C-48DE-8492-C531FAA0F0E4}">
      <dgm:prSet/>
      <dgm:spPr/>
      <dgm:t>
        <a:bodyPr/>
        <a:lstStyle/>
        <a:p>
          <a:endParaRPr lang="en-US"/>
        </a:p>
      </dgm:t>
    </dgm:pt>
    <dgm:pt modelId="{690222A7-1822-4372-A824-68B6AAE5EE73}" type="sibTrans" cxnId="{2570BF20-6B1C-48DE-8492-C531FAA0F0E4}">
      <dgm:prSet/>
      <dgm:spPr/>
      <dgm:t>
        <a:bodyPr/>
        <a:lstStyle/>
        <a:p>
          <a:endParaRPr lang="en-US"/>
        </a:p>
      </dgm:t>
    </dgm:pt>
    <dgm:pt modelId="{63B10B73-1691-4717-907B-5FD199BC87C8}">
      <dgm:prSet/>
      <dgm:spPr/>
      <dgm:t>
        <a:bodyPr/>
        <a:lstStyle/>
        <a:p>
          <a:pPr>
            <a:lnSpc>
              <a:spcPct val="100000"/>
            </a:lnSpc>
          </a:pPr>
          <a:r>
            <a:rPr lang="en-US"/>
            <a:t>Belbin (2010)  emphasizes the importance of understanding individual roles in a team, which strengthens personal relations and achieve shared objectives.</a:t>
          </a:r>
        </a:p>
      </dgm:t>
    </dgm:pt>
    <dgm:pt modelId="{F8AC79E9-C604-43A4-9843-734BECE7FEFF}" type="parTrans" cxnId="{91738221-B3EA-4BC1-82A8-5DFE9621D13B}">
      <dgm:prSet/>
      <dgm:spPr/>
      <dgm:t>
        <a:bodyPr/>
        <a:lstStyle/>
        <a:p>
          <a:endParaRPr lang="en-US"/>
        </a:p>
      </dgm:t>
    </dgm:pt>
    <dgm:pt modelId="{3590E258-A534-486C-9E06-745A1AC5C2BE}" type="sibTrans" cxnId="{91738221-B3EA-4BC1-82A8-5DFE9621D13B}">
      <dgm:prSet/>
      <dgm:spPr/>
      <dgm:t>
        <a:bodyPr/>
        <a:lstStyle/>
        <a:p>
          <a:endParaRPr lang="en-US"/>
        </a:p>
      </dgm:t>
    </dgm:pt>
    <dgm:pt modelId="{E65A1660-0D8F-41A7-AF16-5F9654D35CB0}">
      <dgm:prSet/>
      <dgm:spPr/>
      <dgm:t>
        <a:bodyPr/>
        <a:lstStyle/>
        <a:p>
          <a:pPr>
            <a:lnSpc>
              <a:spcPct val="100000"/>
            </a:lnSpc>
          </a:pPr>
          <a:r>
            <a:rPr lang="en-US"/>
            <a:t>Teams with strong relationships are more resilient and can adapt to challenging, which promotes team success (Dyer,2013.)</a:t>
          </a:r>
        </a:p>
      </dgm:t>
    </dgm:pt>
    <dgm:pt modelId="{68D70864-0848-4FB1-BD2D-4DD861393E6F}" type="parTrans" cxnId="{1F81B9F5-89E8-46E8-BB69-EF6D92682DCB}">
      <dgm:prSet/>
      <dgm:spPr/>
      <dgm:t>
        <a:bodyPr/>
        <a:lstStyle/>
        <a:p>
          <a:endParaRPr lang="en-US"/>
        </a:p>
      </dgm:t>
    </dgm:pt>
    <dgm:pt modelId="{A80A40FF-9BC4-4104-BBE0-8C04BAB27A9E}" type="sibTrans" cxnId="{1F81B9F5-89E8-46E8-BB69-EF6D92682DCB}">
      <dgm:prSet/>
      <dgm:spPr/>
      <dgm:t>
        <a:bodyPr/>
        <a:lstStyle/>
        <a:p>
          <a:endParaRPr lang="en-US"/>
        </a:p>
      </dgm:t>
    </dgm:pt>
    <dgm:pt modelId="{0BEB38D0-569C-4387-AF07-BC9FF6697D25}" type="pres">
      <dgm:prSet presAssocID="{84E09386-6C57-4382-964F-A77A0D29299E}" presName="root" presStyleCnt="0">
        <dgm:presLayoutVars>
          <dgm:dir/>
          <dgm:resizeHandles val="exact"/>
        </dgm:presLayoutVars>
      </dgm:prSet>
      <dgm:spPr/>
    </dgm:pt>
    <dgm:pt modelId="{3D1C0263-622C-48F5-A9D1-A15557D92398}" type="pres">
      <dgm:prSet presAssocID="{FDE50F58-029C-4028-9806-54026A3E5EE1}" presName="compNode" presStyleCnt="0"/>
      <dgm:spPr/>
    </dgm:pt>
    <dgm:pt modelId="{2880F155-F394-43D3-967A-8EA34FCD303F}" type="pres">
      <dgm:prSet presAssocID="{FDE50F58-029C-4028-9806-54026A3E5EE1}"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Handshake"/>
        </a:ext>
      </dgm:extLst>
    </dgm:pt>
    <dgm:pt modelId="{7E5B90B1-D4FF-4D3B-BB0F-CEF515E4DC95}" type="pres">
      <dgm:prSet presAssocID="{FDE50F58-029C-4028-9806-54026A3E5EE1}" presName="spaceRect" presStyleCnt="0"/>
      <dgm:spPr/>
    </dgm:pt>
    <dgm:pt modelId="{E5AF2791-2A21-4523-B033-10B9AFFBF0F4}" type="pres">
      <dgm:prSet presAssocID="{FDE50F58-029C-4028-9806-54026A3E5EE1}" presName="textRect" presStyleLbl="revTx" presStyleIdx="0" presStyleCnt="3">
        <dgm:presLayoutVars>
          <dgm:chMax val="1"/>
          <dgm:chPref val="1"/>
        </dgm:presLayoutVars>
      </dgm:prSet>
      <dgm:spPr/>
    </dgm:pt>
    <dgm:pt modelId="{FCDFFBA9-B33D-4256-9967-6360539A76DC}" type="pres">
      <dgm:prSet presAssocID="{690222A7-1822-4372-A824-68B6AAE5EE73}" presName="sibTrans" presStyleCnt="0"/>
      <dgm:spPr/>
    </dgm:pt>
    <dgm:pt modelId="{BCD30BE1-5520-413F-AD85-5C34ED0CCC52}" type="pres">
      <dgm:prSet presAssocID="{63B10B73-1691-4717-907B-5FD199BC87C8}" presName="compNode" presStyleCnt="0"/>
      <dgm:spPr/>
    </dgm:pt>
    <dgm:pt modelId="{FE2CA114-F924-4B80-8D9C-0E65F2FD7C17}" type="pres">
      <dgm:prSet presAssocID="{63B10B73-1691-4717-907B-5FD199BC87C8}"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Whale"/>
        </a:ext>
      </dgm:extLst>
    </dgm:pt>
    <dgm:pt modelId="{952362C0-FE0D-4BE4-8000-69DCBC24BEB8}" type="pres">
      <dgm:prSet presAssocID="{63B10B73-1691-4717-907B-5FD199BC87C8}" presName="spaceRect" presStyleCnt="0"/>
      <dgm:spPr/>
    </dgm:pt>
    <dgm:pt modelId="{88FCB1D8-6CBD-4D8F-ABD2-B44A49B8ADDC}" type="pres">
      <dgm:prSet presAssocID="{63B10B73-1691-4717-907B-5FD199BC87C8}" presName="textRect" presStyleLbl="revTx" presStyleIdx="1" presStyleCnt="3">
        <dgm:presLayoutVars>
          <dgm:chMax val="1"/>
          <dgm:chPref val="1"/>
        </dgm:presLayoutVars>
      </dgm:prSet>
      <dgm:spPr/>
    </dgm:pt>
    <dgm:pt modelId="{CCEB70F1-6F40-4CDE-864A-540C90D2802A}" type="pres">
      <dgm:prSet presAssocID="{3590E258-A534-486C-9E06-745A1AC5C2BE}" presName="sibTrans" presStyleCnt="0"/>
      <dgm:spPr/>
    </dgm:pt>
    <dgm:pt modelId="{BA5E761A-8D79-45FE-A093-895CF9F0ECC4}" type="pres">
      <dgm:prSet presAssocID="{E65A1660-0D8F-41A7-AF16-5F9654D35CB0}" presName="compNode" presStyleCnt="0"/>
      <dgm:spPr/>
    </dgm:pt>
    <dgm:pt modelId="{895D461E-89F3-44C4-A5BE-CD1987C686EE}" type="pres">
      <dgm:prSet presAssocID="{E65A1660-0D8F-41A7-AF16-5F9654D35CB0}"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Cheers"/>
        </a:ext>
      </dgm:extLst>
    </dgm:pt>
    <dgm:pt modelId="{1FFA63DF-ECA3-4BD5-A84F-17A0027AD2F8}" type="pres">
      <dgm:prSet presAssocID="{E65A1660-0D8F-41A7-AF16-5F9654D35CB0}" presName="spaceRect" presStyleCnt="0"/>
      <dgm:spPr/>
    </dgm:pt>
    <dgm:pt modelId="{6F2A3323-D2E3-4239-AC41-19F766786221}" type="pres">
      <dgm:prSet presAssocID="{E65A1660-0D8F-41A7-AF16-5F9654D35CB0}" presName="textRect" presStyleLbl="revTx" presStyleIdx="2" presStyleCnt="3">
        <dgm:presLayoutVars>
          <dgm:chMax val="1"/>
          <dgm:chPref val="1"/>
        </dgm:presLayoutVars>
      </dgm:prSet>
      <dgm:spPr/>
    </dgm:pt>
  </dgm:ptLst>
  <dgm:cxnLst>
    <dgm:cxn modelId="{2570BF20-6B1C-48DE-8492-C531FAA0F0E4}" srcId="{84E09386-6C57-4382-964F-A77A0D29299E}" destId="{FDE50F58-029C-4028-9806-54026A3E5EE1}" srcOrd="0" destOrd="0" parTransId="{89883D7B-DAB4-44CE-95C6-5D0D73369B57}" sibTransId="{690222A7-1822-4372-A824-68B6AAE5EE73}"/>
    <dgm:cxn modelId="{91738221-B3EA-4BC1-82A8-5DFE9621D13B}" srcId="{84E09386-6C57-4382-964F-A77A0D29299E}" destId="{63B10B73-1691-4717-907B-5FD199BC87C8}" srcOrd="1" destOrd="0" parTransId="{F8AC79E9-C604-43A4-9843-734BECE7FEFF}" sibTransId="{3590E258-A534-486C-9E06-745A1AC5C2BE}"/>
    <dgm:cxn modelId="{2C6F5962-7F76-4974-A1B4-22D1D170ACF4}" type="presOf" srcId="{63B10B73-1691-4717-907B-5FD199BC87C8}" destId="{88FCB1D8-6CBD-4D8F-ABD2-B44A49B8ADDC}" srcOrd="0" destOrd="0" presId="urn:microsoft.com/office/officeart/2018/2/layout/IconLabelList"/>
    <dgm:cxn modelId="{9CA31C90-74C8-493D-A706-C003AD842C33}" type="presOf" srcId="{FDE50F58-029C-4028-9806-54026A3E5EE1}" destId="{E5AF2791-2A21-4523-B033-10B9AFFBF0F4}" srcOrd="0" destOrd="0" presId="urn:microsoft.com/office/officeart/2018/2/layout/IconLabelList"/>
    <dgm:cxn modelId="{550C75B0-950D-4210-872E-2FCB26C4AD6A}" type="presOf" srcId="{E65A1660-0D8F-41A7-AF16-5F9654D35CB0}" destId="{6F2A3323-D2E3-4239-AC41-19F766786221}" srcOrd="0" destOrd="0" presId="urn:microsoft.com/office/officeart/2018/2/layout/IconLabelList"/>
    <dgm:cxn modelId="{2ECEACB2-4DC9-467E-8492-323A0ED51923}" type="presOf" srcId="{84E09386-6C57-4382-964F-A77A0D29299E}" destId="{0BEB38D0-569C-4387-AF07-BC9FF6697D25}" srcOrd="0" destOrd="0" presId="urn:microsoft.com/office/officeart/2018/2/layout/IconLabelList"/>
    <dgm:cxn modelId="{1F81B9F5-89E8-46E8-BB69-EF6D92682DCB}" srcId="{84E09386-6C57-4382-964F-A77A0D29299E}" destId="{E65A1660-0D8F-41A7-AF16-5F9654D35CB0}" srcOrd="2" destOrd="0" parTransId="{68D70864-0848-4FB1-BD2D-4DD861393E6F}" sibTransId="{A80A40FF-9BC4-4104-BBE0-8C04BAB27A9E}"/>
    <dgm:cxn modelId="{7D3D342F-1BE2-45F4-A283-73FAB419879E}" type="presParOf" srcId="{0BEB38D0-569C-4387-AF07-BC9FF6697D25}" destId="{3D1C0263-622C-48F5-A9D1-A15557D92398}" srcOrd="0" destOrd="0" presId="urn:microsoft.com/office/officeart/2018/2/layout/IconLabelList"/>
    <dgm:cxn modelId="{E97C86B4-43AA-4C71-9BEB-8E5B56233174}" type="presParOf" srcId="{3D1C0263-622C-48F5-A9D1-A15557D92398}" destId="{2880F155-F394-43D3-967A-8EA34FCD303F}" srcOrd="0" destOrd="0" presId="urn:microsoft.com/office/officeart/2018/2/layout/IconLabelList"/>
    <dgm:cxn modelId="{D71A109F-FDAE-49CA-B339-B09F44133C20}" type="presParOf" srcId="{3D1C0263-622C-48F5-A9D1-A15557D92398}" destId="{7E5B90B1-D4FF-4D3B-BB0F-CEF515E4DC95}" srcOrd="1" destOrd="0" presId="urn:microsoft.com/office/officeart/2018/2/layout/IconLabelList"/>
    <dgm:cxn modelId="{12277287-1135-459C-B676-DD6799ABB15C}" type="presParOf" srcId="{3D1C0263-622C-48F5-A9D1-A15557D92398}" destId="{E5AF2791-2A21-4523-B033-10B9AFFBF0F4}" srcOrd="2" destOrd="0" presId="urn:microsoft.com/office/officeart/2018/2/layout/IconLabelList"/>
    <dgm:cxn modelId="{52B36E8E-4022-4E9A-A5B2-ECC7F11C16DC}" type="presParOf" srcId="{0BEB38D0-569C-4387-AF07-BC9FF6697D25}" destId="{FCDFFBA9-B33D-4256-9967-6360539A76DC}" srcOrd="1" destOrd="0" presId="urn:microsoft.com/office/officeart/2018/2/layout/IconLabelList"/>
    <dgm:cxn modelId="{96916604-CA9A-4FE5-8CE2-452325EED514}" type="presParOf" srcId="{0BEB38D0-569C-4387-AF07-BC9FF6697D25}" destId="{BCD30BE1-5520-413F-AD85-5C34ED0CCC52}" srcOrd="2" destOrd="0" presId="urn:microsoft.com/office/officeart/2018/2/layout/IconLabelList"/>
    <dgm:cxn modelId="{F73A5D17-416B-4275-9388-B644D0A5B764}" type="presParOf" srcId="{BCD30BE1-5520-413F-AD85-5C34ED0CCC52}" destId="{FE2CA114-F924-4B80-8D9C-0E65F2FD7C17}" srcOrd="0" destOrd="0" presId="urn:microsoft.com/office/officeart/2018/2/layout/IconLabelList"/>
    <dgm:cxn modelId="{DBD58016-EE45-4BE3-B049-6D72C2EB8894}" type="presParOf" srcId="{BCD30BE1-5520-413F-AD85-5C34ED0CCC52}" destId="{952362C0-FE0D-4BE4-8000-69DCBC24BEB8}" srcOrd="1" destOrd="0" presId="urn:microsoft.com/office/officeart/2018/2/layout/IconLabelList"/>
    <dgm:cxn modelId="{7B4BF38D-145C-46D4-99B6-643923FD46FD}" type="presParOf" srcId="{BCD30BE1-5520-413F-AD85-5C34ED0CCC52}" destId="{88FCB1D8-6CBD-4D8F-ABD2-B44A49B8ADDC}" srcOrd="2" destOrd="0" presId="urn:microsoft.com/office/officeart/2018/2/layout/IconLabelList"/>
    <dgm:cxn modelId="{32F7BA3D-FC92-4F03-AD2D-68FB0A6C03B5}" type="presParOf" srcId="{0BEB38D0-569C-4387-AF07-BC9FF6697D25}" destId="{CCEB70F1-6F40-4CDE-864A-540C90D2802A}" srcOrd="3" destOrd="0" presId="urn:microsoft.com/office/officeart/2018/2/layout/IconLabelList"/>
    <dgm:cxn modelId="{4CF5ECCD-49B0-470F-BF40-FE49117B6B6D}" type="presParOf" srcId="{0BEB38D0-569C-4387-AF07-BC9FF6697D25}" destId="{BA5E761A-8D79-45FE-A093-895CF9F0ECC4}" srcOrd="4" destOrd="0" presId="urn:microsoft.com/office/officeart/2018/2/layout/IconLabelList"/>
    <dgm:cxn modelId="{B7FA29A0-ACED-4D1E-8490-E2B729A50F62}" type="presParOf" srcId="{BA5E761A-8D79-45FE-A093-895CF9F0ECC4}" destId="{895D461E-89F3-44C4-A5BE-CD1987C686EE}" srcOrd="0" destOrd="0" presId="urn:microsoft.com/office/officeart/2018/2/layout/IconLabelList"/>
    <dgm:cxn modelId="{E4BA4734-3301-4FCF-B93B-2D91BAB64389}" type="presParOf" srcId="{BA5E761A-8D79-45FE-A093-895CF9F0ECC4}" destId="{1FFA63DF-ECA3-4BD5-A84F-17A0027AD2F8}" srcOrd="1" destOrd="0" presId="urn:microsoft.com/office/officeart/2018/2/layout/IconLabelList"/>
    <dgm:cxn modelId="{14C295A5-82E4-4282-883A-BDD0B4711ED0}" type="presParOf" srcId="{BA5E761A-8D79-45FE-A093-895CF9F0ECC4}" destId="{6F2A3323-D2E3-4239-AC41-19F766786221}" srcOrd="2" destOrd="0" presId="urn:microsoft.com/office/officeart/2018/2/layout/IconLabel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C37671BF-3F41-48E2-8C33-2AA391CDE6B2}"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86774833-2AD1-443F-A98E-9235C52CBF50}">
      <dgm:prSet/>
      <dgm:spPr/>
      <dgm:t>
        <a:bodyPr/>
        <a:lstStyle/>
        <a:p>
          <a:r>
            <a:rPr lang="en-US"/>
            <a:t>Collaborating in a team promotes sharing ideas and adapting new skills, which makes problem-solving more (Adair, 1986)</a:t>
          </a:r>
        </a:p>
      </dgm:t>
    </dgm:pt>
    <dgm:pt modelId="{9C58B330-DE6E-47E5-AA11-AC910EC070D2}" type="parTrans" cxnId="{0E4BF3FB-7DCF-4340-9DA6-8188D5E0D05D}">
      <dgm:prSet/>
      <dgm:spPr/>
      <dgm:t>
        <a:bodyPr/>
        <a:lstStyle/>
        <a:p>
          <a:endParaRPr lang="en-US"/>
        </a:p>
      </dgm:t>
    </dgm:pt>
    <dgm:pt modelId="{4ADBE3FF-8DBE-434D-9CEF-2EA686C6E2B0}" type="sibTrans" cxnId="{0E4BF3FB-7DCF-4340-9DA6-8188D5E0D05D}">
      <dgm:prSet/>
      <dgm:spPr/>
      <dgm:t>
        <a:bodyPr/>
        <a:lstStyle/>
        <a:p>
          <a:endParaRPr lang="en-US"/>
        </a:p>
      </dgm:t>
    </dgm:pt>
    <dgm:pt modelId="{FE11ED8B-BDB9-4887-9A3B-9AF9DBDFEDFE}">
      <dgm:prSet/>
      <dgm:spPr/>
      <dgm:t>
        <a:bodyPr/>
        <a:lstStyle/>
        <a:p>
          <a:r>
            <a:rPr lang="en-US"/>
            <a:t>Collaboration improves communication and reduces misunderstandings, making it easier for teams to achieve their objective and complete their task (Leigh and Maynard, 2019)</a:t>
          </a:r>
        </a:p>
      </dgm:t>
    </dgm:pt>
    <dgm:pt modelId="{0AC947B0-FD75-4A8A-9712-76509505E1C1}" type="parTrans" cxnId="{8235F7F3-FC77-4188-99A2-AB1B5510BD15}">
      <dgm:prSet/>
      <dgm:spPr/>
      <dgm:t>
        <a:bodyPr/>
        <a:lstStyle/>
        <a:p>
          <a:endParaRPr lang="en-US"/>
        </a:p>
      </dgm:t>
    </dgm:pt>
    <dgm:pt modelId="{0FC82EF1-DBAA-4639-AD88-540C52841D59}" type="sibTrans" cxnId="{8235F7F3-FC77-4188-99A2-AB1B5510BD15}">
      <dgm:prSet/>
      <dgm:spPr/>
      <dgm:t>
        <a:bodyPr/>
        <a:lstStyle/>
        <a:p>
          <a:endParaRPr lang="en-US"/>
        </a:p>
      </dgm:t>
    </dgm:pt>
    <dgm:pt modelId="{1D747CAA-EE95-4608-9DAA-FF6ACE77C760}">
      <dgm:prSet/>
      <dgm:spPr/>
      <dgm:t>
        <a:bodyPr/>
        <a:lstStyle/>
        <a:p>
          <a:r>
            <a:rPr lang="en-US"/>
            <a:t>Teams that prioritises collaboration are better equipped to adapt to challenges and maintain high performance level (West,2012).</a:t>
          </a:r>
        </a:p>
      </dgm:t>
    </dgm:pt>
    <dgm:pt modelId="{0BCB8326-97DB-45EF-B9C4-EC47C806FDE4}" type="parTrans" cxnId="{66DFC4B3-03EF-47F6-BBD4-A7556C8BAB65}">
      <dgm:prSet/>
      <dgm:spPr/>
      <dgm:t>
        <a:bodyPr/>
        <a:lstStyle/>
        <a:p>
          <a:endParaRPr lang="en-US"/>
        </a:p>
      </dgm:t>
    </dgm:pt>
    <dgm:pt modelId="{331DFEF4-FEF0-41D0-8ACD-76D295A739F6}" type="sibTrans" cxnId="{66DFC4B3-03EF-47F6-BBD4-A7556C8BAB65}">
      <dgm:prSet/>
      <dgm:spPr/>
      <dgm:t>
        <a:bodyPr/>
        <a:lstStyle/>
        <a:p>
          <a:endParaRPr lang="en-US"/>
        </a:p>
      </dgm:t>
    </dgm:pt>
    <dgm:pt modelId="{1DF652F9-56FF-494D-A498-726FCBAA2DBA}" type="pres">
      <dgm:prSet presAssocID="{C37671BF-3F41-48E2-8C33-2AA391CDE6B2}" presName="hierChild1" presStyleCnt="0">
        <dgm:presLayoutVars>
          <dgm:chPref val="1"/>
          <dgm:dir/>
          <dgm:animOne val="branch"/>
          <dgm:animLvl val="lvl"/>
          <dgm:resizeHandles/>
        </dgm:presLayoutVars>
      </dgm:prSet>
      <dgm:spPr/>
    </dgm:pt>
    <dgm:pt modelId="{0627D3DF-0A80-504F-BE69-63D840EDE574}" type="pres">
      <dgm:prSet presAssocID="{86774833-2AD1-443F-A98E-9235C52CBF50}" presName="hierRoot1" presStyleCnt="0"/>
      <dgm:spPr/>
    </dgm:pt>
    <dgm:pt modelId="{739F8B5B-E2FB-0943-80C7-C2B25B58600E}" type="pres">
      <dgm:prSet presAssocID="{86774833-2AD1-443F-A98E-9235C52CBF50}" presName="composite" presStyleCnt="0"/>
      <dgm:spPr/>
    </dgm:pt>
    <dgm:pt modelId="{D1C6CE5B-0F50-C74C-9657-17768608B144}" type="pres">
      <dgm:prSet presAssocID="{86774833-2AD1-443F-A98E-9235C52CBF50}" presName="background" presStyleLbl="node0" presStyleIdx="0" presStyleCnt="3"/>
      <dgm:spPr/>
    </dgm:pt>
    <dgm:pt modelId="{908015DE-AFDD-B14D-81F0-8C9CA84C0E3C}" type="pres">
      <dgm:prSet presAssocID="{86774833-2AD1-443F-A98E-9235C52CBF50}" presName="text" presStyleLbl="fgAcc0" presStyleIdx="0" presStyleCnt="3">
        <dgm:presLayoutVars>
          <dgm:chPref val="3"/>
        </dgm:presLayoutVars>
      </dgm:prSet>
      <dgm:spPr/>
    </dgm:pt>
    <dgm:pt modelId="{13ED1DB7-3818-A74E-B08F-37C2A7E05D9C}" type="pres">
      <dgm:prSet presAssocID="{86774833-2AD1-443F-A98E-9235C52CBF50}" presName="hierChild2" presStyleCnt="0"/>
      <dgm:spPr/>
    </dgm:pt>
    <dgm:pt modelId="{4BDF2A07-7AE3-6A44-AC01-EEB7E1A75ADD}" type="pres">
      <dgm:prSet presAssocID="{FE11ED8B-BDB9-4887-9A3B-9AF9DBDFEDFE}" presName="hierRoot1" presStyleCnt="0"/>
      <dgm:spPr/>
    </dgm:pt>
    <dgm:pt modelId="{BF740F2B-6056-3841-822D-C6F8541FFCF7}" type="pres">
      <dgm:prSet presAssocID="{FE11ED8B-BDB9-4887-9A3B-9AF9DBDFEDFE}" presName="composite" presStyleCnt="0"/>
      <dgm:spPr/>
    </dgm:pt>
    <dgm:pt modelId="{9AD5A787-EAD8-7F44-A4DE-2B7735971307}" type="pres">
      <dgm:prSet presAssocID="{FE11ED8B-BDB9-4887-9A3B-9AF9DBDFEDFE}" presName="background" presStyleLbl="node0" presStyleIdx="1" presStyleCnt="3"/>
      <dgm:spPr/>
    </dgm:pt>
    <dgm:pt modelId="{BF1093C0-D05F-3044-AD5F-8F9BCF186E11}" type="pres">
      <dgm:prSet presAssocID="{FE11ED8B-BDB9-4887-9A3B-9AF9DBDFEDFE}" presName="text" presStyleLbl="fgAcc0" presStyleIdx="1" presStyleCnt="3">
        <dgm:presLayoutVars>
          <dgm:chPref val="3"/>
        </dgm:presLayoutVars>
      </dgm:prSet>
      <dgm:spPr/>
    </dgm:pt>
    <dgm:pt modelId="{2DAA0D0E-96C3-9840-A991-4BAB44E877D7}" type="pres">
      <dgm:prSet presAssocID="{FE11ED8B-BDB9-4887-9A3B-9AF9DBDFEDFE}" presName="hierChild2" presStyleCnt="0"/>
      <dgm:spPr/>
    </dgm:pt>
    <dgm:pt modelId="{652A5250-54D5-8549-BADB-ADFC9169BB9E}" type="pres">
      <dgm:prSet presAssocID="{1D747CAA-EE95-4608-9DAA-FF6ACE77C760}" presName="hierRoot1" presStyleCnt="0"/>
      <dgm:spPr/>
    </dgm:pt>
    <dgm:pt modelId="{01855B12-639F-CD4A-8C34-EC10EB265319}" type="pres">
      <dgm:prSet presAssocID="{1D747CAA-EE95-4608-9DAA-FF6ACE77C760}" presName="composite" presStyleCnt="0"/>
      <dgm:spPr/>
    </dgm:pt>
    <dgm:pt modelId="{CCF0F7F4-C71A-294A-809D-33E902490D21}" type="pres">
      <dgm:prSet presAssocID="{1D747CAA-EE95-4608-9DAA-FF6ACE77C760}" presName="background" presStyleLbl="node0" presStyleIdx="2" presStyleCnt="3"/>
      <dgm:spPr/>
    </dgm:pt>
    <dgm:pt modelId="{EB8B9432-AE8F-CA42-8968-E36E5BE0927D}" type="pres">
      <dgm:prSet presAssocID="{1D747CAA-EE95-4608-9DAA-FF6ACE77C760}" presName="text" presStyleLbl="fgAcc0" presStyleIdx="2" presStyleCnt="3">
        <dgm:presLayoutVars>
          <dgm:chPref val="3"/>
        </dgm:presLayoutVars>
      </dgm:prSet>
      <dgm:spPr/>
    </dgm:pt>
    <dgm:pt modelId="{74F5663B-5F43-154D-B891-3C66103F87EB}" type="pres">
      <dgm:prSet presAssocID="{1D747CAA-EE95-4608-9DAA-FF6ACE77C760}" presName="hierChild2" presStyleCnt="0"/>
      <dgm:spPr/>
    </dgm:pt>
  </dgm:ptLst>
  <dgm:cxnLst>
    <dgm:cxn modelId="{6AE94739-982B-8E4B-A758-C04192634F54}" type="presOf" srcId="{1D747CAA-EE95-4608-9DAA-FF6ACE77C760}" destId="{EB8B9432-AE8F-CA42-8968-E36E5BE0927D}" srcOrd="0" destOrd="0" presId="urn:microsoft.com/office/officeart/2005/8/layout/hierarchy1"/>
    <dgm:cxn modelId="{322EDC40-E7BF-CB43-A8CF-2BCD2251D785}" type="presOf" srcId="{FE11ED8B-BDB9-4887-9A3B-9AF9DBDFEDFE}" destId="{BF1093C0-D05F-3044-AD5F-8F9BCF186E11}" srcOrd="0" destOrd="0" presId="urn:microsoft.com/office/officeart/2005/8/layout/hierarchy1"/>
    <dgm:cxn modelId="{A491F045-DA5A-874D-A8D3-03BB5494F8D9}" type="presOf" srcId="{86774833-2AD1-443F-A98E-9235C52CBF50}" destId="{908015DE-AFDD-B14D-81F0-8C9CA84C0E3C}" srcOrd="0" destOrd="0" presId="urn:microsoft.com/office/officeart/2005/8/layout/hierarchy1"/>
    <dgm:cxn modelId="{E2246691-444B-4E4A-84DE-016445219115}" type="presOf" srcId="{C37671BF-3F41-48E2-8C33-2AA391CDE6B2}" destId="{1DF652F9-56FF-494D-A498-726FCBAA2DBA}" srcOrd="0" destOrd="0" presId="urn:microsoft.com/office/officeart/2005/8/layout/hierarchy1"/>
    <dgm:cxn modelId="{66DFC4B3-03EF-47F6-BBD4-A7556C8BAB65}" srcId="{C37671BF-3F41-48E2-8C33-2AA391CDE6B2}" destId="{1D747CAA-EE95-4608-9DAA-FF6ACE77C760}" srcOrd="2" destOrd="0" parTransId="{0BCB8326-97DB-45EF-B9C4-EC47C806FDE4}" sibTransId="{331DFEF4-FEF0-41D0-8ACD-76D295A739F6}"/>
    <dgm:cxn modelId="{8235F7F3-FC77-4188-99A2-AB1B5510BD15}" srcId="{C37671BF-3F41-48E2-8C33-2AA391CDE6B2}" destId="{FE11ED8B-BDB9-4887-9A3B-9AF9DBDFEDFE}" srcOrd="1" destOrd="0" parTransId="{0AC947B0-FD75-4A8A-9712-76509505E1C1}" sibTransId="{0FC82EF1-DBAA-4639-AD88-540C52841D59}"/>
    <dgm:cxn modelId="{0E4BF3FB-7DCF-4340-9DA6-8188D5E0D05D}" srcId="{C37671BF-3F41-48E2-8C33-2AA391CDE6B2}" destId="{86774833-2AD1-443F-A98E-9235C52CBF50}" srcOrd="0" destOrd="0" parTransId="{9C58B330-DE6E-47E5-AA11-AC910EC070D2}" sibTransId="{4ADBE3FF-8DBE-434D-9CEF-2EA686C6E2B0}"/>
    <dgm:cxn modelId="{64E18E95-2C63-2542-A5B5-6A0F6D41F3C4}" type="presParOf" srcId="{1DF652F9-56FF-494D-A498-726FCBAA2DBA}" destId="{0627D3DF-0A80-504F-BE69-63D840EDE574}" srcOrd="0" destOrd="0" presId="urn:microsoft.com/office/officeart/2005/8/layout/hierarchy1"/>
    <dgm:cxn modelId="{8D81452D-E38D-6A4C-B580-68DE87A51F6A}" type="presParOf" srcId="{0627D3DF-0A80-504F-BE69-63D840EDE574}" destId="{739F8B5B-E2FB-0943-80C7-C2B25B58600E}" srcOrd="0" destOrd="0" presId="urn:microsoft.com/office/officeart/2005/8/layout/hierarchy1"/>
    <dgm:cxn modelId="{42820D42-1391-C240-9947-09EBFFA53791}" type="presParOf" srcId="{739F8B5B-E2FB-0943-80C7-C2B25B58600E}" destId="{D1C6CE5B-0F50-C74C-9657-17768608B144}" srcOrd="0" destOrd="0" presId="urn:microsoft.com/office/officeart/2005/8/layout/hierarchy1"/>
    <dgm:cxn modelId="{7AC26C7E-5772-B146-987B-BF891CD14213}" type="presParOf" srcId="{739F8B5B-E2FB-0943-80C7-C2B25B58600E}" destId="{908015DE-AFDD-B14D-81F0-8C9CA84C0E3C}" srcOrd="1" destOrd="0" presId="urn:microsoft.com/office/officeart/2005/8/layout/hierarchy1"/>
    <dgm:cxn modelId="{FB61B652-264A-CF45-80C3-DBA715FB493E}" type="presParOf" srcId="{0627D3DF-0A80-504F-BE69-63D840EDE574}" destId="{13ED1DB7-3818-A74E-B08F-37C2A7E05D9C}" srcOrd="1" destOrd="0" presId="urn:microsoft.com/office/officeart/2005/8/layout/hierarchy1"/>
    <dgm:cxn modelId="{920BEACD-2E3F-C848-8B09-5DFBE3798F9B}" type="presParOf" srcId="{1DF652F9-56FF-494D-A498-726FCBAA2DBA}" destId="{4BDF2A07-7AE3-6A44-AC01-EEB7E1A75ADD}" srcOrd="1" destOrd="0" presId="urn:microsoft.com/office/officeart/2005/8/layout/hierarchy1"/>
    <dgm:cxn modelId="{6C231565-FEAE-F44E-8D39-E78AE3CA739E}" type="presParOf" srcId="{4BDF2A07-7AE3-6A44-AC01-EEB7E1A75ADD}" destId="{BF740F2B-6056-3841-822D-C6F8541FFCF7}" srcOrd="0" destOrd="0" presId="urn:microsoft.com/office/officeart/2005/8/layout/hierarchy1"/>
    <dgm:cxn modelId="{76918695-030E-C149-AECC-EEFD6E227A50}" type="presParOf" srcId="{BF740F2B-6056-3841-822D-C6F8541FFCF7}" destId="{9AD5A787-EAD8-7F44-A4DE-2B7735971307}" srcOrd="0" destOrd="0" presId="urn:microsoft.com/office/officeart/2005/8/layout/hierarchy1"/>
    <dgm:cxn modelId="{83B060D0-9A1F-9440-9769-496BB925075E}" type="presParOf" srcId="{BF740F2B-6056-3841-822D-C6F8541FFCF7}" destId="{BF1093C0-D05F-3044-AD5F-8F9BCF186E11}" srcOrd="1" destOrd="0" presId="urn:microsoft.com/office/officeart/2005/8/layout/hierarchy1"/>
    <dgm:cxn modelId="{D49E9420-E404-974F-A381-FECB80829F81}" type="presParOf" srcId="{4BDF2A07-7AE3-6A44-AC01-EEB7E1A75ADD}" destId="{2DAA0D0E-96C3-9840-A991-4BAB44E877D7}" srcOrd="1" destOrd="0" presId="urn:microsoft.com/office/officeart/2005/8/layout/hierarchy1"/>
    <dgm:cxn modelId="{3DCE2000-1598-074D-B95B-B4CC35BDD69B}" type="presParOf" srcId="{1DF652F9-56FF-494D-A498-726FCBAA2DBA}" destId="{652A5250-54D5-8549-BADB-ADFC9169BB9E}" srcOrd="2" destOrd="0" presId="urn:microsoft.com/office/officeart/2005/8/layout/hierarchy1"/>
    <dgm:cxn modelId="{2A176151-ACF6-1642-8F47-DD799532EB0D}" type="presParOf" srcId="{652A5250-54D5-8549-BADB-ADFC9169BB9E}" destId="{01855B12-639F-CD4A-8C34-EC10EB265319}" srcOrd="0" destOrd="0" presId="urn:microsoft.com/office/officeart/2005/8/layout/hierarchy1"/>
    <dgm:cxn modelId="{DDCD47EF-8394-5448-AE05-775953C7B128}" type="presParOf" srcId="{01855B12-639F-CD4A-8C34-EC10EB265319}" destId="{CCF0F7F4-C71A-294A-809D-33E902490D21}" srcOrd="0" destOrd="0" presId="urn:microsoft.com/office/officeart/2005/8/layout/hierarchy1"/>
    <dgm:cxn modelId="{63630A36-6C05-264B-AAA2-702D9B5A153C}" type="presParOf" srcId="{01855B12-639F-CD4A-8C34-EC10EB265319}" destId="{EB8B9432-AE8F-CA42-8968-E36E5BE0927D}" srcOrd="1" destOrd="0" presId="urn:microsoft.com/office/officeart/2005/8/layout/hierarchy1"/>
    <dgm:cxn modelId="{639ECE6B-A0BD-A74B-96B3-F4E91460097C}" type="presParOf" srcId="{652A5250-54D5-8549-BADB-ADFC9169BB9E}" destId="{74F5663B-5F43-154D-B891-3C66103F87EB}"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02A32627-CD60-4DE0-8B63-B57A0E7791E6}"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A0B46C10-CCE4-4C63-8090-FA9718A52864}">
      <dgm:prSet/>
      <dgm:spPr/>
      <dgm:t>
        <a:bodyPr/>
        <a:lstStyle/>
        <a:p>
          <a:r>
            <a:rPr lang="en-US"/>
            <a:t>Managing and understanding conflict is essential maintain a productive and cohesive environment (Leigh and Maynard, 2019).</a:t>
          </a:r>
        </a:p>
      </dgm:t>
    </dgm:pt>
    <dgm:pt modelId="{0C6CD4A3-7DD8-4E12-8E1F-E4AA2E146469}" type="parTrans" cxnId="{4030EE57-300C-4057-B92C-8668854C344E}">
      <dgm:prSet/>
      <dgm:spPr/>
      <dgm:t>
        <a:bodyPr/>
        <a:lstStyle/>
        <a:p>
          <a:endParaRPr lang="en-US"/>
        </a:p>
      </dgm:t>
    </dgm:pt>
    <dgm:pt modelId="{17729F5A-29D9-43CC-BAC0-494BC547BD1B}" type="sibTrans" cxnId="{4030EE57-300C-4057-B92C-8668854C344E}">
      <dgm:prSet/>
      <dgm:spPr/>
      <dgm:t>
        <a:bodyPr/>
        <a:lstStyle/>
        <a:p>
          <a:endParaRPr lang="en-US"/>
        </a:p>
      </dgm:t>
    </dgm:pt>
    <dgm:pt modelId="{9076200C-3A57-489B-B55C-F93972B23C39}">
      <dgm:prSet/>
      <dgm:spPr/>
      <dgm:t>
        <a:bodyPr/>
        <a:lstStyle/>
        <a:p>
          <a:r>
            <a:rPr lang="en-US"/>
            <a:t>Thomas Kilmann (1992)  highlights that identifying the root cause of the disagreement promotes effective conflict resolving by using communication strategies </a:t>
          </a:r>
        </a:p>
      </dgm:t>
    </dgm:pt>
    <dgm:pt modelId="{5160BDEB-EAE4-43F3-B1C9-3662B0AEC301}" type="parTrans" cxnId="{0FEF672C-1C3C-4D7F-A9C2-0C325739C4EA}">
      <dgm:prSet/>
      <dgm:spPr/>
      <dgm:t>
        <a:bodyPr/>
        <a:lstStyle/>
        <a:p>
          <a:endParaRPr lang="en-US"/>
        </a:p>
      </dgm:t>
    </dgm:pt>
    <dgm:pt modelId="{8E8F1EB3-7282-4FAF-BD3E-06E6E4D7E571}" type="sibTrans" cxnId="{0FEF672C-1C3C-4D7F-A9C2-0C325739C4EA}">
      <dgm:prSet/>
      <dgm:spPr/>
      <dgm:t>
        <a:bodyPr/>
        <a:lstStyle/>
        <a:p>
          <a:endParaRPr lang="en-US"/>
        </a:p>
      </dgm:t>
    </dgm:pt>
    <dgm:pt modelId="{0D974A3B-1624-4ECA-9AC4-532B32239E7E}">
      <dgm:prSet/>
      <dgm:spPr/>
      <dgm:t>
        <a:bodyPr/>
        <a:lstStyle/>
        <a:p>
          <a:r>
            <a:rPr lang="en-US"/>
            <a:t>Recognising that people have different ideas, perspectives and fostering mutual respect can prevent conflicts from escalating (West,2012).</a:t>
          </a:r>
        </a:p>
      </dgm:t>
    </dgm:pt>
    <dgm:pt modelId="{D59BBBC0-C3CE-4A79-AF6E-A8914A5167F5}" type="parTrans" cxnId="{CA7908A8-9260-4FE8-A24B-A9F0DBD0C327}">
      <dgm:prSet/>
      <dgm:spPr/>
      <dgm:t>
        <a:bodyPr/>
        <a:lstStyle/>
        <a:p>
          <a:endParaRPr lang="en-US"/>
        </a:p>
      </dgm:t>
    </dgm:pt>
    <dgm:pt modelId="{9275D15C-077D-40EF-8E3D-D1C925CAD5E6}" type="sibTrans" cxnId="{CA7908A8-9260-4FE8-A24B-A9F0DBD0C327}">
      <dgm:prSet/>
      <dgm:spPr/>
      <dgm:t>
        <a:bodyPr/>
        <a:lstStyle/>
        <a:p>
          <a:endParaRPr lang="en-US"/>
        </a:p>
      </dgm:t>
    </dgm:pt>
    <dgm:pt modelId="{607041CC-24C2-564C-857C-33F68A3BB27A}" type="pres">
      <dgm:prSet presAssocID="{02A32627-CD60-4DE0-8B63-B57A0E7791E6}" presName="hierChild1" presStyleCnt="0">
        <dgm:presLayoutVars>
          <dgm:chPref val="1"/>
          <dgm:dir/>
          <dgm:animOne val="branch"/>
          <dgm:animLvl val="lvl"/>
          <dgm:resizeHandles/>
        </dgm:presLayoutVars>
      </dgm:prSet>
      <dgm:spPr/>
    </dgm:pt>
    <dgm:pt modelId="{67683CA2-3316-E342-829F-56EDD341CBFE}" type="pres">
      <dgm:prSet presAssocID="{A0B46C10-CCE4-4C63-8090-FA9718A52864}" presName="hierRoot1" presStyleCnt="0"/>
      <dgm:spPr/>
    </dgm:pt>
    <dgm:pt modelId="{E8983435-9AC2-7A41-BCE6-0BC71C2BE4C3}" type="pres">
      <dgm:prSet presAssocID="{A0B46C10-CCE4-4C63-8090-FA9718A52864}" presName="composite" presStyleCnt="0"/>
      <dgm:spPr/>
    </dgm:pt>
    <dgm:pt modelId="{380D1403-3019-D042-8129-A94365371088}" type="pres">
      <dgm:prSet presAssocID="{A0B46C10-CCE4-4C63-8090-FA9718A52864}" presName="background" presStyleLbl="node0" presStyleIdx="0" presStyleCnt="3"/>
      <dgm:spPr/>
    </dgm:pt>
    <dgm:pt modelId="{DC3DBD7B-6CDB-3346-AE50-03D8A22F2B96}" type="pres">
      <dgm:prSet presAssocID="{A0B46C10-CCE4-4C63-8090-FA9718A52864}" presName="text" presStyleLbl="fgAcc0" presStyleIdx="0" presStyleCnt="3">
        <dgm:presLayoutVars>
          <dgm:chPref val="3"/>
        </dgm:presLayoutVars>
      </dgm:prSet>
      <dgm:spPr/>
    </dgm:pt>
    <dgm:pt modelId="{4B2EE83B-F774-3943-95D2-DF341E3C1C64}" type="pres">
      <dgm:prSet presAssocID="{A0B46C10-CCE4-4C63-8090-FA9718A52864}" presName="hierChild2" presStyleCnt="0"/>
      <dgm:spPr/>
    </dgm:pt>
    <dgm:pt modelId="{BEE85616-B1E2-E343-90E8-E52050D2DC05}" type="pres">
      <dgm:prSet presAssocID="{9076200C-3A57-489B-B55C-F93972B23C39}" presName="hierRoot1" presStyleCnt="0"/>
      <dgm:spPr/>
    </dgm:pt>
    <dgm:pt modelId="{39CCC97F-BBB2-0140-842F-882057726B82}" type="pres">
      <dgm:prSet presAssocID="{9076200C-3A57-489B-B55C-F93972B23C39}" presName="composite" presStyleCnt="0"/>
      <dgm:spPr/>
    </dgm:pt>
    <dgm:pt modelId="{271CF034-DC4B-AA46-A3F0-5178D0BB3114}" type="pres">
      <dgm:prSet presAssocID="{9076200C-3A57-489B-B55C-F93972B23C39}" presName="background" presStyleLbl="node0" presStyleIdx="1" presStyleCnt="3"/>
      <dgm:spPr/>
    </dgm:pt>
    <dgm:pt modelId="{384AF31F-EFA4-6B4E-820D-C98408CCAB05}" type="pres">
      <dgm:prSet presAssocID="{9076200C-3A57-489B-B55C-F93972B23C39}" presName="text" presStyleLbl="fgAcc0" presStyleIdx="1" presStyleCnt="3">
        <dgm:presLayoutVars>
          <dgm:chPref val="3"/>
        </dgm:presLayoutVars>
      </dgm:prSet>
      <dgm:spPr/>
    </dgm:pt>
    <dgm:pt modelId="{44DC04BD-FAC9-DB4B-862E-1D52EA51D10E}" type="pres">
      <dgm:prSet presAssocID="{9076200C-3A57-489B-B55C-F93972B23C39}" presName="hierChild2" presStyleCnt="0"/>
      <dgm:spPr/>
    </dgm:pt>
    <dgm:pt modelId="{FA57FFDD-4B57-B54C-AECB-8F062E8CAC95}" type="pres">
      <dgm:prSet presAssocID="{0D974A3B-1624-4ECA-9AC4-532B32239E7E}" presName="hierRoot1" presStyleCnt="0"/>
      <dgm:spPr/>
    </dgm:pt>
    <dgm:pt modelId="{6DB5E1F4-6F54-264C-9A38-5E992EF3AF32}" type="pres">
      <dgm:prSet presAssocID="{0D974A3B-1624-4ECA-9AC4-532B32239E7E}" presName="composite" presStyleCnt="0"/>
      <dgm:spPr/>
    </dgm:pt>
    <dgm:pt modelId="{822B2205-A3B9-9741-A697-4156B5110C7D}" type="pres">
      <dgm:prSet presAssocID="{0D974A3B-1624-4ECA-9AC4-532B32239E7E}" presName="background" presStyleLbl="node0" presStyleIdx="2" presStyleCnt="3"/>
      <dgm:spPr/>
    </dgm:pt>
    <dgm:pt modelId="{360A1D07-C343-C14F-AC75-9A088D2DEC31}" type="pres">
      <dgm:prSet presAssocID="{0D974A3B-1624-4ECA-9AC4-532B32239E7E}" presName="text" presStyleLbl="fgAcc0" presStyleIdx="2" presStyleCnt="3">
        <dgm:presLayoutVars>
          <dgm:chPref val="3"/>
        </dgm:presLayoutVars>
      </dgm:prSet>
      <dgm:spPr/>
    </dgm:pt>
    <dgm:pt modelId="{3369D9C2-8301-A449-BD76-A5B720C62F35}" type="pres">
      <dgm:prSet presAssocID="{0D974A3B-1624-4ECA-9AC4-532B32239E7E}" presName="hierChild2" presStyleCnt="0"/>
      <dgm:spPr/>
    </dgm:pt>
  </dgm:ptLst>
  <dgm:cxnLst>
    <dgm:cxn modelId="{0FEF672C-1C3C-4D7F-A9C2-0C325739C4EA}" srcId="{02A32627-CD60-4DE0-8B63-B57A0E7791E6}" destId="{9076200C-3A57-489B-B55C-F93972B23C39}" srcOrd="1" destOrd="0" parTransId="{5160BDEB-EAE4-43F3-B1C9-3662B0AEC301}" sibTransId="{8E8F1EB3-7282-4FAF-BD3E-06E6E4D7E571}"/>
    <dgm:cxn modelId="{4030EE57-300C-4057-B92C-8668854C344E}" srcId="{02A32627-CD60-4DE0-8B63-B57A0E7791E6}" destId="{A0B46C10-CCE4-4C63-8090-FA9718A52864}" srcOrd="0" destOrd="0" parTransId="{0C6CD4A3-7DD8-4E12-8E1F-E4AA2E146469}" sibTransId="{17729F5A-29D9-43CC-BAC0-494BC547BD1B}"/>
    <dgm:cxn modelId="{4AD69D85-96F1-C249-AE52-9E8C3C836832}" type="presOf" srcId="{A0B46C10-CCE4-4C63-8090-FA9718A52864}" destId="{DC3DBD7B-6CDB-3346-AE50-03D8A22F2B96}" srcOrd="0" destOrd="0" presId="urn:microsoft.com/office/officeart/2005/8/layout/hierarchy1"/>
    <dgm:cxn modelId="{64C0E78C-5E26-1C4B-9B12-AF4FCB8A31AD}" type="presOf" srcId="{02A32627-CD60-4DE0-8B63-B57A0E7791E6}" destId="{607041CC-24C2-564C-857C-33F68A3BB27A}" srcOrd="0" destOrd="0" presId="urn:microsoft.com/office/officeart/2005/8/layout/hierarchy1"/>
    <dgm:cxn modelId="{F14B6B8D-9613-6F47-A0D0-2D7519AD28FB}" type="presOf" srcId="{0D974A3B-1624-4ECA-9AC4-532B32239E7E}" destId="{360A1D07-C343-C14F-AC75-9A088D2DEC31}" srcOrd="0" destOrd="0" presId="urn:microsoft.com/office/officeart/2005/8/layout/hierarchy1"/>
    <dgm:cxn modelId="{CA7908A8-9260-4FE8-A24B-A9F0DBD0C327}" srcId="{02A32627-CD60-4DE0-8B63-B57A0E7791E6}" destId="{0D974A3B-1624-4ECA-9AC4-532B32239E7E}" srcOrd="2" destOrd="0" parTransId="{D59BBBC0-C3CE-4A79-AF6E-A8914A5167F5}" sibTransId="{9275D15C-077D-40EF-8E3D-D1C925CAD5E6}"/>
    <dgm:cxn modelId="{236EB3D8-610F-204B-94A6-D62E3649B836}" type="presOf" srcId="{9076200C-3A57-489B-B55C-F93972B23C39}" destId="{384AF31F-EFA4-6B4E-820D-C98408CCAB05}" srcOrd="0" destOrd="0" presId="urn:microsoft.com/office/officeart/2005/8/layout/hierarchy1"/>
    <dgm:cxn modelId="{8E09E3B3-2996-8545-8D67-A28B07034D6E}" type="presParOf" srcId="{607041CC-24C2-564C-857C-33F68A3BB27A}" destId="{67683CA2-3316-E342-829F-56EDD341CBFE}" srcOrd="0" destOrd="0" presId="urn:microsoft.com/office/officeart/2005/8/layout/hierarchy1"/>
    <dgm:cxn modelId="{CD65382A-131B-744D-BFC6-D60B0B2618CB}" type="presParOf" srcId="{67683CA2-3316-E342-829F-56EDD341CBFE}" destId="{E8983435-9AC2-7A41-BCE6-0BC71C2BE4C3}" srcOrd="0" destOrd="0" presId="urn:microsoft.com/office/officeart/2005/8/layout/hierarchy1"/>
    <dgm:cxn modelId="{0C92A892-B280-3349-97E2-3E2BB0ABDFB8}" type="presParOf" srcId="{E8983435-9AC2-7A41-BCE6-0BC71C2BE4C3}" destId="{380D1403-3019-D042-8129-A94365371088}" srcOrd="0" destOrd="0" presId="urn:microsoft.com/office/officeart/2005/8/layout/hierarchy1"/>
    <dgm:cxn modelId="{9E7ED9C3-9A86-C848-9B39-8C8CFEAD9E50}" type="presParOf" srcId="{E8983435-9AC2-7A41-BCE6-0BC71C2BE4C3}" destId="{DC3DBD7B-6CDB-3346-AE50-03D8A22F2B96}" srcOrd="1" destOrd="0" presId="urn:microsoft.com/office/officeart/2005/8/layout/hierarchy1"/>
    <dgm:cxn modelId="{B64F1D81-BA03-4A47-969A-8439CB6FE8F4}" type="presParOf" srcId="{67683CA2-3316-E342-829F-56EDD341CBFE}" destId="{4B2EE83B-F774-3943-95D2-DF341E3C1C64}" srcOrd="1" destOrd="0" presId="urn:microsoft.com/office/officeart/2005/8/layout/hierarchy1"/>
    <dgm:cxn modelId="{FBE1F157-86AD-064A-857C-28BA6B3A8D5F}" type="presParOf" srcId="{607041CC-24C2-564C-857C-33F68A3BB27A}" destId="{BEE85616-B1E2-E343-90E8-E52050D2DC05}" srcOrd="1" destOrd="0" presId="urn:microsoft.com/office/officeart/2005/8/layout/hierarchy1"/>
    <dgm:cxn modelId="{EA3E479D-9C19-1B49-9F77-B17BA3336BA6}" type="presParOf" srcId="{BEE85616-B1E2-E343-90E8-E52050D2DC05}" destId="{39CCC97F-BBB2-0140-842F-882057726B82}" srcOrd="0" destOrd="0" presId="urn:microsoft.com/office/officeart/2005/8/layout/hierarchy1"/>
    <dgm:cxn modelId="{7256BE71-DF9C-2B41-AEE5-440D2498D761}" type="presParOf" srcId="{39CCC97F-BBB2-0140-842F-882057726B82}" destId="{271CF034-DC4B-AA46-A3F0-5178D0BB3114}" srcOrd="0" destOrd="0" presId="urn:microsoft.com/office/officeart/2005/8/layout/hierarchy1"/>
    <dgm:cxn modelId="{980A33F3-58B5-574F-B6BF-C3FB775CC3EC}" type="presParOf" srcId="{39CCC97F-BBB2-0140-842F-882057726B82}" destId="{384AF31F-EFA4-6B4E-820D-C98408CCAB05}" srcOrd="1" destOrd="0" presId="urn:microsoft.com/office/officeart/2005/8/layout/hierarchy1"/>
    <dgm:cxn modelId="{D273AD4F-F7D8-5345-9EEC-E304B41031A5}" type="presParOf" srcId="{BEE85616-B1E2-E343-90E8-E52050D2DC05}" destId="{44DC04BD-FAC9-DB4B-862E-1D52EA51D10E}" srcOrd="1" destOrd="0" presId="urn:microsoft.com/office/officeart/2005/8/layout/hierarchy1"/>
    <dgm:cxn modelId="{99A935DE-E6B4-1543-A07F-77D50ECDFA49}" type="presParOf" srcId="{607041CC-24C2-564C-857C-33F68A3BB27A}" destId="{FA57FFDD-4B57-B54C-AECB-8F062E8CAC95}" srcOrd="2" destOrd="0" presId="urn:microsoft.com/office/officeart/2005/8/layout/hierarchy1"/>
    <dgm:cxn modelId="{AA2A57F8-5A73-D744-AD4C-E349605F6C51}" type="presParOf" srcId="{FA57FFDD-4B57-B54C-AECB-8F062E8CAC95}" destId="{6DB5E1F4-6F54-264C-9A38-5E992EF3AF32}" srcOrd="0" destOrd="0" presId="urn:microsoft.com/office/officeart/2005/8/layout/hierarchy1"/>
    <dgm:cxn modelId="{E59AC0BC-E595-0E4B-9CB7-459778EA14B0}" type="presParOf" srcId="{6DB5E1F4-6F54-264C-9A38-5E992EF3AF32}" destId="{822B2205-A3B9-9741-A697-4156B5110C7D}" srcOrd="0" destOrd="0" presId="urn:microsoft.com/office/officeart/2005/8/layout/hierarchy1"/>
    <dgm:cxn modelId="{D50D0671-F12E-6548-9A86-DE551F77B2E6}" type="presParOf" srcId="{6DB5E1F4-6F54-264C-9A38-5E992EF3AF32}" destId="{360A1D07-C343-C14F-AC75-9A088D2DEC31}" srcOrd="1" destOrd="0" presId="urn:microsoft.com/office/officeart/2005/8/layout/hierarchy1"/>
    <dgm:cxn modelId="{74076F1F-5E82-9645-B476-8BD139C997FE}" type="presParOf" srcId="{FA57FFDD-4B57-B54C-AECB-8F062E8CAC95}" destId="{3369D9C2-8301-A449-BD76-A5B720C62F35}"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31F3297-7F82-9A43-9092-07EFAB2DB725}">
      <dsp:nvSpPr>
        <dsp:cNvPr id="0" name=""/>
        <dsp:cNvSpPr/>
      </dsp:nvSpPr>
      <dsp:spPr>
        <a:xfrm>
          <a:off x="3249" y="875352"/>
          <a:ext cx="2319860" cy="1473111"/>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F1FEC1F-659A-B440-A203-9B2E7E88AE95}">
      <dsp:nvSpPr>
        <dsp:cNvPr id="0" name=""/>
        <dsp:cNvSpPr/>
      </dsp:nvSpPr>
      <dsp:spPr>
        <a:xfrm>
          <a:off x="261011" y="1120226"/>
          <a:ext cx="2319860" cy="1473111"/>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dirty="0"/>
            <a:t>The ability to present ourselves and our ideas is vital to being effective. understanding how people work in teams is essential to help these to be as high performing as possible.</a:t>
          </a:r>
          <a:endParaRPr lang="en-US" sz="1300" kern="1200" dirty="0"/>
        </a:p>
      </dsp:txBody>
      <dsp:txXfrm>
        <a:off x="304157" y="1163372"/>
        <a:ext cx="2233568" cy="1386819"/>
      </dsp:txXfrm>
    </dsp:sp>
    <dsp:sp modelId="{E3552AC5-D6BD-5249-AF51-F17DBAFB632D}">
      <dsp:nvSpPr>
        <dsp:cNvPr id="0" name=""/>
        <dsp:cNvSpPr/>
      </dsp:nvSpPr>
      <dsp:spPr>
        <a:xfrm>
          <a:off x="2838634" y="875352"/>
          <a:ext cx="2319860" cy="1473111"/>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BB36A4B-C83C-DF42-BE09-2B4A74954900}">
      <dsp:nvSpPr>
        <dsp:cNvPr id="0" name=""/>
        <dsp:cNvSpPr/>
      </dsp:nvSpPr>
      <dsp:spPr>
        <a:xfrm>
          <a:off x="3096396" y="1120226"/>
          <a:ext cx="2319860" cy="1473111"/>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a:t>Create a group of 4-5 people who you will work with to develop and deliver a group presentation.</a:t>
          </a:r>
          <a:endParaRPr lang="en-US" sz="1300" kern="1200"/>
        </a:p>
      </dsp:txBody>
      <dsp:txXfrm>
        <a:off x="3139542" y="1163372"/>
        <a:ext cx="2233568" cy="1386819"/>
      </dsp:txXfrm>
    </dsp:sp>
    <dsp:sp modelId="{4126BEAD-8857-D747-B8F6-1BC338D10DDA}">
      <dsp:nvSpPr>
        <dsp:cNvPr id="0" name=""/>
        <dsp:cNvSpPr/>
      </dsp:nvSpPr>
      <dsp:spPr>
        <a:xfrm>
          <a:off x="5674019" y="875352"/>
          <a:ext cx="2319860" cy="1473111"/>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3722A75-BDB4-3946-B718-A091D4774E3E}">
      <dsp:nvSpPr>
        <dsp:cNvPr id="0" name=""/>
        <dsp:cNvSpPr/>
      </dsp:nvSpPr>
      <dsp:spPr>
        <a:xfrm>
          <a:off x="5931781" y="1120226"/>
          <a:ext cx="2319860" cy="1473111"/>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a:t>Build your group into a team (using your reflections to help you to write Task 1).</a:t>
          </a:r>
          <a:endParaRPr lang="en-US" sz="1300" kern="1200"/>
        </a:p>
      </dsp:txBody>
      <dsp:txXfrm>
        <a:off x="5974927" y="1163372"/>
        <a:ext cx="2233568" cy="1386819"/>
      </dsp:txXfrm>
    </dsp:sp>
    <dsp:sp modelId="{FB52A09B-95A5-2B41-B64D-FE8A7AC029C2}">
      <dsp:nvSpPr>
        <dsp:cNvPr id="0" name=""/>
        <dsp:cNvSpPr/>
      </dsp:nvSpPr>
      <dsp:spPr>
        <a:xfrm>
          <a:off x="8509404" y="875352"/>
          <a:ext cx="2319860" cy="1473111"/>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4B64673-130B-0A42-8BA2-33CB63F92138}">
      <dsp:nvSpPr>
        <dsp:cNvPr id="0" name=""/>
        <dsp:cNvSpPr/>
      </dsp:nvSpPr>
      <dsp:spPr>
        <a:xfrm>
          <a:off x="8767166" y="1120226"/>
          <a:ext cx="2319860" cy="1473111"/>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a:t>Develop a team presentation that you will deliver to the rest of the module participants entitled “What we have learnt about effective teams?”</a:t>
          </a:r>
          <a:endParaRPr lang="en-US" sz="1300" kern="1200"/>
        </a:p>
      </dsp:txBody>
      <dsp:txXfrm>
        <a:off x="8810312" y="1163372"/>
        <a:ext cx="2233568" cy="138681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09175EE-2F1E-574F-B0AD-D2B24AB19062}">
      <dsp:nvSpPr>
        <dsp:cNvPr id="0" name=""/>
        <dsp:cNvSpPr/>
      </dsp:nvSpPr>
      <dsp:spPr>
        <a:xfrm>
          <a:off x="2028151" y="481720"/>
          <a:ext cx="373346" cy="91440"/>
        </a:xfrm>
        <a:custGeom>
          <a:avLst/>
          <a:gdLst/>
          <a:ahLst/>
          <a:cxnLst/>
          <a:rect l="0" t="0" r="0" b="0"/>
          <a:pathLst>
            <a:path>
              <a:moveTo>
                <a:pt x="0" y="45720"/>
              </a:moveTo>
              <a:lnTo>
                <a:pt x="373346"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204726" y="525420"/>
        <a:ext cx="20197" cy="4039"/>
      </dsp:txXfrm>
    </dsp:sp>
    <dsp:sp modelId="{46A66CC8-B024-0C4C-AC2C-075D107C2009}">
      <dsp:nvSpPr>
        <dsp:cNvPr id="0" name=""/>
        <dsp:cNvSpPr/>
      </dsp:nvSpPr>
      <dsp:spPr>
        <a:xfrm>
          <a:off x="273663" y="553"/>
          <a:ext cx="1756287" cy="1053772"/>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6060" tIns="90335" rIns="86060" bIns="90335" numCol="1" spcCol="1270" anchor="ctr" anchorCtr="0">
          <a:noAutofit/>
        </a:bodyPr>
        <a:lstStyle/>
        <a:p>
          <a:pPr marL="0" lvl="0" indent="0" algn="ctr" defTabSz="533400">
            <a:lnSpc>
              <a:spcPct val="90000"/>
            </a:lnSpc>
            <a:spcBef>
              <a:spcPct val="0"/>
            </a:spcBef>
            <a:spcAft>
              <a:spcPct val="35000"/>
            </a:spcAft>
            <a:buNone/>
          </a:pPr>
          <a:r>
            <a:rPr lang="en-US" sz="1200" kern="1200"/>
            <a:t>Shaper: Pushes the team forward.</a:t>
          </a:r>
        </a:p>
      </dsp:txBody>
      <dsp:txXfrm>
        <a:off x="273663" y="553"/>
        <a:ext cx="1756287" cy="1053772"/>
      </dsp:txXfrm>
    </dsp:sp>
    <dsp:sp modelId="{98780DAA-9110-9943-AB05-7F6372DD9629}">
      <dsp:nvSpPr>
        <dsp:cNvPr id="0" name=""/>
        <dsp:cNvSpPr/>
      </dsp:nvSpPr>
      <dsp:spPr>
        <a:xfrm>
          <a:off x="4188385" y="481720"/>
          <a:ext cx="373346" cy="91440"/>
        </a:xfrm>
        <a:custGeom>
          <a:avLst/>
          <a:gdLst/>
          <a:ahLst/>
          <a:cxnLst/>
          <a:rect l="0" t="0" r="0" b="0"/>
          <a:pathLst>
            <a:path>
              <a:moveTo>
                <a:pt x="0" y="45720"/>
              </a:moveTo>
              <a:lnTo>
                <a:pt x="373346"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364960" y="525420"/>
        <a:ext cx="20197" cy="4039"/>
      </dsp:txXfrm>
    </dsp:sp>
    <dsp:sp modelId="{D319556C-1D01-064E-889E-0AA2CDD4A518}">
      <dsp:nvSpPr>
        <dsp:cNvPr id="0" name=""/>
        <dsp:cNvSpPr/>
      </dsp:nvSpPr>
      <dsp:spPr>
        <a:xfrm>
          <a:off x="2433898" y="553"/>
          <a:ext cx="1756287" cy="1053772"/>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6060" tIns="90335" rIns="86060" bIns="90335" numCol="1" spcCol="1270" anchor="ctr" anchorCtr="0">
          <a:noAutofit/>
        </a:bodyPr>
        <a:lstStyle/>
        <a:p>
          <a:pPr marL="0" lvl="0" indent="0" algn="ctr" defTabSz="533400">
            <a:lnSpc>
              <a:spcPct val="90000"/>
            </a:lnSpc>
            <a:spcBef>
              <a:spcPct val="0"/>
            </a:spcBef>
            <a:spcAft>
              <a:spcPct val="35000"/>
            </a:spcAft>
            <a:buNone/>
          </a:pPr>
          <a:r>
            <a:rPr lang="en-US" sz="1200" kern="1200"/>
            <a:t>Implementer: Practical, works efficiently.</a:t>
          </a:r>
        </a:p>
      </dsp:txBody>
      <dsp:txXfrm>
        <a:off x="2433898" y="553"/>
        <a:ext cx="1756287" cy="1053772"/>
      </dsp:txXfrm>
    </dsp:sp>
    <dsp:sp modelId="{17C5114C-A065-A34F-88F1-E2AD390F8D01}">
      <dsp:nvSpPr>
        <dsp:cNvPr id="0" name=""/>
        <dsp:cNvSpPr/>
      </dsp:nvSpPr>
      <dsp:spPr>
        <a:xfrm>
          <a:off x="1151807" y="1052526"/>
          <a:ext cx="4320468" cy="373346"/>
        </a:xfrm>
        <a:custGeom>
          <a:avLst/>
          <a:gdLst/>
          <a:ahLst/>
          <a:cxnLst/>
          <a:rect l="0" t="0" r="0" b="0"/>
          <a:pathLst>
            <a:path>
              <a:moveTo>
                <a:pt x="4320468" y="0"/>
              </a:moveTo>
              <a:lnTo>
                <a:pt x="4320468" y="203773"/>
              </a:lnTo>
              <a:lnTo>
                <a:pt x="0" y="203773"/>
              </a:lnTo>
              <a:lnTo>
                <a:pt x="0" y="373346"/>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203559" y="1237179"/>
        <a:ext cx="216965" cy="4039"/>
      </dsp:txXfrm>
    </dsp:sp>
    <dsp:sp modelId="{3367F0F6-FA81-EE41-9C68-326BF78A4307}">
      <dsp:nvSpPr>
        <dsp:cNvPr id="0" name=""/>
        <dsp:cNvSpPr/>
      </dsp:nvSpPr>
      <dsp:spPr>
        <a:xfrm>
          <a:off x="4594132" y="553"/>
          <a:ext cx="1756287" cy="1053772"/>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6060" tIns="90335" rIns="86060" bIns="90335" numCol="1" spcCol="1270" anchor="ctr" anchorCtr="0">
          <a:noAutofit/>
        </a:bodyPr>
        <a:lstStyle/>
        <a:p>
          <a:pPr marL="0" lvl="0" indent="0" algn="ctr" defTabSz="533400">
            <a:lnSpc>
              <a:spcPct val="90000"/>
            </a:lnSpc>
            <a:spcBef>
              <a:spcPct val="0"/>
            </a:spcBef>
            <a:spcAft>
              <a:spcPct val="35000"/>
            </a:spcAft>
            <a:buNone/>
          </a:pPr>
          <a:r>
            <a:rPr lang="en-US" sz="1200" kern="1200"/>
            <a:t>Co-Ordinator: Delegates effectively, mature.</a:t>
          </a:r>
        </a:p>
      </dsp:txBody>
      <dsp:txXfrm>
        <a:off x="4594132" y="553"/>
        <a:ext cx="1756287" cy="1053772"/>
      </dsp:txXfrm>
    </dsp:sp>
    <dsp:sp modelId="{1825DCFD-C2FE-E44B-87ED-3CEB8747C4C5}">
      <dsp:nvSpPr>
        <dsp:cNvPr id="0" name=""/>
        <dsp:cNvSpPr/>
      </dsp:nvSpPr>
      <dsp:spPr>
        <a:xfrm>
          <a:off x="2028151" y="1939439"/>
          <a:ext cx="373346" cy="91440"/>
        </a:xfrm>
        <a:custGeom>
          <a:avLst/>
          <a:gdLst/>
          <a:ahLst/>
          <a:cxnLst/>
          <a:rect l="0" t="0" r="0" b="0"/>
          <a:pathLst>
            <a:path>
              <a:moveTo>
                <a:pt x="0" y="45720"/>
              </a:moveTo>
              <a:lnTo>
                <a:pt x="373346"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204726" y="1983139"/>
        <a:ext cx="20197" cy="4039"/>
      </dsp:txXfrm>
    </dsp:sp>
    <dsp:sp modelId="{CB152108-3AC0-D741-BC76-97078CEC6453}">
      <dsp:nvSpPr>
        <dsp:cNvPr id="0" name=""/>
        <dsp:cNvSpPr/>
      </dsp:nvSpPr>
      <dsp:spPr>
        <a:xfrm>
          <a:off x="273663" y="1458272"/>
          <a:ext cx="1756287" cy="1053772"/>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6060" tIns="90335" rIns="86060" bIns="90335" numCol="1" spcCol="1270" anchor="ctr" anchorCtr="0">
          <a:noAutofit/>
        </a:bodyPr>
        <a:lstStyle/>
        <a:p>
          <a:pPr marL="0" lvl="0" indent="0" algn="ctr" defTabSz="533400">
            <a:lnSpc>
              <a:spcPct val="90000"/>
            </a:lnSpc>
            <a:spcBef>
              <a:spcPct val="0"/>
            </a:spcBef>
            <a:spcAft>
              <a:spcPct val="35000"/>
            </a:spcAft>
            <a:buNone/>
          </a:pPr>
          <a:r>
            <a:rPr lang="en-US" sz="1200" kern="1200"/>
            <a:t>Specialist: Single minded, self sufficient and dedicated</a:t>
          </a:r>
        </a:p>
      </dsp:txBody>
      <dsp:txXfrm>
        <a:off x="273663" y="1458272"/>
        <a:ext cx="1756287" cy="1053772"/>
      </dsp:txXfrm>
    </dsp:sp>
    <dsp:sp modelId="{EA4CE9D2-8846-2248-8B3D-5981F51276B3}">
      <dsp:nvSpPr>
        <dsp:cNvPr id="0" name=""/>
        <dsp:cNvSpPr/>
      </dsp:nvSpPr>
      <dsp:spPr>
        <a:xfrm>
          <a:off x="4188385" y="1939439"/>
          <a:ext cx="373346" cy="91440"/>
        </a:xfrm>
        <a:custGeom>
          <a:avLst/>
          <a:gdLst/>
          <a:ahLst/>
          <a:cxnLst/>
          <a:rect l="0" t="0" r="0" b="0"/>
          <a:pathLst>
            <a:path>
              <a:moveTo>
                <a:pt x="0" y="45720"/>
              </a:moveTo>
              <a:lnTo>
                <a:pt x="373346"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364960" y="1983139"/>
        <a:ext cx="20197" cy="4039"/>
      </dsp:txXfrm>
    </dsp:sp>
    <dsp:sp modelId="{7C6417D3-7395-7146-B0DC-455D0C8CEEC6}">
      <dsp:nvSpPr>
        <dsp:cNvPr id="0" name=""/>
        <dsp:cNvSpPr/>
      </dsp:nvSpPr>
      <dsp:spPr>
        <a:xfrm>
          <a:off x="2433898" y="1458272"/>
          <a:ext cx="1756287" cy="1053772"/>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6060" tIns="90335" rIns="86060" bIns="90335" numCol="1" spcCol="1270" anchor="ctr" anchorCtr="0">
          <a:noAutofit/>
        </a:bodyPr>
        <a:lstStyle/>
        <a:p>
          <a:pPr marL="0" lvl="0" indent="0" algn="ctr" defTabSz="533400">
            <a:lnSpc>
              <a:spcPct val="90000"/>
            </a:lnSpc>
            <a:spcBef>
              <a:spcPct val="0"/>
            </a:spcBef>
            <a:spcAft>
              <a:spcPct val="35000"/>
            </a:spcAft>
            <a:buNone/>
          </a:pPr>
          <a:r>
            <a:rPr lang="en-US" sz="1200" kern="1200"/>
            <a:t>Teamworker: Good co-operation and listens.</a:t>
          </a:r>
        </a:p>
      </dsp:txBody>
      <dsp:txXfrm>
        <a:off x="2433898" y="1458272"/>
        <a:ext cx="1756287" cy="1053772"/>
      </dsp:txXfrm>
    </dsp:sp>
    <dsp:sp modelId="{29DD68CC-A2DC-E341-863D-5F9079B06DD8}">
      <dsp:nvSpPr>
        <dsp:cNvPr id="0" name=""/>
        <dsp:cNvSpPr/>
      </dsp:nvSpPr>
      <dsp:spPr>
        <a:xfrm>
          <a:off x="1151807" y="2510245"/>
          <a:ext cx="4320468" cy="373346"/>
        </a:xfrm>
        <a:custGeom>
          <a:avLst/>
          <a:gdLst/>
          <a:ahLst/>
          <a:cxnLst/>
          <a:rect l="0" t="0" r="0" b="0"/>
          <a:pathLst>
            <a:path>
              <a:moveTo>
                <a:pt x="4320468" y="0"/>
              </a:moveTo>
              <a:lnTo>
                <a:pt x="4320468" y="203773"/>
              </a:lnTo>
              <a:lnTo>
                <a:pt x="0" y="203773"/>
              </a:lnTo>
              <a:lnTo>
                <a:pt x="0" y="373346"/>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203559" y="2694898"/>
        <a:ext cx="216965" cy="4039"/>
      </dsp:txXfrm>
    </dsp:sp>
    <dsp:sp modelId="{168CB4C0-F08B-FB44-9FDB-FFA47D0283B0}">
      <dsp:nvSpPr>
        <dsp:cNvPr id="0" name=""/>
        <dsp:cNvSpPr/>
      </dsp:nvSpPr>
      <dsp:spPr>
        <a:xfrm>
          <a:off x="4594132" y="1458272"/>
          <a:ext cx="1756287" cy="1053772"/>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6060" tIns="90335" rIns="86060" bIns="90335" numCol="1" spcCol="1270" anchor="ctr" anchorCtr="0">
          <a:noAutofit/>
        </a:bodyPr>
        <a:lstStyle/>
        <a:p>
          <a:pPr marL="0" lvl="0" indent="0" algn="ctr" defTabSz="533400">
            <a:lnSpc>
              <a:spcPct val="90000"/>
            </a:lnSpc>
            <a:spcBef>
              <a:spcPct val="0"/>
            </a:spcBef>
            <a:spcAft>
              <a:spcPct val="35000"/>
            </a:spcAft>
            <a:buNone/>
          </a:pPr>
          <a:r>
            <a:rPr lang="en-US" sz="1200" kern="1200"/>
            <a:t>Monitor Evaluator: Strategic and nonbiased</a:t>
          </a:r>
        </a:p>
      </dsp:txBody>
      <dsp:txXfrm>
        <a:off x="4594132" y="1458272"/>
        <a:ext cx="1756287" cy="1053772"/>
      </dsp:txXfrm>
    </dsp:sp>
    <dsp:sp modelId="{0DEB905C-F017-CE4B-BFC9-DB7528893CC3}">
      <dsp:nvSpPr>
        <dsp:cNvPr id="0" name=""/>
        <dsp:cNvSpPr/>
      </dsp:nvSpPr>
      <dsp:spPr>
        <a:xfrm>
          <a:off x="2028151" y="3397157"/>
          <a:ext cx="373346" cy="91440"/>
        </a:xfrm>
        <a:custGeom>
          <a:avLst/>
          <a:gdLst/>
          <a:ahLst/>
          <a:cxnLst/>
          <a:rect l="0" t="0" r="0" b="0"/>
          <a:pathLst>
            <a:path>
              <a:moveTo>
                <a:pt x="0" y="45720"/>
              </a:moveTo>
              <a:lnTo>
                <a:pt x="373346"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204726" y="3440858"/>
        <a:ext cx="20197" cy="4039"/>
      </dsp:txXfrm>
    </dsp:sp>
    <dsp:sp modelId="{7CA60F45-19AE-C44A-B81C-348B1C22C724}">
      <dsp:nvSpPr>
        <dsp:cNvPr id="0" name=""/>
        <dsp:cNvSpPr/>
      </dsp:nvSpPr>
      <dsp:spPr>
        <a:xfrm>
          <a:off x="273663" y="2915991"/>
          <a:ext cx="1756287" cy="1053772"/>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6060" tIns="90335" rIns="86060" bIns="90335" numCol="1" spcCol="1270" anchor="ctr" anchorCtr="0">
          <a:noAutofit/>
        </a:bodyPr>
        <a:lstStyle/>
        <a:p>
          <a:pPr marL="0" lvl="0" indent="0" algn="ctr" defTabSz="533400">
            <a:lnSpc>
              <a:spcPct val="90000"/>
            </a:lnSpc>
            <a:spcBef>
              <a:spcPct val="0"/>
            </a:spcBef>
            <a:spcAft>
              <a:spcPct val="35000"/>
            </a:spcAft>
            <a:buNone/>
          </a:pPr>
          <a:r>
            <a:rPr lang="en-US" sz="1200" kern="1200"/>
            <a:t>Resource investigator: communicative, explores new opportunities.</a:t>
          </a:r>
        </a:p>
      </dsp:txBody>
      <dsp:txXfrm>
        <a:off x="273663" y="2915991"/>
        <a:ext cx="1756287" cy="1053772"/>
      </dsp:txXfrm>
    </dsp:sp>
    <dsp:sp modelId="{5E72D066-911D-EA4C-A344-C199D63CDE8F}">
      <dsp:nvSpPr>
        <dsp:cNvPr id="0" name=""/>
        <dsp:cNvSpPr/>
      </dsp:nvSpPr>
      <dsp:spPr>
        <a:xfrm>
          <a:off x="4188385" y="3397157"/>
          <a:ext cx="373346" cy="91440"/>
        </a:xfrm>
        <a:custGeom>
          <a:avLst/>
          <a:gdLst/>
          <a:ahLst/>
          <a:cxnLst/>
          <a:rect l="0" t="0" r="0" b="0"/>
          <a:pathLst>
            <a:path>
              <a:moveTo>
                <a:pt x="0" y="45720"/>
              </a:moveTo>
              <a:lnTo>
                <a:pt x="373346"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364960" y="3440858"/>
        <a:ext cx="20197" cy="4039"/>
      </dsp:txXfrm>
    </dsp:sp>
    <dsp:sp modelId="{52B3E948-BE3A-4041-A504-4C201686B864}">
      <dsp:nvSpPr>
        <dsp:cNvPr id="0" name=""/>
        <dsp:cNvSpPr/>
      </dsp:nvSpPr>
      <dsp:spPr>
        <a:xfrm>
          <a:off x="2433898" y="2915991"/>
          <a:ext cx="1756287" cy="1053772"/>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6060" tIns="90335" rIns="86060" bIns="90335" numCol="1" spcCol="1270" anchor="ctr" anchorCtr="0">
          <a:noAutofit/>
        </a:bodyPr>
        <a:lstStyle/>
        <a:p>
          <a:pPr marL="0" lvl="0" indent="0" algn="ctr" defTabSz="533400">
            <a:lnSpc>
              <a:spcPct val="90000"/>
            </a:lnSpc>
            <a:spcBef>
              <a:spcPct val="0"/>
            </a:spcBef>
            <a:spcAft>
              <a:spcPct val="35000"/>
            </a:spcAft>
            <a:buNone/>
          </a:pPr>
          <a:r>
            <a:rPr lang="en-US" sz="1200" kern="1200"/>
            <a:t>Plant: Creative, creates new ideas and solves problems.</a:t>
          </a:r>
        </a:p>
      </dsp:txBody>
      <dsp:txXfrm>
        <a:off x="2433898" y="2915991"/>
        <a:ext cx="1756287" cy="1053772"/>
      </dsp:txXfrm>
    </dsp:sp>
    <dsp:sp modelId="{4C8B60A4-A287-754B-9E6F-2FF987F86F5D}">
      <dsp:nvSpPr>
        <dsp:cNvPr id="0" name=""/>
        <dsp:cNvSpPr/>
      </dsp:nvSpPr>
      <dsp:spPr>
        <a:xfrm>
          <a:off x="4594132" y="2915991"/>
          <a:ext cx="1756287" cy="1053772"/>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6060" tIns="90335" rIns="86060" bIns="90335" numCol="1" spcCol="1270" anchor="ctr" anchorCtr="0">
          <a:noAutofit/>
        </a:bodyPr>
        <a:lstStyle/>
        <a:p>
          <a:pPr marL="0" lvl="0" indent="0" algn="ctr" defTabSz="466725">
            <a:lnSpc>
              <a:spcPct val="90000"/>
            </a:lnSpc>
            <a:spcBef>
              <a:spcPct val="0"/>
            </a:spcBef>
            <a:spcAft>
              <a:spcPct val="35000"/>
            </a:spcAft>
            <a:buNone/>
          </a:pPr>
          <a:r>
            <a:rPr lang="en-US" sz="1050" kern="1200" dirty="0"/>
            <a:t>Complete Finisher: Fixes mistakes, focuses on the quality of work, detail orientated and ensures the task is done on time.</a:t>
          </a:r>
        </a:p>
      </dsp:txBody>
      <dsp:txXfrm>
        <a:off x="4594132" y="2915991"/>
        <a:ext cx="1756287" cy="105377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880F155-F394-43D3-967A-8EA34FCD303F}">
      <dsp:nvSpPr>
        <dsp:cNvPr id="0" name=""/>
        <dsp:cNvSpPr/>
      </dsp:nvSpPr>
      <dsp:spPr>
        <a:xfrm>
          <a:off x="2448526" y="234411"/>
          <a:ext cx="726152" cy="72615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5AF2791-2A21-4523-B033-10B9AFFBF0F4}">
      <dsp:nvSpPr>
        <dsp:cNvPr id="0" name=""/>
        <dsp:cNvSpPr/>
      </dsp:nvSpPr>
      <dsp:spPr>
        <a:xfrm>
          <a:off x="2004767" y="1278071"/>
          <a:ext cx="1613671" cy="10728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US" sz="1100" kern="1200"/>
            <a:t>Effective relationships within a team enables members to collaborate efficiently and resolve conflict maturely (Adair 1986)</a:t>
          </a:r>
        </a:p>
      </dsp:txBody>
      <dsp:txXfrm>
        <a:off x="2004767" y="1278071"/>
        <a:ext cx="1613671" cy="1072839"/>
      </dsp:txXfrm>
    </dsp:sp>
    <dsp:sp modelId="{FE2CA114-F924-4B80-8D9C-0E65F2FD7C17}">
      <dsp:nvSpPr>
        <dsp:cNvPr id="0" name=""/>
        <dsp:cNvSpPr/>
      </dsp:nvSpPr>
      <dsp:spPr>
        <a:xfrm>
          <a:off x="4344591" y="234411"/>
          <a:ext cx="726152" cy="72615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8FCB1D8-6CBD-4D8F-ABD2-B44A49B8ADDC}">
      <dsp:nvSpPr>
        <dsp:cNvPr id="0" name=""/>
        <dsp:cNvSpPr/>
      </dsp:nvSpPr>
      <dsp:spPr>
        <a:xfrm>
          <a:off x="3900831" y="1278071"/>
          <a:ext cx="1613671" cy="10728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US" sz="1100" kern="1200"/>
            <a:t>Belbin (2010)  emphasizes the importance of understanding individual roles in a team, which strengthens personal relations and achieve shared objectives.</a:t>
          </a:r>
        </a:p>
      </dsp:txBody>
      <dsp:txXfrm>
        <a:off x="3900831" y="1278071"/>
        <a:ext cx="1613671" cy="1072839"/>
      </dsp:txXfrm>
    </dsp:sp>
    <dsp:sp modelId="{895D461E-89F3-44C4-A5BE-CD1987C686EE}">
      <dsp:nvSpPr>
        <dsp:cNvPr id="0" name=""/>
        <dsp:cNvSpPr/>
      </dsp:nvSpPr>
      <dsp:spPr>
        <a:xfrm>
          <a:off x="6240655" y="234411"/>
          <a:ext cx="726152" cy="72615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F2A3323-D2E3-4239-AC41-19F766786221}">
      <dsp:nvSpPr>
        <dsp:cNvPr id="0" name=""/>
        <dsp:cNvSpPr/>
      </dsp:nvSpPr>
      <dsp:spPr>
        <a:xfrm>
          <a:off x="5796896" y="1278071"/>
          <a:ext cx="1613671" cy="10728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US" sz="1100" kern="1200"/>
            <a:t>Teams with strong relationships are more resilient and can adapt to challenging, which promotes team success (Dyer,2013.)</a:t>
          </a:r>
        </a:p>
      </dsp:txBody>
      <dsp:txXfrm>
        <a:off x="5796896" y="1278071"/>
        <a:ext cx="1613671" cy="1072839"/>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1C6CE5B-0F50-C74C-9657-17768608B144}">
      <dsp:nvSpPr>
        <dsp:cNvPr id="0" name=""/>
        <dsp:cNvSpPr/>
      </dsp:nvSpPr>
      <dsp:spPr>
        <a:xfrm>
          <a:off x="0" y="73207"/>
          <a:ext cx="3337865" cy="2119544"/>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08015DE-AFDD-B14D-81F0-8C9CA84C0E3C}">
      <dsp:nvSpPr>
        <dsp:cNvPr id="0" name=""/>
        <dsp:cNvSpPr/>
      </dsp:nvSpPr>
      <dsp:spPr>
        <a:xfrm>
          <a:off x="370873" y="425537"/>
          <a:ext cx="3337865" cy="2119544"/>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a:t>Collaborating in a team promotes sharing ideas and adapting new skills, which makes problem-solving more (Adair, 1986)</a:t>
          </a:r>
        </a:p>
      </dsp:txBody>
      <dsp:txXfrm>
        <a:off x="432952" y="487616"/>
        <a:ext cx="3213707" cy="1995386"/>
      </dsp:txXfrm>
    </dsp:sp>
    <dsp:sp modelId="{9AD5A787-EAD8-7F44-A4DE-2B7735971307}">
      <dsp:nvSpPr>
        <dsp:cNvPr id="0" name=""/>
        <dsp:cNvSpPr/>
      </dsp:nvSpPr>
      <dsp:spPr>
        <a:xfrm>
          <a:off x="4079613" y="73207"/>
          <a:ext cx="3337865" cy="2119544"/>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F1093C0-D05F-3044-AD5F-8F9BCF186E11}">
      <dsp:nvSpPr>
        <dsp:cNvPr id="0" name=""/>
        <dsp:cNvSpPr/>
      </dsp:nvSpPr>
      <dsp:spPr>
        <a:xfrm>
          <a:off x="4450487" y="425537"/>
          <a:ext cx="3337865" cy="2119544"/>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a:t>Collaboration improves communication and reduces misunderstandings, making it easier for teams to achieve their objective and complete their task (Leigh and Maynard, 2019)</a:t>
          </a:r>
        </a:p>
      </dsp:txBody>
      <dsp:txXfrm>
        <a:off x="4512566" y="487616"/>
        <a:ext cx="3213707" cy="1995386"/>
      </dsp:txXfrm>
    </dsp:sp>
    <dsp:sp modelId="{CCF0F7F4-C71A-294A-809D-33E902490D21}">
      <dsp:nvSpPr>
        <dsp:cNvPr id="0" name=""/>
        <dsp:cNvSpPr/>
      </dsp:nvSpPr>
      <dsp:spPr>
        <a:xfrm>
          <a:off x="8159226" y="73207"/>
          <a:ext cx="3337865" cy="2119544"/>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B8B9432-AE8F-CA42-8968-E36E5BE0927D}">
      <dsp:nvSpPr>
        <dsp:cNvPr id="0" name=""/>
        <dsp:cNvSpPr/>
      </dsp:nvSpPr>
      <dsp:spPr>
        <a:xfrm>
          <a:off x="8530100" y="425537"/>
          <a:ext cx="3337865" cy="2119544"/>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a:t>Teams that prioritises collaboration are better equipped to adapt to challenges and maintain high performance level (West,2012).</a:t>
          </a:r>
        </a:p>
      </dsp:txBody>
      <dsp:txXfrm>
        <a:off x="8592179" y="487616"/>
        <a:ext cx="3213707" cy="1995386"/>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80D1403-3019-D042-8129-A94365371088}">
      <dsp:nvSpPr>
        <dsp:cNvPr id="0" name=""/>
        <dsp:cNvSpPr/>
      </dsp:nvSpPr>
      <dsp:spPr>
        <a:xfrm>
          <a:off x="844293" y="1197"/>
          <a:ext cx="2365699" cy="1502219"/>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C3DBD7B-6CDB-3346-AE50-03D8A22F2B96}">
      <dsp:nvSpPr>
        <dsp:cNvPr id="0" name=""/>
        <dsp:cNvSpPr/>
      </dsp:nvSpPr>
      <dsp:spPr>
        <a:xfrm>
          <a:off x="1107149" y="250909"/>
          <a:ext cx="2365699" cy="1502219"/>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kern="1200"/>
            <a:t>Managing and understanding conflict is essential maintain a productive and cohesive environment (Leigh and Maynard, 2019).</a:t>
          </a:r>
        </a:p>
      </dsp:txBody>
      <dsp:txXfrm>
        <a:off x="1151147" y="294907"/>
        <a:ext cx="2277703" cy="1414223"/>
      </dsp:txXfrm>
    </dsp:sp>
    <dsp:sp modelId="{271CF034-DC4B-AA46-A3F0-5178D0BB3114}">
      <dsp:nvSpPr>
        <dsp:cNvPr id="0" name=""/>
        <dsp:cNvSpPr/>
      </dsp:nvSpPr>
      <dsp:spPr>
        <a:xfrm>
          <a:off x="3735704" y="1197"/>
          <a:ext cx="2365699" cy="1502219"/>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84AF31F-EFA4-6B4E-820D-C98408CCAB05}">
      <dsp:nvSpPr>
        <dsp:cNvPr id="0" name=""/>
        <dsp:cNvSpPr/>
      </dsp:nvSpPr>
      <dsp:spPr>
        <a:xfrm>
          <a:off x="3998559" y="250909"/>
          <a:ext cx="2365699" cy="1502219"/>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kern="1200"/>
            <a:t>Thomas Kilmann (1992)  highlights that identifying the root cause of the disagreement promotes effective conflict resolving by using communication strategies </a:t>
          </a:r>
        </a:p>
      </dsp:txBody>
      <dsp:txXfrm>
        <a:off x="4042557" y="294907"/>
        <a:ext cx="2277703" cy="1414223"/>
      </dsp:txXfrm>
    </dsp:sp>
    <dsp:sp modelId="{822B2205-A3B9-9741-A697-4156B5110C7D}">
      <dsp:nvSpPr>
        <dsp:cNvPr id="0" name=""/>
        <dsp:cNvSpPr/>
      </dsp:nvSpPr>
      <dsp:spPr>
        <a:xfrm>
          <a:off x="6627114" y="1197"/>
          <a:ext cx="2365699" cy="1502219"/>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60A1D07-C343-C14F-AC75-9A088D2DEC31}">
      <dsp:nvSpPr>
        <dsp:cNvPr id="0" name=""/>
        <dsp:cNvSpPr/>
      </dsp:nvSpPr>
      <dsp:spPr>
        <a:xfrm>
          <a:off x="6889969" y="250909"/>
          <a:ext cx="2365699" cy="1502219"/>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kern="1200"/>
            <a:t>Recognising that people have different ideas, perspectives and fostering mutual respect can prevent conflicts from escalating (West,2012).</a:t>
          </a:r>
        </a:p>
      </dsp:txBody>
      <dsp:txXfrm>
        <a:off x="6933967" y="294907"/>
        <a:ext cx="2277703" cy="1414223"/>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4.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577394-0A20-4CF6-9066-CFC2C1C9D30F}"/>
              </a:ext>
            </a:extLst>
          </p:cNvPr>
          <p:cNvSpPr>
            <a:spLocks noGrp="1"/>
          </p:cNvSpPr>
          <p:nvPr>
            <p:ph type="ctrTitle"/>
          </p:nvPr>
        </p:nvSpPr>
        <p:spPr>
          <a:xfrm>
            <a:off x="3359149" y="389840"/>
            <a:ext cx="8281987" cy="2954655"/>
          </a:xfrm>
        </p:spPr>
        <p:txBody>
          <a:bodyPr anchor="t" anchorCtr="0">
            <a:normAutofit/>
          </a:bodyPr>
          <a:lstStyle>
            <a:lvl1pPr algn="l">
              <a:lnSpc>
                <a:spcPct val="100000"/>
              </a:lnSpc>
              <a:defRPr sz="6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3F10971F-8922-4B23-9C80-0643D7E35026}"/>
              </a:ext>
            </a:extLst>
          </p:cNvPr>
          <p:cNvSpPr>
            <a:spLocks noGrp="1"/>
          </p:cNvSpPr>
          <p:nvPr>
            <p:ph type="subTitle" idx="1"/>
          </p:nvPr>
        </p:nvSpPr>
        <p:spPr>
          <a:xfrm>
            <a:off x="3359149" y="3536951"/>
            <a:ext cx="8281989" cy="2555874"/>
          </a:xfrm>
        </p:spPr>
        <p:txBody>
          <a:bodyPr>
            <a:normAutofit/>
          </a:bodyPr>
          <a:lstStyle>
            <a:lvl1pPr marL="0" indent="0" algn="l">
              <a:lnSpc>
                <a:spcPct val="100000"/>
              </a:lnSpc>
              <a:buNone/>
              <a:defRPr sz="2400">
                <a:solidFill>
                  <a:schemeClr val="tx1">
                    <a:alpha val="8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8B1BC074-1090-47AF-BDE8-3859BF574BA6}"/>
              </a:ext>
            </a:extLst>
          </p:cNvPr>
          <p:cNvSpPr>
            <a:spLocks noGrp="1"/>
          </p:cNvSpPr>
          <p:nvPr>
            <p:ph type="dt" sz="half" idx="10"/>
          </p:nvPr>
        </p:nvSpPr>
        <p:spPr/>
        <p:txBody>
          <a:bodyPr/>
          <a:lstStyle/>
          <a:p>
            <a:fld id="{72EA7947-E287-4738-8C82-07CE4F01EF03}" type="datetime2">
              <a:rPr lang="en-US" smtClean="0"/>
              <a:t>Monday, November 25, 2024</a:t>
            </a:fld>
            <a:endParaRPr lang="en-US" dirty="0"/>
          </a:p>
        </p:txBody>
      </p:sp>
      <p:sp>
        <p:nvSpPr>
          <p:cNvPr id="5" name="Footer Placeholder 4">
            <a:extLst>
              <a:ext uri="{FF2B5EF4-FFF2-40B4-BE49-F238E27FC236}">
                <a16:creationId xmlns:a16="http://schemas.microsoft.com/office/drawing/2014/main" id="{F1D6522F-D41A-4734-8BD1-BD6E5A37D04C}"/>
              </a:ext>
            </a:extLst>
          </p:cNvPr>
          <p:cNvSpPr>
            <a:spLocks noGrp="1"/>
          </p:cNvSpPr>
          <p:nvPr>
            <p:ph type="ftr" sz="quarter" idx="11"/>
          </p:nvPr>
        </p:nvSpPr>
        <p:spPr/>
        <p:txBody>
          <a:bodyPr/>
          <a:lstStyle/>
          <a:p>
            <a:r>
              <a:rPr lang="en-US"/>
              <a:t>Sample Footer</a:t>
            </a:r>
          </a:p>
        </p:txBody>
      </p:sp>
      <p:sp>
        <p:nvSpPr>
          <p:cNvPr id="6" name="Slide Number Placeholder 5">
            <a:extLst>
              <a:ext uri="{FF2B5EF4-FFF2-40B4-BE49-F238E27FC236}">
                <a16:creationId xmlns:a16="http://schemas.microsoft.com/office/drawing/2014/main" id="{D74D4206-406C-42A3-BBD4-44C043180931}"/>
              </a:ext>
            </a:extLst>
          </p:cNvPr>
          <p:cNvSpPr>
            <a:spLocks noGrp="1"/>
          </p:cNvSpPr>
          <p:nvPr>
            <p:ph type="sldNum" sz="quarter" idx="12"/>
          </p:nvPr>
        </p:nvSpPr>
        <p:spPr/>
        <p:txBody>
          <a:bodyPr/>
          <a:lstStyle/>
          <a:p>
            <a:fld id="{DBA1B0FB-D917-4C8C-928F-313BD683BF39}" type="slidenum">
              <a:rPr lang="en-US" smtClean="0"/>
              <a:t>‹#›</a:t>
            </a:fld>
            <a:endParaRPr lang="en-US"/>
          </a:p>
        </p:txBody>
      </p:sp>
      <p:sp>
        <p:nvSpPr>
          <p:cNvPr id="19" name="Freeform: Shape 18">
            <a:extLst>
              <a:ext uri="{FF2B5EF4-FFF2-40B4-BE49-F238E27FC236}">
                <a16:creationId xmlns:a16="http://schemas.microsoft.com/office/drawing/2014/main" id="{82184FF4-7029-4ED7-813A-192E60608764}"/>
              </a:ext>
            </a:extLst>
          </p:cNvPr>
          <p:cNvSpPr>
            <a:spLocks noChangeAspect="1"/>
          </p:cNvSpPr>
          <p:nvPr/>
        </p:nvSpPr>
        <p:spPr>
          <a:xfrm rot="2700000">
            <a:off x="612445" y="481888"/>
            <a:ext cx="1080000" cy="1262947"/>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0" name="Oval 19">
            <a:extLst>
              <a:ext uri="{FF2B5EF4-FFF2-40B4-BE49-F238E27FC236}">
                <a16:creationId xmlns:a16="http://schemas.microsoft.com/office/drawing/2014/main" id="{AAA7AB09-557C-41AD-9113-FF9F68FA1035}"/>
              </a:ext>
            </a:extLst>
          </p:cNvPr>
          <p:cNvSpPr/>
          <p:nvPr/>
        </p:nvSpPr>
        <p:spPr>
          <a:xfrm rot="8100000">
            <a:off x="626845" y="828962"/>
            <a:ext cx="540000" cy="108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5" name="Oval 24">
            <a:extLst>
              <a:ext uri="{FF2B5EF4-FFF2-40B4-BE49-F238E27FC236}">
                <a16:creationId xmlns:a16="http://schemas.microsoft.com/office/drawing/2014/main" id="{EF99ECAA-1F11-4937-BBA6-51935AB44C9D}"/>
              </a:ext>
            </a:extLst>
          </p:cNvPr>
          <p:cNvSpPr>
            <a:spLocks noChangeAspect="1"/>
          </p:cNvSpPr>
          <p:nvPr/>
        </p:nvSpPr>
        <p:spPr>
          <a:xfrm>
            <a:off x="1800802" y="2472855"/>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34" name="Group 33">
            <a:extLst>
              <a:ext uri="{FF2B5EF4-FFF2-40B4-BE49-F238E27FC236}">
                <a16:creationId xmlns:a16="http://schemas.microsoft.com/office/drawing/2014/main" id="{79DE9FAB-6BBA-4CFE-B67D-77B47F01ECA4}"/>
              </a:ext>
            </a:extLst>
          </p:cNvPr>
          <p:cNvGrpSpPr/>
          <p:nvPr/>
        </p:nvGrpSpPr>
        <p:grpSpPr>
          <a:xfrm>
            <a:off x="1329952" y="4524379"/>
            <a:ext cx="1980001" cy="1363916"/>
            <a:chOff x="4879602" y="3781429"/>
            <a:chExt cx="1980001" cy="1363916"/>
          </a:xfrm>
        </p:grpSpPr>
        <p:sp>
          <p:nvSpPr>
            <p:cNvPr id="35" name="Freeform: Shape 34">
              <a:extLst>
                <a:ext uri="{FF2B5EF4-FFF2-40B4-BE49-F238E27FC236}">
                  <a16:creationId xmlns:a16="http://schemas.microsoft.com/office/drawing/2014/main" id="{79FAC916-D9BB-4794-81B4-7C47C67E850D}"/>
                </a:ext>
              </a:extLst>
            </p:cNvPr>
            <p:cNvSpPr>
              <a:spLocks noChangeAspect="1"/>
            </p:cNvSpPr>
            <p:nvPr/>
          </p:nvSpPr>
          <p:spPr>
            <a:xfrm rot="18900000" flipV="1">
              <a:off x="5005634" y="4191206"/>
              <a:ext cx="1853969" cy="926985"/>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254000" dist="50800" dir="16200000">
                <a:schemeClr val="accent1">
                  <a:lumMod val="40000"/>
                  <a:lumOff val="6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6" name="Freeform: Shape 35">
              <a:extLst>
                <a:ext uri="{FF2B5EF4-FFF2-40B4-BE49-F238E27FC236}">
                  <a16:creationId xmlns:a16="http://schemas.microsoft.com/office/drawing/2014/main" id="{B5CA2231-7A65-4D16-8400-A210CC41DB73}"/>
                </a:ext>
              </a:extLst>
            </p:cNvPr>
            <p:cNvSpPr>
              <a:spLocks noChangeAspect="1"/>
            </p:cNvSpPr>
            <p:nvPr/>
          </p:nvSpPr>
          <p:spPr>
            <a:xfrm rot="18900000" flipV="1">
              <a:off x="4957101" y="4052255"/>
              <a:ext cx="1853969" cy="1093090"/>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40000"/>
              </a:schemeClr>
            </a:solidFill>
            <a:ln>
              <a:noFill/>
            </a:ln>
            <a:effectLst>
              <a:softEdge rad="190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37" name="Oval 36">
              <a:extLst>
                <a:ext uri="{FF2B5EF4-FFF2-40B4-BE49-F238E27FC236}">
                  <a16:creationId xmlns:a16="http://schemas.microsoft.com/office/drawing/2014/main" id="{4B089C8C-B82B-4704-88E2-E857A5E21529}"/>
                </a:ext>
              </a:extLst>
            </p:cNvPr>
            <p:cNvSpPr/>
            <p:nvPr/>
          </p:nvSpPr>
          <p:spPr>
            <a:xfrm rot="13500000" flipV="1">
              <a:off x="6040374" y="3601683"/>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8" name="Oval 37">
              <a:extLst>
                <a:ext uri="{FF2B5EF4-FFF2-40B4-BE49-F238E27FC236}">
                  <a16:creationId xmlns:a16="http://schemas.microsoft.com/office/drawing/2014/main" id="{434B90C8-5B4D-456E-AD99-80EF748FDD72}"/>
                </a:ext>
              </a:extLst>
            </p:cNvPr>
            <p:cNvSpPr/>
            <p:nvPr/>
          </p:nvSpPr>
          <p:spPr>
            <a:xfrm rot="13500000" flipV="1">
              <a:off x="5059348" y="4582709"/>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Tree>
    <p:extLst>
      <p:ext uri="{BB962C8B-B14F-4D97-AF65-F5344CB8AC3E}">
        <p14:creationId xmlns:p14="http://schemas.microsoft.com/office/powerpoint/2010/main" val="282961298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grpSp>
        <p:nvGrpSpPr>
          <p:cNvPr id="12" name="Group 11">
            <a:extLst>
              <a:ext uri="{FF2B5EF4-FFF2-40B4-BE49-F238E27FC236}">
                <a16:creationId xmlns:a16="http://schemas.microsoft.com/office/drawing/2014/main" id="{3BDBC526-6DCD-4FF6-8395-D8C22E46E527}"/>
              </a:ext>
            </a:extLst>
          </p:cNvPr>
          <p:cNvGrpSpPr/>
          <p:nvPr/>
        </p:nvGrpSpPr>
        <p:grpSpPr>
          <a:xfrm>
            <a:off x="613998" y="5334748"/>
            <a:ext cx="678135" cy="990000"/>
            <a:chOff x="10490969" y="1448827"/>
            <a:chExt cx="678135" cy="990000"/>
          </a:xfrm>
        </p:grpSpPr>
        <p:sp>
          <p:nvSpPr>
            <p:cNvPr id="13" name="Freeform: Shape 12">
              <a:extLst>
                <a:ext uri="{FF2B5EF4-FFF2-40B4-BE49-F238E27FC236}">
                  <a16:creationId xmlns:a16="http://schemas.microsoft.com/office/drawing/2014/main" id="{02ECB475-568C-47AC-B16D-2E202DEB2DE0}"/>
                </a:ext>
              </a:extLst>
            </p:cNvPr>
            <p:cNvSpPr>
              <a:spLocks noChangeAspect="1"/>
            </p:cNvSpPr>
            <p:nvPr/>
          </p:nvSpPr>
          <p:spPr>
            <a:xfrm rot="2700000" flipH="1" flipV="1">
              <a:off x="10268976" y="1743588"/>
              <a:ext cx="926985" cy="463493"/>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127000" dist="50800" dir="13500000">
                <a:schemeClr val="accent1">
                  <a:lumMod val="40000"/>
                  <a:lumOff val="6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14" name="Oval 13">
              <a:extLst>
                <a:ext uri="{FF2B5EF4-FFF2-40B4-BE49-F238E27FC236}">
                  <a16:creationId xmlns:a16="http://schemas.microsoft.com/office/drawing/2014/main" id="{080D8764-525A-441E-B58F-068E82F09714}"/>
                </a:ext>
              </a:extLst>
            </p:cNvPr>
            <p:cNvSpPr/>
            <p:nvPr/>
          </p:nvSpPr>
          <p:spPr>
            <a:xfrm rot="8100000" flipH="1" flipV="1">
              <a:off x="11115555" y="1939340"/>
              <a:ext cx="53549" cy="233295"/>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5" name="Oval 14">
              <a:extLst>
                <a:ext uri="{FF2B5EF4-FFF2-40B4-BE49-F238E27FC236}">
                  <a16:creationId xmlns:a16="http://schemas.microsoft.com/office/drawing/2014/main" id="{11196109-6F2B-4738-B2FC-2CCC753AABD4}"/>
                </a:ext>
              </a:extLst>
            </p:cNvPr>
            <p:cNvSpPr/>
            <p:nvPr/>
          </p:nvSpPr>
          <p:spPr>
            <a:xfrm rot="8100000" flipH="1" flipV="1">
              <a:off x="10625042" y="1448827"/>
              <a:ext cx="53549" cy="233295"/>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6" name="Freeform: Shape 15">
              <a:extLst>
                <a:ext uri="{FF2B5EF4-FFF2-40B4-BE49-F238E27FC236}">
                  <a16:creationId xmlns:a16="http://schemas.microsoft.com/office/drawing/2014/main" id="{F7E468C2-69B8-470B-85E3-801A3CB1D7E2}"/>
                </a:ext>
              </a:extLst>
            </p:cNvPr>
            <p:cNvSpPr>
              <a:spLocks noChangeAspect="1"/>
            </p:cNvSpPr>
            <p:nvPr/>
          </p:nvSpPr>
          <p:spPr>
            <a:xfrm rot="2700000" flipH="1" flipV="1">
              <a:off x="10292519" y="1686748"/>
              <a:ext cx="926985" cy="530086"/>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20000"/>
              </a:schemeClr>
            </a:solidFill>
            <a:ln>
              <a:noFill/>
            </a:ln>
            <a:effectLst>
              <a:softEdge rad="1016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grpSp>
      <p:sp>
        <p:nvSpPr>
          <p:cNvPr id="2" name="Title 1">
            <a:extLst>
              <a:ext uri="{FF2B5EF4-FFF2-40B4-BE49-F238E27FC236}">
                <a16:creationId xmlns:a16="http://schemas.microsoft.com/office/drawing/2014/main" id="{B1A4B040-51E3-4DA0-B21D-EEE173E7536F}"/>
              </a:ext>
            </a:extLst>
          </p:cNvPr>
          <p:cNvSpPr>
            <a:spLocks noGrp="1"/>
          </p:cNvSpPr>
          <p:nvPr>
            <p:ph type="title"/>
          </p:nvPr>
        </p:nvSpPr>
        <p:spPr>
          <a:xfrm>
            <a:off x="550862" y="549275"/>
            <a:ext cx="11091600" cy="1332000"/>
          </a:xfrm>
        </p:spPr>
        <p:txBody>
          <a:bodyPr vert="horz" wrap="square" lIns="0" tIns="0" rIns="0" bIns="0" rtlCol="0" anchor="t" anchorCtr="0">
            <a:normAutofit/>
          </a:bodyPr>
          <a:lstStyle>
            <a:lvl1pPr>
              <a:defRPr lang="en-US" dirty="0"/>
            </a:lvl1pPr>
          </a:lstStyle>
          <a:p>
            <a:pPr lvl="0">
              <a:lnSpc>
                <a:spcPct val="100000"/>
              </a:lnSpc>
            </a:pPr>
            <a:r>
              <a:rPr lang="en-US"/>
              <a:t>Click to edit Master title style</a:t>
            </a:r>
            <a:endParaRPr lang="en-US" dirty="0"/>
          </a:p>
        </p:txBody>
      </p:sp>
      <p:sp>
        <p:nvSpPr>
          <p:cNvPr id="3" name="Content Placeholder 2">
            <a:extLst>
              <a:ext uri="{FF2B5EF4-FFF2-40B4-BE49-F238E27FC236}">
                <a16:creationId xmlns:a16="http://schemas.microsoft.com/office/drawing/2014/main" id="{F8A2CD90-429B-4A55-B6C8-DD6CE6994118}"/>
              </a:ext>
            </a:extLst>
          </p:cNvPr>
          <p:cNvSpPr>
            <a:spLocks noGrp="1"/>
          </p:cNvSpPr>
          <p:nvPr>
            <p:ph idx="1"/>
          </p:nvPr>
        </p:nvSpPr>
        <p:spPr>
          <a:xfrm>
            <a:off x="550863" y="2113199"/>
            <a:ext cx="11090274" cy="39796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4D4EE704-5DCA-484E-85E0-0E3A7B1C5046}"/>
              </a:ext>
            </a:extLst>
          </p:cNvPr>
          <p:cNvSpPr>
            <a:spLocks noGrp="1"/>
          </p:cNvSpPr>
          <p:nvPr>
            <p:ph type="dt" sz="half" idx="10"/>
          </p:nvPr>
        </p:nvSpPr>
        <p:spPr/>
        <p:txBody>
          <a:bodyPr/>
          <a:lstStyle/>
          <a:p>
            <a:fld id="{6FE8C025-CD7A-4966-867E-81CF82B15267}" type="datetime2">
              <a:rPr lang="en-US" smtClean="0"/>
              <a:t>Monday, November 25, 2024</a:t>
            </a:fld>
            <a:endParaRPr lang="en-US"/>
          </a:p>
        </p:txBody>
      </p:sp>
      <p:sp>
        <p:nvSpPr>
          <p:cNvPr id="5" name="Footer Placeholder 4">
            <a:extLst>
              <a:ext uri="{FF2B5EF4-FFF2-40B4-BE49-F238E27FC236}">
                <a16:creationId xmlns:a16="http://schemas.microsoft.com/office/drawing/2014/main" id="{4CA69B66-1C18-44A2-93F7-97DED26F24AB}"/>
              </a:ext>
            </a:extLst>
          </p:cNvPr>
          <p:cNvSpPr>
            <a:spLocks noGrp="1"/>
          </p:cNvSpPr>
          <p:nvPr>
            <p:ph type="ftr" sz="quarter" idx="11"/>
          </p:nvPr>
        </p:nvSpPr>
        <p:spPr/>
        <p:txBody>
          <a:bodyPr/>
          <a:lstStyle/>
          <a:p>
            <a:r>
              <a:rPr lang="en-US"/>
              <a:t>Sample Footer</a:t>
            </a:r>
          </a:p>
        </p:txBody>
      </p:sp>
      <p:sp>
        <p:nvSpPr>
          <p:cNvPr id="6" name="Slide Number Placeholder 5">
            <a:extLst>
              <a:ext uri="{FF2B5EF4-FFF2-40B4-BE49-F238E27FC236}">
                <a16:creationId xmlns:a16="http://schemas.microsoft.com/office/drawing/2014/main" id="{7E44B5A0-66FA-433A-8DC5-C097C63B4DFC}"/>
              </a:ext>
            </a:extLst>
          </p:cNvPr>
          <p:cNvSpPr>
            <a:spLocks noGrp="1"/>
          </p:cNvSpPr>
          <p:nvPr>
            <p:ph type="sldNum" sz="quarter" idx="12"/>
          </p:nvPr>
        </p:nvSpPr>
        <p:spPr/>
        <p:txBody>
          <a:bodyPr/>
          <a:lstStyle/>
          <a:p>
            <a:fld id="{DBA1B0FB-D917-4C8C-928F-313BD683BF39}" type="slidenum">
              <a:rPr lang="en-US" smtClean="0"/>
              <a:t>‹#›</a:t>
            </a:fld>
            <a:endParaRPr lang="en-US"/>
          </a:p>
        </p:txBody>
      </p:sp>
    </p:spTree>
    <p:extLst>
      <p:ext uri="{BB962C8B-B14F-4D97-AF65-F5344CB8AC3E}">
        <p14:creationId xmlns:p14="http://schemas.microsoft.com/office/powerpoint/2010/main" val="197640332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grpSp>
        <p:nvGrpSpPr>
          <p:cNvPr id="48" name="Group 47">
            <a:extLst>
              <a:ext uri="{FF2B5EF4-FFF2-40B4-BE49-F238E27FC236}">
                <a16:creationId xmlns:a16="http://schemas.microsoft.com/office/drawing/2014/main" id="{4644CBB8-40B8-42F8-9172-07A476341DDA}"/>
              </a:ext>
            </a:extLst>
          </p:cNvPr>
          <p:cNvGrpSpPr/>
          <p:nvPr/>
        </p:nvGrpSpPr>
        <p:grpSpPr>
          <a:xfrm>
            <a:off x="356481" y="879007"/>
            <a:ext cx="734257" cy="760506"/>
            <a:chOff x="5243759" y="1363788"/>
            <a:chExt cx="734257" cy="760506"/>
          </a:xfrm>
        </p:grpSpPr>
        <p:sp>
          <p:nvSpPr>
            <p:cNvPr id="49" name="Freeform 5">
              <a:extLst>
                <a:ext uri="{FF2B5EF4-FFF2-40B4-BE49-F238E27FC236}">
                  <a16:creationId xmlns:a16="http://schemas.microsoft.com/office/drawing/2014/main" id="{35CE073E-302A-4AA7-98C7-8667DDDCFA18}"/>
                </a:ext>
              </a:extLst>
            </p:cNvPr>
            <p:cNvSpPr>
              <a:spLocks/>
            </p:cNvSpPr>
            <p:nvPr/>
          </p:nvSpPr>
          <p:spPr bwMode="auto">
            <a:xfrm rot="1800000">
              <a:off x="5356930" y="1363788"/>
              <a:ext cx="621086" cy="364601"/>
            </a:xfrm>
            <a:custGeom>
              <a:avLst/>
              <a:gdLst>
                <a:gd name="T0" fmla="*/ 266 w 540"/>
                <a:gd name="T1" fmla="*/ 0 h 317"/>
                <a:gd name="T2" fmla="*/ 0 w 540"/>
                <a:gd name="T3" fmla="*/ 158 h 317"/>
                <a:gd name="T4" fmla="*/ 266 w 540"/>
                <a:gd name="T5" fmla="*/ 317 h 317"/>
                <a:gd name="T6" fmla="*/ 540 w 540"/>
                <a:gd name="T7" fmla="*/ 158 h 317"/>
                <a:gd name="T8" fmla="*/ 266 w 540"/>
                <a:gd name="T9" fmla="*/ 0 h 317"/>
              </a:gdLst>
              <a:ahLst/>
              <a:cxnLst>
                <a:cxn ang="0">
                  <a:pos x="T0" y="T1"/>
                </a:cxn>
                <a:cxn ang="0">
                  <a:pos x="T2" y="T3"/>
                </a:cxn>
                <a:cxn ang="0">
                  <a:pos x="T4" y="T5"/>
                </a:cxn>
                <a:cxn ang="0">
                  <a:pos x="T6" y="T7"/>
                </a:cxn>
                <a:cxn ang="0">
                  <a:pos x="T8" y="T9"/>
                </a:cxn>
              </a:cxnLst>
              <a:rect l="0" t="0" r="r" b="b"/>
              <a:pathLst>
                <a:path w="540" h="317">
                  <a:moveTo>
                    <a:pt x="266" y="0"/>
                  </a:moveTo>
                  <a:lnTo>
                    <a:pt x="0" y="158"/>
                  </a:lnTo>
                  <a:lnTo>
                    <a:pt x="266" y="317"/>
                  </a:lnTo>
                  <a:lnTo>
                    <a:pt x="540" y="158"/>
                  </a:lnTo>
                  <a:lnTo>
                    <a:pt x="266" y="0"/>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0" scaled="0"/>
              <a:tileRect/>
            </a:gradFill>
            <a:ln>
              <a:noFill/>
            </a:ln>
            <a:effectLst>
              <a:innerShdw blurRad="254000">
                <a:schemeClr val="bg2">
                  <a:lumMod val="90000"/>
                  <a:lumOff val="1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50" name="Freeform 6">
              <a:extLst>
                <a:ext uri="{FF2B5EF4-FFF2-40B4-BE49-F238E27FC236}">
                  <a16:creationId xmlns:a16="http://schemas.microsoft.com/office/drawing/2014/main" id="{4FD1AE2F-DD70-4E93-B905-E052A23F0B1C}"/>
                </a:ext>
              </a:extLst>
            </p:cNvPr>
            <p:cNvSpPr>
              <a:spLocks/>
            </p:cNvSpPr>
            <p:nvPr/>
          </p:nvSpPr>
          <p:spPr bwMode="auto">
            <a:xfrm rot="1800000">
              <a:off x="5243759" y="1430747"/>
              <a:ext cx="305942" cy="538275"/>
            </a:xfrm>
            <a:custGeom>
              <a:avLst/>
              <a:gdLst>
                <a:gd name="T0" fmla="*/ 266 w 266"/>
                <a:gd name="T1" fmla="*/ 468 h 468"/>
                <a:gd name="T2" fmla="*/ 0 w 266"/>
                <a:gd name="T3" fmla="*/ 310 h 468"/>
                <a:gd name="T4" fmla="*/ 0 w 266"/>
                <a:gd name="T5" fmla="*/ 310 h 468"/>
                <a:gd name="T6" fmla="*/ 0 w 266"/>
                <a:gd name="T7" fmla="*/ 0 h 468"/>
                <a:gd name="T8" fmla="*/ 0 w 266"/>
                <a:gd name="T9" fmla="*/ 0 h 468"/>
                <a:gd name="T10" fmla="*/ 266 w 266"/>
                <a:gd name="T11" fmla="*/ 159 h 468"/>
                <a:gd name="T12" fmla="*/ 266 w 266"/>
                <a:gd name="T13" fmla="*/ 468 h 468"/>
              </a:gdLst>
              <a:ahLst/>
              <a:cxnLst>
                <a:cxn ang="0">
                  <a:pos x="T0" y="T1"/>
                </a:cxn>
                <a:cxn ang="0">
                  <a:pos x="T2" y="T3"/>
                </a:cxn>
                <a:cxn ang="0">
                  <a:pos x="T4" y="T5"/>
                </a:cxn>
                <a:cxn ang="0">
                  <a:pos x="T6" y="T7"/>
                </a:cxn>
                <a:cxn ang="0">
                  <a:pos x="T8" y="T9"/>
                </a:cxn>
                <a:cxn ang="0">
                  <a:pos x="T10" y="T11"/>
                </a:cxn>
                <a:cxn ang="0">
                  <a:pos x="T12" y="T13"/>
                </a:cxn>
              </a:cxnLst>
              <a:rect l="0" t="0" r="r" b="b"/>
              <a:pathLst>
                <a:path w="266" h="468">
                  <a:moveTo>
                    <a:pt x="266" y="468"/>
                  </a:moveTo>
                  <a:lnTo>
                    <a:pt x="0" y="310"/>
                  </a:lnTo>
                  <a:lnTo>
                    <a:pt x="0" y="310"/>
                  </a:lnTo>
                  <a:lnTo>
                    <a:pt x="0" y="0"/>
                  </a:lnTo>
                  <a:lnTo>
                    <a:pt x="0" y="0"/>
                  </a:lnTo>
                  <a:lnTo>
                    <a:pt x="266" y="159"/>
                  </a:lnTo>
                  <a:lnTo>
                    <a:pt x="266" y="468"/>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19800000" scaled="0"/>
              <a:tileRect/>
            </a:gradFill>
            <a:ln>
              <a:noFill/>
            </a:ln>
            <a:effectLst>
              <a:innerShdw blurRad="254000">
                <a:schemeClr val="bg2">
                  <a:lumMod val="90000"/>
                  <a:lumOff val="1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51" name="Freeform 8">
              <a:extLst>
                <a:ext uri="{FF2B5EF4-FFF2-40B4-BE49-F238E27FC236}">
                  <a16:creationId xmlns:a16="http://schemas.microsoft.com/office/drawing/2014/main" id="{E8D529E5-8838-47F0-98A4-2D46F11E499C}"/>
                </a:ext>
              </a:extLst>
            </p:cNvPr>
            <p:cNvSpPr>
              <a:spLocks/>
            </p:cNvSpPr>
            <p:nvPr/>
          </p:nvSpPr>
          <p:spPr bwMode="auto">
            <a:xfrm rot="1800000">
              <a:off x="5508097" y="1586019"/>
              <a:ext cx="315144" cy="538275"/>
            </a:xfrm>
            <a:custGeom>
              <a:avLst/>
              <a:gdLst>
                <a:gd name="T0" fmla="*/ 274 w 274"/>
                <a:gd name="T1" fmla="*/ 0 h 468"/>
                <a:gd name="T2" fmla="*/ 274 w 274"/>
                <a:gd name="T3" fmla="*/ 310 h 468"/>
                <a:gd name="T4" fmla="*/ 274 w 274"/>
                <a:gd name="T5" fmla="*/ 310 h 468"/>
                <a:gd name="T6" fmla="*/ 0 w 274"/>
                <a:gd name="T7" fmla="*/ 468 h 468"/>
                <a:gd name="T8" fmla="*/ 0 w 274"/>
                <a:gd name="T9" fmla="*/ 159 h 468"/>
                <a:gd name="T10" fmla="*/ 274 w 274"/>
                <a:gd name="T11" fmla="*/ 0 h 468"/>
                <a:gd name="T12" fmla="*/ 274 w 274"/>
                <a:gd name="T13" fmla="*/ 0 h 468"/>
              </a:gdLst>
              <a:ahLst/>
              <a:cxnLst>
                <a:cxn ang="0">
                  <a:pos x="T0" y="T1"/>
                </a:cxn>
                <a:cxn ang="0">
                  <a:pos x="T2" y="T3"/>
                </a:cxn>
                <a:cxn ang="0">
                  <a:pos x="T4" y="T5"/>
                </a:cxn>
                <a:cxn ang="0">
                  <a:pos x="T6" y="T7"/>
                </a:cxn>
                <a:cxn ang="0">
                  <a:pos x="T8" y="T9"/>
                </a:cxn>
                <a:cxn ang="0">
                  <a:pos x="T10" y="T11"/>
                </a:cxn>
                <a:cxn ang="0">
                  <a:pos x="T12" y="T13"/>
                </a:cxn>
              </a:cxnLst>
              <a:rect l="0" t="0" r="r" b="b"/>
              <a:pathLst>
                <a:path w="274" h="468">
                  <a:moveTo>
                    <a:pt x="274" y="0"/>
                  </a:moveTo>
                  <a:lnTo>
                    <a:pt x="274" y="310"/>
                  </a:lnTo>
                  <a:lnTo>
                    <a:pt x="274" y="310"/>
                  </a:lnTo>
                  <a:lnTo>
                    <a:pt x="0" y="468"/>
                  </a:lnTo>
                  <a:lnTo>
                    <a:pt x="0" y="159"/>
                  </a:lnTo>
                  <a:lnTo>
                    <a:pt x="274" y="0"/>
                  </a:lnTo>
                  <a:lnTo>
                    <a:pt x="274" y="0"/>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18000000" scaled="0"/>
              <a:tileRect/>
            </a:gradFill>
            <a:ln>
              <a:noFill/>
            </a:ln>
            <a:effectLst>
              <a:innerShdw blurRad="254000">
                <a:schemeClr val="accent1">
                  <a:lumMod val="60000"/>
                  <a:lumOff val="40000"/>
                  <a:alpha val="6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p:nvSpPr>
          <p:cNvPr id="2" name="Title 1">
            <a:extLst>
              <a:ext uri="{FF2B5EF4-FFF2-40B4-BE49-F238E27FC236}">
                <a16:creationId xmlns:a16="http://schemas.microsoft.com/office/drawing/2014/main" id="{45DA2564-D3DB-48AD-83F0-6CC6B5743960}"/>
              </a:ext>
            </a:extLst>
          </p:cNvPr>
          <p:cNvSpPr>
            <a:spLocks noGrp="1"/>
          </p:cNvSpPr>
          <p:nvPr>
            <p:ph type="title"/>
          </p:nvPr>
        </p:nvSpPr>
        <p:spPr>
          <a:xfrm>
            <a:off x="563563" y="474345"/>
            <a:ext cx="11077574" cy="2954655"/>
          </a:xfrm>
        </p:spPr>
        <p:txBody>
          <a:bodyPr vert="horz" wrap="square" lIns="0" tIns="0" rIns="0" bIns="0" rtlCol="0" anchor="b" anchorCtr="0">
            <a:normAutofit/>
          </a:bodyPr>
          <a:lstStyle>
            <a:lvl1pPr>
              <a:defRPr lang="en-US" sz="6400" dirty="0"/>
            </a:lvl1pPr>
          </a:lstStyle>
          <a:p>
            <a:pPr lvl="0">
              <a:lnSpc>
                <a:spcPct val="100000"/>
              </a:lnSpc>
            </a:pPr>
            <a:r>
              <a:rPr lang="en-US"/>
              <a:t>Click to edit Master title style</a:t>
            </a:r>
            <a:endParaRPr lang="en-US" dirty="0"/>
          </a:p>
        </p:txBody>
      </p:sp>
      <p:sp>
        <p:nvSpPr>
          <p:cNvPr id="4" name="Date Placeholder 3">
            <a:extLst>
              <a:ext uri="{FF2B5EF4-FFF2-40B4-BE49-F238E27FC236}">
                <a16:creationId xmlns:a16="http://schemas.microsoft.com/office/drawing/2014/main" id="{56403DDF-462A-45CE-931B-010AB4F73C3F}"/>
              </a:ext>
            </a:extLst>
          </p:cNvPr>
          <p:cNvSpPr>
            <a:spLocks noGrp="1"/>
          </p:cNvSpPr>
          <p:nvPr>
            <p:ph type="dt" sz="half" idx="10"/>
          </p:nvPr>
        </p:nvSpPr>
        <p:spPr/>
        <p:txBody>
          <a:bodyPr/>
          <a:lstStyle/>
          <a:p>
            <a:fld id="{FE809929-0719-4517-94D6-FDF7F99E70F6}" type="datetime2">
              <a:rPr lang="en-US" smtClean="0"/>
              <a:t>Monday, November 25, 2024</a:t>
            </a:fld>
            <a:endParaRPr lang="en-US"/>
          </a:p>
        </p:txBody>
      </p:sp>
      <p:sp>
        <p:nvSpPr>
          <p:cNvPr id="5" name="Footer Placeholder 4">
            <a:extLst>
              <a:ext uri="{FF2B5EF4-FFF2-40B4-BE49-F238E27FC236}">
                <a16:creationId xmlns:a16="http://schemas.microsoft.com/office/drawing/2014/main" id="{39E10702-2ACF-4768-9E91-8CB87B89594D}"/>
              </a:ext>
            </a:extLst>
          </p:cNvPr>
          <p:cNvSpPr>
            <a:spLocks noGrp="1"/>
          </p:cNvSpPr>
          <p:nvPr>
            <p:ph type="ftr" sz="quarter" idx="11"/>
          </p:nvPr>
        </p:nvSpPr>
        <p:spPr/>
        <p:txBody>
          <a:bodyPr/>
          <a:lstStyle/>
          <a:p>
            <a:r>
              <a:rPr lang="en-US"/>
              <a:t>Sample Footer</a:t>
            </a:r>
          </a:p>
        </p:txBody>
      </p:sp>
      <p:sp>
        <p:nvSpPr>
          <p:cNvPr id="6" name="Slide Number Placeholder 5">
            <a:extLst>
              <a:ext uri="{FF2B5EF4-FFF2-40B4-BE49-F238E27FC236}">
                <a16:creationId xmlns:a16="http://schemas.microsoft.com/office/drawing/2014/main" id="{E8DFA722-391E-4FCF-8E15-0D7E2EC02B63}"/>
              </a:ext>
            </a:extLst>
          </p:cNvPr>
          <p:cNvSpPr>
            <a:spLocks noGrp="1"/>
          </p:cNvSpPr>
          <p:nvPr>
            <p:ph type="sldNum" sz="quarter" idx="12"/>
          </p:nvPr>
        </p:nvSpPr>
        <p:spPr/>
        <p:txBody>
          <a:bodyPr/>
          <a:lstStyle/>
          <a:p>
            <a:fld id="{DBA1B0FB-D917-4C8C-928F-313BD683BF39}" type="slidenum">
              <a:rPr lang="en-US" smtClean="0"/>
              <a:t>‹#›</a:t>
            </a:fld>
            <a:endParaRPr lang="en-US"/>
          </a:p>
        </p:txBody>
      </p:sp>
      <p:sp>
        <p:nvSpPr>
          <p:cNvPr id="3" name="Text Placeholder 2">
            <a:extLst>
              <a:ext uri="{FF2B5EF4-FFF2-40B4-BE49-F238E27FC236}">
                <a16:creationId xmlns:a16="http://schemas.microsoft.com/office/drawing/2014/main" id="{76EEA752-36DA-440B-8747-0EB2914080EE}"/>
              </a:ext>
            </a:extLst>
          </p:cNvPr>
          <p:cNvSpPr>
            <a:spLocks noGrp="1"/>
          </p:cNvSpPr>
          <p:nvPr>
            <p:ph type="body" idx="1"/>
          </p:nvPr>
        </p:nvSpPr>
        <p:spPr>
          <a:xfrm>
            <a:off x="566271" y="3629772"/>
            <a:ext cx="11074866" cy="2678953"/>
          </a:xfrm>
        </p:spPr>
        <p:txBody>
          <a:bodyPr>
            <a:normAutofit/>
          </a:bodyPr>
          <a:lstStyle>
            <a:lvl1pPr marL="0" indent="0">
              <a:lnSpc>
                <a:spcPct val="110000"/>
              </a:lnSpc>
              <a:spcBef>
                <a:spcPts val="0"/>
              </a:spcBef>
              <a:buNone/>
              <a:defRPr sz="2400">
                <a:solidFill>
                  <a:schemeClr val="tx1">
                    <a:alpha val="8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1" name="Freeform: Shape 40">
            <a:extLst>
              <a:ext uri="{FF2B5EF4-FFF2-40B4-BE49-F238E27FC236}">
                <a16:creationId xmlns:a16="http://schemas.microsoft.com/office/drawing/2014/main" id="{0BCC02B0-8581-4752-B7BC-3CE1EF17B9F7}"/>
              </a:ext>
            </a:extLst>
          </p:cNvPr>
          <p:cNvSpPr>
            <a:spLocks noChangeAspect="1"/>
          </p:cNvSpPr>
          <p:nvPr/>
        </p:nvSpPr>
        <p:spPr>
          <a:xfrm rot="18900000">
            <a:off x="11209132" y="4448189"/>
            <a:ext cx="999200" cy="1262947"/>
          </a:xfrm>
          <a:custGeom>
            <a:avLst/>
            <a:gdLst>
              <a:gd name="connsiteX0" fmla="*/ 540000 w 999200"/>
              <a:gd name="connsiteY0" fmla="*/ 0 h 1262947"/>
              <a:gd name="connsiteX1" fmla="*/ 999200 w 999200"/>
              <a:gd name="connsiteY1" fmla="*/ 815317 h 1262947"/>
              <a:gd name="connsiteX2" fmla="*/ 552185 w 999200"/>
              <a:gd name="connsiteY2" fmla="*/ 1262333 h 1262947"/>
              <a:gd name="connsiteX3" fmla="*/ 540000 w 999200"/>
              <a:gd name="connsiteY3" fmla="*/ 1262947 h 1262947"/>
              <a:gd name="connsiteX4" fmla="*/ 0 w 999200"/>
              <a:gd name="connsiteY4" fmla="*/ 992947 h 1262947"/>
              <a:gd name="connsiteX5" fmla="*/ 10971 w 999200"/>
              <a:gd name="connsiteY5" fmla="*/ 938533 h 1262947"/>
              <a:gd name="connsiteX6" fmla="*/ 15626 w 999200"/>
              <a:gd name="connsiteY6" fmla="*/ 931034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99200" h="1262947">
                <a:moveTo>
                  <a:pt x="540000" y="0"/>
                </a:moveTo>
                <a:lnTo>
                  <a:pt x="999200" y="815317"/>
                </a:lnTo>
                <a:lnTo>
                  <a:pt x="552185" y="1262333"/>
                </a:lnTo>
                <a:lnTo>
                  <a:pt x="540000" y="1262947"/>
                </a:lnTo>
                <a:cubicBezTo>
                  <a:pt x="241766" y="1262947"/>
                  <a:pt x="0" y="1142064"/>
                  <a:pt x="0" y="992947"/>
                </a:cubicBezTo>
                <a:cubicBezTo>
                  <a:pt x="0" y="974307"/>
                  <a:pt x="3778" y="956109"/>
                  <a:pt x="10971" y="938533"/>
                </a:cubicBezTo>
                <a:lnTo>
                  <a:pt x="15626" y="931034"/>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10200000" scaled="0"/>
          </a:gradFill>
          <a:ln>
            <a:noFill/>
          </a:ln>
          <a:effectLst>
            <a:innerShdw blurRad="254000" dist="101600" dir="42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43" name="Freeform: Shape 42">
            <a:extLst>
              <a:ext uri="{FF2B5EF4-FFF2-40B4-BE49-F238E27FC236}">
                <a16:creationId xmlns:a16="http://schemas.microsoft.com/office/drawing/2014/main" id="{EA0FF4DB-8180-4D26-AEAE-7ECDB670F71D}"/>
              </a:ext>
            </a:extLst>
          </p:cNvPr>
          <p:cNvSpPr/>
          <p:nvPr/>
        </p:nvSpPr>
        <p:spPr>
          <a:xfrm rot="2700000">
            <a:off x="11686937" y="4853516"/>
            <a:ext cx="540000" cy="978284"/>
          </a:xfrm>
          <a:custGeom>
            <a:avLst/>
            <a:gdLst>
              <a:gd name="connsiteX0" fmla="*/ 113288 w 540000"/>
              <a:gd name="connsiteY0" fmla="*/ 0 h 978284"/>
              <a:gd name="connsiteX1" fmla="*/ 539386 w 540000"/>
              <a:gd name="connsiteY1" fmla="*/ 426099 h 978284"/>
              <a:gd name="connsiteX2" fmla="*/ 540000 w 540000"/>
              <a:gd name="connsiteY2" fmla="*/ 438284 h 978284"/>
              <a:gd name="connsiteX3" fmla="*/ 270000 w 540000"/>
              <a:gd name="connsiteY3" fmla="*/ 978284 h 978284"/>
              <a:gd name="connsiteX4" fmla="*/ 0 w 540000"/>
              <a:gd name="connsiteY4" fmla="*/ 438284 h 978284"/>
              <a:gd name="connsiteX5" fmla="*/ 79081 w 540000"/>
              <a:gd name="connsiteY5" fmla="*/ 56446 h 9782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40000" h="978284">
                <a:moveTo>
                  <a:pt x="113288" y="0"/>
                </a:moveTo>
                <a:lnTo>
                  <a:pt x="539386" y="426099"/>
                </a:lnTo>
                <a:lnTo>
                  <a:pt x="540000" y="438284"/>
                </a:lnTo>
                <a:cubicBezTo>
                  <a:pt x="540000" y="736518"/>
                  <a:pt x="419117" y="978284"/>
                  <a:pt x="270000" y="978284"/>
                </a:cubicBezTo>
                <a:cubicBezTo>
                  <a:pt x="120883" y="978284"/>
                  <a:pt x="0" y="736518"/>
                  <a:pt x="0" y="438284"/>
                </a:cubicBezTo>
                <a:cubicBezTo>
                  <a:pt x="0" y="289167"/>
                  <a:pt x="30220" y="154167"/>
                  <a:pt x="79081" y="56446"/>
                </a:cubicBezTo>
                <a:close/>
              </a:path>
            </a:pathLst>
          </a:custGeom>
          <a:solidFill>
            <a:schemeClr val="bg2">
              <a:lumMod val="90000"/>
              <a:lumOff val="10000"/>
            </a:schemeClr>
          </a:soli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Tree>
    <p:extLst>
      <p:ext uri="{BB962C8B-B14F-4D97-AF65-F5344CB8AC3E}">
        <p14:creationId xmlns:p14="http://schemas.microsoft.com/office/powerpoint/2010/main" val="144142311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2" name="Oval 21">
            <a:extLst>
              <a:ext uri="{FF2B5EF4-FFF2-40B4-BE49-F238E27FC236}">
                <a16:creationId xmlns:a16="http://schemas.microsoft.com/office/drawing/2014/main" id="{94729CA3-91C4-4A89-9448-A2F0E409177A}"/>
              </a:ext>
            </a:extLst>
          </p:cNvPr>
          <p:cNvSpPr>
            <a:spLocks noChangeAspect="1"/>
          </p:cNvSpPr>
          <p:nvPr/>
        </p:nvSpPr>
        <p:spPr>
          <a:xfrm>
            <a:off x="11069864" y="333375"/>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13" name="Group 12">
            <a:extLst>
              <a:ext uri="{FF2B5EF4-FFF2-40B4-BE49-F238E27FC236}">
                <a16:creationId xmlns:a16="http://schemas.microsoft.com/office/drawing/2014/main" id="{168347B7-45FA-4A01-924D-DC385B720B3E}"/>
              </a:ext>
            </a:extLst>
          </p:cNvPr>
          <p:cNvGrpSpPr/>
          <p:nvPr/>
        </p:nvGrpSpPr>
        <p:grpSpPr>
          <a:xfrm>
            <a:off x="331786" y="5528198"/>
            <a:ext cx="631474" cy="667800"/>
            <a:chOff x="2994153" y="1378666"/>
            <a:chExt cx="631474" cy="667800"/>
          </a:xfrm>
        </p:grpSpPr>
        <p:sp>
          <p:nvSpPr>
            <p:cNvPr id="20" name="Freeform: Shape 19">
              <a:extLst>
                <a:ext uri="{FF2B5EF4-FFF2-40B4-BE49-F238E27FC236}">
                  <a16:creationId xmlns:a16="http://schemas.microsoft.com/office/drawing/2014/main" id="{31167DA1-25D1-4E60-A62E-42B6F56A96EC}"/>
                </a:ext>
              </a:extLst>
            </p:cNvPr>
            <p:cNvSpPr>
              <a:spLocks noChangeAspect="1"/>
            </p:cNvSpPr>
            <p:nvPr/>
          </p:nvSpPr>
          <p:spPr>
            <a:xfrm rot="2700000">
              <a:off x="3039890" y="1332929"/>
              <a:ext cx="540000" cy="631474"/>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1" name="Oval 20">
              <a:extLst>
                <a:ext uri="{FF2B5EF4-FFF2-40B4-BE49-F238E27FC236}">
                  <a16:creationId xmlns:a16="http://schemas.microsoft.com/office/drawing/2014/main" id="{6B7B7215-A661-477E-91D0-CDBE5564D2B9}"/>
                </a:ext>
              </a:extLst>
            </p:cNvPr>
            <p:cNvSpPr/>
            <p:nvPr/>
          </p:nvSpPr>
          <p:spPr>
            <a:xfrm rot="8100000">
              <a:off x="3047090" y="1506466"/>
              <a:ext cx="270000" cy="54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p:nvSpPr>
          <p:cNvPr id="2" name="Title 1">
            <a:extLst>
              <a:ext uri="{FF2B5EF4-FFF2-40B4-BE49-F238E27FC236}">
                <a16:creationId xmlns:a16="http://schemas.microsoft.com/office/drawing/2014/main" id="{8978E540-142B-4A82-9C3F-E61BC190AEED}"/>
              </a:ext>
            </a:extLst>
          </p:cNvPr>
          <p:cNvSpPr>
            <a:spLocks noGrp="1"/>
          </p:cNvSpPr>
          <p:nvPr>
            <p:ph type="title"/>
          </p:nvPr>
        </p:nvSpPr>
        <p:spPr>
          <a:xfrm>
            <a:off x="550863" y="549275"/>
            <a:ext cx="11090274" cy="1332000"/>
          </a:xfrm>
        </p:spPr>
        <p:txBody>
          <a:bodyPr/>
          <a:lstStyle>
            <a:lvl1pPr>
              <a:lnSpc>
                <a:spcPct val="100000"/>
              </a:lnSpc>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02C6BF36-D4F5-4363-B440-BDAE50BBD4B6}"/>
              </a:ext>
            </a:extLst>
          </p:cNvPr>
          <p:cNvSpPr>
            <a:spLocks noGrp="1"/>
          </p:cNvSpPr>
          <p:nvPr>
            <p:ph sz="half" idx="1"/>
          </p:nvPr>
        </p:nvSpPr>
        <p:spPr>
          <a:xfrm>
            <a:off x="550862" y="2097175"/>
            <a:ext cx="5435600" cy="39956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F8362910-87AA-4E67-992D-8D4822FD89FE}"/>
              </a:ext>
            </a:extLst>
          </p:cNvPr>
          <p:cNvSpPr>
            <a:spLocks noGrp="1"/>
          </p:cNvSpPr>
          <p:nvPr>
            <p:ph sz="half" idx="2"/>
          </p:nvPr>
        </p:nvSpPr>
        <p:spPr>
          <a:xfrm>
            <a:off x="6205538" y="2097175"/>
            <a:ext cx="5435600" cy="39956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BB99A8AF-0998-4613-B1D8-C14ECBFFDF67}"/>
              </a:ext>
            </a:extLst>
          </p:cNvPr>
          <p:cNvSpPr>
            <a:spLocks noGrp="1"/>
          </p:cNvSpPr>
          <p:nvPr>
            <p:ph type="dt" sz="half" idx="10"/>
          </p:nvPr>
        </p:nvSpPr>
        <p:spPr/>
        <p:txBody>
          <a:bodyPr/>
          <a:lstStyle/>
          <a:p>
            <a:fld id="{20E95673-5512-4AAA-9AEB-E00C61EC65D5}" type="datetime2">
              <a:rPr lang="en-US" smtClean="0"/>
              <a:t>Monday, November 25, 2024</a:t>
            </a:fld>
            <a:endParaRPr lang="en-US"/>
          </a:p>
        </p:txBody>
      </p:sp>
      <p:sp>
        <p:nvSpPr>
          <p:cNvPr id="6" name="Footer Placeholder 5">
            <a:extLst>
              <a:ext uri="{FF2B5EF4-FFF2-40B4-BE49-F238E27FC236}">
                <a16:creationId xmlns:a16="http://schemas.microsoft.com/office/drawing/2014/main" id="{66E44EAA-B8A9-4428-A9DF-1174DA940990}"/>
              </a:ext>
            </a:extLst>
          </p:cNvPr>
          <p:cNvSpPr>
            <a:spLocks noGrp="1"/>
          </p:cNvSpPr>
          <p:nvPr>
            <p:ph type="ftr" sz="quarter" idx="11"/>
          </p:nvPr>
        </p:nvSpPr>
        <p:spPr/>
        <p:txBody>
          <a:bodyPr/>
          <a:lstStyle/>
          <a:p>
            <a:r>
              <a:rPr lang="en-US"/>
              <a:t>Sample Footer</a:t>
            </a:r>
          </a:p>
        </p:txBody>
      </p:sp>
      <p:sp>
        <p:nvSpPr>
          <p:cNvPr id="7" name="Slide Number Placeholder 6">
            <a:extLst>
              <a:ext uri="{FF2B5EF4-FFF2-40B4-BE49-F238E27FC236}">
                <a16:creationId xmlns:a16="http://schemas.microsoft.com/office/drawing/2014/main" id="{19E5C381-C899-4BF9-B584-2D78074D1CB2}"/>
              </a:ext>
            </a:extLst>
          </p:cNvPr>
          <p:cNvSpPr>
            <a:spLocks noGrp="1"/>
          </p:cNvSpPr>
          <p:nvPr>
            <p:ph type="sldNum" sz="quarter" idx="12"/>
          </p:nvPr>
        </p:nvSpPr>
        <p:spPr/>
        <p:txBody>
          <a:bodyPr/>
          <a:lstStyle/>
          <a:p>
            <a:fld id="{DBA1B0FB-D917-4C8C-928F-313BD683BF39}" type="slidenum">
              <a:rPr lang="en-US" smtClean="0"/>
              <a:t>‹#›</a:t>
            </a:fld>
            <a:endParaRPr lang="en-US"/>
          </a:p>
        </p:txBody>
      </p:sp>
    </p:spTree>
    <p:extLst>
      <p:ext uri="{BB962C8B-B14F-4D97-AF65-F5344CB8AC3E}">
        <p14:creationId xmlns:p14="http://schemas.microsoft.com/office/powerpoint/2010/main" val="426148872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2" name="Oval 11">
            <a:extLst>
              <a:ext uri="{FF2B5EF4-FFF2-40B4-BE49-F238E27FC236}">
                <a16:creationId xmlns:a16="http://schemas.microsoft.com/office/drawing/2014/main" id="{FD65A50E-2F73-4426-8586-9731AFA2D2E0}"/>
              </a:ext>
            </a:extLst>
          </p:cNvPr>
          <p:cNvSpPr>
            <a:spLocks noChangeAspect="1"/>
          </p:cNvSpPr>
          <p:nvPr/>
        </p:nvSpPr>
        <p:spPr>
          <a:xfrm>
            <a:off x="11091612" y="5893466"/>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1" name="Rectangle 10">
            <a:extLst>
              <a:ext uri="{FF2B5EF4-FFF2-40B4-BE49-F238E27FC236}">
                <a16:creationId xmlns:a16="http://schemas.microsoft.com/office/drawing/2014/main" id="{EB89C080-4102-49AE-BDA9-59A4A67E2486}"/>
              </a:ext>
            </a:extLst>
          </p:cNvPr>
          <p:cNvSpPr/>
          <p:nvPr/>
        </p:nvSpPr>
        <p:spPr>
          <a:xfrm>
            <a:off x="11451612" y="5827878"/>
            <a:ext cx="379049" cy="360000"/>
          </a:xfrm>
          <a:prstGeom prst="rect">
            <a:avLst/>
          </a:prstGeom>
          <a:solidFill>
            <a:schemeClr val="bg2">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DE62014-F04C-495A-964E-6B888D49CDE9}"/>
              </a:ext>
            </a:extLst>
          </p:cNvPr>
          <p:cNvSpPr>
            <a:spLocks noGrp="1"/>
          </p:cNvSpPr>
          <p:nvPr>
            <p:ph type="title"/>
          </p:nvPr>
        </p:nvSpPr>
        <p:spPr>
          <a:xfrm>
            <a:off x="550862" y="549275"/>
            <a:ext cx="11097551" cy="1332000"/>
          </a:xfrm>
        </p:spPr>
        <p:txBody>
          <a:bodyPr vert="horz" wrap="square" lIns="0" tIns="0" rIns="0" bIns="0" rtlCol="0" anchor="t" anchorCtr="0">
            <a:normAutofit/>
          </a:bodyPr>
          <a:lstStyle>
            <a:lvl1pPr>
              <a:defRPr lang="en-US" sz="3200" dirty="0"/>
            </a:lvl1pPr>
          </a:lstStyle>
          <a:p>
            <a:pPr lvl="0">
              <a:lnSpc>
                <a:spcPct val="100000"/>
              </a:lnSpc>
            </a:pPr>
            <a:r>
              <a:rPr lang="en-US"/>
              <a:t>Click to edit Master title style</a:t>
            </a:r>
            <a:endParaRPr lang="en-US" dirty="0"/>
          </a:p>
        </p:txBody>
      </p:sp>
      <p:sp>
        <p:nvSpPr>
          <p:cNvPr id="3" name="Text Placeholder 2">
            <a:extLst>
              <a:ext uri="{FF2B5EF4-FFF2-40B4-BE49-F238E27FC236}">
                <a16:creationId xmlns:a16="http://schemas.microsoft.com/office/drawing/2014/main" id="{555DF027-E633-44EE-ACA0-C205930AA93E}"/>
              </a:ext>
            </a:extLst>
          </p:cNvPr>
          <p:cNvSpPr>
            <a:spLocks noGrp="1"/>
          </p:cNvSpPr>
          <p:nvPr>
            <p:ph type="body" idx="1"/>
          </p:nvPr>
        </p:nvSpPr>
        <p:spPr>
          <a:xfrm>
            <a:off x="550864" y="1881275"/>
            <a:ext cx="5437186" cy="535354"/>
          </a:xfrm>
        </p:spPr>
        <p:txBody>
          <a:bodyPr anchor="b">
            <a:normAutofit/>
          </a:bodyPr>
          <a:lstStyle>
            <a:lvl1pPr marL="0" indent="0">
              <a:buNone/>
              <a:defRPr sz="1400" b="0" cap="all" spc="200" baseline="0">
                <a:solidFill>
                  <a:schemeClr val="tx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BA4F363-FEEF-4CD2-A18E-17AE8D485171}"/>
              </a:ext>
            </a:extLst>
          </p:cNvPr>
          <p:cNvSpPr>
            <a:spLocks noGrp="1"/>
          </p:cNvSpPr>
          <p:nvPr>
            <p:ph sz="half" idx="2"/>
          </p:nvPr>
        </p:nvSpPr>
        <p:spPr>
          <a:xfrm>
            <a:off x="550863" y="2577270"/>
            <a:ext cx="5429114" cy="351555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34E50F8C-4D64-40FD-AE8C-6A1F3C2A84ED}"/>
              </a:ext>
            </a:extLst>
          </p:cNvPr>
          <p:cNvSpPr>
            <a:spLocks noGrp="1"/>
          </p:cNvSpPr>
          <p:nvPr>
            <p:ph type="body" sz="quarter" idx="3"/>
          </p:nvPr>
        </p:nvSpPr>
        <p:spPr>
          <a:xfrm>
            <a:off x="6212024" y="1881275"/>
            <a:ext cx="5436392" cy="535354"/>
          </a:xfrm>
        </p:spPr>
        <p:txBody>
          <a:bodyPr vert="horz" wrap="square" lIns="0" tIns="0" rIns="0" bIns="0" rtlCol="0" anchor="b">
            <a:normAutofit/>
          </a:bodyPr>
          <a:lstStyle>
            <a:lvl1pPr>
              <a:defRPr lang="en-US" sz="1400" b="0" cap="all" spc="200" baseline="0" dirty="0">
                <a:solidFill>
                  <a:schemeClr val="tx1"/>
                </a:solidFill>
              </a:defRPr>
            </a:lvl1pPr>
          </a:lstStyle>
          <a:p>
            <a:pPr marL="0" lvl="0" indent="0">
              <a:buNone/>
            </a:pPr>
            <a:r>
              <a:rPr lang="en-US"/>
              <a:t>Click to edit Master text styles</a:t>
            </a:r>
          </a:p>
        </p:txBody>
      </p:sp>
      <p:sp>
        <p:nvSpPr>
          <p:cNvPr id="6" name="Content Placeholder 5">
            <a:extLst>
              <a:ext uri="{FF2B5EF4-FFF2-40B4-BE49-F238E27FC236}">
                <a16:creationId xmlns:a16="http://schemas.microsoft.com/office/drawing/2014/main" id="{A7AC943E-DB2B-40E0-907F-8EA1404791DE}"/>
              </a:ext>
            </a:extLst>
          </p:cNvPr>
          <p:cNvSpPr>
            <a:spLocks noGrp="1"/>
          </p:cNvSpPr>
          <p:nvPr>
            <p:ph sz="quarter" idx="4"/>
          </p:nvPr>
        </p:nvSpPr>
        <p:spPr>
          <a:xfrm>
            <a:off x="6212023" y="2577270"/>
            <a:ext cx="5436391" cy="351555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DDCDCD5B-3F26-4AFA-8BD4-E5D8DD2AF494}"/>
              </a:ext>
            </a:extLst>
          </p:cNvPr>
          <p:cNvSpPr>
            <a:spLocks noGrp="1"/>
          </p:cNvSpPr>
          <p:nvPr>
            <p:ph type="dt" sz="half" idx="10"/>
          </p:nvPr>
        </p:nvSpPr>
        <p:spPr/>
        <p:txBody>
          <a:bodyPr/>
          <a:lstStyle/>
          <a:p>
            <a:fld id="{C13138FA-2E87-4873-8BBA-13E447C9A99A}" type="datetime2">
              <a:rPr lang="en-US" smtClean="0"/>
              <a:t>Monday, November 25, 2024</a:t>
            </a:fld>
            <a:endParaRPr lang="en-US"/>
          </a:p>
        </p:txBody>
      </p:sp>
      <p:sp>
        <p:nvSpPr>
          <p:cNvPr id="8" name="Footer Placeholder 7">
            <a:extLst>
              <a:ext uri="{FF2B5EF4-FFF2-40B4-BE49-F238E27FC236}">
                <a16:creationId xmlns:a16="http://schemas.microsoft.com/office/drawing/2014/main" id="{3D10D1EE-83A0-4FB5-9B25-8A73DE891A87}"/>
              </a:ext>
            </a:extLst>
          </p:cNvPr>
          <p:cNvSpPr>
            <a:spLocks noGrp="1"/>
          </p:cNvSpPr>
          <p:nvPr>
            <p:ph type="ftr" sz="quarter" idx="11"/>
          </p:nvPr>
        </p:nvSpPr>
        <p:spPr/>
        <p:txBody>
          <a:bodyPr/>
          <a:lstStyle/>
          <a:p>
            <a:r>
              <a:rPr lang="en-US"/>
              <a:t>Sample Footer</a:t>
            </a:r>
          </a:p>
        </p:txBody>
      </p:sp>
      <p:sp>
        <p:nvSpPr>
          <p:cNvPr id="9" name="Slide Number Placeholder 8">
            <a:extLst>
              <a:ext uri="{FF2B5EF4-FFF2-40B4-BE49-F238E27FC236}">
                <a16:creationId xmlns:a16="http://schemas.microsoft.com/office/drawing/2014/main" id="{03031C35-2E5B-491D-85ED-DB42A4FE1623}"/>
              </a:ext>
            </a:extLst>
          </p:cNvPr>
          <p:cNvSpPr>
            <a:spLocks noGrp="1"/>
          </p:cNvSpPr>
          <p:nvPr>
            <p:ph type="sldNum" sz="quarter" idx="12"/>
          </p:nvPr>
        </p:nvSpPr>
        <p:spPr/>
        <p:txBody>
          <a:bodyPr/>
          <a:lstStyle/>
          <a:p>
            <a:fld id="{DBA1B0FB-D917-4C8C-928F-313BD683BF39}" type="slidenum">
              <a:rPr lang="en-US" smtClean="0"/>
              <a:t>‹#›</a:t>
            </a:fld>
            <a:endParaRPr lang="en-US"/>
          </a:p>
        </p:txBody>
      </p:sp>
    </p:spTree>
    <p:extLst>
      <p:ext uri="{BB962C8B-B14F-4D97-AF65-F5344CB8AC3E}">
        <p14:creationId xmlns:p14="http://schemas.microsoft.com/office/powerpoint/2010/main" val="423830617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22053C-0E9C-4159-B7C9-6AB74343918D}"/>
              </a:ext>
            </a:extLst>
          </p:cNvPr>
          <p:cNvSpPr>
            <a:spLocks noGrp="1"/>
          </p:cNvSpPr>
          <p:nvPr>
            <p:ph type="title"/>
          </p:nvPr>
        </p:nvSpPr>
        <p:spPr>
          <a:xfrm>
            <a:off x="3359149" y="550799"/>
            <a:ext cx="8283313" cy="5542025"/>
          </a:xfrm>
        </p:spPr>
        <p:txBody>
          <a:bodyPr vert="horz" wrap="square" lIns="0" tIns="0" rIns="0" bIns="0" rtlCol="0" anchor="ctr" anchorCtr="0">
            <a:normAutofit/>
          </a:bodyPr>
          <a:lstStyle>
            <a:lvl1pPr>
              <a:defRPr lang="en-US" dirty="0"/>
            </a:lvl1pPr>
          </a:lstStyle>
          <a:p>
            <a:pPr lvl="0">
              <a:lnSpc>
                <a:spcPct val="100000"/>
              </a:lnSpc>
            </a:pPr>
            <a:r>
              <a:rPr lang="en-US"/>
              <a:t>Click to edit Master title style</a:t>
            </a:r>
            <a:endParaRPr lang="en-US" dirty="0"/>
          </a:p>
        </p:txBody>
      </p:sp>
      <p:sp>
        <p:nvSpPr>
          <p:cNvPr id="3" name="Date Placeholder 2">
            <a:extLst>
              <a:ext uri="{FF2B5EF4-FFF2-40B4-BE49-F238E27FC236}">
                <a16:creationId xmlns:a16="http://schemas.microsoft.com/office/drawing/2014/main" id="{D4F51F65-E111-4656-83BE-CFCDE2DD6CD6}"/>
              </a:ext>
            </a:extLst>
          </p:cNvPr>
          <p:cNvSpPr>
            <a:spLocks noGrp="1"/>
          </p:cNvSpPr>
          <p:nvPr>
            <p:ph type="dt" sz="half" idx="10"/>
          </p:nvPr>
        </p:nvSpPr>
        <p:spPr/>
        <p:txBody>
          <a:bodyPr/>
          <a:lstStyle/>
          <a:p>
            <a:fld id="{D75BB40A-97BD-4BFB-B639-0BFF95FDE8B7}" type="datetime2">
              <a:rPr lang="en-US" smtClean="0"/>
              <a:t>Monday, November 25, 2024</a:t>
            </a:fld>
            <a:endParaRPr lang="en-US"/>
          </a:p>
        </p:txBody>
      </p:sp>
      <p:sp>
        <p:nvSpPr>
          <p:cNvPr id="4" name="Footer Placeholder 3">
            <a:extLst>
              <a:ext uri="{FF2B5EF4-FFF2-40B4-BE49-F238E27FC236}">
                <a16:creationId xmlns:a16="http://schemas.microsoft.com/office/drawing/2014/main" id="{F9FF82CB-2D17-4918-821E-485475CF243B}"/>
              </a:ext>
            </a:extLst>
          </p:cNvPr>
          <p:cNvSpPr>
            <a:spLocks noGrp="1"/>
          </p:cNvSpPr>
          <p:nvPr>
            <p:ph type="ftr" sz="quarter" idx="11"/>
          </p:nvPr>
        </p:nvSpPr>
        <p:spPr/>
        <p:txBody>
          <a:bodyPr/>
          <a:lstStyle/>
          <a:p>
            <a:r>
              <a:rPr lang="en-US"/>
              <a:t>Sample Footer</a:t>
            </a:r>
          </a:p>
        </p:txBody>
      </p:sp>
      <p:sp>
        <p:nvSpPr>
          <p:cNvPr id="5" name="Slide Number Placeholder 4">
            <a:extLst>
              <a:ext uri="{FF2B5EF4-FFF2-40B4-BE49-F238E27FC236}">
                <a16:creationId xmlns:a16="http://schemas.microsoft.com/office/drawing/2014/main" id="{7B66589D-A056-4817-AE15-39D87FE13169}"/>
              </a:ext>
            </a:extLst>
          </p:cNvPr>
          <p:cNvSpPr>
            <a:spLocks noGrp="1"/>
          </p:cNvSpPr>
          <p:nvPr>
            <p:ph type="sldNum" sz="quarter" idx="12"/>
          </p:nvPr>
        </p:nvSpPr>
        <p:spPr/>
        <p:txBody>
          <a:bodyPr/>
          <a:lstStyle/>
          <a:p>
            <a:fld id="{DBA1B0FB-D917-4C8C-928F-313BD683BF39}" type="slidenum">
              <a:rPr lang="en-US" smtClean="0"/>
              <a:t>‹#›</a:t>
            </a:fld>
            <a:endParaRPr lang="en-US"/>
          </a:p>
        </p:txBody>
      </p:sp>
      <p:sp>
        <p:nvSpPr>
          <p:cNvPr id="39" name="Freeform: Shape 38">
            <a:extLst>
              <a:ext uri="{FF2B5EF4-FFF2-40B4-BE49-F238E27FC236}">
                <a16:creationId xmlns:a16="http://schemas.microsoft.com/office/drawing/2014/main" id="{E489F067-39E1-4757-BC11-6169A343F2E1}"/>
              </a:ext>
            </a:extLst>
          </p:cNvPr>
          <p:cNvSpPr>
            <a:spLocks noChangeAspect="1"/>
          </p:cNvSpPr>
          <p:nvPr/>
        </p:nvSpPr>
        <p:spPr>
          <a:xfrm rot="18900000" flipV="1">
            <a:off x="-410727" y="3958416"/>
            <a:ext cx="3536330" cy="1853969"/>
          </a:xfrm>
          <a:custGeom>
            <a:avLst/>
            <a:gdLst>
              <a:gd name="connsiteX0" fmla="*/ 3536330 w 3536330"/>
              <a:gd name="connsiteY0" fmla="*/ 1853969 h 1853969"/>
              <a:gd name="connsiteX1" fmla="*/ 1682362 w 3536330"/>
              <a:gd name="connsiteY1" fmla="*/ 0 h 1853969"/>
              <a:gd name="connsiteX2" fmla="*/ 52157 w 3536330"/>
              <a:gd name="connsiteY2" fmla="*/ 970257 h 1853969"/>
              <a:gd name="connsiteX3" fmla="*/ 0 w 3536330"/>
              <a:gd name="connsiteY3" fmla="*/ 1078528 h 1853969"/>
              <a:gd name="connsiteX4" fmla="*/ 757215 w 3536330"/>
              <a:gd name="connsiteY4" fmla="*/ 1835743 h 1853969"/>
              <a:gd name="connsiteX5" fmla="*/ 774211 w 3536330"/>
              <a:gd name="connsiteY5" fmla="*/ 1667149 h 1853969"/>
              <a:gd name="connsiteX6" fmla="*/ 1682362 w 3536330"/>
              <a:gd name="connsiteY6" fmla="*/ 926985 h 1853969"/>
              <a:gd name="connsiteX7" fmla="*/ 2609345 w 3536330"/>
              <a:gd name="connsiteY7" fmla="*/ 1853969 h 18539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536330" h="1853969">
                <a:moveTo>
                  <a:pt x="3536330" y="1853969"/>
                </a:moveTo>
                <a:cubicBezTo>
                  <a:pt x="3536330" y="830051"/>
                  <a:pt x="2706280" y="0"/>
                  <a:pt x="1682362" y="0"/>
                </a:cubicBezTo>
                <a:cubicBezTo>
                  <a:pt x="978418" y="0"/>
                  <a:pt x="366107" y="392328"/>
                  <a:pt x="52157" y="970257"/>
                </a:cubicBezTo>
                <a:lnTo>
                  <a:pt x="0" y="1078528"/>
                </a:lnTo>
                <a:lnTo>
                  <a:pt x="757215" y="1835743"/>
                </a:lnTo>
                <a:lnTo>
                  <a:pt x="774211" y="1667149"/>
                </a:lnTo>
                <a:cubicBezTo>
                  <a:pt x="860649" y="1244739"/>
                  <a:pt x="1234397" y="926985"/>
                  <a:pt x="1682362" y="926985"/>
                </a:cubicBezTo>
                <a:cubicBezTo>
                  <a:pt x="2194320" y="926985"/>
                  <a:pt x="2609345" y="1342010"/>
                  <a:pt x="2609345" y="1853969"/>
                </a:cubicBezTo>
                <a:close/>
              </a:path>
            </a:pathLst>
          </a:custGeom>
          <a:gradFill flip="none" rotWithShape="1">
            <a:gsLst>
              <a:gs pos="97000">
                <a:schemeClr val="bg2"/>
              </a:gs>
              <a:gs pos="31000">
                <a:schemeClr val="bg2">
                  <a:lumMod val="90000"/>
                  <a:lumOff val="10000"/>
                </a:schemeClr>
              </a:gs>
            </a:gsLst>
            <a:lin ang="15000000" scaled="0"/>
            <a:tileRect/>
          </a:gradFill>
          <a:ln>
            <a:noFill/>
          </a:ln>
          <a:effectLst>
            <a:innerShdw blurRad="355600" dist="101600" dir="16200000">
              <a:schemeClr val="accent1">
                <a:lumMod val="60000"/>
                <a:lumOff val="40000"/>
                <a:alpha val="8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3" name="Freeform: Shape 32">
            <a:extLst>
              <a:ext uri="{FF2B5EF4-FFF2-40B4-BE49-F238E27FC236}">
                <a16:creationId xmlns:a16="http://schemas.microsoft.com/office/drawing/2014/main" id="{DD231011-607F-42F1-B2D9-2BA8E91CC6AF}"/>
              </a:ext>
            </a:extLst>
          </p:cNvPr>
          <p:cNvSpPr>
            <a:spLocks noChangeAspect="1"/>
          </p:cNvSpPr>
          <p:nvPr/>
        </p:nvSpPr>
        <p:spPr>
          <a:xfrm rot="18900000" flipV="1">
            <a:off x="-481151" y="3649708"/>
            <a:ext cx="3478701" cy="2164843"/>
          </a:xfrm>
          <a:custGeom>
            <a:avLst/>
            <a:gdLst>
              <a:gd name="connsiteX0" fmla="*/ 3478701 w 3478701"/>
              <a:gd name="connsiteY0" fmla="*/ 2164843 h 2164843"/>
              <a:gd name="connsiteX1" fmla="*/ 1624733 w 3478701"/>
              <a:gd name="connsiteY1" fmla="*/ 0 h 2164843"/>
              <a:gd name="connsiteX2" fmla="*/ 87393 w 3478701"/>
              <a:gd name="connsiteY2" fmla="*/ 954459 h 2164843"/>
              <a:gd name="connsiteX3" fmla="*/ 0 w 3478701"/>
              <a:gd name="connsiteY3" fmla="*/ 1122434 h 2164843"/>
              <a:gd name="connsiteX4" fmla="*/ 736015 w 3478701"/>
              <a:gd name="connsiteY4" fmla="*/ 1858449 h 2164843"/>
              <a:gd name="connsiteX5" fmla="*/ 739424 w 3478701"/>
              <a:gd name="connsiteY5" fmla="*/ 1842964 h 2164843"/>
              <a:gd name="connsiteX6" fmla="*/ 1624733 w 3478701"/>
              <a:gd name="connsiteY6" fmla="*/ 1082422 h 2164843"/>
              <a:gd name="connsiteX7" fmla="*/ 2551716 w 3478701"/>
              <a:gd name="connsiteY7" fmla="*/ 2164843 h 21648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78701" h="2164843">
                <a:moveTo>
                  <a:pt x="3478701" y="2164843"/>
                </a:moveTo>
                <a:cubicBezTo>
                  <a:pt x="3478701" y="969234"/>
                  <a:pt x="2648651" y="0"/>
                  <a:pt x="1624733" y="0"/>
                </a:cubicBezTo>
                <a:cubicBezTo>
                  <a:pt x="984784" y="0"/>
                  <a:pt x="420564" y="378607"/>
                  <a:pt x="87393" y="954459"/>
                </a:cubicBezTo>
                <a:lnTo>
                  <a:pt x="0" y="1122434"/>
                </a:lnTo>
                <a:lnTo>
                  <a:pt x="736015" y="1858449"/>
                </a:lnTo>
                <a:lnTo>
                  <a:pt x="739424" y="1842964"/>
                </a:lnTo>
                <a:cubicBezTo>
                  <a:pt x="856791" y="1402344"/>
                  <a:pt x="1208766" y="1082422"/>
                  <a:pt x="1624733" y="1082422"/>
                </a:cubicBezTo>
                <a:cubicBezTo>
                  <a:pt x="2136692" y="1082422"/>
                  <a:pt x="2551716" y="1567038"/>
                  <a:pt x="2551716" y="2164843"/>
                </a:cubicBezTo>
                <a:close/>
              </a:path>
            </a:pathLst>
          </a:custGeom>
          <a:solidFill>
            <a:schemeClr val="bg2">
              <a:lumMod val="50000"/>
              <a:lumOff val="50000"/>
              <a:alpha val="40000"/>
            </a:schemeClr>
          </a:solidFill>
          <a:ln>
            <a:noFill/>
          </a:ln>
          <a:effectLst>
            <a:softEdge rad="381000"/>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4" name="Oval 23">
            <a:extLst>
              <a:ext uri="{FF2B5EF4-FFF2-40B4-BE49-F238E27FC236}">
                <a16:creationId xmlns:a16="http://schemas.microsoft.com/office/drawing/2014/main" id="{EC472EFA-56B5-4A41-8D4B-E9F37727F34D}"/>
              </a:ext>
            </a:extLst>
          </p:cNvPr>
          <p:cNvSpPr/>
          <p:nvPr/>
        </p:nvSpPr>
        <p:spPr>
          <a:xfrm rot="13500000" flipV="1">
            <a:off x="1512277" y="2840042"/>
            <a:ext cx="214196" cy="933178"/>
          </a:xfrm>
          <a:prstGeom prst="ellipse">
            <a:avLst/>
          </a:prstGeom>
          <a:solidFill>
            <a:schemeClr val="bg2">
              <a:lumMod val="90000"/>
              <a:lumOff val="10000"/>
            </a:schemeClr>
          </a:soli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42" name="Oval 41">
            <a:extLst>
              <a:ext uri="{FF2B5EF4-FFF2-40B4-BE49-F238E27FC236}">
                <a16:creationId xmlns:a16="http://schemas.microsoft.com/office/drawing/2014/main" id="{33781B6C-21AD-489D-A3CB-522BB2AC543F}"/>
              </a:ext>
            </a:extLst>
          </p:cNvPr>
          <p:cNvSpPr>
            <a:spLocks noChangeAspect="1"/>
          </p:cNvSpPr>
          <p:nvPr/>
        </p:nvSpPr>
        <p:spPr>
          <a:xfrm>
            <a:off x="1780661" y="385236"/>
            <a:ext cx="1080000" cy="1080000"/>
          </a:xfrm>
          <a:prstGeom prst="ellipse">
            <a:avLst/>
          </a:prstGeom>
          <a:gradFill flip="none" rotWithShape="1">
            <a:gsLst>
              <a:gs pos="100000">
                <a:schemeClr val="bg2">
                  <a:lumMod val="50000"/>
                  <a:lumOff val="50000"/>
                </a:schemeClr>
              </a:gs>
              <a:gs pos="60000">
                <a:schemeClr val="bg2">
                  <a:lumMod val="100000"/>
                </a:schemeClr>
              </a:gs>
            </a:gsLst>
            <a:path path="circle">
              <a:fillToRect l="100000" b="100000"/>
            </a:path>
            <a:tileRect t="-100000" r="-100000"/>
          </a:gradFill>
          <a:ln>
            <a:noFill/>
          </a:ln>
          <a:effectLst>
            <a:innerShdw blurRad="254000" dist="127000" dir="2700000">
              <a:schemeClr val="accent1">
                <a:lumMod val="60000"/>
                <a:lumOff val="40000"/>
                <a:alpha val="4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51" name="Group 50">
            <a:extLst>
              <a:ext uri="{FF2B5EF4-FFF2-40B4-BE49-F238E27FC236}">
                <a16:creationId xmlns:a16="http://schemas.microsoft.com/office/drawing/2014/main" id="{01AD5B80-530E-44CD-8D4A-2796FB214CBF}"/>
              </a:ext>
            </a:extLst>
          </p:cNvPr>
          <p:cNvGrpSpPr/>
          <p:nvPr/>
        </p:nvGrpSpPr>
        <p:grpSpPr>
          <a:xfrm>
            <a:off x="623181" y="1514007"/>
            <a:ext cx="734257" cy="760506"/>
            <a:chOff x="5243759" y="1363788"/>
            <a:chExt cx="734257" cy="760506"/>
          </a:xfrm>
        </p:grpSpPr>
        <p:sp>
          <p:nvSpPr>
            <p:cNvPr id="52" name="Freeform 5">
              <a:extLst>
                <a:ext uri="{FF2B5EF4-FFF2-40B4-BE49-F238E27FC236}">
                  <a16:creationId xmlns:a16="http://schemas.microsoft.com/office/drawing/2014/main" id="{2F746AA8-9050-4515-9B17-BC8503685299}"/>
                </a:ext>
              </a:extLst>
            </p:cNvPr>
            <p:cNvSpPr>
              <a:spLocks/>
            </p:cNvSpPr>
            <p:nvPr/>
          </p:nvSpPr>
          <p:spPr bwMode="auto">
            <a:xfrm rot="1800000">
              <a:off x="5356930" y="1363788"/>
              <a:ext cx="621086" cy="364601"/>
            </a:xfrm>
            <a:custGeom>
              <a:avLst/>
              <a:gdLst>
                <a:gd name="T0" fmla="*/ 266 w 540"/>
                <a:gd name="T1" fmla="*/ 0 h 317"/>
                <a:gd name="T2" fmla="*/ 0 w 540"/>
                <a:gd name="T3" fmla="*/ 158 h 317"/>
                <a:gd name="T4" fmla="*/ 266 w 540"/>
                <a:gd name="T5" fmla="*/ 317 h 317"/>
                <a:gd name="T6" fmla="*/ 540 w 540"/>
                <a:gd name="T7" fmla="*/ 158 h 317"/>
                <a:gd name="T8" fmla="*/ 266 w 540"/>
                <a:gd name="T9" fmla="*/ 0 h 317"/>
              </a:gdLst>
              <a:ahLst/>
              <a:cxnLst>
                <a:cxn ang="0">
                  <a:pos x="T0" y="T1"/>
                </a:cxn>
                <a:cxn ang="0">
                  <a:pos x="T2" y="T3"/>
                </a:cxn>
                <a:cxn ang="0">
                  <a:pos x="T4" y="T5"/>
                </a:cxn>
                <a:cxn ang="0">
                  <a:pos x="T6" y="T7"/>
                </a:cxn>
                <a:cxn ang="0">
                  <a:pos x="T8" y="T9"/>
                </a:cxn>
              </a:cxnLst>
              <a:rect l="0" t="0" r="r" b="b"/>
              <a:pathLst>
                <a:path w="540" h="317">
                  <a:moveTo>
                    <a:pt x="266" y="0"/>
                  </a:moveTo>
                  <a:lnTo>
                    <a:pt x="0" y="158"/>
                  </a:lnTo>
                  <a:lnTo>
                    <a:pt x="266" y="317"/>
                  </a:lnTo>
                  <a:lnTo>
                    <a:pt x="540" y="158"/>
                  </a:lnTo>
                  <a:lnTo>
                    <a:pt x="266" y="0"/>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0" scaled="0"/>
              <a:tileRect/>
            </a:gradFill>
            <a:ln>
              <a:noFill/>
            </a:ln>
            <a:effectLst>
              <a:innerShdw blurRad="254000">
                <a:schemeClr val="bg2">
                  <a:lumMod val="90000"/>
                  <a:lumOff val="1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53" name="Freeform 6">
              <a:extLst>
                <a:ext uri="{FF2B5EF4-FFF2-40B4-BE49-F238E27FC236}">
                  <a16:creationId xmlns:a16="http://schemas.microsoft.com/office/drawing/2014/main" id="{23EC1AC3-1698-46D5-80B7-F22F15E1A5E4}"/>
                </a:ext>
              </a:extLst>
            </p:cNvPr>
            <p:cNvSpPr>
              <a:spLocks/>
            </p:cNvSpPr>
            <p:nvPr/>
          </p:nvSpPr>
          <p:spPr bwMode="auto">
            <a:xfrm rot="1800000">
              <a:off x="5243759" y="1430747"/>
              <a:ext cx="305942" cy="538275"/>
            </a:xfrm>
            <a:custGeom>
              <a:avLst/>
              <a:gdLst>
                <a:gd name="T0" fmla="*/ 266 w 266"/>
                <a:gd name="T1" fmla="*/ 468 h 468"/>
                <a:gd name="T2" fmla="*/ 0 w 266"/>
                <a:gd name="T3" fmla="*/ 310 h 468"/>
                <a:gd name="T4" fmla="*/ 0 w 266"/>
                <a:gd name="T5" fmla="*/ 310 h 468"/>
                <a:gd name="T6" fmla="*/ 0 w 266"/>
                <a:gd name="T7" fmla="*/ 0 h 468"/>
                <a:gd name="T8" fmla="*/ 0 w 266"/>
                <a:gd name="T9" fmla="*/ 0 h 468"/>
                <a:gd name="T10" fmla="*/ 266 w 266"/>
                <a:gd name="T11" fmla="*/ 159 h 468"/>
                <a:gd name="T12" fmla="*/ 266 w 266"/>
                <a:gd name="T13" fmla="*/ 468 h 468"/>
              </a:gdLst>
              <a:ahLst/>
              <a:cxnLst>
                <a:cxn ang="0">
                  <a:pos x="T0" y="T1"/>
                </a:cxn>
                <a:cxn ang="0">
                  <a:pos x="T2" y="T3"/>
                </a:cxn>
                <a:cxn ang="0">
                  <a:pos x="T4" y="T5"/>
                </a:cxn>
                <a:cxn ang="0">
                  <a:pos x="T6" y="T7"/>
                </a:cxn>
                <a:cxn ang="0">
                  <a:pos x="T8" y="T9"/>
                </a:cxn>
                <a:cxn ang="0">
                  <a:pos x="T10" y="T11"/>
                </a:cxn>
                <a:cxn ang="0">
                  <a:pos x="T12" y="T13"/>
                </a:cxn>
              </a:cxnLst>
              <a:rect l="0" t="0" r="r" b="b"/>
              <a:pathLst>
                <a:path w="266" h="468">
                  <a:moveTo>
                    <a:pt x="266" y="468"/>
                  </a:moveTo>
                  <a:lnTo>
                    <a:pt x="0" y="310"/>
                  </a:lnTo>
                  <a:lnTo>
                    <a:pt x="0" y="310"/>
                  </a:lnTo>
                  <a:lnTo>
                    <a:pt x="0" y="0"/>
                  </a:lnTo>
                  <a:lnTo>
                    <a:pt x="0" y="0"/>
                  </a:lnTo>
                  <a:lnTo>
                    <a:pt x="266" y="159"/>
                  </a:lnTo>
                  <a:lnTo>
                    <a:pt x="266" y="468"/>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19800000" scaled="0"/>
              <a:tileRect/>
            </a:gradFill>
            <a:ln>
              <a:noFill/>
            </a:ln>
            <a:effectLst>
              <a:innerShdw blurRad="254000">
                <a:schemeClr val="bg2">
                  <a:lumMod val="90000"/>
                  <a:lumOff val="1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54" name="Freeform 8">
              <a:extLst>
                <a:ext uri="{FF2B5EF4-FFF2-40B4-BE49-F238E27FC236}">
                  <a16:creationId xmlns:a16="http://schemas.microsoft.com/office/drawing/2014/main" id="{73766156-553C-46EB-93FA-4F37CC0FF5CF}"/>
                </a:ext>
              </a:extLst>
            </p:cNvPr>
            <p:cNvSpPr>
              <a:spLocks/>
            </p:cNvSpPr>
            <p:nvPr/>
          </p:nvSpPr>
          <p:spPr bwMode="auto">
            <a:xfrm rot="1800000">
              <a:off x="5508097" y="1586019"/>
              <a:ext cx="315144" cy="538275"/>
            </a:xfrm>
            <a:custGeom>
              <a:avLst/>
              <a:gdLst>
                <a:gd name="T0" fmla="*/ 274 w 274"/>
                <a:gd name="T1" fmla="*/ 0 h 468"/>
                <a:gd name="T2" fmla="*/ 274 w 274"/>
                <a:gd name="T3" fmla="*/ 310 h 468"/>
                <a:gd name="T4" fmla="*/ 274 w 274"/>
                <a:gd name="T5" fmla="*/ 310 h 468"/>
                <a:gd name="T6" fmla="*/ 0 w 274"/>
                <a:gd name="T7" fmla="*/ 468 h 468"/>
                <a:gd name="T8" fmla="*/ 0 w 274"/>
                <a:gd name="T9" fmla="*/ 159 h 468"/>
                <a:gd name="T10" fmla="*/ 274 w 274"/>
                <a:gd name="T11" fmla="*/ 0 h 468"/>
                <a:gd name="T12" fmla="*/ 274 w 274"/>
                <a:gd name="T13" fmla="*/ 0 h 468"/>
              </a:gdLst>
              <a:ahLst/>
              <a:cxnLst>
                <a:cxn ang="0">
                  <a:pos x="T0" y="T1"/>
                </a:cxn>
                <a:cxn ang="0">
                  <a:pos x="T2" y="T3"/>
                </a:cxn>
                <a:cxn ang="0">
                  <a:pos x="T4" y="T5"/>
                </a:cxn>
                <a:cxn ang="0">
                  <a:pos x="T6" y="T7"/>
                </a:cxn>
                <a:cxn ang="0">
                  <a:pos x="T8" y="T9"/>
                </a:cxn>
                <a:cxn ang="0">
                  <a:pos x="T10" y="T11"/>
                </a:cxn>
                <a:cxn ang="0">
                  <a:pos x="T12" y="T13"/>
                </a:cxn>
              </a:cxnLst>
              <a:rect l="0" t="0" r="r" b="b"/>
              <a:pathLst>
                <a:path w="274" h="468">
                  <a:moveTo>
                    <a:pt x="274" y="0"/>
                  </a:moveTo>
                  <a:lnTo>
                    <a:pt x="274" y="310"/>
                  </a:lnTo>
                  <a:lnTo>
                    <a:pt x="274" y="310"/>
                  </a:lnTo>
                  <a:lnTo>
                    <a:pt x="0" y="468"/>
                  </a:lnTo>
                  <a:lnTo>
                    <a:pt x="0" y="159"/>
                  </a:lnTo>
                  <a:lnTo>
                    <a:pt x="274" y="0"/>
                  </a:lnTo>
                  <a:lnTo>
                    <a:pt x="274" y="0"/>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18000000" scaled="0"/>
              <a:tileRect/>
            </a:gradFill>
            <a:ln>
              <a:noFill/>
            </a:ln>
            <a:effectLst>
              <a:innerShdw blurRad="254000">
                <a:schemeClr val="accent1">
                  <a:lumMod val="60000"/>
                  <a:lumOff val="40000"/>
                  <a:alpha val="6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Tree>
    <p:extLst>
      <p:ext uri="{BB962C8B-B14F-4D97-AF65-F5344CB8AC3E}">
        <p14:creationId xmlns:p14="http://schemas.microsoft.com/office/powerpoint/2010/main" val="30642837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B81B449-7B97-41DC-B23F-65EDCBD316A6}"/>
              </a:ext>
            </a:extLst>
          </p:cNvPr>
          <p:cNvSpPr>
            <a:spLocks noGrp="1"/>
          </p:cNvSpPr>
          <p:nvPr>
            <p:ph type="dt" sz="half" idx="10"/>
          </p:nvPr>
        </p:nvSpPr>
        <p:spPr/>
        <p:txBody>
          <a:bodyPr/>
          <a:lstStyle/>
          <a:p>
            <a:fld id="{9EE9E0E3-ECF6-4CFE-8698-AEFEBCECC3C0}" type="datetime2">
              <a:rPr lang="en-US" smtClean="0"/>
              <a:t>Monday, November 25, 2024</a:t>
            </a:fld>
            <a:endParaRPr lang="en-US"/>
          </a:p>
        </p:txBody>
      </p:sp>
      <p:sp>
        <p:nvSpPr>
          <p:cNvPr id="3" name="Footer Placeholder 2">
            <a:extLst>
              <a:ext uri="{FF2B5EF4-FFF2-40B4-BE49-F238E27FC236}">
                <a16:creationId xmlns:a16="http://schemas.microsoft.com/office/drawing/2014/main" id="{7C6B46D5-337B-4906-8412-4EEA3884FA7E}"/>
              </a:ext>
            </a:extLst>
          </p:cNvPr>
          <p:cNvSpPr>
            <a:spLocks noGrp="1"/>
          </p:cNvSpPr>
          <p:nvPr>
            <p:ph type="ftr" sz="quarter" idx="11"/>
          </p:nvPr>
        </p:nvSpPr>
        <p:spPr/>
        <p:txBody>
          <a:bodyPr/>
          <a:lstStyle/>
          <a:p>
            <a:r>
              <a:rPr lang="en-US"/>
              <a:t>Sample Footer</a:t>
            </a:r>
          </a:p>
        </p:txBody>
      </p:sp>
      <p:sp>
        <p:nvSpPr>
          <p:cNvPr id="4" name="Slide Number Placeholder 3">
            <a:extLst>
              <a:ext uri="{FF2B5EF4-FFF2-40B4-BE49-F238E27FC236}">
                <a16:creationId xmlns:a16="http://schemas.microsoft.com/office/drawing/2014/main" id="{E436F230-C9A7-407A-B923-873839C8D8A0}"/>
              </a:ext>
            </a:extLst>
          </p:cNvPr>
          <p:cNvSpPr>
            <a:spLocks noGrp="1"/>
          </p:cNvSpPr>
          <p:nvPr>
            <p:ph type="sldNum" sz="quarter" idx="12"/>
          </p:nvPr>
        </p:nvSpPr>
        <p:spPr/>
        <p:txBody>
          <a:bodyPr/>
          <a:lstStyle/>
          <a:p>
            <a:fld id="{DBA1B0FB-D917-4C8C-928F-313BD683BF39}" type="slidenum">
              <a:rPr lang="en-US" smtClean="0"/>
              <a:t>‹#›</a:t>
            </a:fld>
            <a:endParaRPr lang="en-US"/>
          </a:p>
        </p:txBody>
      </p:sp>
    </p:spTree>
    <p:extLst>
      <p:ext uri="{BB962C8B-B14F-4D97-AF65-F5344CB8AC3E}">
        <p14:creationId xmlns:p14="http://schemas.microsoft.com/office/powerpoint/2010/main" val="164540528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778B0BE9-88B0-4883-9BA9-CD594C400EC1}"/>
              </a:ext>
            </a:extLst>
          </p:cNvPr>
          <p:cNvGrpSpPr/>
          <p:nvPr/>
        </p:nvGrpSpPr>
        <p:grpSpPr>
          <a:xfrm>
            <a:off x="4949631" y="5111861"/>
            <a:ext cx="1262947" cy="1335600"/>
            <a:chOff x="2678417" y="2427951"/>
            <a:chExt cx="1262947" cy="1335600"/>
          </a:xfrm>
        </p:grpSpPr>
        <p:sp>
          <p:nvSpPr>
            <p:cNvPr id="11" name="Freeform: Shape 10">
              <a:extLst>
                <a:ext uri="{FF2B5EF4-FFF2-40B4-BE49-F238E27FC236}">
                  <a16:creationId xmlns:a16="http://schemas.microsoft.com/office/drawing/2014/main" id="{C59DCBF3-7AFA-4CD1-A918-BC6DDE674E6C}"/>
                </a:ext>
              </a:extLst>
            </p:cNvPr>
            <p:cNvSpPr>
              <a:spLocks noChangeAspect="1"/>
            </p:cNvSpPr>
            <p:nvPr/>
          </p:nvSpPr>
          <p:spPr>
            <a:xfrm rot="2700000">
              <a:off x="2769891" y="2336477"/>
              <a:ext cx="1080000" cy="1262947"/>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2" name="Oval 11">
              <a:extLst>
                <a:ext uri="{FF2B5EF4-FFF2-40B4-BE49-F238E27FC236}">
                  <a16:creationId xmlns:a16="http://schemas.microsoft.com/office/drawing/2014/main" id="{06964A02-96E1-4654-9187-DDDE7409F75B}"/>
                </a:ext>
              </a:extLst>
            </p:cNvPr>
            <p:cNvSpPr/>
            <p:nvPr/>
          </p:nvSpPr>
          <p:spPr>
            <a:xfrm rot="8100000">
              <a:off x="2784291" y="2683551"/>
              <a:ext cx="540000" cy="108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p:nvSpPr>
          <p:cNvPr id="2" name="Title 1">
            <a:extLst>
              <a:ext uri="{FF2B5EF4-FFF2-40B4-BE49-F238E27FC236}">
                <a16:creationId xmlns:a16="http://schemas.microsoft.com/office/drawing/2014/main" id="{BF3FF76C-A012-4CDA-8AE7-E9413955716A}"/>
              </a:ext>
            </a:extLst>
          </p:cNvPr>
          <p:cNvSpPr>
            <a:spLocks noGrp="1"/>
          </p:cNvSpPr>
          <p:nvPr>
            <p:ph type="title"/>
          </p:nvPr>
        </p:nvSpPr>
        <p:spPr>
          <a:xfrm>
            <a:off x="550863" y="549275"/>
            <a:ext cx="11090275" cy="984885"/>
          </a:xfrm>
        </p:spPr>
        <p:txBody>
          <a:bodyPr anchor="t">
            <a:normAutofit/>
          </a:bodyPr>
          <a:lstStyle>
            <a:lvl1pPr>
              <a:lnSpc>
                <a:spcPct val="100000"/>
              </a:lnSpc>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611A4C80-DC38-4641-924F-90D6078CF592}"/>
              </a:ext>
            </a:extLst>
          </p:cNvPr>
          <p:cNvSpPr>
            <a:spLocks noGrp="1"/>
          </p:cNvSpPr>
          <p:nvPr>
            <p:ph idx="1"/>
          </p:nvPr>
        </p:nvSpPr>
        <p:spPr>
          <a:xfrm>
            <a:off x="4295775" y="1750060"/>
            <a:ext cx="7345362" cy="4342765"/>
          </a:xfrm>
        </p:spPr>
        <p:txBody>
          <a:bodyPr>
            <a:normAutofit/>
          </a:bodyPr>
          <a:lstStyle>
            <a:lvl1pPr>
              <a:defRPr sz="1600"/>
            </a:lvl1pPr>
            <a:lvl2pPr>
              <a:defRPr sz="1600"/>
            </a:lvl2pPr>
            <a:lvl3pPr>
              <a:defRPr sz="1600"/>
            </a:lvl3pPr>
            <a:lvl4pPr>
              <a:defRPr sz="1600"/>
            </a:lvl4pPr>
            <a:lvl5pPr>
              <a:defRPr sz="16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82C42771-D3A7-4072-85DC-B7C5E530E8AA}"/>
              </a:ext>
            </a:extLst>
          </p:cNvPr>
          <p:cNvSpPr>
            <a:spLocks noGrp="1"/>
          </p:cNvSpPr>
          <p:nvPr>
            <p:ph type="body" sz="half" idx="2"/>
          </p:nvPr>
        </p:nvSpPr>
        <p:spPr>
          <a:xfrm>
            <a:off x="550863" y="1750060"/>
            <a:ext cx="3565525" cy="434276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BD47AB1-6EB5-4E2C-B4A7-42DC643E9FF9}"/>
              </a:ext>
            </a:extLst>
          </p:cNvPr>
          <p:cNvSpPr>
            <a:spLocks noGrp="1"/>
          </p:cNvSpPr>
          <p:nvPr>
            <p:ph type="dt" sz="half" idx="10"/>
          </p:nvPr>
        </p:nvSpPr>
        <p:spPr/>
        <p:txBody>
          <a:bodyPr/>
          <a:lstStyle/>
          <a:p>
            <a:fld id="{251462FC-960E-4740-921F-B36862979F21}" type="datetime2">
              <a:rPr lang="en-US" smtClean="0"/>
              <a:t>Monday, November 25, 2024</a:t>
            </a:fld>
            <a:endParaRPr lang="en-US"/>
          </a:p>
        </p:txBody>
      </p:sp>
      <p:sp>
        <p:nvSpPr>
          <p:cNvPr id="6" name="Footer Placeholder 5">
            <a:extLst>
              <a:ext uri="{FF2B5EF4-FFF2-40B4-BE49-F238E27FC236}">
                <a16:creationId xmlns:a16="http://schemas.microsoft.com/office/drawing/2014/main" id="{5BA9D15F-B6ED-46E1-9840-0B625880EE4B}"/>
              </a:ext>
            </a:extLst>
          </p:cNvPr>
          <p:cNvSpPr>
            <a:spLocks noGrp="1"/>
          </p:cNvSpPr>
          <p:nvPr>
            <p:ph type="ftr" sz="quarter" idx="11"/>
          </p:nvPr>
        </p:nvSpPr>
        <p:spPr/>
        <p:txBody>
          <a:bodyPr/>
          <a:lstStyle/>
          <a:p>
            <a:r>
              <a:rPr lang="en-US"/>
              <a:t>Sample Footer</a:t>
            </a:r>
          </a:p>
        </p:txBody>
      </p:sp>
      <p:sp>
        <p:nvSpPr>
          <p:cNvPr id="7" name="Slide Number Placeholder 6">
            <a:extLst>
              <a:ext uri="{FF2B5EF4-FFF2-40B4-BE49-F238E27FC236}">
                <a16:creationId xmlns:a16="http://schemas.microsoft.com/office/drawing/2014/main" id="{CDAEB023-7A5E-4087-B75E-A38A80EE5D01}"/>
              </a:ext>
            </a:extLst>
          </p:cNvPr>
          <p:cNvSpPr>
            <a:spLocks noGrp="1"/>
          </p:cNvSpPr>
          <p:nvPr>
            <p:ph type="sldNum" sz="quarter" idx="12"/>
          </p:nvPr>
        </p:nvSpPr>
        <p:spPr/>
        <p:txBody>
          <a:bodyPr/>
          <a:lstStyle/>
          <a:p>
            <a:fld id="{DBA1B0FB-D917-4C8C-928F-313BD683BF39}" type="slidenum">
              <a:rPr lang="en-US" smtClean="0"/>
              <a:t>‹#›</a:t>
            </a:fld>
            <a:endParaRPr lang="en-US"/>
          </a:p>
        </p:txBody>
      </p:sp>
    </p:spTree>
    <p:extLst>
      <p:ext uri="{BB962C8B-B14F-4D97-AF65-F5344CB8AC3E}">
        <p14:creationId xmlns:p14="http://schemas.microsoft.com/office/powerpoint/2010/main" val="81458182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17" name="Group 16">
            <a:extLst>
              <a:ext uri="{FF2B5EF4-FFF2-40B4-BE49-F238E27FC236}">
                <a16:creationId xmlns:a16="http://schemas.microsoft.com/office/drawing/2014/main" id="{F98F1FBA-F8BB-42CF-8B3E-D19AAFEE96C1}"/>
              </a:ext>
            </a:extLst>
          </p:cNvPr>
          <p:cNvGrpSpPr/>
          <p:nvPr/>
        </p:nvGrpSpPr>
        <p:grpSpPr>
          <a:xfrm>
            <a:off x="334964" y="5115518"/>
            <a:ext cx="734257" cy="760506"/>
            <a:chOff x="5243759" y="1363788"/>
            <a:chExt cx="734257" cy="760506"/>
          </a:xfrm>
        </p:grpSpPr>
        <p:sp>
          <p:nvSpPr>
            <p:cNvPr id="18" name="Freeform 5">
              <a:extLst>
                <a:ext uri="{FF2B5EF4-FFF2-40B4-BE49-F238E27FC236}">
                  <a16:creationId xmlns:a16="http://schemas.microsoft.com/office/drawing/2014/main" id="{60EE09DD-C3DB-4266-BCC3-A765CFFBF379}"/>
                </a:ext>
              </a:extLst>
            </p:cNvPr>
            <p:cNvSpPr>
              <a:spLocks/>
            </p:cNvSpPr>
            <p:nvPr/>
          </p:nvSpPr>
          <p:spPr bwMode="auto">
            <a:xfrm rot="1800000">
              <a:off x="5356930" y="1363788"/>
              <a:ext cx="621086" cy="364601"/>
            </a:xfrm>
            <a:custGeom>
              <a:avLst/>
              <a:gdLst>
                <a:gd name="T0" fmla="*/ 266 w 540"/>
                <a:gd name="T1" fmla="*/ 0 h 317"/>
                <a:gd name="T2" fmla="*/ 0 w 540"/>
                <a:gd name="T3" fmla="*/ 158 h 317"/>
                <a:gd name="T4" fmla="*/ 266 w 540"/>
                <a:gd name="T5" fmla="*/ 317 h 317"/>
                <a:gd name="T6" fmla="*/ 540 w 540"/>
                <a:gd name="T7" fmla="*/ 158 h 317"/>
                <a:gd name="T8" fmla="*/ 266 w 540"/>
                <a:gd name="T9" fmla="*/ 0 h 317"/>
              </a:gdLst>
              <a:ahLst/>
              <a:cxnLst>
                <a:cxn ang="0">
                  <a:pos x="T0" y="T1"/>
                </a:cxn>
                <a:cxn ang="0">
                  <a:pos x="T2" y="T3"/>
                </a:cxn>
                <a:cxn ang="0">
                  <a:pos x="T4" y="T5"/>
                </a:cxn>
                <a:cxn ang="0">
                  <a:pos x="T6" y="T7"/>
                </a:cxn>
                <a:cxn ang="0">
                  <a:pos x="T8" y="T9"/>
                </a:cxn>
              </a:cxnLst>
              <a:rect l="0" t="0" r="r" b="b"/>
              <a:pathLst>
                <a:path w="540" h="317">
                  <a:moveTo>
                    <a:pt x="266" y="0"/>
                  </a:moveTo>
                  <a:lnTo>
                    <a:pt x="0" y="158"/>
                  </a:lnTo>
                  <a:lnTo>
                    <a:pt x="266" y="317"/>
                  </a:lnTo>
                  <a:lnTo>
                    <a:pt x="540" y="158"/>
                  </a:lnTo>
                  <a:lnTo>
                    <a:pt x="266" y="0"/>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0" scaled="0"/>
              <a:tileRect/>
            </a:gradFill>
            <a:ln>
              <a:noFill/>
            </a:ln>
            <a:effectLst>
              <a:innerShdw blurRad="254000">
                <a:schemeClr val="bg2">
                  <a:lumMod val="90000"/>
                  <a:lumOff val="1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9" name="Freeform 6">
              <a:extLst>
                <a:ext uri="{FF2B5EF4-FFF2-40B4-BE49-F238E27FC236}">
                  <a16:creationId xmlns:a16="http://schemas.microsoft.com/office/drawing/2014/main" id="{5F301FE0-96DC-4EFB-BBEE-AED762C337C9}"/>
                </a:ext>
              </a:extLst>
            </p:cNvPr>
            <p:cNvSpPr>
              <a:spLocks/>
            </p:cNvSpPr>
            <p:nvPr/>
          </p:nvSpPr>
          <p:spPr bwMode="auto">
            <a:xfrm rot="1800000">
              <a:off x="5243759" y="1430747"/>
              <a:ext cx="305942" cy="538275"/>
            </a:xfrm>
            <a:custGeom>
              <a:avLst/>
              <a:gdLst>
                <a:gd name="T0" fmla="*/ 266 w 266"/>
                <a:gd name="T1" fmla="*/ 468 h 468"/>
                <a:gd name="T2" fmla="*/ 0 w 266"/>
                <a:gd name="T3" fmla="*/ 310 h 468"/>
                <a:gd name="T4" fmla="*/ 0 w 266"/>
                <a:gd name="T5" fmla="*/ 310 h 468"/>
                <a:gd name="T6" fmla="*/ 0 w 266"/>
                <a:gd name="T7" fmla="*/ 0 h 468"/>
                <a:gd name="T8" fmla="*/ 0 w 266"/>
                <a:gd name="T9" fmla="*/ 0 h 468"/>
                <a:gd name="T10" fmla="*/ 266 w 266"/>
                <a:gd name="T11" fmla="*/ 159 h 468"/>
                <a:gd name="T12" fmla="*/ 266 w 266"/>
                <a:gd name="T13" fmla="*/ 468 h 468"/>
              </a:gdLst>
              <a:ahLst/>
              <a:cxnLst>
                <a:cxn ang="0">
                  <a:pos x="T0" y="T1"/>
                </a:cxn>
                <a:cxn ang="0">
                  <a:pos x="T2" y="T3"/>
                </a:cxn>
                <a:cxn ang="0">
                  <a:pos x="T4" y="T5"/>
                </a:cxn>
                <a:cxn ang="0">
                  <a:pos x="T6" y="T7"/>
                </a:cxn>
                <a:cxn ang="0">
                  <a:pos x="T8" y="T9"/>
                </a:cxn>
                <a:cxn ang="0">
                  <a:pos x="T10" y="T11"/>
                </a:cxn>
                <a:cxn ang="0">
                  <a:pos x="T12" y="T13"/>
                </a:cxn>
              </a:cxnLst>
              <a:rect l="0" t="0" r="r" b="b"/>
              <a:pathLst>
                <a:path w="266" h="468">
                  <a:moveTo>
                    <a:pt x="266" y="468"/>
                  </a:moveTo>
                  <a:lnTo>
                    <a:pt x="0" y="310"/>
                  </a:lnTo>
                  <a:lnTo>
                    <a:pt x="0" y="310"/>
                  </a:lnTo>
                  <a:lnTo>
                    <a:pt x="0" y="0"/>
                  </a:lnTo>
                  <a:lnTo>
                    <a:pt x="0" y="0"/>
                  </a:lnTo>
                  <a:lnTo>
                    <a:pt x="266" y="159"/>
                  </a:lnTo>
                  <a:lnTo>
                    <a:pt x="266" y="468"/>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19800000" scaled="0"/>
              <a:tileRect/>
            </a:gradFill>
            <a:ln>
              <a:noFill/>
            </a:ln>
            <a:effectLst>
              <a:innerShdw blurRad="254000">
                <a:schemeClr val="bg2">
                  <a:lumMod val="90000"/>
                  <a:lumOff val="1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0" name="Freeform 8">
              <a:extLst>
                <a:ext uri="{FF2B5EF4-FFF2-40B4-BE49-F238E27FC236}">
                  <a16:creationId xmlns:a16="http://schemas.microsoft.com/office/drawing/2014/main" id="{3BEAD276-8850-4C0C-9777-8537000D522A}"/>
                </a:ext>
              </a:extLst>
            </p:cNvPr>
            <p:cNvSpPr>
              <a:spLocks/>
            </p:cNvSpPr>
            <p:nvPr/>
          </p:nvSpPr>
          <p:spPr bwMode="auto">
            <a:xfrm rot="1800000">
              <a:off x="5508097" y="1586019"/>
              <a:ext cx="315144" cy="538275"/>
            </a:xfrm>
            <a:custGeom>
              <a:avLst/>
              <a:gdLst>
                <a:gd name="T0" fmla="*/ 274 w 274"/>
                <a:gd name="T1" fmla="*/ 0 h 468"/>
                <a:gd name="T2" fmla="*/ 274 w 274"/>
                <a:gd name="T3" fmla="*/ 310 h 468"/>
                <a:gd name="T4" fmla="*/ 274 w 274"/>
                <a:gd name="T5" fmla="*/ 310 h 468"/>
                <a:gd name="T6" fmla="*/ 0 w 274"/>
                <a:gd name="T7" fmla="*/ 468 h 468"/>
                <a:gd name="T8" fmla="*/ 0 w 274"/>
                <a:gd name="T9" fmla="*/ 159 h 468"/>
                <a:gd name="T10" fmla="*/ 274 w 274"/>
                <a:gd name="T11" fmla="*/ 0 h 468"/>
                <a:gd name="T12" fmla="*/ 274 w 274"/>
                <a:gd name="T13" fmla="*/ 0 h 468"/>
              </a:gdLst>
              <a:ahLst/>
              <a:cxnLst>
                <a:cxn ang="0">
                  <a:pos x="T0" y="T1"/>
                </a:cxn>
                <a:cxn ang="0">
                  <a:pos x="T2" y="T3"/>
                </a:cxn>
                <a:cxn ang="0">
                  <a:pos x="T4" y="T5"/>
                </a:cxn>
                <a:cxn ang="0">
                  <a:pos x="T6" y="T7"/>
                </a:cxn>
                <a:cxn ang="0">
                  <a:pos x="T8" y="T9"/>
                </a:cxn>
                <a:cxn ang="0">
                  <a:pos x="T10" y="T11"/>
                </a:cxn>
                <a:cxn ang="0">
                  <a:pos x="T12" y="T13"/>
                </a:cxn>
              </a:cxnLst>
              <a:rect l="0" t="0" r="r" b="b"/>
              <a:pathLst>
                <a:path w="274" h="468">
                  <a:moveTo>
                    <a:pt x="274" y="0"/>
                  </a:moveTo>
                  <a:lnTo>
                    <a:pt x="274" y="310"/>
                  </a:lnTo>
                  <a:lnTo>
                    <a:pt x="274" y="310"/>
                  </a:lnTo>
                  <a:lnTo>
                    <a:pt x="0" y="468"/>
                  </a:lnTo>
                  <a:lnTo>
                    <a:pt x="0" y="159"/>
                  </a:lnTo>
                  <a:lnTo>
                    <a:pt x="274" y="0"/>
                  </a:lnTo>
                  <a:lnTo>
                    <a:pt x="274" y="0"/>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18000000" scaled="0"/>
              <a:tileRect/>
            </a:gradFill>
            <a:ln>
              <a:noFill/>
            </a:ln>
            <a:effectLst>
              <a:innerShdw blurRad="254000">
                <a:schemeClr val="accent1">
                  <a:lumMod val="60000"/>
                  <a:lumOff val="40000"/>
                  <a:alpha val="6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p:nvSpPr>
          <p:cNvPr id="2" name="Title 1">
            <a:extLst>
              <a:ext uri="{FF2B5EF4-FFF2-40B4-BE49-F238E27FC236}">
                <a16:creationId xmlns:a16="http://schemas.microsoft.com/office/drawing/2014/main" id="{4E5EE0A0-B07E-479B-9684-4BD09FA4376C}"/>
              </a:ext>
            </a:extLst>
          </p:cNvPr>
          <p:cNvSpPr>
            <a:spLocks noGrp="1"/>
          </p:cNvSpPr>
          <p:nvPr>
            <p:ph type="title"/>
          </p:nvPr>
        </p:nvSpPr>
        <p:spPr>
          <a:xfrm>
            <a:off x="550863" y="575409"/>
            <a:ext cx="4500562" cy="984885"/>
          </a:xfrm>
        </p:spPr>
        <p:txBody>
          <a:bodyPr vert="horz" wrap="square" lIns="0" tIns="0" rIns="0" bIns="0" rtlCol="0" anchor="t" anchorCtr="0">
            <a:normAutofit/>
          </a:bodyPr>
          <a:lstStyle>
            <a:lvl1pPr>
              <a:defRPr lang="en-US" sz="3200" dirty="0"/>
            </a:lvl1pPr>
          </a:lstStyle>
          <a:p>
            <a:pPr lvl="0">
              <a:lnSpc>
                <a:spcPct val="100000"/>
              </a:lnSpc>
            </a:pPr>
            <a:r>
              <a:rPr lang="en-US"/>
              <a:t>Click to edit Master title style</a:t>
            </a:r>
            <a:endParaRPr lang="en-US" dirty="0"/>
          </a:p>
        </p:txBody>
      </p:sp>
      <p:sp>
        <p:nvSpPr>
          <p:cNvPr id="3" name="Picture Placeholder 2">
            <a:extLst>
              <a:ext uri="{FF2B5EF4-FFF2-40B4-BE49-F238E27FC236}">
                <a16:creationId xmlns:a16="http://schemas.microsoft.com/office/drawing/2014/main" id="{C11893A9-3462-4F51-83AE-5D2F124B985F}"/>
              </a:ext>
            </a:extLst>
          </p:cNvPr>
          <p:cNvSpPr>
            <a:spLocks noGrp="1"/>
          </p:cNvSpPr>
          <p:nvPr>
            <p:ph type="pic" idx="1"/>
          </p:nvPr>
        </p:nvSpPr>
        <p:spPr>
          <a:xfrm>
            <a:off x="5267324" y="575409"/>
            <a:ext cx="6373813" cy="5733316"/>
          </a:xfrm>
        </p:spPr>
        <p:txBody>
          <a:bodyPr>
            <a:normAutofit/>
          </a:bodyPr>
          <a:lstStyle>
            <a:lvl1pPr marL="0" indent="0">
              <a:buNone/>
              <a:defRPr sz="16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8BA9240C-79C0-4A88-A476-725DE1B9C28F}"/>
              </a:ext>
            </a:extLst>
          </p:cNvPr>
          <p:cNvSpPr>
            <a:spLocks noGrp="1"/>
          </p:cNvSpPr>
          <p:nvPr>
            <p:ph type="body" sz="half" idx="2"/>
          </p:nvPr>
        </p:nvSpPr>
        <p:spPr>
          <a:xfrm>
            <a:off x="550863" y="1776195"/>
            <a:ext cx="4500562" cy="4532530"/>
          </a:xfrm>
        </p:spPr>
        <p:txBody>
          <a:bodyPr anchor="t" anchorCtr="0"/>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57D2D6F-49E8-4217-A908-2D9E43583589}"/>
              </a:ext>
            </a:extLst>
          </p:cNvPr>
          <p:cNvSpPr>
            <a:spLocks noGrp="1"/>
          </p:cNvSpPr>
          <p:nvPr>
            <p:ph type="dt" sz="half" idx="10"/>
          </p:nvPr>
        </p:nvSpPr>
        <p:spPr/>
        <p:txBody>
          <a:bodyPr/>
          <a:lstStyle/>
          <a:p>
            <a:fld id="{E50BC9E2-CB44-4C05-9BB5-496C18A241E0}" type="datetime2">
              <a:rPr lang="en-US" smtClean="0"/>
              <a:t>Monday, November 25, 2024</a:t>
            </a:fld>
            <a:endParaRPr lang="en-US"/>
          </a:p>
        </p:txBody>
      </p:sp>
      <p:sp>
        <p:nvSpPr>
          <p:cNvPr id="6" name="Footer Placeholder 5">
            <a:extLst>
              <a:ext uri="{FF2B5EF4-FFF2-40B4-BE49-F238E27FC236}">
                <a16:creationId xmlns:a16="http://schemas.microsoft.com/office/drawing/2014/main" id="{591C4440-6B8D-4A24-A807-8B1302A3DFAF}"/>
              </a:ext>
            </a:extLst>
          </p:cNvPr>
          <p:cNvSpPr>
            <a:spLocks noGrp="1"/>
          </p:cNvSpPr>
          <p:nvPr>
            <p:ph type="ftr" sz="quarter" idx="11"/>
          </p:nvPr>
        </p:nvSpPr>
        <p:spPr/>
        <p:txBody>
          <a:bodyPr/>
          <a:lstStyle/>
          <a:p>
            <a:r>
              <a:rPr lang="en-US"/>
              <a:t>Sample Footer</a:t>
            </a:r>
          </a:p>
        </p:txBody>
      </p:sp>
      <p:sp>
        <p:nvSpPr>
          <p:cNvPr id="7" name="Slide Number Placeholder 6">
            <a:extLst>
              <a:ext uri="{FF2B5EF4-FFF2-40B4-BE49-F238E27FC236}">
                <a16:creationId xmlns:a16="http://schemas.microsoft.com/office/drawing/2014/main" id="{76CFE189-E20B-4108-B290-244424336512}"/>
              </a:ext>
            </a:extLst>
          </p:cNvPr>
          <p:cNvSpPr>
            <a:spLocks noGrp="1"/>
          </p:cNvSpPr>
          <p:nvPr>
            <p:ph type="sldNum" sz="quarter" idx="12"/>
          </p:nvPr>
        </p:nvSpPr>
        <p:spPr/>
        <p:txBody>
          <a:bodyPr/>
          <a:lstStyle/>
          <a:p>
            <a:fld id="{DBA1B0FB-D917-4C8C-928F-313BD683BF39}" type="slidenum">
              <a:rPr lang="en-US" smtClean="0"/>
              <a:t>‹#›</a:t>
            </a:fld>
            <a:endParaRPr lang="en-US"/>
          </a:p>
        </p:txBody>
      </p:sp>
    </p:spTree>
    <p:extLst>
      <p:ext uri="{BB962C8B-B14F-4D97-AF65-F5344CB8AC3E}">
        <p14:creationId xmlns:p14="http://schemas.microsoft.com/office/powerpoint/2010/main" val="120106651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879361-B9A1-48F2-9473-23DE30E2D151}"/>
              </a:ext>
            </a:extLst>
          </p:cNvPr>
          <p:cNvSpPr>
            <a:spLocks noGrp="1"/>
          </p:cNvSpPr>
          <p:nvPr>
            <p:ph type="title"/>
          </p:nvPr>
        </p:nvSpPr>
        <p:spPr>
          <a:xfrm>
            <a:off x="550862" y="503906"/>
            <a:ext cx="11090275" cy="1333057"/>
          </a:xfrm>
        </p:spPr>
        <p:txBody>
          <a:bodyPr vert="horz" wrap="square" lIns="0" tIns="0" rIns="0" bIns="0" rtlCol="0" anchor="t" anchorCtr="0">
            <a:normAutofit/>
          </a:bodyPr>
          <a:lstStyle>
            <a:lvl1pPr>
              <a:defRPr lang="en-US" dirty="0"/>
            </a:lvl1pPr>
          </a:lstStyle>
          <a:p>
            <a:pPr lvl="0"/>
            <a:r>
              <a:rPr lang="en-US"/>
              <a:t>Click to edit Master title style</a:t>
            </a:r>
            <a:endParaRPr lang="en-US" dirty="0"/>
          </a:p>
        </p:txBody>
      </p:sp>
      <p:sp>
        <p:nvSpPr>
          <p:cNvPr id="3" name="Vertical Text Placeholder 2">
            <a:extLst>
              <a:ext uri="{FF2B5EF4-FFF2-40B4-BE49-F238E27FC236}">
                <a16:creationId xmlns:a16="http://schemas.microsoft.com/office/drawing/2014/main" id="{FD986779-C2F3-447D-85F7-F6B0E2C97DC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8661572-1A59-4E3B-BA65-3329E9468C69}"/>
              </a:ext>
            </a:extLst>
          </p:cNvPr>
          <p:cNvSpPr>
            <a:spLocks noGrp="1"/>
          </p:cNvSpPr>
          <p:nvPr>
            <p:ph type="dt" sz="half" idx="10"/>
          </p:nvPr>
        </p:nvSpPr>
        <p:spPr/>
        <p:txBody>
          <a:bodyPr/>
          <a:lstStyle/>
          <a:p>
            <a:fld id="{EE2EBD84-71F4-4271-8C46-0D47C0A9B12E}" type="datetime2">
              <a:rPr lang="en-US" smtClean="0"/>
              <a:t>Monday, November 25, 2024</a:t>
            </a:fld>
            <a:endParaRPr lang="en-US"/>
          </a:p>
        </p:txBody>
      </p:sp>
      <p:sp>
        <p:nvSpPr>
          <p:cNvPr id="5" name="Footer Placeholder 4">
            <a:extLst>
              <a:ext uri="{FF2B5EF4-FFF2-40B4-BE49-F238E27FC236}">
                <a16:creationId xmlns:a16="http://schemas.microsoft.com/office/drawing/2014/main" id="{AFEF84F1-99FE-4F0B-9E76-F581C2C1B6D9}"/>
              </a:ext>
            </a:extLst>
          </p:cNvPr>
          <p:cNvSpPr>
            <a:spLocks noGrp="1"/>
          </p:cNvSpPr>
          <p:nvPr>
            <p:ph type="ftr" sz="quarter" idx="11"/>
          </p:nvPr>
        </p:nvSpPr>
        <p:spPr/>
        <p:txBody>
          <a:bodyPr/>
          <a:lstStyle/>
          <a:p>
            <a:r>
              <a:rPr lang="en-US"/>
              <a:t>Sample Footer</a:t>
            </a:r>
          </a:p>
        </p:txBody>
      </p:sp>
      <p:sp>
        <p:nvSpPr>
          <p:cNvPr id="6" name="Slide Number Placeholder 5">
            <a:extLst>
              <a:ext uri="{FF2B5EF4-FFF2-40B4-BE49-F238E27FC236}">
                <a16:creationId xmlns:a16="http://schemas.microsoft.com/office/drawing/2014/main" id="{97B2D769-16B1-43C4-BF14-3175533511ED}"/>
              </a:ext>
            </a:extLst>
          </p:cNvPr>
          <p:cNvSpPr>
            <a:spLocks noGrp="1"/>
          </p:cNvSpPr>
          <p:nvPr>
            <p:ph type="sldNum" sz="quarter" idx="12"/>
          </p:nvPr>
        </p:nvSpPr>
        <p:spPr/>
        <p:txBody>
          <a:bodyPr/>
          <a:lstStyle/>
          <a:p>
            <a:fld id="{DBA1B0FB-D917-4C8C-928F-313BD683BF39}" type="slidenum">
              <a:rPr lang="en-US" smtClean="0"/>
              <a:t>‹#›</a:t>
            </a:fld>
            <a:endParaRPr lang="en-US"/>
          </a:p>
        </p:txBody>
      </p:sp>
    </p:spTree>
    <p:extLst>
      <p:ext uri="{BB962C8B-B14F-4D97-AF65-F5344CB8AC3E}">
        <p14:creationId xmlns:p14="http://schemas.microsoft.com/office/powerpoint/2010/main" val="46165811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E56583A-514F-4632-820D-E7EE236A465B}"/>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2173CBBB-7DDC-4437-8C7D-22A1C352027C}"/>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4C69EBF-DA20-4024-8006-B158D571E08E}"/>
              </a:ext>
            </a:extLst>
          </p:cNvPr>
          <p:cNvSpPr>
            <a:spLocks noGrp="1"/>
          </p:cNvSpPr>
          <p:nvPr>
            <p:ph type="dt" sz="half" idx="10"/>
          </p:nvPr>
        </p:nvSpPr>
        <p:spPr/>
        <p:txBody>
          <a:bodyPr/>
          <a:lstStyle/>
          <a:p>
            <a:fld id="{ABAE0CE1-F450-4107-B2CB-17B18F8A3F4A}" type="datetime2">
              <a:rPr lang="en-US" smtClean="0"/>
              <a:t>Monday, November 25, 2024</a:t>
            </a:fld>
            <a:endParaRPr lang="en-US"/>
          </a:p>
        </p:txBody>
      </p:sp>
      <p:sp>
        <p:nvSpPr>
          <p:cNvPr id="5" name="Footer Placeholder 4">
            <a:extLst>
              <a:ext uri="{FF2B5EF4-FFF2-40B4-BE49-F238E27FC236}">
                <a16:creationId xmlns:a16="http://schemas.microsoft.com/office/drawing/2014/main" id="{ADBAC8B9-14B5-4DF1-994D-AB47DB3BA0C5}"/>
              </a:ext>
            </a:extLst>
          </p:cNvPr>
          <p:cNvSpPr>
            <a:spLocks noGrp="1"/>
          </p:cNvSpPr>
          <p:nvPr>
            <p:ph type="ftr" sz="quarter" idx="11"/>
          </p:nvPr>
        </p:nvSpPr>
        <p:spPr/>
        <p:txBody>
          <a:bodyPr/>
          <a:lstStyle/>
          <a:p>
            <a:r>
              <a:rPr lang="en-US"/>
              <a:t>Sample Footer</a:t>
            </a:r>
          </a:p>
        </p:txBody>
      </p:sp>
      <p:sp>
        <p:nvSpPr>
          <p:cNvPr id="6" name="Slide Number Placeholder 5">
            <a:extLst>
              <a:ext uri="{FF2B5EF4-FFF2-40B4-BE49-F238E27FC236}">
                <a16:creationId xmlns:a16="http://schemas.microsoft.com/office/drawing/2014/main" id="{C7876582-5F9B-4F5E-AAD5-D608CB68EA3D}"/>
              </a:ext>
            </a:extLst>
          </p:cNvPr>
          <p:cNvSpPr>
            <a:spLocks noGrp="1"/>
          </p:cNvSpPr>
          <p:nvPr>
            <p:ph type="sldNum" sz="quarter" idx="12"/>
          </p:nvPr>
        </p:nvSpPr>
        <p:spPr/>
        <p:txBody>
          <a:bodyPr/>
          <a:lstStyle/>
          <a:p>
            <a:fld id="{DBA1B0FB-D917-4C8C-928F-313BD683BF39}" type="slidenum">
              <a:rPr lang="en-US" smtClean="0"/>
              <a:t>‹#›</a:t>
            </a:fld>
            <a:endParaRPr lang="en-US"/>
          </a:p>
        </p:txBody>
      </p:sp>
    </p:spTree>
    <p:extLst>
      <p:ext uri="{BB962C8B-B14F-4D97-AF65-F5344CB8AC3E}">
        <p14:creationId xmlns:p14="http://schemas.microsoft.com/office/powerpoint/2010/main" val="158876606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8028302-E866-455D-8898-53623027543F}"/>
              </a:ext>
            </a:extLst>
          </p:cNvPr>
          <p:cNvSpPr>
            <a:spLocks noGrp="1"/>
          </p:cNvSpPr>
          <p:nvPr>
            <p:ph type="title"/>
          </p:nvPr>
        </p:nvSpPr>
        <p:spPr>
          <a:xfrm>
            <a:off x="550863" y="550800"/>
            <a:ext cx="11090275" cy="1333057"/>
          </a:xfrm>
          <a:prstGeom prst="rect">
            <a:avLst/>
          </a:prstGeom>
        </p:spPr>
        <p:txBody>
          <a:bodyPr vert="horz" wrap="square" lIns="0" tIns="0" rIns="0" bIns="0" rtlCol="0" anchor="t" anchorCtr="0">
            <a:normAutofit/>
          </a:bodyPr>
          <a:lstStyle/>
          <a:p>
            <a:pPr lvl="0">
              <a:lnSpc>
                <a:spcPct val="100000"/>
              </a:lnSpc>
            </a:pPr>
            <a:r>
              <a:rPr lang="en-US"/>
              <a:t>Click to edit Master title style</a:t>
            </a:r>
            <a:endParaRPr lang="en-US" dirty="0"/>
          </a:p>
        </p:txBody>
      </p:sp>
      <p:sp>
        <p:nvSpPr>
          <p:cNvPr id="3" name="Text Placeholder 2">
            <a:extLst>
              <a:ext uri="{FF2B5EF4-FFF2-40B4-BE49-F238E27FC236}">
                <a16:creationId xmlns:a16="http://schemas.microsoft.com/office/drawing/2014/main" id="{BC94E72B-F0CF-4BC4-B509-A1C4508BE435}"/>
              </a:ext>
            </a:extLst>
          </p:cNvPr>
          <p:cNvSpPr>
            <a:spLocks noGrp="1"/>
          </p:cNvSpPr>
          <p:nvPr>
            <p:ph type="body" idx="1"/>
          </p:nvPr>
        </p:nvSpPr>
        <p:spPr>
          <a:xfrm>
            <a:off x="550863" y="2113862"/>
            <a:ext cx="11091600" cy="3978963"/>
          </a:xfrm>
          <a:prstGeom prst="rect">
            <a:avLst/>
          </a:prstGeom>
        </p:spPr>
        <p:txBody>
          <a:bodyPr vert="horz" wrap="square" lIns="0" tIns="0" rIns="0" bIns="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34ACE49D-C22F-4540-AC09-E421D2A2EDBE}"/>
              </a:ext>
            </a:extLst>
          </p:cNvPr>
          <p:cNvSpPr>
            <a:spLocks noGrp="1"/>
          </p:cNvSpPr>
          <p:nvPr>
            <p:ph type="dt" sz="half" idx="2"/>
          </p:nvPr>
        </p:nvSpPr>
        <p:spPr>
          <a:xfrm>
            <a:off x="550863" y="6507212"/>
            <a:ext cx="2628900" cy="153888"/>
          </a:xfrm>
          <a:prstGeom prst="rect">
            <a:avLst/>
          </a:prstGeom>
        </p:spPr>
        <p:txBody>
          <a:bodyPr vert="horz" wrap="square" lIns="0" tIns="0" rIns="0" bIns="0" rtlCol="0" anchor="ctr">
            <a:spAutoFit/>
          </a:bodyPr>
          <a:lstStyle>
            <a:lvl1pPr algn="l">
              <a:defRPr sz="1000">
                <a:solidFill>
                  <a:schemeClr val="tx1">
                    <a:alpha val="80000"/>
                  </a:schemeClr>
                </a:solidFill>
              </a:defRPr>
            </a:lvl1pPr>
          </a:lstStyle>
          <a:p>
            <a:fld id="{246CB39B-5F4C-4A7E-9BE3-AAFD45576D16}" type="datetime2">
              <a:rPr lang="en-US" smtClean="0"/>
              <a:t>Monday, November 25, 2024</a:t>
            </a:fld>
            <a:endParaRPr lang="en-US" dirty="0"/>
          </a:p>
        </p:txBody>
      </p:sp>
      <p:sp>
        <p:nvSpPr>
          <p:cNvPr id="5" name="Footer Placeholder 4">
            <a:extLst>
              <a:ext uri="{FF2B5EF4-FFF2-40B4-BE49-F238E27FC236}">
                <a16:creationId xmlns:a16="http://schemas.microsoft.com/office/drawing/2014/main" id="{ACD5C3BE-317E-49E8-82B5-C8A7EC9C8A7E}"/>
              </a:ext>
            </a:extLst>
          </p:cNvPr>
          <p:cNvSpPr>
            <a:spLocks noGrp="1"/>
          </p:cNvSpPr>
          <p:nvPr>
            <p:ph type="ftr" sz="quarter" idx="3"/>
          </p:nvPr>
        </p:nvSpPr>
        <p:spPr>
          <a:xfrm>
            <a:off x="3359150" y="6507212"/>
            <a:ext cx="6379210" cy="153888"/>
          </a:xfrm>
          <a:prstGeom prst="rect">
            <a:avLst/>
          </a:prstGeom>
        </p:spPr>
        <p:txBody>
          <a:bodyPr vert="horz" wrap="square" lIns="0" tIns="0" rIns="0" bIns="0" rtlCol="0" anchor="ctr">
            <a:spAutoFit/>
          </a:bodyPr>
          <a:lstStyle>
            <a:lvl1pPr algn="l">
              <a:defRPr sz="1000">
                <a:solidFill>
                  <a:schemeClr val="tx1">
                    <a:alpha val="80000"/>
                  </a:schemeClr>
                </a:solidFill>
              </a:defRPr>
            </a:lvl1pPr>
          </a:lstStyle>
          <a:p>
            <a:r>
              <a:rPr lang="en-US"/>
              <a:t>Sample Footer</a:t>
            </a:r>
            <a:endParaRPr lang="en-US" dirty="0"/>
          </a:p>
        </p:txBody>
      </p:sp>
      <p:sp>
        <p:nvSpPr>
          <p:cNvPr id="6" name="Slide Number Placeholder 5">
            <a:extLst>
              <a:ext uri="{FF2B5EF4-FFF2-40B4-BE49-F238E27FC236}">
                <a16:creationId xmlns:a16="http://schemas.microsoft.com/office/drawing/2014/main" id="{45574E12-6C16-431F-B2CE-E4B15916BA05}"/>
              </a:ext>
            </a:extLst>
          </p:cNvPr>
          <p:cNvSpPr>
            <a:spLocks noGrp="1"/>
          </p:cNvSpPr>
          <p:nvPr>
            <p:ph type="sldNum" sz="quarter" idx="4"/>
          </p:nvPr>
        </p:nvSpPr>
        <p:spPr>
          <a:xfrm>
            <a:off x="9948863" y="6507212"/>
            <a:ext cx="1692274" cy="153888"/>
          </a:xfrm>
          <a:prstGeom prst="rect">
            <a:avLst/>
          </a:prstGeom>
        </p:spPr>
        <p:txBody>
          <a:bodyPr vert="horz" wrap="square" lIns="0" tIns="0" rIns="0" bIns="0" rtlCol="0" anchor="ctr">
            <a:spAutoFit/>
          </a:bodyPr>
          <a:lstStyle>
            <a:lvl1pPr algn="r">
              <a:defRPr sz="1000">
                <a:solidFill>
                  <a:schemeClr val="tx1">
                    <a:alpha val="80000"/>
                  </a:schemeClr>
                </a:solidFill>
              </a:defRPr>
            </a:lvl1pPr>
          </a:lstStyle>
          <a:p>
            <a:fld id="{DBA1B0FB-D917-4C8C-928F-313BD683BF39}" type="slidenum">
              <a:rPr lang="en-US" smtClean="0"/>
              <a:pPr/>
              <a:t>‹#›</a:t>
            </a:fld>
            <a:endParaRPr lang="en-US"/>
          </a:p>
        </p:txBody>
      </p:sp>
    </p:spTree>
    <p:extLst>
      <p:ext uri="{BB962C8B-B14F-4D97-AF65-F5344CB8AC3E}">
        <p14:creationId xmlns:p14="http://schemas.microsoft.com/office/powerpoint/2010/main" val="3523440105"/>
      </p:ext>
    </p:extLst>
  </p:cSld>
  <p:clrMap bg1="dk1" tx1="lt1" bg2="dk2" tx2="lt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Lst>
  <p:hf sldNum="0" hdr="0" ftr="0" dt="0"/>
  <p:txStyles>
    <p:titleStyle>
      <a:lvl1pPr algn="l" defTabSz="914400" rtl="0" eaLnBrk="1" latinLnBrk="0" hangingPunct="1">
        <a:lnSpc>
          <a:spcPct val="100000"/>
        </a:lnSpc>
        <a:spcBef>
          <a:spcPct val="0"/>
        </a:spcBef>
        <a:buNone/>
        <a:defRPr lang="en-US" sz="4800" kern="1200" dirty="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spcAft>
          <a:spcPts val="800"/>
        </a:spcAft>
        <a:buFont typeface="Arial" panose="020B0604020202020204" pitchFamily="34" charset="0"/>
        <a:buChar char="•"/>
        <a:defRPr sz="2400" kern="1200">
          <a:solidFill>
            <a:schemeClr val="tx1">
              <a:alpha val="60000"/>
            </a:schemeClr>
          </a:solidFill>
          <a:latin typeface="+mn-lt"/>
          <a:ea typeface="+mn-ea"/>
          <a:cs typeface="+mn-cs"/>
        </a:defRPr>
      </a:lvl1pPr>
      <a:lvl2pPr marL="685800" indent="-228600" algn="l" defTabSz="914400" rtl="0" eaLnBrk="1" latinLnBrk="0" hangingPunct="1">
        <a:lnSpc>
          <a:spcPct val="110000"/>
        </a:lnSpc>
        <a:spcBef>
          <a:spcPts val="500"/>
        </a:spcBef>
        <a:spcAft>
          <a:spcPts val="800"/>
        </a:spcAft>
        <a:buFont typeface="Arial" panose="020B0604020202020204" pitchFamily="34" charset="0"/>
        <a:buChar char="•"/>
        <a:defRPr sz="1600" kern="1200">
          <a:solidFill>
            <a:schemeClr val="tx1">
              <a:alpha val="60000"/>
            </a:schemeClr>
          </a:solidFill>
          <a:latin typeface="+mn-lt"/>
          <a:ea typeface="+mn-ea"/>
          <a:cs typeface="+mn-cs"/>
        </a:defRPr>
      </a:lvl2pPr>
      <a:lvl3pPr marL="1143000" indent="-228600" algn="l" defTabSz="914400" rtl="0" eaLnBrk="1" latinLnBrk="0" hangingPunct="1">
        <a:lnSpc>
          <a:spcPct val="110000"/>
        </a:lnSpc>
        <a:spcBef>
          <a:spcPts val="500"/>
        </a:spcBef>
        <a:spcAft>
          <a:spcPts val="800"/>
        </a:spcAft>
        <a:buFont typeface="Arial" panose="020B0604020202020204" pitchFamily="34" charset="0"/>
        <a:buChar char="•"/>
        <a:defRPr sz="1600" kern="1200">
          <a:solidFill>
            <a:schemeClr val="tx1">
              <a:alpha val="60000"/>
            </a:schemeClr>
          </a:solidFill>
          <a:latin typeface="+mn-lt"/>
          <a:ea typeface="+mn-ea"/>
          <a:cs typeface="+mn-cs"/>
        </a:defRPr>
      </a:lvl3pPr>
      <a:lvl4pPr marL="1600200" indent="-228600" algn="l" defTabSz="914400" rtl="0" eaLnBrk="1" latinLnBrk="0" hangingPunct="1">
        <a:lnSpc>
          <a:spcPct val="110000"/>
        </a:lnSpc>
        <a:spcBef>
          <a:spcPts val="500"/>
        </a:spcBef>
        <a:spcAft>
          <a:spcPts val="800"/>
        </a:spcAft>
        <a:buFont typeface="Arial" panose="020B0604020202020204" pitchFamily="34" charset="0"/>
        <a:buChar char="•"/>
        <a:defRPr sz="1600" kern="1200">
          <a:solidFill>
            <a:schemeClr val="tx1">
              <a:alpha val="60000"/>
            </a:schemeClr>
          </a:solidFill>
          <a:latin typeface="+mn-lt"/>
          <a:ea typeface="+mn-ea"/>
          <a:cs typeface="+mn-cs"/>
        </a:defRPr>
      </a:lvl4pPr>
      <a:lvl5pPr marL="2057400" indent="-228600" algn="l" defTabSz="914400" rtl="0" eaLnBrk="1" latinLnBrk="0" hangingPunct="1">
        <a:lnSpc>
          <a:spcPct val="110000"/>
        </a:lnSpc>
        <a:spcBef>
          <a:spcPts val="500"/>
        </a:spcBef>
        <a:spcAft>
          <a:spcPts val="800"/>
        </a:spcAft>
        <a:buFont typeface="Arial" panose="020B0604020202020204" pitchFamily="34" charset="0"/>
        <a:buChar char="•"/>
        <a:defRPr sz="1600" kern="1200">
          <a:solidFill>
            <a:schemeClr val="tx1">
              <a:alpha val="60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8" Type="http://schemas.openxmlformats.org/officeDocument/2006/relationships/image" Target="../media/image5.svg"/><Relationship Id="rId3" Type="http://schemas.openxmlformats.org/officeDocument/2006/relationships/diagramLayout" Target="../diagrams/layout2.xml"/><Relationship Id="rId7" Type="http://schemas.openxmlformats.org/officeDocument/2006/relationships/image" Target="../media/image4.png"/><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6.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image" Target="../media/image3.svg"/><Relationship Id="rId7" Type="http://schemas.openxmlformats.org/officeDocument/2006/relationships/diagramColors" Target="../diagrams/colors3.xml"/><Relationship Id="rId2" Type="http://schemas.openxmlformats.org/officeDocument/2006/relationships/image" Target="../media/image2.png"/><Relationship Id="rId1" Type="http://schemas.openxmlformats.org/officeDocument/2006/relationships/slideLayout" Target="../slideLayouts/slideLayout2.xml"/><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9.xml.rels><?xml version="1.0" encoding="UTF-8" standalone="yes"?>
<Relationships xmlns="http://schemas.openxmlformats.org/package/2006/relationships"><Relationship Id="rId3" Type="http://schemas.openxmlformats.org/officeDocument/2006/relationships/image" Target="../media/image12.sv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4.svg"/><Relationship Id="rId2" Type="http://schemas.openxmlformats.org/officeDocument/2006/relationships/image" Target="../media/image13.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DB043B4-68C6-45B9-82AC-A5800EADB8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DE579BA-2515-B094-689B-AA06BA7BE49D}"/>
              </a:ext>
            </a:extLst>
          </p:cNvPr>
          <p:cNvSpPr>
            <a:spLocks noGrp="1"/>
          </p:cNvSpPr>
          <p:nvPr>
            <p:ph type="ctrTitle"/>
          </p:nvPr>
        </p:nvSpPr>
        <p:spPr>
          <a:xfrm>
            <a:off x="214314" y="823912"/>
            <a:ext cx="6373812" cy="984885"/>
          </a:xfrm>
        </p:spPr>
        <p:txBody>
          <a:bodyPr wrap="square" anchor="ctr">
            <a:noAutofit/>
          </a:bodyPr>
          <a:lstStyle/>
          <a:p>
            <a:r>
              <a:rPr lang="en-US" sz="2800" dirty="0"/>
              <a:t>What have we learnt about effective teams?</a:t>
            </a:r>
            <a:br>
              <a:rPr lang="en-US" sz="2800" dirty="0"/>
            </a:br>
            <a:br>
              <a:rPr lang="en-US" sz="2800" dirty="0"/>
            </a:br>
            <a:r>
              <a:rPr lang="en-GB" sz="800" b="1" dirty="0">
                <a:solidFill>
                  <a:srgbClr val="FFFFFF"/>
                </a:solidFill>
                <a:effectLst/>
                <a:latin typeface="Helvetica Neue" panose="02000503000000020004" pitchFamily="2" charset="0"/>
              </a:rPr>
              <a:t>Effective Teamworking and Communication (BMSW4009_SWAN)</a:t>
            </a:r>
            <a:br>
              <a:rPr lang="en-GB" sz="800" dirty="0">
                <a:solidFill>
                  <a:srgbClr val="FFFFFF"/>
                </a:solidFill>
                <a:effectLst/>
                <a:latin typeface="Helvetica Neue" panose="02000503000000020004" pitchFamily="2" charset="0"/>
              </a:rPr>
            </a:br>
            <a:endParaRPr lang="en-US" sz="2800" dirty="0"/>
          </a:p>
        </p:txBody>
      </p:sp>
      <p:sp>
        <p:nvSpPr>
          <p:cNvPr id="3" name="Subtitle 2">
            <a:extLst>
              <a:ext uri="{FF2B5EF4-FFF2-40B4-BE49-F238E27FC236}">
                <a16:creationId xmlns:a16="http://schemas.microsoft.com/office/drawing/2014/main" id="{F0FD9183-8296-1F93-9362-FBE584FAF0A0}"/>
              </a:ext>
            </a:extLst>
          </p:cNvPr>
          <p:cNvSpPr>
            <a:spLocks noGrp="1"/>
          </p:cNvSpPr>
          <p:nvPr>
            <p:ph type="subTitle" idx="1"/>
          </p:nvPr>
        </p:nvSpPr>
        <p:spPr>
          <a:xfrm>
            <a:off x="7608851" y="56832"/>
            <a:ext cx="4498976" cy="984885"/>
          </a:xfrm>
        </p:spPr>
        <p:txBody>
          <a:bodyPr anchor="ctr">
            <a:normAutofit fontScale="55000" lnSpcReduction="20000"/>
          </a:bodyPr>
          <a:lstStyle/>
          <a:p>
            <a:pPr algn="r"/>
            <a:r>
              <a:rPr lang="en-US" dirty="0">
                <a:solidFill>
                  <a:schemeClr val="tx1">
                    <a:alpha val="60000"/>
                  </a:schemeClr>
                </a:solidFill>
              </a:rPr>
              <a:t>Salma -2334321</a:t>
            </a:r>
          </a:p>
          <a:p>
            <a:pPr algn="r"/>
            <a:r>
              <a:rPr lang="en-US" dirty="0">
                <a:solidFill>
                  <a:schemeClr val="tx1">
                    <a:alpha val="60000"/>
                  </a:schemeClr>
                </a:solidFill>
              </a:rPr>
              <a:t>Pavel- 2333665</a:t>
            </a:r>
          </a:p>
          <a:p>
            <a:pPr algn="r"/>
            <a:r>
              <a:rPr lang="en-US" dirty="0">
                <a:solidFill>
                  <a:schemeClr val="tx1">
                    <a:alpha val="60000"/>
                  </a:schemeClr>
                </a:solidFill>
              </a:rPr>
              <a:t>Abdiwale- 2332649 </a:t>
            </a:r>
          </a:p>
        </p:txBody>
      </p:sp>
      <p:pic>
        <p:nvPicPr>
          <p:cNvPr id="4" name="Picture 3" descr="A colourful light bulb with business icons">
            <a:extLst>
              <a:ext uri="{FF2B5EF4-FFF2-40B4-BE49-F238E27FC236}">
                <a16:creationId xmlns:a16="http://schemas.microsoft.com/office/drawing/2014/main" id="{D30C9F3E-86EE-DE5E-E2DC-BC9290EAF526}"/>
              </a:ext>
            </a:extLst>
          </p:cNvPr>
          <p:cNvPicPr>
            <a:picLocks noChangeAspect="1"/>
          </p:cNvPicPr>
          <p:nvPr/>
        </p:nvPicPr>
        <p:blipFill>
          <a:blip r:embed="rId2"/>
          <a:srcRect t="23671" b="20384"/>
          <a:stretch/>
        </p:blipFill>
        <p:spPr>
          <a:xfrm>
            <a:off x="20" y="2083435"/>
            <a:ext cx="12191980" cy="4774564"/>
          </a:xfrm>
          <a:custGeom>
            <a:avLst/>
            <a:gdLst/>
            <a:ahLst/>
            <a:cxnLst/>
            <a:rect l="l" t="t" r="r" b="b"/>
            <a:pathLst>
              <a:path w="12192000" h="4774564">
                <a:moveTo>
                  <a:pt x="0" y="0"/>
                </a:moveTo>
                <a:lnTo>
                  <a:pt x="12192000" y="0"/>
                </a:lnTo>
                <a:lnTo>
                  <a:pt x="12192000" y="4774564"/>
                </a:lnTo>
                <a:lnTo>
                  <a:pt x="0" y="4774564"/>
                </a:lnTo>
                <a:close/>
              </a:path>
            </a:pathLst>
          </a:custGeom>
        </p:spPr>
      </p:pic>
      <p:sp>
        <p:nvSpPr>
          <p:cNvPr id="11" name="Rectangle 10">
            <a:extLst>
              <a:ext uri="{FF2B5EF4-FFF2-40B4-BE49-F238E27FC236}">
                <a16:creationId xmlns:a16="http://schemas.microsoft.com/office/drawing/2014/main" id="{5337EA23-6703-4C96-9EEB-A408CBDD67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773729"/>
            <a:ext cx="12192000" cy="1084271"/>
          </a:xfrm>
          <a:prstGeom prst="rect">
            <a:avLst/>
          </a:prstGeom>
          <a:gradFill flip="none" rotWithShape="1">
            <a:gsLst>
              <a:gs pos="100000">
                <a:schemeClr val="bg2">
                  <a:alpha val="60000"/>
                </a:schemeClr>
              </a:gs>
              <a:gs pos="40000">
                <a:schemeClr val="bg2">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66115114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60B7752B-728D-4CA3-8923-C4F7F77029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253D17A-3272-27CC-195E-3889791F52BA}"/>
              </a:ext>
            </a:extLst>
          </p:cNvPr>
          <p:cNvSpPr>
            <a:spLocks noGrp="1"/>
          </p:cNvSpPr>
          <p:nvPr>
            <p:ph type="title"/>
          </p:nvPr>
        </p:nvSpPr>
        <p:spPr>
          <a:xfrm>
            <a:off x="550863" y="550800"/>
            <a:ext cx="7308850" cy="986400"/>
          </a:xfrm>
        </p:spPr>
        <p:txBody>
          <a:bodyPr wrap="square" anchor="ctr">
            <a:normAutofit/>
          </a:bodyPr>
          <a:lstStyle/>
          <a:p>
            <a:r>
              <a:rPr lang="en-US" dirty="0"/>
              <a:t>Aims </a:t>
            </a:r>
          </a:p>
        </p:txBody>
      </p:sp>
      <p:sp>
        <p:nvSpPr>
          <p:cNvPr id="22" name="Rectangle 21">
            <a:extLst>
              <a:ext uri="{FF2B5EF4-FFF2-40B4-BE49-F238E27FC236}">
                <a16:creationId xmlns:a16="http://schemas.microsoft.com/office/drawing/2014/main" id="{88392DC7-0988-443B-A0D0-E726C7DB62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83435"/>
            <a:ext cx="12192000" cy="4774564"/>
          </a:xfrm>
          <a:prstGeom prst="rect">
            <a:avLst/>
          </a:prstGeom>
          <a:solidFill>
            <a:schemeClr val="bg2">
              <a:lumMod val="10000"/>
              <a:lumOff val="90000"/>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15" name="Content Placeholder 2">
            <a:extLst>
              <a:ext uri="{FF2B5EF4-FFF2-40B4-BE49-F238E27FC236}">
                <a16:creationId xmlns:a16="http://schemas.microsoft.com/office/drawing/2014/main" id="{5B5FC624-73FD-07FC-EB33-F37259DD76B1}"/>
              </a:ext>
            </a:extLst>
          </p:cNvPr>
          <p:cNvGraphicFramePr>
            <a:graphicFrameLocks noGrp="1"/>
          </p:cNvGraphicFramePr>
          <p:nvPr>
            <p:ph idx="1"/>
            <p:extLst>
              <p:ext uri="{D42A27DB-BD31-4B8C-83A1-F6EECF244321}">
                <p14:modId xmlns:p14="http://schemas.microsoft.com/office/powerpoint/2010/main" val="1800099157"/>
              </p:ext>
            </p:extLst>
          </p:nvPr>
        </p:nvGraphicFramePr>
        <p:xfrm>
          <a:off x="550863" y="2624135"/>
          <a:ext cx="11090276" cy="346869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55121538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A5931BE0-4B93-4D6C-878E-ACC59D6B45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4A54475-C660-BF21-5670-8ADCF1EF3F60}"/>
              </a:ext>
            </a:extLst>
          </p:cNvPr>
          <p:cNvSpPr>
            <a:spLocks noGrp="1"/>
          </p:cNvSpPr>
          <p:nvPr>
            <p:ph type="title"/>
          </p:nvPr>
        </p:nvSpPr>
        <p:spPr>
          <a:xfrm>
            <a:off x="3377566" y="2109268"/>
            <a:ext cx="8281987" cy="1333057"/>
          </a:xfrm>
        </p:spPr>
        <p:txBody>
          <a:bodyPr wrap="square" anchor="t">
            <a:normAutofit/>
          </a:bodyPr>
          <a:lstStyle/>
          <a:p>
            <a:r>
              <a:rPr lang="en-US" dirty="0"/>
              <a:t>Introduction</a:t>
            </a:r>
          </a:p>
        </p:txBody>
      </p:sp>
      <p:sp>
        <p:nvSpPr>
          <p:cNvPr id="19" name="Oval 18">
            <a:extLst>
              <a:ext uri="{FF2B5EF4-FFF2-40B4-BE49-F238E27FC236}">
                <a16:creationId xmlns:a16="http://schemas.microsoft.com/office/drawing/2014/main" id="{504E6BD3-B518-46A4-9CC0-30D0955523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19157" y="1584557"/>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21" name="Group 20">
            <a:extLst>
              <a:ext uri="{FF2B5EF4-FFF2-40B4-BE49-F238E27FC236}">
                <a16:creationId xmlns:a16="http://schemas.microsoft.com/office/drawing/2014/main" id="{A31FBE92-3FC2-48E4-874B-A5273A04252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70526" y="2488515"/>
            <a:ext cx="1262947" cy="1335600"/>
            <a:chOff x="2678417" y="2427951"/>
            <a:chExt cx="1262947" cy="1335600"/>
          </a:xfrm>
        </p:grpSpPr>
        <p:sp>
          <p:nvSpPr>
            <p:cNvPr id="23" name="Freeform: Shape 12">
              <a:extLst>
                <a:ext uri="{FF2B5EF4-FFF2-40B4-BE49-F238E27FC236}">
                  <a16:creationId xmlns:a16="http://schemas.microsoft.com/office/drawing/2014/main" id="{4F7C333A-2381-4657-ACDA-47654B21FA7F}"/>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2700000">
              <a:off x="2769891" y="2336477"/>
              <a:ext cx="1080000" cy="1262947"/>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4" name="Oval 23">
              <a:extLst>
                <a:ext uri="{FF2B5EF4-FFF2-40B4-BE49-F238E27FC236}">
                  <a16:creationId xmlns:a16="http://schemas.microsoft.com/office/drawing/2014/main" id="{74A5CCC1-7BBD-4F00-82CF-C7683D9FF6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8100000">
              <a:off x="2784291" y="2683551"/>
              <a:ext cx="540000" cy="108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p:nvSpPr>
          <p:cNvPr id="16" name="Freeform: Shape 15">
            <a:extLst>
              <a:ext uri="{FF2B5EF4-FFF2-40B4-BE49-F238E27FC236}">
                <a16:creationId xmlns:a16="http://schemas.microsoft.com/office/drawing/2014/main" id="{A0DAEA90-11E9-4069-BC2C-6F65C6C1C3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flipH="1" flipV="1">
            <a:off x="8600937" y="4090109"/>
            <a:ext cx="3682485" cy="1853969"/>
          </a:xfrm>
          <a:custGeom>
            <a:avLst/>
            <a:gdLst>
              <a:gd name="connsiteX0" fmla="*/ 3682485 w 3682485"/>
              <a:gd name="connsiteY0" fmla="*/ 1853969 h 1853969"/>
              <a:gd name="connsiteX1" fmla="*/ 2755500 w 3682485"/>
              <a:gd name="connsiteY1" fmla="*/ 1853969 h 1853969"/>
              <a:gd name="connsiteX2" fmla="*/ 1828517 w 3682485"/>
              <a:gd name="connsiteY2" fmla="*/ 926985 h 1853969"/>
              <a:gd name="connsiteX3" fmla="*/ 901534 w 3682485"/>
              <a:gd name="connsiteY3" fmla="*/ 1853969 h 1853969"/>
              <a:gd name="connsiteX4" fmla="*/ 293606 w 3682485"/>
              <a:gd name="connsiteY4" fmla="*/ 1853969 h 1853969"/>
              <a:gd name="connsiteX5" fmla="*/ 0 w 3682485"/>
              <a:gd name="connsiteY5" fmla="*/ 1560363 h 1853969"/>
              <a:gd name="connsiteX6" fmla="*/ 12215 w 3682485"/>
              <a:gd name="connsiteY6" fmla="*/ 1480329 h 1853969"/>
              <a:gd name="connsiteX7" fmla="*/ 1828517 w 3682485"/>
              <a:gd name="connsiteY7" fmla="*/ 0 h 1853969"/>
              <a:gd name="connsiteX8" fmla="*/ 3682485 w 3682485"/>
              <a:gd name="connsiteY8" fmla="*/ 1853969 h 18539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682485" h="1853969">
                <a:moveTo>
                  <a:pt x="3682485" y="1853969"/>
                </a:moveTo>
                <a:lnTo>
                  <a:pt x="2755500" y="1853969"/>
                </a:lnTo>
                <a:cubicBezTo>
                  <a:pt x="2755500" y="1342010"/>
                  <a:pt x="2340476" y="926985"/>
                  <a:pt x="1828517" y="926985"/>
                </a:cubicBezTo>
                <a:cubicBezTo>
                  <a:pt x="1316558" y="926985"/>
                  <a:pt x="901534" y="1342010"/>
                  <a:pt x="901534" y="1853969"/>
                </a:cubicBezTo>
                <a:lnTo>
                  <a:pt x="293606" y="1853969"/>
                </a:lnTo>
                <a:lnTo>
                  <a:pt x="0" y="1560363"/>
                </a:lnTo>
                <a:lnTo>
                  <a:pt x="12215" y="1480329"/>
                </a:lnTo>
                <a:cubicBezTo>
                  <a:pt x="185091" y="635508"/>
                  <a:pt x="932589" y="0"/>
                  <a:pt x="1828517" y="0"/>
                </a:cubicBezTo>
                <a:cubicBezTo>
                  <a:pt x="2852434" y="0"/>
                  <a:pt x="3682485" y="830051"/>
                  <a:pt x="3682485" y="1853969"/>
                </a:cubicBezTo>
                <a:close/>
              </a:path>
            </a:pathLst>
          </a:custGeom>
          <a:gradFill flip="none" rotWithShape="1">
            <a:gsLst>
              <a:gs pos="97000">
                <a:schemeClr val="bg2"/>
              </a:gs>
              <a:gs pos="31000">
                <a:schemeClr val="bg2">
                  <a:lumMod val="90000"/>
                  <a:lumOff val="10000"/>
                </a:schemeClr>
              </a:gs>
            </a:gsLst>
            <a:lin ang="15000000" scaled="0"/>
            <a:tileRect/>
          </a:gradFill>
          <a:ln>
            <a:noFill/>
          </a:ln>
          <a:effectLst>
            <a:innerShdw blurRad="508000" dist="101600" dir="9600000">
              <a:schemeClr val="accent1">
                <a:lumMod val="60000"/>
                <a:lumOff val="40000"/>
                <a:alpha val="8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1"/>
              </a:solidFill>
            </a:endParaRPr>
          </a:p>
        </p:txBody>
      </p:sp>
      <p:sp>
        <p:nvSpPr>
          <p:cNvPr id="18" name="Freeform: Shape 17">
            <a:extLst>
              <a:ext uri="{FF2B5EF4-FFF2-40B4-BE49-F238E27FC236}">
                <a16:creationId xmlns:a16="http://schemas.microsoft.com/office/drawing/2014/main" id="{E0E8189B-747E-48AE-99A9-1BEE680125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flipH="1" flipV="1">
            <a:off x="8711129" y="3843994"/>
            <a:ext cx="3644147" cy="2149759"/>
          </a:xfrm>
          <a:custGeom>
            <a:avLst/>
            <a:gdLst>
              <a:gd name="connsiteX0" fmla="*/ 3644147 w 3644147"/>
              <a:gd name="connsiteY0" fmla="*/ 2149759 h 2149759"/>
              <a:gd name="connsiteX1" fmla="*/ 2717163 w 3644147"/>
              <a:gd name="connsiteY1" fmla="*/ 2149759 h 2149759"/>
              <a:gd name="connsiteX2" fmla="*/ 1790179 w 3644147"/>
              <a:gd name="connsiteY2" fmla="*/ 1074881 h 2149759"/>
              <a:gd name="connsiteX3" fmla="*/ 863196 w 3644147"/>
              <a:gd name="connsiteY3" fmla="*/ 2149759 h 2149759"/>
              <a:gd name="connsiteX4" fmla="*/ 551057 w 3644147"/>
              <a:gd name="connsiteY4" fmla="*/ 2149759 h 2149759"/>
              <a:gd name="connsiteX5" fmla="*/ 0 w 3644147"/>
              <a:gd name="connsiteY5" fmla="*/ 1598702 h 2149759"/>
              <a:gd name="connsiteX6" fmla="*/ 19562 w 3644147"/>
              <a:gd name="connsiteY6" fmla="*/ 1510486 h 2149759"/>
              <a:gd name="connsiteX7" fmla="*/ 1790179 w 3644147"/>
              <a:gd name="connsiteY7" fmla="*/ 0 h 2149759"/>
              <a:gd name="connsiteX8" fmla="*/ 3644147 w 3644147"/>
              <a:gd name="connsiteY8" fmla="*/ 2149759 h 21497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644147" h="2149759">
                <a:moveTo>
                  <a:pt x="3644147" y="2149759"/>
                </a:moveTo>
                <a:lnTo>
                  <a:pt x="2717163" y="2149759"/>
                </a:lnTo>
                <a:cubicBezTo>
                  <a:pt x="2717162" y="1556120"/>
                  <a:pt x="2302138" y="1074880"/>
                  <a:pt x="1790179" y="1074881"/>
                </a:cubicBezTo>
                <a:cubicBezTo>
                  <a:pt x="1278220" y="1074880"/>
                  <a:pt x="863196" y="1556119"/>
                  <a:pt x="863196" y="2149759"/>
                </a:cubicBezTo>
                <a:lnTo>
                  <a:pt x="551057" y="2149759"/>
                </a:lnTo>
                <a:lnTo>
                  <a:pt x="0" y="1598702"/>
                </a:lnTo>
                <a:lnTo>
                  <a:pt x="19562" y="1510486"/>
                </a:lnTo>
                <a:cubicBezTo>
                  <a:pt x="254295" y="635388"/>
                  <a:pt x="958246" y="0"/>
                  <a:pt x="1790179" y="0"/>
                </a:cubicBezTo>
                <a:cubicBezTo>
                  <a:pt x="2814097" y="0"/>
                  <a:pt x="3644147" y="962481"/>
                  <a:pt x="3644147" y="2149759"/>
                </a:cubicBezTo>
                <a:close/>
              </a:path>
            </a:pathLst>
          </a:custGeom>
          <a:solidFill>
            <a:schemeClr val="bg2">
              <a:lumMod val="50000"/>
              <a:lumOff val="50000"/>
              <a:alpha val="60000"/>
            </a:schemeClr>
          </a:solidFill>
          <a:ln>
            <a:noFill/>
          </a:ln>
          <a:effectLst>
            <a:softEdge rad="381000"/>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 name="Content Placeholder 2">
            <a:extLst>
              <a:ext uri="{FF2B5EF4-FFF2-40B4-BE49-F238E27FC236}">
                <a16:creationId xmlns:a16="http://schemas.microsoft.com/office/drawing/2014/main" id="{15E2D540-4DD2-9BC8-EFAC-8BB31232054B}"/>
              </a:ext>
            </a:extLst>
          </p:cNvPr>
          <p:cNvSpPr>
            <a:spLocks noGrp="1"/>
          </p:cNvSpPr>
          <p:nvPr>
            <p:ph idx="1"/>
          </p:nvPr>
        </p:nvSpPr>
        <p:spPr>
          <a:xfrm>
            <a:off x="3377566" y="3052367"/>
            <a:ext cx="5418772" cy="3040458"/>
          </a:xfrm>
        </p:spPr>
        <p:txBody>
          <a:bodyPr anchor="t">
            <a:normAutofit/>
          </a:bodyPr>
          <a:lstStyle/>
          <a:p>
            <a:pPr marL="0" indent="0">
              <a:lnSpc>
                <a:spcPct val="100000"/>
              </a:lnSpc>
              <a:buNone/>
            </a:pPr>
            <a:r>
              <a:rPr lang="en-GB" sz="1700" dirty="0">
                <a:effectLst/>
                <a:latin typeface="Arial" panose="020B0604020202020204" pitchFamily="34" charset="0"/>
              </a:rPr>
              <a:t>An effective team is a team that can communicate clearly, being able to understand each others shared goals and tasks. Effective team work not only boosts the effectiveness of the organisation as well as the well-being of the individuals. Understanding team roles and leveraging the strengths of individual members significantly enhances team performance (Belbin,  2010). Not only does being in a team enhance your own individual skills, but it also helps you maintain relationships. “Alone we can do little, together we can do so much” - Hellen Keller</a:t>
            </a:r>
          </a:p>
          <a:p>
            <a:pPr marL="0" indent="0">
              <a:lnSpc>
                <a:spcPct val="100000"/>
              </a:lnSpc>
              <a:buNone/>
            </a:pPr>
            <a:endParaRPr lang="en-US" sz="1700" dirty="0"/>
          </a:p>
        </p:txBody>
      </p:sp>
      <p:sp>
        <p:nvSpPr>
          <p:cNvPr id="20" name="Oval 19">
            <a:extLst>
              <a:ext uri="{FF2B5EF4-FFF2-40B4-BE49-F238E27FC236}">
                <a16:creationId xmlns:a16="http://schemas.microsoft.com/office/drawing/2014/main" id="{D9DE43D0-73AC-46B4-A39F-E66967A1F9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8100000" flipH="1" flipV="1">
            <a:off x="10021470" y="2920062"/>
            <a:ext cx="214196" cy="933178"/>
          </a:xfrm>
          <a:prstGeom prst="ellipse">
            <a:avLst/>
          </a:prstGeom>
          <a:solidFill>
            <a:schemeClr val="bg2">
              <a:lumMod val="90000"/>
              <a:lumOff val="10000"/>
            </a:schemeClr>
          </a:soli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2" name="Freeform: Shape 21">
            <a:extLst>
              <a:ext uri="{FF2B5EF4-FFF2-40B4-BE49-F238E27FC236}">
                <a16:creationId xmlns:a16="http://schemas.microsoft.com/office/drawing/2014/main" id="{803C343E-7EAC-4512-955A-33B1833F2D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8100000" flipH="1" flipV="1">
            <a:off x="11901768" y="4915975"/>
            <a:ext cx="214196" cy="701949"/>
          </a:xfrm>
          <a:custGeom>
            <a:avLst/>
            <a:gdLst>
              <a:gd name="connsiteX0" fmla="*/ 128682 w 214196"/>
              <a:gd name="connsiteY0" fmla="*/ 9479 h 701949"/>
              <a:gd name="connsiteX1" fmla="*/ 214196 w 214196"/>
              <a:gd name="connsiteY1" fmla="*/ 466589 h 701949"/>
              <a:gd name="connsiteX2" fmla="*/ 213337 w 214196"/>
              <a:gd name="connsiteY2" fmla="*/ 503724 h 701949"/>
              <a:gd name="connsiteX3" fmla="*/ 15112 w 214196"/>
              <a:gd name="connsiteY3" fmla="*/ 701949 h 701949"/>
              <a:gd name="connsiteX4" fmla="*/ 8417 w 214196"/>
              <a:gd name="connsiteY4" fmla="*/ 648207 h 701949"/>
              <a:gd name="connsiteX5" fmla="*/ 0 w 214196"/>
              <a:gd name="connsiteY5" fmla="*/ 466589 h 701949"/>
              <a:gd name="connsiteX6" fmla="*/ 107098 w 214196"/>
              <a:gd name="connsiteY6" fmla="*/ 0 h 701949"/>
              <a:gd name="connsiteX7" fmla="*/ 128682 w 214196"/>
              <a:gd name="connsiteY7" fmla="*/ 9479 h 7019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14196" h="701949">
                <a:moveTo>
                  <a:pt x="128682" y="9479"/>
                </a:moveTo>
                <a:cubicBezTo>
                  <a:pt x="177485" y="52987"/>
                  <a:pt x="214196" y="241110"/>
                  <a:pt x="214196" y="466589"/>
                </a:cubicBezTo>
                <a:lnTo>
                  <a:pt x="213337" y="503724"/>
                </a:lnTo>
                <a:lnTo>
                  <a:pt x="15112" y="701949"/>
                </a:lnTo>
                <a:lnTo>
                  <a:pt x="8417" y="648207"/>
                </a:lnTo>
                <a:cubicBezTo>
                  <a:pt x="2997" y="592384"/>
                  <a:pt x="0" y="531011"/>
                  <a:pt x="0" y="466589"/>
                </a:cubicBezTo>
                <a:cubicBezTo>
                  <a:pt x="0" y="208899"/>
                  <a:pt x="47949" y="0"/>
                  <a:pt x="107098" y="0"/>
                </a:cubicBezTo>
                <a:cubicBezTo>
                  <a:pt x="114492" y="0"/>
                  <a:pt x="121710" y="3264"/>
                  <a:pt x="128682" y="9479"/>
                </a:cubicBezTo>
                <a:close/>
              </a:path>
            </a:pathLst>
          </a:custGeom>
          <a:solidFill>
            <a:schemeClr val="bg2">
              <a:lumMod val="90000"/>
              <a:lumOff val="10000"/>
            </a:schemeClr>
          </a:soli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Tree>
    <p:extLst>
      <p:ext uri="{BB962C8B-B14F-4D97-AF65-F5344CB8AC3E}">
        <p14:creationId xmlns:p14="http://schemas.microsoft.com/office/powerpoint/2010/main" val="97389970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9D1086-28D1-3569-67BA-F46CD662DFE5}"/>
              </a:ext>
            </a:extLst>
          </p:cNvPr>
          <p:cNvSpPr>
            <a:spLocks noGrp="1"/>
          </p:cNvSpPr>
          <p:nvPr>
            <p:ph type="title"/>
          </p:nvPr>
        </p:nvSpPr>
        <p:spPr>
          <a:xfrm>
            <a:off x="341719" y="558258"/>
            <a:ext cx="11091600" cy="1332000"/>
          </a:xfrm>
        </p:spPr>
        <p:txBody>
          <a:bodyPr/>
          <a:lstStyle/>
          <a:p>
            <a:r>
              <a:rPr lang="en-US" dirty="0"/>
              <a:t>Tuckman Team development</a:t>
            </a:r>
          </a:p>
        </p:txBody>
      </p:sp>
      <p:sp>
        <p:nvSpPr>
          <p:cNvPr id="3" name="Content Placeholder 2">
            <a:extLst>
              <a:ext uri="{FF2B5EF4-FFF2-40B4-BE49-F238E27FC236}">
                <a16:creationId xmlns:a16="http://schemas.microsoft.com/office/drawing/2014/main" id="{02A280D5-4B76-EBA5-2369-97C6A627FF29}"/>
              </a:ext>
            </a:extLst>
          </p:cNvPr>
          <p:cNvSpPr>
            <a:spLocks noGrp="1"/>
          </p:cNvSpPr>
          <p:nvPr>
            <p:ph idx="1"/>
          </p:nvPr>
        </p:nvSpPr>
        <p:spPr>
          <a:xfrm>
            <a:off x="343045" y="1439187"/>
            <a:ext cx="11090274" cy="846813"/>
          </a:xfrm>
        </p:spPr>
        <p:txBody>
          <a:bodyPr>
            <a:normAutofit/>
          </a:bodyPr>
          <a:lstStyle/>
          <a:p>
            <a:pPr marL="0" indent="0">
              <a:buNone/>
            </a:pPr>
            <a:r>
              <a:rPr lang="en-US" sz="1600" dirty="0"/>
              <a:t>Tuckman's team development theory consists of 5 stages to form an effective team.</a:t>
            </a:r>
          </a:p>
        </p:txBody>
      </p:sp>
      <p:sp>
        <p:nvSpPr>
          <p:cNvPr id="4" name="TextBox 3">
            <a:extLst>
              <a:ext uri="{FF2B5EF4-FFF2-40B4-BE49-F238E27FC236}">
                <a16:creationId xmlns:a16="http://schemas.microsoft.com/office/drawing/2014/main" id="{AAE62258-E281-FB9E-F912-121BD048D91E}"/>
              </a:ext>
            </a:extLst>
          </p:cNvPr>
          <p:cNvSpPr txBox="1"/>
          <p:nvPr/>
        </p:nvSpPr>
        <p:spPr>
          <a:xfrm>
            <a:off x="3584345" y="1757371"/>
            <a:ext cx="2303174" cy="1600438"/>
          </a:xfrm>
          <a:prstGeom prst="rect">
            <a:avLst/>
          </a:prstGeom>
          <a:noFill/>
        </p:spPr>
        <p:txBody>
          <a:bodyPr wrap="square" rtlCol="0">
            <a:spAutoFit/>
          </a:bodyPr>
          <a:lstStyle/>
          <a:p>
            <a:r>
              <a:rPr lang="en-US" sz="1400" b="1" dirty="0"/>
              <a:t>1. Forming</a:t>
            </a:r>
          </a:p>
          <a:p>
            <a:endParaRPr lang="en-US" sz="1400" b="1" dirty="0"/>
          </a:p>
          <a:p>
            <a:pPr marL="285750" indent="-285750">
              <a:buFont typeface="Wingdings" pitchFamily="2" charset="2"/>
              <a:buChar char="Ø"/>
            </a:pPr>
            <a:r>
              <a:rPr lang="en-US" sz="1400" dirty="0"/>
              <a:t>Skills</a:t>
            </a:r>
          </a:p>
          <a:p>
            <a:pPr marL="285750" indent="-285750">
              <a:buFont typeface="Wingdings" pitchFamily="2" charset="2"/>
              <a:buChar char="Ø"/>
            </a:pPr>
            <a:r>
              <a:rPr lang="en-US" sz="1400" dirty="0"/>
              <a:t>Project goals </a:t>
            </a:r>
          </a:p>
          <a:p>
            <a:pPr marL="285750" indent="-285750">
              <a:buFont typeface="Wingdings" pitchFamily="2" charset="2"/>
              <a:buChar char="Ø"/>
            </a:pPr>
            <a:r>
              <a:rPr lang="en-US" sz="1400" dirty="0"/>
              <a:t>Setting </a:t>
            </a:r>
          </a:p>
          <a:p>
            <a:pPr marL="285750" indent="-285750">
              <a:buFont typeface="Wingdings" pitchFamily="2" charset="2"/>
              <a:buChar char="Ø"/>
            </a:pPr>
            <a:r>
              <a:rPr lang="en-US" sz="1400" dirty="0"/>
              <a:t>Allocating roles </a:t>
            </a:r>
          </a:p>
          <a:p>
            <a:pPr marL="285750" indent="-285750">
              <a:buFont typeface="Wingdings" pitchFamily="2" charset="2"/>
              <a:buChar char="Ø"/>
            </a:pPr>
            <a:r>
              <a:rPr lang="en-US" sz="1400" dirty="0"/>
              <a:t>Delegation </a:t>
            </a:r>
          </a:p>
        </p:txBody>
      </p:sp>
      <p:sp>
        <p:nvSpPr>
          <p:cNvPr id="5" name="TextBox 4">
            <a:extLst>
              <a:ext uri="{FF2B5EF4-FFF2-40B4-BE49-F238E27FC236}">
                <a16:creationId xmlns:a16="http://schemas.microsoft.com/office/drawing/2014/main" id="{7CA73397-F84C-C912-C9FD-6F9C4BEE38D7}"/>
              </a:ext>
            </a:extLst>
          </p:cNvPr>
          <p:cNvSpPr txBox="1"/>
          <p:nvPr/>
        </p:nvSpPr>
        <p:spPr>
          <a:xfrm>
            <a:off x="6246823" y="2261609"/>
            <a:ext cx="2124257" cy="1384995"/>
          </a:xfrm>
          <a:prstGeom prst="rect">
            <a:avLst/>
          </a:prstGeom>
          <a:noFill/>
        </p:spPr>
        <p:txBody>
          <a:bodyPr wrap="square" rtlCol="0">
            <a:spAutoFit/>
          </a:bodyPr>
          <a:lstStyle/>
          <a:p>
            <a:r>
              <a:rPr lang="en-US" sz="1400" b="1" dirty="0"/>
              <a:t>2. Storming </a:t>
            </a:r>
          </a:p>
          <a:p>
            <a:endParaRPr lang="en-US" sz="1400" b="1" dirty="0"/>
          </a:p>
          <a:p>
            <a:pPr marL="285750" indent="-285750">
              <a:buFont typeface="Wingdings" pitchFamily="2" charset="2"/>
              <a:buChar char="Ø"/>
            </a:pPr>
            <a:r>
              <a:rPr lang="en-US" sz="1400" dirty="0"/>
              <a:t>Conflicts may arise</a:t>
            </a:r>
          </a:p>
          <a:p>
            <a:pPr marL="285750" indent="-285750">
              <a:buFont typeface="Wingdings" pitchFamily="2" charset="2"/>
              <a:buChar char="Ø"/>
            </a:pPr>
            <a:r>
              <a:rPr lang="en-US" sz="1400" dirty="0"/>
              <a:t>Different ways of work ethic</a:t>
            </a:r>
          </a:p>
          <a:p>
            <a:pPr marL="285750" indent="-285750">
              <a:buFont typeface="Wingdings" pitchFamily="2" charset="2"/>
              <a:buChar char="Ø"/>
            </a:pPr>
            <a:r>
              <a:rPr lang="en-US" sz="1400" dirty="0"/>
              <a:t>Personality clashes</a:t>
            </a:r>
          </a:p>
        </p:txBody>
      </p:sp>
      <p:sp>
        <p:nvSpPr>
          <p:cNvPr id="6" name="TextBox 5">
            <a:extLst>
              <a:ext uri="{FF2B5EF4-FFF2-40B4-BE49-F238E27FC236}">
                <a16:creationId xmlns:a16="http://schemas.microsoft.com/office/drawing/2014/main" id="{6F3594EF-E070-B266-43D2-D7EE88A3D31C}"/>
              </a:ext>
            </a:extLst>
          </p:cNvPr>
          <p:cNvSpPr txBox="1"/>
          <p:nvPr/>
        </p:nvSpPr>
        <p:spPr>
          <a:xfrm>
            <a:off x="6762503" y="4040906"/>
            <a:ext cx="2711302" cy="1600438"/>
          </a:xfrm>
          <a:prstGeom prst="rect">
            <a:avLst/>
          </a:prstGeom>
          <a:noFill/>
        </p:spPr>
        <p:txBody>
          <a:bodyPr wrap="square" rtlCol="0">
            <a:spAutoFit/>
          </a:bodyPr>
          <a:lstStyle/>
          <a:p>
            <a:r>
              <a:rPr lang="en-US" sz="1400" b="1" dirty="0"/>
              <a:t>3. Norming</a:t>
            </a:r>
          </a:p>
          <a:p>
            <a:endParaRPr lang="en-US" sz="1400" dirty="0"/>
          </a:p>
          <a:p>
            <a:pPr marL="285750" indent="-285750">
              <a:buFont typeface="Wingdings" pitchFamily="2" charset="2"/>
              <a:buChar char="Ø"/>
            </a:pPr>
            <a:r>
              <a:rPr lang="en-US" sz="1400" dirty="0"/>
              <a:t>Roles have ben allocated </a:t>
            </a:r>
          </a:p>
          <a:p>
            <a:pPr marL="285750" indent="-285750">
              <a:buFont typeface="Wingdings" pitchFamily="2" charset="2"/>
              <a:buChar char="Ø"/>
            </a:pPr>
            <a:r>
              <a:rPr lang="en-US" sz="1400" dirty="0"/>
              <a:t>Team harmonisation </a:t>
            </a:r>
          </a:p>
          <a:p>
            <a:pPr marL="285750" indent="-285750">
              <a:buFont typeface="Wingdings" pitchFamily="2" charset="2"/>
              <a:buChar char="Ø"/>
            </a:pPr>
            <a:r>
              <a:rPr lang="en-US" sz="1400" dirty="0"/>
              <a:t>Team starts to build mutual respect and trust</a:t>
            </a:r>
          </a:p>
          <a:p>
            <a:pPr marL="285750" indent="-285750">
              <a:buFont typeface="Wingdings" pitchFamily="2" charset="2"/>
              <a:buChar char="Ø"/>
            </a:pPr>
            <a:endParaRPr lang="en-US" sz="1400" dirty="0"/>
          </a:p>
        </p:txBody>
      </p:sp>
      <p:sp>
        <p:nvSpPr>
          <p:cNvPr id="7" name="TextBox 6">
            <a:extLst>
              <a:ext uri="{FF2B5EF4-FFF2-40B4-BE49-F238E27FC236}">
                <a16:creationId xmlns:a16="http://schemas.microsoft.com/office/drawing/2014/main" id="{D6708F01-4225-7112-D249-CC1F6BF44BC5}"/>
              </a:ext>
            </a:extLst>
          </p:cNvPr>
          <p:cNvSpPr txBox="1"/>
          <p:nvPr/>
        </p:nvSpPr>
        <p:spPr>
          <a:xfrm>
            <a:off x="3625738" y="4702625"/>
            <a:ext cx="2621085" cy="1877437"/>
          </a:xfrm>
          <a:prstGeom prst="rect">
            <a:avLst/>
          </a:prstGeom>
          <a:noFill/>
        </p:spPr>
        <p:txBody>
          <a:bodyPr wrap="square" rtlCol="0">
            <a:spAutoFit/>
          </a:bodyPr>
          <a:lstStyle/>
          <a:p>
            <a:r>
              <a:rPr lang="en-US" b="1" dirty="0"/>
              <a:t>4. </a:t>
            </a:r>
            <a:r>
              <a:rPr lang="en-US" sz="1400" b="1" dirty="0"/>
              <a:t>Performing</a:t>
            </a:r>
          </a:p>
          <a:p>
            <a:endParaRPr lang="en-US" sz="1400" dirty="0"/>
          </a:p>
          <a:p>
            <a:pPr marL="285750" indent="-285750">
              <a:buFont typeface="Wingdings" pitchFamily="2" charset="2"/>
              <a:buChar char="Ø"/>
            </a:pPr>
            <a:r>
              <a:rPr lang="en-US" sz="1400" dirty="0"/>
              <a:t>Team works efficiently and effectively</a:t>
            </a:r>
          </a:p>
          <a:p>
            <a:pPr marL="285750" indent="-285750">
              <a:buFont typeface="Wingdings" pitchFamily="2" charset="2"/>
              <a:buChar char="Ø"/>
            </a:pPr>
            <a:r>
              <a:rPr lang="en-US" sz="1400" dirty="0"/>
              <a:t>Members are focused on achieving shared goals.</a:t>
            </a:r>
          </a:p>
          <a:p>
            <a:pPr marL="285750" indent="-285750">
              <a:buFont typeface="Wingdings" pitchFamily="2" charset="2"/>
              <a:buChar char="Ø"/>
            </a:pPr>
            <a:r>
              <a:rPr lang="en-US" sz="1400" dirty="0"/>
              <a:t>Open communication and shared accountability </a:t>
            </a:r>
          </a:p>
        </p:txBody>
      </p:sp>
      <p:sp>
        <p:nvSpPr>
          <p:cNvPr id="9" name="TextBox 8">
            <a:extLst>
              <a:ext uri="{FF2B5EF4-FFF2-40B4-BE49-F238E27FC236}">
                <a16:creationId xmlns:a16="http://schemas.microsoft.com/office/drawing/2014/main" id="{2E6DB47E-1662-D8FD-BC83-B2C168269062}"/>
              </a:ext>
            </a:extLst>
          </p:cNvPr>
          <p:cNvSpPr txBox="1"/>
          <p:nvPr/>
        </p:nvSpPr>
        <p:spPr>
          <a:xfrm>
            <a:off x="1321414" y="3675630"/>
            <a:ext cx="2793561" cy="954107"/>
          </a:xfrm>
          <a:prstGeom prst="rect">
            <a:avLst/>
          </a:prstGeom>
          <a:noFill/>
        </p:spPr>
        <p:txBody>
          <a:bodyPr wrap="square" rtlCol="0">
            <a:spAutoFit/>
          </a:bodyPr>
          <a:lstStyle/>
          <a:p>
            <a:r>
              <a:rPr lang="en-US" sz="1400" b="1" dirty="0"/>
              <a:t>5. Adjourning (1977).</a:t>
            </a:r>
          </a:p>
          <a:p>
            <a:endParaRPr lang="en-US" sz="1400" dirty="0"/>
          </a:p>
          <a:p>
            <a:pPr marL="285750" indent="-285750">
              <a:buFont typeface="Wingdings" pitchFamily="2" charset="2"/>
              <a:buChar char="Ø"/>
            </a:pPr>
            <a:r>
              <a:rPr lang="en-US" sz="1400" dirty="0"/>
              <a:t>Reflection on tasks</a:t>
            </a:r>
          </a:p>
          <a:p>
            <a:pPr marL="285750" indent="-285750">
              <a:buFont typeface="Wingdings" pitchFamily="2" charset="2"/>
              <a:buChar char="Ø"/>
            </a:pPr>
            <a:r>
              <a:rPr lang="en-US" sz="1400" dirty="0"/>
              <a:t>Team disbands</a:t>
            </a:r>
          </a:p>
        </p:txBody>
      </p:sp>
      <p:pic>
        <p:nvPicPr>
          <p:cNvPr id="10" name="Graphic 9" descr="Connections">
            <a:extLst>
              <a:ext uri="{FF2B5EF4-FFF2-40B4-BE49-F238E27FC236}">
                <a16:creationId xmlns:a16="http://schemas.microsoft.com/office/drawing/2014/main" id="{234E4F4B-DB74-8B2C-61BC-4CBFA0448B18}"/>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3948540" y="3275987"/>
            <a:ext cx="1529838" cy="1529838"/>
          </a:xfrm>
          <a:custGeom>
            <a:avLst/>
            <a:gdLst/>
            <a:ahLst/>
            <a:cxnLst/>
            <a:rect l="l" t="t" r="r" b="b"/>
            <a:pathLst>
              <a:path w="5102225" h="5761037">
                <a:moveTo>
                  <a:pt x="0" y="0"/>
                </a:moveTo>
                <a:lnTo>
                  <a:pt x="5102225" y="0"/>
                </a:lnTo>
                <a:lnTo>
                  <a:pt x="5102225" y="5761037"/>
                </a:lnTo>
                <a:lnTo>
                  <a:pt x="0" y="5761037"/>
                </a:lnTo>
                <a:close/>
              </a:path>
            </a:pathLst>
          </a:custGeom>
        </p:spPr>
      </p:pic>
    </p:spTree>
    <p:extLst>
      <p:ext uri="{BB962C8B-B14F-4D97-AF65-F5344CB8AC3E}">
        <p14:creationId xmlns:p14="http://schemas.microsoft.com/office/powerpoint/2010/main" val="382318837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BD2073-57D8-37E8-B20D-6BBDD64A705A}"/>
              </a:ext>
            </a:extLst>
          </p:cNvPr>
          <p:cNvSpPr>
            <a:spLocks noGrp="1"/>
          </p:cNvSpPr>
          <p:nvPr>
            <p:ph type="title"/>
          </p:nvPr>
        </p:nvSpPr>
        <p:spPr/>
        <p:txBody>
          <a:bodyPr/>
          <a:lstStyle/>
          <a:p>
            <a:r>
              <a:rPr lang="en-US" dirty="0"/>
              <a:t>Belbin’s Team Roles</a:t>
            </a:r>
          </a:p>
        </p:txBody>
      </p:sp>
      <p:sp>
        <p:nvSpPr>
          <p:cNvPr id="4" name="TextBox 3">
            <a:extLst>
              <a:ext uri="{FF2B5EF4-FFF2-40B4-BE49-F238E27FC236}">
                <a16:creationId xmlns:a16="http://schemas.microsoft.com/office/drawing/2014/main" id="{FFA7C74E-16EB-C7E1-A45B-146EF8306BBA}"/>
              </a:ext>
            </a:extLst>
          </p:cNvPr>
          <p:cNvSpPr txBox="1"/>
          <p:nvPr/>
        </p:nvSpPr>
        <p:spPr>
          <a:xfrm>
            <a:off x="549538" y="1358055"/>
            <a:ext cx="10738884" cy="523220"/>
          </a:xfrm>
          <a:prstGeom prst="rect">
            <a:avLst/>
          </a:prstGeom>
          <a:noFill/>
        </p:spPr>
        <p:txBody>
          <a:bodyPr wrap="square" rtlCol="0">
            <a:spAutoFit/>
          </a:bodyPr>
          <a:lstStyle/>
          <a:p>
            <a:r>
              <a:rPr lang="en-GB" sz="1400" b="0" i="0" u="none" strike="noStrike">
                <a:effectLst/>
                <a:latin typeface="Avenir Book" panose="02000503020000020003" pitchFamily="2" charset="0"/>
              </a:rPr>
              <a:t>"Individuality is a cornerstone of teamwork; understanding and valuing the unique contributions of each member is what enables a team to perform beyond the sum of its parts.” Belbin, 2010. </a:t>
            </a:r>
            <a:r>
              <a:rPr lang="en-GB" sz="1400">
                <a:latin typeface="Avenir Book" panose="02000503020000020003" pitchFamily="2" charset="0"/>
              </a:rPr>
              <a:t>Belbin’s model is used as a baseline to form effective groups.</a:t>
            </a:r>
            <a:endParaRPr lang="en-US" sz="1400" dirty="0">
              <a:latin typeface="Avenir Book" panose="02000503020000020003" pitchFamily="2" charset="0"/>
            </a:endParaRPr>
          </a:p>
        </p:txBody>
      </p:sp>
      <p:graphicFrame>
        <p:nvGraphicFramePr>
          <p:cNvPr id="8" name="TextBox 5">
            <a:extLst>
              <a:ext uri="{FF2B5EF4-FFF2-40B4-BE49-F238E27FC236}">
                <a16:creationId xmlns:a16="http://schemas.microsoft.com/office/drawing/2014/main" id="{13A99781-95A1-1C36-D5CD-F44A176DFCE8}"/>
              </a:ext>
            </a:extLst>
          </p:cNvPr>
          <p:cNvGraphicFramePr/>
          <p:nvPr>
            <p:extLst>
              <p:ext uri="{D42A27DB-BD31-4B8C-83A1-F6EECF244321}">
                <p14:modId xmlns:p14="http://schemas.microsoft.com/office/powerpoint/2010/main" val="1244489159"/>
              </p:ext>
            </p:extLst>
          </p:nvPr>
        </p:nvGraphicFramePr>
        <p:xfrm>
          <a:off x="669851" y="2317898"/>
          <a:ext cx="6624084" cy="397031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16" name="Graphic 15" descr="Group Success">
            <a:extLst>
              <a:ext uri="{FF2B5EF4-FFF2-40B4-BE49-F238E27FC236}">
                <a16:creationId xmlns:a16="http://schemas.microsoft.com/office/drawing/2014/main" id="{AF98DA6C-C732-3989-51EF-54338399D185}"/>
              </a:ext>
            </a:extLst>
          </p:cNvPr>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7175370" y="2246531"/>
            <a:ext cx="4113052" cy="4113052"/>
          </a:xfrm>
          <a:custGeom>
            <a:avLst/>
            <a:gdLst/>
            <a:ahLst/>
            <a:cxnLst/>
            <a:rect l="l" t="t" r="r" b="b"/>
            <a:pathLst>
              <a:path w="7345363" h="5761037">
                <a:moveTo>
                  <a:pt x="0" y="0"/>
                </a:moveTo>
                <a:lnTo>
                  <a:pt x="7345363" y="0"/>
                </a:lnTo>
                <a:lnTo>
                  <a:pt x="7345363" y="5761037"/>
                </a:lnTo>
                <a:lnTo>
                  <a:pt x="0" y="5761037"/>
                </a:lnTo>
                <a:close/>
              </a:path>
            </a:pathLst>
          </a:custGeom>
        </p:spPr>
      </p:pic>
    </p:spTree>
    <p:extLst>
      <p:ext uri="{BB962C8B-B14F-4D97-AF65-F5344CB8AC3E}">
        <p14:creationId xmlns:p14="http://schemas.microsoft.com/office/powerpoint/2010/main" val="311022492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82184FF4-7029-4ED7-813A-192E606087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612445" y="481888"/>
            <a:ext cx="1080000" cy="1262947"/>
          </a:xfrm>
          <a:custGeom>
            <a:avLst/>
            <a:gdLst/>
            <a:ahLst/>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2" name="Oval 11">
            <a:extLst>
              <a:ext uri="{FF2B5EF4-FFF2-40B4-BE49-F238E27FC236}">
                <a16:creationId xmlns:a16="http://schemas.microsoft.com/office/drawing/2014/main" id="{AAA7AB09-557C-41AD-9113-FF9F68FA10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8100000">
            <a:off x="626845" y="828962"/>
            <a:ext cx="540000" cy="108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4" name="Oval 13">
            <a:extLst>
              <a:ext uri="{FF2B5EF4-FFF2-40B4-BE49-F238E27FC236}">
                <a16:creationId xmlns:a16="http://schemas.microsoft.com/office/drawing/2014/main" id="{EF99ECAA-1F11-4937-BBA6-51935AB44C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00802" y="2472855"/>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16" name="Group 15">
            <a:extLst>
              <a:ext uri="{FF2B5EF4-FFF2-40B4-BE49-F238E27FC236}">
                <a16:creationId xmlns:a16="http://schemas.microsoft.com/office/drawing/2014/main" id="{79DE9FAB-6BBA-4CFE-B67D-77B47F01ECA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29952" y="4524379"/>
            <a:ext cx="1980001" cy="1363916"/>
            <a:chOff x="4879602" y="3781429"/>
            <a:chExt cx="1980001" cy="1363916"/>
          </a:xfrm>
        </p:grpSpPr>
        <p:sp>
          <p:nvSpPr>
            <p:cNvPr id="17" name="Freeform: Shape 16">
              <a:extLst>
                <a:ext uri="{FF2B5EF4-FFF2-40B4-BE49-F238E27FC236}">
                  <a16:creationId xmlns:a16="http://schemas.microsoft.com/office/drawing/2014/main" id="{79FAC916-D9BB-4794-81B4-7C47C67E850D}"/>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8900000" flipV="1">
              <a:off x="5005634" y="4191206"/>
              <a:ext cx="1853969" cy="926985"/>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254000" dist="50800" dir="16200000">
                <a:schemeClr val="accent1">
                  <a:lumMod val="40000"/>
                  <a:lumOff val="6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B5CA2231-7A65-4D16-8400-A210CC41DB73}"/>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8900000" flipV="1">
              <a:off x="4957101" y="4052255"/>
              <a:ext cx="1853969" cy="1093090"/>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40000"/>
              </a:schemeClr>
            </a:solidFill>
            <a:ln>
              <a:noFill/>
            </a:ln>
            <a:effectLst>
              <a:softEdge rad="190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19" name="Oval 18">
              <a:extLst>
                <a:ext uri="{FF2B5EF4-FFF2-40B4-BE49-F238E27FC236}">
                  <a16:creationId xmlns:a16="http://schemas.microsoft.com/office/drawing/2014/main" id="{4B089C8C-B82B-4704-88E2-E857A5E21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flipV="1">
              <a:off x="6040374" y="3601683"/>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0" name="Oval 19">
              <a:extLst>
                <a:ext uri="{FF2B5EF4-FFF2-40B4-BE49-F238E27FC236}">
                  <a16:creationId xmlns:a16="http://schemas.microsoft.com/office/drawing/2014/main" id="{434B90C8-5B4D-456E-AD99-80EF748FDD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flipV="1">
              <a:off x="5059348" y="4582709"/>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useBgFill="1">
        <p:nvSpPr>
          <p:cNvPr id="22" name="Rectangle 21">
            <a:extLst>
              <a:ext uri="{FF2B5EF4-FFF2-40B4-BE49-F238E27FC236}">
                <a16:creationId xmlns:a16="http://schemas.microsoft.com/office/drawing/2014/main" id="{1DB043B4-68C6-45B9-82AC-A5800EADB8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D33EA9B-B38D-DD5E-A616-1FF312909168}"/>
              </a:ext>
            </a:extLst>
          </p:cNvPr>
          <p:cNvSpPr>
            <a:spLocks noGrp="1"/>
          </p:cNvSpPr>
          <p:nvPr>
            <p:ph type="title"/>
          </p:nvPr>
        </p:nvSpPr>
        <p:spPr>
          <a:xfrm>
            <a:off x="473181" y="1608539"/>
            <a:ext cx="8915510" cy="45719"/>
          </a:xfrm>
        </p:spPr>
        <p:txBody>
          <a:bodyPr vert="horz" wrap="square" lIns="0" tIns="0" rIns="0" bIns="0" rtlCol="0" anchor="b" anchorCtr="0">
            <a:normAutofit fontScale="90000"/>
          </a:bodyPr>
          <a:lstStyle/>
          <a:p>
            <a:r>
              <a:rPr lang="en-US" sz="5900" dirty="0"/>
              <a:t>The importance of building relationships.</a:t>
            </a:r>
          </a:p>
        </p:txBody>
      </p:sp>
      <p:pic>
        <p:nvPicPr>
          <p:cNvPr id="7" name="Graphic 6" descr="Connections">
            <a:extLst>
              <a:ext uri="{FF2B5EF4-FFF2-40B4-BE49-F238E27FC236}">
                <a16:creationId xmlns:a16="http://schemas.microsoft.com/office/drawing/2014/main" id="{1F62ADFB-FED5-82BD-DC77-58F3901ABD23}"/>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156863" y="3592583"/>
            <a:ext cx="3379639" cy="3379639"/>
          </a:xfrm>
          <a:custGeom>
            <a:avLst/>
            <a:gdLst/>
            <a:ahLst/>
            <a:cxnLst/>
            <a:rect l="l" t="t" r="r" b="b"/>
            <a:pathLst>
              <a:path w="5102225" h="5761037">
                <a:moveTo>
                  <a:pt x="0" y="0"/>
                </a:moveTo>
                <a:lnTo>
                  <a:pt x="5102225" y="0"/>
                </a:lnTo>
                <a:lnTo>
                  <a:pt x="5102225" y="5761037"/>
                </a:lnTo>
                <a:lnTo>
                  <a:pt x="0" y="5761037"/>
                </a:lnTo>
                <a:close/>
              </a:path>
            </a:pathLst>
          </a:custGeom>
        </p:spPr>
      </p:pic>
      <p:sp>
        <p:nvSpPr>
          <p:cNvPr id="4" name="TextBox 3">
            <a:extLst>
              <a:ext uri="{FF2B5EF4-FFF2-40B4-BE49-F238E27FC236}">
                <a16:creationId xmlns:a16="http://schemas.microsoft.com/office/drawing/2014/main" id="{DF17D41E-F6FC-FC4B-7FA8-B08148E4A025}"/>
              </a:ext>
            </a:extLst>
          </p:cNvPr>
          <p:cNvSpPr txBox="1"/>
          <p:nvPr/>
        </p:nvSpPr>
        <p:spPr>
          <a:xfrm>
            <a:off x="324088" y="1788878"/>
            <a:ext cx="9851270" cy="369332"/>
          </a:xfrm>
          <a:prstGeom prst="rect">
            <a:avLst/>
          </a:prstGeom>
          <a:noFill/>
        </p:spPr>
        <p:txBody>
          <a:bodyPr wrap="square" rtlCol="0">
            <a:spAutoFit/>
          </a:bodyPr>
          <a:lstStyle/>
          <a:p>
            <a:r>
              <a:rPr lang="en-US" dirty="0"/>
              <a:t>We tend to under-look the significance of having important relationships in work settings. </a:t>
            </a:r>
          </a:p>
        </p:txBody>
      </p:sp>
      <p:graphicFrame>
        <p:nvGraphicFramePr>
          <p:cNvPr id="26" name="TextBox 4">
            <a:extLst>
              <a:ext uri="{FF2B5EF4-FFF2-40B4-BE49-F238E27FC236}">
                <a16:creationId xmlns:a16="http://schemas.microsoft.com/office/drawing/2014/main" id="{33C4E985-F6E0-06F7-2EB6-A58A83BE6704}"/>
              </a:ext>
            </a:extLst>
          </p:cNvPr>
          <p:cNvGraphicFramePr/>
          <p:nvPr/>
        </p:nvGraphicFramePr>
        <p:xfrm>
          <a:off x="324088" y="2386654"/>
          <a:ext cx="9415335" cy="258532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49669047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1A9C82-2F21-CD98-9DE6-18738F6DA6D0}"/>
              </a:ext>
            </a:extLst>
          </p:cNvPr>
          <p:cNvSpPr>
            <a:spLocks noGrp="1"/>
          </p:cNvSpPr>
          <p:nvPr>
            <p:ph type="title"/>
          </p:nvPr>
        </p:nvSpPr>
        <p:spPr/>
        <p:txBody>
          <a:bodyPr/>
          <a:lstStyle/>
          <a:p>
            <a:r>
              <a:rPr lang="en-US" dirty="0"/>
              <a:t>The importance of Collaboration</a:t>
            </a:r>
          </a:p>
        </p:txBody>
      </p:sp>
      <p:graphicFrame>
        <p:nvGraphicFramePr>
          <p:cNvPr id="6" name="Content Placeholder 2">
            <a:extLst>
              <a:ext uri="{FF2B5EF4-FFF2-40B4-BE49-F238E27FC236}">
                <a16:creationId xmlns:a16="http://schemas.microsoft.com/office/drawing/2014/main" id="{93D07F3E-1040-869F-EC09-B24665FC44A2}"/>
              </a:ext>
            </a:extLst>
          </p:cNvPr>
          <p:cNvGraphicFramePr>
            <a:graphicFrameLocks noGrp="1"/>
          </p:cNvGraphicFramePr>
          <p:nvPr>
            <p:ph idx="1"/>
          </p:nvPr>
        </p:nvGraphicFramePr>
        <p:xfrm>
          <a:off x="162017" y="2485339"/>
          <a:ext cx="11867966" cy="261828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TextBox 3">
            <a:extLst>
              <a:ext uri="{FF2B5EF4-FFF2-40B4-BE49-F238E27FC236}">
                <a16:creationId xmlns:a16="http://schemas.microsoft.com/office/drawing/2014/main" id="{451F2771-A7A6-6998-9846-7297DB5ADF89}"/>
              </a:ext>
            </a:extLst>
          </p:cNvPr>
          <p:cNvSpPr txBox="1"/>
          <p:nvPr/>
        </p:nvSpPr>
        <p:spPr>
          <a:xfrm>
            <a:off x="263782" y="1419610"/>
            <a:ext cx="9284255" cy="923330"/>
          </a:xfrm>
          <a:prstGeom prst="rect">
            <a:avLst/>
          </a:prstGeom>
          <a:noFill/>
        </p:spPr>
        <p:txBody>
          <a:bodyPr wrap="square" rtlCol="0">
            <a:spAutoFit/>
          </a:bodyPr>
          <a:lstStyle/>
          <a:p>
            <a:r>
              <a:rPr lang="en-US" dirty="0"/>
              <a:t>Team collaboration is when a group of people work together to achieve a common goal. Team collaboration requires effective teamwork, shared responsibilities are key components that foster an efficient team (Johnson &amp; Johnson,2014).</a:t>
            </a:r>
          </a:p>
        </p:txBody>
      </p:sp>
    </p:spTree>
    <p:extLst>
      <p:ext uri="{BB962C8B-B14F-4D97-AF65-F5344CB8AC3E}">
        <p14:creationId xmlns:p14="http://schemas.microsoft.com/office/powerpoint/2010/main" val="337918188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2E1D0-A1EF-5062-5090-127A64A7B333}"/>
              </a:ext>
            </a:extLst>
          </p:cNvPr>
          <p:cNvSpPr>
            <a:spLocks noGrp="1"/>
          </p:cNvSpPr>
          <p:nvPr>
            <p:ph type="title"/>
          </p:nvPr>
        </p:nvSpPr>
        <p:spPr/>
        <p:txBody>
          <a:bodyPr/>
          <a:lstStyle/>
          <a:p>
            <a:r>
              <a:rPr lang="en-US" dirty="0"/>
              <a:t>Understanding &amp; Managing conflict</a:t>
            </a:r>
          </a:p>
        </p:txBody>
      </p:sp>
      <p:sp>
        <p:nvSpPr>
          <p:cNvPr id="3" name="Content Placeholder 2">
            <a:extLst>
              <a:ext uri="{FF2B5EF4-FFF2-40B4-BE49-F238E27FC236}">
                <a16:creationId xmlns:a16="http://schemas.microsoft.com/office/drawing/2014/main" id="{8E4D18AC-7583-91E7-6A07-FA00FCEEA17F}"/>
              </a:ext>
            </a:extLst>
          </p:cNvPr>
          <p:cNvSpPr>
            <a:spLocks noGrp="1"/>
          </p:cNvSpPr>
          <p:nvPr>
            <p:ph idx="1"/>
          </p:nvPr>
        </p:nvSpPr>
        <p:spPr>
          <a:xfrm>
            <a:off x="410993" y="1383770"/>
            <a:ext cx="11781007" cy="1332000"/>
          </a:xfrm>
        </p:spPr>
        <p:txBody>
          <a:bodyPr/>
          <a:lstStyle/>
          <a:p>
            <a:pPr marL="0" indent="0">
              <a:buNone/>
            </a:pPr>
            <a:r>
              <a:rPr lang="en-US" dirty="0"/>
              <a:t>Conflict in team settings are bound to happen when people have different ideas and perspectives work together. The ability to understand one another is what avoids conflict in team settings.</a:t>
            </a:r>
          </a:p>
        </p:txBody>
      </p:sp>
      <p:graphicFrame>
        <p:nvGraphicFramePr>
          <p:cNvPr id="8" name="TextBox 5">
            <a:extLst>
              <a:ext uri="{FF2B5EF4-FFF2-40B4-BE49-F238E27FC236}">
                <a16:creationId xmlns:a16="http://schemas.microsoft.com/office/drawing/2014/main" id="{1444000F-4FE0-3F0A-01BC-EC0E13F43DCE}"/>
              </a:ext>
            </a:extLst>
          </p:cNvPr>
          <p:cNvGraphicFramePr/>
          <p:nvPr/>
        </p:nvGraphicFramePr>
        <p:xfrm>
          <a:off x="706582" y="2715770"/>
          <a:ext cx="10099963" cy="175432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70517707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A5931BE0-4B93-4D6C-878E-ACC59D6B45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3A11DC6-353C-EA51-8F29-7A8011C6EA01}"/>
              </a:ext>
            </a:extLst>
          </p:cNvPr>
          <p:cNvSpPr>
            <a:spLocks noGrp="1"/>
          </p:cNvSpPr>
          <p:nvPr>
            <p:ph type="title"/>
          </p:nvPr>
        </p:nvSpPr>
        <p:spPr>
          <a:xfrm>
            <a:off x="550862" y="580363"/>
            <a:ext cx="5437188" cy="1333055"/>
          </a:xfrm>
        </p:spPr>
        <p:txBody>
          <a:bodyPr wrap="square" anchor="t">
            <a:normAutofit/>
          </a:bodyPr>
          <a:lstStyle/>
          <a:p>
            <a:r>
              <a:rPr lang="en-US" dirty="0"/>
              <a:t>Conclusion </a:t>
            </a:r>
          </a:p>
        </p:txBody>
      </p:sp>
      <p:grpSp>
        <p:nvGrpSpPr>
          <p:cNvPr id="17" name="Group 16">
            <a:extLst>
              <a:ext uri="{FF2B5EF4-FFF2-40B4-BE49-F238E27FC236}">
                <a16:creationId xmlns:a16="http://schemas.microsoft.com/office/drawing/2014/main" id="{D0342557-9691-41B1-9FFF-027845ED041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40971" y="1982786"/>
            <a:ext cx="734257" cy="760506"/>
            <a:chOff x="5243759" y="1363788"/>
            <a:chExt cx="734257" cy="760506"/>
          </a:xfrm>
        </p:grpSpPr>
        <p:sp>
          <p:nvSpPr>
            <p:cNvPr id="18" name="Freeform 5">
              <a:extLst>
                <a:ext uri="{FF2B5EF4-FFF2-40B4-BE49-F238E27FC236}">
                  <a16:creationId xmlns:a16="http://schemas.microsoft.com/office/drawing/2014/main" id="{086D6FFF-B330-42B3-9F1F-607CECF8D90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800000">
              <a:off x="5356930" y="1363788"/>
              <a:ext cx="621086" cy="364601"/>
            </a:xfrm>
            <a:custGeom>
              <a:avLst/>
              <a:gdLst>
                <a:gd name="T0" fmla="*/ 266 w 540"/>
                <a:gd name="T1" fmla="*/ 0 h 317"/>
                <a:gd name="T2" fmla="*/ 0 w 540"/>
                <a:gd name="T3" fmla="*/ 158 h 317"/>
                <a:gd name="T4" fmla="*/ 266 w 540"/>
                <a:gd name="T5" fmla="*/ 317 h 317"/>
                <a:gd name="T6" fmla="*/ 540 w 540"/>
                <a:gd name="T7" fmla="*/ 158 h 317"/>
                <a:gd name="T8" fmla="*/ 266 w 540"/>
                <a:gd name="T9" fmla="*/ 0 h 317"/>
              </a:gdLst>
              <a:ahLst/>
              <a:cxnLst>
                <a:cxn ang="0">
                  <a:pos x="T0" y="T1"/>
                </a:cxn>
                <a:cxn ang="0">
                  <a:pos x="T2" y="T3"/>
                </a:cxn>
                <a:cxn ang="0">
                  <a:pos x="T4" y="T5"/>
                </a:cxn>
                <a:cxn ang="0">
                  <a:pos x="T6" y="T7"/>
                </a:cxn>
                <a:cxn ang="0">
                  <a:pos x="T8" y="T9"/>
                </a:cxn>
              </a:cxnLst>
              <a:rect l="0" t="0" r="r" b="b"/>
              <a:pathLst>
                <a:path w="540" h="317">
                  <a:moveTo>
                    <a:pt x="266" y="0"/>
                  </a:moveTo>
                  <a:lnTo>
                    <a:pt x="0" y="158"/>
                  </a:lnTo>
                  <a:lnTo>
                    <a:pt x="266" y="317"/>
                  </a:lnTo>
                  <a:lnTo>
                    <a:pt x="540" y="158"/>
                  </a:lnTo>
                  <a:lnTo>
                    <a:pt x="266" y="0"/>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0" scaled="0"/>
              <a:tileRect/>
            </a:gradFill>
            <a:ln>
              <a:noFill/>
            </a:ln>
            <a:effectLst>
              <a:innerShdw blurRad="254000">
                <a:schemeClr val="bg2">
                  <a:lumMod val="90000"/>
                  <a:lumOff val="1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9" name="Freeform 6">
              <a:extLst>
                <a:ext uri="{FF2B5EF4-FFF2-40B4-BE49-F238E27FC236}">
                  <a16:creationId xmlns:a16="http://schemas.microsoft.com/office/drawing/2014/main" id="{8D054D43-E740-4CA9-8197-85FBE2ECCE3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800000">
              <a:off x="5243759" y="1430747"/>
              <a:ext cx="305942" cy="538275"/>
            </a:xfrm>
            <a:custGeom>
              <a:avLst/>
              <a:gdLst>
                <a:gd name="T0" fmla="*/ 266 w 266"/>
                <a:gd name="T1" fmla="*/ 468 h 468"/>
                <a:gd name="T2" fmla="*/ 0 w 266"/>
                <a:gd name="T3" fmla="*/ 310 h 468"/>
                <a:gd name="T4" fmla="*/ 0 w 266"/>
                <a:gd name="T5" fmla="*/ 310 h 468"/>
                <a:gd name="T6" fmla="*/ 0 w 266"/>
                <a:gd name="T7" fmla="*/ 0 h 468"/>
                <a:gd name="T8" fmla="*/ 0 w 266"/>
                <a:gd name="T9" fmla="*/ 0 h 468"/>
                <a:gd name="T10" fmla="*/ 266 w 266"/>
                <a:gd name="T11" fmla="*/ 159 h 468"/>
                <a:gd name="T12" fmla="*/ 266 w 266"/>
                <a:gd name="T13" fmla="*/ 468 h 468"/>
              </a:gdLst>
              <a:ahLst/>
              <a:cxnLst>
                <a:cxn ang="0">
                  <a:pos x="T0" y="T1"/>
                </a:cxn>
                <a:cxn ang="0">
                  <a:pos x="T2" y="T3"/>
                </a:cxn>
                <a:cxn ang="0">
                  <a:pos x="T4" y="T5"/>
                </a:cxn>
                <a:cxn ang="0">
                  <a:pos x="T6" y="T7"/>
                </a:cxn>
                <a:cxn ang="0">
                  <a:pos x="T8" y="T9"/>
                </a:cxn>
                <a:cxn ang="0">
                  <a:pos x="T10" y="T11"/>
                </a:cxn>
                <a:cxn ang="0">
                  <a:pos x="T12" y="T13"/>
                </a:cxn>
              </a:cxnLst>
              <a:rect l="0" t="0" r="r" b="b"/>
              <a:pathLst>
                <a:path w="266" h="468">
                  <a:moveTo>
                    <a:pt x="266" y="468"/>
                  </a:moveTo>
                  <a:lnTo>
                    <a:pt x="0" y="310"/>
                  </a:lnTo>
                  <a:lnTo>
                    <a:pt x="0" y="310"/>
                  </a:lnTo>
                  <a:lnTo>
                    <a:pt x="0" y="0"/>
                  </a:lnTo>
                  <a:lnTo>
                    <a:pt x="0" y="0"/>
                  </a:lnTo>
                  <a:lnTo>
                    <a:pt x="266" y="159"/>
                  </a:lnTo>
                  <a:lnTo>
                    <a:pt x="266" y="468"/>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19800000" scaled="0"/>
              <a:tileRect/>
            </a:gradFill>
            <a:ln>
              <a:noFill/>
            </a:ln>
            <a:effectLst>
              <a:innerShdw blurRad="254000">
                <a:schemeClr val="bg2">
                  <a:lumMod val="90000"/>
                  <a:lumOff val="1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0" name="Freeform 8">
              <a:extLst>
                <a:ext uri="{FF2B5EF4-FFF2-40B4-BE49-F238E27FC236}">
                  <a16:creationId xmlns:a16="http://schemas.microsoft.com/office/drawing/2014/main" id="{CB5EB56C-B805-41B2-88BA-B198E68E692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800000">
              <a:off x="5508097" y="1586019"/>
              <a:ext cx="315144" cy="538275"/>
            </a:xfrm>
            <a:custGeom>
              <a:avLst/>
              <a:gdLst>
                <a:gd name="T0" fmla="*/ 274 w 274"/>
                <a:gd name="T1" fmla="*/ 0 h 468"/>
                <a:gd name="T2" fmla="*/ 274 w 274"/>
                <a:gd name="T3" fmla="*/ 310 h 468"/>
                <a:gd name="T4" fmla="*/ 274 w 274"/>
                <a:gd name="T5" fmla="*/ 310 h 468"/>
                <a:gd name="T6" fmla="*/ 0 w 274"/>
                <a:gd name="T7" fmla="*/ 468 h 468"/>
                <a:gd name="T8" fmla="*/ 0 w 274"/>
                <a:gd name="T9" fmla="*/ 159 h 468"/>
                <a:gd name="T10" fmla="*/ 274 w 274"/>
                <a:gd name="T11" fmla="*/ 0 h 468"/>
                <a:gd name="T12" fmla="*/ 274 w 274"/>
                <a:gd name="T13" fmla="*/ 0 h 468"/>
              </a:gdLst>
              <a:ahLst/>
              <a:cxnLst>
                <a:cxn ang="0">
                  <a:pos x="T0" y="T1"/>
                </a:cxn>
                <a:cxn ang="0">
                  <a:pos x="T2" y="T3"/>
                </a:cxn>
                <a:cxn ang="0">
                  <a:pos x="T4" y="T5"/>
                </a:cxn>
                <a:cxn ang="0">
                  <a:pos x="T6" y="T7"/>
                </a:cxn>
                <a:cxn ang="0">
                  <a:pos x="T8" y="T9"/>
                </a:cxn>
                <a:cxn ang="0">
                  <a:pos x="T10" y="T11"/>
                </a:cxn>
                <a:cxn ang="0">
                  <a:pos x="T12" y="T13"/>
                </a:cxn>
              </a:cxnLst>
              <a:rect l="0" t="0" r="r" b="b"/>
              <a:pathLst>
                <a:path w="274" h="468">
                  <a:moveTo>
                    <a:pt x="274" y="0"/>
                  </a:moveTo>
                  <a:lnTo>
                    <a:pt x="274" y="310"/>
                  </a:lnTo>
                  <a:lnTo>
                    <a:pt x="274" y="310"/>
                  </a:lnTo>
                  <a:lnTo>
                    <a:pt x="0" y="468"/>
                  </a:lnTo>
                  <a:lnTo>
                    <a:pt x="0" y="159"/>
                  </a:lnTo>
                  <a:lnTo>
                    <a:pt x="274" y="0"/>
                  </a:lnTo>
                  <a:lnTo>
                    <a:pt x="274" y="0"/>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18000000" scaled="0"/>
              <a:tileRect/>
            </a:gradFill>
            <a:ln>
              <a:noFill/>
            </a:ln>
            <a:effectLst>
              <a:innerShdw blurRad="254000">
                <a:schemeClr val="accent1">
                  <a:lumMod val="60000"/>
                  <a:lumOff val="40000"/>
                  <a:alpha val="6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pic>
        <p:nvPicPr>
          <p:cNvPr id="7" name="Graphic 6" descr="Handshake">
            <a:extLst>
              <a:ext uri="{FF2B5EF4-FFF2-40B4-BE49-F238E27FC236}">
                <a16:creationId xmlns:a16="http://schemas.microsoft.com/office/drawing/2014/main" id="{FA9B5B05-EDD9-E0A8-41B7-05FD0172223C}"/>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547813" y="2530474"/>
            <a:ext cx="3779838" cy="3779838"/>
          </a:xfrm>
          <a:custGeom>
            <a:avLst/>
            <a:gdLst/>
            <a:ahLst/>
            <a:cxnLst/>
            <a:rect l="l" t="t" r="r" b="b"/>
            <a:pathLst>
              <a:path w="5773738" h="3779838">
                <a:moveTo>
                  <a:pt x="0" y="0"/>
                </a:moveTo>
                <a:lnTo>
                  <a:pt x="5773738" y="0"/>
                </a:lnTo>
                <a:lnTo>
                  <a:pt x="5773738" y="3779838"/>
                </a:lnTo>
                <a:lnTo>
                  <a:pt x="0" y="3779838"/>
                </a:lnTo>
                <a:close/>
              </a:path>
            </a:pathLst>
          </a:custGeom>
        </p:spPr>
      </p:pic>
      <p:sp>
        <p:nvSpPr>
          <p:cNvPr id="3" name="Content Placeholder 2">
            <a:extLst>
              <a:ext uri="{FF2B5EF4-FFF2-40B4-BE49-F238E27FC236}">
                <a16:creationId xmlns:a16="http://schemas.microsoft.com/office/drawing/2014/main" id="{E98AD06C-8070-AF4B-1974-7DC4CC46ACC9}"/>
              </a:ext>
            </a:extLst>
          </p:cNvPr>
          <p:cNvSpPr>
            <a:spLocks noGrp="1"/>
          </p:cNvSpPr>
          <p:nvPr>
            <p:ph idx="1"/>
          </p:nvPr>
        </p:nvSpPr>
        <p:spPr>
          <a:xfrm>
            <a:off x="7140575" y="1520825"/>
            <a:ext cx="4500562" cy="4572000"/>
          </a:xfrm>
        </p:spPr>
        <p:txBody>
          <a:bodyPr anchor="t">
            <a:normAutofit/>
          </a:bodyPr>
          <a:lstStyle/>
          <a:p>
            <a:pPr marL="0" indent="0">
              <a:buNone/>
            </a:pPr>
            <a:r>
              <a:rPr lang="en-US"/>
              <a:t>In conclusion, effective teamwork requires an understanding of key principles for them to be able to function. An effective team requires a lot of communication, compromising and learning to </a:t>
            </a:r>
            <a:r>
              <a:rPr lang="en-US" err="1"/>
              <a:t>empathise</a:t>
            </a:r>
            <a:r>
              <a:rPr lang="en-US"/>
              <a:t> and build trust with your  group</a:t>
            </a:r>
          </a:p>
        </p:txBody>
      </p:sp>
    </p:spTree>
    <p:extLst>
      <p:ext uri="{BB962C8B-B14F-4D97-AF65-F5344CB8AC3E}">
        <p14:creationId xmlns:p14="http://schemas.microsoft.com/office/powerpoint/2010/main" val="390393538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82184FF4-7029-4ED7-813A-192E606087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612445" y="481888"/>
            <a:ext cx="1080000" cy="1262947"/>
          </a:xfrm>
          <a:custGeom>
            <a:avLst/>
            <a:gdLst/>
            <a:ahLst/>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2" name="Oval 11">
            <a:extLst>
              <a:ext uri="{FF2B5EF4-FFF2-40B4-BE49-F238E27FC236}">
                <a16:creationId xmlns:a16="http://schemas.microsoft.com/office/drawing/2014/main" id="{AAA7AB09-557C-41AD-9113-FF9F68FA10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8100000">
            <a:off x="626845" y="828962"/>
            <a:ext cx="540000" cy="108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4" name="Oval 13">
            <a:extLst>
              <a:ext uri="{FF2B5EF4-FFF2-40B4-BE49-F238E27FC236}">
                <a16:creationId xmlns:a16="http://schemas.microsoft.com/office/drawing/2014/main" id="{EF99ECAA-1F11-4937-BBA6-51935AB44C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00802" y="2472855"/>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16" name="Group 15">
            <a:extLst>
              <a:ext uri="{FF2B5EF4-FFF2-40B4-BE49-F238E27FC236}">
                <a16:creationId xmlns:a16="http://schemas.microsoft.com/office/drawing/2014/main" id="{79DE9FAB-6BBA-4CFE-B67D-77B47F01ECA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29952" y="4524379"/>
            <a:ext cx="1980001" cy="1363916"/>
            <a:chOff x="4879602" y="3781429"/>
            <a:chExt cx="1980001" cy="1363916"/>
          </a:xfrm>
        </p:grpSpPr>
        <p:sp>
          <p:nvSpPr>
            <p:cNvPr id="17" name="Freeform: Shape 16">
              <a:extLst>
                <a:ext uri="{FF2B5EF4-FFF2-40B4-BE49-F238E27FC236}">
                  <a16:creationId xmlns:a16="http://schemas.microsoft.com/office/drawing/2014/main" id="{79FAC916-D9BB-4794-81B4-7C47C67E850D}"/>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8900000" flipV="1">
              <a:off x="5005634" y="4191206"/>
              <a:ext cx="1853969" cy="926985"/>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254000" dist="50800" dir="16200000">
                <a:schemeClr val="accent1">
                  <a:lumMod val="40000"/>
                  <a:lumOff val="6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B5CA2231-7A65-4D16-8400-A210CC41DB73}"/>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8900000" flipV="1">
              <a:off x="4957101" y="4052255"/>
              <a:ext cx="1853969" cy="1093090"/>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40000"/>
              </a:schemeClr>
            </a:solidFill>
            <a:ln>
              <a:noFill/>
            </a:ln>
            <a:effectLst>
              <a:softEdge rad="190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19" name="Oval 18">
              <a:extLst>
                <a:ext uri="{FF2B5EF4-FFF2-40B4-BE49-F238E27FC236}">
                  <a16:creationId xmlns:a16="http://schemas.microsoft.com/office/drawing/2014/main" id="{4B089C8C-B82B-4704-88E2-E857A5E21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flipV="1">
              <a:off x="6040374" y="3601683"/>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0" name="Oval 19">
              <a:extLst>
                <a:ext uri="{FF2B5EF4-FFF2-40B4-BE49-F238E27FC236}">
                  <a16:creationId xmlns:a16="http://schemas.microsoft.com/office/drawing/2014/main" id="{434B90C8-5B4D-456E-AD99-80EF748FDD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flipV="1">
              <a:off x="5059348" y="4582709"/>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useBgFill="1">
        <p:nvSpPr>
          <p:cNvPr id="22" name="Rectangle 21">
            <a:extLst>
              <a:ext uri="{FF2B5EF4-FFF2-40B4-BE49-F238E27FC236}">
                <a16:creationId xmlns:a16="http://schemas.microsoft.com/office/drawing/2014/main" id="{1DB043B4-68C6-45B9-82AC-A5800EADB8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CB467E7-B198-96A4-7E0C-CFDBF916BB4D}"/>
              </a:ext>
            </a:extLst>
          </p:cNvPr>
          <p:cNvSpPr>
            <a:spLocks noGrp="1"/>
          </p:cNvSpPr>
          <p:nvPr>
            <p:ph type="title"/>
          </p:nvPr>
        </p:nvSpPr>
        <p:spPr>
          <a:xfrm>
            <a:off x="550864" y="549275"/>
            <a:ext cx="6373812" cy="984885"/>
          </a:xfrm>
        </p:spPr>
        <p:txBody>
          <a:bodyPr vert="horz" wrap="square" lIns="0" tIns="0" rIns="0" bIns="0" rtlCol="0" anchor="ctr" anchorCtr="0">
            <a:normAutofit/>
          </a:bodyPr>
          <a:lstStyle/>
          <a:p>
            <a:r>
              <a:rPr lang="en-US" dirty="0"/>
              <a:t>references</a:t>
            </a:r>
          </a:p>
        </p:txBody>
      </p:sp>
      <p:sp>
        <p:nvSpPr>
          <p:cNvPr id="24" name="Rectangle 23">
            <a:extLst>
              <a:ext uri="{FF2B5EF4-FFF2-40B4-BE49-F238E27FC236}">
                <a16:creationId xmlns:a16="http://schemas.microsoft.com/office/drawing/2014/main" id="{31ACE9CC-FA52-49A8-A8CB-4C6772C481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83434"/>
            <a:ext cx="12192000" cy="4774566"/>
          </a:xfrm>
          <a:prstGeom prst="rect">
            <a:avLst/>
          </a:prstGeom>
          <a:solidFill>
            <a:schemeClr val="bg2">
              <a:lumMod val="50000"/>
              <a:lumOff val="50000"/>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Graphic 6" descr="Books">
            <a:extLst>
              <a:ext uri="{FF2B5EF4-FFF2-40B4-BE49-F238E27FC236}">
                <a16:creationId xmlns:a16="http://schemas.microsoft.com/office/drawing/2014/main" id="{81F6CD43-677D-7F06-7151-59A487E95F3E}"/>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966710" y="2774425"/>
            <a:ext cx="4225290" cy="4225290"/>
          </a:xfrm>
          <a:custGeom>
            <a:avLst/>
            <a:gdLst/>
            <a:ahLst/>
            <a:cxnLst/>
            <a:rect l="l" t="t" r="r" b="b"/>
            <a:pathLst>
              <a:path w="12192000" h="4225290">
                <a:moveTo>
                  <a:pt x="0" y="0"/>
                </a:moveTo>
                <a:lnTo>
                  <a:pt x="12192000" y="0"/>
                </a:lnTo>
                <a:lnTo>
                  <a:pt x="12192000" y="4225290"/>
                </a:lnTo>
                <a:lnTo>
                  <a:pt x="0" y="4225290"/>
                </a:lnTo>
                <a:close/>
              </a:path>
            </a:pathLst>
          </a:custGeom>
        </p:spPr>
      </p:pic>
      <p:sp>
        <p:nvSpPr>
          <p:cNvPr id="26" name="Rectangle 25">
            <a:extLst>
              <a:ext uri="{FF2B5EF4-FFF2-40B4-BE49-F238E27FC236}">
                <a16:creationId xmlns:a16="http://schemas.microsoft.com/office/drawing/2014/main" id="{28B56926-F216-4281-9196-1495BD3061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773729"/>
            <a:ext cx="12192000" cy="1084271"/>
          </a:xfrm>
          <a:prstGeom prst="rect">
            <a:avLst/>
          </a:prstGeom>
          <a:gradFill flip="none" rotWithShape="1">
            <a:gsLst>
              <a:gs pos="90000">
                <a:schemeClr val="bg2">
                  <a:alpha val="60000"/>
                </a:schemeClr>
              </a:gs>
              <a:gs pos="28000">
                <a:schemeClr val="bg2">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AE709D95-80DA-0B56-A938-194AD802B051}"/>
              </a:ext>
            </a:extLst>
          </p:cNvPr>
          <p:cNvSpPr txBox="1"/>
          <p:nvPr/>
        </p:nvSpPr>
        <p:spPr>
          <a:xfrm>
            <a:off x="275432" y="2083434"/>
            <a:ext cx="7415846" cy="3416320"/>
          </a:xfrm>
          <a:prstGeom prst="rect">
            <a:avLst/>
          </a:prstGeom>
          <a:noFill/>
        </p:spPr>
        <p:txBody>
          <a:bodyPr wrap="square" rtlCol="0">
            <a:spAutoFit/>
          </a:bodyPr>
          <a:lstStyle/>
          <a:p>
            <a:r>
              <a:rPr lang="en-GB" sz="800" dirty="0">
                <a:effectLst/>
                <a:latin typeface="Helvetica Neue" panose="02000503000000020004" pitchFamily="2" charset="0"/>
              </a:rPr>
              <a:t>Adair, J. (1986) </a:t>
            </a:r>
            <a:r>
              <a:rPr lang="en-GB" sz="800" i="1" dirty="0">
                <a:effectLst/>
                <a:latin typeface="Helvetica Neue" panose="02000503000000020004" pitchFamily="2" charset="0"/>
              </a:rPr>
              <a:t>Effective teambuilding: How to make a winning team.</a:t>
            </a:r>
            <a:r>
              <a:rPr lang="en-GB" sz="800" dirty="0">
                <a:effectLst/>
                <a:latin typeface="Helvetica Neue" panose="02000503000000020004" pitchFamily="2" charset="0"/>
              </a:rPr>
              <a:t> London: Pan Books.</a:t>
            </a:r>
          </a:p>
          <a:p>
            <a:br>
              <a:rPr lang="en-GB" sz="800" dirty="0">
                <a:effectLst/>
                <a:latin typeface="Helvetica Neue" panose="02000503000000020004" pitchFamily="2" charset="0"/>
              </a:rPr>
            </a:br>
            <a:endParaRPr lang="en-GB" sz="800" dirty="0">
              <a:effectLst/>
              <a:latin typeface="Helvetica Neue" panose="02000503000000020004" pitchFamily="2" charset="0"/>
            </a:endParaRPr>
          </a:p>
          <a:p>
            <a:r>
              <a:rPr lang="en-GB" sz="800" dirty="0">
                <a:effectLst/>
                <a:latin typeface="Helvetica Neue" panose="02000503000000020004" pitchFamily="2" charset="0"/>
              </a:rPr>
              <a:t>Belbin, R.M. (2010) </a:t>
            </a:r>
            <a:r>
              <a:rPr lang="en-GB" sz="800" i="1" dirty="0">
                <a:effectLst/>
                <a:latin typeface="Helvetica Neue" panose="02000503000000020004" pitchFamily="2" charset="0"/>
              </a:rPr>
              <a:t>Team roles at work.</a:t>
            </a:r>
            <a:r>
              <a:rPr lang="en-GB" sz="800" dirty="0">
                <a:effectLst/>
                <a:latin typeface="Helvetica Neue" panose="02000503000000020004" pitchFamily="2" charset="0"/>
              </a:rPr>
              <a:t> 2nd </a:t>
            </a:r>
            <a:r>
              <a:rPr lang="en-GB" sz="800" dirty="0" err="1">
                <a:effectLst/>
                <a:latin typeface="Helvetica Neue" panose="02000503000000020004" pitchFamily="2" charset="0"/>
              </a:rPr>
              <a:t>edn</a:t>
            </a:r>
            <a:r>
              <a:rPr lang="en-GB" sz="800" dirty="0">
                <a:effectLst/>
                <a:latin typeface="Helvetica Neue" panose="02000503000000020004" pitchFamily="2" charset="0"/>
              </a:rPr>
              <a:t>. Oxford: Butterworth-Heinemann.</a:t>
            </a:r>
          </a:p>
          <a:p>
            <a:br>
              <a:rPr lang="en-GB" sz="800" dirty="0">
                <a:effectLst/>
                <a:latin typeface="Helvetica Neue" panose="02000503000000020004" pitchFamily="2" charset="0"/>
              </a:rPr>
            </a:br>
            <a:endParaRPr lang="en-GB" sz="800" dirty="0">
              <a:effectLst/>
              <a:latin typeface="Helvetica Neue" panose="02000503000000020004" pitchFamily="2" charset="0"/>
            </a:endParaRPr>
          </a:p>
          <a:p>
            <a:r>
              <a:rPr lang="en-GB" sz="800" dirty="0">
                <a:effectLst/>
                <a:latin typeface="Helvetica Neue" panose="02000503000000020004" pitchFamily="2" charset="0"/>
              </a:rPr>
              <a:t>Dyer, J. (2013) </a:t>
            </a:r>
            <a:r>
              <a:rPr lang="en-GB" sz="800" i="1" dirty="0">
                <a:effectLst/>
                <a:latin typeface="Helvetica Neue" panose="02000503000000020004" pitchFamily="2" charset="0"/>
              </a:rPr>
              <a:t>Team building: Proven strategies for improving team performance.</a:t>
            </a:r>
            <a:r>
              <a:rPr lang="en-GB" sz="800" dirty="0">
                <a:effectLst/>
                <a:latin typeface="Helvetica Neue" panose="02000503000000020004" pitchFamily="2" charset="0"/>
              </a:rPr>
              <a:t> 5th </a:t>
            </a:r>
            <a:r>
              <a:rPr lang="en-GB" sz="800" dirty="0" err="1">
                <a:effectLst/>
                <a:latin typeface="Helvetica Neue" panose="02000503000000020004" pitchFamily="2" charset="0"/>
              </a:rPr>
              <a:t>edn</a:t>
            </a:r>
            <a:r>
              <a:rPr lang="en-GB" sz="800" dirty="0">
                <a:effectLst/>
                <a:latin typeface="Helvetica Neue" panose="02000503000000020004" pitchFamily="2" charset="0"/>
              </a:rPr>
              <a:t>. San Francisco: Jossey-Bass.</a:t>
            </a:r>
          </a:p>
          <a:p>
            <a:br>
              <a:rPr lang="en-GB" sz="800" dirty="0">
                <a:effectLst/>
                <a:latin typeface="Helvetica Neue" panose="02000503000000020004" pitchFamily="2" charset="0"/>
              </a:rPr>
            </a:br>
            <a:endParaRPr lang="en-GB" sz="800" dirty="0">
              <a:effectLst/>
              <a:latin typeface="Helvetica Neue" panose="02000503000000020004" pitchFamily="2" charset="0"/>
            </a:endParaRPr>
          </a:p>
          <a:p>
            <a:r>
              <a:rPr lang="en-GB" sz="800" dirty="0">
                <a:effectLst/>
                <a:latin typeface="Helvetica Neue" panose="02000503000000020004" pitchFamily="2" charset="0"/>
              </a:rPr>
              <a:t>Johnson, D.W. and Johnson, R.T. (2014) </a:t>
            </a:r>
            <a:r>
              <a:rPr lang="en-GB" sz="800" i="1" dirty="0">
                <a:effectLst/>
                <a:latin typeface="Helvetica Neue" panose="02000503000000020004" pitchFamily="2" charset="0"/>
              </a:rPr>
              <a:t>Cooperation and competition: Theory and research.</a:t>
            </a:r>
            <a:r>
              <a:rPr lang="en-GB" sz="800" dirty="0">
                <a:effectLst/>
                <a:latin typeface="Helvetica Neue" panose="02000503000000020004" pitchFamily="2" charset="0"/>
              </a:rPr>
              <a:t> 2nd </a:t>
            </a:r>
            <a:r>
              <a:rPr lang="en-GB" sz="800" dirty="0" err="1">
                <a:effectLst/>
                <a:latin typeface="Helvetica Neue" panose="02000503000000020004" pitchFamily="2" charset="0"/>
              </a:rPr>
              <a:t>edn</a:t>
            </a:r>
            <a:r>
              <a:rPr lang="en-GB" sz="800" dirty="0">
                <a:effectLst/>
                <a:latin typeface="Helvetica Neue" panose="02000503000000020004" pitchFamily="2" charset="0"/>
              </a:rPr>
              <a:t>. Edina, MN: Interaction Book Company.</a:t>
            </a:r>
          </a:p>
          <a:p>
            <a:br>
              <a:rPr lang="en-GB" sz="800" dirty="0">
                <a:effectLst/>
                <a:latin typeface="Helvetica Neue" panose="02000503000000020004" pitchFamily="2" charset="0"/>
              </a:rPr>
            </a:br>
            <a:endParaRPr lang="en-GB" sz="800" dirty="0">
              <a:effectLst/>
              <a:latin typeface="Helvetica Neue" panose="02000503000000020004" pitchFamily="2" charset="0"/>
            </a:endParaRPr>
          </a:p>
          <a:p>
            <a:r>
              <a:rPr lang="en-GB" sz="800" dirty="0">
                <a:effectLst/>
                <a:latin typeface="Helvetica Neue" panose="02000503000000020004" pitchFamily="2" charset="0"/>
              </a:rPr>
              <a:t>Leigh, A. and Maynard, M. (2019) </a:t>
            </a:r>
            <a:r>
              <a:rPr lang="en-GB" sz="800" i="1" dirty="0">
                <a:effectLst/>
                <a:latin typeface="Helvetica Neue" panose="02000503000000020004" pitchFamily="2" charset="0"/>
              </a:rPr>
              <a:t>Perfect team: All you need to get it right first time.</a:t>
            </a:r>
            <a:r>
              <a:rPr lang="en-GB" sz="800" dirty="0">
                <a:effectLst/>
                <a:latin typeface="Helvetica Neue" panose="02000503000000020004" pitchFamily="2" charset="0"/>
              </a:rPr>
              <a:t> London: Random House Business.</a:t>
            </a:r>
          </a:p>
          <a:p>
            <a:br>
              <a:rPr lang="en-GB" sz="800" dirty="0">
                <a:effectLst/>
                <a:latin typeface="Helvetica Neue" panose="02000503000000020004" pitchFamily="2" charset="0"/>
              </a:rPr>
            </a:br>
            <a:endParaRPr lang="en-GB" sz="800" dirty="0">
              <a:effectLst/>
              <a:latin typeface="Helvetica Neue" panose="02000503000000020004" pitchFamily="2" charset="0"/>
            </a:endParaRPr>
          </a:p>
          <a:p>
            <a:r>
              <a:rPr lang="en-GB" sz="800" dirty="0">
                <a:effectLst/>
                <a:latin typeface="Helvetica Neue" panose="02000503000000020004" pitchFamily="2" charset="0"/>
              </a:rPr>
              <a:t>Thomas, K.W. (1992) ‘Conflict and conflict management’, in </a:t>
            </a:r>
            <a:r>
              <a:rPr lang="en-GB" sz="800" dirty="0" err="1">
                <a:effectLst/>
                <a:latin typeface="Helvetica Neue" panose="02000503000000020004" pitchFamily="2" charset="0"/>
              </a:rPr>
              <a:t>Dunnette</a:t>
            </a:r>
            <a:r>
              <a:rPr lang="en-GB" sz="800" dirty="0">
                <a:effectLst/>
                <a:latin typeface="Helvetica Neue" panose="02000503000000020004" pitchFamily="2" charset="0"/>
              </a:rPr>
              <a:t>, M.D. and Hough, L.M. (eds.) </a:t>
            </a:r>
            <a:r>
              <a:rPr lang="en-GB" sz="800" i="1" dirty="0">
                <a:effectLst/>
                <a:latin typeface="Helvetica Neue" panose="02000503000000020004" pitchFamily="2" charset="0"/>
              </a:rPr>
              <a:t>Handbook of industrial and organizational psychology.</a:t>
            </a:r>
            <a:r>
              <a:rPr lang="en-GB" sz="800" dirty="0">
                <a:effectLst/>
                <a:latin typeface="Helvetica Neue" panose="02000503000000020004" pitchFamily="2" charset="0"/>
              </a:rPr>
              <a:t> 2nd </a:t>
            </a:r>
            <a:r>
              <a:rPr lang="en-GB" sz="800" dirty="0" err="1">
                <a:effectLst/>
                <a:latin typeface="Helvetica Neue" panose="02000503000000020004" pitchFamily="2" charset="0"/>
              </a:rPr>
              <a:t>edn</a:t>
            </a:r>
            <a:r>
              <a:rPr lang="en-GB" sz="800" dirty="0">
                <a:effectLst/>
                <a:latin typeface="Helvetica Neue" panose="02000503000000020004" pitchFamily="2" charset="0"/>
              </a:rPr>
              <a:t>. Palo Alto, CA: Consulting Psychologists Press, pp. 651–717.</a:t>
            </a:r>
          </a:p>
          <a:p>
            <a:br>
              <a:rPr lang="en-GB" sz="800" dirty="0">
                <a:effectLst/>
                <a:latin typeface="Helvetica Neue" panose="02000503000000020004" pitchFamily="2" charset="0"/>
              </a:rPr>
            </a:br>
            <a:endParaRPr lang="en-GB" sz="800" dirty="0">
              <a:effectLst/>
              <a:latin typeface="Helvetica Neue" panose="02000503000000020004" pitchFamily="2" charset="0"/>
            </a:endParaRPr>
          </a:p>
          <a:p>
            <a:r>
              <a:rPr lang="en-GB" sz="800" dirty="0">
                <a:effectLst/>
                <a:latin typeface="Helvetica Neue" panose="02000503000000020004" pitchFamily="2" charset="0"/>
              </a:rPr>
              <a:t>Tuckman, B.W. (1965) ‘Developmental sequence in small groups’, </a:t>
            </a:r>
            <a:r>
              <a:rPr lang="en-GB" sz="800" i="1" dirty="0">
                <a:effectLst/>
                <a:latin typeface="Helvetica Neue" panose="02000503000000020004" pitchFamily="2" charset="0"/>
              </a:rPr>
              <a:t>Psychological Bulletin</a:t>
            </a:r>
            <a:r>
              <a:rPr lang="en-GB" sz="800" dirty="0">
                <a:effectLst/>
                <a:latin typeface="Helvetica Neue" panose="02000503000000020004" pitchFamily="2" charset="0"/>
              </a:rPr>
              <a:t>, 63(6), pp. 384–399.</a:t>
            </a:r>
          </a:p>
          <a:p>
            <a:br>
              <a:rPr lang="en-GB" sz="800" dirty="0">
                <a:effectLst/>
                <a:latin typeface="Helvetica Neue" panose="02000503000000020004" pitchFamily="2" charset="0"/>
              </a:rPr>
            </a:br>
            <a:endParaRPr lang="en-GB" sz="800" dirty="0">
              <a:effectLst/>
              <a:latin typeface="Helvetica Neue" panose="02000503000000020004" pitchFamily="2" charset="0"/>
            </a:endParaRPr>
          </a:p>
          <a:p>
            <a:r>
              <a:rPr lang="en-GB" sz="800" dirty="0">
                <a:effectLst/>
                <a:latin typeface="Helvetica Neue" panose="02000503000000020004" pitchFamily="2" charset="0"/>
              </a:rPr>
              <a:t>Tuckman, B.W. and Jensen, M.A.C. (1977) ‘Stages of small-group development revisited’, </a:t>
            </a:r>
            <a:r>
              <a:rPr lang="en-GB" sz="800" i="1" dirty="0">
                <a:effectLst/>
                <a:latin typeface="Helvetica Neue" panose="02000503000000020004" pitchFamily="2" charset="0"/>
              </a:rPr>
              <a:t>Group &amp; Organization Studies</a:t>
            </a:r>
            <a:r>
              <a:rPr lang="en-GB" sz="800" dirty="0">
                <a:effectLst/>
                <a:latin typeface="Helvetica Neue" panose="02000503000000020004" pitchFamily="2" charset="0"/>
              </a:rPr>
              <a:t>, 2(4), pp. 419–427.</a:t>
            </a:r>
          </a:p>
          <a:p>
            <a:br>
              <a:rPr lang="en-GB" sz="800" dirty="0">
                <a:effectLst/>
                <a:latin typeface="Helvetica Neue" panose="02000503000000020004" pitchFamily="2" charset="0"/>
              </a:rPr>
            </a:br>
            <a:endParaRPr lang="en-GB" sz="800" dirty="0">
              <a:effectLst/>
              <a:latin typeface="Helvetica Neue" panose="02000503000000020004" pitchFamily="2" charset="0"/>
            </a:endParaRPr>
          </a:p>
          <a:p>
            <a:r>
              <a:rPr lang="en-GB" sz="800" dirty="0">
                <a:effectLst/>
                <a:latin typeface="Helvetica Neue" panose="02000503000000020004" pitchFamily="2" charset="0"/>
              </a:rPr>
              <a:t>West, M.A. (2012) </a:t>
            </a:r>
            <a:r>
              <a:rPr lang="en-GB" sz="800" i="1" dirty="0">
                <a:effectLst/>
                <a:latin typeface="Helvetica Neue" panose="02000503000000020004" pitchFamily="2" charset="0"/>
              </a:rPr>
              <a:t>Effective teamwork: Practical lessons from organizational research.</a:t>
            </a:r>
            <a:r>
              <a:rPr lang="en-GB" sz="800" dirty="0">
                <a:effectLst/>
                <a:latin typeface="Helvetica Neue" panose="02000503000000020004" pitchFamily="2" charset="0"/>
              </a:rPr>
              <a:t> 3rd </a:t>
            </a:r>
            <a:r>
              <a:rPr lang="en-GB" sz="800" dirty="0" err="1">
                <a:effectLst/>
                <a:latin typeface="Helvetica Neue" panose="02000503000000020004" pitchFamily="2" charset="0"/>
              </a:rPr>
              <a:t>edn</a:t>
            </a:r>
            <a:r>
              <a:rPr lang="en-GB" sz="800" dirty="0">
                <a:effectLst/>
                <a:latin typeface="Helvetica Neue" panose="02000503000000020004" pitchFamily="2" charset="0"/>
              </a:rPr>
              <a:t>. Oxford: Wiley-Blackwell.</a:t>
            </a:r>
          </a:p>
          <a:p>
            <a:endParaRPr lang="en-US" sz="800" dirty="0"/>
          </a:p>
        </p:txBody>
      </p:sp>
    </p:spTree>
    <p:extLst>
      <p:ext uri="{BB962C8B-B14F-4D97-AF65-F5344CB8AC3E}">
        <p14:creationId xmlns:p14="http://schemas.microsoft.com/office/powerpoint/2010/main" val="137540492"/>
      </p:ext>
    </p:extLst>
  </p:cSld>
  <p:clrMapOvr>
    <a:masterClrMapping/>
  </p:clrMapOvr>
</p:sld>
</file>

<file path=ppt/theme/theme1.xml><?xml version="1.0" encoding="utf-8"?>
<a:theme xmlns:a="http://schemas.openxmlformats.org/drawingml/2006/main" name="3DFloatVTI">
  <a:themeElements>
    <a:clrScheme name="AnalogousFromRegularSeedRightStep">
      <a:dk1>
        <a:srgbClr val="000000"/>
      </a:dk1>
      <a:lt1>
        <a:srgbClr val="FFFFFF"/>
      </a:lt1>
      <a:dk2>
        <a:srgbClr val="412724"/>
      </a:dk2>
      <a:lt2>
        <a:srgbClr val="E2E8E4"/>
      </a:lt2>
      <a:accent1>
        <a:srgbClr val="D739AE"/>
      </a:accent1>
      <a:accent2>
        <a:srgbClr val="C5275A"/>
      </a:accent2>
      <a:accent3>
        <a:srgbClr val="D74839"/>
      </a:accent3>
      <a:accent4>
        <a:srgbClr val="C57827"/>
      </a:accent4>
      <a:accent5>
        <a:srgbClr val="B0A72F"/>
      </a:accent5>
      <a:accent6>
        <a:srgbClr val="81B223"/>
      </a:accent6>
      <a:hlink>
        <a:srgbClr val="31944B"/>
      </a:hlink>
      <a:folHlink>
        <a:srgbClr val="7F7F7F"/>
      </a:folHlink>
    </a:clrScheme>
    <a:fontScheme name="Float">
      <a:majorFont>
        <a:latin typeface="Avenir Next LT Pro"/>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3DFloatVTI" id="{F59BA300-ED19-4B39-9AE3-7882B1DE8B78}" vid="{0FEC63E3-719F-4F50-9F1E-5B8BAF39109A}"/>
    </a:ext>
  </a:extLst>
</a:theme>
</file>

<file path=docProps/app.xml><?xml version="1.0" encoding="utf-8"?>
<Properties xmlns="http://schemas.openxmlformats.org/officeDocument/2006/extended-properties" xmlns:vt="http://schemas.openxmlformats.org/officeDocument/2006/docPropsVTypes">
  <TotalTime>759</TotalTime>
  <Words>1068</Words>
  <Application>Microsoft Macintosh PowerPoint</Application>
  <PresentationFormat>Widescreen</PresentationFormat>
  <Paragraphs>85</Paragraphs>
  <Slides>10</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10</vt:i4>
      </vt:variant>
    </vt:vector>
  </HeadingPairs>
  <TitlesOfParts>
    <vt:vector size="16" baseType="lpstr">
      <vt:lpstr>Arial</vt:lpstr>
      <vt:lpstr>Avenir Book</vt:lpstr>
      <vt:lpstr>Avenir Next LT Pro</vt:lpstr>
      <vt:lpstr>Helvetica Neue</vt:lpstr>
      <vt:lpstr>Wingdings</vt:lpstr>
      <vt:lpstr>3DFloatVTI</vt:lpstr>
      <vt:lpstr>What have we learnt about effective teams?  Effective Teamworking and Communication (BMSW4009_SWAN) </vt:lpstr>
      <vt:lpstr>Aims </vt:lpstr>
      <vt:lpstr>Introduction</vt:lpstr>
      <vt:lpstr>Tuckman Team development</vt:lpstr>
      <vt:lpstr>Belbin’s Team Roles</vt:lpstr>
      <vt:lpstr>The importance of building relationships.</vt:lpstr>
      <vt:lpstr>The importance of Collaboration</vt:lpstr>
      <vt:lpstr>Understanding &amp; Managing conflict</vt:lpstr>
      <vt:lpstr>Conclusion </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Salma Hassan (2334321)</dc:creator>
  <cp:lastModifiedBy>Salma Hassan (2334321)</cp:lastModifiedBy>
  <cp:revision>3</cp:revision>
  <dcterms:created xsi:type="dcterms:W3CDTF">2024-11-25T10:21:06Z</dcterms:created>
  <dcterms:modified xsi:type="dcterms:W3CDTF">2024-11-25T23:00:46Z</dcterms:modified>
</cp:coreProperties>
</file>