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8" r:id="rId5"/>
    <p:sldId id="257" r:id="rId6"/>
    <p:sldId id="476" r:id="rId7"/>
    <p:sldId id="375" r:id="rId8"/>
    <p:sldId id="511" r:id="rId9"/>
    <p:sldId id="432" r:id="rId10"/>
    <p:sldId id="265" r:id="rId11"/>
    <p:sldId id="266" r:id="rId12"/>
    <p:sldId id="358" r:id="rId13"/>
    <p:sldId id="467" r:id="rId14"/>
    <p:sldId id="468" r:id="rId15"/>
    <p:sldId id="469" r:id="rId16"/>
    <p:sldId id="336" r:id="rId17"/>
    <p:sldId id="433" r:id="rId18"/>
    <p:sldId id="438" r:id="rId19"/>
    <p:sldId id="437" r:id="rId20"/>
    <p:sldId id="354" r:id="rId21"/>
    <p:sldId id="362" r:id="rId22"/>
    <p:sldId id="330" r:id="rId23"/>
    <p:sldId id="363" r:id="rId24"/>
    <p:sldId id="421" r:id="rId25"/>
    <p:sldId id="439" r:id="rId26"/>
    <p:sldId id="284" r:id="rId27"/>
    <p:sldId id="470" r:id="rId28"/>
    <p:sldId id="478" r:id="rId29"/>
    <p:sldId id="510" r:id="rId30"/>
    <p:sldId id="393" r:id="rId31"/>
    <p:sldId id="475" r:id="rId32"/>
    <p:sldId id="394" r:id="rId33"/>
    <p:sldId id="477" r:id="rId34"/>
    <p:sldId id="474" r:id="rId35"/>
    <p:sldId id="395" r:id="rId36"/>
    <p:sldId id="343" r:id="rId37"/>
    <p:sldId id="357" r:id="rId38"/>
    <p:sldId id="326" r:id="rId39"/>
    <p:sldId id="371" r:id="rId40"/>
    <p:sldId id="436" r:id="rId41"/>
    <p:sldId id="418" r:id="rId42"/>
    <p:sldId id="518" r:id="rId43"/>
    <p:sldId id="259" r:id="rId44"/>
    <p:sldId id="260"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05C4D9-960B-4909-94FA-0F7674248B41}" v="3" dt="2024-09-26T12:13:52.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2" d="100"/>
          <a:sy n="122" d="100"/>
        </p:scale>
        <p:origin x="123" y="6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Specialist Databases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Copyright cleared Images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Books &amp;</a:t>
          </a:r>
        </a:p>
        <a:p>
          <a:pPr marL="0" lvl="0" indent="0" algn="ctr" defTabSz="1066800">
            <a:lnSpc>
              <a:spcPct val="90000"/>
            </a:lnSpc>
            <a:spcBef>
              <a:spcPct val="0"/>
            </a:spcBef>
            <a:spcAft>
              <a:spcPct val="35000"/>
            </a:spcAft>
            <a:buNone/>
          </a:pPr>
          <a:r>
            <a:rPr lang="en-GB" sz="24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Specialist Databases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Copyright cleared Images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3.sv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5.sv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7.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Art, Design, and Performance</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Help and support from the library.</a:t>
            </a:r>
          </a:p>
        </p:txBody>
      </p:sp>
    </p:spTree>
    <p:extLst>
      <p:ext uri="{BB962C8B-B14F-4D97-AF65-F5344CB8AC3E}">
        <p14:creationId xmlns:p14="http://schemas.microsoft.com/office/powerpoint/2010/main" val="263901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30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2050381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933679391"/>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867509" y="2833077"/>
            <a:ext cx="1397710" cy="3235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32338" y="2646218"/>
            <a:ext cx="1121153" cy="8728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0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126523" y="2891693"/>
            <a:ext cx="1498422" cy="9598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444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386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a:t>Digital Theatre+.</a:t>
            </a:r>
            <a:endParaRPr lang="en-GB" sz="1800" dirty="0"/>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2273923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03291"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441</TotalTime>
  <Words>1798</Words>
  <Application>Microsoft Office PowerPoint</Application>
  <PresentationFormat>Widescreen</PresentationFormat>
  <Paragraphs>283</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vt:lpstr>
      <vt:lpstr>Saving to your favourites</vt:lpstr>
      <vt:lpstr>Email favourites to yourself</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2024-01-22T14:15:45Z</dcterms:created>
  <dcterms:modified xsi:type="dcterms:W3CDTF">2024-10-16T20:02:55Z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