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8" r:id="rId5"/>
    <p:sldId id="259" r:id="rId6"/>
    <p:sldId id="260" r:id="rId7"/>
    <p:sldId id="261" r:id="rId8"/>
    <p:sldId id="269" r:id="rId9"/>
    <p:sldId id="262" r:id="rId10"/>
    <p:sldId id="263" r:id="rId11"/>
    <p:sldId id="270" r:id="rId12"/>
    <p:sldId id="264" r:id="rId13"/>
    <p:sldId id="271" r:id="rId14"/>
    <p:sldId id="265" r:id="rId15"/>
    <p:sldId id="266" r:id="rId16"/>
    <p:sldId id="267" r:id="rId17"/>
    <p:sldId id="273" r:id="rId18"/>
    <p:sldId id="27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1A8D8C-3020-4CD9-D896-6E1A20FD1CB7}" v="277" dt="2026-04-13T07:06:31.4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8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jpg"/><Relationship Id="rId4" Type="http://schemas.openxmlformats.org/officeDocument/2006/relationships/image" Target="../media/image8.JP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image" Target="../media/image1.JPG"/><Relationship Id="rId4" Type="http://schemas.openxmlformats.org/officeDocument/2006/relationships/image" Target="../media/image4.jp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jpg"/><Relationship Id="rId4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B22278-C03F-40AD-AF4B-C61568F1640D}" type="doc">
      <dgm:prSet loTypeId="urn:microsoft.com/office/officeart/2008/layout/LinedList" loCatId="list" qsTypeId="urn:microsoft.com/office/officeart/2005/8/quickstyle/simple5" qsCatId="simple" csTypeId="urn:microsoft.com/office/officeart/2005/8/colors/accent1_2" csCatId="accent1" phldr="1"/>
      <dgm:spPr/>
    </dgm:pt>
    <dgm:pt modelId="{A3C96525-139D-4CC1-8A3F-327C66B51205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F94F809F-DC24-4DB2-9B9C-9850902F2622}" type="parTrans" cxnId="{13CD6C87-5233-4E86-AC10-E55C15776452}">
      <dgm:prSet/>
      <dgm:spPr/>
      <dgm:t>
        <a:bodyPr/>
        <a:lstStyle/>
        <a:p>
          <a:endParaRPr lang="en-US"/>
        </a:p>
      </dgm:t>
    </dgm:pt>
    <dgm:pt modelId="{8BB0A859-13B9-4AEC-AF53-31BAB6E7EDDB}" type="sibTrans" cxnId="{13CD6C87-5233-4E86-AC10-E55C15776452}">
      <dgm:prSet/>
      <dgm:spPr/>
      <dgm:t>
        <a:bodyPr/>
        <a:lstStyle/>
        <a:p>
          <a:endParaRPr lang="en-US"/>
        </a:p>
      </dgm:t>
    </dgm:pt>
    <dgm:pt modelId="{96A14B5B-08DF-4015-867C-D57955E7AFB1}">
      <dgm:prSet/>
      <dgm:spPr/>
      <dgm:t>
        <a:bodyPr/>
        <a:lstStyle/>
        <a:p>
          <a:r>
            <a:rPr lang="en-US" dirty="0"/>
            <a:t>Business Idea </a:t>
          </a:r>
        </a:p>
      </dgm:t>
    </dgm:pt>
    <dgm:pt modelId="{39B8252D-FB90-4507-BF63-ABFF2974C684}" type="parTrans" cxnId="{A74CEBBB-831F-4AAF-A325-058D127E3065}">
      <dgm:prSet/>
      <dgm:spPr/>
      <dgm:t>
        <a:bodyPr/>
        <a:lstStyle/>
        <a:p>
          <a:endParaRPr lang="en-US"/>
        </a:p>
      </dgm:t>
    </dgm:pt>
    <dgm:pt modelId="{ADEE57EA-80D4-46E4-860E-4AB00BC48EFE}" type="sibTrans" cxnId="{A74CEBBB-831F-4AAF-A325-058D127E3065}">
      <dgm:prSet/>
      <dgm:spPr/>
      <dgm:t>
        <a:bodyPr/>
        <a:lstStyle/>
        <a:p>
          <a:endParaRPr lang="en-US"/>
        </a:p>
      </dgm:t>
    </dgm:pt>
    <dgm:pt modelId="{A8DC72C8-130C-45F3-97A6-BD77A8FE3EA7}">
      <dgm:prSet/>
      <dgm:spPr/>
      <dgm:t>
        <a:bodyPr/>
        <a:lstStyle/>
        <a:p>
          <a:r>
            <a:rPr lang="en-US" dirty="0"/>
            <a:t>Legal Structure &amp; Management </a:t>
          </a:r>
        </a:p>
      </dgm:t>
    </dgm:pt>
    <dgm:pt modelId="{FFDF8317-AA88-40A1-B100-4F1B08835B99}" type="parTrans" cxnId="{1C399762-533F-42EA-8A61-3F0FC5ADD9AB}">
      <dgm:prSet/>
      <dgm:spPr/>
      <dgm:t>
        <a:bodyPr/>
        <a:lstStyle/>
        <a:p>
          <a:endParaRPr lang="en-US"/>
        </a:p>
      </dgm:t>
    </dgm:pt>
    <dgm:pt modelId="{28758961-AD56-47F4-90D8-D558B8182F35}" type="sibTrans" cxnId="{1C399762-533F-42EA-8A61-3F0FC5ADD9AB}">
      <dgm:prSet/>
      <dgm:spPr/>
      <dgm:t>
        <a:bodyPr/>
        <a:lstStyle/>
        <a:p>
          <a:endParaRPr lang="en-US"/>
        </a:p>
      </dgm:t>
    </dgm:pt>
    <dgm:pt modelId="{18A74E57-3E2A-4A31-992C-83453A83F38B}">
      <dgm:prSet/>
      <dgm:spPr/>
      <dgm:t>
        <a:bodyPr/>
        <a:lstStyle/>
        <a:p>
          <a:r>
            <a:rPr lang="en-US" dirty="0"/>
            <a:t>PESTEL Analysis </a:t>
          </a:r>
        </a:p>
      </dgm:t>
    </dgm:pt>
    <dgm:pt modelId="{CAD8AA38-A961-405B-9807-F29DA472A0D0}" type="parTrans" cxnId="{8EEBA05A-5530-4DEA-A001-8B48FB0B85E5}">
      <dgm:prSet/>
      <dgm:spPr/>
      <dgm:t>
        <a:bodyPr/>
        <a:lstStyle/>
        <a:p>
          <a:endParaRPr lang="en-US"/>
        </a:p>
      </dgm:t>
    </dgm:pt>
    <dgm:pt modelId="{4959B516-89A0-4996-B49A-44A50958997B}" type="sibTrans" cxnId="{8EEBA05A-5530-4DEA-A001-8B48FB0B85E5}">
      <dgm:prSet/>
      <dgm:spPr/>
      <dgm:t>
        <a:bodyPr/>
        <a:lstStyle/>
        <a:p>
          <a:endParaRPr lang="en-US"/>
        </a:p>
      </dgm:t>
    </dgm:pt>
    <dgm:pt modelId="{0E69D824-6F3F-4F73-8B35-50C334A81D57}">
      <dgm:prSet/>
      <dgm:spPr/>
      <dgm:t>
        <a:bodyPr/>
        <a:lstStyle/>
        <a:p>
          <a:r>
            <a:rPr lang="en-US"/>
            <a:t>Marketing Strategies </a:t>
          </a:r>
        </a:p>
      </dgm:t>
    </dgm:pt>
    <dgm:pt modelId="{AC7DE8E3-D23F-45FD-BBCF-FA29700AD4E6}" type="parTrans" cxnId="{F8EA865A-BCA7-4FA0-AEAA-1ADA6A76BB7F}">
      <dgm:prSet/>
      <dgm:spPr/>
      <dgm:t>
        <a:bodyPr/>
        <a:lstStyle/>
        <a:p>
          <a:endParaRPr lang="en-US"/>
        </a:p>
      </dgm:t>
    </dgm:pt>
    <dgm:pt modelId="{2CB2E1C4-EB32-4FA7-B1FB-AD23C6B14200}" type="sibTrans" cxnId="{F8EA865A-BCA7-4FA0-AEAA-1ADA6A76BB7F}">
      <dgm:prSet/>
      <dgm:spPr/>
      <dgm:t>
        <a:bodyPr/>
        <a:lstStyle/>
        <a:p>
          <a:endParaRPr lang="en-US"/>
        </a:p>
      </dgm:t>
    </dgm:pt>
    <dgm:pt modelId="{4A301A90-FE47-4D5D-A808-068808FE91BD}">
      <dgm:prSet/>
      <dgm:spPr/>
      <dgm:t>
        <a:bodyPr/>
        <a:lstStyle/>
        <a:p>
          <a:r>
            <a:rPr lang="en-US" dirty="0"/>
            <a:t>Financial Plan </a:t>
          </a:r>
        </a:p>
      </dgm:t>
    </dgm:pt>
    <dgm:pt modelId="{37CB7484-9977-4C15-8936-45C202917215}" type="parTrans" cxnId="{A5E5FFC0-91C3-41A6-A7E8-32D3CD928A02}">
      <dgm:prSet/>
      <dgm:spPr/>
      <dgm:t>
        <a:bodyPr/>
        <a:lstStyle/>
        <a:p>
          <a:endParaRPr lang="en-US"/>
        </a:p>
      </dgm:t>
    </dgm:pt>
    <dgm:pt modelId="{C1BE02E5-851C-4CE2-A0D2-A17978A924D3}" type="sibTrans" cxnId="{A5E5FFC0-91C3-41A6-A7E8-32D3CD928A02}">
      <dgm:prSet/>
      <dgm:spPr/>
      <dgm:t>
        <a:bodyPr/>
        <a:lstStyle/>
        <a:p>
          <a:endParaRPr lang="en-US"/>
        </a:p>
      </dgm:t>
    </dgm:pt>
    <dgm:pt modelId="{4D5BF410-0E27-4AD2-B4C2-C19EEB6A4C71}" type="pres">
      <dgm:prSet presAssocID="{DEB22278-C03F-40AD-AF4B-C61568F1640D}" presName="vert0" presStyleCnt="0">
        <dgm:presLayoutVars>
          <dgm:dir/>
          <dgm:animOne val="branch"/>
          <dgm:animLvl val="lvl"/>
        </dgm:presLayoutVars>
      </dgm:prSet>
      <dgm:spPr/>
    </dgm:pt>
    <dgm:pt modelId="{B7FDC67E-ABA7-4A08-BB59-3C45955DC260}" type="pres">
      <dgm:prSet presAssocID="{A3C96525-139D-4CC1-8A3F-327C66B51205}" presName="thickLine" presStyleLbl="alignNode1" presStyleIdx="0" presStyleCnt="6"/>
      <dgm:spPr/>
    </dgm:pt>
    <dgm:pt modelId="{D9B2D4C8-4D86-42CD-9B25-27BEB758B902}" type="pres">
      <dgm:prSet presAssocID="{A3C96525-139D-4CC1-8A3F-327C66B51205}" presName="horz1" presStyleCnt="0"/>
      <dgm:spPr/>
    </dgm:pt>
    <dgm:pt modelId="{349280FA-7D45-4D78-81F1-876F34B091E0}" type="pres">
      <dgm:prSet presAssocID="{A3C96525-139D-4CC1-8A3F-327C66B51205}" presName="tx1" presStyleLbl="revTx" presStyleIdx="0" presStyleCnt="6"/>
      <dgm:spPr/>
    </dgm:pt>
    <dgm:pt modelId="{65D1480B-0C39-46B3-B773-74D88144DDF2}" type="pres">
      <dgm:prSet presAssocID="{A3C96525-139D-4CC1-8A3F-327C66B51205}" presName="vert1" presStyleCnt="0"/>
      <dgm:spPr/>
    </dgm:pt>
    <dgm:pt modelId="{D0AEE6AA-FFFC-4D87-B3B6-6FDDC56D9D38}" type="pres">
      <dgm:prSet presAssocID="{96A14B5B-08DF-4015-867C-D57955E7AFB1}" presName="thickLine" presStyleLbl="alignNode1" presStyleIdx="1" presStyleCnt="6"/>
      <dgm:spPr/>
    </dgm:pt>
    <dgm:pt modelId="{40A95BB7-D54D-45F6-AA55-225BB1A15651}" type="pres">
      <dgm:prSet presAssocID="{96A14B5B-08DF-4015-867C-D57955E7AFB1}" presName="horz1" presStyleCnt="0"/>
      <dgm:spPr/>
    </dgm:pt>
    <dgm:pt modelId="{E20FE776-F6B6-4C5F-AE06-2A158D629FEE}" type="pres">
      <dgm:prSet presAssocID="{96A14B5B-08DF-4015-867C-D57955E7AFB1}" presName="tx1" presStyleLbl="revTx" presStyleIdx="1" presStyleCnt="6"/>
      <dgm:spPr/>
    </dgm:pt>
    <dgm:pt modelId="{ABECE6DE-3975-41D7-BFA1-14F3C0E8795A}" type="pres">
      <dgm:prSet presAssocID="{96A14B5B-08DF-4015-867C-D57955E7AFB1}" presName="vert1" presStyleCnt="0"/>
      <dgm:spPr/>
    </dgm:pt>
    <dgm:pt modelId="{09BF6120-11E1-4DE7-B8BF-55120DE33648}" type="pres">
      <dgm:prSet presAssocID="{A8DC72C8-130C-45F3-97A6-BD77A8FE3EA7}" presName="thickLine" presStyleLbl="alignNode1" presStyleIdx="2" presStyleCnt="6"/>
      <dgm:spPr/>
    </dgm:pt>
    <dgm:pt modelId="{2774ADBC-BC7C-4A5B-AB59-363111E8EF2F}" type="pres">
      <dgm:prSet presAssocID="{A8DC72C8-130C-45F3-97A6-BD77A8FE3EA7}" presName="horz1" presStyleCnt="0"/>
      <dgm:spPr/>
    </dgm:pt>
    <dgm:pt modelId="{CF66860D-7003-444C-AB6C-BAF6F8F10BE2}" type="pres">
      <dgm:prSet presAssocID="{A8DC72C8-130C-45F3-97A6-BD77A8FE3EA7}" presName="tx1" presStyleLbl="revTx" presStyleIdx="2" presStyleCnt="6"/>
      <dgm:spPr/>
    </dgm:pt>
    <dgm:pt modelId="{248093C7-D5BB-4B0D-8303-A711A6EAB7AD}" type="pres">
      <dgm:prSet presAssocID="{A8DC72C8-130C-45F3-97A6-BD77A8FE3EA7}" presName="vert1" presStyleCnt="0"/>
      <dgm:spPr/>
    </dgm:pt>
    <dgm:pt modelId="{0A319841-54AD-4663-96F5-82D40C1BDC78}" type="pres">
      <dgm:prSet presAssocID="{18A74E57-3E2A-4A31-992C-83453A83F38B}" presName="thickLine" presStyleLbl="alignNode1" presStyleIdx="3" presStyleCnt="6"/>
      <dgm:spPr/>
    </dgm:pt>
    <dgm:pt modelId="{C6F2DCAB-0BD4-41C4-9DE5-743E49308A14}" type="pres">
      <dgm:prSet presAssocID="{18A74E57-3E2A-4A31-992C-83453A83F38B}" presName="horz1" presStyleCnt="0"/>
      <dgm:spPr/>
    </dgm:pt>
    <dgm:pt modelId="{9641F4B8-1A0A-4CEE-B38B-7DF902ED9203}" type="pres">
      <dgm:prSet presAssocID="{18A74E57-3E2A-4A31-992C-83453A83F38B}" presName="tx1" presStyleLbl="revTx" presStyleIdx="3" presStyleCnt="6"/>
      <dgm:spPr/>
    </dgm:pt>
    <dgm:pt modelId="{8C743B88-2920-4E7C-B317-232FA72EE85C}" type="pres">
      <dgm:prSet presAssocID="{18A74E57-3E2A-4A31-992C-83453A83F38B}" presName="vert1" presStyleCnt="0"/>
      <dgm:spPr/>
    </dgm:pt>
    <dgm:pt modelId="{84474BD7-3BE5-4964-907A-B788BA7375CA}" type="pres">
      <dgm:prSet presAssocID="{0E69D824-6F3F-4F73-8B35-50C334A81D57}" presName="thickLine" presStyleLbl="alignNode1" presStyleIdx="4" presStyleCnt="6"/>
      <dgm:spPr/>
    </dgm:pt>
    <dgm:pt modelId="{C1E499C5-A1C9-44BB-8500-2AE753B25640}" type="pres">
      <dgm:prSet presAssocID="{0E69D824-6F3F-4F73-8B35-50C334A81D57}" presName="horz1" presStyleCnt="0"/>
      <dgm:spPr/>
    </dgm:pt>
    <dgm:pt modelId="{EBDA4319-E0A3-4466-8ADD-4ECA6AE5745A}" type="pres">
      <dgm:prSet presAssocID="{0E69D824-6F3F-4F73-8B35-50C334A81D57}" presName="tx1" presStyleLbl="revTx" presStyleIdx="4" presStyleCnt="6"/>
      <dgm:spPr/>
    </dgm:pt>
    <dgm:pt modelId="{A18AA414-C318-4C29-A14A-0FD45826E059}" type="pres">
      <dgm:prSet presAssocID="{0E69D824-6F3F-4F73-8B35-50C334A81D57}" presName="vert1" presStyleCnt="0"/>
      <dgm:spPr/>
    </dgm:pt>
    <dgm:pt modelId="{88AB8F51-9246-49AD-BD92-38BD807EEEE2}" type="pres">
      <dgm:prSet presAssocID="{4A301A90-FE47-4D5D-A808-068808FE91BD}" presName="thickLine" presStyleLbl="alignNode1" presStyleIdx="5" presStyleCnt="6"/>
      <dgm:spPr/>
    </dgm:pt>
    <dgm:pt modelId="{37879335-13AF-419D-ABA3-DE7B2A4B265C}" type="pres">
      <dgm:prSet presAssocID="{4A301A90-FE47-4D5D-A808-068808FE91BD}" presName="horz1" presStyleCnt="0"/>
      <dgm:spPr/>
    </dgm:pt>
    <dgm:pt modelId="{1431E333-D714-4826-B541-09DD6645D94A}" type="pres">
      <dgm:prSet presAssocID="{4A301A90-FE47-4D5D-A808-068808FE91BD}" presName="tx1" presStyleLbl="revTx" presStyleIdx="5" presStyleCnt="6"/>
      <dgm:spPr/>
    </dgm:pt>
    <dgm:pt modelId="{BCC8E217-9762-404A-8B8F-666E53946844}" type="pres">
      <dgm:prSet presAssocID="{4A301A90-FE47-4D5D-A808-068808FE91BD}" presName="vert1" presStyleCnt="0"/>
      <dgm:spPr/>
    </dgm:pt>
  </dgm:ptLst>
  <dgm:cxnLst>
    <dgm:cxn modelId="{B19D1101-57EC-49BB-A4A3-D5A1F6C9D7DE}" type="presOf" srcId="{0E69D824-6F3F-4F73-8B35-50C334A81D57}" destId="{EBDA4319-E0A3-4466-8ADD-4ECA6AE5745A}" srcOrd="0" destOrd="0" presId="urn:microsoft.com/office/officeart/2008/layout/LinedList"/>
    <dgm:cxn modelId="{A19D3324-C070-4FD7-948D-BB8B05DD6E9A}" type="presOf" srcId="{96A14B5B-08DF-4015-867C-D57955E7AFB1}" destId="{E20FE776-F6B6-4C5F-AE06-2A158D629FEE}" srcOrd="0" destOrd="0" presId="urn:microsoft.com/office/officeart/2008/layout/LinedList"/>
    <dgm:cxn modelId="{F81AAC40-70C5-4864-BE64-A8D26988B1F0}" type="presOf" srcId="{A3C96525-139D-4CC1-8A3F-327C66B51205}" destId="{349280FA-7D45-4D78-81F1-876F34B091E0}" srcOrd="0" destOrd="0" presId="urn:microsoft.com/office/officeart/2008/layout/LinedList"/>
    <dgm:cxn modelId="{1C399762-533F-42EA-8A61-3F0FC5ADD9AB}" srcId="{DEB22278-C03F-40AD-AF4B-C61568F1640D}" destId="{A8DC72C8-130C-45F3-97A6-BD77A8FE3EA7}" srcOrd="2" destOrd="0" parTransId="{FFDF8317-AA88-40A1-B100-4F1B08835B99}" sibTransId="{28758961-AD56-47F4-90D8-D558B8182F35}"/>
    <dgm:cxn modelId="{88798C44-D16F-431B-A8FE-0D3D8E8006A4}" type="presOf" srcId="{DEB22278-C03F-40AD-AF4B-C61568F1640D}" destId="{4D5BF410-0E27-4AD2-B4C2-C19EEB6A4C71}" srcOrd="0" destOrd="0" presId="urn:microsoft.com/office/officeart/2008/layout/LinedList"/>
    <dgm:cxn modelId="{F8EA865A-BCA7-4FA0-AEAA-1ADA6A76BB7F}" srcId="{DEB22278-C03F-40AD-AF4B-C61568F1640D}" destId="{0E69D824-6F3F-4F73-8B35-50C334A81D57}" srcOrd="4" destOrd="0" parTransId="{AC7DE8E3-D23F-45FD-BBCF-FA29700AD4E6}" sibTransId="{2CB2E1C4-EB32-4FA7-B1FB-AD23C6B14200}"/>
    <dgm:cxn modelId="{8EEBA05A-5530-4DEA-A001-8B48FB0B85E5}" srcId="{DEB22278-C03F-40AD-AF4B-C61568F1640D}" destId="{18A74E57-3E2A-4A31-992C-83453A83F38B}" srcOrd="3" destOrd="0" parTransId="{CAD8AA38-A961-405B-9807-F29DA472A0D0}" sibTransId="{4959B516-89A0-4996-B49A-44A50958997B}"/>
    <dgm:cxn modelId="{13CD6C87-5233-4E86-AC10-E55C15776452}" srcId="{DEB22278-C03F-40AD-AF4B-C61568F1640D}" destId="{A3C96525-139D-4CC1-8A3F-327C66B51205}" srcOrd="0" destOrd="0" parTransId="{F94F809F-DC24-4DB2-9B9C-9850902F2622}" sibTransId="{8BB0A859-13B9-4AEC-AF53-31BAB6E7EDDB}"/>
    <dgm:cxn modelId="{A74CEBBB-831F-4AAF-A325-058D127E3065}" srcId="{DEB22278-C03F-40AD-AF4B-C61568F1640D}" destId="{96A14B5B-08DF-4015-867C-D57955E7AFB1}" srcOrd="1" destOrd="0" parTransId="{39B8252D-FB90-4507-BF63-ABFF2974C684}" sibTransId="{ADEE57EA-80D4-46E4-860E-4AB00BC48EFE}"/>
    <dgm:cxn modelId="{A5E5FFC0-91C3-41A6-A7E8-32D3CD928A02}" srcId="{DEB22278-C03F-40AD-AF4B-C61568F1640D}" destId="{4A301A90-FE47-4D5D-A808-068808FE91BD}" srcOrd="5" destOrd="0" parTransId="{37CB7484-9977-4C15-8936-45C202917215}" sibTransId="{C1BE02E5-851C-4CE2-A0D2-A17978A924D3}"/>
    <dgm:cxn modelId="{429B37C1-750E-4256-8854-595255BD8752}" type="presOf" srcId="{4A301A90-FE47-4D5D-A808-068808FE91BD}" destId="{1431E333-D714-4826-B541-09DD6645D94A}" srcOrd="0" destOrd="0" presId="urn:microsoft.com/office/officeart/2008/layout/LinedList"/>
    <dgm:cxn modelId="{1BC453CB-2330-4295-A716-F8405A0C452A}" type="presOf" srcId="{18A74E57-3E2A-4A31-992C-83453A83F38B}" destId="{9641F4B8-1A0A-4CEE-B38B-7DF902ED9203}" srcOrd="0" destOrd="0" presId="urn:microsoft.com/office/officeart/2008/layout/LinedList"/>
    <dgm:cxn modelId="{BAF5E6D5-C8F8-486D-AC3A-5254541B9A43}" type="presOf" srcId="{A8DC72C8-130C-45F3-97A6-BD77A8FE3EA7}" destId="{CF66860D-7003-444C-AB6C-BAF6F8F10BE2}" srcOrd="0" destOrd="0" presId="urn:microsoft.com/office/officeart/2008/layout/LinedList"/>
    <dgm:cxn modelId="{30C627AB-C8DB-4DA3-A34B-12101F51C0F5}" type="presParOf" srcId="{4D5BF410-0E27-4AD2-B4C2-C19EEB6A4C71}" destId="{B7FDC67E-ABA7-4A08-BB59-3C45955DC260}" srcOrd="0" destOrd="0" presId="urn:microsoft.com/office/officeart/2008/layout/LinedList"/>
    <dgm:cxn modelId="{454D09BB-B29E-48C1-A038-8383EA834C21}" type="presParOf" srcId="{4D5BF410-0E27-4AD2-B4C2-C19EEB6A4C71}" destId="{D9B2D4C8-4D86-42CD-9B25-27BEB758B902}" srcOrd="1" destOrd="0" presId="urn:microsoft.com/office/officeart/2008/layout/LinedList"/>
    <dgm:cxn modelId="{0082CE50-C093-411C-A872-5C7AF22C7E0A}" type="presParOf" srcId="{D9B2D4C8-4D86-42CD-9B25-27BEB758B902}" destId="{349280FA-7D45-4D78-81F1-876F34B091E0}" srcOrd="0" destOrd="0" presId="urn:microsoft.com/office/officeart/2008/layout/LinedList"/>
    <dgm:cxn modelId="{34DD457A-0A7A-428D-945A-8234B22F6024}" type="presParOf" srcId="{D9B2D4C8-4D86-42CD-9B25-27BEB758B902}" destId="{65D1480B-0C39-46B3-B773-74D88144DDF2}" srcOrd="1" destOrd="0" presId="urn:microsoft.com/office/officeart/2008/layout/LinedList"/>
    <dgm:cxn modelId="{43A12A24-EA38-4815-95A4-67441C7C4465}" type="presParOf" srcId="{4D5BF410-0E27-4AD2-B4C2-C19EEB6A4C71}" destId="{D0AEE6AA-FFFC-4D87-B3B6-6FDDC56D9D38}" srcOrd="2" destOrd="0" presId="urn:microsoft.com/office/officeart/2008/layout/LinedList"/>
    <dgm:cxn modelId="{49B62B8D-F17D-4054-B209-273F3E5C67BE}" type="presParOf" srcId="{4D5BF410-0E27-4AD2-B4C2-C19EEB6A4C71}" destId="{40A95BB7-D54D-45F6-AA55-225BB1A15651}" srcOrd="3" destOrd="0" presId="urn:microsoft.com/office/officeart/2008/layout/LinedList"/>
    <dgm:cxn modelId="{7AE3C29F-C910-4F18-845A-37F0F2D1F10B}" type="presParOf" srcId="{40A95BB7-D54D-45F6-AA55-225BB1A15651}" destId="{E20FE776-F6B6-4C5F-AE06-2A158D629FEE}" srcOrd="0" destOrd="0" presId="urn:microsoft.com/office/officeart/2008/layout/LinedList"/>
    <dgm:cxn modelId="{41314DB0-E33F-4BF6-9377-37528FAA10E3}" type="presParOf" srcId="{40A95BB7-D54D-45F6-AA55-225BB1A15651}" destId="{ABECE6DE-3975-41D7-BFA1-14F3C0E8795A}" srcOrd="1" destOrd="0" presId="urn:microsoft.com/office/officeart/2008/layout/LinedList"/>
    <dgm:cxn modelId="{DAB10270-ED8F-4FBC-8BA1-9324A14386BE}" type="presParOf" srcId="{4D5BF410-0E27-4AD2-B4C2-C19EEB6A4C71}" destId="{09BF6120-11E1-4DE7-B8BF-55120DE33648}" srcOrd="4" destOrd="0" presId="urn:microsoft.com/office/officeart/2008/layout/LinedList"/>
    <dgm:cxn modelId="{A6585F88-6774-4EEB-A921-4A144BFC39F8}" type="presParOf" srcId="{4D5BF410-0E27-4AD2-B4C2-C19EEB6A4C71}" destId="{2774ADBC-BC7C-4A5B-AB59-363111E8EF2F}" srcOrd="5" destOrd="0" presId="urn:microsoft.com/office/officeart/2008/layout/LinedList"/>
    <dgm:cxn modelId="{E6DB8AA9-37E4-4353-ADF7-BC905B096EC4}" type="presParOf" srcId="{2774ADBC-BC7C-4A5B-AB59-363111E8EF2F}" destId="{CF66860D-7003-444C-AB6C-BAF6F8F10BE2}" srcOrd="0" destOrd="0" presId="urn:microsoft.com/office/officeart/2008/layout/LinedList"/>
    <dgm:cxn modelId="{F9D648A3-0E75-4AB9-B44A-8D9262355C79}" type="presParOf" srcId="{2774ADBC-BC7C-4A5B-AB59-363111E8EF2F}" destId="{248093C7-D5BB-4B0D-8303-A711A6EAB7AD}" srcOrd="1" destOrd="0" presId="urn:microsoft.com/office/officeart/2008/layout/LinedList"/>
    <dgm:cxn modelId="{EC79F5AF-18AF-4099-870D-5B88EADC34EB}" type="presParOf" srcId="{4D5BF410-0E27-4AD2-B4C2-C19EEB6A4C71}" destId="{0A319841-54AD-4663-96F5-82D40C1BDC78}" srcOrd="6" destOrd="0" presId="urn:microsoft.com/office/officeart/2008/layout/LinedList"/>
    <dgm:cxn modelId="{E5D422FD-FF16-476E-8F5E-6D51D005300E}" type="presParOf" srcId="{4D5BF410-0E27-4AD2-B4C2-C19EEB6A4C71}" destId="{C6F2DCAB-0BD4-41C4-9DE5-743E49308A14}" srcOrd="7" destOrd="0" presId="urn:microsoft.com/office/officeart/2008/layout/LinedList"/>
    <dgm:cxn modelId="{9AB3BA95-041F-49E3-8554-E271CEFD8547}" type="presParOf" srcId="{C6F2DCAB-0BD4-41C4-9DE5-743E49308A14}" destId="{9641F4B8-1A0A-4CEE-B38B-7DF902ED9203}" srcOrd="0" destOrd="0" presId="urn:microsoft.com/office/officeart/2008/layout/LinedList"/>
    <dgm:cxn modelId="{42195AB0-DDDD-483D-935B-AF44724D2364}" type="presParOf" srcId="{C6F2DCAB-0BD4-41C4-9DE5-743E49308A14}" destId="{8C743B88-2920-4E7C-B317-232FA72EE85C}" srcOrd="1" destOrd="0" presId="urn:microsoft.com/office/officeart/2008/layout/LinedList"/>
    <dgm:cxn modelId="{AEF46F2A-EBD8-40D2-BD6A-2F48094ED0C9}" type="presParOf" srcId="{4D5BF410-0E27-4AD2-B4C2-C19EEB6A4C71}" destId="{84474BD7-3BE5-4964-907A-B788BA7375CA}" srcOrd="8" destOrd="0" presId="urn:microsoft.com/office/officeart/2008/layout/LinedList"/>
    <dgm:cxn modelId="{C4F9CD46-2102-432A-8906-801C2C3E9E66}" type="presParOf" srcId="{4D5BF410-0E27-4AD2-B4C2-C19EEB6A4C71}" destId="{C1E499C5-A1C9-44BB-8500-2AE753B25640}" srcOrd="9" destOrd="0" presId="urn:microsoft.com/office/officeart/2008/layout/LinedList"/>
    <dgm:cxn modelId="{6A74421A-2BBD-4FC1-98BE-DD84CE8490B7}" type="presParOf" srcId="{C1E499C5-A1C9-44BB-8500-2AE753B25640}" destId="{EBDA4319-E0A3-4466-8ADD-4ECA6AE5745A}" srcOrd="0" destOrd="0" presId="urn:microsoft.com/office/officeart/2008/layout/LinedList"/>
    <dgm:cxn modelId="{E2C30329-7F80-4910-A679-518600CBCFB5}" type="presParOf" srcId="{C1E499C5-A1C9-44BB-8500-2AE753B25640}" destId="{A18AA414-C318-4C29-A14A-0FD45826E059}" srcOrd="1" destOrd="0" presId="urn:microsoft.com/office/officeart/2008/layout/LinedList"/>
    <dgm:cxn modelId="{7685855E-A5A5-47DE-9755-0948C6F3A32E}" type="presParOf" srcId="{4D5BF410-0E27-4AD2-B4C2-C19EEB6A4C71}" destId="{88AB8F51-9246-49AD-BD92-38BD807EEEE2}" srcOrd="10" destOrd="0" presId="urn:microsoft.com/office/officeart/2008/layout/LinedList"/>
    <dgm:cxn modelId="{B4C8F77B-5904-40DD-B63D-ED805CCBDAFE}" type="presParOf" srcId="{4D5BF410-0E27-4AD2-B4C2-C19EEB6A4C71}" destId="{37879335-13AF-419D-ABA3-DE7B2A4B265C}" srcOrd="11" destOrd="0" presId="urn:microsoft.com/office/officeart/2008/layout/LinedList"/>
    <dgm:cxn modelId="{D911A660-0906-4385-93DB-5E5A3A2E159F}" type="presParOf" srcId="{37879335-13AF-419D-ABA3-DE7B2A4B265C}" destId="{1431E333-D714-4826-B541-09DD6645D94A}" srcOrd="0" destOrd="0" presId="urn:microsoft.com/office/officeart/2008/layout/LinedList"/>
    <dgm:cxn modelId="{53AF3BED-2ECD-4FE9-8045-4DB936293650}" type="presParOf" srcId="{37879335-13AF-419D-ABA3-DE7B2A4B265C}" destId="{BCC8E217-9762-404A-8B8F-666E539468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29CE48-BD66-490C-9761-091D8BE70DA1}" type="doc">
      <dgm:prSet loTypeId="urn:microsoft.com/office/officeart/2008/layout/BubblePictureList" loCatId="picture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8FAA257-238B-47AB-BE1C-59553617A4E8}">
      <dgm:prSet phldrT="[Text]"/>
      <dgm:spPr/>
      <dgm:t>
        <a:bodyPr/>
        <a:lstStyle/>
        <a:p>
          <a:r>
            <a:rPr lang="en-US" dirty="0"/>
            <a:t>UK-based wellness tourism business </a:t>
          </a:r>
        </a:p>
      </dgm:t>
    </dgm:pt>
    <dgm:pt modelId="{B277D084-EDFB-4C2B-A913-F613263EBA68}" type="parTrans" cxnId="{1A8D3F09-42CA-4284-8D26-B4260C3C268C}">
      <dgm:prSet/>
      <dgm:spPr/>
      <dgm:t>
        <a:bodyPr/>
        <a:lstStyle/>
        <a:p>
          <a:endParaRPr lang="en-US"/>
        </a:p>
      </dgm:t>
    </dgm:pt>
    <dgm:pt modelId="{AD3A8A6A-2495-4E42-8B59-B3DCE46EA254}" type="sibTrans" cxnId="{1A8D3F09-42CA-4284-8D26-B4260C3C268C}">
      <dgm:prSet/>
      <dgm:spPr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</dgm:spPr>
      <dgm:t>
        <a:bodyPr/>
        <a:lstStyle/>
        <a:p>
          <a:endParaRPr lang="en-US"/>
        </a:p>
      </dgm:t>
    </dgm:pt>
    <dgm:pt modelId="{FF2672A7-C9B4-4EDF-92BF-465790BC8A0D}">
      <dgm:prSet/>
      <dgm:spPr/>
      <dgm:t>
        <a:bodyPr/>
        <a:lstStyle/>
        <a:p>
          <a:r>
            <a:rPr lang="en-US"/>
            <a:t>Combines glamping + spa services </a:t>
          </a:r>
        </a:p>
      </dgm:t>
    </dgm:pt>
    <dgm:pt modelId="{59375DB9-FE9F-4B2E-B721-D55703BD98CC}" type="parTrans" cxnId="{967BB1EF-7F14-4B42-89AF-E805D3308EBA}">
      <dgm:prSet/>
      <dgm:spPr/>
      <dgm:t>
        <a:bodyPr/>
        <a:lstStyle/>
        <a:p>
          <a:endParaRPr lang="en-US"/>
        </a:p>
      </dgm:t>
    </dgm:pt>
    <dgm:pt modelId="{3212FE20-C63F-40E4-B543-14A3B68FCBFE}" type="sibTrans" cxnId="{967BB1EF-7F14-4B42-89AF-E805D3308EBA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Young children playing in pool"/>
        </a:ext>
      </dgm:extLst>
    </dgm:pt>
    <dgm:pt modelId="{6E558146-58F4-41BA-815C-B079A6AF2CE2}">
      <dgm:prSet/>
      <dgm:spPr/>
      <dgm:t>
        <a:bodyPr/>
        <a:lstStyle/>
        <a:p>
          <a:r>
            <a:rPr lang="en-US"/>
            <a:t>Focus on relaxation, nature, wellbeing </a:t>
          </a:r>
        </a:p>
      </dgm:t>
    </dgm:pt>
    <dgm:pt modelId="{ECB8EF32-F26A-490D-9746-383D69C04E8E}" type="parTrans" cxnId="{4FBE186C-D5C2-4FB7-8F90-A4A1EEBD40DA}">
      <dgm:prSet/>
      <dgm:spPr/>
      <dgm:t>
        <a:bodyPr/>
        <a:lstStyle/>
        <a:p>
          <a:endParaRPr lang="en-US"/>
        </a:p>
      </dgm:t>
    </dgm:pt>
    <dgm:pt modelId="{65F752C5-F4DE-4FD3-B5E3-AF5D4F4BEFB0}" type="sibTrans" cxnId="{4FBE186C-D5C2-4FB7-8F90-A4A1EEBD40DA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Wooden house in rustic landscape"/>
        </a:ext>
      </dgm:extLst>
    </dgm:pt>
    <dgm:pt modelId="{7701F144-85FC-4D80-9E19-3BF83179DC31}">
      <dgm:prSet/>
      <dgm:spPr/>
      <dgm:t>
        <a:bodyPr/>
        <a:lstStyle/>
        <a:p>
          <a:r>
            <a:rPr lang="en-US"/>
            <a:t>Aim: attract investors &amp; develop rural retreat </a:t>
          </a:r>
        </a:p>
      </dgm:t>
    </dgm:pt>
    <dgm:pt modelId="{A5B7943B-9FA4-4C61-84BC-446D2CFE72AA}" type="parTrans" cxnId="{609EF823-7A14-46C9-8BA8-B3F5EB61F0AE}">
      <dgm:prSet/>
      <dgm:spPr/>
      <dgm:t>
        <a:bodyPr/>
        <a:lstStyle/>
        <a:p>
          <a:endParaRPr lang="en-US"/>
        </a:p>
      </dgm:t>
    </dgm:pt>
    <dgm:pt modelId="{6C541BAC-0B84-4BE0-B7E2-1FB06086C23B}" type="sibTrans" cxnId="{609EF823-7A14-46C9-8BA8-B3F5EB61F0AE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Two colleagues planning on board with sticky notes"/>
        </a:ext>
      </dgm:extLst>
    </dgm:pt>
    <dgm:pt modelId="{D4C28CA2-315F-4BF5-993B-D68A06C868FE}" type="pres">
      <dgm:prSet presAssocID="{EB29CE48-BD66-490C-9761-091D8BE70DA1}" presName="Name0" presStyleCnt="0">
        <dgm:presLayoutVars>
          <dgm:chMax val="8"/>
          <dgm:chPref val="8"/>
          <dgm:dir/>
        </dgm:presLayoutVars>
      </dgm:prSet>
      <dgm:spPr/>
    </dgm:pt>
    <dgm:pt modelId="{C54C2A1D-F783-401A-8D85-0FF5688CB7A7}" type="pres">
      <dgm:prSet presAssocID="{08FAA257-238B-47AB-BE1C-59553617A4E8}" presName="parent_text_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CDDBB6D4-F522-478D-B4AD-8FEF22634CF3}" type="pres">
      <dgm:prSet presAssocID="{08FAA257-238B-47AB-BE1C-59553617A4E8}" presName="image_accent_1" presStyleCnt="0"/>
      <dgm:spPr/>
    </dgm:pt>
    <dgm:pt modelId="{507F7F5F-EEA3-4497-B0F9-088A8C5D7095}" type="pres">
      <dgm:prSet presAssocID="{08FAA257-238B-47AB-BE1C-59553617A4E8}" presName="imageAccentRepeatNode" presStyleLbl="alignNode1" presStyleIdx="0" presStyleCnt="8"/>
      <dgm:spPr/>
    </dgm:pt>
    <dgm:pt modelId="{28CBDACF-CD7C-468D-865E-B6174E797E36}" type="pres">
      <dgm:prSet presAssocID="{08FAA257-238B-47AB-BE1C-59553617A4E8}" presName="accent_1" presStyleLbl="alignNode1" presStyleIdx="1" presStyleCnt="8"/>
      <dgm:spPr/>
    </dgm:pt>
    <dgm:pt modelId="{872F9219-AAB6-4045-8A26-3D2B0185EAB2}" type="pres">
      <dgm:prSet presAssocID="{AD3A8A6A-2495-4E42-8B59-B3DCE46EA254}" presName="image_1" presStyleCnt="0"/>
      <dgm:spPr/>
    </dgm:pt>
    <dgm:pt modelId="{B0B540E8-50FC-4A93-87BB-BFDED1C46601}" type="pres">
      <dgm:prSet presAssocID="{AD3A8A6A-2495-4E42-8B59-B3DCE46EA254}" presName="imageRepeatNode" presStyleLbl="fgImgPlace1" presStyleIdx="0" presStyleCnt="4"/>
      <dgm:spPr/>
    </dgm:pt>
    <dgm:pt modelId="{531804DD-BBC3-4AA9-B762-23BADF6E3231}" type="pres">
      <dgm:prSet presAssocID="{FF2672A7-C9B4-4EDF-92BF-465790BC8A0D}" presName="parent_text_2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00F2850F-6485-47A5-920A-652337115B6C}" type="pres">
      <dgm:prSet presAssocID="{FF2672A7-C9B4-4EDF-92BF-465790BC8A0D}" presName="image_accent_2" presStyleCnt="0"/>
      <dgm:spPr/>
    </dgm:pt>
    <dgm:pt modelId="{2F9BD049-703F-4F60-B279-A225062C78D2}" type="pres">
      <dgm:prSet presAssocID="{FF2672A7-C9B4-4EDF-92BF-465790BC8A0D}" presName="imageAccentRepeatNode" presStyleLbl="alignNode1" presStyleIdx="2" presStyleCnt="8"/>
      <dgm:spPr/>
    </dgm:pt>
    <dgm:pt modelId="{9EAD9F86-9407-4DF4-8F9B-C7C769AEF625}" type="pres">
      <dgm:prSet presAssocID="{3212FE20-C63F-40E4-B543-14A3B68FCBFE}" presName="image_2" presStyleCnt="0"/>
      <dgm:spPr/>
    </dgm:pt>
    <dgm:pt modelId="{DB43D37B-A6E0-44D3-B1D7-A6FFF31564AC}" type="pres">
      <dgm:prSet presAssocID="{3212FE20-C63F-40E4-B543-14A3B68FCBFE}" presName="imageRepeatNode" presStyleLbl="fgImgPlace1" presStyleIdx="1" presStyleCnt="4"/>
      <dgm:spPr/>
    </dgm:pt>
    <dgm:pt modelId="{2EA32315-49C8-418A-9B29-FE343BD32C1E}" type="pres">
      <dgm:prSet presAssocID="{6E558146-58F4-41BA-815C-B079A6AF2CE2}" presName="image_accent_3" presStyleCnt="0"/>
      <dgm:spPr/>
    </dgm:pt>
    <dgm:pt modelId="{DE353921-DEFB-4900-8CB9-1893843BF912}" type="pres">
      <dgm:prSet presAssocID="{6E558146-58F4-41BA-815C-B079A6AF2CE2}" presName="imageAccentRepeatNode" presStyleLbl="alignNode1" presStyleIdx="3" presStyleCnt="8"/>
      <dgm:spPr/>
    </dgm:pt>
    <dgm:pt modelId="{3584F737-9957-41E8-A87C-765E7DC06A84}" type="pres">
      <dgm:prSet presAssocID="{6E558146-58F4-41BA-815C-B079A6AF2CE2}" presName="parent_text_3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AC8EA823-B587-43AE-B97B-A74417B33FE6}" type="pres">
      <dgm:prSet presAssocID="{6E558146-58F4-41BA-815C-B079A6AF2CE2}" presName="accent_2" presStyleLbl="alignNode1" presStyleIdx="4" presStyleCnt="8"/>
      <dgm:spPr/>
    </dgm:pt>
    <dgm:pt modelId="{9E69A9C3-A25E-4F7B-9121-20A04D4B066A}" type="pres">
      <dgm:prSet presAssocID="{6E558146-58F4-41BA-815C-B079A6AF2CE2}" presName="accent_3" presStyleLbl="alignNode1" presStyleIdx="5" presStyleCnt="8"/>
      <dgm:spPr/>
    </dgm:pt>
    <dgm:pt modelId="{DBDBCEDE-7391-4B87-AC3E-1908FF37BBD9}" type="pres">
      <dgm:prSet presAssocID="{65F752C5-F4DE-4FD3-B5E3-AF5D4F4BEFB0}" presName="image_3" presStyleCnt="0"/>
      <dgm:spPr/>
    </dgm:pt>
    <dgm:pt modelId="{9F25D23E-FC36-43BD-86AE-DCD17086B5E5}" type="pres">
      <dgm:prSet presAssocID="{65F752C5-F4DE-4FD3-B5E3-AF5D4F4BEFB0}" presName="imageRepeatNode" presStyleLbl="fgImgPlace1" presStyleIdx="2" presStyleCnt="4"/>
      <dgm:spPr/>
    </dgm:pt>
    <dgm:pt modelId="{C7C0E626-77F6-4E2E-958E-9A281EC2E8BE}" type="pres">
      <dgm:prSet presAssocID="{7701F144-85FC-4D80-9E19-3BF83179DC31}" presName="image_accent_4" presStyleCnt="0"/>
      <dgm:spPr/>
    </dgm:pt>
    <dgm:pt modelId="{A445577D-E22E-40C7-A583-EF7AA2ACD8B9}" type="pres">
      <dgm:prSet presAssocID="{7701F144-85FC-4D80-9E19-3BF83179DC31}" presName="imageAccentRepeatNode" presStyleLbl="alignNode1" presStyleIdx="6" presStyleCnt="8"/>
      <dgm:spPr/>
    </dgm:pt>
    <dgm:pt modelId="{BC9E1F50-6B0E-40E2-BE17-5BD6B134FA50}" type="pres">
      <dgm:prSet presAssocID="{7701F144-85FC-4D80-9E19-3BF83179DC31}" presName="parent_text_4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F056AFBB-3DDE-435D-87C5-9E0ACB65C6A3}" type="pres">
      <dgm:prSet presAssocID="{7701F144-85FC-4D80-9E19-3BF83179DC31}" presName="accent_4" presStyleLbl="alignNode1" presStyleIdx="7" presStyleCnt="8"/>
      <dgm:spPr/>
    </dgm:pt>
    <dgm:pt modelId="{F9B5CBAB-785C-458C-BE40-3649942C57CF}" type="pres">
      <dgm:prSet presAssocID="{6C541BAC-0B84-4BE0-B7E2-1FB06086C23B}" presName="image_4" presStyleCnt="0"/>
      <dgm:spPr/>
    </dgm:pt>
    <dgm:pt modelId="{94C44358-5F0B-4B08-AC8C-610C7B1B4BCB}" type="pres">
      <dgm:prSet presAssocID="{6C541BAC-0B84-4BE0-B7E2-1FB06086C23B}" presName="imageRepeatNode" presStyleLbl="fgImgPlace1" presStyleIdx="3" presStyleCnt="4"/>
      <dgm:spPr/>
    </dgm:pt>
  </dgm:ptLst>
  <dgm:cxnLst>
    <dgm:cxn modelId="{1A8D3F09-42CA-4284-8D26-B4260C3C268C}" srcId="{EB29CE48-BD66-490C-9761-091D8BE70DA1}" destId="{08FAA257-238B-47AB-BE1C-59553617A4E8}" srcOrd="0" destOrd="0" parTransId="{B277D084-EDFB-4C2B-A913-F613263EBA68}" sibTransId="{AD3A8A6A-2495-4E42-8B59-B3DCE46EA254}"/>
    <dgm:cxn modelId="{609EF823-7A14-46C9-8BA8-B3F5EB61F0AE}" srcId="{EB29CE48-BD66-490C-9761-091D8BE70DA1}" destId="{7701F144-85FC-4D80-9E19-3BF83179DC31}" srcOrd="3" destOrd="0" parTransId="{A5B7943B-9FA4-4C61-84BC-446D2CFE72AA}" sibTransId="{6C541BAC-0B84-4BE0-B7E2-1FB06086C23B}"/>
    <dgm:cxn modelId="{18207826-1205-4D9A-ABAB-631B8FA2C7E2}" type="presOf" srcId="{6E558146-58F4-41BA-815C-B079A6AF2CE2}" destId="{3584F737-9957-41E8-A87C-765E7DC06A84}" srcOrd="0" destOrd="0" presId="urn:microsoft.com/office/officeart/2008/layout/BubblePictureList"/>
    <dgm:cxn modelId="{80732360-C093-4BA5-A109-E11DB854D74B}" type="presOf" srcId="{3212FE20-C63F-40E4-B543-14A3B68FCBFE}" destId="{DB43D37B-A6E0-44D3-B1D7-A6FFF31564AC}" srcOrd="0" destOrd="0" presId="urn:microsoft.com/office/officeart/2008/layout/BubblePictureList"/>
    <dgm:cxn modelId="{9756D043-D3CE-4455-B8F5-E59E84113FBB}" type="presOf" srcId="{08FAA257-238B-47AB-BE1C-59553617A4E8}" destId="{C54C2A1D-F783-401A-8D85-0FF5688CB7A7}" srcOrd="0" destOrd="0" presId="urn:microsoft.com/office/officeart/2008/layout/BubblePictureList"/>
    <dgm:cxn modelId="{D22DF249-ACCA-4D4A-89F9-9BEAE2CC1D80}" type="presOf" srcId="{AD3A8A6A-2495-4E42-8B59-B3DCE46EA254}" destId="{B0B540E8-50FC-4A93-87BB-BFDED1C46601}" srcOrd="0" destOrd="0" presId="urn:microsoft.com/office/officeart/2008/layout/BubblePictureList"/>
    <dgm:cxn modelId="{4FBE186C-D5C2-4FB7-8F90-A4A1EEBD40DA}" srcId="{EB29CE48-BD66-490C-9761-091D8BE70DA1}" destId="{6E558146-58F4-41BA-815C-B079A6AF2CE2}" srcOrd="2" destOrd="0" parTransId="{ECB8EF32-F26A-490D-9746-383D69C04E8E}" sibTransId="{65F752C5-F4DE-4FD3-B5E3-AF5D4F4BEFB0}"/>
    <dgm:cxn modelId="{6D804070-0746-432B-AF98-572C6639D1D5}" type="presOf" srcId="{FF2672A7-C9B4-4EDF-92BF-465790BC8A0D}" destId="{531804DD-BBC3-4AA9-B762-23BADF6E3231}" srcOrd="0" destOrd="0" presId="urn:microsoft.com/office/officeart/2008/layout/BubblePictureList"/>
    <dgm:cxn modelId="{1F2F5656-62DF-411C-9538-D908219B94AA}" type="presOf" srcId="{EB29CE48-BD66-490C-9761-091D8BE70DA1}" destId="{D4C28CA2-315F-4BF5-993B-D68A06C868FE}" srcOrd="0" destOrd="0" presId="urn:microsoft.com/office/officeart/2008/layout/BubblePictureList"/>
    <dgm:cxn modelId="{953D8F8C-6BC8-4086-8A03-7C502DC2C942}" type="presOf" srcId="{6C541BAC-0B84-4BE0-B7E2-1FB06086C23B}" destId="{94C44358-5F0B-4B08-AC8C-610C7B1B4BCB}" srcOrd="0" destOrd="0" presId="urn:microsoft.com/office/officeart/2008/layout/BubblePictureList"/>
    <dgm:cxn modelId="{8A9CC99F-D936-48F7-8004-DB99E9A558E6}" type="presOf" srcId="{65F752C5-F4DE-4FD3-B5E3-AF5D4F4BEFB0}" destId="{9F25D23E-FC36-43BD-86AE-DCD17086B5E5}" srcOrd="0" destOrd="0" presId="urn:microsoft.com/office/officeart/2008/layout/BubblePictureList"/>
    <dgm:cxn modelId="{967BB1EF-7F14-4B42-89AF-E805D3308EBA}" srcId="{EB29CE48-BD66-490C-9761-091D8BE70DA1}" destId="{FF2672A7-C9B4-4EDF-92BF-465790BC8A0D}" srcOrd="1" destOrd="0" parTransId="{59375DB9-FE9F-4B2E-B721-D55703BD98CC}" sibTransId="{3212FE20-C63F-40E4-B543-14A3B68FCBFE}"/>
    <dgm:cxn modelId="{2523B3F4-1AC7-4A53-B6EC-0342EFC64A95}" type="presOf" srcId="{7701F144-85FC-4D80-9E19-3BF83179DC31}" destId="{BC9E1F50-6B0E-40E2-BE17-5BD6B134FA50}" srcOrd="0" destOrd="0" presId="urn:microsoft.com/office/officeart/2008/layout/BubblePictureList"/>
    <dgm:cxn modelId="{B8A752A8-3FCF-494D-98CD-DDEE59832612}" type="presParOf" srcId="{D4C28CA2-315F-4BF5-993B-D68A06C868FE}" destId="{C54C2A1D-F783-401A-8D85-0FF5688CB7A7}" srcOrd="0" destOrd="0" presId="urn:microsoft.com/office/officeart/2008/layout/BubblePictureList"/>
    <dgm:cxn modelId="{C6167FF3-D635-4D64-8E80-DD31BD1D87B5}" type="presParOf" srcId="{D4C28CA2-315F-4BF5-993B-D68A06C868FE}" destId="{CDDBB6D4-F522-478D-B4AD-8FEF22634CF3}" srcOrd="1" destOrd="0" presId="urn:microsoft.com/office/officeart/2008/layout/BubblePictureList"/>
    <dgm:cxn modelId="{DDA9900F-42CD-4D3E-80B1-89E546B26D06}" type="presParOf" srcId="{CDDBB6D4-F522-478D-B4AD-8FEF22634CF3}" destId="{507F7F5F-EEA3-4497-B0F9-088A8C5D7095}" srcOrd="0" destOrd="0" presId="urn:microsoft.com/office/officeart/2008/layout/BubblePictureList"/>
    <dgm:cxn modelId="{54451281-C6B5-45AA-AC62-6F1298B00CEC}" type="presParOf" srcId="{D4C28CA2-315F-4BF5-993B-D68A06C868FE}" destId="{28CBDACF-CD7C-468D-865E-B6174E797E36}" srcOrd="2" destOrd="0" presId="urn:microsoft.com/office/officeart/2008/layout/BubblePictureList"/>
    <dgm:cxn modelId="{54F345F1-EF10-4B5F-A9D5-7BE90FD8FE11}" type="presParOf" srcId="{D4C28CA2-315F-4BF5-993B-D68A06C868FE}" destId="{872F9219-AAB6-4045-8A26-3D2B0185EAB2}" srcOrd="3" destOrd="0" presId="urn:microsoft.com/office/officeart/2008/layout/BubblePictureList"/>
    <dgm:cxn modelId="{E65B945E-64D5-4AB5-AE3B-AD003D9277AA}" type="presParOf" srcId="{872F9219-AAB6-4045-8A26-3D2B0185EAB2}" destId="{B0B540E8-50FC-4A93-87BB-BFDED1C46601}" srcOrd="0" destOrd="0" presId="urn:microsoft.com/office/officeart/2008/layout/BubblePictureList"/>
    <dgm:cxn modelId="{E7C58391-49AF-4904-B98C-1E7FF22AFEF7}" type="presParOf" srcId="{D4C28CA2-315F-4BF5-993B-D68A06C868FE}" destId="{531804DD-BBC3-4AA9-B762-23BADF6E3231}" srcOrd="4" destOrd="0" presId="urn:microsoft.com/office/officeart/2008/layout/BubblePictureList"/>
    <dgm:cxn modelId="{C78DF33A-F179-4DEF-8A1C-133C17F946C0}" type="presParOf" srcId="{D4C28CA2-315F-4BF5-993B-D68A06C868FE}" destId="{00F2850F-6485-47A5-920A-652337115B6C}" srcOrd="5" destOrd="0" presId="urn:microsoft.com/office/officeart/2008/layout/BubblePictureList"/>
    <dgm:cxn modelId="{51166659-8AC1-4865-999B-0243BF512F22}" type="presParOf" srcId="{00F2850F-6485-47A5-920A-652337115B6C}" destId="{2F9BD049-703F-4F60-B279-A225062C78D2}" srcOrd="0" destOrd="0" presId="urn:microsoft.com/office/officeart/2008/layout/BubblePictureList"/>
    <dgm:cxn modelId="{4F4312F0-B08B-4FF1-995C-2DF884DBC07D}" type="presParOf" srcId="{D4C28CA2-315F-4BF5-993B-D68A06C868FE}" destId="{9EAD9F86-9407-4DF4-8F9B-C7C769AEF625}" srcOrd="6" destOrd="0" presId="urn:microsoft.com/office/officeart/2008/layout/BubblePictureList"/>
    <dgm:cxn modelId="{56FC72DB-E4D0-47D4-8018-14E26D22366A}" type="presParOf" srcId="{9EAD9F86-9407-4DF4-8F9B-C7C769AEF625}" destId="{DB43D37B-A6E0-44D3-B1D7-A6FFF31564AC}" srcOrd="0" destOrd="0" presId="urn:microsoft.com/office/officeart/2008/layout/BubblePictureList"/>
    <dgm:cxn modelId="{CAC377C5-2DD0-47DE-B0F2-DDBC4DBF2BFE}" type="presParOf" srcId="{D4C28CA2-315F-4BF5-993B-D68A06C868FE}" destId="{2EA32315-49C8-418A-9B29-FE343BD32C1E}" srcOrd="7" destOrd="0" presId="urn:microsoft.com/office/officeart/2008/layout/BubblePictureList"/>
    <dgm:cxn modelId="{BCA91ADB-50DE-4121-BA12-30954984DB1D}" type="presParOf" srcId="{2EA32315-49C8-418A-9B29-FE343BD32C1E}" destId="{DE353921-DEFB-4900-8CB9-1893843BF912}" srcOrd="0" destOrd="0" presId="urn:microsoft.com/office/officeart/2008/layout/BubblePictureList"/>
    <dgm:cxn modelId="{0AFD9F81-044D-40CF-8163-24570E5F2F0C}" type="presParOf" srcId="{D4C28CA2-315F-4BF5-993B-D68A06C868FE}" destId="{3584F737-9957-41E8-A87C-765E7DC06A84}" srcOrd="8" destOrd="0" presId="urn:microsoft.com/office/officeart/2008/layout/BubblePictureList"/>
    <dgm:cxn modelId="{A77B4E9F-A9F9-4F16-9CE5-02FE5F1A50A5}" type="presParOf" srcId="{D4C28CA2-315F-4BF5-993B-D68A06C868FE}" destId="{AC8EA823-B587-43AE-B97B-A74417B33FE6}" srcOrd="9" destOrd="0" presId="urn:microsoft.com/office/officeart/2008/layout/BubblePictureList"/>
    <dgm:cxn modelId="{0E36966F-4198-4F05-889D-248D2FC82390}" type="presParOf" srcId="{D4C28CA2-315F-4BF5-993B-D68A06C868FE}" destId="{9E69A9C3-A25E-4F7B-9121-20A04D4B066A}" srcOrd="10" destOrd="0" presId="urn:microsoft.com/office/officeart/2008/layout/BubblePictureList"/>
    <dgm:cxn modelId="{5E87538E-B83B-4762-986E-170A4656702D}" type="presParOf" srcId="{D4C28CA2-315F-4BF5-993B-D68A06C868FE}" destId="{DBDBCEDE-7391-4B87-AC3E-1908FF37BBD9}" srcOrd="11" destOrd="0" presId="urn:microsoft.com/office/officeart/2008/layout/BubblePictureList"/>
    <dgm:cxn modelId="{F2E7BCC1-8CC7-4F13-8ADE-1A8466FD573E}" type="presParOf" srcId="{DBDBCEDE-7391-4B87-AC3E-1908FF37BBD9}" destId="{9F25D23E-FC36-43BD-86AE-DCD17086B5E5}" srcOrd="0" destOrd="0" presId="urn:microsoft.com/office/officeart/2008/layout/BubblePictureList"/>
    <dgm:cxn modelId="{90554542-D010-4723-A5F1-6FA80942F4B4}" type="presParOf" srcId="{D4C28CA2-315F-4BF5-993B-D68A06C868FE}" destId="{C7C0E626-77F6-4E2E-958E-9A281EC2E8BE}" srcOrd="12" destOrd="0" presId="urn:microsoft.com/office/officeart/2008/layout/BubblePictureList"/>
    <dgm:cxn modelId="{5A775900-218F-4ABC-A512-81A034B93AF7}" type="presParOf" srcId="{C7C0E626-77F6-4E2E-958E-9A281EC2E8BE}" destId="{A445577D-E22E-40C7-A583-EF7AA2ACD8B9}" srcOrd="0" destOrd="0" presId="urn:microsoft.com/office/officeart/2008/layout/BubblePictureList"/>
    <dgm:cxn modelId="{34F94944-EFEA-4810-B14E-5E4647269274}" type="presParOf" srcId="{D4C28CA2-315F-4BF5-993B-D68A06C868FE}" destId="{BC9E1F50-6B0E-40E2-BE17-5BD6B134FA50}" srcOrd="13" destOrd="0" presId="urn:microsoft.com/office/officeart/2008/layout/BubblePictureList"/>
    <dgm:cxn modelId="{92E37102-59C2-4367-BAE5-359E77168792}" type="presParOf" srcId="{D4C28CA2-315F-4BF5-993B-D68A06C868FE}" destId="{F056AFBB-3DDE-435D-87C5-9E0ACB65C6A3}" srcOrd="14" destOrd="0" presId="urn:microsoft.com/office/officeart/2008/layout/BubblePictureList"/>
    <dgm:cxn modelId="{EDD26022-EA95-40F4-A519-46A4A4296BF4}" type="presParOf" srcId="{D4C28CA2-315F-4BF5-993B-D68A06C868FE}" destId="{F9B5CBAB-785C-458C-BE40-3649942C57CF}" srcOrd="15" destOrd="0" presId="urn:microsoft.com/office/officeart/2008/layout/BubblePictureList"/>
    <dgm:cxn modelId="{A87894A1-1E2C-4756-B058-781204F333FB}" type="presParOf" srcId="{F9B5CBAB-785C-458C-BE40-3649942C57CF}" destId="{94C44358-5F0B-4B08-AC8C-610C7B1B4BCB}" srcOrd="0" destOrd="0" presId="urn:microsoft.com/office/officeart/2008/layout/BubblePictur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03B855-09F0-40D7-8C89-0C6E312422CA}" type="doc">
      <dgm:prSet loTypeId="urn:microsoft.com/office/officeart/2005/8/layout/vList2" loCatId="list" qsTypeId="urn:microsoft.com/office/officeart/2005/8/quickstyle/3d3" qsCatId="3D" csTypeId="urn:microsoft.com/office/officeart/2005/8/colors/accent1_5" csCatId="accent1"/>
      <dgm:spPr/>
      <dgm:t>
        <a:bodyPr/>
        <a:lstStyle/>
        <a:p>
          <a:endParaRPr lang="en-US"/>
        </a:p>
      </dgm:t>
    </dgm:pt>
    <dgm:pt modelId="{184E2D95-CE61-4F02-88B0-4070493AEEF4}">
      <dgm:prSet/>
      <dgm:spPr/>
      <dgm:t>
        <a:bodyPr/>
        <a:lstStyle/>
        <a:p>
          <a:r>
            <a:rPr lang="en-US"/>
            <a:t>SECTION 1 - BUSINESS IDEA</a:t>
          </a:r>
        </a:p>
      </dgm:t>
    </dgm:pt>
    <dgm:pt modelId="{A8772040-79EE-4A29-B569-E20B4FCB0DCD}" type="parTrans" cxnId="{94200E01-24C8-4001-88AC-D22163AA94DF}">
      <dgm:prSet/>
      <dgm:spPr/>
      <dgm:t>
        <a:bodyPr/>
        <a:lstStyle/>
        <a:p>
          <a:endParaRPr lang="en-US"/>
        </a:p>
      </dgm:t>
    </dgm:pt>
    <dgm:pt modelId="{37B6E907-912B-4442-BBBC-3A0C8C605025}" type="sibTrans" cxnId="{94200E01-24C8-4001-88AC-D22163AA94DF}">
      <dgm:prSet/>
      <dgm:spPr/>
      <dgm:t>
        <a:bodyPr/>
        <a:lstStyle/>
        <a:p>
          <a:endParaRPr lang="en-US"/>
        </a:p>
      </dgm:t>
    </dgm:pt>
    <dgm:pt modelId="{5271CC5C-0C78-4DFE-B697-9CBED8F2BF9C}" type="pres">
      <dgm:prSet presAssocID="{AA03B855-09F0-40D7-8C89-0C6E312422CA}" presName="linear" presStyleCnt="0">
        <dgm:presLayoutVars>
          <dgm:animLvl val="lvl"/>
          <dgm:resizeHandles val="exact"/>
        </dgm:presLayoutVars>
      </dgm:prSet>
      <dgm:spPr/>
    </dgm:pt>
    <dgm:pt modelId="{4908E0CD-9F38-4AEA-932C-884186B014AC}" type="pres">
      <dgm:prSet presAssocID="{184E2D95-CE61-4F02-88B0-4070493AEEF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4200E01-24C8-4001-88AC-D22163AA94DF}" srcId="{AA03B855-09F0-40D7-8C89-0C6E312422CA}" destId="{184E2D95-CE61-4F02-88B0-4070493AEEF4}" srcOrd="0" destOrd="0" parTransId="{A8772040-79EE-4A29-B569-E20B4FCB0DCD}" sibTransId="{37B6E907-912B-4442-BBBC-3A0C8C605025}"/>
    <dgm:cxn modelId="{35007C46-928D-4944-BEEE-9DC98768A1FE}" type="presOf" srcId="{AA03B855-09F0-40D7-8C89-0C6E312422CA}" destId="{5271CC5C-0C78-4DFE-B697-9CBED8F2BF9C}" srcOrd="0" destOrd="0" presId="urn:microsoft.com/office/officeart/2005/8/layout/vList2"/>
    <dgm:cxn modelId="{FDFE068A-485C-4674-AEE6-2392983977C8}" type="presOf" srcId="{184E2D95-CE61-4F02-88B0-4070493AEEF4}" destId="{4908E0CD-9F38-4AEA-932C-884186B014AC}" srcOrd="0" destOrd="0" presId="urn:microsoft.com/office/officeart/2005/8/layout/vList2"/>
    <dgm:cxn modelId="{347279EE-6EDD-4A53-AA96-A363D448A611}" type="presParOf" srcId="{5271CC5C-0C78-4DFE-B697-9CBED8F2BF9C}" destId="{4908E0CD-9F38-4AEA-932C-884186B014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57717B-F3AE-44F6-BA8A-E28923AD4D44}" type="doc">
      <dgm:prSet loTypeId="urn:microsoft.com/office/officeart/2008/layout/CircularPictureCallou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1D196C4-1978-4505-9B9C-C0BFABCF407A}">
      <dgm:prSet phldrT="[Text]"/>
      <dgm:spPr/>
      <dgm:t>
        <a:bodyPr/>
        <a:lstStyle/>
        <a:p>
          <a:r>
            <a:rPr lang="en-US" dirty="0"/>
            <a:t>Eco-friendly glamping retreat in rural UK </a:t>
          </a:r>
        </a:p>
      </dgm:t>
    </dgm:pt>
    <dgm:pt modelId="{16C0E5B7-E472-4AC8-8B3B-89A732874322}" type="parTrans" cxnId="{D28BDD3C-BCCF-4683-B347-D1A604DE9001}">
      <dgm:prSet/>
      <dgm:spPr/>
      <dgm:t>
        <a:bodyPr/>
        <a:lstStyle/>
        <a:p>
          <a:endParaRPr lang="en-US"/>
        </a:p>
      </dgm:t>
    </dgm:pt>
    <dgm:pt modelId="{B6E34C68-2D3E-47C4-8641-0283D20FEF12}" type="sibTrans" cxnId="{D28BDD3C-BCCF-4683-B347-D1A604DE9001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  <dgm:t>
        <a:bodyPr/>
        <a:lstStyle/>
        <a:p>
          <a:endParaRPr lang="en-US"/>
        </a:p>
      </dgm:t>
    </dgm:pt>
    <dgm:pt modelId="{BD0F9134-3F4A-43EC-864E-5E1EA8959AA3}">
      <dgm:prSet/>
      <dgm:spPr/>
      <dgm:t>
        <a:bodyPr/>
        <a:lstStyle/>
        <a:p>
          <a:r>
            <a:rPr lang="en-US"/>
            <a:t>Nature-based accommodation + wellness services </a:t>
          </a:r>
        </a:p>
      </dgm:t>
    </dgm:pt>
    <dgm:pt modelId="{7F86D26C-4C14-4DBC-82A2-1799060D83A6}" type="parTrans" cxnId="{102E9348-599C-4B3E-9676-D8FF1FFFBACF}">
      <dgm:prSet/>
      <dgm:spPr/>
      <dgm:t>
        <a:bodyPr/>
        <a:lstStyle/>
        <a:p>
          <a:endParaRPr lang="en-US"/>
        </a:p>
      </dgm:t>
    </dgm:pt>
    <dgm:pt modelId="{E7570FD9-D243-4694-BF4E-F2E817F2EBE4}" type="sibTrans" cxnId="{102E9348-599C-4B3E-9676-D8FF1FFFBACF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  <dgm:t>
        <a:bodyPr/>
        <a:lstStyle/>
        <a:p>
          <a:endParaRPr lang="en-US"/>
        </a:p>
      </dgm:t>
    </dgm:pt>
    <dgm:pt modelId="{B01C9E01-0ECB-488E-8B59-5E6820C80A81}">
      <dgm:prSet/>
      <dgm:spPr/>
      <dgm:t>
        <a:bodyPr/>
        <a:lstStyle/>
        <a:p>
          <a:r>
            <a:rPr lang="en-US"/>
            <a:t>Peaceful environment for stress relief </a:t>
          </a:r>
        </a:p>
      </dgm:t>
    </dgm:pt>
    <dgm:pt modelId="{00E927B8-4176-4460-9F24-E8152A107B78}" type="parTrans" cxnId="{3473AD3A-A403-493E-A53F-16F5921691AF}">
      <dgm:prSet/>
      <dgm:spPr/>
      <dgm:t>
        <a:bodyPr/>
        <a:lstStyle/>
        <a:p>
          <a:endParaRPr lang="en-US"/>
        </a:p>
      </dgm:t>
    </dgm:pt>
    <dgm:pt modelId="{48F08895-472C-499A-9DA8-0B87A9311E7F}" type="sibTrans" cxnId="{3473AD3A-A403-493E-A53F-16F5921691AF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</dgm:spPr>
      <dgm:t>
        <a:bodyPr/>
        <a:lstStyle/>
        <a:p>
          <a:endParaRPr lang="en-US"/>
        </a:p>
      </dgm:t>
    </dgm:pt>
    <dgm:pt modelId="{475187A6-AC20-4A44-9AC3-BB768FC5B949}">
      <dgm:prSet/>
      <dgm:spPr/>
      <dgm:t>
        <a:bodyPr/>
        <a:lstStyle/>
        <a:p>
          <a:r>
            <a:rPr lang="en-US"/>
            <a:t>Targets modern lifestyle needs (mental health &amp; relaxation) </a:t>
          </a:r>
        </a:p>
      </dgm:t>
    </dgm:pt>
    <dgm:pt modelId="{C9EBD1B5-BFA5-4A06-A7D8-7D8ACD62C538}" type="parTrans" cxnId="{0EEDA864-6A74-42C0-9CF7-6EB3EB4CD636}">
      <dgm:prSet/>
      <dgm:spPr/>
      <dgm:t>
        <a:bodyPr/>
        <a:lstStyle/>
        <a:p>
          <a:endParaRPr lang="en-US"/>
        </a:p>
      </dgm:t>
    </dgm:pt>
    <dgm:pt modelId="{90142CD6-CA65-42E7-AD9B-F60944CABAC1}" type="sibTrans" cxnId="{0EEDA864-6A74-42C0-9CF7-6EB3EB4CD636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</dgm:spPr>
      <dgm:t>
        <a:bodyPr/>
        <a:lstStyle/>
        <a:p>
          <a:endParaRPr lang="en-US"/>
        </a:p>
      </dgm:t>
    </dgm:pt>
    <dgm:pt modelId="{E557282F-3E45-4AE3-AFCE-79186F69DC4F}" type="pres">
      <dgm:prSet presAssocID="{3A57717B-F3AE-44F6-BA8A-E28923AD4D44}" presName="Name0" presStyleCnt="0">
        <dgm:presLayoutVars>
          <dgm:chMax val="7"/>
          <dgm:chPref val="7"/>
          <dgm:dir/>
        </dgm:presLayoutVars>
      </dgm:prSet>
      <dgm:spPr/>
    </dgm:pt>
    <dgm:pt modelId="{17CDCE52-DF2D-48EF-A17B-30375EA6D646}" type="pres">
      <dgm:prSet presAssocID="{3A57717B-F3AE-44F6-BA8A-E28923AD4D44}" presName="Name1" presStyleCnt="0"/>
      <dgm:spPr/>
    </dgm:pt>
    <dgm:pt modelId="{DF43FD9B-AA50-4EA6-AA6E-21ACEFB41FBB}" type="pres">
      <dgm:prSet presAssocID="{B6E34C68-2D3E-47C4-8641-0283D20FEF12}" presName="picture_1" presStyleCnt="0"/>
      <dgm:spPr/>
    </dgm:pt>
    <dgm:pt modelId="{D4DB5A28-2E9A-47B4-A508-69E477A5A6EB}" type="pres">
      <dgm:prSet presAssocID="{B6E34C68-2D3E-47C4-8641-0283D20FEF12}" presName="pictureRepeatNode" presStyleLbl="alignImgPlace1" presStyleIdx="0" presStyleCnt="4"/>
      <dgm:spPr/>
    </dgm:pt>
    <dgm:pt modelId="{C00297F3-D364-4EC8-A932-4D3B32D72AA4}" type="pres">
      <dgm:prSet presAssocID="{F1D196C4-1978-4505-9B9C-C0BFABCF407A}" presName="text_1" presStyleLbl="node1" presStyleIdx="0" presStyleCnt="0">
        <dgm:presLayoutVars>
          <dgm:bulletEnabled val="1"/>
        </dgm:presLayoutVars>
      </dgm:prSet>
      <dgm:spPr/>
    </dgm:pt>
    <dgm:pt modelId="{3AB38C7C-2CBF-4D34-9B3B-14834195093A}" type="pres">
      <dgm:prSet presAssocID="{E7570FD9-D243-4694-BF4E-F2E817F2EBE4}" presName="picture_2" presStyleCnt="0"/>
      <dgm:spPr/>
    </dgm:pt>
    <dgm:pt modelId="{11F1EF0A-8B73-41AD-AA8B-FC79E488B77D}" type="pres">
      <dgm:prSet presAssocID="{E7570FD9-D243-4694-BF4E-F2E817F2EBE4}" presName="pictureRepeatNode" presStyleLbl="alignImgPlace1" presStyleIdx="1" presStyleCnt="4"/>
      <dgm:spPr/>
    </dgm:pt>
    <dgm:pt modelId="{2560EF4F-A969-4C0D-A321-EDAD4123A5D7}" type="pres">
      <dgm:prSet presAssocID="{BD0F9134-3F4A-43EC-864E-5E1EA8959AA3}" presName="line_2" presStyleLbl="parChTrans1D1" presStyleIdx="0" presStyleCnt="3"/>
      <dgm:spPr/>
    </dgm:pt>
    <dgm:pt modelId="{6DF85154-DDDF-44EF-9824-85D98E39AEAE}" type="pres">
      <dgm:prSet presAssocID="{BD0F9134-3F4A-43EC-864E-5E1EA8959AA3}" presName="textparent_2" presStyleLbl="node1" presStyleIdx="0" presStyleCnt="0"/>
      <dgm:spPr/>
    </dgm:pt>
    <dgm:pt modelId="{2895D3C2-8C43-4E60-87A4-2FA7EA753208}" type="pres">
      <dgm:prSet presAssocID="{BD0F9134-3F4A-43EC-864E-5E1EA8959AA3}" presName="text_2" presStyleLbl="revTx" presStyleIdx="0" presStyleCnt="3">
        <dgm:presLayoutVars>
          <dgm:bulletEnabled val="1"/>
        </dgm:presLayoutVars>
      </dgm:prSet>
      <dgm:spPr/>
    </dgm:pt>
    <dgm:pt modelId="{2000B0DE-43A8-48A1-83D1-7C3BBA57F8DA}" type="pres">
      <dgm:prSet presAssocID="{48F08895-472C-499A-9DA8-0B87A9311E7F}" presName="picture_3" presStyleCnt="0"/>
      <dgm:spPr/>
    </dgm:pt>
    <dgm:pt modelId="{496EC02A-7EE5-4AAA-AEFE-30138565F690}" type="pres">
      <dgm:prSet presAssocID="{48F08895-472C-499A-9DA8-0B87A9311E7F}" presName="pictureRepeatNode" presStyleLbl="alignImgPlace1" presStyleIdx="2" presStyleCnt="4"/>
      <dgm:spPr/>
    </dgm:pt>
    <dgm:pt modelId="{A89B5464-C374-4061-A7E7-8B210010CC9E}" type="pres">
      <dgm:prSet presAssocID="{B01C9E01-0ECB-488E-8B59-5E6820C80A81}" presName="line_3" presStyleLbl="parChTrans1D1" presStyleIdx="1" presStyleCnt="3"/>
      <dgm:spPr/>
    </dgm:pt>
    <dgm:pt modelId="{26A593A0-0E18-4361-AE4E-DEF22A90C0AA}" type="pres">
      <dgm:prSet presAssocID="{B01C9E01-0ECB-488E-8B59-5E6820C80A81}" presName="textparent_3" presStyleLbl="node1" presStyleIdx="0" presStyleCnt="0"/>
      <dgm:spPr/>
    </dgm:pt>
    <dgm:pt modelId="{3965732D-82F0-44DE-8599-C3124253C723}" type="pres">
      <dgm:prSet presAssocID="{B01C9E01-0ECB-488E-8B59-5E6820C80A81}" presName="text_3" presStyleLbl="revTx" presStyleIdx="1" presStyleCnt="3">
        <dgm:presLayoutVars>
          <dgm:bulletEnabled val="1"/>
        </dgm:presLayoutVars>
      </dgm:prSet>
      <dgm:spPr/>
    </dgm:pt>
    <dgm:pt modelId="{25542E99-BE30-420B-A2CB-E93FB3A23E92}" type="pres">
      <dgm:prSet presAssocID="{90142CD6-CA65-42E7-AD9B-F60944CABAC1}" presName="picture_4" presStyleCnt="0"/>
      <dgm:spPr/>
    </dgm:pt>
    <dgm:pt modelId="{E5EA2B94-E4A5-41BF-AAC6-ECA56545D199}" type="pres">
      <dgm:prSet presAssocID="{90142CD6-CA65-42E7-AD9B-F60944CABAC1}" presName="pictureRepeatNode" presStyleLbl="alignImgPlace1" presStyleIdx="3" presStyleCnt="4"/>
      <dgm:spPr/>
    </dgm:pt>
    <dgm:pt modelId="{C154C55A-C56E-44F8-8FE3-4ECDE1643DB5}" type="pres">
      <dgm:prSet presAssocID="{475187A6-AC20-4A44-9AC3-BB768FC5B949}" presName="line_4" presStyleLbl="parChTrans1D1" presStyleIdx="2" presStyleCnt="3"/>
      <dgm:spPr/>
    </dgm:pt>
    <dgm:pt modelId="{15CFB418-930D-4F58-A862-1CB2D45D624A}" type="pres">
      <dgm:prSet presAssocID="{475187A6-AC20-4A44-9AC3-BB768FC5B949}" presName="textparent_4" presStyleLbl="node1" presStyleIdx="0" presStyleCnt="0"/>
      <dgm:spPr/>
    </dgm:pt>
    <dgm:pt modelId="{D86FA4A2-4680-4370-88E4-BBAB4D073338}" type="pres">
      <dgm:prSet presAssocID="{475187A6-AC20-4A44-9AC3-BB768FC5B949}" presName="text_4" presStyleLbl="revTx" presStyleIdx="2" presStyleCnt="3">
        <dgm:presLayoutVars>
          <dgm:bulletEnabled val="1"/>
        </dgm:presLayoutVars>
      </dgm:prSet>
      <dgm:spPr/>
    </dgm:pt>
  </dgm:ptLst>
  <dgm:cxnLst>
    <dgm:cxn modelId="{B3036F04-E34F-4C25-8F3C-3B2FFBC46C77}" type="presOf" srcId="{90142CD6-CA65-42E7-AD9B-F60944CABAC1}" destId="{E5EA2B94-E4A5-41BF-AAC6-ECA56545D199}" srcOrd="0" destOrd="0" presId="urn:microsoft.com/office/officeart/2008/layout/CircularPictureCallout"/>
    <dgm:cxn modelId="{DC7D311F-63F1-4307-8E7A-1500F5238473}" type="presOf" srcId="{F1D196C4-1978-4505-9B9C-C0BFABCF407A}" destId="{C00297F3-D364-4EC8-A932-4D3B32D72AA4}" srcOrd="0" destOrd="0" presId="urn:microsoft.com/office/officeart/2008/layout/CircularPictureCallout"/>
    <dgm:cxn modelId="{C4222E2C-BC93-4A2C-BCEF-503CE419BA63}" type="presOf" srcId="{E7570FD9-D243-4694-BF4E-F2E817F2EBE4}" destId="{11F1EF0A-8B73-41AD-AA8B-FC79E488B77D}" srcOrd="0" destOrd="0" presId="urn:microsoft.com/office/officeart/2008/layout/CircularPictureCallout"/>
    <dgm:cxn modelId="{46DAC12D-E5E6-459D-A93B-119C3D827660}" type="presOf" srcId="{3A57717B-F3AE-44F6-BA8A-E28923AD4D44}" destId="{E557282F-3E45-4AE3-AFCE-79186F69DC4F}" srcOrd="0" destOrd="0" presId="urn:microsoft.com/office/officeart/2008/layout/CircularPictureCallout"/>
    <dgm:cxn modelId="{3473AD3A-A403-493E-A53F-16F5921691AF}" srcId="{3A57717B-F3AE-44F6-BA8A-E28923AD4D44}" destId="{B01C9E01-0ECB-488E-8B59-5E6820C80A81}" srcOrd="2" destOrd="0" parTransId="{00E927B8-4176-4460-9F24-E8152A107B78}" sibTransId="{48F08895-472C-499A-9DA8-0B87A9311E7F}"/>
    <dgm:cxn modelId="{10483C3C-805F-4514-972A-EDCE629F096A}" type="presOf" srcId="{B6E34C68-2D3E-47C4-8641-0283D20FEF12}" destId="{D4DB5A28-2E9A-47B4-A508-69E477A5A6EB}" srcOrd="0" destOrd="0" presId="urn:microsoft.com/office/officeart/2008/layout/CircularPictureCallout"/>
    <dgm:cxn modelId="{D28BDD3C-BCCF-4683-B347-D1A604DE9001}" srcId="{3A57717B-F3AE-44F6-BA8A-E28923AD4D44}" destId="{F1D196C4-1978-4505-9B9C-C0BFABCF407A}" srcOrd="0" destOrd="0" parTransId="{16C0E5B7-E472-4AC8-8B3B-89A732874322}" sibTransId="{B6E34C68-2D3E-47C4-8641-0283D20FEF12}"/>
    <dgm:cxn modelId="{0EEDA864-6A74-42C0-9CF7-6EB3EB4CD636}" srcId="{3A57717B-F3AE-44F6-BA8A-E28923AD4D44}" destId="{475187A6-AC20-4A44-9AC3-BB768FC5B949}" srcOrd="3" destOrd="0" parTransId="{C9EBD1B5-BFA5-4A06-A7D8-7D8ACD62C538}" sibTransId="{90142CD6-CA65-42E7-AD9B-F60944CABAC1}"/>
    <dgm:cxn modelId="{102E9348-599C-4B3E-9676-D8FF1FFFBACF}" srcId="{3A57717B-F3AE-44F6-BA8A-E28923AD4D44}" destId="{BD0F9134-3F4A-43EC-864E-5E1EA8959AA3}" srcOrd="1" destOrd="0" parTransId="{7F86D26C-4C14-4DBC-82A2-1799060D83A6}" sibTransId="{E7570FD9-D243-4694-BF4E-F2E817F2EBE4}"/>
    <dgm:cxn modelId="{58DAC398-7C94-4F91-8699-FE89BDAFC0AC}" type="presOf" srcId="{BD0F9134-3F4A-43EC-864E-5E1EA8959AA3}" destId="{2895D3C2-8C43-4E60-87A4-2FA7EA753208}" srcOrd="0" destOrd="0" presId="urn:microsoft.com/office/officeart/2008/layout/CircularPictureCallout"/>
    <dgm:cxn modelId="{EDE811AA-7B78-430D-858E-168A87705796}" type="presOf" srcId="{475187A6-AC20-4A44-9AC3-BB768FC5B949}" destId="{D86FA4A2-4680-4370-88E4-BBAB4D073338}" srcOrd="0" destOrd="0" presId="urn:microsoft.com/office/officeart/2008/layout/CircularPictureCallout"/>
    <dgm:cxn modelId="{4590F4E8-CAA2-4D97-A17D-739F475BD05C}" type="presOf" srcId="{48F08895-472C-499A-9DA8-0B87A9311E7F}" destId="{496EC02A-7EE5-4AAA-AEFE-30138565F690}" srcOrd="0" destOrd="0" presId="urn:microsoft.com/office/officeart/2008/layout/CircularPictureCallout"/>
    <dgm:cxn modelId="{2AF7D5E9-23AF-4DEB-9C95-2C411BBBE657}" type="presOf" srcId="{B01C9E01-0ECB-488E-8B59-5E6820C80A81}" destId="{3965732D-82F0-44DE-8599-C3124253C723}" srcOrd="0" destOrd="0" presId="urn:microsoft.com/office/officeart/2008/layout/CircularPictureCallout"/>
    <dgm:cxn modelId="{59C6CB78-A24B-4800-BD99-E5871D4DDA9D}" type="presParOf" srcId="{E557282F-3E45-4AE3-AFCE-79186F69DC4F}" destId="{17CDCE52-DF2D-48EF-A17B-30375EA6D646}" srcOrd="0" destOrd="0" presId="urn:microsoft.com/office/officeart/2008/layout/CircularPictureCallout"/>
    <dgm:cxn modelId="{09A5556A-5DC6-420E-B8D2-27C79825ECAD}" type="presParOf" srcId="{17CDCE52-DF2D-48EF-A17B-30375EA6D646}" destId="{DF43FD9B-AA50-4EA6-AA6E-21ACEFB41FBB}" srcOrd="0" destOrd="0" presId="urn:microsoft.com/office/officeart/2008/layout/CircularPictureCallout"/>
    <dgm:cxn modelId="{1A87A407-DC33-44BD-B16F-123941D8E658}" type="presParOf" srcId="{DF43FD9B-AA50-4EA6-AA6E-21ACEFB41FBB}" destId="{D4DB5A28-2E9A-47B4-A508-69E477A5A6EB}" srcOrd="0" destOrd="0" presId="urn:microsoft.com/office/officeart/2008/layout/CircularPictureCallout"/>
    <dgm:cxn modelId="{5D8099F1-09A2-4811-8DCF-90153E4CBDA2}" type="presParOf" srcId="{17CDCE52-DF2D-48EF-A17B-30375EA6D646}" destId="{C00297F3-D364-4EC8-A932-4D3B32D72AA4}" srcOrd="1" destOrd="0" presId="urn:microsoft.com/office/officeart/2008/layout/CircularPictureCallout"/>
    <dgm:cxn modelId="{6393FD62-7580-413F-84F9-B98F22557348}" type="presParOf" srcId="{17CDCE52-DF2D-48EF-A17B-30375EA6D646}" destId="{3AB38C7C-2CBF-4D34-9B3B-14834195093A}" srcOrd="2" destOrd="0" presId="urn:microsoft.com/office/officeart/2008/layout/CircularPictureCallout"/>
    <dgm:cxn modelId="{A9A51D63-E6AE-46FA-83AD-5EBE94343D95}" type="presParOf" srcId="{3AB38C7C-2CBF-4D34-9B3B-14834195093A}" destId="{11F1EF0A-8B73-41AD-AA8B-FC79E488B77D}" srcOrd="0" destOrd="0" presId="urn:microsoft.com/office/officeart/2008/layout/CircularPictureCallout"/>
    <dgm:cxn modelId="{956CCF01-E98D-4019-8720-B562F36658E4}" type="presParOf" srcId="{17CDCE52-DF2D-48EF-A17B-30375EA6D646}" destId="{2560EF4F-A969-4C0D-A321-EDAD4123A5D7}" srcOrd="3" destOrd="0" presId="urn:microsoft.com/office/officeart/2008/layout/CircularPictureCallout"/>
    <dgm:cxn modelId="{9B6C12A4-0037-459F-A620-07E0A39F78E4}" type="presParOf" srcId="{17CDCE52-DF2D-48EF-A17B-30375EA6D646}" destId="{6DF85154-DDDF-44EF-9824-85D98E39AEAE}" srcOrd="4" destOrd="0" presId="urn:microsoft.com/office/officeart/2008/layout/CircularPictureCallout"/>
    <dgm:cxn modelId="{7AAD1C9B-2E90-4E44-BC82-03219C719C0C}" type="presParOf" srcId="{6DF85154-DDDF-44EF-9824-85D98E39AEAE}" destId="{2895D3C2-8C43-4E60-87A4-2FA7EA753208}" srcOrd="0" destOrd="0" presId="urn:microsoft.com/office/officeart/2008/layout/CircularPictureCallout"/>
    <dgm:cxn modelId="{67B69399-6364-4A85-BCEA-4B204EE96845}" type="presParOf" srcId="{17CDCE52-DF2D-48EF-A17B-30375EA6D646}" destId="{2000B0DE-43A8-48A1-83D1-7C3BBA57F8DA}" srcOrd="5" destOrd="0" presId="urn:microsoft.com/office/officeart/2008/layout/CircularPictureCallout"/>
    <dgm:cxn modelId="{EE8F35D3-8F96-4EB6-9421-B8A057C3C346}" type="presParOf" srcId="{2000B0DE-43A8-48A1-83D1-7C3BBA57F8DA}" destId="{496EC02A-7EE5-4AAA-AEFE-30138565F690}" srcOrd="0" destOrd="0" presId="urn:microsoft.com/office/officeart/2008/layout/CircularPictureCallout"/>
    <dgm:cxn modelId="{BF192B6C-E893-4718-9074-5C1839362BD2}" type="presParOf" srcId="{17CDCE52-DF2D-48EF-A17B-30375EA6D646}" destId="{A89B5464-C374-4061-A7E7-8B210010CC9E}" srcOrd="6" destOrd="0" presId="urn:microsoft.com/office/officeart/2008/layout/CircularPictureCallout"/>
    <dgm:cxn modelId="{225E58BD-9CEA-41E3-9BD8-4E076AA8B6A5}" type="presParOf" srcId="{17CDCE52-DF2D-48EF-A17B-30375EA6D646}" destId="{26A593A0-0E18-4361-AE4E-DEF22A90C0AA}" srcOrd="7" destOrd="0" presId="urn:microsoft.com/office/officeart/2008/layout/CircularPictureCallout"/>
    <dgm:cxn modelId="{A8E94263-D01E-49B5-B617-0A9B373572B2}" type="presParOf" srcId="{26A593A0-0E18-4361-AE4E-DEF22A90C0AA}" destId="{3965732D-82F0-44DE-8599-C3124253C723}" srcOrd="0" destOrd="0" presId="urn:microsoft.com/office/officeart/2008/layout/CircularPictureCallout"/>
    <dgm:cxn modelId="{2B49A0DD-6E5A-423D-ACD2-5B41C5AE612D}" type="presParOf" srcId="{17CDCE52-DF2D-48EF-A17B-30375EA6D646}" destId="{25542E99-BE30-420B-A2CB-E93FB3A23E92}" srcOrd="8" destOrd="0" presId="urn:microsoft.com/office/officeart/2008/layout/CircularPictureCallout"/>
    <dgm:cxn modelId="{700A6491-CB5C-427D-834F-D662F399FB10}" type="presParOf" srcId="{25542E99-BE30-420B-A2CB-E93FB3A23E92}" destId="{E5EA2B94-E4A5-41BF-AAC6-ECA56545D199}" srcOrd="0" destOrd="0" presId="urn:microsoft.com/office/officeart/2008/layout/CircularPictureCallout"/>
    <dgm:cxn modelId="{CF489037-C9EA-4532-B165-6EDC33A61E44}" type="presParOf" srcId="{17CDCE52-DF2D-48EF-A17B-30375EA6D646}" destId="{C154C55A-C56E-44F8-8FE3-4ECDE1643DB5}" srcOrd="9" destOrd="0" presId="urn:microsoft.com/office/officeart/2008/layout/CircularPictureCallout"/>
    <dgm:cxn modelId="{C43D7FFB-6CA4-48B7-B789-F89A1ADFA99A}" type="presParOf" srcId="{17CDCE52-DF2D-48EF-A17B-30375EA6D646}" destId="{15CFB418-930D-4F58-A862-1CB2D45D624A}" srcOrd="10" destOrd="0" presId="urn:microsoft.com/office/officeart/2008/layout/CircularPictureCallout"/>
    <dgm:cxn modelId="{C509E1D1-6414-4516-A0C3-8588FD6D1F61}" type="presParOf" srcId="{15CFB418-930D-4F58-A862-1CB2D45D624A}" destId="{D86FA4A2-4680-4370-88E4-BBAB4D073338}" srcOrd="0" destOrd="0" presId="urn:microsoft.com/office/officeart/2008/layout/CircularPictureCallou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A815BE-04D0-40F2-A42E-E10005369210}" type="doc">
      <dgm:prSet loTypeId="urn:microsoft.com/office/officeart/2005/8/layout/venn1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C33B7B7-EB20-4363-B9B8-BB4DBF9FCDBC}">
      <dgm:prSet phldrT="[Text]"/>
      <dgm:spPr/>
      <dgm:t>
        <a:bodyPr/>
        <a:lstStyle/>
        <a:p>
          <a:r>
            <a:rPr lang="en-US" dirty="0"/>
            <a:t>Glamping accommodation (eco-friendly units) </a:t>
          </a:r>
        </a:p>
      </dgm:t>
    </dgm:pt>
    <dgm:pt modelId="{8D8B5F9F-3D86-41F2-8E93-B6FBD8A7712B}" type="parTrans" cxnId="{A8B4AE80-36E6-41A0-88C5-225C4752D7D2}">
      <dgm:prSet/>
      <dgm:spPr/>
      <dgm:t>
        <a:bodyPr/>
        <a:lstStyle/>
        <a:p>
          <a:endParaRPr lang="en-US"/>
        </a:p>
      </dgm:t>
    </dgm:pt>
    <dgm:pt modelId="{9900A04D-FEBF-418A-9D4A-DD560779F4B5}" type="sibTrans" cxnId="{A8B4AE80-36E6-41A0-88C5-225C4752D7D2}">
      <dgm:prSet/>
      <dgm:spPr/>
      <dgm:t>
        <a:bodyPr/>
        <a:lstStyle/>
        <a:p>
          <a:endParaRPr lang="en-US"/>
        </a:p>
      </dgm:t>
    </dgm:pt>
    <dgm:pt modelId="{0407538E-49F6-4876-B9F5-0402F6B832C5}">
      <dgm:prSet/>
      <dgm:spPr/>
      <dgm:t>
        <a:bodyPr/>
        <a:lstStyle/>
        <a:p>
          <a:r>
            <a:rPr lang="en-US" dirty="0"/>
            <a:t>Phyto-thermal sauna (60-80°C) </a:t>
          </a:r>
        </a:p>
      </dgm:t>
    </dgm:pt>
    <dgm:pt modelId="{A94592A4-F2BD-4B47-A56D-8B6517B96C57}" type="parTrans" cxnId="{D197E3DC-809A-4683-9048-BB3416957DFF}">
      <dgm:prSet/>
      <dgm:spPr/>
      <dgm:t>
        <a:bodyPr/>
        <a:lstStyle/>
        <a:p>
          <a:endParaRPr lang="en-US"/>
        </a:p>
      </dgm:t>
    </dgm:pt>
    <dgm:pt modelId="{10AD144C-6C29-467C-AC0D-B805FBED06B3}" type="sibTrans" cxnId="{D197E3DC-809A-4683-9048-BB3416957DFF}">
      <dgm:prSet/>
      <dgm:spPr/>
      <dgm:t>
        <a:bodyPr/>
        <a:lstStyle/>
        <a:p>
          <a:endParaRPr lang="en-US"/>
        </a:p>
      </dgm:t>
    </dgm:pt>
    <dgm:pt modelId="{BDCF3496-3654-429B-B558-8558E8D2CEC9}">
      <dgm:prSet/>
      <dgm:spPr/>
      <dgm:t>
        <a:bodyPr/>
        <a:lstStyle/>
        <a:p>
          <a:r>
            <a:rPr lang="en-US"/>
            <a:t>Herbal broom therapy (oak, birch, eucalyptus) </a:t>
          </a:r>
        </a:p>
      </dgm:t>
    </dgm:pt>
    <dgm:pt modelId="{55725D2A-904A-43D1-8B5B-A131EBC5C4FC}" type="parTrans" cxnId="{A1456E79-2C1E-40D4-BEC7-92296A597038}">
      <dgm:prSet/>
      <dgm:spPr/>
      <dgm:t>
        <a:bodyPr/>
        <a:lstStyle/>
        <a:p>
          <a:endParaRPr lang="en-US"/>
        </a:p>
      </dgm:t>
    </dgm:pt>
    <dgm:pt modelId="{9BCC08C7-8A41-4C92-99A5-C46F099176CD}" type="sibTrans" cxnId="{A1456E79-2C1E-40D4-BEC7-92296A597038}">
      <dgm:prSet/>
      <dgm:spPr/>
      <dgm:t>
        <a:bodyPr/>
        <a:lstStyle/>
        <a:p>
          <a:endParaRPr lang="en-US"/>
        </a:p>
      </dgm:t>
    </dgm:pt>
    <dgm:pt modelId="{734A8071-955F-4926-83BC-342003DA367E}">
      <dgm:prSet/>
      <dgm:spPr/>
      <dgm:t>
        <a:bodyPr/>
        <a:lstStyle/>
        <a:p>
          <a:r>
            <a:rPr lang="en-US"/>
            <a:t>Phyto-aromatherapy (herbal infusions) </a:t>
          </a:r>
        </a:p>
      </dgm:t>
    </dgm:pt>
    <dgm:pt modelId="{09F3CEBE-0109-47A6-9FAD-BD2FDF33D9DF}" type="parTrans" cxnId="{61DC6775-259F-43B6-90FE-1768A5C55C02}">
      <dgm:prSet/>
      <dgm:spPr/>
      <dgm:t>
        <a:bodyPr/>
        <a:lstStyle/>
        <a:p>
          <a:endParaRPr lang="en-US"/>
        </a:p>
      </dgm:t>
    </dgm:pt>
    <dgm:pt modelId="{5ECF3024-F844-44F6-9C98-6032B6714EE6}" type="sibTrans" cxnId="{61DC6775-259F-43B6-90FE-1768A5C55C02}">
      <dgm:prSet/>
      <dgm:spPr/>
      <dgm:t>
        <a:bodyPr/>
        <a:lstStyle/>
        <a:p>
          <a:endParaRPr lang="en-US"/>
        </a:p>
      </dgm:t>
    </dgm:pt>
    <dgm:pt modelId="{4D909A5F-B677-450D-9357-49A5A7212CAC}">
      <dgm:prSet/>
      <dgm:spPr/>
      <dgm:t>
        <a:bodyPr/>
        <a:lstStyle/>
        <a:p>
          <a:r>
            <a:rPr lang="en-US"/>
            <a:t>Manual massage treatments </a:t>
          </a:r>
        </a:p>
      </dgm:t>
    </dgm:pt>
    <dgm:pt modelId="{D0F9C84A-89C4-448C-B458-9E46A5185B22}" type="parTrans" cxnId="{01722922-9DDF-49B1-9A11-3BD07A736B0D}">
      <dgm:prSet/>
      <dgm:spPr/>
      <dgm:t>
        <a:bodyPr/>
        <a:lstStyle/>
        <a:p>
          <a:endParaRPr lang="en-US"/>
        </a:p>
      </dgm:t>
    </dgm:pt>
    <dgm:pt modelId="{88491D7B-3FA1-45D4-8A4C-06F8D1A0AE90}" type="sibTrans" cxnId="{01722922-9DDF-49B1-9A11-3BD07A736B0D}">
      <dgm:prSet/>
      <dgm:spPr/>
      <dgm:t>
        <a:bodyPr/>
        <a:lstStyle/>
        <a:p>
          <a:endParaRPr lang="en-US"/>
        </a:p>
      </dgm:t>
    </dgm:pt>
    <dgm:pt modelId="{1A0B1A09-E02A-4AC0-8351-4BB76EC55450}">
      <dgm:prSet/>
      <dgm:spPr/>
      <dgm:t>
        <a:bodyPr/>
        <a:lstStyle/>
        <a:p>
          <a:r>
            <a:rPr lang="en-US"/>
            <a:t>Relaxation area </a:t>
          </a:r>
        </a:p>
      </dgm:t>
    </dgm:pt>
    <dgm:pt modelId="{4329E0EC-AB21-44E8-9013-57955D7F4E72}" type="parTrans" cxnId="{50640BE4-65DB-477B-A490-E1E7FB59F731}">
      <dgm:prSet/>
      <dgm:spPr/>
      <dgm:t>
        <a:bodyPr/>
        <a:lstStyle/>
        <a:p>
          <a:endParaRPr lang="en-US"/>
        </a:p>
      </dgm:t>
    </dgm:pt>
    <dgm:pt modelId="{1BF67469-EB5C-4175-8F32-B9F27CD43971}" type="sibTrans" cxnId="{50640BE4-65DB-477B-A490-E1E7FB59F731}">
      <dgm:prSet/>
      <dgm:spPr/>
      <dgm:t>
        <a:bodyPr/>
        <a:lstStyle/>
        <a:p>
          <a:endParaRPr lang="en-US"/>
        </a:p>
      </dgm:t>
    </dgm:pt>
    <dgm:pt modelId="{E9169AB1-ED57-4C95-B625-AE5E6F80804D}" type="pres">
      <dgm:prSet presAssocID="{23A815BE-04D0-40F2-A42E-E10005369210}" presName="compositeShape" presStyleCnt="0">
        <dgm:presLayoutVars>
          <dgm:chMax val="7"/>
          <dgm:dir/>
          <dgm:resizeHandles val="exact"/>
        </dgm:presLayoutVars>
      </dgm:prSet>
      <dgm:spPr/>
    </dgm:pt>
    <dgm:pt modelId="{15445AE5-E743-4F11-A870-B39FCA501661}" type="pres">
      <dgm:prSet presAssocID="{DC33B7B7-EB20-4363-B9B8-BB4DBF9FCDBC}" presName="circ1" presStyleLbl="vennNode1" presStyleIdx="0" presStyleCnt="6"/>
      <dgm:spPr/>
    </dgm:pt>
    <dgm:pt modelId="{E6373C65-C860-4C6B-B6F1-3E6E5177BBC7}" type="pres">
      <dgm:prSet presAssocID="{DC33B7B7-EB20-4363-B9B8-BB4DBF9FCDB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972298A0-717D-447E-8974-0B49578E0FE3}" type="pres">
      <dgm:prSet presAssocID="{0407538E-49F6-4876-B9F5-0402F6B832C5}" presName="circ2" presStyleLbl="vennNode1" presStyleIdx="1" presStyleCnt="6"/>
      <dgm:spPr/>
    </dgm:pt>
    <dgm:pt modelId="{9B2B2C07-1240-4276-96D3-094160D425AA}" type="pres">
      <dgm:prSet presAssocID="{0407538E-49F6-4876-B9F5-0402F6B832C5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C103AB4-43B6-425B-BAF8-9E37B33A9B52}" type="pres">
      <dgm:prSet presAssocID="{BDCF3496-3654-429B-B558-8558E8D2CEC9}" presName="circ3" presStyleLbl="vennNode1" presStyleIdx="2" presStyleCnt="6"/>
      <dgm:spPr/>
    </dgm:pt>
    <dgm:pt modelId="{6A607364-BF7A-4BCE-89C1-C21CFA30731C}" type="pres">
      <dgm:prSet presAssocID="{BDCF3496-3654-429B-B558-8558E8D2CEC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A2497CA-4333-463D-AEB9-7E2F3DB6F375}" type="pres">
      <dgm:prSet presAssocID="{734A8071-955F-4926-83BC-342003DA367E}" presName="circ4" presStyleLbl="vennNode1" presStyleIdx="3" presStyleCnt="6"/>
      <dgm:spPr/>
    </dgm:pt>
    <dgm:pt modelId="{C67C2067-B4F5-4A01-869D-77D93677BB57}" type="pres">
      <dgm:prSet presAssocID="{734A8071-955F-4926-83BC-342003DA367E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8088911-793C-4710-B994-E5F1F56AF78F}" type="pres">
      <dgm:prSet presAssocID="{4D909A5F-B677-450D-9357-49A5A7212CAC}" presName="circ5" presStyleLbl="vennNode1" presStyleIdx="4" presStyleCnt="6"/>
      <dgm:spPr/>
    </dgm:pt>
    <dgm:pt modelId="{9447632F-BE68-4D93-8086-3AD7D61969CD}" type="pres">
      <dgm:prSet presAssocID="{4D909A5F-B677-450D-9357-49A5A7212CAC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31A6A83A-D050-47A3-847C-83745D3DBBFC}" type="pres">
      <dgm:prSet presAssocID="{1A0B1A09-E02A-4AC0-8351-4BB76EC55450}" presName="circ6" presStyleLbl="vennNode1" presStyleIdx="5" presStyleCnt="6"/>
      <dgm:spPr/>
    </dgm:pt>
    <dgm:pt modelId="{9B7246FE-39CA-4A31-8B05-36501BCFD816}" type="pres">
      <dgm:prSet presAssocID="{1A0B1A09-E02A-4AC0-8351-4BB76EC55450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01722922-9DDF-49B1-9A11-3BD07A736B0D}" srcId="{23A815BE-04D0-40F2-A42E-E10005369210}" destId="{4D909A5F-B677-450D-9357-49A5A7212CAC}" srcOrd="4" destOrd="0" parTransId="{D0F9C84A-89C4-448C-B458-9E46A5185B22}" sibTransId="{88491D7B-3FA1-45D4-8A4C-06F8D1A0AE90}"/>
    <dgm:cxn modelId="{A6333333-5D37-4C90-96C3-50662A11033A}" type="presOf" srcId="{23A815BE-04D0-40F2-A42E-E10005369210}" destId="{E9169AB1-ED57-4C95-B625-AE5E6F80804D}" srcOrd="0" destOrd="0" presId="urn:microsoft.com/office/officeart/2005/8/layout/venn1"/>
    <dgm:cxn modelId="{B8467D4A-5A0E-4579-A871-63E4DA7CF177}" type="presOf" srcId="{0407538E-49F6-4876-B9F5-0402F6B832C5}" destId="{9B2B2C07-1240-4276-96D3-094160D425AA}" srcOrd="0" destOrd="0" presId="urn:microsoft.com/office/officeart/2005/8/layout/venn1"/>
    <dgm:cxn modelId="{61DC6775-259F-43B6-90FE-1768A5C55C02}" srcId="{23A815BE-04D0-40F2-A42E-E10005369210}" destId="{734A8071-955F-4926-83BC-342003DA367E}" srcOrd="3" destOrd="0" parTransId="{09F3CEBE-0109-47A6-9FAD-BD2FDF33D9DF}" sibTransId="{5ECF3024-F844-44F6-9C98-6032B6714EE6}"/>
    <dgm:cxn modelId="{A1456E79-2C1E-40D4-BEC7-92296A597038}" srcId="{23A815BE-04D0-40F2-A42E-E10005369210}" destId="{BDCF3496-3654-429B-B558-8558E8D2CEC9}" srcOrd="2" destOrd="0" parTransId="{55725D2A-904A-43D1-8B5B-A131EBC5C4FC}" sibTransId="{9BCC08C7-8A41-4C92-99A5-C46F099176CD}"/>
    <dgm:cxn modelId="{A8B4AE80-36E6-41A0-88C5-225C4752D7D2}" srcId="{23A815BE-04D0-40F2-A42E-E10005369210}" destId="{DC33B7B7-EB20-4363-B9B8-BB4DBF9FCDBC}" srcOrd="0" destOrd="0" parTransId="{8D8B5F9F-3D86-41F2-8E93-B6FBD8A7712B}" sibTransId="{9900A04D-FEBF-418A-9D4A-DD560779F4B5}"/>
    <dgm:cxn modelId="{1B595584-C047-4A3C-92BF-9E81001ED802}" type="presOf" srcId="{BDCF3496-3654-429B-B558-8558E8D2CEC9}" destId="{6A607364-BF7A-4BCE-89C1-C21CFA30731C}" srcOrd="0" destOrd="0" presId="urn:microsoft.com/office/officeart/2005/8/layout/venn1"/>
    <dgm:cxn modelId="{4155E393-DF0C-4F51-BA7F-6512AD1E134E}" type="presOf" srcId="{1A0B1A09-E02A-4AC0-8351-4BB76EC55450}" destId="{9B7246FE-39CA-4A31-8B05-36501BCFD816}" srcOrd="0" destOrd="0" presId="urn:microsoft.com/office/officeart/2005/8/layout/venn1"/>
    <dgm:cxn modelId="{222DF1A9-C7E6-4AD5-880B-9090D61B335C}" type="presOf" srcId="{DC33B7B7-EB20-4363-B9B8-BB4DBF9FCDBC}" destId="{E6373C65-C860-4C6B-B6F1-3E6E5177BBC7}" srcOrd="0" destOrd="0" presId="urn:microsoft.com/office/officeart/2005/8/layout/venn1"/>
    <dgm:cxn modelId="{EAA876CA-27E5-43F3-A058-CC175B11C216}" type="presOf" srcId="{4D909A5F-B677-450D-9357-49A5A7212CAC}" destId="{9447632F-BE68-4D93-8086-3AD7D61969CD}" srcOrd="0" destOrd="0" presId="urn:microsoft.com/office/officeart/2005/8/layout/venn1"/>
    <dgm:cxn modelId="{D197E3DC-809A-4683-9048-BB3416957DFF}" srcId="{23A815BE-04D0-40F2-A42E-E10005369210}" destId="{0407538E-49F6-4876-B9F5-0402F6B832C5}" srcOrd="1" destOrd="0" parTransId="{A94592A4-F2BD-4B47-A56D-8B6517B96C57}" sibTransId="{10AD144C-6C29-467C-AC0D-B805FBED06B3}"/>
    <dgm:cxn modelId="{50640BE4-65DB-477B-A490-E1E7FB59F731}" srcId="{23A815BE-04D0-40F2-A42E-E10005369210}" destId="{1A0B1A09-E02A-4AC0-8351-4BB76EC55450}" srcOrd="5" destOrd="0" parTransId="{4329E0EC-AB21-44E8-9013-57955D7F4E72}" sibTransId="{1BF67469-EB5C-4175-8F32-B9F27CD43971}"/>
    <dgm:cxn modelId="{AE37C3E7-0B8E-49AF-BCA0-75A97C625214}" type="presOf" srcId="{734A8071-955F-4926-83BC-342003DA367E}" destId="{C67C2067-B4F5-4A01-869D-77D93677BB57}" srcOrd="0" destOrd="0" presId="urn:microsoft.com/office/officeart/2005/8/layout/venn1"/>
    <dgm:cxn modelId="{90B645A4-AF4C-40CB-B4F2-51C7CFA419C4}" type="presParOf" srcId="{E9169AB1-ED57-4C95-B625-AE5E6F80804D}" destId="{15445AE5-E743-4F11-A870-B39FCA501661}" srcOrd="0" destOrd="0" presId="urn:microsoft.com/office/officeart/2005/8/layout/venn1"/>
    <dgm:cxn modelId="{05F8AC26-B322-4423-96FE-F80D5F0A3884}" type="presParOf" srcId="{E9169AB1-ED57-4C95-B625-AE5E6F80804D}" destId="{E6373C65-C860-4C6B-B6F1-3E6E5177BBC7}" srcOrd="1" destOrd="0" presId="urn:microsoft.com/office/officeart/2005/8/layout/venn1"/>
    <dgm:cxn modelId="{26C62D05-D81D-46E4-86BA-70A0294AE422}" type="presParOf" srcId="{E9169AB1-ED57-4C95-B625-AE5E6F80804D}" destId="{972298A0-717D-447E-8974-0B49578E0FE3}" srcOrd="2" destOrd="0" presId="urn:microsoft.com/office/officeart/2005/8/layout/venn1"/>
    <dgm:cxn modelId="{4432FC13-C91C-49A9-8304-40B4532A8D0B}" type="presParOf" srcId="{E9169AB1-ED57-4C95-B625-AE5E6F80804D}" destId="{9B2B2C07-1240-4276-96D3-094160D425AA}" srcOrd="3" destOrd="0" presId="urn:microsoft.com/office/officeart/2005/8/layout/venn1"/>
    <dgm:cxn modelId="{23B3CC66-5225-49A7-A19B-23E14C6B7DB9}" type="presParOf" srcId="{E9169AB1-ED57-4C95-B625-AE5E6F80804D}" destId="{8C103AB4-43B6-425B-BAF8-9E37B33A9B52}" srcOrd="4" destOrd="0" presId="urn:microsoft.com/office/officeart/2005/8/layout/venn1"/>
    <dgm:cxn modelId="{2A113BE7-0075-46E1-814D-255732EDD975}" type="presParOf" srcId="{E9169AB1-ED57-4C95-B625-AE5E6F80804D}" destId="{6A607364-BF7A-4BCE-89C1-C21CFA30731C}" srcOrd="5" destOrd="0" presId="urn:microsoft.com/office/officeart/2005/8/layout/venn1"/>
    <dgm:cxn modelId="{3343A829-3460-4D83-87AA-A38FDD86D792}" type="presParOf" srcId="{E9169AB1-ED57-4C95-B625-AE5E6F80804D}" destId="{2A2497CA-4333-463D-AEB9-7E2F3DB6F375}" srcOrd="6" destOrd="0" presId="urn:microsoft.com/office/officeart/2005/8/layout/venn1"/>
    <dgm:cxn modelId="{6432DC04-93A4-44C6-92CF-C8B72D80275B}" type="presParOf" srcId="{E9169AB1-ED57-4C95-B625-AE5E6F80804D}" destId="{C67C2067-B4F5-4A01-869D-77D93677BB57}" srcOrd="7" destOrd="0" presId="urn:microsoft.com/office/officeart/2005/8/layout/venn1"/>
    <dgm:cxn modelId="{650CCD03-2BB3-4BA9-BF2A-72B14CB29B57}" type="presParOf" srcId="{E9169AB1-ED57-4C95-B625-AE5E6F80804D}" destId="{48088911-793C-4710-B994-E5F1F56AF78F}" srcOrd="8" destOrd="0" presId="urn:microsoft.com/office/officeart/2005/8/layout/venn1"/>
    <dgm:cxn modelId="{B59C9DCF-DD75-488C-9B69-A2CC839CD231}" type="presParOf" srcId="{E9169AB1-ED57-4C95-B625-AE5E6F80804D}" destId="{9447632F-BE68-4D93-8086-3AD7D61969CD}" srcOrd="9" destOrd="0" presId="urn:microsoft.com/office/officeart/2005/8/layout/venn1"/>
    <dgm:cxn modelId="{E9D6CEA1-ACAB-4F3B-9C44-EC652FA982C4}" type="presParOf" srcId="{E9169AB1-ED57-4C95-B625-AE5E6F80804D}" destId="{31A6A83A-D050-47A3-847C-83745D3DBBFC}" srcOrd="10" destOrd="0" presId="urn:microsoft.com/office/officeart/2005/8/layout/venn1"/>
    <dgm:cxn modelId="{4AEB3336-BB53-42A0-BC19-3BDA1D7E0F23}" type="presParOf" srcId="{E9169AB1-ED57-4C95-B625-AE5E6F80804D}" destId="{9B7246FE-39CA-4A31-8B05-36501BCFD816}" srcOrd="11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D10CB4-DBE5-4EB7-AFDE-81D23F9CAE3E}" type="doc">
      <dgm:prSet loTypeId="urn:microsoft.com/office/officeart/2005/8/layout/hProcess11" loCatId="process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85C9DE9-F502-46B3-AFFA-59473323C440}">
      <dgm:prSet phldrT="[Text]"/>
      <dgm:spPr/>
      <dgm:t>
        <a:bodyPr/>
        <a:lstStyle/>
        <a:p>
          <a:r>
            <a:rPr lang="en-US" dirty="0"/>
            <a:t>Unique mix: glamping + spa therapy </a:t>
          </a:r>
        </a:p>
      </dgm:t>
    </dgm:pt>
    <dgm:pt modelId="{97D3A845-1B57-446B-8B8C-CA1A25A82095}" type="parTrans" cxnId="{E3D608E5-2EB1-46CF-BE38-E8F54E7B9FFD}">
      <dgm:prSet/>
      <dgm:spPr/>
      <dgm:t>
        <a:bodyPr/>
        <a:lstStyle/>
        <a:p>
          <a:endParaRPr lang="en-US"/>
        </a:p>
      </dgm:t>
    </dgm:pt>
    <dgm:pt modelId="{9A09F23E-19C3-44C7-9395-476322B6AB21}" type="sibTrans" cxnId="{E3D608E5-2EB1-46CF-BE38-E8F54E7B9FFD}">
      <dgm:prSet/>
      <dgm:spPr/>
      <dgm:t>
        <a:bodyPr/>
        <a:lstStyle/>
        <a:p>
          <a:endParaRPr lang="en-US"/>
        </a:p>
      </dgm:t>
    </dgm:pt>
    <dgm:pt modelId="{8693A816-3E76-4719-9710-C23C474A0808}">
      <dgm:prSet/>
      <dgm:spPr/>
      <dgm:t>
        <a:bodyPr/>
        <a:lstStyle/>
        <a:p>
          <a:r>
            <a:rPr lang="en-US"/>
            <a:t>Holistic wellness experience </a:t>
          </a:r>
        </a:p>
      </dgm:t>
    </dgm:pt>
    <dgm:pt modelId="{92CFD3D9-82B1-4994-B936-02142F9C8A54}" type="parTrans" cxnId="{560FBC4C-64BF-4503-865E-33C860304D9F}">
      <dgm:prSet/>
      <dgm:spPr/>
      <dgm:t>
        <a:bodyPr/>
        <a:lstStyle/>
        <a:p>
          <a:endParaRPr lang="en-US"/>
        </a:p>
      </dgm:t>
    </dgm:pt>
    <dgm:pt modelId="{585EF766-8E96-4EBA-A371-B7FBCC7891BF}" type="sibTrans" cxnId="{560FBC4C-64BF-4503-865E-33C860304D9F}">
      <dgm:prSet/>
      <dgm:spPr/>
      <dgm:t>
        <a:bodyPr/>
        <a:lstStyle/>
        <a:p>
          <a:endParaRPr lang="en-US"/>
        </a:p>
      </dgm:t>
    </dgm:pt>
    <dgm:pt modelId="{9F374A89-DE51-4EDC-9C85-92B7BF21C5F0}">
      <dgm:prSet/>
      <dgm:spPr/>
      <dgm:t>
        <a:bodyPr/>
        <a:lstStyle/>
        <a:p>
          <a:r>
            <a:rPr lang="en-US"/>
            <a:t>Eco-friendly &amp; sustainable concept </a:t>
          </a:r>
        </a:p>
      </dgm:t>
    </dgm:pt>
    <dgm:pt modelId="{D732399B-799F-40B4-9E7D-D02F3BFE980E}" type="parTrans" cxnId="{CF69FF72-192F-406F-9A75-0610B7BB9BDC}">
      <dgm:prSet/>
      <dgm:spPr/>
      <dgm:t>
        <a:bodyPr/>
        <a:lstStyle/>
        <a:p>
          <a:endParaRPr lang="en-US"/>
        </a:p>
      </dgm:t>
    </dgm:pt>
    <dgm:pt modelId="{6D1742B3-2192-4C4E-8C78-009825988769}" type="sibTrans" cxnId="{CF69FF72-192F-406F-9A75-0610B7BB9BDC}">
      <dgm:prSet/>
      <dgm:spPr/>
      <dgm:t>
        <a:bodyPr/>
        <a:lstStyle/>
        <a:p>
          <a:endParaRPr lang="en-US"/>
        </a:p>
      </dgm:t>
    </dgm:pt>
    <dgm:pt modelId="{0210FE6E-CABF-48B9-A867-BF1FFBD5A6FE}">
      <dgm:prSet/>
      <dgm:spPr/>
      <dgm:t>
        <a:bodyPr/>
        <a:lstStyle/>
        <a:p>
          <a:r>
            <a:rPr lang="en-US"/>
            <a:t>Growing demand for wellness tourism </a:t>
          </a:r>
        </a:p>
      </dgm:t>
    </dgm:pt>
    <dgm:pt modelId="{2B21AA70-D53F-4A29-8142-6622880FA142}" type="parTrans" cxnId="{E44C7E56-CB7F-4A86-B84D-75CCF0BD3AFA}">
      <dgm:prSet/>
      <dgm:spPr/>
      <dgm:t>
        <a:bodyPr/>
        <a:lstStyle/>
        <a:p>
          <a:endParaRPr lang="en-US"/>
        </a:p>
      </dgm:t>
    </dgm:pt>
    <dgm:pt modelId="{587DC5C0-063F-406A-AC4F-4A9859E0919F}" type="sibTrans" cxnId="{E44C7E56-CB7F-4A86-B84D-75CCF0BD3AFA}">
      <dgm:prSet/>
      <dgm:spPr/>
      <dgm:t>
        <a:bodyPr/>
        <a:lstStyle/>
        <a:p>
          <a:endParaRPr lang="en-US"/>
        </a:p>
      </dgm:t>
    </dgm:pt>
    <dgm:pt modelId="{2EAD84B3-4D6B-439E-AB25-850183702624}">
      <dgm:prSet/>
      <dgm:spPr/>
      <dgm:t>
        <a:bodyPr/>
        <a:lstStyle/>
        <a:p>
          <a:r>
            <a:rPr lang="en-US"/>
            <a:t>Strong differentiation from competitors </a:t>
          </a:r>
        </a:p>
      </dgm:t>
    </dgm:pt>
    <dgm:pt modelId="{691862E8-90C7-41FE-B29A-957499A24CC6}" type="parTrans" cxnId="{A1AAC979-4FEF-4F4E-B64D-7D6B27417676}">
      <dgm:prSet/>
      <dgm:spPr/>
      <dgm:t>
        <a:bodyPr/>
        <a:lstStyle/>
        <a:p>
          <a:endParaRPr lang="en-US"/>
        </a:p>
      </dgm:t>
    </dgm:pt>
    <dgm:pt modelId="{9EB4881B-A5D4-44C0-AF7D-B9BFAC3A28D9}" type="sibTrans" cxnId="{A1AAC979-4FEF-4F4E-B64D-7D6B27417676}">
      <dgm:prSet/>
      <dgm:spPr/>
      <dgm:t>
        <a:bodyPr/>
        <a:lstStyle/>
        <a:p>
          <a:endParaRPr lang="en-US"/>
        </a:p>
      </dgm:t>
    </dgm:pt>
    <dgm:pt modelId="{4AD3CFBA-0B15-47E8-8326-B44ABA95B931}" type="pres">
      <dgm:prSet presAssocID="{11D10CB4-DBE5-4EB7-AFDE-81D23F9CAE3E}" presName="Name0" presStyleCnt="0">
        <dgm:presLayoutVars>
          <dgm:dir/>
          <dgm:resizeHandles val="exact"/>
        </dgm:presLayoutVars>
      </dgm:prSet>
      <dgm:spPr/>
    </dgm:pt>
    <dgm:pt modelId="{5D367A33-A595-435B-95D9-6783A8AA66E0}" type="pres">
      <dgm:prSet presAssocID="{11D10CB4-DBE5-4EB7-AFDE-81D23F9CAE3E}" presName="arrow" presStyleLbl="bgShp" presStyleIdx="0" presStyleCnt="1"/>
      <dgm:spPr/>
    </dgm:pt>
    <dgm:pt modelId="{40BA231E-F263-4FFD-AB17-ECC6FBEE4075}" type="pres">
      <dgm:prSet presAssocID="{11D10CB4-DBE5-4EB7-AFDE-81D23F9CAE3E}" presName="points" presStyleCnt="0"/>
      <dgm:spPr/>
    </dgm:pt>
    <dgm:pt modelId="{C1833258-7989-4A13-A23C-FAF86422AF5B}" type="pres">
      <dgm:prSet presAssocID="{185C9DE9-F502-46B3-AFFA-59473323C440}" presName="compositeA" presStyleCnt="0"/>
      <dgm:spPr/>
    </dgm:pt>
    <dgm:pt modelId="{AC339D2B-4AEF-494C-BE63-EAFAEA34088B}" type="pres">
      <dgm:prSet presAssocID="{185C9DE9-F502-46B3-AFFA-59473323C440}" presName="textA" presStyleLbl="revTx" presStyleIdx="0" presStyleCnt="5">
        <dgm:presLayoutVars>
          <dgm:bulletEnabled val="1"/>
        </dgm:presLayoutVars>
      </dgm:prSet>
      <dgm:spPr/>
    </dgm:pt>
    <dgm:pt modelId="{FB4FD984-BEA1-4B6A-A2DC-B4B334436161}" type="pres">
      <dgm:prSet presAssocID="{185C9DE9-F502-46B3-AFFA-59473323C440}" presName="circleA" presStyleLbl="node1" presStyleIdx="0" presStyleCnt="5"/>
      <dgm:spPr/>
    </dgm:pt>
    <dgm:pt modelId="{35FEB0D5-6729-416C-8E54-8203670470D4}" type="pres">
      <dgm:prSet presAssocID="{185C9DE9-F502-46B3-AFFA-59473323C440}" presName="spaceA" presStyleCnt="0"/>
      <dgm:spPr/>
    </dgm:pt>
    <dgm:pt modelId="{169A4F7A-B2A8-4574-9188-4F32EEDCD137}" type="pres">
      <dgm:prSet presAssocID="{9A09F23E-19C3-44C7-9395-476322B6AB21}" presName="space" presStyleCnt="0"/>
      <dgm:spPr/>
    </dgm:pt>
    <dgm:pt modelId="{6BA91F9D-C3D2-4DA1-BDFE-A94CDE91A7BF}" type="pres">
      <dgm:prSet presAssocID="{8693A816-3E76-4719-9710-C23C474A0808}" presName="compositeB" presStyleCnt="0"/>
      <dgm:spPr/>
    </dgm:pt>
    <dgm:pt modelId="{A9E40CCA-07AE-4341-9663-397657D302FC}" type="pres">
      <dgm:prSet presAssocID="{8693A816-3E76-4719-9710-C23C474A0808}" presName="textB" presStyleLbl="revTx" presStyleIdx="1" presStyleCnt="5">
        <dgm:presLayoutVars>
          <dgm:bulletEnabled val="1"/>
        </dgm:presLayoutVars>
      </dgm:prSet>
      <dgm:spPr/>
    </dgm:pt>
    <dgm:pt modelId="{946DA8E3-C6FB-444F-9126-70B15D52D6C6}" type="pres">
      <dgm:prSet presAssocID="{8693A816-3E76-4719-9710-C23C474A0808}" presName="circleB" presStyleLbl="node1" presStyleIdx="1" presStyleCnt="5"/>
      <dgm:spPr/>
    </dgm:pt>
    <dgm:pt modelId="{57880187-916C-4E00-A686-E45D2C147493}" type="pres">
      <dgm:prSet presAssocID="{8693A816-3E76-4719-9710-C23C474A0808}" presName="spaceB" presStyleCnt="0"/>
      <dgm:spPr/>
    </dgm:pt>
    <dgm:pt modelId="{8788C020-2914-4400-B461-5D2C843F5070}" type="pres">
      <dgm:prSet presAssocID="{585EF766-8E96-4EBA-A371-B7FBCC7891BF}" presName="space" presStyleCnt="0"/>
      <dgm:spPr/>
    </dgm:pt>
    <dgm:pt modelId="{E87E9E0D-A27A-41DC-A700-845AF12DE9F8}" type="pres">
      <dgm:prSet presAssocID="{9F374A89-DE51-4EDC-9C85-92B7BF21C5F0}" presName="compositeA" presStyleCnt="0"/>
      <dgm:spPr/>
    </dgm:pt>
    <dgm:pt modelId="{CF2F96F6-0B6C-489E-8412-BFC4C03583C9}" type="pres">
      <dgm:prSet presAssocID="{9F374A89-DE51-4EDC-9C85-92B7BF21C5F0}" presName="textA" presStyleLbl="revTx" presStyleIdx="2" presStyleCnt="5">
        <dgm:presLayoutVars>
          <dgm:bulletEnabled val="1"/>
        </dgm:presLayoutVars>
      </dgm:prSet>
      <dgm:spPr/>
    </dgm:pt>
    <dgm:pt modelId="{14E4DF39-50C8-4CAA-9940-66DFD214F180}" type="pres">
      <dgm:prSet presAssocID="{9F374A89-DE51-4EDC-9C85-92B7BF21C5F0}" presName="circleA" presStyleLbl="node1" presStyleIdx="2" presStyleCnt="5"/>
      <dgm:spPr/>
    </dgm:pt>
    <dgm:pt modelId="{16D4D746-1016-458D-B34F-6D1DA131A650}" type="pres">
      <dgm:prSet presAssocID="{9F374A89-DE51-4EDC-9C85-92B7BF21C5F0}" presName="spaceA" presStyleCnt="0"/>
      <dgm:spPr/>
    </dgm:pt>
    <dgm:pt modelId="{765B4EE6-062B-4403-8B3E-A427AF73FB4A}" type="pres">
      <dgm:prSet presAssocID="{6D1742B3-2192-4C4E-8C78-009825988769}" presName="space" presStyleCnt="0"/>
      <dgm:spPr/>
    </dgm:pt>
    <dgm:pt modelId="{83884D0E-528C-4586-98BA-AF91AB3275E1}" type="pres">
      <dgm:prSet presAssocID="{0210FE6E-CABF-48B9-A867-BF1FFBD5A6FE}" presName="compositeB" presStyleCnt="0"/>
      <dgm:spPr/>
    </dgm:pt>
    <dgm:pt modelId="{92F62642-9460-4339-BF7F-0DE019CCEEC1}" type="pres">
      <dgm:prSet presAssocID="{0210FE6E-CABF-48B9-A867-BF1FFBD5A6FE}" presName="textB" presStyleLbl="revTx" presStyleIdx="3" presStyleCnt="5">
        <dgm:presLayoutVars>
          <dgm:bulletEnabled val="1"/>
        </dgm:presLayoutVars>
      </dgm:prSet>
      <dgm:spPr/>
    </dgm:pt>
    <dgm:pt modelId="{467C21FF-E0DA-4672-9B55-D1118E26F975}" type="pres">
      <dgm:prSet presAssocID="{0210FE6E-CABF-48B9-A867-BF1FFBD5A6FE}" presName="circleB" presStyleLbl="node1" presStyleIdx="3" presStyleCnt="5"/>
      <dgm:spPr/>
    </dgm:pt>
    <dgm:pt modelId="{EC38C001-F49F-4E37-B4BD-BCD792928D14}" type="pres">
      <dgm:prSet presAssocID="{0210FE6E-CABF-48B9-A867-BF1FFBD5A6FE}" presName="spaceB" presStyleCnt="0"/>
      <dgm:spPr/>
    </dgm:pt>
    <dgm:pt modelId="{582D25F4-0E47-4EC3-A71F-23B6E3047D4F}" type="pres">
      <dgm:prSet presAssocID="{587DC5C0-063F-406A-AC4F-4A9859E0919F}" presName="space" presStyleCnt="0"/>
      <dgm:spPr/>
    </dgm:pt>
    <dgm:pt modelId="{466E3944-2A15-4CCB-8452-A5ED3319E60A}" type="pres">
      <dgm:prSet presAssocID="{2EAD84B3-4D6B-439E-AB25-850183702624}" presName="compositeA" presStyleCnt="0"/>
      <dgm:spPr/>
    </dgm:pt>
    <dgm:pt modelId="{E1DAD7AA-3E5E-4D3C-A4A8-808A78C0C177}" type="pres">
      <dgm:prSet presAssocID="{2EAD84B3-4D6B-439E-AB25-850183702624}" presName="textA" presStyleLbl="revTx" presStyleIdx="4" presStyleCnt="5">
        <dgm:presLayoutVars>
          <dgm:bulletEnabled val="1"/>
        </dgm:presLayoutVars>
      </dgm:prSet>
      <dgm:spPr/>
    </dgm:pt>
    <dgm:pt modelId="{702FFDC0-E41B-4DAE-95E2-E697F2D0EB99}" type="pres">
      <dgm:prSet presAssocID="{2EAD84B3-4D6B-439E-AB25-850183702624}" presName="circleA" presStyleLbl="node1" presStyleIdx="4" presStyleCnt="5"/>
      <dgm:spPr/>
    </dgm:pt>
    <dgm:pt modelId="{BBBB4EE6-734E-4385-B9C3-1CCA087746F9}" type="pres">
      <dgm:prSet presAssocID="{2EAD84B3-4D6B-439E-AB25-850183702624}" presName="spaceA" presStyleCnt="0"/>
      <dgm:spPr/>
    </dgm:pt>
  </dgm:ptLst>
  <dgm:cxnLst>
    <dgm:cxn modelId="{8046E315-38A5-4B02-A101-17014581B19F}" type="presOf" srcId="{9F374A89-DE51-4EDC-9C85-92B7BF21C5F0}" destId="{CF2F96F6-0B6C-489E-8412-BFC4C03583C9}" srcOrd="0" destOrd="0" presId="urn:microsoft.com/office/officeart/2005/8/layout/hProcess11"/>
    <dgm:cxn modelId="{560FBC4C-64BF-4503-865E-33C860304D9F}" srcId="{11D10CB4-DBE5-4EB7-AFDE-81D23F9CAE3E}" destId="{8693A816-3E76-4719-9710-C23C474A0808}" srcOrd="1" destOrd="0" parTransId="{92CFD3D9-82B1-4994-B936-02142F9C8A54}" sibTransId="{585EF766-8E96-4EBA-A371-B7FBCC7891BF}"/>
    <dgm:cxn modelId="{CF69FF72-192F-406F-9A75-0610B7BB9BDC}" srcId="{11D10CB4-DBE5-4EB7-AFDE-81D23F9CAE3E}" destId="{9F374A89-DE51-4EDC-9C85-92B7BF21C5F0}" srcOrd="2" destOrd="0" parTransId="{D732399B-799F-40B4-9E7D-D02F3BFE980E}" sibTransId="{6D1742B3-2192-4C4E-8C78-009825988769}"/>
    <dgm:cxn modelId="{E44C7E56-CB7F-4A86-B84D-75CCF0BD3AFA}" srcId="{11D10CB4-DBE5-4EB7-AFDE-81D23F9CAE3E}" destId="{0210FE6E-CABF-48B9-A867-BF1FFBD5A6FE}" srcOrd="3" destOrd="0" parTransId="{2B21AA70-D53F-4A29-8142-6622880FA142}" sibTransId="{587DC5C0-063F-406A-AC4F-4A9859E0919F}"/>
    <dgm:cxn modelId="{A1AAC979-4FEF-4F4E-B64D-7D6B27417676}" srcId="{11D10CB4-DBE5-4EB7-AFDE-81D23F9CAE3E}" destId="{2EAD84B3-4D6B-439E-AB25-850183702624}" srcOrd="4" destOrd="0" parTransId="{691862E8-90C7-41FE-B29A-957499A24CC6}" sibTransId="{9EB4881B-A5D4-44C0-AF7D-B9BFAC3A28D9}"/>
    <dgm:cxn modelId="{BDB44991-1F60-43A7-8F82-AA6334E0B790}" type="presOf" srcId="{0210FE6E-CABF-48B9-A867-BF1FFBD5A6FE}" destId="{92F62642-9460-4339-BF7F-0DE019CCEEC1}" srcOrd="0" destOrd="0" presId="urn:microsoft.com/office/officeart/2005/8/layout/hProcess11"/>
    <dgm:cxn modelId="{D2157BB4-E0AB-48C4-87B6-EA528AA01049}" type="presOf" srcId="{11D10CB4-DBE5-4EB7-AFDE-81D23F9CAE3E}" destId="{4AD3CFBA-0B15-47E8-8326-B44ABA95B931}" srcOrd="0" destOrd="0" presId="urn:microsoft.com/office/officeart/2005/8/layout/hProcess11"/>
    <dgm:cxn modelId="{244345C2-D8FD-4CEE-87DE-1B5AEE45DC6E}" type="presOf" srcId="{2EAD84B3-4D6B-439E-AB25-850183702624}" destId="{E1DAD7AA-3E5E-4D3C-A4A8-808A78C0C177}" srcOrd="0" destOrd="0" presId="urn:microsoft.com/office/officeart/2005/8/layout/hProcess11"/>
    <dgm:cxn modelId="{AE8E2EDC-9A35-4DCB-86B9-1FA87BE6D6FC}" type="presOf" srcId="{185C9DE9-F502-46B3-AFFA-59473323C440}" destId="{AC339D2B-4AEF-494C-BE63-EAFAEA34088B}" srcOrd="0" destOrd="0" presId="urn:microsoft.com/office/officeart/2005/8/layout/hProcess11"/>
    <dgm:cxn modelId="{E3D608E5-2EB1-46CF-BE38-E8F54E7B9FFD}" srcId="{11D10CB4-DBE5-4EB7-AFDE-81D23F9CAE3E}" destId="{185C9DE9-F502-46B3-AFFA-59473323C440}" srcOrd="0" destOrd="0" parTransId="{97D3A845-1B57-446B-8B8C-CA1A25A82095}" sibTransId="{9A09F23E-19C3-44C7-9395-476322B6AB21}"/>
    <dgm:cxn modelId="{5405ADF6-0DCC-4728-807A-A3C433299C60}" type="presOf" srcId="{8693A816-3E76-4719-9710-C23C474A0808}" destId="{A9E40CCA-07AE-4341-9663-397657D302FC}" srcOrd="0" destOrd="0" presId="urn:microsoft.com/office/officeart/2005/8/layout/hProcess11"/>
    <dgm:cxn modelId="{CE555567-2BDE-4986-B969-297BCC522075}" type="presParOf" srcId="{4AD3CFBA-0B15-47E8-8326-B44ABA95B931}" destId="{5D367A33-A595-435B-95D9-6783A8AA66E0}" srcOrd="0" destOrd="0" presId="urn:microsoft.com/office/officeart/2005/8/layout/hProcess11"/>
    <dgm:cxn modelId="{2AC3B8EF-6D1C-4E1D-BDFD-E00426C0CC4D}" type="presParOf" srcId="{4AD3CFBA-0B15-47E8-8326-B44ABA95B931}" destId="{40BA231E-F263-4FFD-AB17-ECC6FBEE4075}" srcOrd="1" destOrd="0" presId="urn:microsoft.com/office/officeart/2005/8/layout/hProcess11"/>
    <dgm:cxn modelId="{1E665992-DC59-41F0-971D-8EC61D5CD704}" type="presParOf" srcId="{40BA231E-F263-4FFD-AB17-ECC6FBEE4075}" destId="{C1833258-7989-4A13-A23C-FAF86422AF5B}" srcOrd="0" destOrd="0" presId="urn:microsoft.com/office/officeart/2005/8/layout/hProcess11"/>
    <dgm:cxn modelId="{B6475320-3CFD-43C2-A7BF-2CC6A81D7F97}" type="presParOf" srcId="{C1833258-7989-4A13-A23C-FAF86422AF5B}" destId="{AC339D2B-4AEF-494C-BE63-EAFAEA34088B}" srcOrd="0" destOrd="0" presId="urn:microsoft.com/office/officeart/2005/8/layout/hProcess11"/>
    <dgm:cxn modelId="{514C57E6-04CE-4F9A-B4B1-F584309DF699}" type="presParOf" srcId="{C1833258-7989-4A13-A23C-FAF86422AF5B}" destId="{FB4FD984-BEA1-4B6A-A2DC-B4B334436161}" srcOrd="1" destOrd="0" presId="urn:microsoft.com/office/officeart/2005/8/layout/hProcess11"/>
    <dgm:cxn modelId="{9CB26BD0-8CA0-4C55-9B04-F874F4A42FB0}" type="presParOf" srcId="{C1833258-7989-4A13-A23C-FAF86422AF5B}" destId="{35FEB0D5-6729-416C-8E54-8203670470D4}" srcOrd="2" destOrd="0" presId="urn:microsoft.com/office/officeart/2005/8/layout/hProcess11"/>
    <dgm:cxn modelId="{9DE04EC2-0DA1-47A8-85B9-1BD4E54C059A}" type="presParOf" srcId="{40BA231E-F263-4FFD-AB17-ECC6FBEE4075}" destId="{169A4F7A-B2A8-4574-9188-4F32EEDCD137}" srcOrd="1" destOrd="0" presId="urn:microsoft.com/office/officeart/2005/8/layout/hProcess11"/>
    <dgm:cxn modelId="{EAE608F7-412F-4129-9954-861FA8154946}" type="presParOf" srcId="{40BA231E-F263-4FFD-AB17-ECC6FBEE4075}" destId="{6BA91F9D-C3D2-4DA1-BDFE-A94CDE91A7BF}" srcOrd="2" destOrd="0" presId="urn:microsoft.com/office/officeart/2005/8/layout/hProcess11"/>
    <dgm:cxn modelId="{F23B48A8-D9B4-41F9-809C-8C1EF9B12267}" type="presParOf" srcId="{6BA91F9D-C3D2-4DA1-BDFE-A94CDE91A7BF}" destId="{A9E40CCA-07AE-4341-9663-397657D302FC}" srcOrd="0" destOrd="0" presId="urn:microsoft.com/office/officeart/2005/8/layout/hProcess11"/>
    <dgm:cxn modelId="{952548EC-5307-49A2-8452-AFA9F16B0981}" type="presParOf" srcId="{6BA91F9D-C3D2-4DA1-BDFE-A94CDE91A7BF}" destId="{946DA8E3-C6FB-444F-9126-70B15D52D6C6}" srcOrd="1" destOrd="0" presId="urn:microsoft.com/office/officeart/2005/8/layout/hProcess11"/>
    <dgm:cxn modelId="{4530ED3C-CB3F-4B54-87CD-56C9456A76E3}" type="presParOf" srcId="{6BA91F9D-C3D2-4DA1-BDFE-A94CDE91A7BF}" destId="{57880187-916C-4E00-A686-E45D2C147493}" srcOrd="2" destOrd="0" presId="urn:microsoft.com/office/officeart/2005/8/layout/hProcess11"/>
    <dgm:cxn modelId="{AF0C2593-775A-43CE-8484-119737E71C1C}" type="presParOf" srcId="{40BA231E-F263-4FFD-AB17-ECC6FBEE4075}" destId="{8788C020-2914-4400-B461-5D2C843F5070}" srcOrd="3" destOrd="0" presId="urn:microsoft.com/office/officeart/2005/8/layout/hProcess11"/>
    <dgm:cxn modelId="{180ACFC5-E9DA-4095-B47B-1EECEE0D851E}" type="presParOf" srcId="{40BA231E-F263-4FFD-AB17-ECC6FBEE4075}" destId="{E87E9E0D-A27A-41DC-A700-845AF12DE9F8}" srcOrd="4" destOrd="0" presId="urn:microsoft.com/office/officeart/2005/8/layout/hProcess11"/>
    <dgm:cxn modelId="{DCA0914D-90BC-4695-9679-AF37D9869569}" type="presParOf" srcId="{E87E9E0D-A27A-41DC-A700-845AF12DE9F8}" destId="{CF2F96F6-0B6C-489E-8412-BFC4C03583C9}" srcOrd="0" destOrd="0" presId="urn:microsoft.com/office/officeart/2005/8/layout/hProcess11"/>
    <dgm:cxn modelId="{3DDAD04B-401C-4F63-8604-34388CBD3C4E}" type="presParOf" srcId="{E87E9E0D-A27A-41DC-A700-845AF12DE9F8}" destId="{14E4DF39-50C8-4CAA-9940-66DFD214F180}" srcOrd="1" destOrd="0" presId="urn:microsoft.com/office/officeart/2005/8/layout/hProcess11"/>
    <dgm:cxn modelId="{1A27943E-8FD2-4007-A556-87E5B7EFE1A6}" type="presParOf" srcId="{E87E9E0D-A27A-41DC-A700-845AF12DE9F8}" destId="{16D4D746-1016-458D-B34F-6D1DA131A650}" srcOrd="2" destOrd="0" presId="urn:microsoft.com/office/officeart/2005/8/layout/hProcess11"/>
    <dgm:cxn modelId="{35908CEC-82EC-452C-9CF8-1A390F329F66}" type="presParOf" srcId="{40BA231E-F263-4FFD-AB17-ECC6FBEE4075}" destId="{765B4EE6-062B-4403-8B3E-A427AF73FB4A}" srcOrd="5" destOrd="0" presId="urn:microsoft.com/office/officeart/2005/8/layout/hProcess11"/>
    <dgm:cxn modelId="{C20CCEE9-46C5-4801-AC10-DEA9163EB0F6}" type="presParOf" srcId="{40BA231E-F263-4FFD-AB17-ECC6FBEE4075}" destId="{83884D0E-528C-4586-98BA-AF91AB3275E1}" srcOrd="6" destOrd="0" presId="urn:microsoft.com/office/officeart/2005/8/layout/hProcess11"/>
    <dgm:cxn modelId="{69E2CC38-A75C-4784-AA5C-1BAB4572354C}" type="presParOf" srcId="{83884D0E-528C-4586-98BA-AF91AB3275E1}" destId="{92F62642-9460-4339-BF7F-0DE019CCEEC1}" srcOrd="0" destOrd="0" presId="urn:microsoft.com/office/officeart/2005/8/layout/hProcess11"/>
    <dgm:cxn modelId="{0AA1078F-F34E-4689-B495-3237C2F3BC69}" type="presParOf" srcId="{83884D0E-528C-4586-98BA-AF91AB3275E1}" destId="{467C21FF-E0DA-4672-9B55-D1118E26F975}" srcOrd="1" destOrd="0" presId="urn:microsoft.com/office/officeart/2005/8/layout/hProcess11"/>
    <dgm:cxn modelId="{96F119D7-BAE9-4D52-8FCA-8EE8AA2B8634}" type="presParOf" srcId="{83884D0E-528C-4586-98BA-AF91AB3275E1}" destId="{EC38C001-F49F-4E37-B4BD-BCD792928D14}" srcOrd="2" destOrd="0" presId="urn:microsoft.com/office/officeart/2005/8/layout/hProcess11"/>
    <dgm:cxn modelId="{CC5827B4-3A5D-465A-8DBC-767E4DB59F9D}" type="presParOf" srcId="{40BA231E-F263-4FFD-AB17-ECC6FBEE4075}" destId="{582D25F4-0E47-4EC3-A71F-23B6E3047D4F}" srcOrd="7" destOrd="0" presId="urn:microsoft.com/office/officeart/2005/8/layout/hProcess11"/>
    <dgm:cxn modelId="{B4E06F70-0DC9-4DE9-B852-C6F50E7A3894}" type="presParOf" srcId="{40BA231E-F263-4FFD-AB17-ECC6FBEE4075}" destId="{466E3944-2A15-4CCB-8452-A5ED3319E60A}" srcOrd="8" destOrd="0" presId="urn:microsoft.com/office/officeart/2005/8/layout/hProcess11"/>
    <dgm:cxn modelId="{579774F8-EE0D-451D-BA2C-B7D1AB550B31}" type="presParOf" srcId="{466E3944-2A15-4CCB-8452-A5ED3319E60A}" destId="{E1DAD7AA-3E5E-4D3C-A4A8-808A78C0C177}" srcOrd="0" destOrd="0" presId="urn:microsoft.com/office/officeart/2005/8/layout/hProcess11"/>
    <dgm:cxn modelId="{27CA731F-98EE-4611-9108-5AAF60CECBE9}" type="presParOf" srcId="{466E3944-2A15-4CCB-8452-A5ED3319E60A}" destId="{702FFDC0-E41B-4DAE-95E2-E697F2D0EB99}" srcOrd="1" destOrd="0" presId="urn:microsoft.com/office/officeart/2005/8/layout/hProcess11"/>
    <dgm:cxn modelId="{05E466D9-4694-442C-94CB-91FDCC8C3A61}" type="presParOf" srcId="{466E3944-2A15-4CCB-8452-A5ED3319E60A}" destId="{BBBB4EE6-734E-4385-B9C3-1CCA087746F9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03B855-09F0-40D7-8C89-0C6E312422CA}" type="doc">
      <dgm:prSet loTypeId="urn:microsoft.com/office/officeart/2005/8/layout/vList2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184E2D95-CE61-4F02-88B0-4070493AEEF4}">
      <dgm:prSet/>
      <dgm:spPr/>
      <dgm:t>
        <a:bodyPr/>
        <a:lstStyle/>
        <a:p>
          <a:pPr algn="ctr"/>
          <a:r>
            <a:rPr lang="en-US" b="1" dirty="0"/>
            <a:t>SECTION 2 - LEGAL &amp; MANAGEMENT</a:t>
          </a:r>
          <a:endParaRPr lang="en-US" dirty="0"/>
        </a:p>
      </dgm:t>
    </dgm:pt>
    <dgm:pt modelId="{A8772040-79EE-4A29-B569-E20B4FCB0DCD}" type="parTrans" cxnId="{94200E01-24C8-4001-88AC-D22163AA94DF}">
      <dgm:prSet/>
      <dgm:spPr/>
      <dgm:t>
        <a:bodyPr/>
        <a:lstStyle/>
        <a:p>
          <a:endParaRPr lang="en-US"/>
        </a:p>
      </dgm:t>
    </dgm:pt>
    <dgm:pt modelId="{37B6E907-912B-4442-BBBC-3A0C8C605025}" type="sibTrans" cxnId="{94200E01-24C8-4001-88AC-D22163AA94DF}">
      <dgm:prSet/>
      <dgm:spPr/>
      <dgm:t>
        <a:bodyPr/>
        <a:lstStyle/>
        <a:p>
          <a:endParaRPr lang="en-US"/>
        </a:p>
      </dgm:t>
    </dgm:pt>
    <dgm:pt modelId="{5271CC5C-0C78-4DFE-B697-9CBED8F2BF9C}" type="pres">
      <dgm:prSet presAssocID="{AA03B855-09F0-40D7-8C89-0C6E312422CA}" presName="linear" presStyleCnt="0">
        <dgm:presLayoutVars>
          <dgm:animLvl val="lvl"/>
          <dgm:resizeHandles val="exact"/>
        </dgm:presLayoutVars>
      </dgm:prSet>
      <dgm:spPr/>
    </dgm:pt>
    <dgm:pt modelId="{4908E0CD-9F38-4AEA-932C-884186B014AC}" type="pres">
      <dgm:prSet presAssocID="{184E2D95-CE61-4F02-88B0-4070493AEEF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4200E01-24C8-4001-88AC-D22163AA94DF}" srcId="{AA03B855-09F0-40D7-8C89-0C6E312422CA}" destId="{184E2D95-CE61-4F02-88B0-4070493AEEF4}" srcOrd="0" destOrd="0" parTransId="{A8772040-79EE-4A29-B569-E20B4FCB0DCD}" sibTransId="{37B6E907-912B-4442-BBBC-3A0C8C605025}"/>
    <dgm:cxn modelId="{35007C46-928D-4944-BEEE-9DC98768A1FE}" type="presOf" srcId="{AA03B855-09F0-40D7-8C89-0C6E312422CA}" destId="{5271CC5C-0C78-4DFE-B697-9CBED8F2BF9C}" srcOrd="0" destOrd="0" presId="urn:microsoft.com/office/officeart/2005/8/layout/vList2"/>
    <dgm:cxn modelId="{FDFE068A-485C-4674-AEE6-2392983977C8}" type="presOf" srcId="{184E2D95-CE61-4F02-88B0-4070493AEEF4}" destId="{4908E0CD-9F38-4AEA-932C-884186B014AC}" srcOrd="0" destOrd="0" presId="urn:microsoft.com/office/officeart/2005/8/layout/vList2"/>
    <dgm:cxn modelId="{347279EE-6EDD-4A53-AA96-A363D448A611}" type="presParOf" srcId="{5271CC5C-0C78-4DFE-B697-9CBED8F2BF9C}" destId="{4908E0CD-9F38-4AEA-932C-884186B014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A60F7E4-505D-4D52-814B-91583471D771}" type="doc">
      <dgm:prSet loTypeId="urn:microsoft.com/office/officeart/2005/8/layout/chevronAccent+Icon" loCatId="process" qsTypeId="urn:microsoft.com/office/officeart/2005/8/quickstyle/3d1" qsCatId="3D" csTypeId="urn:microsoft.com/office/officeart/2005/8/colors/colorful1" csCatId="colorful" phldr="1"/>
      <dgm:spPr/>
    </dgm:pt>
    <dgm:pt modelId="{91D6C4D6-8E8E-4F37-A75E-3DEC5BE92512}">
      <dgm:prSet phldrT="[Text]"/>
      <dgm:spPr/>
      <dgm:t>
        <a:bodyPr/>
        <a:lstStyle/>
        <a:p>
          <a:r>
            <a:rPr lang="en-US" dirty="0"/>
            <a:t>Private Limited Company (Ltd) </a:t>
          </a:r>
        </a:p>
      </dgm:t>
    </dgm:pt>
    <dgm:pt modelId="{14A053E5-007A-4796-A41F-43B14937C5B1}" type="parTrans" cxnId="{22D3FEEF-7C0C-43CE-9D1D-7879E33EEC63}">
      <dgm:prSet/>
      <dgm:spPr/>
      <dgm:t>
        <a:bodyPr/>
        <a:lstStyle/>
        <a:p>
          <a:endParaRPr lang="en-US"/>
        </a:p>
      </dgm:t>
    </dgm:pt>
    <dgm:pt modelId="{616FA966-08DB-4895-90A8-36E1A522EF99}" type="sibTrans" cxnId="{22D3FEEF-7C0C-43CE-9D1D-7879E33EEC63}">
      <dgm:prSet/>
      <dgm:spPr/>
      <dgm:t>
        <a:bodyPr/>
        <a:lstStyle/>
        <a:p>
          <a:endParaRPr lang="en-US"/>
        </a:p>
      </dgm:t>
    </dgm:pt>
    <dgm:pt modelId="{3D451825-66DA-4883-8834-ACDAF2984CB3}">
      <dgm:prSet/>
      <dgm:spPr/>
      <dgm:t>
        <a:bodyPr/>
        <a:lstStyle/>
        <a:p>
          <a:r>
            <a:rPr lang="en-US"/>
            <a:t>Limited liability protection </a:t>
          </a:r>
        </a:p>
      </dgm:t>
    </dgm:pt>
    <dgm:pt modelId="{C5577E6C-8495-4FED-9CC3-587803E8CB7F}" type="parTrans" cxnId="{809C3BC2-7334-4F3A-8887-85464C5A4BEA}">
      <dgm:prSet/>
      <dgm:spPr/>
      <dgm:t>
        <a:bodyPr/>
        <a:lstStyle/>
        <a:p>
          <a:endParaRPr lang="en-US"/>
        </a:p>
      </dgm:t>
    </dgm:pt>
    <dgm:pt modelId="{0DFDEA49-FC45-4179-A8F8-32AE8E43AD87}" type="sibTrans" cxnId="{809C3BC2-7334-4F3A-8887-85464C5A4BEA}">
      <dgm:prSet/>
      <dgm:spPr/>
      <dgm:t>
        <a:bodyPr/>
        <a:lstStyle/>
        <a:p>
          <a:endParaRPr lang="en-US"/>
        </a:p>
      </dgm:t>
    </dgm:pt>
    <dgm:pt modelId="{AB46760C-501B-4B69-85F5-BDFE6BBBBBAB}">
      <dgm:prSet/>
      <dgm:spPr/>
      <dgm:t>
        <a:bodyPr/>
        <a:lstStyle/>
        <a:p>
          <a:r>
            <a:rPr lang="en-US"/>
            <a:t>Suitable for investors </a:t>
          </a:r>
        </a:p>
      </dgm:t>
    </dgm:pt>
    <dgm:pt modelId="{D571E05C-FC2C-49D6-A5C0-4F7A028365CE}" type="parTrans" cxnId="{673CF3F0-E200-4322-9A91-554D9EF09F2B}">
      <dgm:prSet/>
      <dgm:spPr/>
      <dgm:t>
        <a:bodyPr/>
        <a:lstStyle/>
        <a:p>
          <a:endParaRPr lang="en-US"/>
        </a:p>
      </dgm:t>
    </dgm:pt>
    <dgm:pt modelId="{1B2F1E11-553D-4DEB-8649-881E7E574950}" type="sibTrans" cxnId="{673CF3F0-E200-4322-9A91-554D9EF09F2B}">
      <dgm:prSet/>
      <dgm:spPr/>
      <dgm:t>
        <a:bodyPr/>
        <a:lstStyle/>
        <a:p>
          <a:endParaRPr lang="en-US"/>
        </a:p>
      </dgm:t>
    </dgm:pt>
    <dgm:pt modelId="{2DA625E0-50FA-4EDA-8510-78A8A731F9AC}">
      <dgm:prSet/>
      <dgm:spPr/>
      <dgm:t>
        <a:bodyPr/>
        <a:lstStyle/>
        <a:p>
          <a:r>
            <a:rPr lang="en-US"/>
            <a:t>Supports long-term growth &amp; expansion </a:t>
          </a:r>
        </a:p>
      </dgm:t>
    </dgm:pt>
    <dgm:pt modelId="{56D98AB9-716F-410D-9C7A-E973BBD1F358}" type="parTrans" cxnId="{DBE943F2-FB24-4D3F-B274-1850288BAC10}">
      <dgm:prSet/>
      <dgm:spPr/>
      <dgm:t>
        <a:bodyPr/>
        <a:lstStyle/>
        <a:p>
          <a:endParaRPr lang="en-US"/>
        </a:p>
      </dgm:t>
    </dgm:pt>
    <dgm:pt modelId="{CA2F5618-6A8C-426E-A20E-F618D422ACAF}" type="sibTrans" cxnId="{DBE943F2-FB24-4D3F-B274-1850288BAC10}">
      <dgm:prSet/>
      <dgm:spPr/>
      <dgm:t>
        <a:bodyPr/>
        <a:lstStyle/>
        <a:p>
          <a:endParaRPr lang="en-US"/>
        </a:p>
      </dgm:t>
    </dgm:pt>
    <dgm:pt modelId="{B303AC1D-EC14-4E10-B400-B04614361CE4}" type="pres">
      <dgm:prSet presAssocID="{0A60F7E4-505D-4D52-814B-91583471D771}" presName="Name0" presStyleCnt="0">
        <dgm:presLayoutVars>
          <dgm:dir/>
          <dgm:resizeHandles val="exact"/>
        </dgm:presLayoutVars>
      </dgm:prSet>
      <dgm:spPr/>
    </dgm:pt>
    <dgm:pt modelId="{4EFF4C82-8ABF-4DFB-A070-25CD3220FC82}" type="pres">
      <dgm:prSet presAssocID="{91D6C4D6-8E8E-4F37-A75E-3DEC5BE92512}" presName="composite" presStyleCnt="0"/>
      <dgm:spPr/>
    </dgm:pt>
    <dgm:pt modelId="{001C5773-CC4D-48FB-B891-2C303CFC97AE}" type="pres">
      <dgm:prSet presAssocID="{91D6C4D6-8E8E-4F37-A75E-3DEC5BE92512}" presName="bgChev" presStyleLbl="node1" presStyleIdx="0" presStyleCnt="4"/>
      <dgm:spPr/>
    </dgm:pt>
    <dgm:pt modelId="{611819FB-F872-4640-A0F9-56E4A26D10FA}" type="pres">
      <dgm:prSet presAssocID="{91D6C4D6-8E8E-4F37-A75E-3DEC5BE92512}" presName="txNode" presStyleLbl="fgAcc1" presStyleIdx="0" presStyleCnt="4">
        <dgm:presLayoutVars>
          <dgm:bulletEnabled val="1"/>
        </dgm:presLayoutVars>
      </dgm:prSet>
      <dgm:spPr/>
    </dgm:pt>
    <dgm:pt modelId="{0FA4C8E8-FECB-4C16-960B-B11155774CBC}" type="pres">
      <dgm:prSet presAssocID="{616FA966-08DB-4895-90A8-36E1A522EF99}" presName="compositeSpace" presStyleCnt="0"/>
      <dgm:spPr/>
    </dgm:pt>
    <dgm:pt modelId="{F83C9FF3-4E09-4C50-9792-5D3772040E7C}" type="pres">
      <dgm:prSet presAssocID="{3D451825-66DA-4883-8834-ACDAF2984CB3}" presName="composite" presStyleCnt="0"/>
      <dgm:spPr/>
    </dgm:pt>
    <dgm:pt modelId="{FAB65343-6D29-4E23-A0EB-9BCA65E2F12C}" type="pres">
      <dgm:prSet presAssocID="{3D451825-66DA-4883-8834-ACDAF2984CB3}" presName="bgChev" presStyleLbl="node1" presStyleIdx="1" presStyleCnt="4"/>
      <dgm:spPr/>
    </dgm:pt>
    <dgm:pt modelId="{11D233B8-FCFA-415C-8428-84939EE647CC}" type="pres">
      <dgm:prSet presAssocID="{3D451825-66DA-4883-8834-ACDAF2984CB3}" presName="txNode" presStyleLbl="fgAcc1" presStyleIdx="1" presStyleCnt="4">
        <dgm:presLayoutVars>
          <dgm:bulletEnabled val="1"/>
        </dgm:presLayoutVars>
      </dgm:prSet>
      <dgm:spPr/>
    </dgm:pt>
    <dgm:pt modelId="{99FAAB83-E54E-40D0-B206-9D31BBDE505A}" type="pres">
      <dgm:prSet presAssocID="{0DFDEA49-FC45-4179-A8F8-32AE8E43AD87}" presName="compositeSpace" presStyleCnt="0"/>
      <dgm:spPr/>
    </dgm:pt>
    <dgm:pt modelId="{0001F3D4-FB96-4299-B063-9164C38BCACF}" type="pres">
      <dgm:prSet presAssocID="{AB46760C-501B-4B69-85F5-BDFE6BBBBBAB}" presName="composite" presStyleCnt="0"/>
      <dgm:spPr/>
    </dgm:pt>
    <dgm:pt modelId="{654DC104-57CF-4F59-A932-539FD9E84B33}" type="pres">
      <dgm:prSet presAssocID="{AB46760C-501B-4B69-85F5-BDFE6BBBBBAB}" presName="bgChev" presStyleLbl="node1" presStyleIdx="2" presStyleCnt="4"/>
      <dgm:spPr/>
    </dgm:pt>
    <dgm:pt modelId="{A3ED3DD4-CF72-4550-8756-F6E465C5FB83}" type="pres">
      <dgm:prSet presAssocID="{AB46760C-501B-4B69-85F5-BDFE6BBBBBAB}" presName="txNode" presStyleLbl="fgAcc1" presStyleIdx="2" presStyleCnt="4">
        <dgm:presLayoutVars>
          <dgm:bulletEnabled val="1"/>
        </dgm:presLayoutVars>
      </dgm:prSet>
      <dgm:spPr/>
    </dgm:pt>
    <dgm:pt modelId="{A4CCE3B4-2BBB-4256-BEFA-E8F6C4129B38}" type="pres">
      <dgm:prSet presAssocID="{1B2F1E11-553D-4DEB-8649-881E7E574950}" presName="compositeSpace" presStyleCnt="0"/>
      <dgm:spPr/>
    </dgm:pt>
    <dgm:pt modelId="{7155436B-6157-4314-B55F-283686DC81E8}" type="pres">
      <dgm:prSet presAssocID="{2DA625E0-50FA-4EDA-8510-78A8A731F9AC}" presName="composite" presStyleCnt="0"/>
      <dgm:spPr/>
    </dgm:pt>
    <dgm:pt modelId="{273A283A-13A1-47A8-9F17-1850CDF7B3C1}" type="pres">
      <dgm:prSet presAssocID="{2DA625E0-50FA-4EDA-8510-78A8A731F9AC}" presName="bgChev" presStyleLbl="node1" presStyleIdx="3" presStyleCnt="4"/>
      <dgm:spPr/>
    </dgm:pt>
    <dgm:pt modelId="{1EC3F451-363A-4F8D-9D1F-1DE8301FBBF3}" type="pres">
      <dgm:prSet presAssocID="{2DA625E0-50FA-4EDA-8510-78A8A731F9AC}" presName="txNode" presStyleLbl="fgAcc1" presStyleIdx="3" presStyleCnt="4">
        <dgm:presLayoutVars>
          <dgm:bulletEnabled val="1"/>
        </dgm:presLayoutVars>
      </dgm:prSet>
      <dgm:spPr/>
    </dgm:pt>
  </dgm:ptLst>
  <dgm:cxnLst>
    <dgm:cxn modelId="{B47B0368-0ED5-4E9E-87F6-7BB984A95A3D}" type="presOf" srcId="{2DA625E0-50FA-4EDA-8510-78A8A731F9AC}" destId="{1EC3F451-363A-4F8D-9D1F-1DE8301FBBF3}" srcOrd="0" destOrd="0" presId="urn:microsoft.com/office/officeart/2005/8/layout/chevronAccent+Icon"/>
    <dgm:cxn modelId="{54B24669-D65F-48E9-97FA-FDDE6A1A0945}" type="presOf" srcId="{0A60F7E4-505D-4D52-814B-91583471D771}" destId="{B303AC1D-EC14-4E10-B400-B04614361CE4}" srcOrd="0" destOrd="0" presId="urn:microsoft.com/office/officeart/2005/8/layout/chevronAccent+Icon"/>
    <dgm:cxn modelId="{809C3BC2-7334-4F3A-8887-85464C5A4BEA}" srcId="{0A60F7E4-505D-4D52-814B-91583471D771}" destId="{3D451825-66DA-4883-8834-ACDAF2984CB3}" srcOrd="1" destOrd="0" parTransId="{C5577E6C-8495-4FED-9CC3-587803E8CB7F}" sibTransId="{0DFDEA49-FC45-4179-A8F8-32AE8E43AD87}"/>
    <dgm:cxn modelId="{A596FAC2-90B6-4849-9AC6-3F65E8E67A88}" type="presOf" srcId="{AB46760C-501B-4B69-85F5-BDFE6BBBBBAB}" destId="{A3ED3DD4-CF72-4550-8756-F6E465C5FB83}" srcOrd="0" destOrd="0" presId="urn:microsoft.com/office/officeart/2005/8/layout/chevronAccent+Icon"/>
    <dgm:cxn modelId="{C789C9CD-B5E7-460D-A2E3-1D928723032E}" type="presOf" srcId="{91D6C4D6-8E8E-4F37-A75E-3DEC5BE92512}" destId="{611819FB-F872-4640-A0F9-56E4A26D10FA}" srcOrd="0" destOrd="0" presId="urn:microsoft.com/office/officeart/2005/8/layout/chevronAccent+Icon"/>
    <dgm:cxn modelId="{22D3FEEF-7C0C-43CE-9D1D-7879E33EEC63}" srcId="{0A60F7E4-505D-4D52-814B-91583471D771}" destId="{91D6C4D6-8E8E-4F37-A75E-3DEC5BE92512}" srcOrd="0" destOrd="0" parTransId="{14A053E5-007A-4796-A41F-43B14937C5B1}" sibTransId="{616FA966-08DB-4895-90A8-36E1A522EF99}"/>
    <dgm:cxn modelId="{673CF3F0-E200-4322-9A91-554D9EF09F2B}" srcId="{0A60F7E4-505D-4D52-814B-91583471D771}" destId="{AB46760C-501B-4B69-85F5-BDFE6BBBBBAB}" srcOrd="2" destOrd="0" parTransId="{D571E05C-FC2C-49D6-A5C0-4F7A028365CE}" sibTransId="{1B2F1E11-553D-4DEB-8649-881E7E574950}"/>
    <dgm:cxn modelId="{DBE943F2-FB24-4D3F-B274-1850288BAC10}" srcId="{0A60F7E4-505D-4D52-814B-91583471D771}" destId="{2DA625E0-50FA-4EDA-8510-78A8A731F9AC}" srcOrd="3" destOrd="0" parTransId="{56D98AB9-716F-410D-9C7A-E973BBD1F358}" sibTransId="{CA2F5618-6A8C-426E-A20E-F618D422ACAF}"/>
    <dgm:cxn modelId="{0E84E6F6-F797-4917-ACFE-6369E0202D24}" type="presOf" srcId="{3D451825-66DA-4883-8834-ACDAF2984CB3}" destId="{11D233B8-FCFA-415C-8428-84939EE647CC}" srcOrd="0" destOrd="0" presId="urn:microsoft.com/office/officeart/2005/8/layout/chevronAccent+Icon"/>
    <dgm:cxn modelId="{817C54E1-7919-4D21-8997-21CF74DA4C4F}" type="presParOf" srcId="{B303AC1D-EC14-4E10-B400-B04614361CE4}" destId="{4EFF4C82-8ABF-4DFB-A070-25CD3220FC82}" srcOrd="0" destOrd="0" presId="urn:microsoft.com/office/officeart/2005/8/layout/chevronAccent+Icon"/>
    <dgm:cxn modelId="{81B4E416-3A40-40D0-8F91-3A90C1A0769E}" type="presParOf" srcId="{4EFF4C82-8ABF-4DFB-A070-25CD3220FC82}" destId="{001C5773-CC4D-48FB-B891-2C303CFC97AE}" srcOrd="0" destOrd="0" presId="urn:microsoft.com/office/officeart/2005/8/layout/chevronAccent+Icon"/>
    <dgm:cxn modelId="{8DB57844-07F8-41D0-BAC7-101A28AF1242}" type="presParOf" srcId="{4EFF4C82-8ABF-4DFB-A070-25CD3220FC82}" destId="{611819FB-F872-4640-A0F9-56E4A26D10FA}" srcOrd="1" destOrd="0" presId="urn:microsoft.com/office/officeart/2005/8/layout/chevronAccent+Icon"/>
    <dgm:cxn modelId="{EBF8B18D-7B90-4FFC-A8E0-DD3B8C303AA7}" type="presParOf" srcId="{B303AC1D-EC14-4E10-B400-B04614361CE4}" destId="{0FA4C8E8-FECB-4C16-960B-B11155774CBC}" srcOrd="1" destOrd="0" presId="urn:microsoft.com/office/officeart/2005/8/layout/chevronAccent+Icon"/>
    <dgm:cxn modelId="{5AD539AB-E2B1-4833-BE21-0350B9BA630D}" type="presParOf" srcId="{B303AC1D-EC14-4E10-B400-B04614361CE4}" destId="{F83C9FF3-4E09-4C50-9792-5D3772040E7C}" srcOrd="2" destOrd="0" presId="urn:microsoft.com/office/officeart/2005/8/layout/chevronAccent+Icon"/>
    <dgm:cxn modelId="{86117E3F-7FF5-4C4A-9228-F1096B42ACDB}" type="presParOf" srcId="{F83C9FF3-4E09-4C50-9792-5D3772040E7C}" destId="{FAB65343-6D29-4E23-A0EB-9BCA65E2F12C}" srcOrd="0" destOrd="0" presId="urn:microsoft.com/office/officeart/2005/8/layout/chevronAccent+Icon"/>
    <dgm:cxn modelId="{A1413996-8043-4480-8265-CBB4E09ACE4F}" type="presParOf" srcId="{F83C9FF3-4E09-4C50-9792-5D3772040E7C}" destId="{11D233B8-FCFA-415C-8428-84939EE647CC}" srcOrd="1" destOrd="0" presId="urn:microsoft.com/office/officeart/2005/8/layout/chevronAccent+Icon"/>
    <dgm:cxn modelId="{B611E597-1801-456F-9F6F-3C3F16E7A876}" type="presParOf" srcId="{B303AC1D-EC14-4E10-B400-B04614361CE4}" destId="{99FAAB83-E54E-40D0-B206-9D31BBDE505A}" srcOrd="3" destOrd="0" presId="urn:microsoft.com/office/officeart/2005/8/layout/chevronAccent+Icon"/>
    <dgm:cxn modelId="{D17684FC-152C-45A9-BDE2-555F44D418EC}" type="presParOf" srcId="{B303AC1D-EC14-4E10-B400-B04614361CE4}" destId="{0001F3D4-FB96-4299-B063-9164C38BCACF}" srcOrd="4" destOrd="0" presId="urn:microsoft.com/office/officeart/2005/8/layout/chevronAccent+Icon"/>
    <dgm:cxn modelId="{1A8026F8-CC2B-4C22-9BCB-999E1064200D}" type="presParOf" srcId="{0001F3D4-FB96-4299-B063-9164C38BCACF}" destId="{654DC104-57CF-4F59-A932-539FD9E84B33}" srcOrd="0" destOrd="0" presId="urn:microsoft.com/office/officeart/2005/8/layout/chevronAccent+Icon"/>
    <dgm:cxn modelId="{C17BF662-0A37-45D4-8794-A0561830253D}" type="presParOf" srcId="{0001F3D4-FB96-4299-B063-9164C38BCACF}" destId="{A3ED3DD4-CF72-4550-8756-F6E465C5FB83}" srcOrd="1" destOrd="0" presId="urn:microsoft.com/office/officeart/2005/8/layout/chevronAccent+Icon"/>
    <dgm:cxn modelId="{1DB8C5A2-4970-438D-805D-27A70510C13F}" type="presParOf" srcId="{B303AC1D-EC14-4E10-B400-B04614361CE4}" destId="{A4CCE3B4-2BBB-4256-BEFA-E8F6C4129B38}" srcOrd="5" destOrd="0" presId="urn:microsoft.com/office/officeart/2005/8/layout/chevronAccent+Icon"/>
    <dgm:cxn modelId="{EA70E17E-D4A0-4ED0-B5FC-6BE451160F51}" type="presParOf" srcId="{B303AC1D-EC14-4E10-B400-B04614361CE4}" destId="{7155436B-6157-4314-B55F-283686DC81E8}" srcOrd="6" destOrd="0" presId="urn:microsoft.com/office/officeart/2005/8/layout/chevronAccent+Icon"/>
    <dgm:cxn modelId="{E97A84B1-D260-469F-AD43-3141219D586B}" type="presParOf" srcId="{7155436B-6157-4314-B55F-283686DC81E8}" destId="{273A283A-13A1-47A8-9F17-1850CDF7B3C1}" srcOrd="0" destOrd="0" presId="urn:microsoft.com/office/officeart/2005/8/layout/chevronAccent+Icon"/>
    <dgm:cxn modelId="{5C0C6454-5795-4805-AC43-694263F3E4E9}" type="presParOf" srcId="{7155436B-6157-4314-B55F-283686DC81E8}" destId="{1EC3F451-363A-4F8D-9D1F-1DE8301FBBF3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041BC34-E664-4E98-B713-86CB55982FEF}" type="doc">
      <dgm:prSet loTypeId="urn:microsoft.com/office/officeart/2008/layout/HalfCircleOrganizationChart" loCatId="hierarchy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4555A39-AAF5-4CCC-9313-7EF105B61C23}">
      <dgm:prSet phldrT="[Text]"/>
      <dgm:spPr/>
      <dgm:t>
        <a:bodyPr/>
        <a:lstStyle/>
        <a:p>
          <a:r>
            <a:rPr lang="en-US" dirty="0"/>
            <a:t>Founder/Managing Director → strategy &amp; investment </a:t>
          </a:r>
        </a:p>
      </dgm:t>
    </dgm:pt>
    <dgm:pt modelId="{E0D5CD3C-4158-48E3-8930-52FE0534B49F}" type="parTrans" cxnId="{543E9FD0-4627-4594-9565-0A1A60E95775}">
      <dgm:prSet/>
      <dgm:spPr/>
      <dgm:t>
        <a:bodyPr/>
        <a:lstStyle/>
        <a:p>
          <a:endParaRPr lang="en-US"/>
        </a:p>
      </dgm:t>
    </dgm:pt>
    <dgm:pt modelId="{39567329-7FE6-40B9-9CBE-1F635FFAC997}" type="sibTrans" cxnId="{543E9FD0-4627-4594-9565-0A1A60E95775}">
      <dgm:prSet/>
      <dgm:spPr/>
      <dgm:t>
        <a:bodyPr/>
        <a:lstStyle/>
        <a:p>
          <a:endParaRPr lang="en-US"/>
        </a:p>
      </dgm:t>
    </dgm:pt>
    <dgm:pt modelId="{FBD3D5B8-57DA-4C30-8AE8-1E77E998DF1A}" type="asst">
      <dgm:prSet phldrT="[Text]"/>
      <dgm:spPr/>
      <dgm:t>
        <a:bodyPr/>
        <a:lstStyle/>
        <a:p>
          <a:r>
            <a:rPr lang="en-US" dirty="0"/>
            <a:t>Operations Manager → daily operations </a:t>
          </a:r>
        </a:p>
      </dgm:t>
    </dgm:pt>
    <dgm:pt modelId="{269799B4-4600-40A0-B14B-3A6D6DFBEEBA}" type="sibTrans" cxnId="{674C2C12-9258-46BF-AED3-F8DFF925C20D}">
      <dgm:prSet/>
      <dgm:spPr/>
      <dgm:t>
        <a:bodyPr/>
        <a:lstStyle/>
        <a:p>
          <a:endParaRPr lang="en-US"/>
        </a:p>
      </dgm:t>
    </dgm:pt>
    <dgm:pt modelId="{AF8E720E-77A0-4098-A184-0B6A5722F42F}" type="parTrans" cxnId="{674C2C12-9258-46BF-AED3-F8DFF925C20D}">
      <dgm:prSet/>
      <dgm:spPr/>
      <dgm:t>
        <a:bodyPr/>
        <a:lstStyle/>
        <a:p>
          <a:endParaRPr lang="en-US"/>
        </a:p>
      </dgm:t>
    </dgm:pt>
    <dgm:pt modelId="{05E78F94-80B6-47D5-89EC-F0E3BF22FAE4}">
      <dgm:prSet phldrT="[Text]"/>
      <dgm:spPr/>
      <dgm:t>
        <a:bodyPr/>
        <a:lstStyle/>
        <a:p>
          <a:r>
            <a:rPr lang="en-US" dirty="0"/>
            <a:t>Spa Therapists → treatments </a:t>
          </a:r>
        </a:p>
      </dgm:t>
    </dgm:pt>
    <dgm:pt modelId="{90E2CBBB-3C4D-4E72-887A-37CCFF5F0197}" type="sibTrans" cxnId="{259B4371-4386-4B87-84D5-F6E2D41F6255}">
      <dgm:prSet/>
      <dgm:spPr/>
      <dgm:t>
        <a:bodyPr/>
        <a:lstStyle/>
        <a:p>
          <a:endParaRPr lang="en-US"/>
        </a:p>
      </dgm:t>
    </dgm:pt>
    <dgm:pt modelId="{FA01A26D-5895-4779-8A3F-1AB6D2532B25}" type="parTrans" cxnId="{259B4371-4386-4B87-84D5-F6E2D41F6255}">
      <dgm:prSet/>
      <dgm:spPr/>
      <dgm:t>
        <a:bodyPr/>
        <a:lstStyle/>
        <a:p>
          <a:endParaRPr lang="en-US"/>
        </a:p>
      </dgm:t>
    </dgm:pt>
    <dgm:pt modelId="{0DBB448E-82CA-4531-ABB6-90123133FBBD}">
      <dgm:prSet phldrT="[Text]"/>
      <dgm:spPr/>
      <dgm:t>
        <a:bodyPr/>
        <a:lstStyle/>
        <a:p>
          <a:r>
            <a:rPr lang="en-US" dirty="0"/>
            <a:t>Guest Service Staff → customer experience </a:t>
          </a:r>
        </a:p>
      </dgm:t>
    </dgm:pt>
    <dgm:pt modelId="{F99FD346-913E-496D-83CC-8CA760C52BAB}" type="sibTrans" cxnId="{24C921F8-5827-4AB4-BA3C-80F07108EFF7}">
      <dgm:prSet/>
      <dgm:spPr/>
      <dgm:t>
        <a:bodyPr/>
        <a:lstStyle/>
        <a:p>
          <a:endParaRPr lang="en-US"/>
        </a:p>
      </dgm:t>
    </dgm:pt>
    <dgm:pt modelId="{AA1B139B-C1C2-4302-B61F-DB95EC4AA516}" type="parTrans" cxnId="{24C921F8-5827-4AB4-BA3C-80F07108EFF7}">
      <dgm:prSet/>
      <dgm:spPr/>
      <dgm:t>
        <a:bodyPr/>
        <a:lstStyle/>
        <a:p>
          <a:endParaRPr lang="en-US"/>
        </a:p>
      </dgm:t>
    </dgm:pt>
    <dgm:pt modelId="{9DF56150-B816-4754-B421-F8C2C74108AA}">
      <dgm:prSet phldrT="[Text]"/>
      <dgm:spPr/>
      <dgm:t>
        <a:bodyPr/>
        <a:lstStyle/>
        <a:p>
          <a:r>
            <a:rPr lang="en-US" dirty="0"/>
            <a:t>Maintenance Staff → facility upkeep </a:t>
          </a:r>
        </a:p>
      </dgm:t>
    </dgm:pt>
    <dgm:pt modelId="{80EE1D08-B00D-4150-B9BD-7370CE390E05}" type="sibTrans" cxnId="{2CCB2B4B-0B36-46D1-ADCB-AF80966F5C77}">
      <dgm:prSet/>
      <dgm:spPr/>
      <dgm:t>
        <a:bodyPr/>
        <a:lstStyle/>
        <a:p>
          <a:endParaRPr lang="en-US"/>
        </a:p>
      </dgm:t>
    </dgm:pt>
    <dgm:pt modelId="{5FE16921-8240-4939-BCF3-4232C78082FB}" type="parTrans" cxnId="{2CCB2B4B-0B36-46D1-ADCB-AF80966F5C77}">
      <dgm:prSet/>
      <dgm:spPr/>
      <dgm:t>
        <a:bodyPr/>
        <a:lstStyle/>
        <a:p>
          <a:endParaRPr lang="en-US"/>
        </a:p>
      </dgm:t>
    </dgm:pt>
    <dgm:pt modelId="{9FD7D252-0770-4C31-A04F-820642C9078D}" type="pres">
      <dgm:prSet presAssocID="{A041BC34-E664-4E98-B713-86CB55982FEF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7540229-F360-4C54-B52C-FFF16F343D07}" type="pres">
      <dgm:prSet presAssocID="{54555A39-AAF5-4CCC-9313-7EF105B61C23}" presName="hierRoot1" presStyleCnt="0">
        <dgm:presLayoutVars>
          <dgm:hierBranch val="init"/>
        </dgm:presLayoutVars>
      </dgm:prSet>
      <dgm:spPr/>
    </dgm:pt>
    <dgm:pt modelId="{8EC86BDD-1711-4F7B-A3E0-22DCA0F0174B}" type="pres">
      <dgm:prSet presAssocID="{54555A39-AAF5-4CCC-9313-7EF105B61C23}" presName="rootComposite1" presStyleCnt="0"/>
      <dgm:spPr/>
    </dgm:pt>
    <dgm:pt modelId="{FBB7FE19-A1F4-4770-8C01-8AF6B5A29AFA}" type="pres">
      <dgm:prSet presAssocID="{54555A39-AAF5-4CCC-9313-7EF105B61C23}" presName="rootText1" presStyleLbl="alignAcc1" presStyleIdx="0" presStyleCnt="0">
        <dgm:presLayoutVars>
          <dgm:chPref val="3"/>
        </dgm:presLayoutVars>
      </dgm:prSet>
      <dgm:spPr/>
    </dgm:pt>
    <dgm:pt modelId="{79A9D122-25DA-4BE9-A9B5-D57F358785DE}" type="pres">
      <dgm:prSet presAssocID="{54555A39-AAF5-4CCC-9313-7EF105B61C23}" presName="topArc1" presStyleLbl="parChTrans1D1" presStyleIdx="0" presStyleCnt="10"/>
      <dgm:spPr/>
    </dgm:pt>
    <dgm:pt modelId="{A8E1D707-140C-4309-A6F2-5C4F41549797}" type="pres">
      <dgm:prSet presAssocID="{54555A39-AAF5-4CCC-9313-7EF105B61C23}" presName="bottomArc1" presStyleLbl="parChTrans1D1" presStyleIdx="1" presStyleCnt="10"/>
      <dgm:spPr/>
    </dgm:pt>
    <dgm:pt modelId="{E742F16F-B612-4361-A2CA-9DAE8976D3D1}" type="pres">
      <dgm:prSet presAssocID="{54555A39-AAF5-4CCC-9313-7EF105B61C23}" presName="topConnNode1" presStyleLbl="node1" presStyleIdx="0" presStyleCnt="0"/>
      <dgm:spPr/>
    </dgm:pt>
    <dgm:pt modelId="{8CA41F52-FE27-42E1-AE5E-EC379A6A0608}" type="pres">
      <dgm:prSet presAssocID="{54555A39-AAF5-4CCC-9313-7EF105B61C23}" presName="hierChild2" presStyleCnt="0"/>
      <dgm:spPr/>
    </dgm:pt>
    <dgm:pt modelId="{32F35384-D136-4F41-9F46-09AD971B421F}" type="pres">
      <dgm:prSet presAssocID="{FA01A26D-5895-4779-8A3F-1AB6D2532B25}" presName="Name28" presStyleLbl="parChTrans1D2" presStyleIdx="0" presStyleCnt="4"/>
      <dgm:spPr/>
    </dgm:pt>
    <dgm:pt modelId="{471DCBDB-45C2-44FE-99F9-5E9132FD67A6}" type="pres">
      <dgm:prSet presAssocID="{05E78F94-80B6-47D5-89EC-F0E3BF22FAE4}" presName="hierRoot2" presStyleCnt="0">
        <dgm:presLayoutVars>
          <dgm:hierBranch val="init"/>
        </dgm:presLayoutVars>
      </dgm:prSet>
      <dgm:spPr/>
    </dgm:pt>
    <dgm:pt modelId="{12A43258-31E8-426B-BD95-C6980B075D15}" type="pres">
      <dgm:prSet presAssocID="{05E78F94-80B6-47D5-89EC-F0E3BF22FAE4}" presName="rootComposite2" presStyleCnt="0"/>
      <dgm:spPr/>
    </dgm:pt>
    <dgm:pt modelId="{96E3F4B6-63B3-4360-8D4D-7D6A1667D35C}" type="pres">
      <dgm:prSet presAssocID="{05E78F94-80B6-47D5-89EC-F0E3BF22FAE4}" presName="rootText2" presStyleLbl="alignAcc1" presStyleIdx="0" presStyleCnt="0">
        <dgm:presLayoutVars>
          <dgm:chPref val="3"/>
        </dgm:presLayoutVars>
      </dgm:prSet>
      <dgm:spPr/>
    </dgm:pt>
    <dgm:pt modelId="{3154B0D7-7BD9-4BE0-A4EF-F2B7CEDDDF3E}" type="pres">
      <dgm:prSet presAssocID="{05E78F94-80B6-47D5-89EC-F0E3BF22FAE4}" presName="topArc2" presStyleLbl="parChTrans1D1" presStyleIdx="2" presStyleCnt="10"/>
      <dgm:spPr/>
    </dgm:pt>
    <dgm:pt modelId="{4AC97839-3D25-4B11-B245-FC3AF1D71777}" type="pres">
      <dgm:prSet presAssocID="{05E78F94-80B6-47D5-89EC-F0E3BF22FAE4}" presName="bottomArc2" presStyleLbl="parChTrans1D1" presStyleIdx="3" presStyleCnt="10"/>
      <dgm:spPr/>
    </dgm:pt>
    <dgm:pt modelId="{5A1FBDD9-A68F-4C16-8B0E-8561BD0410B8}" type="pres">
      <dgm:prSet presAssocID="{05E78F94-80B6-47D5-89EC-F0E3BF22FAE4}" presName="topConnNode2" presStyleLbl="node2" presStyleIdx="0" presStyleCnt="0"/>
      <dgm:spPr/>
    </dgm:pt>
    <dgm:pt modelId="{2EA3FA9E-A10B-46A0-A411-0427740E8C6A}" type="pres">
      <dgm:prSet presAssocID="{05E78F94-80B6-47D5-89EC-F0E3BF22FAE4}" presName="hierChild4" presStyleCnt="0"/>
      <dgm:spPr/>
    </dgm:pt>
    <dgm:pt modelId="{B758DC9D-9672-4380-B82D-3B04333BEF39}" type="pres">
      <dgm:prSet presAssocID="{05E78F94-80B6-47D5-89EC-F0E3BF22FAE4}" presName="hierChild5" presStyleCnt="0"/>
      <dgm:spPr/>
    </dgm:pt>
    <dgm:pt modelId="{4A237704-9E2C-4B8D-8C5A-1C30A45DD428}" type="pres">
      <dgm:prSet presAssocID="{AA1B139B-C1C2-4302-B61F-DB95EC4AA516}" presName="Name28" presStyleLbl="parChTrans1D2" presStyleIdx="1" presStyleCnt="4"/>
      <dgm:spPr/>
    </dgm:pt>
    <dgm:pt modelId="{AD0C6492-B73A-4E94-9765-7563B2E908ED}" type="pres">
      <dgm:prSet presAssocID="{0DBB448E-82CA-4531-ABB6-90123133FBBD}" presName="hierRoot2" presStyleCnt="0">
        <dgm:presLayoutVars>
          <dgm:hierBranch val="init"/>
        </dgm:presLayoutVars>
      </dgm:prSet>
      <dgm:spPr/>
    </dgm:pt>
    <dgm:pt modelId="{B717B575-C79A-4562-9724-71797392C79F}" type="pres">
      <dgm:prSet presAssocID="{0DBB448E-82CA-4531-ABB6-90123133FBBD}" presName="rootComposite2" presStyleCnt="0"/>
      <dgm:spPr/>
    </dgm:pt>
    <dgm:pt modelId="{8FA33066-5F0D-48C9-A556-5F9B9A9EDE3B}" type="pres">
      <dgm:prSet presAssocID="{0DBB448E-82CA-4531-ABB6-90123133FBBD}" presName="rootText2" presStyleLbl="alignAcc1" presStyleIdx="0" presStyleCnt="0">
        <dgm:presLayoutVars>
          <dgm:chPref val="3"/>
        </dgm:presLayoutVars>
      </dgm:prSet>
      <dgm:spPr/>
    </dgm:pt>
    <dgm:pt modelId="{830250E7-95F2-4073-B7D7-821DD8B3114D}" type="pres">
      <dgm:prSet presAssocID="{0DBB448E-82CA-4531-ABB6-90123133FBBD}" presName="topArc2" presStyleLbl="parChTrans1D1" presStyleIdx="4" presStyleCnt="10"/>
      <dgm:spPr/>
    </dgm:pt>
    <dgm:pt modelId="{75CA7702-6370-402B-B8C0-CBE6F42F6B81}" type="pres">
      <dgm:prSet presAssocID="{0DBB448E-82CA-4531-ABB6-90123133FBBD}" presName="bottomArc2" presStyleLbl="parChTrans1D1" presStyleIdx="5" presStyleCnt="10"/>
      <dgm:spPr/>
    </dgm:pt>
    <dgm:pt modelId="{F3141CFE-E034-41B2-96A6-0832BC08C79D}" type="pres">
      <dgm:prSet presAssocID="{0DBB448E-82CA-4531-ABB6-90123133FBBD}" presName="topConnNode2" presStyleLbl="node2" presStyleIdx="0" presStyleCnt="0"/>
      <dgm:spPr/>
    </dgm:pt>
    <dgm:pt modelId="{53FF99C1-B8DB-451C-8761-2450E3450938}" type="pres">
      <dgm:prSet presAssocID="{0DBB448E-82CA-4531-ABB6-90123133FBBD}" presName="hierChild4" presStyleCnt="0"/>
      <dgm:spPr/>
    </dgm:pt>
    <dgm:pt modelId="{2056D60D-20B2-4C87-8E5A-7F710A378263}" type="pres">
      <dgm:prSet presAssocID="{0DBB448E-82CA-4531-ABB6-90123133FBBD}" presName="hierChild5" presStyleCnt="0"/>
      <dgm:spPr/>
    </dgm:pt>
    <dgm:pt modelId="{79C04764-6862-49E6-81A2-C4368A8D1D62}" type="pres">
      <dgm:prSet presAssocID="{5FE16921-8240-4939-BCF3-4232C78082FB}" presName="Name28" presStyleLbl="parChTrans1D2" presStyleIdx="2" presStyleCnt="4"/>
      <dgm:spPr/>
    </dgm:pt>
    <dgm:pt modelId="{70CBC31E-F374-483A-928D-D53793EFBF73}" type="pres">
      <dgm:prSet presAssocID="{9DF56150-B816-4754-B421-F8C2C74108AA}" presName="hierRoot2" presStyleCnt="0">
        <dgm:presLayoutVars>
          <dgm:hierBranch val="init"/>
        </dgm:presLayoutVars>
      </dgm:prSet>
      <dgm:spPr/>
    </dgm:pt>
    <dgm:pt modelId="{9D25D76C-BCB3-4721-844E-E5E84272812D}" type="pres">
      <dgm:prSet presAssocID="{9DF56150-B816-4754-B421-F8C2C74108AA}" presName="rootComposite2" presStyleCnt="0"/>
      <dgm:spPr/>
    </dgm:pt>
    <dgm:pt modelId="{6337B632-A631-4210-A459-558E5A902D4C}" type="pres">
      <dgm:prSet presAssocID="{9DF56150-B816-4754-B421-F8C2C74108AA}" presName="rootText2" presStyleLbl="alignAcc1" presStyleIdx="0" presStyleCnt="0">
        <dgm:presLayoutVars>
          <dgm:chPref val="3"/>
        </dgm:presLayoutVars>
      </dgm:prSet>
      <dgm:spPr/>
    </dgm:pt>
    <dgm:pt modelId="{70F4630E-ED17-4C83-BF41-E796DD97C60E}" type="pres">
      <dgm:prSet presAssocID="{9DF56150-B816-4754-B421-F8C2C74108AA}" presName="topArc2" presStyleLbl="parChTrans1D1" presStyleIdx="6" presStyleCnt="10"/>
      <dgm:spPr/>
    </dgm:pt>
    <dgm:pt modelId="{E5423ADE-3B05-4584-811B-958AD2A75AC0}" type="pres">
      <dgm:prSet presAssocID="{9DF56150-B816-4754-B421-F8C2C74108AA}" presName="bottomArc2" presStyleLbl="parChTrans1D1" presStyleIdx="7" presStyleCnt="10"/>
      <dgm:spPr/>
    </dgm:pt>
    <dgm:pt modelId="{B4A3B1AD-E00E-4AF4-819A-BCF930F92400}" type="pres">
      <dgm:prSet presAssocID="{9DF56150-B816-4754-B421-F8C2C74108AA}" presName="topConnNode2" presStyleLbl="node2" presStyleIdx="0" presStyleCnt="0"/>
      <dgm:spPr/>
    </dgm:pt>
    <dgm:pt modelId="{6AEA6A0D-3129-48BA-8118-3EAA0F6B5858}" type="pres">
      <dgm:prSet presAssocID="{9DF56150-B816-4754-B421-F8C2C74108AA}" presName="hierChild4" presStyleCnt="0"/>
      <dgm:spPr/>
    </dgm:pt>
    <dgm:pt modelId="{2D9F56B9-55CC-4FB9-8869-BB22D9947ACF}" type="pres">
      <dgm:prSet presAssocID="{9DF56150-B816-4754-B421-F8C2C74108AA}" presName="hierChild5" presStyleCnt="0"/>
      <dgm:spPr/>
    </dgm:pt>
    <dgm:pt modelId="{49608904-B433-4532-8E7D-45721B88BC31}" type="pres">
      <dgm:prSet presAssocID="{54555A39-AAF5-4CCC-9313-7EF105B61C23}" presName="hierChild3" presStyleCnt="0"/>
      <dgm:spPr/>
    </dgm:pt>
    <dgm:pt modelId="{534CBCCF-91C7-46AB-B4D7-BF6260EF581E}" type="pres">
      <dgm:prSet presAssocID="{AF8E720E-77A0-4098-A184-0B6A5722F42F}" presName="Name101" presStyleLbl="parChTrans1D2" presStyleIdx="3" presStyleCnt="4"/>
      <dgm:spPr/>
    </dgm:pt>
    <dgm:pt modelId="{ED382B4E-79E8-4C18-8FCB-2CE972C47B75}" type="pres">
      <dgm:prSet presAssocID="{FBD3D5B8-57DA-4C30-8AE8-1E77E998DF1A}" presName="hierRoot3" presStyleCnt="0">
        <dgm:presLayoutVars>
          <dgm:hierBranch val="init"/>
        </dgm:presLayoutVars>
      </dgm:prSet>
      <dgm:spPr/>
    </dgm:pt>
    <dgm:pt modelId="{E713BEE1-EFAE-43B2-925A-0B9687E2FA83}" type="pres">
      <dgm:prSet presAssocID="{FBD3D5B8-57DA-4C30-8AE8-1E77E998DF1A}" presName="rootComposite3" presStyleCnt="0"/>
      <dgm:spPr/>
    </dgm:pt>
    <dgm:pt modelId="{3719590A-1168-4E82-94C5-AE21F4FD79CD}" type="pres">
      <dgm:prSet presAssocID="{FBD3D5B8-57DA-4C30-8AE8-1E77E998DF1A}" presName="rootText3" presStyleLbl="alignAcc1" presStyleIdx="0" presStyleCnt="0">
        <dgm:presLayoutVars>
          <dgm:chPref val="3"/>
        </dgm:presLayoutVars>
      </dgm:prSet>
      <dgm:spPr/>
    </dgm:pt>
    <dgm:pt modelId="{B2C3524E-A09B-48E0-BC81-16B5AFDE7287}" type="pres">
      <dgm:prSet presAssocID="{FBD3D5B8-57DA-4C30-8AE8-1E77E998DF1A}" presName="topArc3" presStyleLbl="parChTrans1D1" presStyleIdx="8" presStyleCnt="10"/>
      <dgm:spPr/>
    </dgm:pt>
    <dgm:pt modelId="{010A29BA-56C9-49D0-A7E2-3DE9C700611C}" type="pres">
      <dgm:prSet presAssocID="{FBD3D5B8-57DA-4C30-8AE8-1E77E998DF1A}" presName="bottomArc3" presStyleLbl="parChTrans1D1" presStyleIdx="9" presStyleCnt="10"/>
      <dgm:spPr/>
    </dgm:pt>
    <dgm:pt modelId="{832368E9-535B-42A5-9069-3D5EB551F01A}" type="pres">
      <dgm:prSet presAssocID="{FBD3D5B8-57DA-4C30-8AE8-1E77E998DF1A}" presName="topConnNode3" presStyleLbl="asst1" presStyleIdx="0" presStyleCnt="0"/>
      <dgm:spPr/>
    </dgm:pt>
    <dgm:pt modelId="{E876B245-6750-46FD-A74C-FCEE187B4D4C}" type="pres">
      <dgm:prSet presAssocID="{FBD3D5B8-57DA-4C30-8AE8-1E77E998DF1A}" presName="hierChild6" presStyleCnt="0"/>
      <dgm:spPr/>
    </dgm:pt>
    <dgm:pt modelId="{1B2C2B7D-31CF-4FE6-8A91-E0EC795A4A89}" type="pres">
      <dgm:prSet presAssocID="{FBD3D5B8-57DA-4C30-8AE8-1E77E998DF1A}" presName="hierChild7" presStyleCnt="0"/>
      <dgm:spPr/>
    </dgm:pt>
  </dgm:ptLst>
  <dgm:cxnLst>
    <dgm:cxn modelId="{C240C607-DC77-476B-BAD9-BC6A53E80F7B}" type="presOf" srcId="{AF8E720E-77A0-4098-A184-0B6A5722F42F}" destId="{534CBCCF-91C7-46AB-B4D7-BF6260EF581E}" srcOrd="0" destOrd="0" presId="urn:microsoft.com/office/officeart/2008/layout/HalfCircleOrganizationChart"/>
    <dgm:cxn modelId="{674C2C12-9258-46BF-AED3-F8DFF925C20D}" srcId="{54555A39-AAF5-4CCC-9313-7EF105B61C23}" destId="{FBD3D5B8-57DA-4C30-8AE8-1E77E998DF1A}" srcOrd="0" destOrd="0" parTransId="{AF8E720E-77A0-4098-A184-0B6A5722F42F}" sibTransId="{269799B4-4600-40A0-B14B-3A6D6DFBEEBA}"/>
    <dgm:cxn modelId="{E6E8CF1C-7009-4AE8-81A1-915319B351EB}" type="presOf" srcId="{05E78F94-80B6-47D5-89EC-F0E3BF22FAE4}" destId="{5A1FBDD9-A68F-4C16-8B0E-8561BD0410B8}" srcOrd="1" destOrd="0" presId="urn:microsoft.com/office/officeart/2008/layout/HalfCircleOrganizationChart"/>
    <dgm:cxn modelId="{7D9F0C32-6234-4D47-A89B-EA49A19F6F74}" type="presOf" srcId="{9DF56150-B816-4754-B421-F8C2C74108AA}" destId="{6337B632-A631-4210-A459-558E5A902D4C}" srcOrd="0" destOrd="0" presId="urn:microsoft.com/office/officeart/2008/layout/HalfCircleOrganizationChart"/>
    <dgm:cxn modelId="{ACC9DD67-8F53-49D5-85A8-9D95F0027DB7}" type="presOf" srcId="{0DBB448E-82CA-4531-ABB6-90123133FBBD}" destId="{F3141CFE-E034-41B2-96A6-0832BC08C79D}" srcOrd="1" destOrd="0" presId="urn:microsoft.com/office/officeart/2008/layout/HalfCircleOrganizationChart"/>
    <dgm:cxn modelId="{2CCB2B4B-0B36-46D1-ADCB-AF80966F5C77}" srcId="{54555A39-AAF5-4CCC-9313-7EF105B61C23}" destId="{9DF56150-B816-4754-B421-F8C2C74108AA}" srcOrd="3" destOrd="0" parTransId="{5FE16921-8240-4939-BCF3-4232C78082FB}" sibTransId="{80EE1D08-B00D-4150-B9BD-7370CE390E05}"/>
    <dgm:cxn modelId="{259B4371-4386-4B87-84D5-F6E2D41F6255}" srcId="{54555A39-AAF5-4CCC-9313-7EF105B61C23}" destId="{05E78F94-80B6-47D5-89EC-F0E3BF22FAE4}" srcOrd="1" destOrd="0" parTransId="{FA01A26D-5895-4779-8A3F-1AB6D2532B25}" sibTransId="{90E2CBBB-3C4D-4E72-887A-37CCFF5F0197}"/>
    <dgm:cxn modelId="{84BCC972-A6FB-4DA4-8690-82708491EE99}" type="presOf" srcId="{05E78F94-80B6-47D5-89EC-F0E3BF22FAE4}" destId="{96E3F4B6-63B3-4360-8D4D-7D6A1667D35C}" srcOrd="0" destOrd="0" presId="urn:microsoft.com/office/officeart/2008/layout/HalfCircleOrganizationChart"/>
    <dgm:cxn modelId="{85EDCA53-5273-4CD7-A502-F697D8C44C72}" type="presOf" srcId="{54555A39-AAF5-4CCC-9313-7EF105B61C23}" destId="{E742F16F-B612-4361-A2CA-9DAE8976D3D1}" srcOrd="1" destOrd="0" presId="urn:microsoft.com/office/officeart/2008/layout/HalfCircleOrganizationChart"/>
    <dgm:cxn modelId="{31E31455-D8A0-4AA3-84C1-8317949DB278}" type="presOf" srcId="{A041BC34-E664-4E98-B713-86CB55982FEF}" destId="{9FD7D252-0770-4C31-A04F-820642C9078D}" srcOrd="0" destOrd="0" presId="urn:microsoft.com/office/officeart/2008/layout/HalfCircleOrganizationChart"/>
    <dgm:cxn modelId="{8CEAD084-D7C3-46CC-8E3D-96F86384FADB}" type="presOf" srcId="{54555A39-AAF5-4CCC-9313-7EF105B61C23}" destId="{FBB7FE19-A1F4-4770-8C01-8AF6B5A29AFA}" srcOrd="0" destOrd="0" presId="urn:microsoft.com/office/officeart/2008/layout/HalfCircleOrganizationChart"/>
    <dgm:cxn modelId="{FCD63998-4BD8-4493-B9D7-E813BCC4AC22}" type="presOf" srcId="{5FE16921-8240-4939-BCF3-4232C78082FB}" destId="{79C04764-6862-49E6-81A2-C4368A8D1D62}" srcOrd="0" destOrd="0" presId="urn:microsoft.com/office/officeart/2008/layout/HalfCircleOrganizationChart"/>
    <dgm:cxn modelId="{C16A77BE-8C30-49AF-8D30-F12C690E873D}" type="presOf" srcId="{9DF56150-B816-4754-B421-F8C2C74108AA}" destId="{B4A3B1AD-E00E-4AF4-819A-BCF930F92400}" srcOrd="1" destOrd="0" presId="urn:microsoft.com/office/officeart/2008/layout/HalfCircleOrganizationChart"/>
    <dgm:cxn modelId="{543E9FD0-4627-4594-9565-0A1A60E95775}" srcId="{A041BC34-E664-4E98-B713-86CB55982FEF}" destId="{54555A39-AAF5-4CCC-9313-7EF105B61C23}" srcOrd="0" destOrd="0" parTransId="{E0D5CD3C-4158-48E3-8930-52FE0534B49F}" sibTransId="{39567329-7FE6-40B9-9CBE-1F635FFAC997}"/>
    <dgm:cxn modelId="{615365D4-3AC2-4067-8E1E-47B915A44211}" type="presOf" srcId="{AA1B139B-C1C2-4302-B61F-DB95EC4AA516}" destId="{4A237704-9E2C-4B8D-8C5A-1C30A45DD428}" srcOrd="0" destOrd="0" presId="urn:microsoft.com/office/officeart/2008/layout/HalfCircleOrganizationChart"/>
    <dgm:cxn modelId="{AABCDDE0-9AB1-4D91-91E9-B2510683C6DB}" type="presOf" srcId="{FA01A26D-5895-4779-8A3F-1AB6D2532B25}" destId="{32F35384-D136-4F41-9F46-09AD971B421F}" srcOrd="0" destOrd="0" presId="urn:microsoft.com/office/officeart/2008/layout/HalfCircleOrganizationChart"/>
    <dgm:cxn modelId="{71682EE5-3F65-4519-BBD2-43EDB179E78E}" type="presOf" srcId="{FBD3D5B8-57DA-4C30-8AE8-1E77E998DF1A}" destId="{832368E9-535B-42A5-9069-3D5EB551F01A}" srcOrd="1" destOrd="0" presId="urn:microsoft.com/office/officeart/2008/layout/HalfCircleOrganizationChart"/>
    <dgm:cxn modelId="{4A3F41E8-4D4F-4193-B3D0-DBBBBB0DDD6C}" type="presOf" srcId="{0DBB448E-82CA-4531-ABB6-90123133FBBD}" destId="{8FA33066-5F0D-48C9-A556-5F9B9A9EDE3B}" srcOrd="0" destOrd="0" presId="urn:microsoft.com/office/officeart/2008/layout/HalfCircleOrganizationChart"/>
    <dgm:cxn modelId="{EFAFA3F6-5718-4246-80FE-8FBDBFCD96B8}" type="presOf" srcId="{FBD3D5B8-57DA-4C30-8AE8-1E77E998DF1A}" destId="{3719590A-1168-4E82-94C5-AE21F4FD79CD}" srcOrd="0" destOrd="0" presId="urn:microsoft.com/office/officeart/2008/layout/HalfCircleOrganizationChart"/>
    <dgm:cxn modelId="{24C921F8-5827-4AB4-BA3C-80F07108EFF7}" srcId="{54555A39-AAF5-4CCC-9313-7EF105B61C23}" destId="{0DBB448E-82CA-4531-ABB6-90123133FBBD}" srcOrd="2" destOrd="0" parTransId="{AA1B139B-C1C2-4302-B61F-DB95EC4AA516}" sibTransId="{F99FD346-913E-496D-83CC-8CA760C52BAB}"/>
    <dgm:cxn modelId="{FBA6FE24-5CA4-4AB3-B0AF-E491E56E844F}" type="presParOf" srcId="{9FD7D252-0770-4C31-A04F-820642C9078D}" destId="{E7540229-F360-4C54-B52C-FFF16F343D07}" srcOrd="0" destOrd="0" presId="urn:microsoft.com/office/officeart/2008/layout/HalfCircleOrganizationChart"/>
    <dgm:cxn modelId="{B097516A-933D-46E6-B714-115027B721A3}" type="presParOf" srcId="{E7540229-F360-4C54-B52C-FFF16F343D07}" destId="{8EC86BDD-1711-4F7B-A3E0-22DCA0F0174B}" srcOrd="0" destOrd="0" presId="urn:microsoft.com/office/officeart/2008/layout/HalfCircleOrganizationChart"/>
    <dgm:cxn modelId="{7777DB98-1A03-4B95-B9C1-F480077B5134}" type="presParOf" srcId="{8EC86BDD-1711-4F7B-A3E0-22DCA0F0174B}" destId="{FBB7FE19-A1F4-4770-8C01-8AF6B5A29AFA}" srcOrd="0" destOrd="0" presId="urn:microsoft.com/office/officeart/2008/layout/HalfCircleOrganizationChart"/>
    <dgm:cxn modelId="{CA4112A2-FB80-43CA-A558-DF762B5615E7}" type="presParOf" srcId="{8EC86BDD-1711-4F7B-A3E0-22DCA0F0174B}" destId="{79A9D122-25DA-4BE9-A9B5-D57F358785DE}" srcOrd="1" destOrd="0" presId="urn:microsoft.com/office/officeart/2008/layout/HalfCircleOrganizationChart"/>
    <dgm:cxn modelId="{7385F51C-E84C-44E2-B088-9B79C0D68ADA}" type="presParOf" srcId="{8EC86BDD-1711-4F7B-A3E0-22DCA0F0174B}" destId="{A8E1D707-140C-4309-A6F2-5C4F41549797}" srcOrd="2" destOrd="0" presId="urn:microsoft.com/office/officeart/2008/layout/HalfCircleOrganizationChart"/>
    <dgm:cxn modelId="{7B4567B0-FCFB-4E2E-A995-838C000400DD}" type="presParOf" srcId="{8EC86BDD-1711-4F7B-A3E0-22DCA0F0174B}" destId="{E742F16F-B612-4361-A2CA-9DAE8976D3D1}" srcOrd="3" destOrd="0" presId="urn:microsoft.com/office/officeart/2008/layout/HalfCircleOrganizationChart"/>
    <dgm:cxn modelId="{A3906EB0-E60C-446E-9811-D0E5107E462B}" type="presParOf" srcId="{E7540229-F360-4C54-B52C-FFF16F343D07}" destId="{8CA41F52-FE27-42E1-AE5E-EC379A6A0608}" srcOrd="1" destOrd="0" presId="urn:microsoft.com/office/officeart/2008/layout/HalfCircleOrganizationChart"/>
    <dgm:cxn modelId="{21A51D13-C6CB-4B62-974D-10D061A80C41}" type="presParOf" srcId="{8CA41F52-FE27-42E1-AE5E-EC379A6A0608}" destId="{32F35384-D136-4F41-9F46-09AD971B421F}" srcOrd="0" destOrd="0" presId="urn:microsoft.com/office/officeart/2008/layout/HalfCircleOrganizationChart"/>
    <dgm:cxn modelId="{4507DE13-68B7-4CBE-B9B7-36200B191E06}" type="presParOf" srcId="{8CA41F52-FE27-42E1-AE5E-EC379A6A0608}" destId="{471DCBDB-45C2-44FE-99F9-5E9132FD67A6}" srcOrd="1" destOrd="0" presId="urn:microsoft.com/office/officeart/2008/layout/HalfCircleOrganizationChart"/>
    <dgm:cxn modelId="{B41D2496-9984-4D0C-8251-6FF00087FC8D}" type="presParOf" srcId="{471DCBDB-45C2-44FE-99F9-5E9132FD67A6}" destId="{12A43258-31E8-426B-BD95-C6980B075D15}" srcOrd="0" destOrd="0" presId="urn:microsoft.com/office/officeart/2008/layout/HalfCircleOrganizationChart"/>
    <dgm:cxn modelId="{2031BA15-1031-4803-B491-4287D9902269}" type="presParOf" srcId="{12A43258-31E8-426B-BD95-C6980B075D15}" destId="{96E3F4B6-63B3-4360-8D4D-7D6A1667D35C}" srcOrd="0" destOrd="0" presId="urn:microsoft.com/office/officeart/2008/layout/HalfCircleOrganizationChart"/>
    <dgm:cxn modelId="{7A37646B-696D-4A9A-9411-FB14D95D0919}" type="presParOf" srcId="{12A43258-31E8-426B-BD95-C6980B075D15}" destId="{3154B0D7-7BD9-4BE0-A4EF-F2B7CEDDDF3E}" srcOrd="1" destOrd="0" presId="urn:microsoft.com/office/officeart/2008/layout/HalfCircleOrganizationChart"/>
    <dgm:cxn modelId="{573D85E2-F84F-485A-A3AE-F63610146F9E}" type="presParOf" srcId="{12A43258-31E8-426B-BD95-C6980B075D15}" destId="{4AC97839-3D25-4B11-B245-FC3AF1D71777}" srcOrd="2" destOrd="0" presId="urn:microsoft.com/office/officeart/2008/layout/HalfCircleOrganizationChart"/>
    <dgm:cxn modelId="{8124CD0E-B8CC-4B75-8559-3F53FE9994C4}" type="presParOf" srcId="{12A43258-31E8-426B-BD95-C6980B075D15}" destId="{5A1FBDD9-A68F-4C16-8B0E-8561BD0410B8}" srcOrd="3" destOrd="0" presId="urn:microsoft.com/office/officeart/2008/layout/HalfCircleOrganizationChart"/>
    <dgm:cxn modelId="{52D38791-1D97-406C-B157-550413D50C67}" type="presParOf" srcId="{471DCBDB-45C2-44FE-99F9-5E9132FD67A6}" destId="{2EA3FA9E-A10B-46A0-A411-0427740E8C6A}" srcOrd="1" destOrd="0" presId="urn:microsoft.com/office/officeart/2008/layout/HalfCircleOrganizationChart"/>
    <dgm:cxn modelId="{5FA5FDEA-0A14-411E-B08B-CF16D76E9E6A}" type="presParOf" srcId="{471DCBDB-45C2-44FE-99F9-5E9132FD67A6}" destId="{B758DC9D-9672-4380-B82D-3B04333BEF39}" srcOrd="2" destOrd="0" presId="urn:microsoft.com/office/officeart/2008/layout/HalfCircleOrganizationChart"/>
    <dgm:cxn modelId="{68212F36-C340-4B3E-94F6-F811D3A12F03}" type="presParOf" srcId="{8CA41F52-FE27-42E1-AE5E-EC379A6A0608}" destId="{4A237704-9E2C-4B8D-8C5A-1C30A45DD428}" srcOrd="2" destOrd="0" presId="urn:microsoft.com/office/officeart/2008/layout/HalfCircleOrganizationChart"/>
    <dgm:cxn modelId="{086E666C-BC45-47D9-A838-CD47334033AE}" type="presParOf" srcId="{8CA41F52-FE27-42E1-AE5E-EC379A6A0608}" destId="{AD0C6492-B73A-4E94-9765-7563B2E908ED}" srcOrd="3" destOrd="0" presId="urn:microsoft.com/office/officeart/2008/layout/HalfCircleOrganizationChart"/>
    <dgm:cxn modelId="{91CE1A2D-35AB-4669-80B5-4B33B3F57E12}" type="presParOf" srcId="{AD0C6492-B73A-4E94-9765-7563B2E908ED}" destId="{B717B575-C79A-4562-9724-71797392C79F}" srcOrd="0" destOrd="0" presId="urn:microsoft.com/office/officeart/2008/layout/HalfCircleOrganizationChart"/>
    <dgm:cxn modelId="{0A6001AC-FFFA-4CEA-9504-F49E90B4882D}" type="presParOf" srcId="{B717B575-C79A-4562-9724-71797392C79F}" destId="{8FA33066-5F0D-48C9-A556-5F9B9A9EDE3B}" srcOrd="0" destOrd="0" presId="urn:microsoft.com/office/officeart/2008/layout/HalfCircleOrganizationChart"/>
    <dgm:cxn modelId="{0F1EB182-297F-4886-AF83-1DFDC907266D}" type="presParOf" srcId="{B717B575-C79A-4562-9724-71797392C79F}" destId="{830250E7-95F2-4073-B7D7-821DD8B3114D}" srcOrd="1" destOrd="0" presId="urn:microsoft.com/office/officeart/2008/layout/HalfCircleOrganizationChart"/>
    <dgm:cxn modelId="{52AE2D3F-5671-4B39-9D3B-ED5C8F8E5C17}" type="presParOf" srcId="{B717B575-C79A-4562-9724-71797392C79F}" destId="{75CA7702-6370-402B-B8C0-CBE6F42F6B81}" srcOrd="2" destOrd="0" presId="urn:microsoft.com/office/officeart/2008/layout/HalfCircleOrganizationChart"/>
    <dgm:cxn modelId="{FA8E57D5-028A-404D-B3F2-312EEEBAF12C}" type="presParOf" srcId="{B717B575-C79A-4562-9724-71797392C79F}" destId="{F3141CFE-E034-41B2-96A6-0832BC08C79D}" srcOrd="3" destOrd="0" presId="urn:microsoft.com/office/officeart/2008/layout/HalfCircleOrganizationChart"/>
    <dgm:cxn modelId="{C46F7799-96BE-42C6-96AD-F615808C8931}" type="presParOf" srcId="{AD0C6492-B73A-4E94-9765-7563B2E908ED}" destId="{53FF99C1-B8DB-451C-8761-2450E3450938}" srcOrd="1" destOrd="0" presId="urn:microsoft.com/office/officeart/2008/layout/HalfCircleOrganizationChart"/>
    <dgm:cxn modelId="{7327CB77-DE0C-439E-B027-291A6731D364}" type="presParOf" srcId="{AD0C6492-B73A-4E94-9765-7563B2E908ED}" destId="{2056D60D-20B2-4C87-8E5A-7F710A378263}" srcOrd="2" destOrd="0" presId="urn:microsoft.com/office/officeart/2008/layout/HalfCircleOrganizationChart"/>
    <dgm:cxn modelId="{B1372A12-6D56-488A-A70D-62272B7E2969}" type="presParOf" srcId="{8CA41F52-FE27-42E1-AE5E-EC379A6A0608}" destId="{79C04764-6862-49E6-81A2-C4368A8D1D62}" srcOrd="4" destOrd="0" presId="urn:microsoft.com/office/officeart/2008/layout/HalfCircleOrganizationChart"/>
    <dgm:cxn modelId="{9843CD63-B2C2-4D61-B305-3641E1366196}" type="presParOf" srcId="{8CA41F52-FE27-42E1-AE5E-EC379A6A0608}" destId="{70CBC31E-F374-483A-928D-D53793EFBF73}" srcOrd="5" destOrd="0" presId="urn:microsoft.com/office/officeart/2008/layout/HalfCircleOrganizationChart"/>
    <dgm:cxn modelId="{89F9CDE9-D470-4DDA-8030-F16A880C11B5}" type="presParOf" srcId="{70CBC31E-F374-483A-928D-D53793EFBF73}" destId="{9D25D76C-BCB3-4721-844E-E5E84272812D}" srcOrd="0" destOrd="0" presId="urn:microsoft.com/office/officeart/2008/layout/HalfCircleOrganizationChart"/>
    <dgm:cxn modelId="{70DA2F36-7F96-49FB-89E2-AA161101528F}" type="presParOf" srcId="{9D25D76C-BCB3-4721-844E-E5E84272812D}" destId="{6337B632-A631-4210-A459-558E5A902D4C}" srcOrd="0" destOrd="0" presId="urn:microsoft.com/office/officeart/2008/layout/HalfCircleOrganizationChart"/>
    <dgm:cxn modelId="{C76165A1-DD8B-4806-A53D-677CF9C3173E}" type="presParOf" srcId="{9D25D76C-BCB3-4721-844E-E5E84272812D}" destId="{70F4630E-ED17-4C83-BF41-E796DD97C60E}" srcOrd="1" destOrd="0" presId="urn:microsoft.com/office/officeart/2008/layout/HalfCircleOrganizationChart"/>
    <dgm:cxn modelId="{D5A1D2CC-34A6-48F9-99E1-CA901C99C606}" type="presParOf" srcId="{9D25D76C-BCB3-4721-844E-E5E84272812D}" destId="{E5423ADE-3B05-4584-811B-958AD2A75AC0}" srcOrd="2" destOrd="0" presId="urn:microsoft.com/office/officeart/2008/layout/HalfCircleOrganizationChart"/>
    <dgm:cxn modelId="{3A3DC191-94AC-4AD8-A741-245B26DF91EA}" type="presParOf" srcId="{9D25D76C-BCB3-4721-844E-E5E84272812D}" destId="{B4A3B1AD-E00E-4AF4-819A-BCF930F92400}" srcOrd="3" destOrd="0" presId="urn:microsoft.com/office/officeart/2008/layout/HalfCircleOrganizationChart"/>
    <dgm:cxn modelId="{4D2029DE-CFB2-46EC-AF8B-D7612CCD8E61}" type="presParOf" srcId="{70CBC31E-F374-483A-928D-D53793EFBF73}" destId="{6AEA6A0D-3129-48BA-8118-3EAA0F6B5858}" srcOrd="1" destOrd="0" presId="urn:microsoft.com/office/officeart/2008/layout/HalfCircleOrganizationChart"/>
    <dgm:cxn modelId="{EFB11B82-2213-4952-B0B1-8B92C7F9EF8A}" type="presParOf" srcId="{70CBC31E-F374-483A-928D-D53793EFBF73}" destId="{2D9F56B9-55CC-4FB9-8869-BB22D9947ACF}" srcOrd="2" destOrd="0" presId="urn:microsoft.com/office/officeart/2008/layout/HalfCircleOrganizationChart"/>
    <dgm:cxn modelId="{2355233A-672C-432B-9375-3C4F59F5231D}" type="presParOf" srcId="{E7540229-F360-4C54-B52C-FFF16F343D07}" destId="{49608904-B433-4532-8E7D-45721B88BC31}" srcOrd="2" destOrd="0" presId="urn:microsoft.com/office/officeart/2008/layout/HalfCircleOrganizationChart"/>
    <dgm:cxn modelId="{F9EA4CB5-38A0-4B95-8009-C621EFEAB5A2}" type="presParOf" srcId="{49608904-B433-4532-8E7D-45721B88BC31}" destId="{534CBCCF-91C7-46AB-B4D7-BF6260EF581E}" srcOrd="0" destOrd="0" presId="urn:microsoft.com/office/officeart/2008/layout/HalfCircleOrganizationChart"/>
    <dgm:cxn modelId="{957831EB-DD6D-45DA-B42F-C732EFC70571}" type="presParOf" srcId="{49608904-B433-4532-8E7D-45721B88BC31}" destId="{ED382B4E-79E8-4C18-8FCB-2CE972C47B75}" srcOrd="1" destOrd="0" presId="urn:microsoft.com/office/officeart/2008/layout/HalfCircleOrganizationChart"/>
    <dgm:cxn modelId="{87586388-4543-43D1-BB40-51A3BFFC5012}" type="presParOf" srcId="{ED382B4E-79E8-4C18-8FCB-2CE972C47B75}" destId="{E713BEE1-EFAE-43B2-925A-0B9687E2FA83}" srcOrd="0" destOrd="0" presId="urn:microsoft.com/office/officeart/2008/layout/HalfCircleOrganizationChart"/>
    <dgm:cxn modelId="{346DDC5F-C15E-4168-85C5-281D47D13ED1}" type="presParOf" srcId="{E713BEE1-EFAE-43B2-925A-0B9687E2FA83}" destId="{3719590A-1168-4E82-94C5-AE21F4FD79CD}" srcOrd="0" destOrd="0" presId="urn:microsoft.com/office/officeart/2008/layout/HalfCircleOrganizationChart"/>
    <dgm:cxn modelId="{780985DB-C979-48D9-A8C1-96B86FF387FC}" type="presParOf" srcId="{E713BEE1-EFAE-43B2-925A-0B9687E2FA83}" destId="{B2C3524E-A09B-48E0-BC81-16B5AFDE7287}" srcOrd="1" destOrd="0" presId="urn:microsoft.com/office/officeart/2008/layout/HalfCircleOrganizationChart"/>
    <dgm:cxn modelId="{B7F8827E-7A30-4B70-A52E-7B088161A2C4}" type="presParOf" srcId="{E713BEE1-EFAE-43B2-925A-0B9687E2FA83}" destId="{010A29BA-56C9-49D0-A7E2-3DE9C700611C}" srcOrd="2" destOrd="0" presId="urn:microsoft.com/office/officeart/2008/layout/HalfCircleOrganizationChart"/>
    <dgm:cxn modelId="{293FD4F5-B90E-4950-8266-285A5878F223}" type="presParOf" srcId="{E713BEE1-EFAE-43B2-925A-0B9687E2FA83}" destId="{832368E9-535B-42A5-9069-3D5EB551F01A}" srcOrd="3" destOrd="0" presId="urn:microsoft.com/office/officeart/2008/layout/HalfCircleOrganizationChart"/>
    <dgm:cxn modelId="{AB32E698-5468-466C-8748-97B927DBA9F3}" type="presParOf" srcId="{ED382B4E-79E8-4C18-8FCB-2CE972C47B75}" destId="{E876B245-6750-46FD-A74C-FCEE187B4D4C}" srcOrd="1" destOrd="0" presId="urn:microsoft.com/office/officeart/2008/layout/HalfCircleOrganizationChart"/>
    <dgm:cxn modelId="{43A421BE-71D9-45DD-B1F1-BB48695C0518}" type="presParOf" srcId="{ED382B4E-79E8-4C18-8FCB-2CE972C47B75}" destId="{1B2C2B7D-31CF-4FE6-8A91-E0EC795A4A89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A03B855-09F0-40D7-8C89-0C6E312422CA}" type="doc">
      <dgm:prSet loTypeId="urn:microsoft.com/office/officeart/2005/8/layout/vList2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184E2D95-CE61-4F02-88B0-4070493AEEF4}">
      <dgm:prSet/>
      <dgm:spPr/>
      <dgm:t>
        <a:bodyPr/>
        <a:lstStyle/>
        <a:p>
          <a:pPr algn="ctr"/>
          <a:r>
            <a:rPr lang="en-US" b="1" dirty="0"/>
            <a:t>SECTION 3 - PESTEL ANALYSIS</a:t>
          </a:r>
          <a:endParaRPr lang="en-US" dirty="0"/>
        </a:p>
      </dgm:t>
    </dgm:pt>
    <dgm:pt modelId="{A8772040-79EE-4A29-B569-E20B4FCB0DCD}" type="parTrans" cxnId="{94200E01-24C8-4001-88AC-D22163AA94DF}">
      <dgm:prSet/>
      <dgm:spPr/>
      <dgm:t>
        <a:bodyPr/>
        <a:lstStyle/>
        <a:p>
          <a:endParaRPr lang="en-US"/>
        </a:p>
      </dgm:t>
    </dgm:pt>
    <dgm:pt modelId="{37B6E907-912B-4442-BBBC-3A0C8C605025}" type="sibTrans" cxnId="{94200E01-24C8-4001-88AC-D22163AA94DF}">
      <dgm:prSet/>
      <dgm:spPr/>
      <dgm:t>
        <a:bodyPr/>
        <a:lstStyle/>
        <a:p>
          <a:endParaRPr lang="en-US"/>
        </a:p>
      </dgm:t>
    </dgm:pt>
    <dgm:pt modelId="{5271CC5C-0C78-4DFE-B697-9CBED8F2BF9C}" type="pres">
      <dgm:prSet presAssocID="{AA03B855-09F0-40D7-8C89-0C6E312422CA}" presName="linear" presStyleCnt="0">
        <dgm:presLayoutVars>
          <dgm:animLvl val="lvl"/>
          <dgm:resizeHandles val="exact"/>
        </dgm:presLayoutVars>
      </dgm:prSet>
      <dgm:spPr/>
    </dgm:pt>
    <dgm:pt modelId="{4908E0CD-9F38-4AEA-932C-884186B014AC}" type="pres">
      <dgm:prSet presAssocID="{184E2D95-CE61-4F02-88B0-4070493AEEF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4200E01-24C8-4001-88AC-D22163AA94DF}" srcId="{AA03B855-09F0-40D7-8C89-0C6E312422CA}" destId="{184E2D95-CE61-4F02-88B0-4070493AEEF4}" srcOrd="0" destOrd="0" parTransId="{A8772040-79EE-4A29-B569-E20B4FCB0DCD}" sibTransId="{37B6E907-912B-4442-BBBC-3A0C8C605025}"/>
    <dgm:cxn modelId="{35007C46-928D-4944-BEEE-9DC98768A1FE}" type="presOf" srcId="{AA03B855-09F0-40D7-8C89-0C6E312422CA}" destId="{5271CC5C-0C78-4DFE-B697-9CBED8F2BF9C}" srcOrd="0" destOrd="0" presId="urn:microsoft.com/office/officeart/2005/8/layout/vList2"/>
    <dgm:cxn modelId="{FDFE068A-485C-4674-AEE6-2392983977C8}" type="presOf" srcId="{184E2D95-CE61-4F02-88B0-4070493AEEF4}" destId="{4908E0CD-9F38-4AEA-932C-884186B014AC}" srcOrd="0" destOrd="0" presId="urn:microsoft.com/office/officeart/2005/8/layout/vList2"/>
    <dgm:cxn modelId="{347279EE-6EDD-4A53-AA96-A363D448A611}" type="presParOf" srcId="{5271CC5C-0C78-4DFE-B697-9CBED8F2BF9C}" destId="{4908E0CD-9F38-4AEA-932C-884186B014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C197AC2-083C-40E2-A811-A5DDE1F29962}" type="doc">
      <dgm:prSet loTypeId="urn:microsoft.com/office/officeart/2005/8/layout/target3" loCatId="relationship" qsTypeId="urn:microsoft.com/office/officeart/2005/8/quickstyle/simple2" qsCatId="simple" csTypeId="urn:microsoft.com/office/officeart/2005/8/colors/colorful3" csCatId="colorful" phldr="1"/>
      <dgm:spPr/>
    </dgm:pt>
    <dgm:pt modelId="{602CD5BB-A899-4C90-B8FE-7B88815DB122}">
      <dgm:prSet phldrT="[Text]"/>
      <dgm:spPr/>
      <dgm:t>
        <a:bodyPr/>
        <a:lstStyle/>
        <a:p>
          <a:r>
            <a:rPr lang="en-US" dirty="0"/>
            <a:t>Political: Support for rural tourism → partnerships with councils </a:t>
          </a:r>
        </a:p>
      </dgm:t>
    </dgm:pt>
    <dgm:pt modelId="{5221AA1A-B56F-466A-A018-4FC297A7B633}" type="parTrans" cxnId="{6B5A2327-A83E-44E3-813B-127CB4E7DDE2}">
      <dgm:prSet/>
      <dgm:spPr/>
      <dgm:t>
        <a:bodyPr/>
        <a:lstStyle/>
        <a:p>
          <a:endParaRPr lang="en-US"/>
        </a:p>
      </dgm:t>
    </dgm:pt>
    <dgm:pt modelId="{7E9E7F89-76B3-4772-8A0D-8EE7AD815D77}" type="sibTrans" cxnId="{6B5A2327-A83E-44E3-813B-127CB4E7DDE2}">
      <dgm:prSet/>
      <dgm:spPr/>
      <dgm:t>
        <a:bodyPr/>
        <a:lstStyle/>
        <a:p>
          <a:endParaRPr lang="en-US"/>
        </a:p>
      </dgm:t>
    </dgm:pt>
    <dgm:pt modelId="{43F4D288-D637-4B72-A99E-D0C3D2C4BF01}">
      <dgm:prSet/>
      <dgm:spPr/>
      <dgm:t>
        <a:bodyPr/>
        <a:lstStyle/>
        <a:p>
          <a:r>
            <a:rPr lang="en-US" dirty="0"/>
            <a:t>Economic: Growing wellness market → premium pricing strategy </a:t>
          </a:r>
        </a:p>
      </dgm:t>
    </dgm:pt>
    <dgm:pt modelId="{ED0AFE3C-97BB-4BBB-A390-0FC07CBEF6F9}" type="parTrans" cxnId="{9E55FEC0-F826-4C50-950D-F26C661CA755}">
      <dgm:prSet/>
      <dgm:spPr/>
      <dgm:t>
        <a:bodyPr/>
        <a:lstStyle/>
        <a:p>
          <a:endParaRPr lang="en-US"/>
        </a:p>
      </dgm:t>
    </dgm:pt>
    <dgm:pt modelId="{36841C57-DFC7-4BDD-B3FF-33AAE8EA1C19}" type="sibTrans" cxnId="{9E55FEC0-F826-4C50-950D-F26C661CA755}">
      <dgm:prSet/>
      <dgm:spPr/>
      <dgm:t>
        <a:bodyPr/>
        <a:lstStyle/>
        <a:p>
          <a:endParaRPr lang="en-US"/>
        </a:p>
      </dgm:t>
    </dgm:pt>
    <dgm:pt modelId="{86C62949-1C31-4859-8FE0-88E543613CCE}">
      <dgm:prSet/>
      <dgm:spPr/>
      <dgm:t>
        <a:bodyPr/>
        <a:lstStyle/>
        <a:p>
          <a:r>
            <a:rPr lang="en-US"/>
            <a:t>Social: High demand for stress relief &amp; wellbeing </a:t>
          </a:r>
        </a:p>
      </dgm:t>
    </dgm:pt>
    <dgm:pt modelId="{3B7AE5AB-FD7D-4D5A-890C-53486C72FB1F}" type="parTrans" cxnId="{947421CF-276A-4248-8408-996BD0CAC27B}">
      <dgm:prSet/>
      <dgm:spPr/>
      <dgm:t>
        <a:bodyPr/>
        <a:lstStyle/>
        <a:p>
          <a:endParaRPr lang="en-US"/>
        </a:p>
      </dgm:t>
    </dgm:pt>
    <dgm:pt modelId="{58BB6E8E-BB7C-432F-A909-E6DAEE00C8EB}" type="sibTrans" cxnId="{947421CF-276A-4248-8408-996BD0CAC27B}">
      <dgm:prSet/>
      <dgm:spPr/>
      <dgm:t>
        <a:bodyPr/>
        <a:lstStyle/>
        <a:p>
          <a:endParaRPr lang="en-US"/>
        </a:p>
      </dgm:t>
    </dgm:pt>
    <dgm:pt modelId="{D3DFEE74-B147-432F-A66B-8B4E10B403C7}">
      <dgm:prSet/>
      <dgm:spPr/>
      <dgm:t>
        <a:bodyPr/>
        <a:lstStyle/>
        <a:p>
          <a:r>
            <a:rPr lang="en-US"/>
            <a:t>Technological: Online booking &amp; digital marketing </a:t>
          </a:r>
        </a:p>
      </dgm:t>
    </dgm:pt>
    <dgm:pt modelId="{6F6347F0-F981-4E25-B528-7A3A40A75B03}" type="parTrans" cxnId="{C2882FEE-1EF2-4AAF-85FB-5FDEBE34395A}">
      <dgm:prSet/>
      <dgm:spPr/>
      <dgm:t>
        <a:bodyPr/>
        <a:lstStyle/>
        <a:p>
          <a:endParaRPr lang="en-US"/>
        </a:p>
      </dgm:t>
    </dgm:pt>
    <dgm:pt modelId="{3452C98F-6C0C-435E-B534-BF0A361B5DCC}" type="sibTrans" cxnId="{C2882FEE-1EF2-4AAF-85FB-5FDEBE34395A}">
      <dgm:prSet/>
      <dgm:spPr/>
      <dgm:t>
        <a:bodyPr/>
        <a:lstStyle/>
        <a:p>
          <a:endParaRPr lang="en-US"/>
        </a:p>
      </dgm:t>
    </dgm:pt>
    <dgm:pt modelId="{ADE16E18-B800-45F8-AC48-67851403A286}">
      <dgm:prSet/>
      <dgm:spPr/>
      <dgm:t>
        <a:bodyPr/>
        <a:lstStyle/>
        <a:p>
          <a:r>
            <a:rPr lang="en-US" dirty="0"/>
            <a:t>Environmental: Eco-tourism trend → sustainable practices </a:t>
          </a:r>
        </a:p>
      </dgm:t>
    </dgm:pt>
    <dgm:pt modelId="{9411924C-99D4-4CE0-A30C-1527041E861C}" type="parTrans" cxnId="{293294FC-C210-43FC-8AFB-4F5FEE9F622E}">
      <dgm:prSet/>
      <dgm:spPr/>
      <dgm:t>
        <a:bodyPr/>
        <a:lstStyle/>
        <a:p>
          <a:endParaRPr lang="en-US"/>
        </a:p>
      </dgm:t>
    </dgm:pt>
    <dgm:pt modelId="{FB4D9D0A-58C2-47AA-A129-BE44CA87C895}" type="sibTrans" cxnId="{293294FC-C210-43FC-8AFB-4F5FEE9F622E}">
      <dgm:prSet/>
      <dgm:spPr/>
      <dgm:t>
        <a:bodyPr/>
        <a:lstStyle/>
        <a:p>
          <a:endParaRPr lang="en-US"/>
        </a:p>
      </dgm:t>
    </dgm:pt>
    <dgm:pt modelId="{1B1F8E15-761B-44D4-9765-4CAF9205AD1A}">
      <dgm:prSet/>
      <dgm:spPr/>
      <dgm:t>
        <a:bodyPr/>
        <a:lstStyle/>
        <a:p>
          <a:r>
            <a:rPr lang="en-US" dirty="0"/>
            <a:t>Legal: Compliance with UK health &amp; safety regulations </a:t>
          </a:r>
        </a:p>
      </dgm:t>
    </dgm:pt>
    <dgm:pt modelId="{49FCFDF5-D72A-424E-A895-608C588B7E61}" type="parTrans" cxnId="{40A062F9-1E4D-4DA2-BE8C-383338823EF7}">
      <dgm:prSet/>
      <dgm:spPr/>
      <dgm:t>
        <a:bodyPr/>
        <a:lstStyle/>
        <a:p>
          <a:endParaRPr lang="en-US"/>
        </a:p>
      </dgm:t>
    </dgm:pt>
    <dgm:pt modelId="{10122B38-8580-4371-B6F1-57877CD8EC60}" type="sibTrans" cxnId="{40A062F9-1E4D-4DA2-BE8C-383338823EF7}">
      <dgm:prSet/>
      <dgm:spPr/>
      <dgm:t>
        <a:bodyPr/>
        <a:lstStyle/>
        <a:p>
          <a:endParaRPr lang="en-US"/>
        </a:p>
      </dgm:t>
    </dgm:pt>
    <dgm:pt modelId="{AF91751C-0972-4CC8-8583-EE7A083FC9F0}" type="pres">
      <dgm:prSet presAssocID="{DC197AC2-083C-40E2-A811-A5DDE1F29962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3557B8E9-FE1A-4F75-8EC7-96BAD11058EE}" type="pres">
      <dgm:prSet presAssocID="{602CD5BB-A899-4C90-B8FE-7B88815DB122}" presName="circle1" presStyleLbl="node1" presStyleIdx="0" presStyleCnt="6"/>
      <dgm:spPr/>
    </dgm:pt>
    <dgm:pt modelId="{1F4393A1-240F-4AC4-925A-5B1AD7ACC3D1}" type="pres">
      <dgm:prSet presAssocID="{602CD5BB-A899-4C90-B8FE-7B88815DB122}" presName="space" presStyleCnt="0"/>
      <dgm:spPr/>
    </dgm:pt>
    <dgm:pt modelId="{55CB163F-AC70-4DC8-AACD-3C46F72B8EF2}" type="pres">
      <dgm:prSet presAssocID="{602CD5BB-A899-4C90-B8FE-7B88815DB122}" presName="rect1" presStyleLbl="alignAcc1" presStyleIdx="0" presStyleCnt="6"/>
      <dgm:spPr/>
    </dgm:pt>
    <dgm:pt modelId="{19C49701-5E1D-4030-9756-72717472E232}" type="pres">
      <dgm:prSet presAssocID="{43F4D288-D637-4B72-A99E-D0C3D2C4BF01}" presName="vertSpace2" presStyleLbl="node1" presStyleIdx="0" presStyleCnt="6"/>
      <dgm:spPr/>
    </dgm:pt>
    <dgm:pt modelId="{450A713C-5441-42EA-9A05-6B10A2438A02}" type="pres">
      <dgm:prSet presAssocID="{43F4D288-D637-4B72-A99E-D0C3D2C4BF01}" presName="circle2" presStyleLbl="node1" presStyleIdx="1" presStyleCnt="6"/>
      <dgm:spPr/>
    </dgm:pt>
    <dgm:pt modelId="{DB5DC6FA-2E25-4DB5-B727-5DB3E1A1E092}" type="pres">
      <dgm:prSet presAssocID="{43F4D288-D637-4B72-A99E-D0C3D2C4BF01}" presName="rect2" presStyleLbl="alignAcc1" presStyleIdx="1" presStyleCnt="6"/>
      <dgm:spPr/>
    </dgm:pt>
    <dgm:pt modelId="{081171B1-2012-46CF-8260-62E0FEF69538}" type="pres">
      <dgm:prSet presAssocID="{86C62949-1C31-4859-8FE0-88E543613CCE}" presName="vertSpace3" presStyleLbl="node1" presStyleIdx="1" presStyleCnt="6"/>
      <dgm:spPr/>
    </dgm:pt>
    <dgm:pt modelId="{C3E98762-56CA-4AB6-B4EE-2BF6C793DCCF}" type="pres">
      <dgm:prSet presAssocID="{86C62949-1C31-4859-8FE0-88E543613CCE}" presName="circle3" presStyleLbl="node1" presStyleIdx="2" presStyleCnt="6"/>
      <dgm:spPr/>
    </dgm:pt>
    <dgm:pt modelId="{9D9D1F38-58ED-45B4-BE58-9EB6823E81A4}" type="pres">
      <dgm:prSet presAssocID="{86C62949-1C31-4859-8FE0-88E543613CCE}" presName="rect3" presStyleLbl="alignAcc1" presStyleIdx="2" presStyleCnt="6"/>
      <dgm:spPr/>
    </dgm:pt>
    <dgm:pt modelId="{5AD03BC4-AB14-441C-B0B2-F8AE7F778B7F}" type="pres">
      <dgm:prSet presAssocID="{D3DFEE74-B147-432F-A66B-8B4E10B403C7}" presName="vertSpace4" presStyleLbl="node1" presStyleIdx="2" presStyleCnt="6"/>
      <dgm:spPr/>
    </dgm:pt>
    <dgm:pt modelId="{332A0A39-2A28-440F-AE69-D41B77D48D65}" type="pres">
      <dgm:prSet presAssocID="{D3DFEE74-B147-432F-A66B-8B4E10B403C7}" presName="circle4" presStyleLbl="node1" presStyleIdx="3" presStyleCnt="6"/>
      <dgm:spPr/>
    </dgm:pt>
    <dgm:pt modelId="{DAF7236F-5B09-45FA-B95B-C12F37A1E5AD}" type="pres">
      <dgm:prSet presAssocID="{D3DFEE74-B147-432F-A66B-8B4E10B403C7}" presName="rect4" presStyleLbl="alignAcc1" presStyleIdx="3" presStyleCnt="6"/>
      <dgm:spPr/>
    </dgm:pt>
    <dgm:pt modelId="{0849AF7C-00D9-4559-83F4-29E8B3C5DD0A}" type="pres">
      <dgm:prSet presAssocID="{ADE16E18-B800-45F8-AC48-67851403A286}" presName="vertSpace5" presStyleLbl="node1" presStyleIdx="3" presStyleCnt="6"/>
      <dgm:spPr/>
    </dgm:pt>
    <dgm:pt modelId="{60039317-6089-4B94-9E26-B10971003523}" type="pres">
      <dgm:prSet presAssocID="{ADE16E18-B800-45F8-AC48-67851403A286}" presName="circle5" presStyleLbl="node1" presStyleIdx="4" presStyleCnt="6"/>
      <dgm:spPr/>
    </dgm:pt>
    <dgm:pt modelId="{ECBC6D25-3B30-45CA-9EE7-F900A418AC91}" type="pres">
      <dgm:prSet presAssocID="{ADE16E18-B800-45F8-AC48-67851403A286}" presName="rect5" presStyleLbl="alignAcc1" presStyleIdx="4" presStyleCnt="6"/>
      <dgm:spPr/>
    </dgm:pt>
    <dgm:pt modelId="{06ED05B3-54EF-42AB-BE77-ED15359FB226}" type="pres">
      <dgm:prSet presAssocID="{1B1F8E15-761B-44D4-9765-4CAF9205AD1A}" presName="vertSpace6" presStyleLbl="node1" presStyleIdx="4" presStyleCnt="6"/>
      <dgm:spPr/>
    </dgm:pt>
    <dgm:pt modelId="{A7C3424C-9D4A-45B3-BFD9-1BCCA8974DD7}" type="pres">
      <dgm:prSet presAssocID="{1B1F8E15-761B-44D4-9765-4CAF9205AD1A}" presName="circle6" presStyleLbl="node1" presStyleIdx="5" presStyleCnt="6"/>
      <dgm:spPr/>
    </dgm:pt>
    <dgm:pt modelId="{E0E1BB2D-22A1-415C-8B5D-077C7FEC2562}" type="pres">
      <dgm:prSet presAssocID="{1B1F8E15-761B-44D4-9765-4CAF9205AD1A}" presName="rect6" presStyleLbl="alignAcc1" presStyleIdx="5" presStyleCnt="6"/>
      <dgm:spPr/>
    </dgm:pt>
    <dgm:pt modelId="{D510714C-CFA4-485E-ABD3-DF8B76BA3440}" type="pres">
      <dgm:prSet presAssocID="{602CD5BB-A899-4C90-B8FE-7B88815DB122}" presName="rect1ParTxNoCh" presStyleLbl="alignAcc1" presStyleIdx="5" presStyleCnt="6">
        <dgm:presLayoutVars>
          <dgm:chMax val="1"/>
          <dgm:bulletEnabled val="1"/>
        </dgm:presLayoutVars>
      </dgm:prSet>
      <dgm:spPr/>
    </dgm:pt>
    <dgm:pt modelId="{124204C8-EBDA-4E24-9D2A-5F4E7237D44D}" type="pres">
      <dgm:prSet presAssocID="{43F4D288-D637-4B72-A99E-D0C3D2C4BF01}" presName="rect2ParTxNoCh" presStyleLbl="alignAcc1" presStyleIdx="5" presStyleCnt="6">
        <dgm:presLayoutVars>
          <dgm:chMax val="1"/>
          <dgm:bulletEnabled val="1"/>
        </dgm:presLayoutVars>
      </dgm:prSet>
      <dgm:spPr/>
    </dgm:pt>
    <dgm:pt modelId="{0303884D-50A9-4828-B6C9-3D1BE51A8B98}" type="pres">
      <dgm:prSet presAssocID="{86C62949-1C31-4859-8FE0-88E543613CCE}" presName="rect3ParTxNoCh" presStyleLbl="alignAcc1" presStyleIdx="5" presStyleCnt="6">
        <dgm:presLayoutVars>
          <dgm:chMax val="1"/>
          <dgm:bulletEnabled val="1"/>
        </dgm:presLayoutVars>
      </dgm:prSet>
      <dgm:spPr/>
    </dgm:pt>
    <dgm:pt modelId="{E54FD623-94F6-442C-890F-1A22B5E4D17D}" type="pres">
      <dgm:prSet presAssocID="{D3DFEE74-B147-432F-A66B-8B4E10B403C7}" presName="rect4ParTxNoCh" presStyleLbl="alignAcc1" presStyleIdx="5" presStyleCnt="6">
        <dgm:presLayoutVars>
          <dgm:chMax val="1"/>
          <dgm:bulletEnabled val="1"/>
        </dgm:presLayoutVars>
      </dgm:prSet>
      <dgm:spPr/>
    </dgm:pt>
    <dgm:pt modelId="{2A95E368-9A7A-44BF-8706-894BC28BE2FB}" type="pres">
      <dgm:prSet presAssocID="{ADE16E18-B800-45F8-AC48-67851403A286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8E0DA867-9523-4EC7-9F5C-F3049FBD74D2}" type="pres">
      <dgm:prSet presAssocID="{1B1F8E15-761B-44D4-9765-4CAF9205AD1A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EDD0010C-C1F1-4DF4-9F26-F4C5E0C81F32}" type="presOf" srcId="{ADE16E18-B800-45F8-AC48-67851403A286}" destId="{2A95E368-9A7A-44BF-8706-894BC28BE2FB}" srcOrd="1" destOrd="0" presId="urn:microsoft.com/office/officeart/2005/8/layout/target3"/>
    <dgm:cxn modelId="{6ABB9519-615B-401D-80EC-2928C034F395}" type="presOf" srcId="{DC197AC2-083C-40E2-A811-A5DDE1F29962}" destId="{AF91751C-0972-4CC8-8583-EE7A083FC9F0}" srcOrd="0" destOrd="0" presId="urn:microsoft.com/office/officeart/2005/8/layout/target3"/>
    <dgm:cxn modelId="{513B4E22-34C0-470D-AB0F-475AC3FD2581}" type="presOf" srcId="{D3DFEE74-B147-432F-A66B-8B4E10B403C7}" destId="{DAF7236F-5B09-45FA-B95B-C12F37A1E5AD}" srcOrd="0" destOrd="0" presId="urn:microsoft.com/office/officeart/2005/8/layout/target3"/>
    <dgm:cxn modelId="{6B5A2327-A83E-44E3-813B-127CB4E7DDE2}" srcId="{DC197AC2-083C-40E2-A811-A5DDE1F29962}" destId="{602CD5BB-A899-4C90-B8FE-7B88815DB122}" srcOrd="0" destOrd="0" parTransId="{5221AA1A-B56F-466A-A018-4FC297A7B633}" sibTransId="{7E9E7F89-76B3-4772-8A0D-8EE7AD815D77}"/>
    <dgm:cxn modelId="{38EB5249-EB9E-4853-8CA1-BEAEA18CAD07}" type="presOf" srcId="{ADE16E18-B800-45F8-AC48-67851403A286}" destId="{ECBC6D25-3B30-45CA-9EE7-F900A418AC91}" srcOrd="0" destOrd="0" presId="urn:microsoft.com/office/officeart/2005/8/layout/target3"/>
    <dgm:cxn modelId="{5B402F8C-0E30-4A07-B1BC-5D039E055F28}" type="presOf" srcId="{43F4D288-D637-4B72-A99E-D0C3D2C4BF01}" destId="{124204C8-EBDA-4E24-9D2A-5F4E7237D44D}" srcOrd="1" destOrd="0" presId="urn:microsoft.com/office/officeart/2005/8/layout/target3"/>
    <dgm:cxn modelId="{6B87C18F-C54E-4051-8A7E-5D5626CF893A}" type="presOf" srcId="{1B1F8E15-761B-44D4-9765-4CAF9205AD1A}" destId="{8E0DA867-9523-4EC7-9F5C-F3049FBD74D2}" srcOrd="1" destOrd="0" presId="urn:microsoft.com/office/officeart/2005/8/layout/target3"/>
    <dgm:cxn modelId="{9F8193B1-7E63-4A0F-8C7F-054D00B30F1D}" type="presOf" srcId="{86C62949-1C31-4859-8FE0-88E543613CCE}" destId="{0303884D-50A9-4828-B6C9-3D1BE51A8B98}" srcOrd="1" destOrd="0" presId="urn:microsoft.com/office/officeart/2005/8/layout/target3"/>
    <dgm:cxn modelId="{258CEBC0-E52A-4AE3-9340-F362ECF6ED4D}" type="presOf" srcId="{86C62949-1C31-4859-8FE0-88E543613CCE}" destId="{9D9D1F38-58ED-45B4-BE58-9EB6823E81A4}" srcOrd="0" destOrd="0" presId="urn:microsoft.com/office/officeart/2005/8/layout/target3"/>
    <dgm:cxn modelId="{9E55FEC0-F826-4C50-950D-F26C661CA755}" srcId="{DC197AC2-083C-40E2-A811-A5DDE1F29962}" destId="{43F4D288-D637-4B72-A99E-D0C3D2C4BF01}" srcOrd="1" destOrd="0" parTransId="{ED0AFE3C-97BB-4BBB-A390-0FC07CBEF6F9}" sibTransId="{36841C57-DFC7-4BDD-B3FF-33AAE8EA1C19}"/>
    <dgm:cxn modelId="{947421CF-276A-4248-8408-996BD0CAC27B}" srcId="{DC197AC2-083C-40E2-A811-A5DDE1F29962}" destId="{86C62949-1C31-4859-8FE0-88E543613CCE}" srcOrd="2" destOrd="0" parTransId="{3B7AE5AB-FD7D-4D5A-890C-53486C72FB1F}" sibTransId="{58BB6E8E-BB7C-432F-A909-E6DAEE00C8EB}"/>
    <dgm:cxn modelId="{07B40BD3-0270-41E7-9DBD-5837AAF8BDDA}" type="presOf" srcId="{602CD5BB-A899-4C90-B8FE-7B88815DB122}" destId="{55CB163F-AC70-4DC8-AACD-3C46F72B8EF2}" srcOrd="0" destOrd="0" presId="urn:microsoft.com/office/officeart/2005/8/layout/target3"/>
    <dgm:cxn modelId="{450DFEDD-443E-4720-8575-4B6D954F4288}" type="presOf" srcId="{602CD5BB-A899-4C90-B8FE-7B88815DB122}" destId="{D510714C-CFA4-485E-ABD3-DF8B76BA3440}" srcOrd="1" destOrd="0" presId="urn:microsoft.com/office/officeart/2005/8/layout/target3"/>
    <dgm:cxn modelId="{310EBEDE-95F2-4E4D-8D77-FE1E2DF104C9}" type="presOf" srcId="{D3DFEE74-B147-432F-A66B-8B4E10B403C7}" destId="{E54FD623-94F6-442C-890F-1A22B5E4D17D}" srcOrd="1" destOrd="0" presId="urn:microsoft.com/office/officeart/2005/8/layout/target3"/>
    <dgm:cxn modelId="{36B9ACE9-F18F-4273-8CC8-C2BA33E64801}" type="presOf" srcId="{1B1F8E15-761B-44D4-9765-4CAF9205AD1A}" destId="{E0E1BB2D-22A1-415C-8B5D-077C7FEC2562}" srcOrd="0" destOrd="0" presId="urn:microsoft.com/office/officeart/2005/8/layout/target3"/>
    <dgm:cxn modelId="{9A18B5ED-1A09-4D7D-9BAF-0EBD032C4363}" type="presOf" srcId="{43F4D288-D637-4B72-A99E-D0C3D2C4BF01}" destId="{DB5DC6FA-2E25-4DB5-B727-5DB3E1A1E092}" srcOrd="0" destOrd="0" presId="urn:microsoft.com/office/officeart/2005/8/layout/target3"/>
    <dgm:cxn modelId="{C2882FEE-1EF2-4AAF-85FB-5FDEBE34395A}" srcId="{DC197AC2-083C-40E2-A811-A5DDE1F29962}" destId="{D3DFEE74-B147-432F-A66B-8B4E10B403C7}" srcOrd="3" destOrd="0" parTransId="{6F6347F0-F981-4E25-B528-7A3A40A75B03}" sibTransId="{3452C98F-6C0C-435E-B534-BF0A361B5DCC}"/>
    <dgm:cxn modelId="{40A062F9-1E4D-4DA2-BE8C-383338823EF7}" srcId="{DC197AC2-083C-40E2-A811-A5DDE1F29962}" destId="{1B1F8E15-761B-44D4-9765-4CAF9205AD1A}" srcOrd="5" destOrd="0" parTransId="{49FCFDF5-D72A-424E-A895-608C588B7E61}" sibTransId="{10122B38-8580-4371-B6F1-57877CD8EC60}"/>
    <dgm:cxn modelId="{293294FC-C210-43FC-8AFB-4F5FEE9F622E}" srcId="{DC197AC2-083C-40E2-A811-A5DDE1F29962}" destId="{ADE16E18-B800-45F8-AC48-67851403A286}" srcOrd="4" destOrd="0" parTransId="{9411924C-99D4-4CE0-A30C-1527041E861C}" sibTransId="{FB4D9D0A-58C2-47AA-A129-BE44CA87C895}"/>
    <dgm:cxn modelId="{910AD7BD-34EA-4723-A80D-48FDD663F2E3}" type="presParOf" srcId="{AF91751C-0972-4CC8-8583-EE7A083FC9F0}" destId="{3557B8E9-FE1A-4F75-8EC7-96BAD11058EE}" srcOrd="0" destOrd="0" presId="urn:microsoft.com/office/officeart/2005/8/layout/target3"/>
    <dgm:cxn modelId="{6E2F9BB3-FBBF-40EE-A4EF-E09FDA7225CA}" type="presParOf" srcId="{AF91751C-0972-4CC8-8583-EE7A083FC9F0}" destId="{1F4393A1-240F-4AC4-925A-5B1AD7ACC3D1}" srcOrd="1" destOrd="0" presId="urn:microsoft.com/office/officeart/2005/8/layout/target3"/>
    <dgm:cxn modelId="{9267A0E9-8365-4F2D-A400-04C740C5A3B4}" type="presParOf" srcId="{AF91751C-0972-4CC8-8583-EE7A083FC9F0}" destId="{55CB163F-AC70-4DC8-AACD-3C46F72B8EF2}" srcOrd="2" destOrd="0" presId="urn:microsoft.com/office/officeart/2005/8/layout/target3"/>
    <dgm:cxn modelId="{8B7DC3E0-FD2F-432C-A246-3E2BAF6A2BD2}" type="presParOf" srcId="{AF91751C-0972-4CC8-8583-EE7A083FC9F0}" destId="{19C49701-5E1D-4030-9756-72717472E232}" srcOrd="3" destOrd="0" presId="urn:microsoft.com/office/officeart/2005/8/layout/target3"/>
    <dgm:cxn modelId="{31ABF7DF-58C3-4B74-8B54-312A0BE0147B}" type="presParOf" srcId="{AF91751C-0972-4CC8-8583-EE7A083FC9F0}" destId="{450A713C-5441-42EA-9A05-6B10A2438A02}" srcOrd="4" destOrd="0" presId="urn:microsoft.com/office/officeart/2005/8/layout/target3"/>
    <dgm:cxn modelId="{EF22E05F-415C-466B-8ED8-4DE40C748C9C}" type="presParOf" srcId="{AF91751C-0972-4CC8-8583-EE7A083FC9F0}" destId="{DB5DC6FA-2E25-4DB5-B727-5DB3E1A1E092}" srcOrd="5" destOrd="0" presId="urn:microsoft.com/office/officeart/2005/8/layout/target3"/>
    <dgm:cxn modelId="{7D17BA19-CE2C-43D2-BBAB-466CB9352CDC}" type="presParOf" srcId="{AF91751C-0972-4CC8-8583-EE7A083FC9F0}" destId="{081171B1-2012-46CF-8260-62E0FEF69538}" srcOrd="6" destOrd="0" presId="urn:microsoft.com/office/officeart/2005/8/layout/target3"/>
    <dgm:cxn modelId="{B2251512-9213-48BA-905D-DA3B9287E8A4}" type="presParOf" srcId="{AF91751C-0972-4CC8-8583-EE7A083FC9F0}" destId="{C3E98762-56CA-4AB6-B4EE-2BF6C793DCCF}" srcOrd="7" destOrd="0" presId="urn:microsoft.com/office/officeart/2005/8/layout/target3"/>
    <dgm:cxn modelId="{5E032890-AC1F-450E-BCF3-DF8E04A7ACFF}" type="presParOf" srcId="{AF91751C-0972-4CC8-8583-EE7A083FC9F0}" destId="{9D9D1F38-58ED-45B4-BE58-9EB6823E81A4}" srcOrd="8" destOrd="0" presId="urn:microsoft.com/office/officeart/2005/8/layout/target3"/>
    <dgm:cxn modelId="{B6EF76C9-FD49-470D-B8E4-309F1E3BEA25}" type="presParOf" srcId="{AF91751C-0972-4CC8-8583-EE7A083FC9F0}" destId="{5AD03BC4-AB14-441C-B0B2-F8AE7F778B7F}" srcOrd="9" destOrd="0" presId="urn:microsoft.com/office/officeart/2005/8/layout/target3"/>
    <dgm:cxn modelId="{7D04877F-A3AA-40C9-B45B-219EFE3B25AA}" type="presParOf" srcId="{AF91751C-0972-4CC8-8583-EE7A083FC9F0}" destId="{332A0A39-2A28-440F-AE69-D41B77D48D65}" srcOrd="10" destOrd="0" presId="urn:microsoft.com/office/officeart/2005/8/layout/target3"/>
    <dgm:cxn modelId="{9A5BD8ED-7677-4C53-AB7D-BFB6A726BD98}" type="presParOf" srcId="{AF91751C-0972-4CC8-8583-EE7A083FC9F0}" destId="{DAF7236F-5B09-45FA-B95B-C12F37A1E5AD}" srcOrd="11" destOrd="0" presId="urn:microsoft.com/office/officeart/2005/8/layout/target3"/>
    <dgm:cxn modelId="{692102C3-AEEA-499B-9A70-91D61A8F6EE9}" type="presParOf" srcId="{AF91751C-0972-4CC8-8583-EE7A083FC9F0}" destId="{0849AF7C-00D9-4559-83F4-29E8B3C5DD0A}" srcOrd="12" destOrd="0" presId="urn:microsoft.com/office/officeart/2005/8/layout/target3"/>
    <dgm:cxn modelId="{1A9101E7-B5F7-4FB6-A2A2-A649305A5F24}" type="presParOf" srcId="{AF91751C-0972-4CC8-8583-EE7A083FC9F0}" destId="{60039317-6089-4B94-9E26-B10971003523}" srcOrd="13" destOrd="0" presId="urn:microsoft.com/office/officeart/2005/8/layout/target3"/>
    <dgm:cxn modelId="{DBB1645B-C351-45E9-AFC4-B53466BC1622}" type="presParOf" srcId="{AF91751C-0972-4CC8-8583-EE7A083FC9F0}" destId="{ECBC6D25-3B30-45CA-9EE7-F900A418AC91}" srcOrd="14" destOrd="0" presId="urn:microsoft.com/office/officeart/2005/8/layout/target3"/>
    <dgm:cxn modelId="{AA563ECF-BF7C-4B98-ABC2-3268A2DCAAEB}" type="presParOf" srcId="{AF91751C-0972-4CC8-8583-EE7A083FC9F0}" destId="{06ED05B3-54EF-42AB-BE77-ED15359FB226}" srcOrd="15" destOrd="0" presId="urn:microsoft.com/office/officeart/2005/8/layout/target3"/>
    <dgm:cxn modelId="{F99565F5-D39C-4B36-B439-AC807D99EA99}" type="presParOf" srcId="{AF91751C-0972-4CC8-8583-EE7A083FC9F0}" destId="{A7C3424C-9D4A-45B3-BFD9-1BCCA8974DD7}" srcOrd="16" destOrd="0" presId="urn:microsoft.com/office/officeart/2005/8/layout/target3"/>
    <dgm:cxn modelId="{5E33FDE5-68B1-4016-A586-86E5B7BE68EA}" type="presParOf" srcId="{AF91751C-0972-4CC8-8583-EE7A083FC9F0}" destId="{E0E1BB2D-22A1-415C-8B5D-077C7FEC2562}" srcOrd="17" destOrd="0" presId="urn:microsoft.com/office/officeart/2005/8/layout/target3"/>
    <dgm:cxn modelId="{D5AFF166-FF53-4DB3-A3B3-4211AAED5737}" type="presParOf" srcId="{AF91751C-0972-4CC8-8583-EE7A083FC9F0}" destId="{D510714C-CFA4-485E-ABD3-DF8B76BA3440}" srcOrd="18" destOrd="0" presId="urn:microsoft.com/office/officeart/2005/8/layout/target3"/>
    <dgm:cxn modelId="{F4C81D96-C486-4B4E-BAE0-66D1C4986FC5}" type="presParOf" srcId="{AF91751C-0972-4CC8-8583-EE7A083FC9F0}" destId="{124204C8-EBDA-4E24-9D2A-5F4E7237D44D}" srcOrd="19" destOrd="0" presId="urn:microsoft.com/office/officeart/2005/8/layout/target3"/>
    <dgm:cxn modelId="{4910F95A-3829-4DB7-B1A6-80DA31C1D23F}" type="presParOf" srcId="{AF91751C-0972-4CC8-8583-EE7A083FC9F0}" destId="{0303884D-50A9-4828-B6C9-3D1BE51A8B98}" srcOrd="20" destOrd="0" presId="urn:microsoft.com/office/officeart/2005/8/layout/target3"/>
    <dgm:cxn modelId="{DE1C9B85-6C8F-42B3-A9D2-47C59603C839}" type="presParOf" srcId="{AF91751C-0972-4CC8-8583-EE7A083FC9F0}" destId="{E54FD623-94F6-442C-890F-1A22B5E4D17D}" srcOrd="21" destOrd="0" presId="urn:microsoft.com/office/officeart/2005/8/layout/target3"/>
    <dgm:cxn modelId="{E03791D7-D4D5-4AC4-95BA-FB981E127455}" type="presParOf" srcId="{AF91751C-0972-4CC8-8583-EE7A083FC9F0}" destId="{2A95E368-9A7A-44BF-8706-894BC28BE2FB}" srcOrd="22" destOrd="0" presId="urn:microsoft.com/office/officeart/2005/8/layout/target3"/>
    <dgm:cxn modelId="{6A027451-B104-4F3F-97C6-B0A38CD74F8E}" type="presParOf" srcId="{AF91751C-0972-4CC8-8583-EE7A083FC9F0}" destId="{8E0DA867-9523-4EC7-9F5C-F3049FBD74D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A03B855-09F0-40D7-8C89-0C6E312422CA}" type="doc">
      <dgm:prSet loTypeId="urn:microsoft.com/office/officeart/2005/8/layout/vList2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184E2D95-CE61-4F02-88B0-4070493AEEF4}">
      <dgm:prSet/>
      <dgm:spPr/>
      <dgm:t>
        <a:bodyPr/>
        <a:lstStyle/>
        <a:p>
          <a:pPr algn="ctr"/>
          <a:r>
            <a:rPr lang="en-US" b="1" dirty="0"/>
            <a:t>SECTION 4 - MARKETING STRATEGY</a:t>
          </a:r>
          <a:endParaRPr lang="en-US" dirty="0"/>
        </a:p>
      </dgm:t>
    </dgm:pt>
    <dgm:pt modelId="{A8772040-79EE-4A29-B569-E20B4FCB0DCD}" type="parTrans" cxnId="{94200E01-24C8-4001-88AC-D22163AA94DF}">
      <dgm:prSet/>
      <dgm:spPr/>
      <dgm:t>
        <a:bodyPr/>
        <a:lstStyle/>
        <a:p>
          <a:endParaRPr lang="en-US"/>
        </a:p>
      </dgm:t>
    </dgm:pt>
    <dgm:pt modelId="{37B6E907-912B-4442-BBBC-3A0C8C605025}" type="sibTrans" cxnId="{94200E01-24C8-4001-88AC-D22163AA94DF}">
      <dgm:prSet/>
      <dgm:spPr/>
      <dgm:t>
        <a:bodyPr/>
        <a:lstStyle/>
        <a:p>
          <a:endParaRPr lang="en-US"/>
        </a:p>
      </dgm:t>
    </dgm:pt>
    <dgm:pt modelId="{5271CC5C-0C78-4DFE-B697-9CBED8F2BF9C}" type="pres">
      <dgm:prSet presAssocID="{AA03B855-09F0-40D7-8C89-0C6E312422CA}" presName="linear" presStyleCnt="0">
        <dgm:presLayoutVars>
          <dgm:animLvl val="lvl"/>
          <dgm:resizeHandles val="exact"/>
        </dgm:presLayoutVars>
      </dgm:prSet>
      <dgm:spPr/>
    </dgm:pt>
    <dgm:pt modelId="{4908E0CD-9F38-4AEA-932C-884186B014AC}" type="pres">
      <dgm:prSet presAssocID="{184E2D95-CE61-4F02-88B0-4070493AEEF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4200E01-24C8-4001-88AC-D22163AA94DF}" srcId="{AA03B855-09F0-40D7-8C89-0C6E312422CA}" destId="{184E2D95-CE61-4F02-88B0-4070493AEEF4}" srcOrd="0" destOrd="0" parTransId="{A8772040-79EE-4A29-B569-E20B4FCB0DCD}" sibTransId="{37B6E907-912B-4442-BBBC-3A0C8C605025}"/>
    <dgm:cxn modelId="{35007C46-928D-4944-BEEE-9DC98768A1FE}" type="presOf" srcId="{AA03B855-09F0-40D7-8C89-0C6E312422CA}" destId="{5271CC5C-0C78-4DFE-B697-9CBED8F2BF9C}" srcOrd="0" destOrd="0" presId="urn:microsoft.com/office/officeart/2005/8/layout/vList2"/>
    <dgm:cxn modelId="{FDFE068A-485C-4674-AEE6-2392983977C8}" type="presOf" srcId="{184E2D95-CE61-4F02-88B0-4070493AEEF4}" destId="{4908E0CD-9F38-4AEA-932C-884186B014AC}" srcOrd="0" destOrd="0" presId="urn:microsoft.com/office/officeart/2005/8/layout/vList2"/>
    <dgm:cxn modelId="{347279EE-6EDD-4A53-AA96-A363D448A611}" type="presParOf" srcId="{5271CC5C-0C78-4DFE-B697-9CBED8F2BF9C}" destId="{4908E0CD-9F38-4AEA-932C-884186B014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37B0BDD-5D8A-4D8B-869B-70F7182AE017}" type="doc">
      <dgm:prSet loTypeId="urn:microsoft.com/office/officeart/2005/8/layout/hProcess4" loCatId="process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A5A51FC4-C4A4-4373-B49C-35E6049C48D0}">
      <dgm:prSet phldrT="[Text]"/>
      <dgm:spPr/>
      <dgm:t>
        <a:bodyPr/>
        <a:lstStyle/>
        <a:p>
          <a:r>
            <a:rPr lang="en-US" dirty="0"/>
            <a:t>Target customers </a:t>
          </a:r>
        </a:p>
      </dgm:t>
    </dgm:pt>
    <dgm:pt modelId="{3E30E25A-6F27-45D3-B5BC-F4E5F275986E}" type="parTrans" cxnId="{82E2D1AE-B760-44B1-AA19-1CED93F682C2}">
      <dgm:prSet/>
      <dgm:spPr/>
      <dgm:t>
        <a:bodyPr/>
        <a:lstStyle/>
        <a:p>
          <a:endParaRPr lang="en-US"/>
        </a:p>
      </dgm:t>
    </dgm:pt>
    <dgm:pt modelId="{BCA4B16A-0015-487A-8675-4A1AD3D9F408}" type="sibTrans" cxnId="{82E2D1AE-B760-44B1-AA19-1CED93F682C2}">
      <dgm:prSet/>
      <dgm:spPr/>
      <dgm:t>
        <a:bodyPr/>
        <a:lstStyle/>
        <a:p>
          <a:endParaRPr lang="en-US"/>
        </a:p>
      </dgm:t>
    </dgm:pt>
    <dgm:pt modelId="{B8981CC9-02FD-449E-BDCF-D92A584BAF26}">
      <dgm:prSet/>
      <dgm:spPr/>
      <dgm:t>
        <a:bodyPr/>
        <a:lstStyle/>
        <a:p>
          <a:r>
            <a:rPr lang="en-US"/>
            <a:t>Urban professionals </a:t>
          </a:r>
        </a:p>
      </dgm:t>
    </dgm:pt>
    <dgm:pt modelId="{20E209C3-5168-46AD-9C1F-4189105111FB}" type="parTrans" cxnId="{1A8C3311-2640-4B7F-8BAB-D6F4D27B61D4}">
      <dgm:prSet/>
      <dgm:spPr/>
      <dgm:t>
        <a:bodyPr/>
        <a:lstStyle/>
        <a:p>
          <a:endParaRPr lang="en-US"/>
        </a:p>
      </dgm:t>
    </dgm:pt>
    <dgm:pt modelId="{CDE24A76-D0D5-42C0-B982-C3D62A45F1C6}" type="sibTrans" cxnId="{1A8C3311-2640-4B7F-8BAB-D6F4D27B61D4}">
      <dgm:prSet/>
      <dgm:spPr/>
      <dgm:t>
        <a:bodyPr/>
        <a:lstStyle/>
        <a:p>
          <a:endParaRPr lang="en-US"/>
        </a:p>
      </dgm:t>
    </dgm:pt>
    <dgm:pt modelId="{56F63A5D-954C-45F9-B23F-AC2992771819}">
      <dgm:prSet/>
      <dgm:spPr/>
      <dgm:t>
        <a:bodyPr/>
        <a:lstStyle/>
        <a:p>
          <a:r>
            <a:rPr lang="en-US" dirty="0"/>
            <a:t>Couples (weekend retreats) </a:t>
          </a:r>
        </a:p>
      </dgm:t>
    </dgm:pt>
    <dgm:pt modelId="{FB0D7BC6-625E-452A-A6E7-2502B2BBC9F3}" type="parTrans" cxnId="{B98FCD69-1721-40A3-9FCE-C59F95AEB45F}">
      <dgm:prSet/>
      <dgm:spPr/>
      <dgm:t>
        <a:bodyPr/>
        <a:lstStyle/>
        <a:p>
          <a:endParaRPr lang="en-US"/>
        </a:p>
      </dgm:t>
    </dgm:pt>
    <dgm:pt modelId="{D477C286-7A3E-4DD6-BC44-C11115E109DC}" type="sibTrans" cxnId="{B98FCD69-1721-40A3-9FCE-C59F95AEB45F}">
      <dgm:prSet/>
      <dgm:spPr/>
      <dgm:t>
        <a:bodyPr/>
        <a:lstStyle/>
        <a:p>
          <a:endParaRPr lang="en-US"/>
        </a:p>
      </dgm:t>
    </dgm:pt>
    <dgm:pt modelId="{682A1C15-74F8-42CC-ACC7-3C1D2E3A11B0}">
      <dgm:prSet/>
      <dgm:spPr/>
      <dgm:t>
        <a:bodyPr/>
        <a:lstStyle/>
        <a:p>
          <a:r>
            <a:rPr lang="en-US" dirty="0"/>
            <a:t>Wellness tourists </a:t>
          </a:r>
        </a:p>
      </dgm:t>
    </dgm:pt>
    <dgm:pt modelId="{38279631-A8D7-422C-964B-D4EB00376B58}" type="parTrans" cxnId="{63174CEC-3EB7-4144-B109-B532F001F70C}">
      <dgm:prSet/>
      <dgm:spPr/>
      <dgm:t>
        <a:bodyPr/>
        <a:lstStyle/>
        <a:p>
          <a:endParaRPr lang="en-US"/>
        </a:p>
      </dgm:t>
    </dgm:pt>
    <dgm:pt modelId="{39AF3E2A-D548-4ADE-AEA1-3E62BFA20EFF}" type="sibTrans" cxnId="{63174CEC-3EB7-4144-B109-B532F001F70C}">
      <dgm:prSet/>
      <dgm:spPr/>
      <dgm:t>
        <a:bodyPr/>
        <a:lstStyle/>
        <a:p>
          <a:endParaRPr lang="en-US"/>
        </a:p>
      </dgm:t>
    </dgm:pt>
    <dgm:pt modelId="{5DB6AF77-3B5B-4FEB-BD79-3EEA6734F7EC}">
      <dgm:prSet/>
      <dgm:spPr/>
      <dgm:t>
        <a:bodyPr/>
        <a:lstStyle/>
        <a:p>
          <a:r>
            <a:rPr lang="en-US"/>
            <a:t>International visitors </a:t>
          </a:r>
        </a:p>
      </dgm:t>
    </dgm:pt>
    <dgm:pt modelId="{D1631F0E-D6BE-44B4-BC63-915D1FDB01E3}" type="parTrans" cxnId="{C8B604FF-8709-4CF7-9B9C-A16D40C62752}">
      <dgm:prSet/>
      <dgm:spPr/>
      <dgm:t>
        <a:bodyPr/>
        <a:lstStyle/>
        <a:p>
          <a:endParaRPr lang="en-US"/>
        </a:p>
      </dgm:t>
    </dgm:pt>
    <dgm:pt modelId="{1871CD72-76B2-4CBB-9D28-FA90DFA8F326}" type="sibTrans" cxnId="{C8B604FF-8709-4CF7-9B9C-A16D40C62752}">
      <dgm:prSet/>
      <dgm:spPr/>
      <dgm:t>
        <a:bodyPr/>
        <a:lstStyle/>
        <a:p>
          <a:endParaRPr lang="en-US"/>
        </a:p>
      </dgm:t>
    </dgm:pt>
    <dgm:pt modelId="{21BA40BC-4FA9-4560-89A6-08BEFD3212BF}">
      <dgm:prSet/>
      <dgm:spPr/>
      <dgm:t>
        <a:bodyPr/>
        <a:lstStyle/>
        <a:p>
          <a:r>
            <a:rPr lang="en-US" dirty="0"/>
            <a:t>Competitors </a:t>
          </a:r>
        </a:p>
      </dgm:t>
    </dgm:pt>
    <dgm:pt modelId="{C20E1F35-2916-446F-8379-0AF878D5176B}" type="parTrans" cxnId="{19C9E07D-3FE2-4A0D-8BBF-F3EBF57C9084}">
      <dgm:prSet/>
      <dgm:spPr/>
      <dgm:t>
        <a:bodyPr/>
        <a:lstStyle/>
        <a:p>
          <a:endParaRPr lang="en-US"/>
        </a:p>
      </dgm:t>
    </dgm:pt>
    <dgm:pt modelId="{046B3607-AC7A-4049-82D8-138E7A2313B3}" type="sibTrans" cxnId="{19C9E07D-3FE2-4A0D-8BBF-F3EBF57C9084}">
      <dgm:prSet/>
      <dgm:spPr/>
      <dgm:t>
        <a:bodyPr/>
        <a:lstStyle/>
        <a:p>
          <a:endParaRPr lang="en-US"/>
        </a:p>
      </dgm:t>
    </dgm:pt>
    <dgm:pt modelId="{9C6E074D-969F-4E26-974A-078DA7F99E1F}">
      <dgm:prSet/>
      <dgm:spPr/>
      <dgm:t>
        <a:bodyPr/>
        <a:lstStyle/>
        <a:p>
          <a:r>
            <a:rPr lang="en-US"/>
            <a:t>Spa hotels </a:t>
          </a:r>
        </a:p>
      </dgm:t>
    </dgm:pt>
    <dgm:pt modelId="{FC478705-C713-4A38-AC66-31F445800A5C}" type="parTrans" cxnId="{6F9A8439-8E4F-4462-A1EC-04BED861FD13}">
      <dgm:prSet/>
      <dgm:spPr/>
      <dgm:t>
        <a:bodyPr/>
        <a:lstStyle/>
        <a:p>
          <a:endParaRPr lang="en-US"/>
        </a:p>
      </dgm:t>
    </dgm:pt>
    <dgm:pt modelId="{925E1677-1BE3-4034-AB5C-E44C6B324AD3}" type="sibTrans" cxnId="{6F9A8439-8E4F-4462-A1EC-04BED861FD13}">
      <dgm:prSet/>
      <dgm:spPr/>
      <dgm:t>
        <a:bodyPr/>
        <a:lstStyle/>
        <a:p>
          <a:endParaRPr lang="en-US"/>
        </a:p>
      </dgm:t>
    </dgm:pt>
    <dgm:pt modelId="{CC781F8A-723D-4AC4-83C0-95013F4A70F5}">
      <dgm:prSet/>
      <dgm:spPr/>
      <dgm:t>
        <a:bodyPr/>
        <a:lstStyle/>
        <a:p>
          <a:r>
            <a:rPr lang="en-US" dirty="0"/>
            <a:t>Glamping sites </a:t>
          </a:r>
        </a:p>
      </dgm:t>
    </dgm:pt>
    <dgm:pt modelId="{6D8DA243-421B-428E-B4B1-11C214A267B1}" type="parTrans" cxnId="{A6776590-8D54-4798-BA00-8D7A1E8302DE}">
      <dgm:prSet/>
      <dgm:spPr/>
      <dgm:t>
        <a:bodyPr/>
        <a:lstStyle/>
        <a:p>
          <a:endParaRPr lang="en-US"/>
        </a:p>
      </dgm:t>
    </dgm:pt>
    <dgm:pt modelId="{B5FCFCF9-1EFD-41B8-B15A-FCE3F6A1D3F5}" type="sibTrans" cxnId="{A6776590-8D54-4798-BA00-8D7A1E8302DE}">
      <dgm:prSet/>
      <dgm:spPr/>
      <dgm:t>
        <a:bodyPr/>
        <a:lstStyle/>
        <a:p>
          <a:endParaRPr lang="en-US"/>
        </a:p>
      </dgm:t>
    </dgm:pt>
    <dgm:pt modelId="{77AE685A-0CC1-44D9-A792-488C202CA337}">
      <dgm:prSet/>
      <dgm:spPr/>
      <dgm:t>
        <a:bodyPr/>
        <a:lstStyle/>
        <a:p>
          <a:r>
            <a:rPr lang="en-US" dirty="0"/>
            <a:t>Competitive edge </a:t>
          </a:r>
        </a:p>
      </dgm:t>
    </dgm:pt>
    <dgm:pt modelId="{2C56D4AF-4F72-4A2B-BB85-38B364C5BCF4}" type="parTrans" cxnId="{70037B0C-401D-4B37-BBBF-526E3A921628}">
      <dgm:prSet/>
      <dgm:spPr/>
      <dgm:t>
        <a:bodyPr/>
        <a:lstStyle/>
        <a:p>
          <a:endParaRPr lang="en-US"/>
        </a:p>
      </dgm:t>
    </dgm:pt>
    <dgm:pt modelId="{909C9AC6-C4AF-4A8F-8C90-F2622E4ED314}" type="sibTrans" cxnId="{70037B0C-401D-4B37-BBBF-526E3A921628}">
      <dgm:prSet/>
      <dgm:spPr/>
      <dgm:t>
        <a:bodyPr/>
        <a:lstStyle/>
        <a:p>
          <a:endParaRPr lang="en-US"/>
        </a:p>
      </dgm:t>
    </dgm:pt>
    <dgm:pt modelId="{2411830E-3FEB-462C-9FB6-7901E775D3DE}">
      <dgm:prSet/>
      <dgm:spPr/>
      <dgm:t>
        <a:bodyPr/>
        <a:lstStyle/>
        <a:p>
          <a:r>
            <a:rPr lang="en-US"/>
            <a:t>Unique sauna phyto-therapy </a:t>
          </a:r>
        </a:p>
      </dgm:t>
    </dgm:pt>
    <dgm:pt modelId="{A3DA35BD-7B31-415D-B252-538B8543BFD5}" type="parTrans" cxnId="{9EE7D997-04F2-424A-AC48-504033E13816}">
      <dgm:prSet/>
      <dgm:spPr/>
      <dgm:t>
        <a:bodyPr/>
        <a:lstStyle/>
        <a:p>
          <a:endParaRPr lang="en-US"/>
        </a:p>
      </dgm:t>
    </dgm:pt>
    <dgm:pt modelId="{58CB0AE5-EC14-40A5-91C3-744F435D5591}" type="sibTrans" cxnId="{9EE7D997-04F2-424A-AC48-504033E13816}">
      <dgm:prSet/>
      <dgm:spPr/>
      <dgm:t>
        <a:bodyPr/>
        <a:lstStyle/>
        <a:p>
          <a:endParaRPr lang="en-US"/>
        </a:p>
      </dgm:t>
    </dgm:pt>
    <dgm:pt modelId="{1C8E2785-EC7E-4655-ADD1-C259ED13FC53}">
      <dgm:prSet/>
      <dgm:spPr/>
      <dgm:t>
        <a:bodyPr/>
        <a:lstStyle/>
        <a:p>
          <a:r>
            <a:rPr lang="en-US" dirty="0"/>
            <a:t>Eco-wellness concept </a:t>
          </a:r>
        </a:p>
      </dgm:t>
    </dgm:pt>
    <dgm:pt modelId="{DA33D7F6-D7B9-4770-BA08-E9CAA3DE332E}" type="parTrans" cxnId="{C08EAC33-B66B-47D8-B985-746CEF483B9E}">
      <dgm:prSet/>
      <dgm:spPr/>
      <dgm:t>
        <a:bodyPr/>
        <a:lstStyle/>
        <a:p>
          <a:endParaRPr lang="en-US"/>
        </a:p>
      </dgm:t>
    </dgm:pt>
    <dgm:pt modelId="{9BB5B1FF-18F4-4382-9504-2CDF400209D5}" type="sibTrans" cxnId="{C08EAC33-B66B-47D8-B985-746CEF483B9E}">
      <dgm:prSet/>
      <dgm:spPr/>
      <dgm:t>
        <a:bodyPr/>
        <a:lstStyle/>
        <a:p>
          <a:endParaRPr lang="en-US"/>
        </a:p>
      </dgm:t>
    </dgm:pt>
    <dgm:pt modelId="{5130C527-2B71-4618-AC2B-FA36E32DD15F}" type="pres">
      <dgm:prSet presAssocID="{137B0BDD-5D8A-4D8B-869B-70F7182AE017}" presName="Name0" presStyleCnt="0">
        <dgm:presLayoutVars>
          <dgm:dir/>
          <dgm:animLvl val="lvl"/>
          <dgm:resizeHandles val="exact"/>
        </dgm:presLayoutVars>
      </dgm:prSet>
      <dgm:spPr/>
    </dgm:pt>
    <dgm:pt modelId="{BB63D74B-1220-48CF-84AD-86258C6C39C1}" type="pres">
      <dgm:prSet presAssocID="{137B0BDD-5D8A-4D8B-869B-70F7182AE017}" presName="tSp" presStyleCnt="0"/>
      <dgm:spPr/>
    </dgm:pt>
    <dgm:pt modelId="{79C1886D-549E-40E9-AB78-F12FAAA6BFF3}" type="pres">
      <dgm:prSet presAssocID="{137B0BDD-5D8A-4D8B-869B-70F7182AE017}" presName="bSp" presStyleCnt="0"/>
      <dgm:spPr/>
    </dgm:pt>
    <dgm:pt modelId="{F952B545-53DE-4872-9B24-61E8AE503513}" type="pres">
      <dgm:prSet presAssocID="{137B0BDD-5D8A-4D8B-869B-70F7182AE017}" presName="process" presStyleCnt="0"/>
      <dgm:spPr/>
    </dgm:pt>
    <dgm:pt modelId="{03D9AA0B-30E3-458B-B994-0DD929C284D4}" type="pres">
      <dgm:prSet presAssocID="{A5A51FC4-C4A4-4373-B49C-35E6049C48D0}" presName="composite1" presStyleCnt="0"/>
      <dgm:spPr/>
    </dgm:pt>
    <dgm:pt modelId="{38966EE1-6619-4EC6-9966-FEE4B74D1EE3}" type="pres">
      <dgm:prSet presAssocID="{A5A51FC4-C4A4-4373-B49C-35E6049C48D0}" presName="dummyNode1" presStyleLbl="node1" presStyleIdx="0" presStyleCnt="3"/>
      <dgm:spPr/>
    </dgm:pt>
    <dgm:pt modelId="{619F5483-CAD6-4908-8A54-54583FE87898}" type="pres">
      <dgm:prSet presAssocID="{A5A51FC4-C4A4-4373-B49C-35E6049C48D0}" presName="childNode1" presStyleLbl="bgAcc1" presStyleIdx="0" presStyleCnt="3">
        <dgm:presLayoutVars>
          <dgm:bulletEnabled val="1"/>
        </dgm:presLayoutVars>
      </dgm:prSet>
      <dgm:spPr/>
    </dgm:pt>
    <dgm:pt modelId="{7BCDD99A-0DD3-4906-B65D-5DCB428A3F23}" type="pres">
      <dgm:prSet presAssocID="{A5A51FC4-C4A4-4373-B49C-35E6049C48D0}" presName="childNode1tx" presStyleLbl="bgAcc1" presStyleIdx="0" presStyleCnt="3">
        <dgm:presLayoutVars>
          <dgm:bulletEnabled val="1"/>
        </dgm:presLayoutVars>
      </dgm:prSet>
      <dgm:spPr/>
    </dgm:pt>
    <dgm:pt modelId="{7CBF94CE-80BD-4F87-9076-F628A9614C75}" type="pres">
      <dgm:prSet presAssocID="{A5A51FC4-C4A4-4373-B49C-35E6049C48D0}" presName="parentNode1" presStyleLbl="node1" presStyleIdx="0" presStyleCnt="3">
        <dgm:presLayoutVars>
          <dgm:chMax val="1"/>
          <dgm:bulletEnabled val="1"/>
        </dgm:presLayoutVars>
      </dgm:prSet>
      <dgm:spPr/>
    </dgm:pt>
    <dgm:pt modelId="{10C41C6B-E678-4967-804E-9B8F91981D18}" type="pres">
      <dgm:prSet presAssocID="{A5A51FC4-C4A4-4373-B49C-35E6049C48D0}" presName="connSite1" presStyleCnt="0"/>
      <dgm:spPr/>
    </dgm:pt>
    <dgm:pt modelId="{52009BFC-17E0-4E76-A821-86BD61AF15A6}" type="pres">
      <dgm:prSet presAssocID="{BCA4B16A-0015-487A-8675-4A1AD3D9F408}" presName="Name9" presStyleLbl="sibTrans2D1" presStyleIdx="0" presStyleCnt="2"/>
      <dgm:spPr/>
    </dgm:pt>
    <dgm:pt modelId="{5698E40A-BF69-47E7-98BF-BB7C24866498}" type="pres">
      <dgm:prSet presAssocID="{21BA40BC-4FA9-4560-89A6-08BEFD3212BF}" presName="composite2" presStyleCnt="0"/>
      <dgm:spPr/>
    </dgm:pt>
    <dgm:pt modelId="{A5E03D79-AE33-498B-9091-48EBF4FDB830}" type="pres">
      <dgm:prSet presAssocID="{21BA40BC-4FA9-4560-89A6-08BEFD3212BF}" presName="dummyNode2" presStyleLbl="node1" presStyleIdx="0" presStyleCnt="3"/>
      <dgm:spPr/>
    </dgm:pt>
    <dgm:pt modelId="{6AC26B11-E074-4C85-8D7C-5F4FD6B9CBE4}" type="pres">
      <dgm:prSet presAssocID="{21BA40BC-4FA9-4560-89A6-08BEFD3212BF}" presName="childNode2" presStyleLbl="bgAcc1" presStyleIdx="1" presStyleCnt="3">
        <dgm:presLayoutVars>
          <dgm:bulletEnabled val="1"/>
        </dgm:presLayoutVars>
      </dgm:prSet>
      <dgm:spPr/>
    </dgm:pt>
    <dgm:pt modelId="{7DA501C6-1775-4404-90F9-377B9A1E31AD}" type="pres">
      <dgm:prSet presAssocID="{21BA40BC-4FA9-4560-89A6-08BEFD3212BF}" presName="childNode2tx" presStyleLbl="bgAcc1" presStyleIdx="1" presStyleCnt="3">
        <dgm:presLayoutVars>
          <dgm:bulletEnabled val="1"/>
        </dgm:presLayoutVars>
      </dgm:prSet>
      <dgm:spPr/>
    </dgm:pt>
    <dgm:pt modelId="{C2353DB7-765E-4C1D-A442-24C2EC1A9F03}" type="pres">
      <dgm:prSet presAssocID="{21BA40BC-4FA9-4560-89A6-08BEFD3212BF}" presName="parentNode2" presStyleLbl="node1" presStyleIdx="1" presStyleCnt="3">
        <dgm:presLayoutVars>
          <dgm:chMax val="0"/>
          <dgm:bulletEnabled val="1"/>
        </dgm:presLayoutVars>
      </dgm:prSet>
      <dgm:spPr/>
    </dgm:pt>
    <dgm:pt modelId="{E003E818-F1FA-4747-BF04-41C188775C9B}" type="pres">
      <dgm:prSet presAssocID="{21BA40BC-4FA9-4560-89A6-08BEFD3212BF}" presName="connSite2" presStyleCnt="0"/>
      <dgm:spPr/>
    </dgm:pt>
    <dgm:pt modelId="{5D685AA9-B2ED-4DBB-955B-1D003808BBDA}" type="pres">
      <dgm:prSet presAssocID="{046B3607-AC7A-4049-82D8-138E7A2313B3}" presName="Name18" presStyleLbl="sibTrans2D1" presStyleIdx="1" presStyleCnt="2"/>
      <dgm:spPr/>
    </dgm:pt>
    <dgm:pt modelId="{0342F49D-AD55-482F-B53E-058148218435}" type="pres">
      <dgm:prSet presAssocID="{77AE685A-0CC1-44D9-A792-488C202CA337}" presName="composite1" presStyleCnt="0"/>
      <dgm:spPr/>
    </dgm:pt>
    <dgm:pt modelId="{2DF28FAD-8708-4D85-A632-698C083897B9}" type="pres">
      <dgm:prSet presAssocID="{77AE685A-0CC1-44D9-A792-488C202CA337}" presName="dummyNode1" presStyleLbl="node1" presStyleIdx="1" presStyleCnt="3"/>
      <dgm:spPr/>
    </dgm:pt>
    <dgm:pt modelId="{008DD464-8511-40C5-867B-9550863A6AC9}" type="pres">
      <dgm:prSet presAssocID="{77AE685A-0CC1-44D9-A792-488C202CA337}" presName="childNode1" presStyleLbl="bgAcc1" presStyleIdx="2" presStyleCnt="3">
        <dgm:presLayoutVars>
          <dgm:bulletEnabled val="1"/>
        </dgm:presLayoutVars>
      </dgm:prSet>
      <dgm:spPr/>
    </dgm:pt>
    <dgm:pt modelId="{9F911BD1-1E80-461E-8C60-BAF672B098EA}" type="pres">
      <dgm:prSet presAssocID="{77AE685A-0CC1-44D9-A792-488C202CA337}" presName="childNode1tx" presStyleLbl="bgAcc1" presStyleIdx="2" presStyleCnt="3">
        <dgm:presLayoutVars>
          <dgm:bulletEnabled val="1"/>
        </dgm:presLayoutVars>
      </dgm:prSet>
      <dgm:spPr/>
    </dgm:pt>
    <dgm:pt modelId="{B3CC5DCC-08B0-4CA7-9579-3B9327F3CA2E}" type="pres">
      <dgm:prSet presAssocID="{77AE685A-0CC1-44D9-A792-488C202CA337}" presName="parentNode1" presStyleLbl="node1" presStyleIdx="2" presStyleCnt="3">
        <dgm:presLayoutVars>
          <dgm:chMax val="1"/>
          <dgm:bulletEnabled val="1"/>
        </dgm:presLayoutVars>
      </dgm:prSet>
      <dgm:spPr/>
    </dgm:pt>
    <dgm:pt modelId="{ECC2C90C-CD8C-406B-9E44-25FEB1812714}" type="pres">
      <dgm:prSet presAssocID="{77AE685A-0CC1-44D9-A792-488C202CA337}" presName="connSite1" presStyleCnt="0"/>
      <dgm:spPr/>
    </dgm:pt>
  </dgm:ptLst>
  <dgm:cxnLst>
    <dgm:cxn modelId="{70037B0C-401D-4B37-BBBF-526E3A921628}" srcId="{137B0BDD-5D8A-4D8B-869B-70F7182AE017}" destId="{77AE685A-0CC1-44D9-A792-488C202CA337}" srcOrd="2" destOrd="0" parTransId="{2C56D4AF-4F72-4A2B-BB85-38B364C5BCF4}" sibTransId="{909C9AC6-C4AF-4A8F-8C90-F2622E4ED314}"/>
    <dgm:cxn modelId="{1A8C3311-2640-4B7F-8BAB-D6F4D27B61D4}" srcId="{A5A51FC4-C4A4-4373-B49C-35E6049C48D0}" destId="{B8981CC9-02FD-449E-BDCF-D92A584BAF26}" srcOrd="0" destOrd="0" parTransId="{20E209C3-5168-46AD-9C1F-4189105111FB}" sibTransId="{CDE24A76-D0D5-42C0-B982-C3D62A45F1C6}"/>
    <dgm:cxn modelId="{792C3C1A-D3FB-4055-85E4-5B880D481BA9}" type="presOf" srcId="{1C8E2785-EC7E-4655-ADD1-C259ED13FC53}" destId="{9F911BD1-1E80-461E-8C60-BAF672B098EA}" srcOrd="1" destOrd="1" presId="urn:microsoft.com/office/officeart/2005/8/layout/hProcess4"/>
    <dgm:cxn modelId="{423D1220-C7AE-4AB6-9093-1F8A9EB0B117}" type="presOf" srcId="{CC781F8A-723D-4AC4-83C0-95013F4A70F5}" destId="{7DA501C6-1775-4404-90F9-377B9A1E31AD}" srcOrd="1" destOrd="1" presId="urn:microsoft.com/office/officeart/2005/8/layout/hProcess4"/>
    <dgm:cxn modelId="{1CDD2331-2EC8-45E3-A983-1AD32E345CD9}" type="presOf" srcId="{B8981CC9-02FD-449E-BDCF-D92A584BAF26}" destId="{619F5483-CAD6-4908-8A54-54583FE87898}" srcOrd="0" destOrd="0" presId="urn:microsoft.com/office/officeart/2005/8/layout/hProcess4"/>
    <dgm:cxn modelId="{C08EAC33-B66B-47D8-B985-746CEF483B9E}" srcId="{77AE685A-0CC1-44D9-A792-488C202CA337}" destId="{1C8E2785-EC7E-4655-ADD1-C259ED13FC53}" srcOrd="1" destOrd="0" parTransId="{DA33D7F6-D7B9-4770-BA08-E9CAA3DE332E}" sibTransId="{9BB5B1FF-18F4-4382-9504-2CDF400209D5}"/>
    <dgm:cxn modelId="{6F9A8439-8E4F-4462-A1EC-04BED861FD13}" srcId="{21BA40BC-4FA9-4560-89A6-08BEFD3212BF}" destId="{9C6E074D-969F-4E26-974A-078DA7F99E1F}" srcOrd="0" destOrd="0" parTransId="{FC478705-C713-4A38-AC66-31F445800A5C}" sibTransId="{925E1677-1BE3-4034-AB5C-E44C6B324AD3}"/>
    <dgm:cxn modelId="{E910B93F-A137-4506-AB65-A19C46E4D7A5}" type="presOf" srcId="{21BA40BC-4FA9-4560-89A6-08BEFD3212BF}" destId="{C2353DB7-765E-4C1D-A442-24C2EC1A9F03}" srcOrd="0" destOrd="0" presId="urn:microsoft.com/office/officeart/2005/8/layout/hProcess4"/>
    <dgm:cxn modelId="{C945E35B-449D-4F11-AEB9-19143CF5B3B1}" type="presOf" srcId="{5DB6AF77-3B5B-4FEB-BD79-3EEA6734F7EC}" destId="{7BCDD99A-0DD3-4906-B65D-5DCB428A3F23}" srcOrd="1" destOrd="3" presId="urn:microsoft.com/office/officeart/2005/8/layout/hProcess4"/>
    <dgm:cxn modelId="{FA965C5D-DF4B-42F5-A8DE-347F9F70AEEE}" type="presOf" srcId="{56F63A5D-954C-45F9-B23F-AC2992771819}" destId="{619F5483-CAD6-4908-8A54-54583FE87898}" srcOrd="0" destOrd="1" presId="urn:microsoft.com/office/officeart/2005/8/layout/hProcess4"/>
    <dgm:cxn modelId="{B2763665-A28C-4E3A-B48E-509558EFD177}" type="presOf" srcId="{CC781F8A-723D-4AC4-83C0-95013F4A70F5}" destId="{6AC26B11-E074-4C85-8D7C-5F4FD6B9CBE4}" srcOrd="0" destOrd="1" presId="urn:microsoft.com/office/officeart/2005/8/layout/hProcess4"/>
    <dgm:cxn modelId="{F1AB6C67-FA4B-4EDB-B997-4585DF8838C5}" type="presOf" srcId="{B8981CC9-02FD-449E-BDCF-D92A584BAF26}" destId="{7BCDD99A-0DD3-4906-B65D-5DCB428A3F23}" srcOrd="1" destOrd="0" presId="urn:microsoft.com/office/officeart/2005/8/layout/hProcess4"/>
    <dgm:cxn modelId="{B98FCD69-1721-40A3-9FCE-C59F95AEB45F}" srcId="{A5A51FC4-C4A4-4373-B49C-35E6049C48D0}" destId="{56F63A5D-954C-45F9-B23F-AC2992771819}" srcOrd="1" destOrd="0" parTransId="{FB0D7BC6-625E-452A-A6E7-2502B2BBC9F3}" sibTransId="{D477C286-7A3E-4DD6-BC44-C11115E109DC}"/>
    <dgm:cxn modelId="{418B6A74-DDE0-4EDC-B4F0-6F08B88F6ECC}" type="presOf" srcId="{9C6E074D-969F-4E26-974A-078DA7F99E1F}" destId="{6AC26B11-E074-4C85-8D7C-5F4FD6B9CBE4}" srcOrd="0" destOrd="0" presId="urn:microsoft.com/office/officeart/2005/8/layout/hProcess4"/>
    <dgm:cxn modelId="{31651578-551D-436C-AEE0-0A9963FE70AF}" type="presOf" srcId="{5DB6AF77-3B5B-4FEB-BD79-3EEA6734F7EC}" destId="{619F5483-CAD6-4908-8A54-54583FE87898}" srcOrd="0" destOrd="3" presId="urn:microsoft.com/office/officeart/2005/8/layout/hProcess4"/>
    <dgm:cxn modelId="{BCCF6079-3A8D-4DBB-BEEF-5513D9096F14}" type="presOf" srcId="{2411830E-3FEB-462C-9FB6-7901E775D3DE}" destId="{008DD464-8511-40C5-867B-9550863A6AC9}" srcOrd="0" destOrd="0" presId="urn:microsoft.com/office/officeart/2005/8/layout/hProcess4"/>
    <dgm:cxn modelId="{70140D7C-57B0-45C1-B4B4-5AC0E9E6A749}" type="presOf" srcId="{BCA4B16A-0015-487A-8675-4A1AD3D9F408}" destId="{52009BFC-17E0-4E76-A821-86BD61AF15A6}" srcOrd="0" destOrd="0" presId="urn:microsoft.com/office/officeart/2005/8/layout/hProcess4"/>
    <dgm:cxn modelId="{19C9E07D-3FE2-4A0D-8BBF-F3EBF57C9084}" srcId="{137B0BDD-5D8A-4D8B-869B-70F7182AE017}" destId="{21BA40BC-4FA9-4560-89A6-08BEFD3212BF}" srcOrd="1" destOrd="0" parTransId="{C20E1F35-2916-446F-8379-0AF878D5176B}" sibTransId="{046B3607-AC7A-4049-82D8-138E7A2313B3}"/>
    <dgm:cxn modelId="{A6776590-8D54-4798-BA00-8D7A1E8302DE}" srcId="{21BA40BC-4FA9-4560-89A6-08BEFD3212BF}" destId="{CC781F8A-723D-4AC4-83C0-95013F4A70F5}" srcOrd="1" destOrd="0" parTransId="{6D8DA243-421B-428E-B4B1-11C214A267B1}" sibTransId="{B5FCFCF9-1EFD-41B8-B15A-FCE3F6A1D3F5}"/>
    <dgm:cxn modelId="{9EE7D997-04F2-424A-AC48-504033E13816}" srcId="{77AE685A-0CC1-44D9-A792-488C202CA337}" destId="{2411830E-3FEB-462C-9FB6-7901E775D3DE}" srcOrd="0" destOrd="0" parTransId="{A3DA35BD-7B31-415D-B252-538B8543BFD5}" sibTransId="{58CB0AE5-EC14-40A5-91C3-744F435D5591}"/>
    <dgm:cxn modelId="{2D8E04A9-9413-4977-9F1A-C1BD5728680A}" type="presOf" srcId="{9C6E074D-969F-4E26-974A-078DA7F99E1F}" destId="{7DA501C6-1775-4404-90F9-377B9A1E31AD}" srcOrd="1" destOrd="0" presId="urn:microsoft.com/office/officeart/2005/8/layout/hProcess4"/>
    <dgm:cxn modelId="{82E2D1AE-B760-44B1-AA19-1CED93F682C2}" srcId="{137B0BDD-5D8A-4D8B-869B-70F7182AE017}" destId="{A5A51FC4-C4A4-4373-B49C-35E6049C48D0}" srcOrd="0" destOrd="0" parTransId="{3E30E25A-6F27-45D3-B5BC-F4E5F275986E}" sibTransId="{BCA4B16A-0015-487A-8675-4A1AD3D9F408}"/>
    <dgm:cxn modelId="{D84A84B6-C86A-49E4-BD88-AAE3E733D8A3}" type="presOf" srcId="{2411830E-3FEB-462C-9FB6-7901E775D3DE}" destId="{9F911BD1-1E80-461E-8C60-BAF672B098EA}" srcOrd="1" destOrd="0" presId="urn:microsoft.com/office/officeart/2005/8/layout/hProcess4"/>
    <dgm:cxn modelId="{DDA710BA-3B1A-4C65-B93D-6856F3A1B31F}" type="presOf" srcId="{1C8E2785-EC7E-4655-ADD1-C259ED13FC53}" destId="{008DD464-8511-40C5-867B-9550863A6AC9}" srcOrd="0" destOrd="1" presId="urn:microsoft.com/office/officeart/2005/8/layout/hProcess4"/>
    <dgm:cxn modelId="{88A945C5-41CE-43B5-AECC-01812EE9B17C}" type="presOf" srcId="{77AE685A-0CC1-44D9-A792-488C202CA337}" destId="{B3CC5DCC-08B0-4CA7-9579-3B9327F3CA2E}" srcOrd="0" destOrd="0" presId="urn:microsoft.com/office/officeart/2005/8/layout/hProcess4"/>
    <dgm:cxn modelId="{BA1875D5-7F4A-43AB-BE30-400218691987}" type="presOf" srcId="{56F63A5D-954C-45F9-B23F-AC2992771819}" destId="{7BCDD99A-0DD3-4906-B65D-5DCB428A3F23}" srcOrd="1" destOrd="1" presId="urn:microsoft.com/office/officeart/2005/8/layout/hProcess4"/>
    <dgm:cxn modelId="{63174CEC-3EB7-4144-B109-B532F001F70C}" srcId="{A5A51FC4-C4A4-4373-B49C-35E6049C48D0}" destId="{682A1C15-74F8-42CC-ACC7-3C1D2E3A11B0}" srcOrd="2" destOrd="0" parTransId="{38279631-A8D7-422C-964B-D4EB00376B58}" sibTransId="{39AF3E2A-D548-4ADE-AEA1-3E62BFA20EFF}"/>
    <dgm:cxn modelId="{3E6925ED-29B8-4DCC-B6D9-CB9C90D9EBC7}" type="presOf" srcId="{A5A51FC4-C4A4-4373-B49C-35E6049C48D0}" destId="{7CBF94CE-80BD-4F87-9076-F628A9614C75}" srcOrd="0" destOrd="0" presId="urn:microsoft.com/office/officeart/2005/8/layout/hProcess4"/>
    <dgm:cxn modelId="{CD86D3F1-6B3A-4E4B-9F9F-D6A7F2846ECA}" type="presOf" srcId="{682A1C15-74F8-42CC-ACC7-3C1D2E3A11B0}" destId="{619F5483-CAD6-4908-8A54-54583FE87898}" srcOrd="0" destOrd="2" presId="urn:microsoft.com/office/officeart/2005/8/layout/hProcess4"/>
    <dgm:cxn modelId="{8C9359F6-E6BF-4044-BCD1-AB3870E5A6DC}" type="presOf" srcId="{682A1C15-74F8-42CC-ACC7-3C1D2E3A11B0}" destId="{7BCDD99A-0DD3-4906-B65D-5DCB428A3F23}" srcOrd="1" destOrd="2" presId="urn:microsoft.com/office/officeart/2005/8/layout/hProcess4"/>
    <dgm:cxn modelId="{F6B5DDF9-F167-458F-871D-5697072F7C79}" type="presOf" srcId="{137B0BDD-5D8A-4D8B-869B-70F7182AE017}" destId="{5130C527-2B71-4618-AC2B-FA36E32DD15F}" srcOrd="0" destOrd="0" presId="urn:microsoft.com/office/officeart/2005/8/layout/hProcess4"/>
    <dgm:cxn modelId="{85BBB4FE-2BD7-4E3C-B4CF-39A7F1F73266}" type="presOf" srcId="{046B3607-AC7A-4049-82D8-138E7A2313B3}" destId="{5D685AA9-B2ED-4DBB-955B-1D003808BBDA}" srcOrd="0" destOrd="0" presId="urn:microsoft.com/office/officeart/2005/8/layout/hProcess4"/>
    <dgm:cxn modelId="{C8B604FF-8709-4CF7-9B9C-A16D40C62752}" srcId="{A5A51FC4-C4A4-4373-B49C-35E6049C48D0}" destId="{5DB6AF77-3B5B-4FEB-BD79-3EEA6734F7EC}" srcOrd="3" destOrd="0" parTransId="{D1631F0E-D6BE-44B4-BC63-915D1FDB01E3}" sibTransId="{1871CD72-76B2-4CBB-9D28-FA90DFA8F326}"/>
    <dgm:cxn modelId="{48E64000-251B-45E2-956D-C9435BB2BB20}" type="presParOf" srcId="{5130C527-2B71-4618-AC2B-FA36E32DD15F}" destId="{BB63D74B-1220-48CF-84AD-86258C6C39C1}" srcOrd="0" destOrd="0" presId="urn:microsoft.com/office/officeart/2005/8/layout/hProcess4"/>
    <dgm:cxn modelId="{DA00AE60-2C60-49B9-825E-95035A8E064A}" type="presParOf" srcId="{5130C527-2B71-4618-AC2B-FA36E32DD15F}" destId="{79C1886D-549E-40E9-AB78-F12FAAA6BFF3}" srcOrd="1" destOrd="0" presId="urn:microsoft.com/office/officeart/2005/8/layout/hProcess4"/>
    <dgm:cxn modelId="{0D39E274-89D1-400A-88EC-47E57F74A173}" type="presParOf" srcId="{5130C527-2B71-4618-AC2B-FA36E32DD15F}" destId="{F952B545-53DE-4872-9B24-61E8AE503513}" srcOrd="2" destOrd="0" presId="urn:microsoft.com/office/officeart/2005/8/layout/hProcess4"/>
    <dgm:cxn modelId="{6D1F32B2-6D4F-47D8-9D5E-A4E5CD7C442E}" type="presParOf" srcId="{F952B545-53DE-4872-9B24-61E8AE503513}" destId="{03D9AA0B-30E3-458B-B994-0DD929C284D4}" srcOrd="0" destOrd="0" presId="urn:microsoft.com/office/officeart/2005/8/layout/hProcess4"/>
    <dgm:cxn modelId="{A99D7460-93B3-4E49-BDE7-A60BC001405F}" type="presParOf" srcId="{03D9AA0B-30E3-458B-B994-0DD929C284D4}" destId="{38966EE1-6619-4EC6-9966-FEE4B74D1EE3}" srcOrd="0" destOrd="0" presId="urn:microsoft.com/office/officeart/2005/8/layout/hProcess4"/>
    <dgm:cxn modelId="{060480C3-CB4C-4BB4-9874-34573051ED63}" type="presParOf" srcId="{03D9AA0B-30E3-458B-B994-0DD929C284D4}" destId="{619F5483-CAD6-4908-8A54-54583FE87898}" srcOrd="1" destOrd="0" presId="urn:microsoft.com/office/officeart/2005/8/layout/hProcess4"/>
    <dgm:cxn modelId="{FB4DF8AD-5763-4BE1-BF1E-1BE611D442C7}" type="presParOf" srcId="{03D9AA0B-30E3-458B-B994-0DD929C284D4}" destId="{7BCDD99A-0DD3-4906-B65D-5DCB428A3F23}" srcOrd="2" destOrd="0" presId="urn:microsoft.com/office/officeart/2005/8/layout/hProcess4"/>
    <dgm:cxn modelId="{4DA56C9A-C742-447C-9329-88C638BAB0DE}" type="presParOf" srcId="{03D9AA0B-30E3-458B-B994-0DD929C284D4}" destId="{7CBF94CE-80BD-4F87-9076-F628A9614C75}" srcOrd="3" destOrd="0" presId="urn:microsoft.com/office/officeart/2005/8/layout/hProcess4"/>
    <dgm:cxn modelId="{5A116DF3-D33A-4F4E-A208-903370643DA7}" type="presParOf" srcId="{03D9AA0B-30E3-458B-B994-0DD929C284D4}" destId="{10C41C6B-E678-4967-804E-9B8F91981D18}" srcOrd="4" destOrd="0" presId="urn:microsoft.com/office/officeart/2005/8/layout/hProcess4"/>
    <dgm:cxn modelId="{D55BF2B5-F96F-44D6-9BC2-339A6E57D79B}" type="presParOf" srcId="{F952B545-53DE-4872-9B24-61E8AE503513}" destId="{52009BFC-17E0-4E76-A821-86BD61AF15A6}" srcOrd="1" destOrd="0" presId="urn:microsoft.com/office/officeart/2005/8/layout/hProcess4"/>
    <dgm:cxn modelId="{67C46683-47C3-4F93-A4A4-FA18FE024FE8}" type="presParOf" srcId="{F952B545-53DE-4872-9B24-61E8AE503513}" destId="{5698E40A-BF69-47E7-98BF-BB7C24866498}" srcOrd="2" destOrd="0" presId="urn:microsoft.com/office/officeart/2005/8/layout/hProcess4"/>
    <dgm:cxn modelId="{350817D8-EB89-4EE7-BB4D-EDB802E68D58}" type="presParOf" srcId="{5698E40A-BF69-47E7-98BF-BB7C24866498}" destId="{A5E03D79-AE33-498B-9091-48EBF4FDB830}" srcOrd="0" destOrd="0" presId="urn:microsoft.com/office/officeart/2005/8/layout/hProcess4"/>
    <dgm:cxn modelId="{A8E21F93-2811-4012-B04F-2580AF7B7B69}" type="presParOf" srcId="{5698E40A-BF69-47E7-98BF-BB7C24866498}" destId="{6AC26B11-E074-4C85-8D7C-5F4FD6B9CBE4}" srcOrd="1" destOrd="0" presId="urn:microsoft.com/office/officeart/2005/8/layout/hProcess4"/>
    <dgm:cxn modelId="{E155719A-93B3-410A-9E6E-8C46DECC8D9B}" type="presParOf" srcId="{5698E40A-BF69-47E7-98BF-BB7C24866498}" destId="{7DA501C6-1775-4404-90F9-377B9A1E31AD}" srcOrd="2" destOrd="0" presId="urn:microsoft.com/office/officeart/2005/8/layout/hProcess4"/>
    <dgm:cxn modelId="{4F79B150-E194-4891-BADC-BAFD4B7A0CEB}" type="presParOf" srcId="{5698E40A-BF69-47E7-98BF-BB7C24866498}" destId="{C2353DB7-765E-4C1D-A442-24C2EC1A9F03}" srcOrd="3" destOrd="0" presId="urn:microsoft.com/office/officeart/2005/8/layout/hProcess4"/>
    <dgm:cxn modelId="{B5D877D9-9F99-4125-BDBB-F027EB0F7CED}" type="presParOf" srcId="{5698E40A-BF69-47E7-98BF-BB7C24866498}" destId="{E003E818-F1FA-4747-BF04-41C188775C9B}" srcOrd="4" destOrd="0" presId="urn:microsoft.com/office/officeart/2005/8/layout/hProcess4"/>
    <dgm:cxn modelId="{A297C9E1-FB1C-45A9-8E7B-817F2D965CC5}" type="presParOf" srcId="{F952B545-53DE-4872-9B24-61E8AE503513}" destId="{5D685AA9-B2ED-4DBB-955B-1D003808BBDA}" srcOrd="3" destOrd="0" presId="urn:microsoft.com/office/officeart/2005/8/layout/hProcess4"/>
    <dgm:cxn modelId="{27B2FF9C-253A-448E-8D37-7B8EFB2BAE62}" type="presParOf" srcId="{F952B545-53DE-4872-9B24-61E8AE503513}" destId="{0342F49D-AD55-482F-B53E-058148218435}" srcOrd="4" destOrd="0" presId="urn:microsoft.com/office/officeart/2005/8/layout/hProcess4"/>
    <dgm:cxn modelId="{4ABB0BE3-20D7-474F-B07C-7637869F3FB5}" type="presParOf" srcId="{0342F49D-AD55-482F-B53E-058148218435}" destId="{2DF28FAD-8708-4D85-A632-698C083897B9}" srcOrd="0" destOrd="0" presId="urn:microsoft.com/office/officeart/2005/8/layout/hProcess4"/>
    <dgm:cxn modelId="{E5435AB5-864C-4343-8694-46C021931935}" type="presParOf" srcId="{0342F49D-AD55-482F-B53E-058148218435}" destId="{008DD464-8511-40C5-867B-9550863A6AC9}" srcOrd="1" destOrd="0" presId="urn:microsoft.com/office/officeart/2005/8/layout/hProcess4"/>
    <dgm:cxn modelId="{BFD3BC76-739F-48B3-BB95-2ADDB7EE2F16}" type="presParOf" srcId="{0342F49D-AD55-482F-B53E-058148218435}" destId="{9F911BD1-1E80-461E-8C60-BAF672B098EA}" srcOrd="2" destOrd="0" presId="urn:microsoft.com/office/officeart/2005/8/layout/hProcess4"/>
    <dgm:cxn modelId="{CEBFCC5D-E68F-4684-9AAC-4F14D788B50B}" type="presParOf" srcId="{0342F49D-AD55-482F-B53E-058148218435}" destId="{B3CC5DCC-08B0-4CA7-9579-3B9327F3CA2E}" srcOrd="3" destOrd="0" presId="urn:microsoft.com/office/officeart/2005/8/layout/hProcess4"/>
    <dgm:cxn modelId="{A1479699-2F7A-4270-BEE7-9164CE48F147}" type="presParOf" srcId="{0342F49D-AD55-482F-B53E-058148218435}" destId="{ECC2C90C-CD8C-406B-9E44-25FEB1812714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163AF3B-7170-4F5E-ACC1-B39881E8ADE0}" type="doc">
      <dgm:prSet loTypeId="urn:microsoft.com/office/officeart/2005/8/layout/matrix3" loCatId="matrix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4FCB85A4-FE7F-4FE5-8631-8FADF76A5729}">
      <dgm:prSet phldrT="[Text]"/>
      <dgm:spPr/>
      <dgm:t>
        <a:bodyPr/>
        <a:lstStyle/>
        <a:p>
          <a:r>
            <a:rPr lang="en-US" dirty="0"/>
            <a:t>Product: Glamping + spa wellness services </a:t>
          </a:r>
        </a:p>
      </dgm:t>
    </dgm:pt>
    <dgm:pt modelId="{063053D0-55B2-4F4B-AB31-10F3D87FAF0F}" type="parTrans" cxnId="{A01C0626-8F34-4FDD-A035-DBDFC7B9FB81}">
      <dgm:prSet/>
      <dgm:spPr/>
      <dgm:t>
        <a:bodyPr/>
        <a:lstStyle/>
        <a:p>
          <a:endParaRPr lang="en-US"/>
        </a:p>
      </dgm:t>
    </dgm:pt>
    <dgm:pt modelId="{060EE652-059E-4000-A2B0-3D245A4DA3E6}" type="sibTrans" cxnId="{A01C0626-8F34-4FDD-A035-DBDFC7B9FB81}">
      <dgm:prSet/>
      <dgm:spPr/>
      <dgm:t>
        <a:bodyPr/>
        <a:lstStyle/>
        <a:p>
          <a:endParaRPr lang="en-US"/>
        </a:p>
      </dgm:t>
    </dgm:pt>
    <dgm:pt modelId="{1034E763-A3A1-4010-90A3-CA1C17AD78A2}">
      <dgm:prSet/>
      <dgm:spPr/>
      <dgm:t>
        <a:bodyPr/>
        <a:lstStyle/>
        <a:p>
          <a:r>
            <a:rPr lang="en-US"/>
            <a:t>Price: Premium but competitive </a:t>
          </a:r>
        </a:p>
      </dgm:t>
    </dgm:pt>
    <dgm:pt modelId="{C110FE10-88E1-4446-8F9D-6CC2BB05A4C7}" type="parTrans" cxnId="{160E48CC-4559-44C9-93D2-E497DE1DE92B}">
      <dgm:prSet/>
      <dgm:spPr/>
      <dgm:t>
        <a:bodyPr/>
        <a:lstStyle/>
        <a:p>
          <a:endParaRPr lang="en-US"/>
        </a:p>
      </dgm:t>
    </dgm:pt>
    <dgm:pt modelId="{D642E5A1-CD8B-4EFF-953D-DD7FFFE487EC}" type="sibTrans" cxnId="{160E48CC-4559-44C9-93D2-E497DE1DE92B}">
      <dgm:prSet/>
      <dgm:spPr/>
      <dgm:t>
        <a:bodyPr/>
        <a:lstStyle/>
        <a:p>
          <a:endParaRPr lang="en-US"/>
        </a:p>
      </dgm:t>
    </dgm:pt>
    <dgm:pt modelId="{D6A1CED4-20C5-4A14-81E7-37A933C413FF}">
      <dgm:prSet/>
      <dgm:spPr/>
      <dgm:t>
        <a:bodyPr/>
        <a:lstStyle/>
        <a:p>
          <a:r>
            <a:rPr lang="en-US"/>
            <a:t>Place: Rural UK countryside </a:t>
          </a:r>
        </a:p>
      </dgm:t>
    </dgm:pt>
    <dgm:pt modelId="{04A124CB-7022-465F-84E8-223B69E8B9DC}" type="parTrans" cxnId="{DE48332D-81C1-4D29-BB95-905049963F56}">
      <dgm:prSet/>
      <dgm:spPr/>
      <dgm:t>
        <a:bodyPr/>
        <a:lstStyle/>
        <a:p>
          <a:endParaRPr lang="en-US"/>
        </a:p>
      </dgm:t>
    </dgm:pt>
    <dgm:pt modelId="{E90DE456-11DE-434C-848D-F1B454AD5EBB}" type="sibTrans" cxnId="{DE48332D-81C1-4D29-BB95-905049963F56}">
      <dgm:prSet/>
      <dgm:spPr/>
      <dgm:t>
        <a:bodyPr/>
        <a:lstStyle/>
        <a:p>
          <a:endParaRPr lang="en-US"/>
        </a:p>
      </dgm:t>
    </dgm:pt>
    <dgm:pt modelId="{C5181AD4-9C5A-4AF1-A735-B00ACCE94884}">
      <dgm:prSet/>
      <dgm:spPr/>
      <dgm:t>
        <a:bodyPr/>
        <a:lstStyle/>
        <a:p>
          <a:r>
            <a:rPr lang="en-US"/>
            <a:t>Promotion: Social media, influencers, travel platforms </a:t>
          </a:r>
        </a:p>
      </dgm:t>
    </dgm:pt>
    <dgm:pt modelId="{07C1A516-9CDC-479A-BEF6-6DE697136CF2}" type="parTrans" cxnId="{3734BCB7-87C9-4749-8FE5-85127A5DDBAF}">
      <dgm:prSet/>
      <dgm:spPr/>
      <dgm:t>
        <a:bodyPr/>
        <a:lstStyle/>
        <a:p>
          <a:endParaRPr lang="en-US"/>
        </a:p>
      </dgm:t>
    </dgm:pt>
    <dgm:pt modelId="{21522490-9EAF-41C2-996F-E1D0E4A1A5CA}" type="sibTrans" cxnId="{3734BCB7-87C9-4749-8FE5-85127A5DDBAF}">
      <dgm:prSet/>
      <dgm:spPr/>
      <dgm:t>
        <a:bodyPr/>
        <a:lstStyle/>
        <a:p>
          <a:endParaRPr lang="en-US"/>
        </a:p>
      </dgm:t>
    </dgm:pt>
    <dgm:pt modelId="{424B6D21-C217-432B-9378-3AF685E4FE49}" type="pres">
      <dgm:prSet presAssocID="{7163AF3B-7170-4F5E-ACC1-B39881E8ADE0}" presName="matrix" presStyleCnt="0">
        <dgm:presLayoutVars>
          <dgm:chMax val="1"/>
          <dgm:dir/>
          <dgm:resizeHandles val="exact"/>
        </dgm:presLayoutVars>
      </dgm:prSet>
      <dgm:spPr/>
    </dgm:pt>
    <dgm:pt modelId="{84CFA8A9-5D1B-45FA-A7B4-367ABE019A04}" type="pres">
      <dgm:prSet presAssocID="{7163AF3B-7170-4F5E-ACC1-B39881E8ADE0}" presName="diamond" presStyleLbl="bgShp" presStyleIdx="0" presStyleCnt="1"/>
      <dgm:spPr/>
    </dgm:pt>
    <dgm:pt modelId="{CE25D124-9A43-4CB7-BC5F-57E48ED37782}" type="pres">
      <dgm:prSet presAssocID="{7163AF3B-7170-4F5E-ACC1-B39881E8ADE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EF78432-3A89-43D4-BEA5-F8BD2993BD11}" type="pres">
      <dgm:prSet presAssocID="{7163AF3B-7170-4F5E-ACC1-B39881E8ADE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2AA0F8B-3842-4537-A01B-7AA88034E969}" type="pres">
      <dgm:prSet presAssocID="{7163AF3B-7170-4F5E-ACC1-B39881E8ADE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2E1A28C-B632-4FA8-8F0F-3793027E69FE}" type="pres">
      <dgm:prSet presAssocID="{7163AF3B-7170-4F5E-ACC1-B39881E8ADE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01C0626-8F34-4FDD-A035-DBDFC7B9FB81}" srcId="{7163AF3B-7170-4F5E-ACC1-B39881E8ADE0}" destId="{4FCB85A4-FE7F-4FE5-8631-8FADF76A5729}" srcOrd="0" destOrd="0" parTransId="{063053D0-55B2-4F4B-AB31-10F3D87FAF0F}" sibTransId="{060EE652-059E-4000-A2B0-3D245A4DA3E6}"/>
    <dgm:cxn modelId="{DE48332D-81C1-4D29-BB95-905049963F56}" srcId="{7163AF3B-7170-4F5E-ACC1-B39881E8ADE0}" destId="{D6A1CED4-20C5-4A14-81E7-37A933C413FF}" srcOrd="2" destOrd="0" parTransId="{04A124CB-7022-465F-84E8-223B69E8B9DC}" sibTransId="{E90DE456-11DE-434C-848D-F1B454AD5EBB}"/>
    <dgm:cxn modelId="{F59EA72F-124A-4914-9FA0-1FA9921280F8}" type="presOf" srcId="{C5181AD4-9C5A-4AF1-A735-B00ACCE94884}" destId="{E2E1A28C-B632-4FA8-8F0F-3793027E69FE}" srcOrd="0" destOrd="0" presId="urn:microsoft.com/office/officeart/2005/8/layout/matrix3"/>
    <dgm:cxn modelId="{86C4866F-4038-4C21-AC70-1CBC18AB5B71}" type="presOf" srcId="{7163AF3B-7170-4F5E-ACC1-B39881E8ADE0}" destId="{424B6D21-C217-432B-9378-3AF685E4FE49}" srcOrd="0" destOrd="0" presId="urn:microsoft.com/office/officeart/2005/8/layout/matrix3"/>
    <dgm:cxn modelId="{F7EAD298-C041-4DB1-8FDF-13F1394677E1}" type="presOf" srcId="{4FCB85A4-FE7F-4FE5-8631-8FADF76A5729}" destId="{CE25D124-9A43-4CB7-BC5F-57E48ED37782}" srcOrd="0" destOrd="0" presId="urn:microsoft.com/office/officeart/2005/8/layout/matrix3"/>
    <dgm:cxn modelId="{43968B9A-17DD-4717-B885-FA3ACEA7273F}" type="presOf" srcId="{D6A1CED4-20C5-4A14-81E7-37A933C413FF}" destId="{02AA0F8B-3842-4537-A01B-7AA88034E969}" srcOrd="0" destOrd="0" presId="urn:microsoft.com/office/officeart/2005/8/layout/matrix3"/>
    <dgm:cxn modelId="{229407A1-A954-4556-9B19-C9B385707441}" type="presOf" srcId="{1034E763-A3A1-4010-90A3-CA1C17AD78A2}" destId="{5EF78432-3A89-43D4-BEA5-F8BD2993BD11}" srcOrd="0" destOrd="0" presId="urn:microsoft.com/office/officeart/2005/8/layout/matrix3"/>
    <dgm:cxn modelId="{3734BCB7-87C9-4749-8FE5-85127A5DDBAF}" srcId="{7163AF3B-7170-4F5E-ACC1-B39881E8ADE0}" destId="{C5181AD4-9C5A-4AF1-A735-B00ACCE94884}" srcOrd="3" destOrd="0" parTransId="{07C1A516-9CDC-479A-BEF6-6DE697136CF2}" sibTransId="{21522490-9EAF-41C2-996F-E1D0E4A1A5CA}"/>
    <dgm:cxn modelId="{160E48CC-4559-44C9-93D2-E497DE1DE92B}" srcId="{7163AF3B-7170-4F5E-ACC1-B39881E8ADE0}" destId="{1034E763-A3A1-4010-90A3-CA1C17AD78A2}" srcOrd="1" destOrd="0" parTransId="{C110FE10-88E1-4446-8F9D-6CC2BB05A4C7}" sibTransId="{D642E5A1-CD8B-4EFF-953D-DD7FFFE487EC}"/>
    <dgm:cxn modelId="{C0D35249-5488-4188-9EEF-BEBBCD2CB1A0}" type="presParOf" srcId="{424B6D21-C217-432B-9378-3AF685E4FE49}" destId="{84CFA8A9-5D1B-45FA-A7B4-367ABE019A04}" srcOrd="0" destOrd="0" presId="urn:microsoft.com/office/officeart/2005/8/layout/matrix3"/>
    <dgm:cxn modelId="{1EC36021-9BAF-4D45-82A1-A476DD938ACA}" type="presParOf" srcId="{424B6D21-C217-432B-9378-3AF685E4FE49}" destId="{CE25D124-9A43-4CB7-BC5F-57E48ED37782}" srcOrd="1" destOrd="0" presId="urn:microsoft.com/office/officeart/2005/8/layout/matrix3"/>
    <dgm:cxn modelId="{C6E41C79-DEE4-4C5E-84AE-CFD832802BD2}" type="presParOf" srcId="{424B6D21-C217-432B-9378-3AF685E4FE49}" destId="{5EF78432-3A89-43D4-BEA5-F8BD2993BD11}" srcOrd="2" destOrd="0" presId="urn:microsoft.com/office/officeart/2005/8/layout/matrix3"/>
    <dgm:cxn modelId="{98732CFA-CEC3-4A4F-9B28-CEA852B60B3D}" type="presParOf" srcId="{424B6D21-C217-432B-9378-3AF685E4FE49}" destId="{02AA0F8B-3842-4537-A01B-7AA88034E969}" srcOrd="3" destOrd="0" presId="urn:microsoft.com/office/officeart/2005/8/layout/matrix3"/>
    <dgm:cxn modelId="{8D254ACD-714B-4673-80B4-EB17ECEE9C24}" type="presParOf" srcId="{424B6D21-C217-432B-9378-3AF685E4FE49}" destId="{E2E1A28C-B632-4FA8-8F0F-3793027E69F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ADC6F9C-DCD8-4B84-A261-A5B98CB7C161}" type="doc">
      <dgm:prSet loTypeId="urn:microsoft.com/office/officeart/2005/8/layout/cycle4" loCatId="cycle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0A700614-51FE-4E43-BC3A-B6F01D3A9B56}">
      <dgm:prSet phldrT="[Text]" custT="1"/>
      <dgm:spPr/>
      <dgm:t>
        <a:bodyPr/>
        <a:lstStyle/>
        <a:p>
          <a:r>
            <a:rPr lang="en-US" sz="1600" i="1" dirty="0">
              <a:latin typeface="+mn-lt"/>
              <a:cs typeface="Times New Roman" panose="02020603050405020304" pitchFamily="18" charset="0"/>
            </a:rPr>
            <a:t>Strengths</a:t>
          </a:r>
          <a:endParaRPr lang="en-US" sz="1600" dirty="0">
            <a:latin typeface="+mn-lt"/>
          </a:endParaRPr>
        </a:p>
      </dgm:t>
    </dgm:pt>
    <dgm:pt modelId="{5C30CB08-1B59-4DDD-9613-6C50CBDE2477}" type="parTrans" cxnId="{9B1FEF07-BC2A-4BCD-BC3F-27972B15525C}">
      <dgm:prSet/>
      <dgm:spPr/>
      <dgm:t>
        <a:bodyPr/>
        <a:lstStyle/>
        <a:p>
          <a:endParaRPr lang="en-US"/>
        </a:p>
      </dgm:t>
    </dgm:pt>
    <dgm:pt modelId="{F39BFAF8-14A9-44AB-A3ED-49FD46258E17}" type="sibTrans" cxnId="{9B1FEF07-BC2A-4BCD-BC3F-27972B15525C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7E00EF71-2BC5-4456-8723-D244214F2D8F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 dirty="0">
              <a:latin typeface="+mn-lt"/>
              <a:cs typeface="Times New Roman" panose="02020603050405020304" pitchFamily="18" charset="0"/>
            </a:rPr>
            <a:t>Unique wellness tourism concept</a:t>
          </a:r>
        </a:p>
      </dgm:t>
    </dgm:pt>
    <dgm:pt modelId="{5C43C771-ABA0-431E-98AB-AF1A62830F02}" type="sibTrans" cxnId="{FB423729-180D-49F5-90C8-74BC10DAB789}">
      <dgm:prSet/>
      <dgm:spPr/>
      <dgm:t>
        <a:bodyPr/>
        <a:lstStyle/>
        <a:p>
          <a:endParaRPr lang="en-US"/>
        </a:p>
      </dgm:t>
    </dgm:pt>
    <dgm:pt modelId="{2BCEBBF8-A430-4896-A7F2-C04EC75703EE}" type="parTrans" cxnId="{FB423729-180D-49F5-90C8-74BC10DAB789}">
      <dgm:prSet/>
      <dgm:spPr/>
      <dgm:t>
        <a:bodyPr/>
        <a:lstStyle/>
        <a:p>
          <a:endParaRPr lang="en-US"/>
        </a:p>
      </dgm:t>
    </dgm:pt>
    <dgm:pt modelId="{7508E01E-1604-4650-9BA3-EF63785BE85D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>
              <a:latin typeface="+mn-lt"/>
              <a:cs typeface="Times New Roman" panose="02020603050405020304" pitchFamily="18" charset="0"/>
            </a:rPr>
            <a:t>Combination of glamping and spa services</a:t>
          </a:r>
        </a:p>
      </dgm:t>
    </dgm:pt>
    <dgm:pt modelId="{657AA58A-6A37-43D8-AA1E-6046967AE2BF}" type="sibTrans" cxnId="{94AB5845-E824-4F36-B289-855F2BF2547C}">
      <dgm:prSet/>
      <dgm:spPr/>
      <dgm:t>
        <a:bodyPr/>
        <a:lstStyle/>
        <a:p>
          <a:endParaRPr lang="en-US"/>
        </a:p>
      </dgm:t>
    </dgm:pt>
    <dgm:pt modelId="{F27D9C7A-9A49-44EB-9B21-361FB329FF92}" type="parTrans" cxnId="{94AB5845-E824-4F36-B289-855F2BF2547C}">
      <dgm:prSet/>
      <dgm:spPr/>
      <dgm:t>
        <a:bodyPr/>
        <a:lstStyle/>
        <a:p>
          <a:endParaRPr lang="en-US"/>
        </a:p>
      </dgm:t>
    </dgm:pt>
    <dgm:pt modelId="{F753B7AD-7247-4302-AA4A-1C1FBB46A000}">
      <dgm:prSet phldrT="[Text]" custT="1"/>
      <dgm:spPr/>
      <dgm:t>
        <a:bodyPr/>
        <a:lstStyle/>
        <a:p>
          <a:r>
            <a:rPr lang="en-US" sz="1600" i="1" dirty="0">
              <a:latin typeface="+mn-lt"/>
              <a:cs typeface="Times New Roman" panose="02020603050405020304" pitchFamily="18" charset="0"/>
            </a:rPr>
            <a:t>Weaknesses</a:t>
          </a:r>
          <a:endParaRPr lang="en-US" sz="1600" dirty="0">
            <a:latin typeface="+mn-lt"/>
            <a:cs typeface="Times New Roman" panose="02020603050405020304" pitchFamily="18" charset="0"/>
          </a:endParaRPr>
        </a:p>
      </dgm:t>
    </dgm:pt>
    <dgm:pt modelId="{594F1D4C-2CFD-4BDB-99B7-13C151E3A524}" type="sibTrans" cxnId="{3E05BEE3-9616-41FC-A13E-AE4EEFD07334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EAE9B72F-4C1F-4FB0-9BE6-3F1B4A1CBC21}" type="parTrans" cxnId="{3E05BEE3-9616-41FC-A13E-AE4EEFD07334}">
      <dgm:prSet/>
      <dgm:spPr/>
      <dgm:t>
        <a:bodyPr/>
        <a:lstStyle/>
        <a:p>
          <a:endParaRPr lang="en-US"/>
        </a:p>
      </dgm:t>
    </dgm:pt>
    <dgm:pt modelId="{31F16AB6-F9A9-48FA-8E59-D93CE6E8400C}">
      <dgm:prSet custT="1"/>
      <dgm:spPr/>
      <dgm:t>
        <a:bodyPr/>
        <a:lstStyle/>
        <a:p>
          <a:pPr algn="l">
            <a:buFont typeface="Symbol" panose="05050102010706020507" pitchFamily="18" charset="2"/>
            <a:buChar char=""/>
          </a:pPr>
          <a:r>
            <a:rPr lang="en-US" sz="1100">
              <a:latin typeface="+mn-lt"/>
              <a:cs typeface="Times New Roman" panose="02020603050405020304" pitchFamily="18" charset="0"/>
            </a:rPr>
            <a:t>High initial investment</a:t>
          </a:r>
        </a:p>
      </dgm:t>
    </dgm:pt>
    <dgm:pt modelId="{CE18CF3B-C43E-48BB-B0B2-7906AE36A1AB}" type="sibTrans" cxnId="{36BED714-2735-4C66-AE91-09AE1CFA9933}">
      <dgm:prSet/>
      <dgm:spPr/>
      <dgm:t>
        <a:bodyPr/>
        <a:lstStyle/>
        <a:p>
          <a:endParaRPr lang="en-US"/>
        </a:p>
      </dgm:t>
    </dgm:pt>
    <dgm:pt modelId="{E73ED48E-04E7-497E-908A-EF70EAF35BB1}" type="parTrans" cxnId="{36BED714-2735-4C66-AE91-09AE1CFA9933}">
      <dgm:prSet/>
      <dgm:spPr/>
      <dgm:t>
        <a:bodyPr/>
        <a:lstStyle/>
        <a:p>
          <a:endParaRPr lang="en-US"/>
        </a:p>
      </dgm:t>
    </dgm:pt>
    <dgm:pt modelId="{ADAB6360-E5C3-47AC-9181-27A7BF74269D}">
      <dgm:prSet custT="1"/>
      <dgm:spPr/>
      <dgm:t>
        <a:bodyPr/>
        <a:lstStyle/>
        <a:p>
          <a:pPr algn="l">
            <a:buFont typeface="Symbol" panose="05050102010706020507" pitchFamily="18" charset="2"/>
            <a:buChar char=""/>
          </a:pPr>
          <a:r>
            <a:rPr lang="en-US" sz="1100" dirty="0">
              <a:latin typeface="+mn-lt"/>
              <a:cs typeface="Times New Roman" panose="02020603050405020304" pitchFamily="18" charset="0"/>
            </a:rPr>
            <a:t>Limited capacity in early stages</a:t>
          </a:r>
        </a:p>
      </dgm:t>
    </dgm:pt>
    <dgm:pt modelId="{5C6C52A7-9367-4BFE-9359-7A1F1EA22E7B}" type="sibTrans" cxnId="{918B681B-D3D7-4053-9E9B-7B76F2A9E741}">
      <dgm:prSet/>
      <dgm:spPr/>
      <dgm:t>
        <a:bodyPr/>
        <a:lstStyle/>
        <a:p>
          <a:endParaRPr lang="en-US"/>
        </a:p>
      </dgm:t>
    </dgm:pt>
    <dgm:pt modelId="{D8437CFD-908B-43A9-9D51-7A212B16E223}" type="parTrans" cxnId="{918B681B-D3D7-4053-9E9B-7B76F2A9E741}">
      <dgm:prSet/>
      <dgm:spPr/>
      <dgm:t>
        <a:bodyPr/>
        <a:lstStyle/>
        <a:p>
          <a:endParaRPr lang="en-US"/>
        </a:p>
      </dgm:t>
    </dgm:pt>
    <dgm:pt modelId="{99401F07-D7B6-40A7-8485-8AD6E6EC1E3C}">
      <dgm:prSet phldrT="[Text]" custT="1"/>
      <dgm:spPr/>
      <dgm:t>
        <a:bodyPr/>
        <a:lstStyle/>
        <a:p>
          <a:r>
            <a:rPr lang="en-US" sz="1400" i="1" dirty="0">
              <a:latin typeface="+mn-lt"/>
              <a:cs typeface="Times New Roman" panose="02020603050405020304" pitchFamily="18" charset="0"/>
            </a:rPr>
            <a:t>Opportunities</a:t>
          </a:r>
          <a:endParaRPr lang="en-US" sz="1400" dirty="0">
            <a:latin typeface="+mn-lt"/>
            <a:cs typeface="Times New Roman" panose="02020603050405020304" pitchFamily="18" charset="0"/>
          </a:endParaRPr>
        </a:p>
      </dgm:t>
    </dgm:pt>
    <dgm:pt modelId="{F1945358-7551-45F4-A07B-B0A12D4CBBC9}" type="sibTrans" cxnId="{5378D24C-1448-4AD8-A827-AC89C261BE9B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EC26EA12-040B-4D4F-A17E-0A4F37769BFD}" type="parTrans" cxnId="{5378D24C-1448-4AD8-A827-AC89C261BE9B}">
      <dgm:prSet/>
      <dgm:spPr/>
      <dgm:t>
        <a:bodyPr/>
        <a:lstStyle/>
        <a:p>
          <a:endParaRPr lang="en-US"/>
        </a:p>
      </dgm:t>
    </dgm:pt>
    <dgm:pt modelId="{1EBC0527-AAE6-451E-AFD4-6936A340ABB8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 dirty="0">
              <a:latin typeface="+mn-lt"/>
              <a:cs typeface="Times New Roman" panose="02020603050405020304" pitchFamily="18" charset="0"/>
            </a:rPr>
            <a:t>Growing demand for wellness tourism</a:t>
          </a:r>
        </a:p>
      </dgm:t>
    </dgm:pt>
    <dgm:pt modelId="{82BA1478-7917-4896-9932-944F9BCFE7D5}" type="sibTrans" cxnId="{08FB1326-3D93-496D-8BA0-BF5A241713AE}">
      <dgm:prSet/>
      <dgm:spPr/>
      <dgm:t>
        <a:bodyPr/>
        <a:lstStyle/>
        <a:p>
          <a:endParaRPr lang="en-US"/>
        </a:p>
      </dgm:t>
    </dgm:pt>
    <dgm:pt modelId="{EC76D2A6-3673-44D5-828C-967A9F9869B5}" type="parTrans" cxnId="{08FB1326-3D93-496D-8BA0-BF5A241713AE}">
      <dgm:prSet/>
      <dgm:spPr/>
      <dgm:t>
        <a:bodyPr/>
        <a:lstStyle/>
        <a:p>
          <a:endParaRPr lang="en-US"/>
        </a:p>
      </dgm:t>
    </dgm:pt>
    <dgm:pt modelId="{6BFDCD08-528E-4323-B26B-83551574E9E2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 dirty="0">
              <a:latin typeface="+mn-lt"/>
              <a:cs typeface="Times New Roman" panose="02020603050405020304" pitchFamily="18" charset="0"/>
            </a:rPr>
            <a:t>Expansion of spa services and retreat packages</a:t>
          </a:r>
        </a:p>
      </dgm:t>
    </dgm:pt>
    <dgm:pt modelId="{9EF128F4-4CB7-49CF-B5E4-CFED24F895ED}" type="sibTrans" cxnId="{0081F5A8-A008-4CCD-B273-2E95066C920B}">
      <dgm:prSet/>
      <dgm:spPr/>
      <dgm:t>
        <a:bodyPr/>
        <a:lstStyle/>
        <a:p>
          <a:endParaRPr lang="en-US"/>
        </a:p>
      </dgm:t>
    </dgm:pt>
    <dgm:pt modelId="{957C12C0-B5D0-433A-8D43-1C30F87AF0A3}" type="parTrans" cxnId="{0081F5A8-A008-4CCD-B273-2E95066C920B}">
      <dgm:prSet/>
      <dgm:spPr/>
      <dgm:t>
        <a:bodyPr/>
        <a:lstStyle/>
        <a:p>
          <a:endParaRPr lang="en-US"/>
        </a:p>
      </dgm:t>
    </dgm:pt>
    <dgm:pt modelId="{20165F26-E88C-44F9-A264-C525051766D7}">
      <dgm:prSet phldrT="[Text]" custT="1"/>
      <dgm:spPr/>
      <dgm:t>
        <a:bodyPr/>
        <a:lstStyle/>
        <a:p>
          <a:r>
            <a:rPr lang="en-US" sz="1600" i="1" dirty="0">
              <a:latin typeface="+mn-lt"/>
              <a:cs typeface="Times New Roman" panose="02020603050405020304" pitchFamily="18" charset="0"/>
            </a:rPr>
            <a:t>Threats</a:t>
          </a:r>
          <a:endParaRPr lang="en-US" sz="1600" dirty="0">
            <a:latin typeface="+mn-lt"/>
            <a:cs typeface="Times New Roman" panose="02020603050405020304" pitchFamily="18" charset="0"/>
          </a:endParaRPr>
        </a:p>
      </dgm:t>
    </dgm:pt>
    <dgm:pt modelId="{87ECAE6A-218B-49E6-9CBC-F9F661331667}" type="sibTrans" cxnId="{C7A1A992-8401-4D1D-A50F-AD8284099474}">
      <dgm:prSet/>
      <dgm:spPr/>
      <dgm:t>
        <a:bodyPr/>
        <a:lstStyle/>
        <a:p>
          <a:endParaRPr lang="en-US"/>
        </a:p>
      </dgm:t>
    </dgm:pt>
    <dgm:pt modelId="{C4BBE4F9-D8A7-4A5A-81C9-F9778C567B18}" type="parTrans" cxnId="{C7A1A992-8401-4D1D-A50F-AD8284099474}">
      <dgm:prSet/>
      <dgm:spPr/>
      <dgm:t>
        <a:bodyPr/>
        <a:lstStyle/>
        <a:p>
          <a:endParaRPr lang="en-US"/>
        </a:p>
      </dgm:t>
    </dgm:pt>
    <dgm:pt modelId="{00696190-B5B6-475B-9504-8B735DDDD60A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>
              <a:latin typeface="+mn-lt"/>
              <a:cs typeface="Times New Roman" panose="02020603050405020304" pitchFamily="18" charset="0"/>
            </a:rPr>
            <a:t>Competition from established spa resorts</a:t>
          </a:r>
        </a:p>
      </dgm:t>
    </dgm:pt>
    <dgm:pt modelId="{CF7FEC51-D758-43B3-85CA-A1FC9B100317}" type="sibTrans" cxnId="{154B20EF-45BB-4E83-BBB3-5D1A2AC6C70B}">
      <dgm:prSet/>
      <dgm:spPr/>
      <dgm:t>
        <a:bodyPr/>
        <a:lstStyle/>
        <a:p>
          <a:endParaRPr lang="en-US"/>
        </a:p>
      </dgm:t>
    </dgm:pt>
    <dgm:pt modelId="{0E6B82F3-3198-4F0D-89D2-6A83F883FC56}" type="parTrans" cxnId="{154B20EF-45BB-4E83-BBB3-5D1A2AC6C70B}">
      <dgm:prSet/>
      <dgm:spPr/>
      <dgm:t>
        <a:bodyPr/>
        <a:lstStyle/>
        <a:p>
          <a:endParaRPr lang="en-US"/>
        </a:p>
      </dgm:t>
    </dgm:pt>
    <dgm:pt modelId="{E7DCBE51-9A2B-475A-9D5A-9A2BF2A850DA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1100">
              <a:latin typeface="+mn-lt"/>
              <a:cs typeface="Times New Roman" panose="02020603050405020304" pitchFamily="18" charset="0"/>
            </a:rPr>
            <a:t>Economic downturn affecting travel demand</a:t>
          </a:r>
        </a:p>
      </dgm:t>
    </dgm:pt>
    <dgm:pt modelId="{8C2EB4E1-380C-477C-A421-8AD288709749}" type="sibTrans" cxnId="{69502E72-8BFE-45DA-A45A-44F343E7D0DA}">
      <dgm:prSet/>
      <dgm:spPr/>
      <dgm:t>
        <a:bodyPr/>
        <a:lstStyle/>
        <a:p>
          <a:endParaRPr lang="en-US"/>
        </a:p>
      </dgm:t>
    </dgm:pt>
    <dgm:pt modelId="{2111CA84-8719-42FD-B6F9-4383AE04F796}" type="parTrans" cxnId="{69502E72-8BFE-45DA-A45A-44F343E7D0DA}">
      <dgm:prSet/>
      <dgm:spPr/>
      <dgm:t>
        <a:bodyPr/>
        <a:lstStyle/>
        <a:p>
          <a:endParaRPr lang="en-US"/>
        </a:p>
      </dgm:t>
    </dgm:pt>
    <dgm:pt modelId="{16644FD3-129C-4AEE-AA58-792D769CB32F}" type="pres">
      <dgm:prSet presAssocID="{5ADC6F9C-DCD8-4B84-A261-A5B98CB7C16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6E7AA93D-7EFC-412B-9918-6C84D4E787B2}" type="pres">
      <dgm:prSet presAssocID="{5ADC6F9C-DCD8-4B84-A261-A5B98CB7C161}" presName="children" presStyleCnt="0"/>
      <dgm:spPr/>
    </dgm:pt>
    <dgm:pt modelId="{3F9BC53D-7267-4262-9B12-CAA2F7409EA6}" type="pres">
      <dgm:prSet presAssocID="{5ADC6F9C-DCD8-4B84-A261-A5B98CB7C161}" presName="child1group" presStyleCnt="0"/>
      <dgm:spPr/>
    </dgm:pt>
    <dgm:pt modelId="{A5B952BC-2C19-410C-9DE5-DD79D4854DC5}" type="pres">
      <dgm:prSet presAssocID="{5ADC6F9C-DCD8-4B84-A261-A5B98CB7C161}" presName="child1" presStyleLbl="bgAcc1" presStyleIdx="0" presStyleCnt="4"/>
      <dgm:spPr/>
    </dgm:pt>
    <dgm:pt modelId="{B0F892A8-B7C1-4350-BA3C-F61B5C6B3FC1}" type="pres">
      <dgm:prSet presAssocID="{5ADC6F9C-DCD8-4B84-A261-A5B98CB7C161}" presName="child1Text" presStyleLbl="bgAcc1" presStyleIdx="0" presStyleCnt="4">
        <dgm:presLayoutVars>
          <dgm:bulletEnabled val="1"/>
        </dgm:presLayoutVars>
      </dgm:prSet>
      <dgm:spPr/>
    </dgm:pt>
    <dgm:pt modelId="{B8BB010B-65AE-478E-AD95-111C44EDEC7C}" type="pres">
      <dgm:prSet presAssocID="{5ADC6F9C-DCD8-4B84-A261-A5B98CB7C161}" presName="child2group" presStyleCnt="0"/>
      <dgm:spPr/>
    </dgm:pt>
    <dgm:pt modelId="{4DFA5379-FC40-405D-99E6-F84ACC9E7708}" type="pres">
      <dgm:prSet presAssocID="{5ADC6F9C-DCD8-4B84-A261-A5B98CB7C161}" presName="child2" presStyleLbl="bgAcc1" presStyleIdx="1" presStyleCnt="4"/>
      <dgm:spPr/>
    </dgm:pt>
    <dgm:pt modelId="{B880AB19-4E77-4608-9C0D-5A81D0D291D6}" type="pres">
      <dgm:prSet presAssocID="{5ADC6F9C-DCD8-4B84-A261-A5B98CB7C161}" presName="child2Text" presStyleLbl="bgAcc1" presStyleIdx="1" presStyleCnt="4">
        <dgm:presLayoutVars>
          <dgm:bulletEnabled val="1"/>
        </dgm:presLayoutVars>
      </dgm:prSet>
      <dgm:spPr/>
    </dgm:pt>
    <dgm:pt modelId="{CF5D15D0-5BA2-4907-9350-68F50884383C}" type="pres">
      <dgm:prSet presAssocID="{5ADC6F9C-DCD8-4B84-A261-A5B98CB7C161}" presName="child3group" presStyleCnt="0"/>
      <dgm:spPr/>
    </dgm:pt>
    <dgm:pt modelId="{AE670FCE-C6C5-4432-8789-37074713B672}" type="pres">
      <dgm:prSet presAssocID="{5ADC6F9C-DCD8-4B84-A261-A5B98CB7C161}" presName="child3" presStyleLbl="bgAcc1" presStyleIdx="2" presStyleCnt="4" custLinFactNeighborX="5726"/>
      <dgm:spPr/>
    </dgm:pt>
    <dgm:pt modelId="{4F31EF5B-370F-4CF4-95A1-7BC9F15026A4}" type="pres">
      <dgm:prSet presAssocID="{5ADC6F9C-DCD8-4B84-A261-A5B98CB7C161}" presName="child3Text" presStyleLbl="bgAcc1" presStyleIdx="2" presStyleCnt="4">
        <dgm:presLayoutVars>
          <dgm:bulletEnabled val="1"/>
        </dgm:presLayoutVars>
      </dgm:prSet>
      <dgm:spPr/>
    </dgm:pt>
    <dgm:pt modelId="{70D9D83C-E553-4E5E-8C47-E8137FABE93F}" type="pres">
      <dgm:prSet presAssocID="{5ADC6F9C-DCD8-4B84-A261-A5B98CB7C161}" presName="child4group" presStyleCnt="0"/>
      <dgm:spPr/>
    </dgm:pt>
    <dgm:pt modelId="{4A4AFE69-81E8-47EC-AF13-87556606702F}" type="pres">
      <dgm:prSet presAssocID="{5ADC6F9C-DCD8-4B84-A261-A5B98CB7C161}" presName="child4" presStyleLbl="bgAcc1" presStyleIdx="3" presStyleCnt="4"/>
      <dgm:spPr/>
    </dgm:pt>
    <dgm:pt modelId="{0E110489-E851-4C2D-897A-64A8AFC41F7C}" type="pres">
      <dgm:prSet presAssocID="{5ADC6F9C-DCD8-4B84-A261-A5B98CB7C161}" presName="child4Text" presStyleLbl="bgAcc1" presStyleIdx="3" presStyleCnt="4">
        <dgm:presLayoutVars>
          <dgm:bulletEnabled val="1"/>
        </dgm:presLayoutVars>
      </dgm:prSet>
      <dgm:spPr/>
    </dgm:pt>
    <dgm:pt modelId="{403253E4-E065-4F67-AAB5-868B8575992D}" type="pres">
      <dgm:prSet presAssocID="{5ADC6F9C-DCD8-4B84-A261-A5B98CB7C161}" presName="childPlaceholder" presStyleCnt="0"/>
      <dgm:spPr/>
    </dgm:pt>
    <dgm:pt modelId="{386A4B02-10FF-4498-A4DD-87183502835C}" type="pres">
      <dgm:prSet presAssocID="{5ADC6F9C-DCD8-4B84-A261-A5B98CB7C161}" presName="circle" presStyleCnt="0"/>
      <dgm:spPr/>
    </dgm:pt>
    <dgm:pt modelId="{24CE5501-8EF3-45CB-B777-E5E129428382}" type="pres">
      <dgm:prSet presAssocID="{5ADC6F9C-DCD8-4B84-A261-A5B98CB7C16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AE573CA0-D489-4800-BA40-09CB8A14E836}" type="pres">
      <dgm:prSet presAssocID="{5ADC6F9C-DCD8-4B84-A261-A5B98CB7C16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42E44771-FDCF-410D-B74D-473432CD07E6}" type="pres">
      <dgm:prSet presAssocID="{5ADC6F9C-DCD8-4B84-A261-A5B98CB7C16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72D0606D-97A1-46E6-99DA-D1CC6C8118C3}" type="pres">
      <dgm:prSet presAssocID="{5ADC6F9C-DCD8-4B84-A261-A5B98CB7C16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FC09BC91-AF60-4B52-A762-F48EC3F4D932}" type="pres">
      <dgm:prSet presAssocID="{5ADC6F9C-DCD8-4B84-A261-A5B98CB7C161}" presName="quadrantPlaceholder" presStyleCnt="0"/>
      <dgm:spPr/>
    </dgm:pt>
    <dgm:pt modelId="{C9820A01-BBD7-41ED-86F1-BE1CF0BD9848}" type="pres">
      <dgm:prSet presAssocID="{5ADC6F9C-DCD8-4B84-A261-A5B98CB7C161}" presName="center1" presStyleLbl="fgShp" presStyleIdx="0" presStyleCnt="2"/>
      <dgm:spPr/>
    </dgm:pt>
    <dgm:pt modelId="{DA829227-5E6A-44A7-9777-6A9AB5343308}" type="pres">
      <dgm:prSet presAssocID="{5ADC6F9C-DCD8-4B84-A261-A5B98CB7C161}" presName="center2" presStyleLbl="fgShp" presStyleIdx="1" presStyleCnt="2"/>
      <dgm:spPr/>
    </dgm:pt>
  </dgm:ptLst>
  <dgm:cxnLst>
    <dgm:cxn modelId="{B8160A07-7025-4D32-93DB-CB6A4EB00195}" type="presOf" srcId="{7E00EF71-2BC5-4456-8723-D244214F2D8F}" destId="{B0F892A8-B7C1-4350-BA3C-F61B5C6B3FC1}" srcOrd="1" destOrd="0" presId="urn:microsoft.com/office/officeart/2005/8/layout/cycle4"/>
    <dgm:cxn modelId="{9B1FEF07-BC2A-4BCD-BC3F-27972B15525C}" srcId="{5ADC6F9C-DCD8-4B84-A261-A5B98CB7C161}" destId="{0A700614-51FE-4E43-BC3A-B6F01D3A9B56}" srcOrd="0" destOrd="0" parTransId="{5C30CB08-1B59-4DDD-9613-6C50CBDE2477}" sibTransId="{F39BFAF8-14A9-44AB-A3ED-49FD46258E17}"/>
    <dgm:cxn modelId="{0A3C2008-9434-4D69-878A-63D3FE664D36}" type="presOf" srcId="{0A700614-51FE-4E43-BC3A-B6F01D3A9B56}" destId="{24CE5501-8EF3-45CB-B777-E5E129428382}" srcOrd="0" destOrd="0" presId="urn:microsoft.com/office/officeart/2005/8/layout/cycle4"/>
    <dgm:cxn modelId="{B8782F0D-191D-43E8-88D4-846A6E89E6EA}" type="presOf" srcId="{E7DCBE51-9A2B-475A-9D5A-9A2BF2A850DA}" destId="{0E110489-E851-4C2D-897A-64A8AFC41F7C}" srcOrd="1" destOrd="1" presId="urn:microsoft.com/office/officeart/2005/8/layout/cycle4"/>
    <dgm:cxn modelId="{36BED714-2735-4C66-AE91-09AE1CFA9933}" srcId="{F753B7AD-7247-4302-AA4A-1C1FBB46A000}" destId="{31F16AB6-F9A9-48FA-8E59-D93CE6E8400C}" srcOrd="0" destOrd="0" parTransId="{E73ED48E-04E7-497E-908A-EF70EAF35BB1}" sibTransId="{CE18CF3B-C43E-48BB-B0B2-7906AE36A1AB}"/>
    <dgm:cxn modelId="{918B681B-D3D7-4053-9E9B-7B76F2A9E741}" srcId="{F753B7AD-7247-4302-AA4A-1C1FBB46A000}" destId="{ADAB6360-E5C3-47AC-9181-27A7BF74269D}" srcOrd="1" destOrd="0" parTransId="{D8437CFD-908B-43A9-9D51-7A212B16E223}" sibTransId="{5C6C52A7-9367-4BFE-9359-7A1F1EA22E7B}"/>
    <dgm:cxn modelId="{08FB1326-3D93-496D-8BA0-BF5A241713AE}" srcId="{99401F07-D7B6-40A7-8485-8AD6E6EC1E3C}" destId="{1EBC0527-AAE6-451E-AFD4-6936A340ABB8}" srcOrd="0" destOrd="0" parTransId="{EC76D2A6-3673-44D5-828C-967A9F9869B5}" sibTransId="{82BA1478-7917-4896-9932-944F9BCFE7D5}"/>
    <dgm:cxn modelId="{FB423729-180D-49F5-90C8-74BC10DAB789}" srcId="{0A700614-51FE-4E43-BC3A-B6F01D3A9B56}" destId="{7E00EF71-2BC5-4456-8723-D244214F2D8F}" srcOrd="0" destOrd="0" parTransId="{2BCEBBF8-A430-4896-A7F2-C04EC75703EE}" sibTransId="{5C43C771-ABA0-431E-98AB-AF1A62830F02}"/>
    <dgm:cxn modelId="{ACF68C61-ECEC-4D65-82F7-3D4011303F56}" type="presOf" srcId="{E7DCBE51-9A2B-475A-9D5A-9A2BF2A850DA}" destId="{4A4AFE69-81E8-47EC-AF13-87556606702F}" srcOrd="0" destOrd="1" presId="urn:microsoft.com/office/officeart/2005/8/layout/cycle4"/>
    <dgm:cxn modelId="{02482662-27D5-4495-BDEA-911EA198F090}" type="presOf" srcId="{6BFDCD08-528E-4323-B26B-83551574E9E2}" destId="{AE670FCE-C6C5-4432-8789-37074713B672}" srcOrd="0" destOrd="1" presId="urn:microsoft.com/office/officeart/2005/8/layout/cycle4"/>
    <dgm:cxn modelId="{8EC4CD42-26E2-4E81-9F7B-301054740E17}" type="presOf" srcId="{99401F07-D7B6-40A7-8485-8AD6E6EC1E3C}" destId="{42E44771-FDCF-410D-B74D-473432CD07E6}" srcOrd="0" destOrd="0" presId="urn:microsoft.com/office/officeart/2005/8/layout/cycle4"/>
    <dgm:cxn modelId="{94AB5845-E824-4F36-B289-855F2BF2547C}" srcId="{0A700614-51FE-4E43-BC3A-B6F01D3A9B56}" destId="{7508E01E-1604-4650-9BA3-EF63785BE85D}" srcOrd="1" destOrd="0" parTransId="{F27D9C7A-9A49-44EB-9B21-361FB329FF92}" sibTransId="{657AA58A-6A37-43D8-AA1E-6046967AE2BF}"/>
    <dgm:cxn modelId="{BA8AC648-B2B7-427E-8392-21B4FD7E9877}" type="presOf" srcId="{6BFDCD08-528E-4323-B26B-83551574E9E2}" destId="{4F31EF5B-370F-4CF4-95A1-7BC9F15026A4}" srcOrd="1" destOrd="1" presId="urn:microsoft.com/office/officeart/2005/8/layout/cycle4"/>
    <dgm:cxn modelId="{C64FF96B-1D2C-4177-A059-207000FDA2B2}" type="presOf" srcId="{00696190-B5B6-475B-9504-8B735DDDD60A}" destId="{0E110489-E851-4C2D-897A-64A8AFC41F7C}" srcOrd="1" destOrd="0" presId="urn:microsoft.com/office/officeart/2005/8/layout/cycle4"/>
    <dgm:cxn modelId="{5378D24C-1448-4AD8-A827-AC89C261BE9B}" srcId="{5ADC6F9C-DCD8-4B84-A261-A5B98CB7C161}" destId="{99401F07-D7B6-40A7-8485-8AD6E6EC1E3C}" srcOrd="2" destOrd="0" parTransId="{EC26EA12-040B-4D4F-A17E-0A4F37769BFD}" sibTransId="{F1945358-7551-45F4-A07B-B0A12D4CBBC9}"/>
    <dgm:cxn modelId="{C0B8376E-449E-4716-8F8A-ADA35497B8AC}" type="presOf" srcId="{00696190-B5B6-475B-9504-8B735DDDD60A}" destId="{4A4AFE69-81E8-47EC-AF13-87556606702F}" srcOrd="0" destOrd="0" presId="urn:microsoft.com/office/officeart/2005/8/layout/cycle4"/>
    <dgm:cxn modelId="{BFD90152-37DC-4CCD-B989-B97BB337BC97}" type="presOf" srcId="{ADAB6360-E5C3-47AC-9181-27A7BF74269D}" destId="{B880AB19-4E77-4608-9C0D-5A81D0D291D6}" srcOrd="1" destOrd="1" presId="urn:microsoft.com/office/officeart/2005/8/layout/cycle4"/>
    <dgm:cxn modelId="{69502E72-8BFE-45DA-A45A-44F343E7D0DA}" srcId="{20165F26-E88C-44F9-A264-C525051766D7}" destId="{E7DCBE51-9A2B-475A-9D5A-9A2BF2A850DA}" srcOrd="1" destOrd="0" parTransId="{2111CA84-8719-42FD-B6F9-4383AE04F796}" sibTransId="{8C2EB4E1-380C-477C-A421-8AD288709749}"/>
    <dgm:cxn modelId="{86566981-9F90-4BE1-A5B7-992FA180101B}" type="presOf" srcId="{7E00EF71-2BC5-4456-8723-D244214F2D8F}" destId="{A5B952BC-2C19-410C-9DE5-DD79D4854DC5}" srcOrd="0" destOrd="0" presId="urn:microsoft.com/office/officeart/2005/8/layout/cycle4"/>
    <dgm:cxn modelId="{9BED3C88-5F96-46F1-B2EF-32D907DD63FC}" type="presOf" srcId="{ADAB6360-E5C3-47AC-9181-27A7BF74269D}" destId="{4DFA5379-FC40-405D-99E6-F84ACC9E7708}" srcOrd="0" destOrd="1" presId="urn:microsoft.com/office/officeart/2005/8/layout/cycle4"/>
    <dgm:cxn modelId="{C7A1A992-8401-4D1D-A50F-AD8284099474}" srcId="{5ADC6F9C-DCD8-4B84-A261-A5B98CB7C161}" destId="{20165F26-E88C-44F9-A264-C525051766D7}" srcOrd="3" destOrd="0" parTransId="{C4BBE4F9-D8A7-4A5A-81C9-F9778C567B18}" sibTransId="{87ECAE6A-218B-49E6-9CBC-F9F661331667}"/>
    <dgm:cxn modelId="{8618949B-A282-4255-85AB-67F9015F1A02}" type="presOf" srcId="{20165F26-E88C-44F9-A264-C525051766D7}" destId="{72D0606D-97A1-46E6-99DA-D1CC6C8118C3}" srcOrd="0" destOrd="0" presId="urn:microsoft.com/office/officeart/2005/8/layout/cycle4"/>
    <dgm:cxn modelId="{0081F5A8-A008-4CCD-B273-2E95066C920B}" srcId="{99401F07-D7B6-40A7-8485-8AD6E6EC1E3C}" destId="{6BFDCD08-528E-4323-B26B-83551574E9E2}" srcOrd="1" destOrd="0" parTransId="{957C12C0-B5D0-433A-8D43-1C30F87AF0A3}" sibTransId="{9EF128F4-4CB7-49CF-B5E4-CFED24F895ED}"/>
    <dgm:cxn modelId="{FB2A69BE-4F51-4FF4-ACB7-D5AD3896FFEB}" type="presOf" srcId="{31F16AB6-F9A9-48FA-8E59-D93CE6E8400C}" destId="{4DFA5379-FC40-405D-99E6-F84ACC9E7708}" srcOrd="0" destOrd="0" presId="urn:microsoft.com/office/officeart/2005/8/layout/cycle4"/>
    <dgm:cxn modelId="{1F8428C1-37D6-4B24-A0FE-B98649EA9D8A}" type="presOf" srcId="{7508E01E-1604-4650-9BA3-EF63785BE85D}" destId="{B0F892A8-B7C1-4350-BA3C-F61B5C6B3FC1}" srcOrd="1" destOrd="1" presId="urn:microsoft.com/office/officeart/2005/8/layout/cycle4"/>
    <dgm:cxn modelId="{01A850C6-D2A0-4F40-A5C7-6BB9DD2E007B}" type="presOf" srcId="{5ADC6F9C-DCD8-4B84-A261-A5B98CB7C161}" destId="{16644FD3-129C-4AEE-AA58-792D769CB32F}" srcOrd="0" destOrd="0" presId="urn:microsoft.com/office/officeart/2005/8/layout/cycle4"/>
    <dgm:cxn modelId="{0E2D65CD-FD94-4AE9-AA19-38B749D2630F}" type="presOf" srcId="{7508E01E-1604-4650-9BA3-EF63785BE85D}" destId="{A5B952BC-2C19-410C-9DE5-DD79D4854DC5}" srcOrd="0" destOrd="1" presId="urn:microsoft.com/office/officeart/2005/8/layout/cycle4"/>
    <dgm:cxn modelId="{DCE902D0-98A2-416C-9E72-DA8F4F7C6954}" type="presOf" srcId="{1EBC0527-AAE6-451E-AFD4-6936A340ABB8}" destId="{4F31EF5B-370F-4CF4-95A1-7BC9F15026A4}" srcOrd="1" destOrd="0" presId="urn:microsoft.com/office/officeart/2005/8/layout/cycle4"/>
    <dgm:cxn modelId="{93E86ED7-0251-4495-9730-91001E670836}" type="presOf" srcId="{31F16AB6-F9A9-48FA-8E59-D93CE6E8400C}" destId="{B880AB19-4E77-4608-9C0D-5A81D0D291D6}" srcOrd="1" destOrd="0" presId="urn:microsoft.com/office/officeart/2005/8/layout/cycle4"/>
    <dgm:cxn modelId="{3E05BEE3-9616-41FC-A13E-AE4EEFD07334}" srcId="{5ADC6F9C-DCD8-4B84-A261-A5B98CB7C161}" destId="{F753B7AD-7247-4302-AA4A-1C1FBB46A000}" srcOrd="1" destOrd="0" parTransId="{EAE9B72F-4C1F-4FB0-9BE6-3F1B4A1CBC21}" sibTransId="{594F1D4C-2CFD-4BDB-99B7-13C151E3A524}"/>
    <dgm:cxn modelId="{FF8621E4-A30F-4CEB-B091-6BD406F0D487}" type="presOf" srcId="{F753B7AD-7247-4302-AA4A-1C1FBB46A000}" destId="{AE573CA0-D489-4800-BA40-09CB8A14E836}" srcOrd="0" destOrd="0" presId="urn:microsoft.com/office/officeart/2005/8/layout/cycle4"/>
    <dgm:cxn modelId="{1144C7E5-6CEB-48F7-9B30-01A1BB58A376}" type="presOf" srcId="{1EBC0527-AAE6-451E-AFD4-6936A340ABB8}" destId="{AE670FCE-C6C5-4432-8789-37074713B672}" srcOrd="0" destOrd="0" presId="urn:microsoft.com/office/officeart/2005/8/layout/cycle4"/>
    <dgm:cxn modelId="{154B20EF-45BB-4E83-BBB3-5D1A2AC6C70B}" srcId="{20165F26-E88C-44F9-A264-C525051766D7}" destId="{00696190-B5B6-475B-9504-8B735DDDD60A}" srcOrd="0" destOrd="0" parTransId="{0E6B82F3-3198-4F0D-89D2-6A83F883FC56}" sibTransId="{CF7FEC51-D758-43B3-85CA-A1FC9B100317}"/>
    <dgm:cxn modelId="{CA7FB09D-2A1E-4F55-8211-91B997C383B0}" type="presParOf" srcId="{16644FD3-129C-4AEE-AA58-792D769CB32F}" destId="{6E7AA93D-7EFC-412B-9918-6C84D4E787B2}" srcOrd="0" destOrd="0" presId="urn:microsoft.com/office/officeart/2005/8/layout/cycle4"/>
    <dgm:cxn modelId="{05268596-FC02-4AC0-BE13-5C38B0F56170}" type="presParOf" srcId="{6E7AA93D-7EFC-412B-9918-6C84D4E787B2}" destId="{3F9BC53D-7267-4262-9B12-CAA2F7409EA6}" srcOrd="0" destOrd="0" presId="urn:microsoft.com/office/officeart/2005/8/layout/cycle4"/>
    <dgm:cxn modelId="{A8A31431-F54D-40BF-8EA0-19C08A2DE4BF}" type="presParOf" srcId="{3F9BC53D-7267-4262-9B12-CAA2F7409EA6}" destId="{A5B952BC-2C19-410C-9DE5-DD79D4854DC5}" srcOrd="0" destOrd="0" presId="urn:microsoft.com/office/officeart/2005/8/layout/cycle4"/>
    <dgm:cxn modelId="{37E1C5F5-A52B-42C2-9435-A15BA89BA8A3}" type="presParOf" srcId="{3F9BC53D-7267-4262-9B12-CAA2F7409EA6}" destId="{B0F892A8-B7C1-4350-BA3C-F61B5C6B3FC1}" srcOrd="1" destOrd="0" presId="urn:microsoft.com/office/officeart/2005/8/layout/cycle4"/>
    <dgm:cxn modelId="{C8B02AD7-95D5-401C-8ABC-7020A6411CDF}" type="presParOf" srcId="{6E7AA93D-7EFC-412B-9918-6C84D4E787B2}" destId="{B8BB010B-65AE-478E-AD95-111C44EDEC7C}" srcOrd="1" destOrd="0" presId="urn:microsoft.com/office/officeart/2005/8/layout/cycle4"/>
    <dgm:cxn modelId="{B4AEE49F-2B4C-47DD-8CFB-063DCA117790}" type="presParOf" srcId="{B8BB010B-65AE-478E-AD95-111C44EDEC7C}" destId="{4DFA5379-FC40-405D-99E6-F84ACC9E7708}" srcOrd="0" destOrd="0" presId="urn:microsoft.com/office/officeart/2005/8/layout/cycle4"/>
    <dgm:cxn modelId="{50907DED-10A9-4AC9-9179-AC5021D35FE9}" type="presParOf" srcId="{B8BB010B-65AE-478E-AD95-111C44EDEC7C}" destId="{B880AB19-4E77-4608-9C0D-5A81D0D291D6}" srcOrd="1" destOrd="0" presId="urn:microsoft.com/office/officeart/2005/8/layout/cycle4"/>
    <dgm:cxn modelId="{CA7DD747-9E18-4BF3-93C9-5BBA8FE73D98}" type="presParOf" srcId="{6E7AA93D-7EFC-412B-9918-6C84D4E787B2}" destId="{CF5D15D0-5BA2-4907-9350-68F50884383C}" srcOrd="2" destOrd="0" presId="urn:microsoft.com/office/officeart/2005/8/layout/cycle4"/>
    <dgm:cxn modelId="{42E8C8E5-A4E5-4AB3-90F8-2032060670AE}" type="presParOf" srcId="{CF5D15D0-5BA2-4907-9350-68F50884383C}" destId="{AE670FCE-C6C5-4432-8789-37074713B672}" srcOrd="0" destOrd="0" presId="urn:microsoft.com/office/officeart/2005/8/layout/cycle4"/>
    <dgm:cxn modelId="{488E2DF0-772D-4300-ABE3-03274D782F81}" type="presParOf" srcId="{CF5D15D0-5BA2-4907-9350-68F50884383C}" destId="{4F31EF5B-370F-4CF4-95A1-7BC9F15026A4}" srcOrd="1" destOrd="0" presId="urn:microsoft.com/office/officeart/2005/8/layout/cycle4"/>
    <dgm:cxn modelId="{FD8E14F9-0F11-429E-B48A-A8E1D729A892}" type="presParOf" srcId="{6E7AA93D-7EFC-412B-9918-6C84D4E787B2}" destId="{70D9D83C-E553-4E5E-8C47-E8137FABE93F}" srcOrd="3" destOrd="0" presId="urn:microsoft.com/office/officeart/2005/8/layout/cycle4"/>
    <dgm:cxn modelId="{B46CAAA1-9C6A-4748-92CC-E183D5986C49}" type="presParOf" srcId="{70D9D83C-E553-4E5E-8C47-E8137FABE93F}" destId="{4A4AFE69-81E8-47EC-AF13-87556606702F}" srcOrd="0" destOrd="0" presId="urn:microsoft.com/office/officeart/2005/8/layout/cycle4"/>
    <dgm:cxn modelId="{DA328BF2-D0EF-4CFE-B783-C12B9A031E05}" type="presParOf" srcId="{70D9D83C-E553-4E5E-8C47-E8137FABE93F}" destId="{0E110489-E851-4C2D-897A-64A8AFC41F7C}" srcOrd="1" destOrd="0" presId="urn:microsoft.com/office/officeart/2005/8/layout/cycle4"/>
    <dgm:cxn modelId="{9C0C5355-E1A2-4946-8979-38FAAD24548C}" type="presParOf" srcId="{6E7AA93D-7EFC-412B-9918-6C84D4E787B2}" destId="{403253E4-E065-4F67-AAB5-868B8575992D}" srcOrd="4" destOrd="0" presId="urn:microsoft.com/office/officeart/2005/8/layout/cycle4"/>
    <dgm:cxn modelId="{86557D61-6A14-45AA-AFAE-CE802B48B45C}" type="presParOf" srcId="{16644FD3-129C-4AEE-AA58-792D769CB32F}" destId="{386A4B02-10FF-4498-A4DD-87183502835C}" srcOrd="1" destOrd="0" presId="urn:microsoft.com/office/officeart/2005/8/layout/cycle4"/>
    <dgm:cxn modelId="{F212754A-ACB9-47CE-BDAD-52B5BC2FF167}" type="presParOf" srcId="{386A4B02-10FF-4498-A4DD-87183502835C}" destId="{24CE5501-8EF3-45CB-B777-E5E129428382}" srcOrd="0" destOrd="0" presId="urn:microsoft.com/office/officeart/2005/8/layout/cycle4"/>
    <dgm:cxn modelId="{C7627AD1-AC93-4161-B592-33942BCB5A7B}" type="presParOf" srcId="{386A4B02-10FF-4498-A4DD-87183502835C}" destId="{AE573CA0-D489-4800-BA40-09CB8A14E836}" srcOrd="1" destOrd="0" presId="urn:microsoft.com/office/officeart/2005/8/layout/cycle4"/>
    <dgm:cxn modelId="{7A111414-6824-4440-AB48-BD2E1D9DB28C}" type="presParOf" srcId="{386A4B02-10FF-4498-A4DD-87183502835C}" destId="{42E44771-FDCF-410D-B74D-473432CD07E6}" srcOrd="2" destOrd="0" presId="urn:microsoft.com/office/officeart/2005/8/layout/cycle4"/>
    <dgm:cxn modelId="{EEAC5B54-4EE6-4570-8BC1-7782387B1D08}" type="presParOf" srcId="{386A4B02-10FF-4498-A4DD-87183502835C}" destId="{72D0606D-97A1-46E6-99DA-D1CC6C8118C3}" srcOrd="3" destOrd="0" presId="urn:microsoft.com/office/officeart/2005/8/layout/cycle4"/>
    <dgm:cxn modelId="{66CFE5C7-8339-4784-8496-11D033744A67}" type="presParOf" srcId="{386A4B02-10FF-4498-A4DD-87183502835C}" destId="{FC09BC91-AF60-4B52-A762-F48EC3F4D932}" srcOrd="4" destOrd="0" presId="urn:microsoft.com/office/officeart/2005/8/layout/cycle4"/>
    <dgm:cxn modelId="{E41D50BF-64DB-4EF1-A357-17766FA601EA}" type="presParOf" srcId="{16644FD3-129C-4AEE-AA58-792D769CB32F}" destId="{C9820A01-BBD7-41ED-86F1-BE1CF0BD9848}" srcOrd="2" destOrd="0" presId="urn:microsoft.com/office/officeart/2005/8/layout/cycle4"/>
    <dgm:cxn modelId="{62F8C1A7-80B9-4B4B-9170-C913330667F3}" type="presParOf" srcId="{16644FD3-129C-4AEE-AA58-792D769CB32F}" destId="{DA829227-5E6A-44A7-9777-6A9AB5343308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A03B855-09F0-40D7-8C89-0C6E312422CA}" type="doc">
      <dgm:prSet loTypeId="urn:microsoft.com/office/officeart/2005/8/layout/vList2" loCatId="list" qsTypeId="urn:microsoft.com/office/officeart/2005/8/quickstyle/3d3" qsCatId="3D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184E2D95-CE61-4F02-88B0-4070493AEEF4}">
      <dgm:prSet/>
      <dgm:spPr/>
      <dgm:t>
        <a:bodyPr/>
        <a:lstStyle/>
        <a:p>
          <a:pPr algn="ctr"/>
          <a:r>
            <a:rPr lang="en-US" b="1" dirty="0"/>
            <a:t>SECTION 5 - FINANCIAL PLAN</a:t>
          </a:r>
          <a:endParaRPr lang="en-US" dirty="0"/>
        </a:p>
      </dgm:t>
    </dgm:pt>
    <dgm:pt modelId="{A8772040-79EE-4A29-B569-E20B4FCB0DCD}" type="parTrans" cxnId="{94200E01-24C8-4001-88AC-D22163AA94DF}">
      <dgm:prSet/>
      <dgm:spPr/>
      <dgm:t>
        <a:bodyPr/>
        <a:lstStyle/>
        <a:p>
          <a:endParaRPr lang="en-US"/>
        </a:p>
      </dgm:t>
    </dgm:pt>
    <dgm:pt modelId="{37B6E907-912B-4442-BBBC-3A0C8C605025}" type="sibTrans" cxnId="{94200E01-24C8-4001-88AC-D22163AA94DF}">
      <dgm:prSet/>
      <dgm:spPr/>
      <dgm:t>
        <a:bodyPr/>
        <a:lstStyle/>
        <a:p>
          <a:endParaRPr lang="en-US"/>
        </a:p>
      </dgm:t>
    </dgm:pt>
    <dgm:pt modelId="{5271CC5C-0C78-4DFE-B697-9CBED8F2BF9C}" type="pres">
      <dgm:prSet presAssocID="{AA03B855-09F0-40D7-8C89-0C6E312422CA}" presName="linear" presStyleCnt="0">
        <dgm:presLayoutVars>
          <dgm:animLvl val="lvl"/>
          <dgm:resizeHandles val="exact"/>
        </dgm:presLayoutVars>
      </dgm:prSet>
      <dgm:spPr/>
    </dgm:pt>
    <dgm:pt modelId="{4908E0CD-9F38-4AEA-932C-884186B014AC}" type="pres">
      <dgm:prSet presAssocID="{184E2D95-CE61-4F02-88B0-4070493AEEF4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4200E01-24C8-4001-88AC-D22163AA94DF}" srcId="{AA03B855-09F0-40D7-8C89-0C6E312422CA}" destId="{184E2D95-CE61-4F02-88B0-4070493AEEF4}" srcOrd="0" destOrd="0" parTransId="{A8772040-79EE-4A29-B569-E20B4FCB0DCD}" sibTransId="{37B6E907-912B-4442-BBBC-3A0C8C605025}"/>
    <dgm:cxn modelId="{35007C46-928D-4944-BEEE-9DC98768A1FE}" type="presOf" srcId="{AA03B855-09F0-40D7-8C89-0C6E312422CA}" destId="{5271CC5C-0C78-4DFE-B697-9CBED8F2BF9C}" srcOrd="0" destOrd="0" presId="urn:microsoft.com/office/officeart/2005/8/layout/vList2"/>
    <dgm:cxn modelId="{FDFE068A-485C-4674-AEE6-2392983977C8}" type="presOf" srcId="{184E2D95-CE61-4F02-88B0-4070493AEEF4}" destId="{4908E0CD-9F38-4AEA-932C-884186B014AC}" srcOrd="0" destOrd="0" presId="urn:microsoft.com/office/officeart/2005/8/layout/vList2"/>
    <dgm:cxn modelId="{347279EE-6EDD-4A53-AA96-A363D448A611}" type="presParOf" srcId="{5271CC5C-0C78-4DFE-B697-9CBED8F2BF9C}" destId="{4908E0CD-9F38-4AEA-932C-884186B014A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900A25D-59C9-4B3A-8ADB-8C6192879C5E}" type="doc">
      <dgm:prSet loTypeId="urn:microsoft.com/office/officeart/2005/8/layout/target1" loCatId="relationship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0989AF9-D910-459A-8A2D-DD0CF23EF5EA}">
      <dgm:prSet phldrT="[Text]"/>
      <dgm:spPr/>
      <dgm:t>
        <a:bodyPr/>
        <a:lstStyle/>
        <a:p>
          <a:r>
            <a:rPr lang="en-US"/>
            <a:t>EcoTherma offers a unique wellness tourism concept in the UK. </a:t>
          </a:r>
        </a:p>
      </dgm:t>
    </dgm:pt>
    <dgm:pt modelId="{061DEA93-1511-43F3-AFB7-00451CA3A3E2}" type="parTrans" cxnId="{45ED2738-3428-405D-8C43-9DB1DFA999D5}">
      <dgm:prSet/>
      <dgm:spPr/>
      <dgm:t>
        <a:bodyPr/>
        <a:lstStyle/>
        <a:p>
          <a:endParaRPr lang="en-US"/>
        </a:p>
      </dgm:t>
    </dgm:pt>
    <dgm:pt modelId="{D5C7676D-A8D1-4586-A0DA-1F27466CDAB8}" type="sibTrans" cxnId="{45ED2738-3428-405D-8C43-9DB1DFA999D5}">
      <dgm:prSet/>
      <dgm:spPr/>
      <dgm:t>
        <a:bodyPr/>
        <a:lstStyle/>
        <a:p>
          <a:endParaRPr lang="en-US"/>
        </a:p>
      </dgm:t>
    </dgm:pt>
    <dgm:pt modelId="{D87CDC16-0882-4667-AA8C-D8D465846E0B}">
      <dgm:prSet/>
      <dgm:spPr/>
      <dgm:t>
        <a:bodyPr/>
        <a:lstStyle/>
        <a:p>
          <a:r>
            <a:rPr lang="en-US"/>
            <a:t>It combines glamping with specialised spa treatments. </a:t>
          </a:r>
        </a:p>
      </dgm:t>
    </dgm:pt>
    <dgm:pt modelId="{AE3A4B9F-65D3-40DA-8E86-76F6ACD1F394}" type="parTrans" cxnId="{259B2CA7-9180-4DC1-800D-0BC65BA5E0BA}">
      <dgm:prSet/>
      <dgm:spPr/>
      <dgm:t>
        <a:bodyPr/>
        <a:lstStyle/>
        <a:p>
          <a:endParaRPr lang="en-US"/>
        </a:p>
      </dgm:t>
    </dgm:pt>
    <dgm:pt modelId="{3095D632-646D-4DFF-8391-B08DD38851CF}" type="sibTrans" cxnId="{259B2CA7-9180-4DC1-800D-0BC65BA5E0BA}">
      <dgm:prSet/>
      <dgm:spPr/>
      <dgm:t>
        <a:bodyPr/>
        <a:lstStyle/>
        <a:p>
          <a:endParaRPr lang="en-US"/>
        </a:p>
      </dgm:t>
    </dgm:pt>
    <dgm:pt modelId="{9724BF14-8A48-4403-80EB-9FC34464ACB8}">
      <dgm:prSet/>
      <dgm:spPr/>
      <dgm:t>
        <a:bodyPr/>
        <a:lstStyle/>
        <a:p>
          <a:r>
            <a:rPr lang="en-US"/>
            <a:t>The business benefits from strong market demand. </a:t>
          </a:r>
        </a:p>
      </dgm:t>
    </dgm:pt>
    <dgm:pt modelId="{929AC106-F9F0-416D-9EBD-2E408D74834E}" type="parTrans" cxnId="{92C3F8F6-9F4B-4C2F-8C21-AFA81EEB30DE}">
      <dgm:prSet/>
      <dgm:spPr/>
      <dgm:t>
        <a:bodyPr/>
        <a:lstStyle/>
        <a:p>
          <a:endParaRPr lang="en-US"/>
        </a:p>
      </dgm:t>
    </dgm:pt>
    <dgm:pt modelId="{01AA4A12-0A4F-4C04-A74A-4E6FDE779387}" type="sibTrans" cxnId="{92C3F8F6-9F4B-4C2F-8C21-AFA81EEB30DE}">
      <dgm:prSet/>
      <dgm:spPr/>
      <dgm:t>
        <a:bodyPr/>
        <a:lstStyle/>
        <a:p>
          <a:endParaRPr lang="en-US"/>
        </a:p>
      </dgm:t>
    </dgm:pt>
    <dgm:pt modelId="{6DB46030-715E-4AC6-B333-AEB11F2D73DE}">
      <dgm:prSet/>
      <dgm:spPr/>
      <dgm:t>
        <a:bodyPr/>
        <a:lstStyle/>
        <a:p>
          <a:r>
            <a:rPr lang="en-US"/>
            <a:t>It is sustainable and has high growth potential. </a:t>
          </a:r>
        </a:p>
      </dgm:t>
    </dgm:pt>
    <dgm:pt modelId="{C333130B-72CE-4479-A884-B3510967289D}" type="parTrans" cxnId="{EA9EE3C9-3271-4090-B706-DB9A3291DAAC}">
      <dgm:prSet/>
      <dgm:spPr/>
      <dgm:t>
        <a:bodyPr/>
        <a:lstStyle/>
        <a:p>
          <a:endParaRPr lang="en-US"/>
        </a:p>
      </dgm:t>
    </dgm:pt>
    <dgm:pt modelId="{DF63ABAF-7C7D-41D2-BB27-4266A728BB1F}" type="sibTrans" cxnId="{EA9EE3C9-3271-4090-B706-DB9A3291DAAC}">
      <dgm:prSet/>
      <dgm:spPr/>
      <dgm:t>
        <a:bodyPr/>
        <a:lstStyle/>
        <a:p>
          <a:endParaRPr lang="en-US"/>
        </a:p>
      </dgm:t>
    </dgm:pt>
    <dgm:pt modelId="{DA30D6A1-26BE-4F07-A3FC-A521E6E11CF4}">
      <dgm:prSet/>
      <dgm:spPr/>
      <dgm:t>
        <a:bodyPr/>
        <a:lstStyle/>
        <a:p>
          <a:r>
            <a:rPr lang="en-US" dirty="0"/>
            <a:t>It is an attractive opportunity for investors.</a:t>
          </a:r>
        </a:p>
      </dgm:t>
    </dgm:pt>
    <dgm:pt modelId="{855B245D-6F3E-4AFA-BF2D-EBA17710ADDD}" type="parTrans" cxnId="{60511359-F22F-4B0F-A57E-DEFADED5DCAA}">
      <dgm:prSet/>
      <dgm:spPr/>
      <dgm:t>
        <a:bodyPr/>
        <a:lstStyle/>
        <a:p>
          <a:endParaRPr lang="en-US"/>
        </a:p>
      </dgm:t>
    </dgm:pt>
    <dgm:pt modelId="{4900347B-2A7A-494D-B6B7-A6FA1D1AB83F}" type="sibTrans" cxnId="{60511359-F22F-4B0F-A57E-DEFADED5DCAA}">
      <dgm:prSet/>
      <dgm:spPr/>
      <dgm:t>
        <a:bodyPr/>
        <a:lstStyle/>
        <a:p>
          <a:endParaRPr lang="en-US"/>
        </a:p>
      </dgm:t>
    </dgm:pt>
    <dgm:pt modelId="{C5AE2A10-CCE5-44A7-A5A4-5DC5D1641B74}" type="pres">
      <dgm:prSet presAssocID="{4900A25D-59C9-4B3A-8ADB-8C6192879C5E}" presName="composite" presStyleCnt="0">
        <dgm:presLayoutVars>
          <dgm:chMax val="5"/>
          <dgm:dir/>
          <dgm:resizeHandles val="exact"/>
        </dgm:presLayoutVars>
      </dgm:prSet>
      <dgm:spPr/>
    </dgm:pt>
    <dgm:pt modelId="{E74511D6-555F-4422-B413-62B5D45C735B}" type="pres">
      <dgm:prSet presAssocID="{00989AF9-D910-459A-8A2D-DD0CF23EF5EA}" presName="circle1" presStyleLbl="lnNode1" presStyleIdx="0" presStyleCnt="5"/>
      <dgm:spPr/>
    </dgm:pt>
    <dgm:pt modelId="{5AFFB2F2-CCD9-4A74-A335-B6E2A0D503ED}" type="pres">
      <dgm:prSet presAssocID="{00989AF9-D910-459A-8A2D-DD0CF23EF5EA}" presName="text1" presStyleLbl="revTx" presStyleIdx="0" presStyleCnt="5">
        <dgm:presLayoutVars>
          <dgm:bulletEnabled val="1"/>
        </dgm:presLayoutVars>
      </dgm:prSet>
      <dgm:spPr/>
    </dgm:pt>
    <dgm:pt modelId="{733E5526-AA9A-4B4D-B848-88A871DBBAD9}" type="pres">
      <dgm:prSet presAssocID="{00989AF9-D910-459A-8A2D-DD0CF23EF5EA}" presName="line1" presStyleLbl="callout" presStyleIdx="0" presStyleCnt="10"/>
      <dgm:spPr/>
    </dgm:pt>
    <dgm:pt modelId="{F8015E92-9211-4362-B8FA-30EA5E9D8DE1}" type="pres">
      <dgm:prSet presAssocID="{00989AF9-D910-459A-8A2D-DD0CF23EF5EA}" presName="d1" presStyleLbl="callout" presStyleIdx="1" presStyleCnt="10"/>
      <dgm:spPr/>
    </dgm:pt>
    <dgm:pt modelId="{FEA90879-9164-45FB-8CC0-2ADC870A0147}" type="pres">
      <dgm:prSet presAssocID="{D87CDC16-0882-4667-AA8C-D8D465846E0B}" presName="circle2" presStyleLbl="lnNode1" presStyleIdx="1" presStyleCnt="5"/>
      <dgm:spPr/>
    </dgm:pt>
    <dgm:pt modelId="{16CE3772-3592-4ABA-BA0B-1CE7F88632C7}" type="pres">
      <dgm:prSet presAssocID="{D87CDC16-0882-4667-AA8C-D8D465846E0B}" presName="text2" presStyleLbl="revTx" presStyleIdx="1" presStyleCnt="5">
        <dgm:presLayoutVars>
          <dgm:bulletEnabled val="1"/>
        </dgm:presLayoutVars>
      </dgm:prSet>
      <dgm:spPr/>
    </dgm:pt>
    <dgm:pt modelId="{73F7982E-14AE-4710-8F43-071FAA929579}" type="pres">
      <dgm:prSet presAssocID="{D87CDC16-0882-4667-AA8C-D8D465846E0B}" presName="line2" presStyleLbl="callout" presStyleIdx="2" presStyleCnt="10"/>
      <dgm:spPr/>
    </dgm:pt>
    <dgm:pt modelId="{BE8529C6-DD4B-4F5F-ADB1-CBAE9AD18DBC}" type="pres">
      <dgm:prSet presAssocID="{D87CDC16-0882-4667-AA8C-D8D465846E0B}" presName="d2" presStyleLbl="callout" presStyleIdx="3" presStyleCnt="10"/>
      <dgm:spPr/>
    </dgm:pt>
    <dgm:pt modelId="{C11D64F8-2CCF-40B1-9147-823C4D7CC5F0}" type="pres">
      <dgm:prSet presAssocID="{9724BF14-8A48-4403-80EB-9FC34464ACB8}" presName="circle3" presStyleLbl="lnNode1" presStyleIdx="2" presStyleCnt="5"/>
      <dgm:spPr/>
    </dgm:pt>
    <dgm:pt modelId="{8DEE3B68-1552-4A18-90E0-DE4514EAFC9C}" type="pres">
      <dgm:prSet presAssocID="{9724BF14-8A48-4403-80EB-9FC34464ACB8}" presName="text3" presStyleLbl="revTx" presStyleIdx="2" presStyleCnt="5">
        <dgm:presLayoutVars>
          <dgm:bulletEnabled val="1"/>
        </dgm:presLayoutVars>
      </dgm:prSet>
      <dgm:spPr/>
    </dgm:pt>
    <dgm:pt modelId="{71CA3F00-C876-4750-A3FC-2F02AE1B579C}" type="pres">
      <dgm:prSet presAssocID="{9724BF14-8A48-4403-80EB-9FC34464ACB8}" presName="line3" presStyleLbl="callout" presStyleIdx="4" presStyleCnt="10"/>
      <dgm:spPr/>
    </dgm:pt>
    <dgm:pt modelId="{859C555F-B203-4F01-A9FA-4F6014E653BA}" type="pres">
      <dgm:prSet presAssocID="{9724BF14-8A48-4403-80EB-9FC34464ACB8}" presName="d3" presStyleLbl="callout" presStyleIdx="5" presStyleCnt="10"/>
      <dgm:spPr/>
    </dgm:pt>
    <dgm:pt modelId="{EAC5ECD3-D309-4C08-988B-1964B2939641}" type="pres">
      <dgm:prSet presAssocID="{6DB46030-715E-4AC6-B333-AEB11F2D73DE}" presName="circle4" presStyleLbl="lnNode1" presStyleIdx="3" presStyleCnt="5">
        <dgm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dgm:style>
      </dgm:prSet>
      <dgm:spPr/>
    </dgm:pt>
    <dgm:pt modelId="{F6353730-96D6-473C-8B5F-8941A669A7E7}" type="pres">
      <dgm:prSet presAssocID="{6DB46030-715E-4AC6-B333-AEB11F2D73DE}" presName="text4" presStyleLbl="revTx" presStyleIdx="3" presStyleCnt="5">
        <dgm:presLayoutVars>
          <dgm:bulletEnabled val="1"/>
        </dgm:presLayoutVars>
      </dgm:prSet>
      <dgm:spPr/>
    </dgm:pt>
    <dgm:pt modelId="{4FE599F8-B84B-4A9A-95D9-D31A617AEA5D}" type="pres">
      <dgm:prSet presAssocID="{6DB46030-715E-4AC6-B333-AEB11F2D73DE}" presName="line4" presStyleLbl="callout" presStyleIdx="6" presStyleCnt="10"/>
      <dgm:spPr/>
    </dgm:pt>
    <dgm:pt modelId="{01D9BFCA-13E3-48F9-A886-2502909C4CD5}" type="pres">
      <dgm:prSet presAssocID="{6DB46030-715E-4AC6-B333-AEB11F2D73DE}" presName="d4" presStyleLbl="callout" presStyleIdx="7" presStyleCnt="10"/>
      <dgm:spPr/>
    </dgm:pt>
    <dgm:pt modelId="{34EEECD4-C2D3-467B-8D64-CE076C0A6E33}" type="pres">
      <dgm:prSet presAssocID="{DA30D6A1-26BE-4F07-A3FC-A521E6E11CF4}" presName="circle5" presStyleLbl="lnNode1" presStyleIdx="4" presStyleCnt="5">
        <dgm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dgm:style>
      </dgm:prSet>
      <dgm:spPr>
        <a:solidFill>
          <a:schemeClr val="accent5"/>
        </a:solidFill>
        <a:ln>
          <a:noFill/>
        </a:ln>
      </dgm:spPr>
    </dgm:pt>
    <dgm:pt modelId="{D371F37B-4831-46B1-B4DD-3BD9A629B068}" type="pres">
      <dgm:prSet presAssocID="{DA30D6A1-26BE-4F07-A3FC-A521E6E11CF4}" presName="text5" presStyleLbl="revTx" presStyleIdx="4" presStyleCnt="5">
        <dgm:presLayoutVars>
          <dgm:bulletEnabled val="1"/>
        </dgm:presLayoutVars>
      </dgm:prSet>
      <dgm:spPr/>
    </dgm:pt>
    <dgm:pt modelId="{9D381D02-D8DA-404C-B703-A8E7FF17C82C}" type="pres">
      <dgm:prSet presAssocID="{DA30D6A1-26BE-4F07-A3FC-A521E6E11CF4}" presName="line5" presStyleLbl="callout" presStyleIdx="8" presStyleCnt="10"/>
      <dgm:spPr/>
    </dgm:pt>
    <dgm:pt modelId="{34212CE5-C177-47E8-A916-6BEB6C104D81}" type="pres">
      <dgm:prSet presAssocID="{DA30D6A1-26BE-4F07-A3FC-A521E6E11CF4}" presName="d5" presStyleLbl="callout" presStyleIdx="9" presStyleCnt="10"/>
      <dgm:spPr/>
    </dgm:pt>
  </dgm:ptLst>
  <dgm:cxnLst>
    <dgm:cxn modelId="{45ED2738-3428-405D-8C43-9DB1DFA999D5}" srcId="{4900A25D-59C9-4B3A-8ADB-8C6192879C5E}" destId="{00989AF9-D910-459A-8A2D-DD0CF23EF5EA}" srcOrd="0" destOrd="0" parTransId="{061DEA93-1511-43F3-AFB7-00451CA3A3E2}" sibTransId="{D5C7676D-A8D1-4586-A0DA-1F27466CDAB8}"/>
    <dgm:cxn modelId="{6C040040-A591-4136-B1A9-4EE96EA08B97}" type="presOf" srcId="{9724BF14-8A48-4403-80EB-9FC34464ACB8}" destId="{8DEE3B68-1552-4A18-90E0-DE4514EAFC9C}" srcOrd="0" destOrd="0" presId="urn:microsoft.com/office/officeart/2005/8/layout/target1"/>
    <dgm:cxn modelId="{8967C35F-8D51-456D-8ADC-12AA4F2A42AF}" type="presOf" srcId="{6DB46030-715E-4AC6-B333-AEB11F2D73DE}" destId="{F6353730-96D6-473C-8B5F-8941A669A7E7}" srcOrd="0" destOrd="0" presId="urn:microsoft.com/office/officeart/2005/8/layout/target1"/>
    <dgm:cxn modelId="{32157763-4A85-464F-AAB5-90FAB7E82498}" type="presOf" srcId="{4900A25D-59C9-4B3A-8ADB-8C6192879C5E}" destId="{C5AE2A10-CCE5-44A7-A5A4-5DC5D1641B74}" srcOrd="0" destOrd="0" presId="urn:microsoft.com/office/officeart/2005/8/layout/target1"/>
    <dgm:cxn modelId="{60511359-F22F-4B0F-A57E-DEFADED5DCAA}" srcId="{4900A25D-59C9-4B3A-8ADB-8C6192879C5E}" destId="{DA30D6A1-26BE-4F07-A3FC-A521E6E11CF4}" srcOrd="4" destOrd="0" parTransId="{855B245D-6F3E-4AFA-BF2D-EBA17710ADDD}" sibTransId="{4900347B-2A7A-494D-B6B7-A6FA1D1AB83F}"/>
    <dgm:cxn modelId="{67C5C85A-8C43-4B8A-B751-6C5ADED6D256}" type="presOf" srcId="{00989AF9-D910-459A-8A2D-DD0CF23EF5EA}" destId="{5AFFB2F2-CCD9-4A74-A335-B6E2A0D503ED}" srcOrd="0" destOrd="0" presId="urn:microsoft.com/office/officeart/2005/8/layout/target1"/>
    <dgm:cxn modelId="{B249C28A-C975-4170-83F1-DC4BFE06BF7D}" type="presOf" srcId="{D87CDC16-0882-4667-AA8C-D8D465846E0B}" destId="{16CE3772-3592-4ABA-BA0B-1CE7F88632C7}" srcOrd="0" destOrd="0" presId="urn:microsoft.com/office/officeart/2005/8/layout/target1"/>
    <dgm:cxn modelId="{259B2CA7-9180-4DC1-800D-0BC65BA5E0BA}" srcId="{4900A25D-59C9-4B3A-8ADB-8C6192879C5E}" destId="{D87CDC16-0882-4667-AA8C-D8D465846E0B}" srcOrd="1" destOrd="0" parTransId="{AE3A4B9F-65D3-40DA-8E86-76F6ACD1F394}" sibTransId="{3095D632-646D-4DFF-8391-B08DD38851CF}"/>
    <dgm:cxn modelId="{0BCA10BA-FD14-40D0-93B1-FB0C9AC473E6}" type="presOf" srcId="{DA30D6A1-26BE-4F07-A3FC-A521E6E11CF4}" destId="{D371F37B-4831-46B1-B4DD-3BD9A629B068}" srcOrd="0" destOrd="0" presId="urn:microsoft.com/office/officeart/2005/8/layout/target1"/>
    <dgm:cxn modelId="{EA9EE3C9-3271-4090-B706-DB9A3291DAAC}" srcId="{4900A25D-59C9-4B3A-8ADB-8C6192879C5E}" destId="{6DB46030-715E-4AC6-B333-AEB11F2D73DE}" srcOrd="3" destOrd="0" parTransId="{C333130B-72CE-4479-A884-B3510967289D}" sibTransId="{DF63ABAF-7C7D-41D2-BB27-4266A728BB1F}"/>
    <dgm:cxn modelId="{92C3F8F6-9F4B-4C2F-8C21-AFA81EEB30DE}" srcId="{4900A25D-59C9-4B3A-8ADB-8C6192879C5E}" destId="{9724BF14-8A48-4403-80EB-9FC34464ACB8}" srcOrd="2" destOrd="0" parTransId="{929AC106-F9F0-416D-9EBD-2E408D74834E}" sibTransId="{01AA4A12-0A4F-4C04-A74A-4E6FDE779387}"/>
    <dgm:cxn modelId="{5DAA404E-F378-47DE-8BB6-A74413397BD6}" type="presParOf" srcId="{C5AE2A10-CCE5-44A7-A5A4-5DC5D1641B74}" destId="{E74511D6-555F-4422-B413-62B5D45C735B}" srcOrd="0" destOrd="0" presId="urn:microsoft.com/office/officeart/2005/8/layout/target1"/>
    <dgm:cxn modelId="{C77F5AF1-8D6C-480B-B27D-C489AF6A254C}" type="presParOf" srcId="{C5AE2A10-CCE5-44A7-A5A4-5DC5D1641B74}" destId="{5AFFB2F2-CCD9-4A74-A335-B6E2A0D503ED}" srcOrd="1" destOrd="0" presId="urn:microsoft.com/office/officeart/2005/8/layout/target1"/>
    <dgm:cxn modelId="{90F12733-25A8-4D87-99B4-D5FC14612659}" type="presParOf" srcId="{C5AE2A10-CCE5-44A7-A5A4-5DC5D1641B74}" destId="{733E5526-AA9A-4B4D-B848-88A871DBBAD9}" srcOrd="2" destOrd="0" presId="urn:microsoft.com/office/officeart/2005/8/layout/target1"/>
    <dgm:cxn modelId="{F338C079-E283-4F4B-B972-7840E73CC3BC}" type="presParOf" srcId="{C5AE2A10-CCE5-44A7-A5A4-5DC5D1641B74}" destId="{F8015E92-9211-4362-B8FA-30EA5E9D8DE1}" srcOrd="3" destOrd="0" presId="urn:microsoft.com/office/officeart/2005/8/layout/target1"/>
    <dgm:cxn modelId="{A2CF3C00-430A-497E-A551-FBF59C73DB5C}" type="presParOf" srcId="{C5AE2A10-CCE5-44A7-A5A4-5DC5D1641B74}" destId="{FEA90879-9164-45FB-8CC0-2ADC870A0147}" srcOrd="4" destOrd="0" presId="urn:microsoft.com/office/officeart/2005/8/layout/target1"/>
    <dgm:cxn modelId="{9B463521-50DF-42B1-B0B3-948C06CCC80A}" type="presParOf" srcId="{C5AE2A10-CCE5-44A7-A5A4-5DC5D1641B74}" destId="{16CE3772-3592-4ABA-BA0B-1CE7F88632C7}" srcOrd="5" destOrd="0" presId="urn:microsoft.com/office/officeart/2005/8/layout/target1"/>
    <dgm:cxn modelId="{B4031683-305B-47C9-9296-1F751E52A6E2}" type="presParOf" srcId="{C5AE2A10-CCE5-44A7-A5A4-5DC5D1641B74}" destId="{73F7982E-14AE-4710-8F43-071FAA929579}" srcOrd="6" destOrd="0" presId="urn:microsoft.com/office/officeart/2005/8/layout/target1"/>
    <dgm:cxn modelId="{98A92C1E-83A4-42F0-9460-D3932F8BBF58}" type="presParOf" srcId="{C5AE2A10-CCE5-44A7-A5A4-5DC5D1641B74}" destId="{BE8529C6-DD4B-4F5F-ADB1-CBAE9AD18DBC}" srcOrd="7" destOrd="0" presId="urn:microsoft.com/office/officeart/2005/8/layout/target1"/>
    <dgm:cxn modelId="{B7FEB616-929B-49D0-9C92-FF2B2309247A}" type="presParOf" srcId="{C5AE2A10-CCE5-44A7-A5A4-5DC5D1641B74}" destId="{C11D64F8-2CCF-40B1-9147-823C4D7CC5F0}" srcOrd="8" destOrd="0" presId="urn:microsoft.com/office/officeart/2005/8/layout/target1"/>
    <dgm:cxn modelId="{74804A0D-0B76-498C-85C3-B264FDA7ACCE}" type="presParOf" srcId="{C5AE2A10-CCE5-44A7-A5A4-5DC5D1641B74}" destId="{8DEE3B68-1552-4A18-90E0-DE4514EAFC9C}" srcOrd="9" destOrd="0" presId="urn:microsoft.com/office/officeart/2005/8/layout/target1"/>
    <dgm:cxn modelId="{0E950AD1-519F-4989-93A2-092B7C64EF1B}" type="presParOf" srcId="{C5AE2A10-CCE5-44A7-A5A4-5DC5D1641B74}" destId="{71CA3F00-C876-4750-A3FC-2F02AE1B579C}" srcOrd="10" destOrd="0" presId="urn:microsoft.com/office/officeart/2005/8/layout/target1"/>
    <dgm:cxn modelId="{A70F6DDE-9B6E-41D5-A837-DB409B3575E0}" type="presParOf" srcId="{C5AE2A10-CCE5-44A7-A5A4-5DC5D1641B74}" destId="{859C555F-B203-4F01-A9FA-4F6014E653BA}" srcOrd="11" destOrd="0" presId="urn:microsoft.com/office/officeart/2005/8/layout/target1"/>
    <dgm:cxn modelId="{1B8145A7-324C-4F8F-82D7-24AB1686D007}" type="presParOf" srcId="{C5AE2A10-CCE5-44A7-A5A4-5DC5D1641B74}" destId="{EAC5ECD3-D309-4C08-988B-1964B2939641}" srcOrd="12" destOrd="0" presId="urn:microsoft.com/office/officeart/2005/8/layout/target1"/>
    <dgm:cxn modelId="{1587C28E-38E2-4234-A469-2FC06C954C0C}" type="presParOf" srcId="{C5AE2A10-CCE5-44A7-A5A4-5DC5D1641B74}" destId="{F6353730-96D6-473C-8B5F-8941A669A7E7}" srcOrd="13" destOrd="0" presId="urn:microsoft.com/office/officeart/2005/8/layout/target1"/>
    <dgm:cxn modelId="{19C32734-CA0B-44D3-AB17-55796A3C6E6D}" type="presParOf" srcId="{C5AE2A10-CCE5-44A7-A5A4-5DC5D1641B74}" destId="{4FE599F8-B84B-4A9A-95D9-D31A617AEA5D}" srcOrd="14" destOrd="0" presId="urn:microsoft.com/office/officeart/2005/8/layout/target1"/>
    <dgm:cxn modelId="{F1DFA1AA-DAE6-4A08-A85B-49697E812131}" type="presParOf" srcId="{C5AE2A10-CCE5-44A7-A5A4-5DC5D1641B74}" destId="{01D9BFCA-13E3-48F9-A886-2502909C4CD5}" srcOrd="15" destOrd="0" presId="urn:microsoft.com/office/officeart/2005/8/layout/target1"/>
    <dgm:cxn modelId="{2D31C88E-348A-4133-992B-9C28132C1156}" type="presParOf" srcId="{C5AE2A10-CCE5-44A7-A5A4-5DC5D1641B74}" destId="{34EEECD4-C2D3-467B-8D64-CE076C0A6E33}" srcOrd="16" destOrd="0" presId="urn:microsoft.com/office/officeart/2005/8/layout/target1"/>
    <dgm:cxn modelId="{6DA25572-A2EB-4BED-8F3C-8D34CF865952}" type="presParOf" srcId="{C5AE2A10-CCE5-44A7-A5A4-5DC5D1641B74}" destId="{D371F37B-4831-46B1-B4DD-3BD9A629B068}" srcOrd="17" destOrd="0" presId="urn:microsoft.com/office/officeart/2005/8/layout/target1"/>
    <dgm:cxn modelId="{5BA5FD34-764C-4AE1-9F1D-F148552F2DFB}" type="presParOf" srcId="{C5AE2A10-CCE5-44A7-A5A4-5DC5D1641B74}" destId="{9D381D02-D8DA-404C-B703-A8E7FF17C82C}" srcOrd="18" destOrd="0" presId="urn:microsoft.com/office/officeart/2005/8/layout/target1"/>
    <dgm:cxn modelId="{5B2E979F-4D8F-42E3-8FE3-B9586F791304}" type="presParOf" srcId="{C5AE2A10-CCE5-44A7-A5A4-5DC5D1641B74}" destId="{34212CE5-C177-47E8-A916-6BEB6C104D81}" srcOrd="19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FDC67E-ABA7-4A08-BB59-3C45955DC260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49280FA-7D45-4D78-81F1-876F34B091E0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Introduction </a:t>
          </a:r>
        </a:p>
      </dsp:txBody>
      <dsp:txXfrm>
        <a:off x="0" y="2124"/>
        <a:ext cx="10515600" cy="724514"/>
      </dsp:txXfrm>
    </dsp:sp>
    <dsp:sp modelId="{D0AEE6AA-FFFC-4D87-B3B6-6FDDC56D9D38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0FE776-F6B6-4C5F-AE06-2A158D629FEE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Business Idea </a:t>
          </a:r>
        </a:p>
      </dsp:txBody>
      <dsp:txXfrm>
        <a:off x="0" y="726639"/>
        <a:ext cx="10515600" cy="724514"/>
      </dsp:txXfrm>
    </dsp:sp>
    <dsp:sp modelId="{09BF6120-11E1-4DE7-B8BF-55120DE33648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F66860D-7003-444C-AB6C-BAF6F8F10BE2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Legal Structure &amp; Management </a:t>
          </a:r>
        </a:p>
      </dsp:txBody>
      <dsp:txXfrm>
        <a:off x="0" y="1451154"/>
        <a:ext cx="10515600" cy="724514"/>
      </dsp:txXfrm>
    </dsp:sp>
    <dsp:sp modelId="{0A319841-54AD-4663-96F5-82D40C1BDC7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641F4B8-1A0A-4CEE-B38B-7DF902ED9203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PESTEL Analysis </a:t>
          </a:r>
        </a:p>
      </dsp:txBody>
      <dsp:txXfrm>
        <a:off x="0" y="2175669"/>
        <a:ext cx="10515600" cy="724514"/>
      </dsp:txXfrm>
    </dsp:sp>
    <dsp:sp modelId="{84474BD7-3BE5-4964-907A-B788BA7375CA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DA4319-E0A3-4466-8ADD-4ECA6AE5745A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Marketing Strategies </a:t>
          </a:r>
        </a:p>
      </dsp:txBody>
      <dsp:txXfrm>
        <a:off x="0" y="2900183"/>
        <a:ext cx="10515600" cy="724514"/>
      </dsp:txXfrm>
    </dsp:sp>
    <dsp:sp modelId="{88AB8F51-9246-49AD-BD92-38BD807EEEE2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431E333-D714-4826-B541-09DD6645D94A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Financial Plan </a:t>
          </a:r>
        </a:p>
      </dsp:txBody>
      <dsp:txXfrm>
        <a:off x="0" y="3624698"/>
        <a:ext cx="10515600" cy="724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7F7F5F-EEA3-4497-B0F9-088A8C5D7095}">
      <dsp:nvSpPr>
        <dsp:cNvPr id="0" name=""/>
        <dsp:cNvSpPr/>
      </dsp:nvSpPr>
      <dsp:spPr>
        <a:xfrm>
          <a:off x="3344737" y="2610802"/>
          <a:ext cx="1740072" cy="174053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CBDACF-CD7C-468D-865E-B6174E797E36}">
      <dsp:nvSpPr>
        <dsp:cNvPr id="0" name=""/>
        <dsp:cNvSpPr/>
      </dsp:nvSpPr>
      <dsp:spPr>
        <a:xfrm>
          <a:off x="4454633" y="1329333"/>
          <a:ext cx="516788" cy="516503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0B540E8-50FC-4A93-87BB-BFDED1C46601}">
      <dsp:nvSpPr>
        <dsp:cNvPr id="0" name=""/>
        <dsp:cNvSpPr/>
      </dsp:nvSpPr>
      <dsp:spPr>
        <a:xfrm>
          <a:off x="3411607" y="2677813"/>
          <a:ext cx="1607059" cy="1606513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l="-21000" r="-21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F9BD049-703F-4F60-B279-A225062C78D2}">
      <dsp:nvSpPr>
        <dsp:cNvPr id="0" name=""/>
        <dsp:cNvSpPr/>
      </dsp:nvSpPr>
      <dsp:spPr>
        <a:xfrm>
          <a:off x="5211281" y="2939763"/>
          <a:ext cx="910739" cy="91029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B43D37B-A6E0-44D3-B1D7-A6FFF31564AC}">
      <dsp:nvSpPr>
        <dsp:cNvPr id="0" name=""/>
        <dsp:cNvSpPr/>
      </dsp:nvSpPr>
      <dsp:spPr>
        <a:xfrm>
          <a:off x="5265068" y="2993285"/>
          <a:ext cx="803166" cy="803256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DE353921-DEFB-4900-8CB9-1893843BF912}">
      <dsp:nvSpPr>
        <dsp:cNvPr id="0" name=""/>
        <dsp:cNvSpPr/>
      </dsp:nvSpPr>
      <dsp:spPr>
        <a:xfrm>
          <a:off x="4855126" y="1654378"/>
          <a:ext cx="1167317" cy="116746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C8EA823-B587-43AE-B97B-A74417B33FE6}">
      <dsp:nvSpPr>
        <dsp:cNvPr id="0" name=""/>
        <dsp:cNvSpPr/>
      </dsp:nvSpPr>
      <dsp:spPr>
        <a:xfrm>
          <a:off x="5510016" y="191458"/>
          <a:ext cx="382321" cy="382482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E69A9C3-A25E-4F7B-9121-20A04D4B066A}">
      <dsp:nvSpPr>
        <dsp:cNvPr id="0" name=""/>
        <dsp:cNvSpPr/>
      </dsp:nvSpPr>
      <dsp:spPr>
        <a:xfrm>
          <a:off x="5988281" y="0"/>
          <a:ext cx="191160" cy="191458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F25D23E-FC36-43BD-86AE-DCD17086B5E5}">
      <dsp:nvSpPr>
        <dsp:cNvPr id="0" name=""/>
        <dsp:cNvSpPr/>
      </dsp:nvSpPr>
      <dsp:spPr>
        <a:xfrm>
          <a:off x="4916908" y="1716167"/>
          <a:ext cx="1044479" cy="104432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445577D-E22E-40C7-A583-EF7AA2ACD8B9}">
      <dsp:nvSpPr>
        <dsp:cNvPr id="0" name=""/>
        <dsp:cNvSpPr/>
      </dsp:nvSpPr>
      <dsp:spPr>
        <a:xfrm>
          <a:off x="4985959" y="615714"/>
          <a:ext cx="818430" cy="81848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056AFBB-3DDE-435D-87C5-9E0ACB65C6A3}">
      <dsp:nvSpPr>
        <dsp:cNvPr id="0" name=""/>
        <dsp:cNvSpPr/>
      </dsp:nvSpPr>
      <dsp:spPr>
        <a:xfrm>
          <a:off x="6179442" y="3825261"/>
          <a:ext cx="287104" cy="286753"/>
        </a:xfrm>
        <a:prstGeom prst="donut">
          <a:avLst>
            <a:gd name="adj" fmla="val 746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4C44358-5F0B-4B08-AC8C-610C7B1B4BCB}">
      <dsp:nvSpPr>
        <dsp:cNvPr id="0" name=""/>
        <dsp:cNvSpPr/>
      </dsp:nvSpPr>
      <dsp:spPr>
        <a:xfrm>
          <a:off x="5033930" y="664014"/>
          <a:ext cx="722486" cy="722322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54C2A1D-F783-401A-8D85-0FF5688CB7A7}">
      <dsp:nvSpPr>
        <dsp:cNvPr id="0" name=""/>
        <dsp:cNvSpPr/>
      </dsp:nvSpPr>
      <dsp:spPr>
        <a:xfrm>
          <a:off x="1623562" y="1716167"/>
          <a:ext cx="2582489" cy="840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" numCol="1" spcCol="1270" anchor="b" anchorCtr="0">
          <a:noAutofit/>
        </a:bodyPr>
        <a:lstStyle/>
        <a:p>
          <a:pPr marL="0" lvl="0" indent="0" algn="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UK-based wellness tourism business </a:t>
          </a:r>
        </a:p>
      </dsp:txBody>
      <dsp:txXfrm>
        <a:off x="1623562" y="1716167"/>
        <a:ext cx="2582489" cy="840243"/>
      </dsp:txXfrm>
    </dsp:sp>
    <dsp:sp modelId="{531804DD-BBC3-4AA9-B762-23BADF6E3231}">
      <dsp:nvSpPr>
        <dsp:cNvPr id="0" name=""/>
        <dsp:cNvSpPr/>
      </dsp:nvSpPr>
      <dsp:spPr>
        <a:xfrm>
          <a:off x="6309548" y="2993285"/>
          <a:ext cx="2582489" cy="8032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Combines glamping + spa services </a:t>
          </a:r>
        </a:p>
      </dsp:txBody>
      <dsp:txXfrm>
        <a:off x="6309548" y="2993285"/>
        <a:ext cx="2582489" cy="803256"/>
      </dsp:txXfrm>
    </dsp:sp>
    <dsp:sp modelId="{3584F737-9957-41E8-A87C-765E7DC06A84}">
      <dsp:nvSpPr>
        <dsp:cNvPr id="0" name=""/>
        <dsp:cNvSpPr/>
      </dsp:nvSpPr>
      <dsp:spPr>
        <a:xfrm>
          <a:off x="6214331" y="1716167"/>
          <a:ext cx="2582489" cy="10443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relaxation, nature, wellbeing </a:t>
          </a:r>
        </a:p>
      </dsp:txBody>
      <dsp:txXfrm>
        <a:off x="6214331" y="1716167"/>
        <a:ext cx="2582489" cy="1044321"/>
      </dsp:txXfrm>
    </dsp:sp>
    <dsp:sp modelId="{BC9E1F50-6B0E-40E2-BE17-5BD6B134FA50}">
      <dsp:nvSpPr>
        <dsp:cNvPr id="0" name=""/>
        <dsp:cNvSpPr/>
      </dsp:nvSpPr>
      <dsp:spPr>
        <a:xfrm>
          <a:off x="5988281" y="664014"/>
          <a:ext cx="2582489" cy="722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Aim: attract investors &amp; develop rural retreat </a:t>
          </a:r>
        </a:p>
      </dsp:txBody>
      <dsp:txXfrm>
        <a:off x="5988281" y="664014"/>
        <a:ext cx="2582489" cy="7223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E0CD-9F38-4AEA-932C-884186B014AC}">
      <dsp:nvSpPr>
        <dsp:cNvPr id="0" name=""/>
        <dsp:cNvSpPr/>
      </dsp:nvSpPr>
      <dsp:spPr>
        <a:xfrm>
          <a:off x="0" y="646855"/>
          <a:ext cx="10515600" cy="1559025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SECTION 1 - BUSINESS IDEA</a:t>
          </a:r>
        </a:p>
      </dsp:txBody>
      <dsp:txXfrm>
        <a:off x="76105" y="722960"/>
        <a:ext cx="10363390" cy="14068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54C55A-C56E-44F8-8FE3-4ECDE1643DB5}">
      <dsp:nvSpPr>
        <dsp:cNvPr id="0" name=""/>
        <dsp:cNvSpPr/>
      </dsp:nvSpPr>
      <dsp:spPr>
        <a:xfrm>
          <a:off x="2175669" y="3698637"/>
          <a:ext cx="4368743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9B5464-C374-4061-A7E7-8B210010CC9E}">
      <dsp:nvSpPr>
        <dsp:cNvPr id="0" name=""/>
        <dsp:cNvSpPr/>
      </dsp:nvSpPr>
      <dsp:spPr>
        <a:xfrm>
          <a:off x="2175669" y="2175669"/>
          <a:ext cx="3742150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60EF4F-A969-4C0D-A321-EDAD4123A5D7}">
      <dsp:nvSpPr>
        <dsp:cNvPr id="0" name=""/>
        <dsp:cNvSpPr/>
      </dsp:nvSpPr>
      <dsp:spPr>
        <a:xfrm>
          <a:off x="2175669" y="652700"/>
          <a:ext cx="4368743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DB5A28-2E9A-47B4-A508-69E477A5A6EB}">
      <dsp:nvSpPr>
        <dsp:cNvPr id="0" name=""/>
        <dsp:cNvSpPr/>
      </dsp:nvSpPr>
      <dsp:spPr>
        <a:xfrm>
          <a:off x="0" y="0"/>
          <a:ext cx="4351338" cy="4351338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297F3-D364-4EC8-A932-4D3B32D72AA4}">
      <dsp:nvSpPr>
        <dsp:cNvPr id="0" name=""/>
        <dsp:cNvSpPr/>
      </dsp:nvSpPr>
      <dsp:spPr>
        <a:xfrm>
          <a:off x="783240" y="2310560"/>
          <a:ext cx="2784856" cy="143594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b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Eco-friendly glamping retreat in rural UK </a:t>
          </a:r>
        </a:p>
      </dsp:txBody>
      <dsp:txXfrm>
        <a:off x="783240" y="2310560"/>
        <a:ext cx="2784856" cy="1435941"/>
      </dsp:txXfrm>
    </dsp:sp>
    <dsp:sp modelId="{11F1EF0A-8B73-41AD-AA8B-FC79E488B77D}">
      <dsp:nvSpPr>
        <dsp:cNvPr id="0" name=""/>
        <dsp:cNvSpPr/>
      </dsp:nvSpPr>
      <dsp:spPr>
        <a:xfrm>
          <a:off x="5891711" y="0"/>
          <a:ext cx="1305401" cy="1305401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95D3C2-8C43-4E60-87A4-2FA7EA753208}">
      <dsp:nvSpPr>
        <dsp:cNvPr id="0" name=""/>
        <dsp:cNvSpPr/>
      </dsp:nvSpPr>
      <dsp:spPr>
        <a:xfrm>
          <a:off x="7197113" y="0"/>
          <a:ext cx="2665159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0" rIns="99060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Nature-based accommodation + wellness services </a:t>
          </a:r>
        </a:p>
      </dsp:txBody>
      <dsp:txXfrm>
        <a:off x="7197113" y="0"/>
        <a:ext cx="2665159" cy="1305401"/>
      </dsp:txXfrm>
    </dsp:sp>
    <dsp:sp modelId="{496EC02A-7EE5-4AAA-AEFE-30138565F690}">
      <dsp:nvSpPr>
        <dsp:cNvPr id="0" name=""/>
        <dsp:cNvSpPr/>
      </dsp:nvSpPr>
      <dsp:spPr>
        <a:xfrm>
          <a:off x="5265118" y="1522968"/>
          <a:ext cx="1305401" cy="1305401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0" r="-2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65732D-82F0-44DE-8599-C3124253C723}">
      <dsp:nvSpPr>
        <dsp:cNvPr id="0" name=""/>
        <dsp:cNvSpPr/>
      </dsp:nvSpPr>
      <dsp:spPr>
        <a:xfrm>
          <a:off x="6570520" y="1522968"/>
          <a:ext cx="2280749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0" rIns="99060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Peaceful environment for stress relief </a:t>
          </a:r>
        </a:p>
      </dsp:txBody>
      <dsp:txXfrm>
        <a:off x="6570520" y="1522968"/>
        <a:ext cx="2280749" cy="1305401"/>
      </dsp:txXfrm>
    </dsp:sp>
    <dsp:sp modelId="{E5EA2B94-E4A5-41BF-AAC6-ECA56545D199}">
      <dsp:nvSpPr>
        <dsp:cNvPr id="0" name=""/>
        <dsp:cNvSpPr/>
      </dsp:nvSpPr>
      <dsp:spPr>
        <a:xfrm>
          <a:off x="5891711" y="3045936"/>
          <a:ext cx="1305401" cy="1305401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0000" r="-4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FA4A2-4680-4370-88E4-BBAB4D073338}">
      <dsp:nvSpPr>
        <dsp:cNvPr id="0" name=""/>
        <dsp:cNvSpPr/>
      </dsp:nvSpPr>
      <dsp:spPr>
        <a:xfrm>
          <a:off x="7197113" y="3045936"/>
          <a:ext cx="3318486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0" rIns="99060" bIns="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Targets modern lifestyle needs (mental health &amp; relaxation) </a:t>
          </a:r>
        </a:p>
      </dsp:txBody>
      <dsp:txXfrm>
        <a:off x="7197113" y="3045936"/>
        <a:ext cx="3318486" cy="13054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45AE5-E743-4F11-A870-B39FCA501661}">
      <dsp:nvSpPr>
        <dsp:cNvPr id="0" name=""/>
        <dsp:cNvSpPr/>
      </dsp:nvSpPr>
      <dsp:spPr>
        <a:xfrm>
          <a:off x="4680453" y="1163793"/>
          <a:ext cx="1559139" cy="1559139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6373C65-C860-4C6B-B6F1-3E6E5177BBC7}">
      <dsp:nvSpPr>
        <dsp:cNvPr id="0" name=""/>
        <dsp:cNvSpPr/>
      </dsp:nvSpPr>
      <dsp:spPr>
        <a:xfrm>
          <a:off x="4485560" y="0"/>
          <a:ext cx="1948924" cy="106167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Glamping accommodation (eco-friendly units) </a:t>
          </a:r>
        </a:p>
      </dsp:txBody>
      <dsp:txXfrm>
        <a:off x="4485560" y="0"/>
        <a:ext cx="1948924" cy="1061671"/>
      </dsp:txXfrm>
    </dsp:sp>
    <dsp:sp modelId="{972298A0-717D-447E-8974-0B49578E0FE3}">
      <dsp:nvSpPr>
        <dsp:cNvPr id="0" name=""/>
        <dsp:cNvSpPr/>
      </dsp:nvSpPr>
      <dsp:spPr>
        <a:xfrm>
          <a:off x="5186523" y="1456006"/>
          <a:ext cx="1559139" cy="1559139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B2B2C07-1240-4276-96D3-094160D425AA}">
      <dsp:nvSpPr>
        <dsp:cNvPr id="0" name=""/>
        <dsp:cNvSpPr/>
      </dsp:nvSpPr>
      <dsp:spPr>
        <a:xfrm>
          <a:off x="6861300" y="1011115"/>
          <a:ext cx="1846931" cy="1162782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Phyto-thermal sauna (60-80°C) </a:t>
          </a:r>
        </a:p>
      </dsp:txBody>
      <dsp:txXfrm>
        <a:off x="6861300" y="1011115"/>
        <a:ext cx="1846931" cy="1162782"/>
      </dsp:txXfrm>
    </dsp:sp>
    <dsp:sp modelId="{8C103AB4-43B6-425B-BAF8-9E37B33A9B52}">
      <dsp:nvSpPr>
        <dsp:cNvPr id="0" name=""/>
        <dsp:cNvSpPr/>
      </dsp:nvSpPr>
      <dsp:spPr>
        <a:xfrm>
          <a:off x="5186523" y="2040430"/>
          <a:ext cx="1559139" cy="1559139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A607364-BF7A-4BCE-89C1-C21CFA30731C}">
      <dsp:nvSpPr>
        <dsp:cNvPr id="0" name=""/>
        <dsp:cNvSpPr/>
      </dsp:nvSpPr>
      <dsp:spPr>
        <a:xfrm>
          <a:off x="6861300" y="2745178"/>
          <a:ext cx="1846931" cy="129928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Herbal broom therapy (oak, birch, eucalyptus) </a:t>
          </a:r>
        </a:p>
      </dsp:txBody>
      <dsp:txXfrm>
        <a:off x="6861300" y="2745178"/>
        <a:ext cx="1846931" cy="1299283"/>
      </dsp:txXfrm>
    </dsp:sp>
    <dsp:sp modelId="{2A2497CA-4333-463D-AEB9-7E2F3DB6F375}">
      <dsp:nvSpPr>
        <dsp:cNvPr id="0" name=""/>
        <dsp:cNvSpPr/>
      </dsp:nvSpPr>
      <dsp:spPr>
        <a:xfrm>
          <a:off x="4680453" y="2333148"/>
          <a:ext cx="1559139" cy="1559139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C67C2067-B4F5-4A01-869D-77D93677BB57}">
      <dsp:nvSpPr>
        <dsp:cNvPr id="0" name=""/>
        <dsp:cNvSpPr/>
      </dsp:nvSpPr>
      <dsp:spPr>
        <a:xfrm>
          <a:off x="4485560" y="3993905"/>
          <a:ext cx="1948924" cy="106167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Phyto-aromatherapy (herbal infusions) </a:t>
          </a:r>
        </a:p>
      </dsp:txBody>
      <dsp:txXfrm>
        <a:off x="4485560" y="3993905"/>
        <a:ext cx="1948924" cy="1061671"/>
      </dsp:txXfrm>
    </dsp:sp>
    <dsp:sp modelId="{48088911-793C-4710-B994-E5F1F56AF78F}">
      <dsp:nvSpPr>
        <dsp:cNvPr id="0" name=""/>
        <dsp:cNvSpPr/>
      </dsp:nvSpPr>
      <dsp:spPr>
        <a:xfrm>
          <a:off x="4174382" y="2040430"/>
          <a:ext cx="1559139" cy="1559139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447632F-BE68-4D93-8086-3AD7D61969CD}">
      <dsp:nvSpPr>
        <dsp:cNvPr id="0" name=""/>
        <dsp:cNvSpPr/>
      </dsp:nvSpPr>
      <dsp:spPr>
        <a:xfrm>
          <a:off x="2211814" y="2745178"/>
          <a:ext cx="1846931" cy="129928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Manual massage treatments </a:t>
          </a:r>
        </a:p>
      </dsp:txBody>
      <dsp:txXfrm>
        <a:off x="2211814" y="2745178"/>
        <a:ext cx="1846931" cy="1299283"/>
      </dsp:txXfrm>
    </dsp:sp>
    <dsp:sp modelId="{31A6A83A-D050-47A3-847C-83745D3DBBFC}">
      <dsp:nvSpPr>
        <dsp:cNvPr id="0" name=""/>
        <dsp:cNvSpPr/>
      </dsp:nvSpPr>
      <dsp:spPr>
        <a:xfrm>
          <a:off x="4174382" y="1456006"/>
          <a:ext cx="1559139" cy="1559139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B7246FE-39CA-4A31-8B05-36501BCFD816}">
      <dsp:nvSpPr>
        <dsp:cNvPr id="0" name=""/>
        <dsp:cNvSpPr/>
      </dsp:nvSpPr>
      <dsp:spPr>
        <a:xfrm>
          <a:off x="2211814" y="1011115"/>
          <a:ext cx="1846931" cy="129928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p3d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Relaxation area </a:t>
          </a:r>
        </a:p>
      </dsp:txBody>
      <dsp:txXfrm>
        <a:off x="2211814" y="1011115"/>
        <a:ext cx="1846931" cy="129928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367A33-A595-435B-95D9-6783A8AA66E0}">
      <dsp:nvSpPr>
        <dsp:cNvPr id="0" name=""/>
        <dsp:cNvSpPr/>
      </dsp:nvSpPr>
      <dsp:spPr>
        <a:xfrm>
          <a:off x="0" y="1305401"/>
          <a:ext cx="10515600" cy="1740535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39D2B-4AEF-494C-BE63-EAFAEA34088B}">
      <dsp:nvSpPr>
        <dsp:cNvPr id="0" name=""/>
        <dsp:cNvSpPr/>
      </dsp:nvSpPr>
      <dsp:spPr>
        <a:xfrm>
          <a:off x="4159" y="0"/>
          <a:ext cx="1818408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Unique mix: glamping + spa therapy </a:t>
          </a:r>
        </a:p>
      </dsp:txBody>
      <dsp:txXfrm>
        <a:off x="4159" y="0"/>
        <a:ext cx="1818408" cy="1740535"/>
      </dsp:txXfrm>
    </dsp:sp>
    <dsp:sp modelId="{FB4FD984-BEA1-4B6A-A2DC-B4B334436161}">
      <dsp:nvSpPr>
        <dsp:cNvPr id="0" name=""/>
        <dsp:cNvSpPr/>
      </dsp:nvSpPr>
      <dsp:spPr>
        <a:xfrm>
          <a:off x="695796" y="1958102"/>
          <a:ext cx="435133" cy="4351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40CCA-07AE-4341-9663-397657D302FC}">
      <dsp:nvSpPr>
        <dsp:cNvPr id="0" name=""/>
        <dsp:cNvSpPr/>
      </dsp:nvSpPr>
      <dsp:spPr>
        <a:xfrm>
          <a:off x="1913487" y="2610802"/>
          <a:ext cx="1818408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Holistic wellness experience </a:t>
          </a:r>
        </a:p>
      </dsp:txBody>
      <dsp:txXfrm>
        <a:off x="1913487" y="2610802"/>
        <a:ext cx="1818408" cy="1740535"/>
      </dsp:txXfrm>
    </dsp:sp>
    <dsp:sp modelId="{946DA8E3-C6FB-444F-9126-70B15D52D6C6}">
      <dsp:nvSpPr>
        <dsp:cNvPr id="0" name=""/>
        <dsp:cNvSpPr/>
      </dsp:nvSpPr>
      <dsp:spPr>
        <a:xfrm>
          <a:off x="2605124" y="1958102"/>
          <a:ext cx="435133" cy="43513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F96F6-0B6C-489E-8412-BFC4C03583C9}">
      <dsp:nvSpPr>
        <dsp:cNvPr id="0" name=""/>
        <dsp:cNvSpPr/>
      </dsp:nvSpPr>
      <dsp:spPr>
        <a:xfrm>
          <a:off x="3822815" y="0"/>
          <a:ext cx="1818408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Eco-friendly &amp; sustainable concept </a:t>
          </a:r>
        </a:p>
      </dsp:txBody>
      <dsp:txXfrm>
        <a:off x="3822815" y="0"/>
        <a:ext cx="1818408" cy="1740535"/>
      </dsp:txXfrm>
    </dsp:sp>
    <dsp:sp modelId="{14E4DF39-50C8-4CAA-9940-66DFD214F180}">
      <dsp:nvSpPr>
        <dsp:cNvPr id="0" name=""/>
        <dsp:cNvSpPr/>
      </dsp:nvSpPr>
      <dsp:spPr>
        <a:xfrm>
          <a:off x="4514453" y="1958102"/>
          <a:ext cx="435133" cy="43513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F62642-9460-4339-BF7F-0DE019CCEEC1}">
      <dsp:nvSpPr>
        <dsp:cNvPr id="0" name=""/>
        <dsp:cNvSpPr/>
      </dsp:nvSpPr>
      <dsp:spPr>
        <a:xfrm>
          <a:off x="5732144" y="2610802"/>
          <a:ext cx="1818408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Growing demand for wellness tourism </a:t>
          </a:r>
        </a:p>
      </dsp:txBody>
      <dsp:txXfrm>
        <a:off x="5732144" y="2610802"/>
        <a:ext cx="1818408" cy="1740535"/>
      </dsp:txXfrm>
    </dsp:sp>
    <dsp:sp modelId="{467C21FF-E0DA-4672-9B55-D1118E26F975}">
      <dsp:nvSpPr>
        <dsp:cNvPr id="0" name=""/>
        <dsp:cNvSpPr/>
      </dsp:nvSpPr>
      <dsp:spPr>
        <a:xfrm>
          <a:off x="6423781" y="1958102"/>
          <a:ext cx="435133" cy="43513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D7AA-3E5E-4D3C-A4A8-808A78C0C177}">
      <dsp:nvSpPr>
        <dsp:cNvPr id="0" name=""/>
        <dsp:cNvSpPr/>
      </dsp:nvSpPr>
      <dsp:spPr>
        <a:xfrm>
          <a:off x="7641472" y="0"/>
          <a:ext cx="1818408" cy="17405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b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Strong differentiation from competitors </a:t>
          </a:r>
        </a:p>
      </dsp:txBody>
      <dsp:txXfrm>
        <a:off x="7641472" y="0"/>
        <a:ext cx="1818408" cy="1740535"/>
      </dsp:txXfrm>
    </dsp:sp>
    <dsp:sp modelId="{702FFDC0-E41B-4DAE-95E2-E697F2D0EB99}">
      <dsp:nvSpPr>
        <dsp:cNvPr id="0" name=""/>
        <dsp:cNvSpPr/>
      </dsp:nvSpPr>
      <dsp:spPr>
        <a:xfrm>
          <a:off x="8333110" y="1958102"/>
          <a:ext cx="435133" cy="43513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E0CD-9F38-4AEA-932C-884186B014AC}">
      <dsp:nvSpPr>
        <dsp:cNvPr id="0" name=""/>
        <dsp:cNvSpPr/>
      </dsp:nvSpPr>
      <dsp:spPr>
        <a:xfrm>
          <a:off x="0" y="133518"/>
          <a:ext cx="10515600" cy="258570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kern="1200" dirty="0"/>
            <a:t>SECTION 2 - LEGAL &amp; MANAGEMENT</a:t>
          </a:r>
          <a:endParaRPr lang="en-US" sz="6500" kern="1200" dirty="0"/>
        </a:p>
      </dsp:txBody>
      <dsp:txXfrm>
        <a:off x="126223" y="259741"/>
        <a:ext cx="10263154" cy="23332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1C5773-CC4D-48FB-B891-2C303CFC97AE}">
      <dsp:nvSpPr>
        <dsp:cNvPr id="0" name=""/>
        <dsp:cNvSpPr/>
      </dsp:nvSpPr>
      <dsp:spPr>
        <a:xfrm>
          <a:off x="4918" y="1617132"/>
          <a:ext cx="2315177" cy="893658"/>
        </a:xfrm>
        <a:prstGeom prst="chevron">
          <a:avLst>
            <a:gd name="adj" fmla="val 4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1819FB-F872-4640-A0F9-56E4A26D10FA}">
      <dsp:nvSpPr>
        <dsp:cNvPr id="0" name=""/>
        <dsp:cNvSpPr/>
      </dsp:nvSpPr>
      <dsp:spPr>
        <a:xfrm>
          <a:off x="622299" y="1840547"/>
          <a:ext cx="1955038" cy="8936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Private Limited Company (Ltd) </a:t>
          </a:r>
        </a:p>
      </dsp:txBody>
      <dsp:txXfrm>
        <a:off x="648473" y="1866721"/>
        <a:ext cx="1902690" cy="841310"/>
      </dsp:txXfrm>
    </dsp:sp>
    <dsp:sp modelId="{FAB65343-6D29-4E23-A0EB-9BCA65E2F12C}">
      <dsp:nvSpPr>
        <dsp:cNvPr id="0" name=""/>
        <dsp:cNvSpPr/>
      </dsp:nvSpPr>
      <dsp:spPr>
        <a:xfrm>
          <a:off x="2649366" y="1617132"/>
          <a:ext cx="2315177" cy="893658"/>
        </a:xfrm>
        <a:prstGeom prst="chevron">
          <a:avLst>
            <a:gd name="adj" fmla="val 4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D233B8-FCFA-415C-8428-84939EE647CC}">
      <dsp:nvSpPr>
        <dsp:cNvPr id="0" name=""/>
        <dsp:cNvSpPr/>
      </dsp:nvSpPr>
      <dsp:spPr>
        <a:xfrm>
          <a:off x="3266747" y="1840547"/>
          <a:ext cx="1955038" cy="8936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Limited liability protection </a:t>
          </a:r>
        </a:p>
      </dsp:txBody>
      <dsp:txXfrm>
        <a:off x="3292921" y="1866721"/>
        <a:ext cx="1902690" cy="841310"/>
      </dsp:txXfrm>
    </dsp:sp>
    <dsp:sp modelId="{654DC104-57CF-4F59-A932-539FD9E84B33}">
      <dsp:nvSpPr>
        <dsp:cNvPr id="0" name=""/>
        <dsp:cNvSpPr/>
      </dsp:nvSpPr>
      <dsp:spPr>
        <a:xfrm>
          <a:off x="5293813" y="1617132"/>
          <a:ext cx="2315177" cy="893658"/>
        </a:xfrm>
        <a:prstGeom prst="chevron">
          <a:avLst>
            <a:gd name="adj" fmla="val 4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ED3DD4-CF72-4550-8756-F6E465C5FB83}">
      <dsp:nvSpPr>
        <dsp:cNvPr id="0" name=""/>
        <dsp:cNvSpPr/>
      </dsp:nvSpPr>
      <dsp:spPr>
        <a:xfrm>
          <a:off x="5911194" y="1840547"/>
          <a:ext cx="1955038" cy="8936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Suitable for investors </a:t>
          </a:r>
        </a:p>
      </dsp:txBody>
      <dsp:txXfrm>
        <a:off x="5937368" y="1866721"/>
        <a:ext cx="1902690" cy="841310"/>
      </dsp:txXfrm>
    </dsp:sp>
    <dsp:sp modelId="{273A283A-13A1-47A8-9F17-1850CDF7B3C1}">
      <dsp:nvSpPr>
        <dsp:cNvPr id="0" name=""/>
        <dsp:cNvSpPr/>
      </dsp:nvSpPr>
      <dsp:spPr>
        <a:xfrm>
          <a:off x="7938261" y="1617132"/>
          <a:ext cx="2315177" cy="893658"/>
        </a:xfrm>
        <a:prstGeom prst="chevron">
          <a:avLst>
            <a:gd name="adj" fmla="val 4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C3F451-363A-4F8D-9D1F-1DE8301FBBF3}">
      <dsp:nvSpPr>
        <dsp:cNvPr id="0" name=""/>
        <dsp:cNvSpPr/>
      </dsp:nvSpPr>
      <dsp:spPr>
        <a:xfrm>
          <a:off x="8555642" y="1840547"/>
          <a:ext cx="1955038" cy="8936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Supports long-term growth &amp; expansion </a:t>
          </a:r>
        </a:p>
      </dsp:txBody>
      <dsp:txXfrm>
        <a:off x="8581816" y="1866721"/>
        <a:ext cx="1902690" cy="84131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CBCCF-91C7-46AB-B4D7-BF6260EF581E}">
      <dsp:nvSpPr>
        <dsp:cNvPr id="0" name=""/>
        <dsp:cNvSpPr/>
      </dsp:nvSpPr>
      <dsp:spPr>
        <a:xfrm>
          <a:off x="4317563" y="1133479"/>
          <a:ext cx="940236" cy="679688"/>
        </a:xfrm>
        <a:custGeom>
          <a:avLst/>
          <a:gdLst/>
          <a:ahLst/>
          <a:cxnLst/>
          <a:rect l="0" t="0" r="0" b="0"/>
          <a:pathLst>
            <a:path>
              <a:moveTo>
                <a:pt x="940236" y="0"/>
              </a:moveTo>
              <a:lnTo>
                <a:pt x="940236" y="679688"/>
              </a:lnTo>
              <a:lnTo>
                <a:pt x="0" y="67968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C04764-6862-49E6-81A2-C4368A8D1D62}">
      <dsp:nvSpPr>
        <dsp:cNvPr id="0" name=""/>
        <dsp:cNvSpPr/>
      </dsp:nvSpPr>
      <dsp:spPr>
        <a:xfrm>
          <a:off x="5257800" y="1133479"/>
          <a:ext cx="2741411" cy="20843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6487"/>
              </a:lnTo>
              <a:lnTo>
                <a:pt x="2741411" y="1846487"/>
              </a:lnTo>
              <a:lnTo>
                <a:pt x="2741411" y="208437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37704-9E2C-4B8D-8C5A-1C30A45DD428}">
      <dsp:nvSpPr>
        <dsp:cNvPr id="0" name=""/>
        <dsp:cNvSpPr/>
      </dsp:nvSpPr>
      <dsp:spPr>
        <a:xfrm>
          <a:off x="5212080" y="1133479"/>
          <a:ext cx="91440" cy="208437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8437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F35384-D136-4F41-9F46-09AD971B421F}">
      <dsp:nvSpPr>
        <dsp:cNvPr id="0" name=""/>
        <dsp:cNvSpPr/>
      </dsp:nvSpPr>
      <dsp:spPr>
        <a:xfrm>
          <a:off x="2516388" y="1133479"/>
          <a:ext cx="2741411" cy="2084378"/>
        </a:xfrm>
        <a:custGeom>
          <a:avLst/>
          <a:gdLst/>
          <a:ahLst/>
          <a:cxnLst/>
          <a:rect l="0" t="0" r="0" b="0"/>
          <a:pathLst>
            <a:path>
              <a:moveTo>
                <a:pt x="2741411" y="0"/>
              </a:moveTo>
              <a:lnTo>
                <a:pt x="2741411" y="1846487"/>
              </a:lnTo>
              <a:lnTo>
                <a:pt x="0" y="1846487"/>
              </a:lnTo>
              <a:lnTo>
                <a:pt x="0" y="208437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A9D122-25DA-4BE9-A9B5-D57F358785DE}">
      <dsp:nvSpPr>
        <dsp:cNvPr id="0" name=""/>
        <dsp:cNvSpPr/>
      </dsp:nvSpPr>
      <dsp:spPr>
        <a:xfrm>
          <a:off x="4691392" y="665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E1D707-140C-4309-A6F2-5C4F41549797}">
      <dsp:nvSpPr>
        <dsp:cNvPr id="0" name=""/>
        <dsp:cNvSpPr/>
      </dsp:nvSpPr>
      <dsp:spPr>
        <a:xfrm>
          <a:off x="4691392" y="665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B7FE19-A1F4-4770-8C01-8AF6B5A29AFA}">
      <dsp:nvSpPr>
        <dsp:cNvPr id="0" name=""/>
        <dsp:cNvSpPr/>
      </dsp:nvSpPr>
      <dsp:spPr>
        <a:xfrm>
          <a:off x="4124985" y="204571"/>
          <a:ext cx="2265629" cy="72500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Founder/Managing Director → strategy &amp; investment </a:t>
          </a:r>
        </a:p>
      </dsp:txBody>
      <dsp:txXfrm>
        <a:off x="4124985" y="204571"/>
        <a:ext cx="2265629" cy="725001"/>
      </dsp:txXfrm>
    </dsp:sp>
    <dsp:sp modelId="{3154B0D7-7BD9-4BE0-A4EF-F2B7CEDDDF3E}">
      <dsp:nvSpPr>
        <dsp:cNvPr id="0" name=""/>
        <dsp:cNvSpPr/>
      </dsp:nvSpPr>
      <dsp:spPr>
        <a:xfrm>
          <a:off x="1949981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C97839-3D25-4B11-B245-FC3AF1D71777}">
      <dsp:nvSpPr>
        <dsp:cNvPr id="0" name=""/>
        <dsp:cNvSpPr/>
      </dsp:nvSpPr>
      <dsp:spPr>
        <a:xfrm>
          <a:off x="1949981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E3F4B6-63B3-4360-8D4D-7D6A1667D35C}">
      <dsp:nvSpPr>
        <dsp:cNvPr id="0" name=""/>
        <dsp:cNvSpPr/>
      </dsp:nvSpPr>
      <dsp:spPr>
        <a:xfrm>
          <a:off x="1383574" y="3421765"/>
          <a:ext cx="2265629" cy="72500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Spa Therapists → treatments </a:t>
          </a:r>
        </a:p>
      </dsp:txBody>
      <dsp:txXfrm>
        <a:off x="1383574" y="3421765"/>
        <a:ext cx="2265629" cy="725001"/>
      </dsp:txXfrm>
    </dsp:sp>
    <dsp:sp modelId="{830250E7-95F2-4073-B7D7-821DD8B3114D}">
      <dsp:nvSpPr>
        <dsp:cNvPr id="0" name=""/>
        <dsp:cNvSpPr/>
      </dsp:nvSpPr>
      <dsp:spPr>
        <a:xfrm>
          <a:off x="4691392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CA7702-6370-402B-B8C0-CBE6F42F6B81}">
      <dsp:nvSpPr>
        <dsp:cNvPr id="0" name=""/>
        <dsp:cNvSpPr/>
      </dsp:nvSpPr>
      <dsp:spPr>
        <a:xfrm>
          <a:off x="4691392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A33066-5F0D-48C9-A556-5F9B9A9EDE3B}">
      <dsp:nvSpPr>
        <dsp:cNvPr id="0" name=""/>
        <dsp:cNvSpPr/>
      </dsp:nvSpPr>
      <dsp:spPr>
        <a:xfrm>
          <a:off x="4124985" y="3421765"/>
          <a:ext cx="2265629" cy="72500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Guest Service Staff → customer experience </a:t>
          </a:r>
        </a:p>
      </dsp:txBody>
      <dsp:txXfrm>
        <a:off x="4124985" y="3421765"/>
        <a:ext cx="2265629" cy="725001"/>
      </dsp:txXfrm>
    </dsp:sp>
    <dsp:sp modelId="{70F4630E-ED17-4C83-BF41-E796DD97C60E}">
      <dsp:nvSpPr>
        <dsp:cNvPr id="0" name=""/>
        <dsp:cNvSpPr/>
      </dsp:nvSpPr>
      <dsp:spPr>
        <a:xfrm>
          <a:off x="7432803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423ADE-3B05-4584-811B-958AD2A75AC0}">
      <dsp:nvSpPr>
        <dsp:cNvPr id="0" name=""/>
        <dsp:cNvSpPr/>
      </dsp:nvSpPr>
      <dsp:spPr>
        <a:xfrm>
          <a:off x="7432803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37B632-A631-4210-A459-558E5A902D4C}">
      <dsp:nvSpPr>
        <dsp:cNvPr id="0" name=""/>
        <dsp:cNvSpPr/>
      </dsp:nvSpPr>
      <dsp:spPr>
        <a:xfrm>
          <a:off x="6866396" y="3421765"/>
          <a:ext cx="2265629" cy="72500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Maintenance Staff → facility upkeep </a:t>
          </a:r>
        </a:p>
      </dsp:txBody>
      <dsp:txXfrm>
        <a:off x="6866396" y="3421765"/>
        <a:ext cx="2265629" cy="725001"/>
      </dsp:txXfrm>
    </dsp:sp>
    <dsp:sp modelId="{B2C3524E-A09B-48E0-BC81-16B5AFDE7287}">
      <dsp:nvSpPr>
        <dsp:cNvPr id="0" name=""/>
        <dsp:cNvSpPr/>
      </dsp:nvSpPr>
      <dsp:spPr>
        <a:xfrm>
          <a:off x="3320687" y="1609261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0A29BA-56C9-49D0-A7E2-3DE9C700611C}">
      <dsp:nvSpPr>
        <dsp:cNvPr id="0" name=""/>
        <dsp:cNvSpPr/>
      </dsp:nvSpPr>
      <dsp:spPr>
        <a:xfrm>
          <a:off x="3320687" y="1609261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19590A-1168-4E82-94C5-AE21F4FD79CD}">
      <dsp:nvSpPr>
        <dsp:cNvPr id="0" name=""/>
        <dsp:cNvSpPr/>
      </dsp:nvSpPr>
      <dsp:spPr>
        <a:xfrm>
          <a:off x="2754279" y="1813168"/>
          <a:ext cx="2265629" cy="725001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Operations Manager → daily operations </a:t>
          </a:r>
        </a:p>
      </dsp:txBody>
      <dsp:txXfrm>
        <a:off x="2754279" y="1813168"/>
        <a:ext cx="2265629" cy="7250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E0CD-9F38-4AEA-932C-884186B014AC}">
      <dsp:nvSpPr>
        <dsp:cNvPr id="0" name=""/>
        <dsp:cNvSpPr/>
      </dsp:nvSpPr>
      <dsp:spPr>
        <a:xfrm>
          <a:off x="0" y="133518"/>
          <a:ext cx="10515600" cy="258570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kern="1200" dirty="0"/>
            <a:t>SECTION 3 - PESTEL ANALYSIS</a:t>
          </a:r>
          <a:endParaRPr lang="en-US" sz="6500" kern="1200" dirty="0"/>
        </a:p>
      </dsp:txBody>
      <dsp:txXfrm>
        <a:off x="126223" y="259741"/>
        <a:ext cx="10263154" cy="233325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7B8E9-FE1A-4F75-8EC7-96BAD11058EE}">
      <dsp:nvSpPr>
        <dsp:cNvPr id="0" name=""/>
        <dsp:cNvSpPr/>
      </dsp:nvSpPr>
      <dsp:spPr>
        <a:xfrm>
          <a:off x="0" y="0"/>
          <a:ext cx="4351338" cy="4351338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5CB163F-AC70-4DC8-AACD-3C46F72B8EF2}">
      <dsp:nvSpPr>
        <dsp:cNvPr id="0" name=""/>
        <dsp:cNvSpPr/>
      </dsp:nvSpPr>
      <dsp:spPr>
        <a:xfrm>
          <a:off x="2175669" y="0"/>
          <a:ext cx="8339931" cy="43513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Political: Support for rural tourism → partnerships with councils </a:t>
          </a:r>
        </a:p>
      </dsp:txBody>
      <dsp:txXfrm>
        <a:off x="2175669" y="0"/>
        <a:ext cx="8339931" cy="543918"/>
      </dsp:txXfrm>
    </dsp:sp>
    <dsp:sp modelId="{450A713C-5441-42EA-9A05-6B10A2438A02}">
      <dsp:nvSpPr>
        <dsp:cNvPr id="0" name=""/>
        <dsp:cNvSpPr/>
      </dsp:nvSpPr>
      <dsp:spPr>
        <a:xfrm>
          <a:off x="380742" y="543918"/>
          <a:ext cx="3589852" cy="3589852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B5DC6FA-2E25-4DB5-B727-5DB3E1A1E092}">
      <dsp:nvSpPr>
        <dsp:cNvPr id="0" name=""/>
        <dsp:cNvSpPr/>
      </dsp:nvSpPr>
      <dsp:spPr>
        <a:xfrm>
          <a:off x="2175669" y="543918"/>
          <a:ext cx="8339931" cy="35898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542120"/>
              <a:satOff val="20000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Economic: Growing wellness market → premium pricing strategy </a:t>
          </a:r>
        </a:p>
      </dsp:txBody>
      <dsp:txXfrm>
        <a:off x="2175669" y="543918"/>
        <a:ext cx="8339931" cy="543918"/>
      </dsp:txXfrm>
    </dsp:sp>
    <dsp:sp modelId="{C3E98762-56CA-4AB6-B4EE-2BF6C793DCCF}">
      <dsp:nvSpPr>
        <dsp:cNvPr id="0" name=""/>
        <dsp:cNvSpPr/>
      </dsp:nvSpPr>
      <dsp:spPr>
        <a:xfrm>
          <a:off x="761485" y="1087837"/>
          <a:ext cx="2828366" cy="282836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D9D1F38-58ED-45B4-BE58-9EB6823E81A4}">
      <dsp:nvSpPr>
        <dsp:cNvPr id="0" name=""/>
        <dsp:cNvSpPr/>
      </dsp:nvSpPr>
      <dsp:spPr>
        <a:xfrm>
          <a:off x="2175669" y="1087837"/>
          <a:ext cx="8339931" cy="28283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1084240"/>
              <a:satOff val="40000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Social: High demand for stress relief &amp; wellbeing </a:t>
          </a:r>
        </a:p>
      </dsp:txBody>
      <dsp:txXfrm>
        <a:off x="2175669" y="1087837"/>
        <a:ext cx="8339931" cy="543914"/>
      </dsp:txXfrm>
    </dsp:sp>
    <dsp:sp modelId="{332A0A39-2A28-440F-AE69-D41B77D48D65}">
      <dsp:nvSpPr>
        <dsp:cNvPr id="0" name=""/>
        <dsp:cNvSpPr/>
      </dsp:nvSpPr>
      <dsp:spPr>
        <a:xfrm>
          <a:off x="1142226" y="1631751"/>
          <a:ext cx="2066885" cy="206688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F7236F-5B09-45FA-B95B-C12F37A1E5AD}">
      <dsp:nvSpPr>
        <dsp:cNvPr id="0" name=""/>
        <dsp:cNvSpPr/>
      </dsp:nvSpPr>
      <dsp:spPr>
        <a:xfrm>
          <a:off x="2175669" y="1631751"/>
          <a:ext cx="8339931" cy="20668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1626359"/>
              <a:satOff val="60000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Technological: Online booking &amp; digital marketing </a:t>
          </a:r>
        </a:p>
      </dsp:txBody>
      <dsp:txXfrm>
        <a:off x="2175669" y="1631751"/>
        <a:ext cx="8339931" cy="543918"/>
      </dsp:txXfrm>
    </dsp:sp>
    <dsp:sp modelId="{60039317-6089-4B94-9E26-B10971003523}">
      <dsp:nvSpPr>
        <dsp:cNvPr id="0" name=""/>
        <dsp:cNvSpPr/>
      </dsp:nvSpPr>
      <dsp:spPr>
        <a:xfrm>
          <a:off x="1522968" y="2175670"/>
          <a:ext cx="1305400" cy="130540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CBC6D25-3B30-45CA-9EE7-F900A418AC91}">
      <dsp:nvSpPr>
        <dsp:cNvPr id="0" name=""/>
        <dsp:cNvSpPr/>
      </dsp:nvSpPr>
      <dsp:spPr>
        <a:xfrm>
          <a:off x="2175669" y="2175670"/>
          <a:ext cx="8339931" cy="130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2168479"/>
              <a:satOff val="80000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Environmental: Eco-tourism trend → sustainable practices </a:t>
          </a:r>
        </a:p>
      </dsp:txBody>
      <dsp:txXfrm>
        <a:off x="2175669" y="2175670"/>
        <a:ext cx="8339931" cy="543918"/>
      </dsp:txXfrm>
    </dsp:sp>
    <dsp:sp modelId="{A7C3424C-9D4A-45B3-BFD9-1BCCA8974DD7}">
      <dsp:nvSpPr>
        <dsp:cNvPr id="0" name=""/>
        <dsp:cNvSpPr/>
      </dsp:nvSpPr>
      <dsp:spPr>
        <a:xfrm>
          <a:off x="1903711" y="2719589"/>
          <a:ext cx="543914" cy="543914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0E1BB2D-22A1-415C-8B5D-077C7FEC2562}">
      <dsp:nvSpPr>
        <dsp:cNvPr id="0" name=""/>
        <dsp:cNvSpPr/>
      </dsp:nvSpPr>
      <dsp:spPr>
        <a:xfrm>
          <a:off x="2175669" y="2719589"/>
          <a:ext cx="8339931" cy="5439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Legal: Compliance with UK health &amp; safety regulations </a:t>
          </a:r>
        </a:p>
      </dsp:txBody>
      <dsp:txXfrm>
        <a:off x="2175669" y="2719589"/>
        <a:ext cx="8339931" cy="54391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E0CD-9F38-4AEA-932C-884186B014AC}">
      <dsp:nvSpPr>
        <dsp:cNvPr id="0" name=""/>
        <dsp:cNvSpPr/>
      </dsp:nvSpPr>
      <dsp:spPr>
        <a:xfrm>
          <a:off x="0" y="133518"/>
          <a:ext cx="10515600" cy="258570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kern="1200" dirty="0"/>
            <a:t>SECTION 4 - MARKETING STRATEGY</a:t>
          </a:r>
          <a:endParaRPr lang="en-US" sz="6500" kern="1200" dirty="0"/>
        </a:p>
      </dsp:txBody>
      <dsp:txXfrm>
        <a:off x="126223" y="259741"/>
        <a:ext cx="10263154" cy="233325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F5483-CAD6-4908-8A54-54583FE87898}">
      <dsp:nvSpPr>
        <dsp:cNvPr id="0" name=""/>
        <dsp:cNvSpPr/>
      </dsp:nvSpPr>
      <dsp:spPr>
        <a:xfrm>
          <a:off x="423542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Urban professionals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Couples (weekend retreats)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Wellness tourists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International visitors </a:t>
          </a:r>
        </a:p>
      </dsp:txBody>
      <dsp:txXfrm>
        <a:off x="472609" y="1158658"/>
        <a:ext cx="2486952" cy="1577131"/>
      </dsp:txXfrm>
    </dsp:sp>
    <dsp:sp modelId="{52009BFC-17E0-4E76-A821-86BD61AF15A6}">
      <dsp:nvSpPr>
        <dsp:cNvPr id="0" name=""/>
        <dsp:cNvSpPr/>
      </dsp:nvSpPr>
      <dsp:spPr>
        <a:xfrm>
          <a:off x="1846782" y="1511413"/>
          <a:ext cx="3007450" cy="3007450"/>
        </a:xfrm>
        <a:prstGeom prst="leftCircularArrow">
          <a:avLst>
            <a:gd name="adj1" fmla="val 3671"/>
            <a:gd name="adj2" fmla="val 457399"/>
            <a:gd name="adj3" fmla="val 2232910"/>
            <a:gd name="adj4" fmla="val 9024489"/>
            <a:gd name="adj5" fmla="val 428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F94CE-80BD-4F87-9076-F628A9614C75}">
      <dsp:nvSpPr>
        <dsp:cNvPr id="0" name=""/>
        <dsp:cNvSpPr/>
      </dsp:nvSpPr>
      <dsp:spPr>
        <a:xfrm>
          <a:off x="998006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Target customers </a:t>
          </a:r>
        </a:p>
      </dsp:txBody>
      <dsp:txXfrm>
        <a:off x="1024770" y="2811620"/>
        <a:ext cx="2244326" cy="860252"/>
      </dsp:txXfrm>
    </dsp:sp>
    <dsp:sp modelId="{6AC26B11-E074-4C85-8D7C-5F4FD6B9CBE4}">
      <dsp:nvSpPr>
        <dsp:cNvPr id="0" name=""/>
        <dsp:cNvSpPr/>
      </dsp:nvSpPr>
      <dsp:spPr>
        <a:xfrm>
          <a:off x="3821640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Spa hotels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Glamping sites </a:t>
          </a:r>
        </a:p>
      </dsp:txBody>
      <dsp:txXfrm>
        <a:off x="3870707" y="1615548"/>
        <a:ext cx="2486952" cy="1577131"/>
      </dsp:txXfrm>
    </dsp:sp>
    <dsp:sp modelId="{5D685AA9-B2ED-4DBB-955B-1D003808BBDA}">
      <dsp:nvSpPr>
        <dsp:cNvPr id="0" name=""/>
        <dsp:cNvSpPr/>
      </dsp:nvSpPr>
      <dsp:spPr>
        <a:xfrm>
          <a:off x="5223338" y="-251125"/>
          <a:ext cx="3337767" cy="3337767"/>
        </a:xfrm>
        <a:prstGeom prst="circularArrow">
          <a:avLst>
            <a:gd name="adj1" fmla="val 3308"/>
            <a:gd name="adj2" fmla="val 408578"/>
            <a:gd name="adj3" fmla="val 19415911"/>
            <a:gd name="adj4" fmla="val 12575511"/>
            <a:gd name="adj5" fmla="val 3859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353DB7-765E-4C1D-A442-24C2EC1A9F03}">
      <dsp:nvSpPr>
        <dsp:cNvPr id="0" name=""/>
        <dsp:cNvSpPr/>
      </dsp:nvSpPr>
      <dsp:spPr>
        <a:xfrm>
          <a:off x="4396104" y="652700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Competitors </a:t>
          </a:r>
        </a:p>
      </dsp:txBody>
      <dsp:txXfrm>
        <a:off x="4422868" y="679464"/>
        <a:ext cx="2244326" cy="860252"/>
      </dsp:txXfrm>
    </dsp:sp>
    <dsp:sp modelId="{008DD464-8511-40C5-867B-9550863A6AC9}">
      <dsp:nvSpPr>
        <dsp:cNvPr id="0" name=""/>
        <dsp:cNvSpPr/>
      </dsp:nvSpPr>
      <dsp:spPr>
        <a:xfrm>
          <a:off x="7219739" y="1109591"/>
          <a:ext cx="2585086" cy="21321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195" tIns="36195" rIns="36195" bIns="3619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Unique sauna phyto-therapy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Eco-wellness concept </a:t>
          </a:r>
        </a:p>
      </dsp:txBody>
      <dsp:txXfrm>
        <a:off x="7268806" y="1158658"/>
        <a:ext cx="2486952" cy="1577131"/>
      </dsp:txXfrm>
    </dsp:sp>
    <dsp:sp modelId="{B3CC5DCC-08B0-4CA7-9579-3B9327F3CA2E}">
      <dsp:nvSpPr>
        <dsp:cNvPr id="0" name=""/>
        <dsp:cNvSpPr/>
      </dsp:nvSpPr>
      <dsp:spPr>
        <a:xfrm>
          <a:off x="7794202" y="2784856"/>
          <a:ext cx="2297854" cy="913780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Competitive edge </a:t>
          </a:r>
        </a:p>
      </dsp:txBody>
      <dsp:txXfrm>
        <a:off x="7820966" y="2811620"/>
        <a:ext cx="2244326" cy="86025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FA8A9-5D1B-45FA-A7B4-367ABE019A04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25D124-9A43-4CB7-BC5F-57E48ED37782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Product: Glamping + spa wellness services </a:t>
          </a:r>
        </a:p>
      </dsp:txBody>
      <dsp:txXfrm>
        <a:off x="3578350" y="496219"/>
        <a:ext cx="1531337" cy="1531337"/>
      </dsp:txXfrm>
    </dsp:sp>
    <dsp:sp modelId="{5EF78432-3A89-43D4-BEA5-F8BD2993BD11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Price: Premium but competitive </a:t>
          </a:r>
        </a:p>
      </dsp:txBody>
      <dsp:txXfrm>
        <a:off x="5405912" y="496219"/>
        <a:ext cx="1531337" cy="1531337"/>
      </dsp:txXfrm>
    </dsp:sp>
    <dsp:sp modelId="{02AA0F8B-3842-4537-A01B-7AA88034E969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Place: Rural UK countryside </a:t>
          </a:r>
        </a:p>
      </dsp:txBody>
      <dsp:txXfrm>
        <a:off x="3578350" y="2323781"/>
        <a:ext cx="1531337" cy="1531337"/>
      </dsp:txXfrm>
    </dsp:sp>
    <dsp:sp modelId="{E2E1A28C-B632-4FA8-8F0F-3793027E69FE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Promotion: Social media, influencers, travel platforms </a:t>
          </a:r>
        </a:p>
      </dsp:txBody>
      <dsp:txXfrm>
        <a:off x="5405912" y="2323781"/>
        <a:ext cx="1531337" cy="1531337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70FCE-C6C5-4432-8789-37074713B672}">
      <dsp:nvSpPr>
        <dsp:cNvPr id="0" name=""/>
        <dsp:cNvSpPr/>
      </dsp:nvSpPr>
      <dsp:spPr>
        <a:xfrm>
          <a:off x="6159338" y="2958909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latin typeface="+mn-lt"/>
              <a:cs typeface="Times New Roman" panose="02020603050405020304" pitchFamily="18" charset="0"/>
            </a:rPr>
            <a:t>Growing demand for wellness tourism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latin typeface="+mn-lt"/>
              <a:cs typeface="Times New Roman" panose="02020603050405020304" pitchFamily="18" charset="0"/>
            </a:rPr>
            <a:t>Expansion of spa services and retreat packages</a:t>
          </a:r>
        </a:p>
      </dsp:txBody>
      <dsp:txXfrm>
        <a:off x="6834793" y="3337603"/>
        <a:ext cx="1443518" cy="983147"/>
      </dsp:txXfrm>
    </dsp:sp>
    <dsp:sp modelId="{4A4AFE69-81E8-47EC-AF13-87556606702F}">
      <dsp:nvSpPr>
        <dsp:cNvPr id="0" name=""/>
        <dsp:cNvSpPr/>
      </dsp:nvSpPr>
      <dsp:spPr>
        <a:xfrm>
          <a:off x="2529076" y="2958909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>
              <a:latin typeface="+mn-lt"/>
              <a:cs typeface="Times New Roman" panose="02020603050405020304" pitchFamily="18" charset="0"/>
            </a:rPr>
            <a:t>Competition from established spa resorts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>
              <a:latin typeface="+mn-lt"/>
              <a:cs typeface="Times New Roman" panose="02020603050405020304" pitchFamily="18" charset="0"/>
            </a:rPr>
            <a:t>Economic downturn affecting travel demand</a:t>
          </a:r>
        </a:p>
      </dsp:txBody>
      <dsp:txXfrm>
        <a:off x="2559663" y="3337603"/>
        <a:ext cx="1443518" cy="983147"/>
      </dsp:txXfrm>
    </dsp:sp>
    <dsp:sp modelId="{4DFA5379-FC40-405D-99E6-F84ACC9E7708}">
      <dsp:nvSpPr>
        <dsp:cNvPr id="0" name=""/>
        <dsp:cNvSpPr/>
      </dsp:nvSpPr>
      <dsp:spPr>
        <a:xfrm>
          <a:off x="6036254" y="0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>
              <a:latin typeface="+mn-lt"/>
              <a:cs typeface="Times New Roman" panose="02020603050405020304" pitchFamily="18" charset="0"/>
            </a:rPr>
            <a:t>High initial investment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latin typeface="+mn-lt"/>
              <a:cs typeface="Times New Roman" panose="02020603050405020304" pitchFamily="18" charset="0"/>
            </a:rPr>
            <a:t>Limited capacity in early stages</a:t>
          </a:r>
        </a:p>
      </dsp:txBody>
      <dsp:txXfrm>
        <a:off x="6711710" y="30587"/>
        <a:ext cx="1443518" cy="983147"/>
      </dsp:txXfrm>
    </dsp:sp>
    <dsp:sp modelId="{A5B952BC-2C19-410C-9DE5-DD79D4854DC5}">
      <dsp:nvSpPr>
        <dsp:cNvPr id="0" name=""/>
        <dsp:cNvSpPr/>
      </dsp:nvSpPr>
      <dsp:spPr>
        <a:xfrm>
          <a:off x="2529076" y="0"/>
          <a:ext cx="2149560" cy="13924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 dirty="0">
              <a:latin typeface="+mn-lt"/>
              <a:cs typeface="Times New Roman" panose="02020603050405020304" pitchFamily="18" charset="0"/>
            </a:rPr>
            <a:t>Unique wellness tourism concept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US" sz="1100" kern="1200">
              <a:latin typeface="+mn-lt"/>
              <a:cs typeface="Times New Roman" panose="02020603050405020304" pitchFamily="18" charset="0"/>
            </a:rPr>
            <a:t>Combination of glamping and spa services</a:t>
          </a:r>
        </a:p>
      </dsp:txBody>
      <dsp:txXfrm>
        <a:off x="2559663" y="30587"/>
        <a:ext cx="1443518" cy="983147"/>
      </dsp:txXfrm>
    </dsp:sp>
    <dsp:sp modelId="{24CE5501-8EF3-45CB-B777-E5E129428382}">
      <dsp:nvSpPr>
        <dsp:cNvPr id="0" name=""/>
        <dsp:cNvSpPr/>
      </dsp:nvSpPr>
      <dsp:spPr>
        <a:xfrm>
          <a:off x="3429803" y="248026"/>
          <a:ext cx="1884129" cy="1884129"/>
        </a:xfrm>
        <a:prstGeom prst="pieWedg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1" kern="1200" dirty="0">
              <a:latin typeface="+mn-lt"/>
              <a:cs typeface="Times New Roman" panose="02020603050405020304" pitchFamily="18" charset="0"/>
            </a:rPr>
            <a:t>Strengths</a:t>
          </a:r>
          <a:endParaRPr lang="en-US" sz="1600" kern="1200" dirty="0">
            <a:latin typeface="+mn-lt"/>
          </a:endParaRPr>
        </a:p>
      </dsp:txBody>
      <dsp:txXfrm>
        <a:off x="3981652" y="799875"/>
        <a:ext cx="1332280" cy="1332280"/>
      </dsp:txXfrm>
    </dsp:sp>
    <dsp:sp modelId="{AE573CA0-D489-4800-BA40-09CB8A14E836}">
      <dsp:nvSpPr>
        <dsp:cNvPr id="0" name=""/>
        <dsp:cNvSpPr/>
      </dsp:nvSpPr>
      <dsp:spPr>
        <a:xfrm rot="5400000">
          <a:off x="5400959" y="248026"/>
          <a:ext cx="1884129" cy="1884129"/>
        </a:xfrm>
        <a:prstGeom prst="pieWedge">
          <a:avLst/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1" kern="1200" dirty="0">
              <a:latin typeface="+mn-lt"/>
              <a:cs typeface="Times New Roman" panose="02020603050405020304" pitchFamily="18" charset="0"/>
            </a:rPr>
            <a:t>Weaknesses</a:t>
          </a:r>
          <a:endParaRPr lang="en-US" sz="1600" kern="1200" dirty="0">
            <a:latin typeface="+mn-lt"/>
            <a:cs typeface="Times New Roman" panose="02020603050405020304" pitchFamily="18" charset="0"/>
          </a:endParaRPr>
        </a:p>
      </dsp:txBody>
      <dsp:txXfrm rot="-5400000">
        <a:off x="5400959" y="799875"/>
        <a:ext cx="1332280" cy="1332280"/>
      </dsp:txXfrm>
    </dsp:sp>
    <dsp:sp modelId="{42E44771-FDCF-410D-B74D-473432CD07E6}">
      <dsp:nvSpPr>
        <dsp:cNvPr id="0" name=""/>
        <dsp:cNvSpPr/>
      </dsp:nvSpPr>
      <dsp:spPr>
        <a:xfrm rot="10800000">
          <a:off x="5400959" y="2219182"/>
          <a:ext cx="1884129" cy="1884129"/>
        </a:xfrm>
        <a:prstGeom prst="pieWedge">
          <a:avLst/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1" kern="1200" dirty="0">
              <a:latin typeface="+mn-lt"/>
              <a:cs typeface="Times New Roman" panose="02020603050405020304" pitchFamily="18" charset="0"/>
            </a:rPr>
            <a:t>Opportunities</a:t>
          </a:r>
          <a:endParaRPr lang="en-US" sz="1400" kern="1200" dirty="0">
            <a:latin typeface="+mn-lt"/>
            <a:cs typeface="Times New Roman" panose="02020603050405020304" pitchFamily="18" charset="0"/>
          </a:endParaRPr>
        </a:p>
      </dsp:txBody>
      <dsp:txXfrm rot="10800000">
        <a:off x="5400959" y="2219182"/>
        <a:ext cx="1332280" cy="1332280"/>
      </dsp:txXfrm>
    </dsp:sp>
    <dsp:sp modelId="{72D0606D-97A1-46E6-99DA-D1CC6C8118C3}">
      <dsp:nvSpPr>
        <dsp:cNvPr id="0" name=""/>
        <dsp:cNvSpPr/>
      </dsp:nvSpPr>
      <dsp:spPr>
        <a:xfrm rot="16200000">
          <a:off x="3429803" y="2219182"/>
          <a:ext cx="1884129" cy="1884129"/>
        </a:xfrm>
        <a:prstGeom prst="pieWedge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i="1" kern="1200" dirty="0">
              <a:latin typeface="+mn-lt"/>
              <a:cs typeface="Times New Roman" panose="02020603050405020304" pitchFamily="18" charset="0"/>
            </a:rPr>
            <a:t>Threats</a:t>
          </a:r>
          <a:endParaRPr lang="en-US" sz="1600" kern="1200" dirty="0">
            <a:latin typeface="+mn-lt"/>
            <a:cs typeface="Times New Roman" panose="02020603050405020304" pitchFamily="18" charset="0"/>
          </a:endParaRPr>
        </a:p>
      </dsp:txBody>
      <dsp:txXfrm rot="5400000">
        <a:off x="3981652" y="2219182"/>
        <a:ext cx="1332280" cy="1332280"/>
      </dsp:txXfrm>
    </dsp:sp>
    <dsp:sp modelId="{C9820A01-BBD7-41ED-86F1-BE1CF0BD9848}">
      <dsp:nvSpPr>
        <dsp:cNvPr id="0" name=""/>
        <dsp:cNvSpPr/>
      </dsp:nvSpPr>
      <dsp:spPr>
        <a:xfrm>
          <a:off x="5032183" y="1784048"/>
          <a:ext cx="650525" cy="565673"/>
        </a:xfrm>
        <a:prstGeom prst="circular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829227-5E6A-44A7-9777-6A9AB5343308}">
      <dsp:nvSpPr>
        <dsp:cNvPr id="0" name=""/>
        <dsp:cNvSpPr/>
      </dsp:nvSpPr>
      <dsp:spPr>
        <a:xfrm rot="10800000">
          <a:off x="5032183" y="2001615"/>
          <a:ext cx="650525" cy="565673"/>
        </a:xfrm>
        <a:prstGeom prst="circular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E0CD-9F38-4AEA-932C-884186B014AC}">
      <dsp:nvSpPr>
        <dsp:cNvPr id="0" name=""/>
        <dsp:cNvSpPr/>
      </dsp:nvSpPr>
      <dsp:spPr>
        <a:xfrm>
          <a:off x="0" y="133518"/>
          <a:ext cx="10515600" cy="258570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b="1" kern="1200" dirty="0"/>
            <a:t>SECTION 5 - FINANCIAL PLAN</a:t>
          </a:r>
          <a:endParaRPr lang="en-US" sz="6500" kern="1200" dirty="0"/>
        </a:p>
      </dsp:txBody>
      <dsp:txXfrm>
        <a:off x="126223" y="259741"/>
        <a:ext cx="10263154" cy="233325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EECD4-C2D3-467B-8D64-CE076C0A6E33}">
      <dsp:nvSpPr>
        <dsp:cNvPr id="0" name=""/>
        <dsp:cNvSpPr/>
      </dsp:nvSpPr>
      <dsp:spPr>
        <a:xfrm>
          <a:off x="2538213" y="949026"/>
          <a:ext cx="3263503" cy="3263503"/>
        </a:xfrm>
        <a:prstGeom prst="ellipse">
          <a:avLst/>
        </a:prstGeom>
        <a:solidFill>
          <a:schemeClr val="accent5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5ECD3-D309-4C08-988B-1964B2939641}">
      <dsp:nvSpPr>
        <dsp:cNvPr id="0" name=""/>
        <dsp:cNvSpPr/>
      </dsp:nvSpPr>
      <dsp:spPr>
        <a:xfrm>
          <a:off x="2900734" y="1311547"/>
          <a:ext cx="2538461" cy="2538461"/>
        </a:xfrm>
        <a:prstGeom prst="ellipse">
          <a:avLst/>
        </a:prstGeom>
        <a:solidFill>
          <a:schemeClr val="accent3"/>
        </a:solidFill>
        <a:ln w="19050" cap="flat" cmpd="sng" algn="ctr">
          <a:solidFill>
            <a:schemeClr val="lt1"/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/>
      </dsp:spPr>
      <dsp:style>
        <a:lnRef idx="3">
          <a:schemeClr val="lt1"/>
        </a:lnRef>
        <a:fillRef idx="1">
          <a:schemeClr val="accent3"/>
        </a:fillRef>
        <a:effectRef idx="1">
          <a:schemeClr val="accent3"/>
        </a:effectRef>
        <a:fontRef idx="minor">
          <a:schemeClr val="lt1"/>
        </a:fontRef>
      </dsp:style>
    </dsp:sp>
    <dsp:sp modelId="{C11D64F8-2CCF-40B1-9147-823C4D7CC5F0}">
      <dsp:nvSpPr>
        <dsp:cNvPr id="0" name=""/>
        <dsp:cNvSpPr/>
      </dsp:nvSpPr>
      <dsp:spPr>
        <a:xfrm>
          <a:off x="3263255" y="1674068"/>
          <a:ext cx="1813420" cy="18134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EA90879-9164-45FB-8CC0-2ADC870A0147}">
      <dsp:nvSpPr>
        <dsp:cNvPr id="0" name=""/>
        <dsp:cNvSpPr/>
      </dsp:nvSpPr>
      <dsp:spPr>
        <a:xfrm>
          <a:off x="3626048" y="2036861"/>
          <a:ext cx="1087834" cy="10878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74511D6-555F-4422-B413-62B5D45C735B}">
      <dsp:nvSpPr>
        <dsp:cNvPr id="0" name=""/>
        <dsp:cNvSpPr/>
      </dsp:nvSpPr>
      <dsp:spPr>
        <a:xfrm>
          <a:off x="3988569" y="2399382"/>
          <a:ext cx="362792" cy="36279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FFB2F2-CCD9-4A74-A335-B6E2A0D503ED}">
      <dsp:nvSpPr>
        <dsp:cNvPr id="0" name=""/>
        <dsp:cNvSpPr/>
      </dsp:nvSpPr>
      <dsp:spPr>
        <a:xfrm>
          <a:off x="6345634" y="138807"/>
          <a:ext cx="1631751" cy="57611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EcoTherma offers a unique wellness tourism concept in the UK. </a:t>
          </a:r>
        </a:p>
      </dsp:txBody>
      <dsp:txXfrm>
        <a:off x="6345634" y="138807"/>
        <a:ext cx="1631751" cy="576117"/>
      </dsp:txXfrm>
    </dsp:sp>
    <dsp:sp modelId="{733E5526-AA9A-4B4D-B848-88A871DBBAD9}">
      <dsp:nvSpPr>
        <dsp:cNvPr id="0" name=""/>
        <dsp:cNvSpPr/>
      </dsp:nvSpPr>
      <dsp:spPr>
        <a:xfrm>
          <a:off x="5937696" y="426866"/>
          <a:ext cx="4079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15E92-9211-4362-B8FA-30EA5E9D8DE1}">
      <dsp:nvSpPr>
        <dsp:cNvPr id="0" name=""/>
        <dsp:cNvSpPr/>
      </dsp:nvSpPr>
      <dsp:spPr>
        <a:xfrm rot="5400000">
          <a:off x="3975515" y="621316"/>
          <a:ext cx="2153912" cy="1765011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E3772-3592-4ABA-BA0B-1CE7F88632C7}">
      <dsp:nvSpPr>
        <dsp:cNvPr id="0" name=""/>
        <dsp:cNvSpPr/>
      </dsp:nvSpPr>
      <dsp:spPr>
        <a:xfrm>
          <a:off x="6345634" y="747995"/>
          <a:ext cx="1631751" cy="57611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It combines glamping with specialised spa treatments. </a:t>
          </a:r>
        </a:p>
      </dsp:txBody>
      <dsp:txXfrm>
        <a:off x="6345634" y="747995"/>
        <a:ext cx="1631751" cy="576117"/>
      </dsp:txXfrm>
    </dsp:sp>
    <dsp:sp modelId="{73F7982E-14AE-4710-8F43-071FAA929579}">
      <dsp:nvSpPr>
        <dsp:cNvPr id="0" name=""/>
        <dsp:cNvSpPr/>
      </dsp:nvSpPr>
      <dsp:spPr>
        <a:xfrm>
          <a:off x="5937696" y="1036053"/>
          <a:ext cx="4079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8529C6-DD4B-4F5F-ADB1-CBAE9AD18DBC}">
      <dsp:nvSpPr>
        <dsp:cNvPr id="0" name=""/>
        <dsp:cNvSpPr/>
      </dsp:nvSpPr>
      <dsp:spPr>
        <a:xfrm rot="5400000">
          <a:off x="4292020" y="1184216"/>
          <a:ext cx="1793403" cy="149577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E3B68-1552-4A18-90E0-DE4514EAFC9C}">
      <dsp:nvSpPr>
        <dsp:cNvPr id="0" name=""/>
        <dsp:cNvSpPr/>
      </dsp:nvSpPr>
      <dsp:spPr>
        <a:xfrm>
          <a:off x="6345634" y="1357182"/>
          <a:ext cx="1631751" cy="57611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business benefits from strong market demand. </a:t>
          </a:r>
        </a:p>
      </dsp:txBody>
      <dsp:txXfrm>
        <a:off x="6345634" y="1357182"/>
        <a:ext cx="1631751" cy="576117"/>
      </dsp:txXfrm>
    </dsp:sp>
    <dsp:sp modelId="{71CA3F00-C876-4750-A3FC-2F02AE1B579C}">
      <dsp:nvSpPr>
        <dsp:cNvPr id="0" name=""/>
        <dsp:cNvSpPr/>
      </dsp:nvSpPr>
      <dsp:spPr>
        <a:xfrm>
          <a:off x="5937696" y="1645240"/>
          <a:ext cx="4079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C555F-B203-4F01-A9FA-4F6014E653BA}">
      <dsp:nvSpPr>
        <dsp:cNvPr id="0" name=""/>
        <dsp:cNvSpPr/>
      </dsp:nvSpPr>
      <dsp:spPr>
        <a:xfrm rot="5400000">
          <a:off x="4602379" y="1724108"/>
          <a:ext cx="1414184" cy="1256448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353730-96D6-473C-8B5F-8941A669A7E7}">
      <dsp:nvSpPr>
        <dsp:cNvPr id="0" name=""/>
        <dsp:cNvSpPr/>
      </dsp:nvSpPr>
      <dsp:spPr>
        <a:xfrm>
          <a:off x="6345634" y="1953315"/>
          <a:ext cx="1631751" cy="57611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It is sustainable and has high growth potential. </a:t>
          </a:r>
        </a:p>
      </dsp:txBody>
      <dsp:txXfrm>
        <a:off x="6345634" y="1953315"/>
        <a:ext cx="1631751" cy="576117"/>
      </dsp:txXfrm>
    </dsp:sp>
    <dsp:sp modelId="{4FE599F8-B84B-4A9A-95D9-D31A617AEA5D}">
      <dsp:nvSpPr>
        <dsp:cNvPr id="0" name=""/>
        <dsp:cNvSpPr/>
      </dsp:nvSpPr>
      <dsp:spPr>
        <a:xfrm>
          <a:off x="5937696" y="2241374"/>
          <a:ext cx="4079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D9BFCA-13E3-48F9-A886-2502909C4CD5}">
      <dsp:nvSpPr>
        <dsp:cNvPr id="0" name=""/>
        <dsp:cNvSpPr/>
      </dsp:nvSpPr>
      <dsp:spPr>
        <a:xfrm rot="5400000">
          <a:off x="4911324" y="2294134"/>
          <a:ext cx="1079131" cy="973611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71F37B-4831-46B1-B4DD-3BD9A629B068}">
      <dsp:nvSpPr>
        <dsp:cNvPr id="0" name=""/>
        <dsp:cNvSpPr/>
      </dsp:nvSpPr>
      <dsp:spPr>
        <a:xfrm>
          <a:off x="6345634" y="2532043"/>
          <a:ext cx="1631751" cy="576117"/>
        </a:xfrm>
        <a:prstGeom prst="rect">
          <a:avLst/>
        </a:prstGeom>
        <a:noFill/>
        <a:ln w="6350" cap="flat" cmpd="sng" algn="ctr">
          <a:solidFill>
            <a:schemeClr val="dk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15240" rIns="15240" bIns="1524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It is an attractive opportunity for investors.</a:t>
          </a:r>
        </a:p>
      </dsp:txBody>
      <dsp:txXfrm>
        <a:off x="6345634" y="2532043"/>
        <a:ext cx="1631751" cy="576117"/>
      </dsp:txXfrm>
    </dsp:sp>
    <dsp:sp modelId="{9D381D02-D8DA-404C-B703-A8E7FF17C82C}">
      <dsp:nvSpPr>
        <dsp:cNvPr id="0" name=""/>
        <dsp:cNvSpPr/>
      </dsp:nvSpPr>
      <dsp:spPr>
        <a:xfrm>
          <a:off x="5937696" y="2820102"/>
          <a:ext cx="4079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212CE5-C177-47E8-A916-6BEB6C104D81}">
      <dsp:nvSpPr>
        <dsp:cNvPr id="0" name=""/>
        <dsp:cNvSpPr/>
      </dsp:nvSpPr>
      <dsp:spPr>
        <a:xfrm rot="5400000">
          <a:off x="5203408" y="2847298"/>
          <a:ext cx="761484" cy="70709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10000"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BubblePictureList">
  <dgm:title val=""/>
  <dgm:desc val=""/>
  <dgm:catLst>
    <dgm:cat type="picture" pri="22000"/>
    <dgm:cat type="pictureconvert" pri="22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8"/>
      <dgm:chPref val="8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7423"/>
        </dgm:alg>
        <dgm:choose name="Name3">
          <dgm:if name="Name4" func="var" arg="dir" op="equ" val="norm">
            <dgm:constrLst>
              <dgm:constr type="primFontSz" for="des" ptType="node" op="equ" val="65"/>
              <dgm:constr type="l" for="ch" forName="parent_text_1" refType="w" fact="0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4305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.8709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4457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if>
          <dgm:else name="Name5">
            <dgm:constrLst>
              <dgm:constr type="primFontSz" for="des" ptType="node" op="equ" val="65"/>
              <dgm:constr type="l" for="ch" forName="parent_text_1" refType="w" fact="0.3543"/>
              <dgm:constr type="t" for="ch" forName="parent_text_1" refType="h" fact="0"/>
              <dgm:constr type="w" for="ch" forName="parent_text_1" refType="w" fact="0.6457"/>
              <dgm:constr type="h" for="ch" forName="parent_text_1" refType="h" fact="0.225"/>
              <dgm:constr type="l" for="ch" forName="image_accent_1" refType="w" fact="0.1344"/>
              <dgm:constr type="t" for="ch" forName="image_accent_1" refType="h" fact="0.2417"/>
              <dgm:constr type="w" for="ch" forName="image_accent_1" refType="w" fact="0.4352"/>
              <dgm:constr type="h" for="ch" forName="image_accent_1" refType="h" fact="0.7583"/>
              <dgm:constr type="l" for="ch" forName="accent_1" refType="w" fact="0"/>
              <dgm:constr type="t" for="ch" forName="accent_1" refType="h" fact="0.1491"/>
              <dgm:constr type="w" for="ch" forName="accent_1" refType="w" fact="0.1291"/>
              <dgm:constr type="h" for="ch" forName="accent_1" refType="h" fact="0.225"/>
              <dgm:constr type="l" for="ch" forName="image_1" refType="w" fact="0.1525"/>
              <dgm:constr type="t" for="ch" forName="image_1" refType="h" fact="0.2709"/>
              <dgm:constr type="w" for="ch" forName="image_1" refType="w" fact="0.4018"/>
              <dgm:constr type="h" for="ch" forName="image_1" refType="h" fact="0.7"/>
            </dgm:constrLst>
          </dgm:else>
        </dgm:choose>
      </dgm:if>
      <dgm:if name="Name6" axis="ch" ptType="node" func="cnt" op="equ" val="2">
        <dgm:alg type="composite">
          <dgm:param type="ar" val="3.193"/>
        </dgm:alg>
        <dgm:choose name="Name7">
          <dgm:if name="Name8" func="var" arg="dir" op="equ" val="norm">
            <dgm:constrLst>
              <dgm:constr type="primFontSz" for="des" ptType="node" op="equ" val="65"/>
              <dgm:constr type="l" for="ch" forName="image_accent_1" refType="w" fact="0.2342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2434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parent_text_1" refType="w" fact="0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image_accent_2" refType="w" fact="0.5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5074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2" refType="w" fact="0.6447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accent_1" refType="w" fact="0.6316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if>
          <dgm:else name="Name9">
            <dgm:constrLst>
              <dgm:constr type="primFontSz" for="des" ptType="node" op="equ" val="65"/>
              <dgm:constr type="l" for="ch" forName="image_accent_2" refType="w" fact="0.3747"/>
              <dgm:constr type="t" for="ch" forName="image_accent_2" refType="h" fact="0.3883"/>
              <dgm:constr type="w" for="ch" forName="image_accent_2" refType="w" fact="0.1253"/>
              <dgm:constr type="h" for="ch" forName="image_accent_2" refType="h" fact="0.4"/>
              <dgm:constr type="l" for="ch" forName="image_2" refType="w" fact="0.3821"/>
              <dgm:constr type="t" for="ch" forName="image_2" refType="h" fact="0.4118"/>
              <dgm:constr type="w" for="ch" forName="image_2" refType="w" fact="0.1105"/>
              <dgm:constr type="h" for="ch" forName="image_2" refType="h" fact="0.3529"/>
              <dgm:constr type="l" for="ch" forName="parent_text_1" refType="w" fact="0.6447"/>
              <dgm:constr type="t" for="ch" forName="parent_text_1" refType="h" fact="0"/>
              <dgm:constr type="w" for="ch" forName="parent_text_1" refType="w" fact="0.3553"/>
              <dgm:constr type="h" for="ch" forName="parent_text_1" refType="h" fact="0.215"/>
              <dgm:constr type="l" for="ch" forName="parent_text_2" refType="w" fact="0"/>
              <dgm:constr type="t" for="ch" forName="parent_text_2" refType="h" fact="0.4118"/>
              <dgm:constr type="w" for="ch" forName="parent_text_2" refType="w" fact="0.3553"/>
              <dgm:constr type="h" for="ch" forName="parent_text_2" refType="h" fact="0.3529"/>
              <dgm:constr type="l" for="ch" forName="image_accent_1" refType="w" fact="0.5263"/>
              <dgm:constr type="t" for="ch" forName="image_accent_1" refType="h" fact="0.2354"/>
              <dgm:constr type="w" for="ch" forName="image_accent_1" refType="w" fact="0.2394"/>
              <dgm:constr type="h" for="ch" forName="image_accent_1" refType="h" fact="0.7646"/>
              <dgm:constr type="l" for="ch" forName="image_1" refType="w" fact="0.5355"/>
              <dgm:constr type="t" for="ch" forName="image_1" refType="h" fact="0.2648"/>
              <dgm:constr type="w" for="ch" forName="image_1" refType="w" fact="0.2211"/>
              <dgm:constr type="h" for="ch" forName="image_1" refType="h" fact="0.7058"/>
              <dgm:constr type="l" for="ch" forName="accent_1" refType="w" fact="0.3289"/>
              <dgm:constr type="t" for="ch" forName="accent_1" refType="h" fact="0.7899"/>
              <dgm:constr type="w" for="ch" forName="accent_1" refType="w" fact="0.0395"/>
              <dgm:constr type="h" for="ch" forName="accent_1" refType="h" fact="0.126"/>
            </dgm:constrLst>
          </dgm:else>
        </dgm:choose>
      </dgm:if>
      <dgm:if name="Name10" axis="ch" ptType="node" func="cnt" op="equ" val="3">
        <dgm:alg type="composite">
          <dgm:param type="ar" val="2.4052"/>
        </dgm:alg>
        <dgm:choose name="Name11">
          <dgm:if name="Name12" func="var" arg="dir" op="equ" val="norm">
            <dgm:constrLst>
              <dgm:constr type="primFontSz" for="des" ptType="node" op="equ" val="65"/>
              <dgm:constr type="l" for="ch" forName="accent_3" refType="w" fact="0.6316"/>
              <dgm:constr type="t" for="ch" forName="accent_3" refType="h" fact="0.8355"/>
              <dgm:constr type="w" for="ch" forName="accent_3" refType="w" fact="0.0395"/>
              <dgm:constr type="h" for="ch" forName="accent_3" refType="h" fact="0.0949"/>
              <dgm:constr type="l" for="ch" forName="image_accent_2" refType="w" fact="0.4936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501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4446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531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2368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246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1" refType="w" fact="0.3895"/>
              <dgm:constr type="t" for="ch" forName="accent_1" refType="h" fact="0"/>
              <dgm:constr type="w" for="ch" forName="accent_1" refType="w" fact="0.0711"/>
              <dgm:constr type="h" for="ch" forName="accent_1" refType="h" fact="0.1709"/>
              <dgm:constr type="l" for="ch" forName="parent_text_2" refType="w" fact="0.6447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parent_text_3" refType="w" fact="0.6316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accent_2" refType="w" fact="0.5789"/>
              <dgm:constr type="t" for="ch" forName="accent_2" refType="h" fact="0.0127"/>
              <dgm:constr type="w" for="ch" forName="accent_2" refType="w" fact="0.0526"/>
              <dgm:constr type="h" for="ch" forName="accent_2" refType="h" fact="0.1266"/>
            </dgm:constrLst>
          </dgm:if>
          <dgm:else name="Name13">
            <dgm:constrLst>
              <dgm:constr type="primFontSz" for="des" ptType="node" op="equ" val="65"/>
              <dgm:constr type="l" for="ch" forName="accent_1" refType="w" fact="0.3289"/>
              <dgm:constr type="t" for="ch" forName="accent_1" refType="h" fact="0.8355"/>
              <dgm:constr type="w" for="ch" forName="accent_1" refType="w" fact="0.0395"/>
              <dgm:constr type="h" for="ch" forName="accent_1" refType="h" fact="0.0949"/>
              <dgm:constr type="l" for="ch" forName="image_accent_2" refType="w" fact="0.3811"/>
              <dgm:constr type="t" for="ch" forName="image_accent_2" refType="h" fact="0.5329"/>
              <dgm:constr type="w" for="ch" forName="image_accent_2" refType="w" fact="0.1253"/>
              <dgm:constr type="h" for="ch" forName="image_accent_2" refType="h" fact="0.3013"/>
              <dgm:constr type="l" for="ch" forName="image_2" refType="w" fact="0.3885"/>
              <dgm:constr type="t" for="ch" forName="image_2" refType="h" fact="0.5507"/>
              <dgm:constr type="w" for="ch" forName="image_2" refType="w" fact="0.1105"/>
              <dgm:constr type="h" for="ch" forName="image_2" refType="h" fact="0.2658"/>
              <dgm:constr type="l" for="ch" forName="image_accent_3" refType="w" fact="0.3947"/>
              <dgm:constr type="t" for="ch" forName="image_accent_3" refType="h" fact="0.1076"/>
              <dgm:constr type="w" for="ch" forName="image_accent_3" refType="w" fact="0.1606"/>
              <dgm:constr type="h" for="ch" forName="image_accent_3" refType="h" fact="0.3864"/>
              <dgm:constr type="l" for="ch" forName="image_3" refType="w" fact="0.4032"/>
              <dgm:constr type="t" for="ch" forName="image_3" refType="h" fact="0.128"/>
              <dgm:constr type="w" for="ch" forName="image_3" refType="w" fact="0.1437"/>
              <dgm:constr type="h" for="ch" forName="image_3" refType="h" fact="0.3456"/>
              <dgm:constr type="l" for="ch" forName="image_accent_1" refType="w" fact="0.5237"/>
              <dgm:constr type="t" for="ch" forName="image_accent_1" refType="h" fact="0.4241"/>
              <dgm:constr type="w" for="ch" forName="image_accent_1" refType="w" fact="0.2394"/>
              <dgm:constr type="h" for="ch" forName="image_accent_1" refType="h" fact="0.5759"/>
              <dgm:constr type="l" for="ch" forName="image_1" refType="w" fact="0.5329"/>
              <dgm:constr type="t" for="ch" forName="image_1" refType="h" fact="0.4462"/>
              <dgm:constr type="w" for="ch" forName="image_1" refType="w" fact="0.2211"/>
              <dgm:constr type="h" for="ch" forName="image_1" refType="h" fact="0.5317"/>
              <dgm:constr type="l" for="ch" forName="parent_text_1" refType="w" fact="0.6447"/>
              <dgm:constr type="t" for="ch" forName="parent_text_1" refType="h" fact="0.128"/>
              <dgm:constr type="w" for="ch" forName="parent_text_1" refType="w" fact="0.3553"/>
              <dgm:constr type="h" for="ch" forName="parent_text_1" refType="h" fact="0.2775"/>
              <dgm:constr type="l" for="ch" forName="accent_2" refType="w" fact="0.5395"/>
              <dgm:constr type="t" for="ch" forName="accent_2" refType="h" fact="0"/>
              <dgm:constr type="w" for="ch" forName="accent_2" refType="w" fact="0.0711"/>
              <dgm:constr type="h" for="ch" forName="accent_2" refType="h" fact="0.1709"/>
              <dgm:constr type="l" for="ch" forName="parent_text_3" refType="w" fact="0.0132"/>
              <dgm:constr type="t" for="ch" forName="parent_text_3" refType="h" fact="0.128"/>
              <dgm:constr type="w" for="ch" forName="parent_text_3" refType="w" fact="0.3553"/>
              <dgm:constr type="h" for="ch" forName="parent_text_3" refType="h" fact="0.3456"/>
              <dgm:constr type="l" for="ch" forName="parent_text_2" refType="w" fact="0"/>
              <dgm:constr type="t" for="ch" forName="parent_text_2" refType="h" fact="0.5507"/>
              <dgm:constr type="w" for="ch" forName="parent_text_2" refType="w" fact="0.3553"/>
              <dgm:constr type="h" for="ch" forName="parent_text_2" refType="h" fact="0.2658"/>
              <dgm:constr type="l" for="ch" forName="accent_3" refType="w" fact="0.3684"/>
              <dgm:constr type="t" for="ch" forName="accent_3" refType="h" fact="0.0127"/>
              <dgm:constr type="w" for="ch" forName="accent_3" refType="w" fact="0.0526"/>
              <dgm:constr type="h" for="ch" forName="accent_3" refType="h" fact="0.1266"/>
            </dgm:constrLst>
          </dgm:else>
        </dgm:choose>
      </dgm:if>
      <dgm:if name="Name14" axis="ch" ptType="node" func="cnt" op="equ" val="4">
        <dgm:alg type="composite">
          <dgm:param type="ar" val="1.6704"/>
        </dgm:alg>
        <dgm:choose name="Name15">
          <dgm:if name="Name16" func="var" arg="dir" op="equ" val="norm">
            <dgm:constrLst>
              <dgm:constr type="primFontSz" for="des" ptType="node" op="equ" val="65"/>
              <dgm:constr type="l" for="ch" forName="image_accent_4" refType="w" fact="0.4626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692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4936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501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4446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531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2368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246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38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6316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.6447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5347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6005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6005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6268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if>
          <dgm:else name="Name17">
            <dgm:constrLst>
              <dgm:constr type="primFontSz" for="des" ptType="node" op="equ" val="65"/>
              <dgm:constr type="l" for="ch" forName="image_accent_4" refType="w" fact="0.4248"/>
              <dgm:constr type="t" for="ch" forName="image_accent_4" refType="h" fact="0.1415"/>
              <dgm:constr type="w" for="ch" forName="image_accent_4" refType="w" fact="0.1126"/>
              <dgm:constr type="h" for="ch" forName="image_accent_4" refType="h" fact="0.1881"/>
              <dgm:constr type="l" for="ch" forName="image_4" refType="w" fact="0.4314"/>
              <dgm:constr type="t" for="ch" forName="image_4" refType="h" fact="0.1526"/>
              <dgm:constr type="w" for="ch" forName="image_4" refType="w" fact="0.0994"/>
              <dgm:constr type="h" for="ch" forName="image_4" refType="h" fact="0.166"/>
              <dgm:constr type="l" for="ch" forName="image_accent_2" refType="w" fact="0.3811"/>
              <dgm:constr type="t" for="ch" forName="image_accent_2" refType="h" fact="0.6756"/>
              <dgm:constr type="w" for="ch" forName="image_accent_2" refType="w" fact="0.1253"/>
              <dgm:constr type="h" for="ch" forName="image_accent_2" refType="h" fact="0.2092"/>
              <dgm:constr type="l" for="ch" forName="image_2" refType="w" fact="0.3885"/>
              <dgm:constr type="t" for="ch" forName="image_2" refType="h" fact="0.6879"/>
              <dgm:constr type="w" for="ch" forName="image_2" refType="w" fact="0.1105"/>
              <dgm:constr type="h" for="ch" forName="image_2" refType="h" fact="0.1846"/>
              <dgm:constr type="l" for="ch" forName="image_accent_3" refType="w" fact="0.3947"/>
              <dgm:constr type="t" for="ch" forName="image_accent_3" refType="h" fact="0.3802"/>
              <dgm:constr type="w" for="ch" forName="image_accent_3" refType="w" fact="0.1606"/>
              <dgm:constr type="h" for="ch" forName="image_accent_3" refType="h" fact="0.2683"/>
              <dgm:constr type="l" for="ch" forName="image_3" refType="w" fact="0.4032"/>
              <dgm:constr type="t" for="ch" forName="image_3" refType="h" fact="0.3944"/>
              <dgm:constr type="w" for="ch" forName="image_3" refType="w" fact="0.1437"/>
              <dgm:constr type="h" for="ch" forName="image_3" refType="h" fact="0.24"/>
              <dgm:constr type="l" for="ch" forName="image_accent_1" refType="w" fact="0.5237"/>
              <dgm:constr type="t" for="ch" forName="image_accent_1" refType="h" fact="0.6"/>
              <dgm:constr type="w" for="ch" forName="image_accent_1" refType="w" fact="0.2394"/>
              <dgm:constr type="h" for="ch" forName="image_accent_1" refType="h" fact="0.4"/>
              <dgm:constr type="l" for="ch" forName="image_1" refType="w" fact="0.5329"/>
              <dgm:constr type="t" for="ch" forName="image_1" refType="h" fact="0.6154"/>
              <dgm:constr type="w" for="ch" forName="image_1" refType="w" fact="0.2211"/>
              <dgm:constr type="h" for="ch" forName="image_1" refType="h" fact="0.3692"/>
              <dgm:constr type="l" for="ch" forName="parent_text_1" refType="w" fact="0.6447"/>
              <dgm:constr type="t" for="ch" forName="parent_text_1" refType="h" fact="0.3944"/>
              <dgm:constr type="w" for="ch" forName="parent_text_1" refType="w" fact="0.3553"/>
              <dgm:constr type="h" for="ch" forName="parent_text_1" refType="h" fact="0.1931"/>
              <dgm:constr type="l" for="ch" forName="accent_1" refType="w" fact="0.5395"/>
              <dgm:constr type="t" for="ch" forName="accent_1" refType="h" fact="0.3055"/>
              <dgm:constr type="w" for="ch" forName="accent_1" refType="w" fact="0.0711"/>
              <dgm:constr type="h" for="ch" forName="accent_1" refType="h" fact="0.1187"/>
              <dgm:constr type="l" for="ch" forName="parent_text_3" refType="w" fact="0.0132"/>
              <dgm:constr type="t" for="ch" forName="parent_text_3" refType="h" fact="0.3944"/>
              <dgm:constr type="w" for="ch" forName="parent_text_3" refType="w" fact="0.3553"/>
              <dgm:constr type="h" for="ch" forName="parent_text_3" refType="h" fact="0.24"/>
              <dgm:constr type="l" for="ch" forName="parent_text_2" refType="w" fact="0"/>
              <dgm:constr type="t" for="ch" forName="parent_text_2" refType="h" fact="0.6879"/>
              <dgm:constr type="w" for="ch" forName="parent_text_2" refType="w" fact="0.3553"/>
              <dgm:constr type="h" for="ch" forName="parent_text_2" refType="h" fact="0.1846"/>
              <dgm:constr type="l" for="ch" forName="accent_2" refType="w" fact="0.4126"/>
              <dgm:constr type="t" for="ch" forName="accent_2" refType="h" fact="0.044"/>
              <dgm:constr type="w" for="ch" forName="accent_2" refType="w" fact="0.0526"/>
              <dgm:constr type="h" for="ch" forName="accent_2" refType="h" fact="0.0879"/>
              <dgm:constr type="l" for="ch" forName="accent_3" refType="w" fact="0.3732"/>
              <dgm:constr type="t" for="ch" forName="accent_3" refType="h" fact="0"/>
              <dgm:constr type="w" for="ch" forName="accent_3" refType="w" fact="0.0263"/>
              <dgm:constr type="h" for="ch" forName="accent_3" refType="h" fact="0.044"/>
              <dgm:constr type="l" for="ch" forName="parent_text_4" refType="w" fact="0.0442"/>
              <dgm:constr type="t" for="ch" forName="parent_text_4" refType="h" fact="0.1526"/>
              <dgm:constr type="w" for="ch" forName="parent_text_4" refType="w" fact="0.3553"/>
              <dgm:constr type="h" for="ch" forName="parent_text_4" refType="h" fact="0.166"/>
              <dgm:constr type="l" for="ch" forName="accent_4" refType="w" fact="0.3337"/>
              <dgm:constr type="t" for="ch" forName="accent_4" refType="h" fact="0.8791"/>
              <dgm:constr type="w" for="ch" forName="accent_4" refType="w" fact="0.0395"/>
              <dgm:constr type="h" for="ch" forName="accent_4" refType="h" fact="0.0659"/>
            </dgm:constrLst>
          </dgm:else>
        </dgm:choose>
      </dgm:if>
      <dgm:if name="Name18" axis="ch" ptType="node" func="cnt" op="equ" val="5">
        <dgm:alg type="composite">
          <dgm:param type="ar" val="1.5076"/>
        </dgm:alg>
        <dgm:choose name="Name19">
          <dgm:if name="Name20" func="var" arg="dir" op="equ" val="norm">
            <dgm:constrLst>
              <dgm:constr type="primFontSz" for="des" ptType="node" op="equ" val="65"/>
              <dgm:constr type="l" for="ch" forName="image_accent_5" refType="w" fact="0.5301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5361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528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593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483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90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352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435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231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240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3813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6182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63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5878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6265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.6522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6136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if>
          <dgm:else name="Name21">
            <dgm:constrLst>
              <dgm:constr type="primFontSz" for="des" ptType="node" op="equ" val="65"/>
              <dgm:constr type="l" for="ch" forName="image_accent_5" refType="w" fact="0.3677"/>
              <dgm:constr type="t" for="ch" forName="image_accent_5" refType="h" fact="0.0862"/>
              <dgm:constr type="w" for="ch" forName="image_accent_5" refType="w" fact="0.1022"/>
              <dgm:constr type="h" for="ch" forName="image_accent_5" refType="h" fact="0.1541"/>
              <dgm:constr type="l" for="ch" forName="image_5" refType="w" fact="0.3738"/>
              <dgm:constr type="t" for="ch" forName="image_5" refType="h" fact="0.0953"/>
              <dgm:constr type="w" for="ch" forName="image_5" refType="w" fact="0.0902"/>
              <dgm:constr type="h" for="ch" forName="image_5" refType="h" fact="0.1359"/>
              <dgm:constr type="l" for="ch" forName="image_accent_4" refType="w" fact="0.437"/>
              <dgm:constr type="t" for="ch" forName="image_accent_4" refType="h" fact="0.2416"/>
              <dgm:constr type="w" for="ch" forName="image_accent_4" refType="w" fact="0.1103"/>
              <dgm:constr type="h" for="ch" forName="image_accent_4" refType="h" fact="0.1662"/>
              <dgm:constr type="l" for="ch" forName="image_4" refType="w" fact="0.4434"/>
              <dgm:constr type="t" for="ch" forName="image_4" refType="h" fact="0.2513"/>
              <dgm:constr type="w" for="ch" forName="image_4" refType="w" fact="0.0973"/>
              <dgm:constr type="h" for="ch" forName="image_4" refType="h" fact="0.1467"/>
              <dgm:constr type="l" for="ch" forName="image_accent_2" refType="w" fact="0.3942"/>
              <dgm:constr type="t" for="ch" forName="image_accent_2" refType="h" fact="0.7134"/>
              <dgm:constr type="w" for="ch" forName="image_accent_2" refType="w" fact="0.1226"/>
              <dgm:constr type="h" for="ch" forName="image_accent_2" refType="h" fact="0.1849"/>
              <dgm:constr type="l" for="ch" forName="image_2" refType="w" fact="0.4014"/>
              <dgm:constr type="t" for="ch" forName="image_2" refType="h" fact="0.7243"/>
              <dgm:constr type="w" for="ch" forName="image_2" refType="w" fact="0.1082"/>
              <dgm:constr type="h" for="ch" forName="image_2" refType="h" fact="0.1631"/>
              <dgm:constr type="l" for="ch" forName="image_accent_3" refType="w" fact="0.4075"/>
              <dgm:constr type="t" for="ch" forName="image_accent_3" refType="h" fact="0.4525"/>
              <dgm:constr type="w" for="ch" forName="image_accent_3" refType="w" fact="0.1573"/>
              <dgm:constr type="h" for="ch" forName="image_accent_3" refType="h" fact="0.2371"/>
              <dgm:constr type="l" for="ch" forName="image_3" refType="w" fact="0.4158"/>
              <dgm:constr type="t" for="ch" forName="image_3" refType="h" fact="0.465"/>
              <dgm:constr type="w" for="ch" forName="image_3" refType="w" fact="0.1407"/>
              <dgm:constr type="h" for="ch" forName="image_3" refType="h" fact="0.212"/>
              <dgm:constr type="l" for="ch" forName="image_accent_1" refType="w" fact="0.5338"/>
              <dgm:constr type="t" for="ch" forName="image_accent_1" refType="h" fact="0.6466"/>
              <dgm:constr type="w" for="ch" forName="image_accent_1" refType="w" fact="0.2344"/>
              <dgm:constr type="h" for="ch" forName="image_accent_1" refType="h" fact="0.3534"/>
              <dgm:constr type="l" for="ch" forName="image_1" refType="w" fact="0.5428"/>
              <dgm:constr type="t" for="ch" forName="image_1" refType="h" fact="0.6602"/>
              <dgm:constr type="w" for="ch" forName="image_1" refType="w" fact="0.2164"/>
              <dgm:constr type="h" for="ch" forName="image_1" refType="h" fact="0.3262"/>
              <dgm:constr type="l" for="ch" forName="parent_text_1" refType="w" fact="0.6522"/>
              <dgm:constr type="t" for="ch" forName="parent_text_1" refType="h" fact="0.465"/>
              <dgm:constr type="w" for="ch" forName="parent_text_1" refType="w" fact="0.3478"/>
              <dgm:constr type="h" for="ch" forName="parent_text_1" refType="h" fact="0.165"/>
              <dgm:constr type="l" for="ch" forName="accent_1" refType="w" fact="0.5492"/>
              <dgm:constr type="t" for="ch" forName="accent_1" refType="h" fact="0.3864"/>
              <dgm:constr type="w" for="ch" forName="accent_1" refType="w" fact="0.0696"/>
              <dgm:constr type="h" for="ch" forName="accent_1" refType="h" fact="0.1049"/>
              <dgm:constr type="l" for="ch" forName="parent_text_3" refType="w" fact="0.034"/>
              <dgm:constr type="t" for="ch" forName="parent_text_3" refType="h" fact="0.465"/>
              <dgm:constr type="w" for="ch" forName="parent_text_3" refType="w" fact="0.3478"/>
              <dgm:constr type="h" for="ch" forName="parent_text_3" refType="h" fact="0.212"/>
              <dgm:constr type="l" for="ch" forName="parent_text_2" refType="w" fact="0.0211"/>
              <dgm:constr type="t" for="ch" forName="parent_text_2" refType="h" fact="0.7243"/>
              <dgm:constr type="w" for="ch" forName="parent_text_2" refType="w" fact="0.3478"/>
              <dgm:constr type="h" for="ch" forName="parent_text_2" refType="h" fact="0.1631"/>
              <dgm:constr type="l" for="ch" forName="parent_text_4" refType="w" fact="0.0644"/>
              <dgm:constr type="t" for="ch" forName="parent_text_4" refType="h" fact="0.2513"/>
              <dgm:constr type="w" for="ch" forName="parent_text_4" refType="w" fact="0.3478"/>
              <dgm:constr type="h" for="ch" forName="parent_text_4" refType="h" fact="0.1467"/>
              <dgm:constr type="l" for="ch" forName="accent_2" refType="w" fact="0.322"/>
              <dgm:constr type="t" for="ch" forName="accent_2" refType="h" fact="0.0194"/>
              <dgm:constr type="w" for="ch" forName="accent_2" refType="w" fact="0.0515"/>
              <dgm:constr type="h" for="ch" forName="accent_2" refType="h" fact="0.077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388"/>
              <dgm:constr type="l" for="ch" forName="parent_text_5" refType="w" fact="0"/>
              <dgm:constr type="t" for="ch" forName="parent_text_5" refType="h" fact="0.0953"/>
              <dgm:constr type="w" for="ch" forName="parent_text_5" refType="w" fact="0.3478"/>
              <dgm:constr type="h" for="ch" forName="parent_text_5" refType="h" fact="0.1359"/>
              <dgm:constr type="l" for="ch" forName="accent_4" refType="w" fact="0.3478"/>
              <dgm:constr type="t" for="ch" forName="accent_4" refType="h" fact="0.8932"/>
              <dgm:constr type="w" for="ch" forName="accent_4" refType="w" fact="0.0386"/>
              <dgm:constr type="h" for="ch" forName="accent_4" refType="h" fact="0.0583"/>
            </dgm:constrLst>
          </dgm:else>
        </dgm:choose>
      </dgm:if>
      <dgm:if name="Name22" axis="ch" ptType="node" func="cnt" op="equ" val="6">
        <dgm:alg type="composite">
          <dgm:param type="ar" val="1.1351"/>
        </dgm:alg>
        <dgm:choose name="Name23">
          <dgm:if name="Name24" func="var" arg="dir" op="equ" val="norm">
            <dgm:constrLst>
              <dgm:constr type="primFontSz" for="des" ptType="node" op="equ" val="65"/>
              <dgm:constr type="l" for="ch" forName="image_accent_6" refType="w" fact="0.3864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3957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5301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5361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528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593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483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90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352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435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231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2401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3813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63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5878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6265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.6522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6182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5538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0195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6182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if>
          <dgm:else name="Name25">
            <dgm:constrLst>
              <dgm:constr type="primFontSz" for="des" ptType="node" op="equ" val="65"/>
              <dgm:constr type="l" for="ch" forName="image_accent_6" refType="w" fact="0.4379"/>
              <dgm:constr type="t" for="ch" forName="image_accent_6" refType="h" fact="0.7456"/>
              <dgm:constr type="w" for="ch" forName="image_accent_6" refType="w" fact="0.1757"/>
              <dgm:constr type="h" for="ch" forName="image_accent_6" refType="h" fact="0.1995"/>
              <dgm:constr type="l" for="ch" forName="image_6" refType="w" fact="0.4471"/>
              <dgm:constr type="t" for="ch" forName="image_6" refType="h" fact="0.7561"/>
              <dgm:constr type="w" for="ch" forName="image_6" refType="w" fact="0.1572"/>
              <dgm:constr type="h" for="ch" forName="image_6" refType="h" fact="0.1784"/>
              <dgm:constr type="l" for="ch" forName="image_accent_5" refType="w" fact="0.3677"/>
              <dgm:constr type="t" for="ch" forName="image_accent_5" refType="h" fact="0.0649"/>
              <dgm:constr type="w" for="ch" forName="image_accent_5" refType="w" fact="0.1022"/>
              <dgm:constr type="h" for="ch" forName="image_accent_5" refType="h" fact="0.116"/>
              <dgm:constr type="l" for="ch" forName="image_5" refType="w" fact="0.3738"/>
              <dgm:constr type="t" for="ch" forName="image_5" refType="h" fact="0.0717"/>
              <dgm:constr type="w" for="ch" forName="image_5" refType="w" fact="0.0902"/>
              <dgm:constr type="h" for="ch" forName="image_5" refType="h" fact="0.1023"/>
              <dgm:constr type="l" for="ch" forName="image_accent_4" refType="w" fact="0.437"/>
              <dgm:constr type="t" for="ch" forName="image_accent_4" refType="h" fact="0.1819"/>
              <dgm:constr type="w" for="ch" forName="image_accent_4" refType="w" fact="0.1103"/>
              <dgm:constr type="h" for="ch" forName="image_accent_4" refType="h" fact="0.1251"/>
              <dgm:constr type="l" for="ch" forName="image_4" refType="w" fact="0.4434"/>
              <dgm:constr type="t" for="ch" forName="image_4" refType="h" fact="0.1892"/>
              <dgm:constr type="w" for="ch" forName="image_4" refType="w" fact="0.0973"/>
              <dgm:constr type="h" for="ch" forName="image_4" refType="h" fact="0.1104"/>
              <dgm:constr type="l" for="ch" forName="image_accent_2" refType="w" fact="0.3942"/>
              <dgm:constr type="t" for="ch" forName="image_accent_2" refType="h" fact="0.5371"/>
              <dgm:constr type="w" for="ch" forName="image_accent_2" refType="w" fact="0.1226"/>
              <dgm:constr type="h" for="ch" forName="image_accent_2" refType="h" fact="0.1392"/>
              <dgm:constr type="l" for="ch" forName="image_2" refType="w" fact="0.4014"/>
              <dgm:constr type="t" for="ch" forName="image_2" refType="h" fact="0.5453"/>
              <dgm:constr type="w" for="ch" forName="image_2" refType="w" fact="0.1082"/>
              <dgm:constr type="h" for="ch" forName="image_2" refType="h" fact="0.1228"/>
              <dgm:constr type="l" for="ch" forName="image_accent_3" refType="w" fact="0.4075"/>
              <dgm:constr type="t" for="ch" forName="image_accent_3" refType="h" fact="0.3407"/>
              <dgm:constr type="w" for="ch" forName="image_accent_3" refType="w" fact="0.1573"/>
              <dgm:constr type="h" for="ch" forName="image_accent_3" refType="h" fact="0.1785"/>
              <dgm:constr type="l" for="ch" forName="image_3" refType="w" fact="0.4158"/>
              <dgm:constr type="t" for="ch" forName="image_3" refType="h" fact="0.3501"/>
              <dgm:constr type="w" for="ch" forName="image_3" refType="w" fact="0.1407"/>
              <dgm:constr type="h" for="ch" forName="image_3" refType="h" fact="0.1596"/>
              <dgm:constr type="l" for="ch" forName="image_accent_1" refType="w" fact="0.5338"/>
              <dgm:constr type="t" for="ch" forName="image_accent_1" refType="h" fact="0.4869"/>
              <dgm:constr type="w" for="ch" forName="image_accent_1" refType="w" fact="0.2344"/>
              <dgm:constr type="h" for="ch" forName="image_accent_1" refType="h" fact="0.2661"/>
              <dgm:constr type="l" for="ch" forName="image_1" refType="w" fact="0.5435"/>
              <dgm:constr type="t" for="ch" forName="image_1" refType="h" fact="0.4971"/>
              <dgm:constr type="w" for="ch" forName="image_1" refType="w" fact="0.2164"/>
              <dgm:constr type="h" for="ch" forName="image_1" refType="h" fact="0.2456"/>
              <dgm:constr type="l" for="ch" forName="parent_text_1" refType="w" fact="0.6522"/>
              <dgm:constr type="t" for="ch" forName="parent_text_1" refType="h" fact="0.3501"/>
              <dgm:constr type="w" for="ch" forName="parent_text_1" refType="w" fact="0.3478"/>
              <dgm:constr type="h" for="ch" forName="parent_text_1" refType="h" fact="0.125"/>
              <dgm:constr type="l" for="ch" forName="accent_1" refType="w" fact="0.5492"/>
              <dgm:constr type="t" for="ch" forName="accent_1" refType="h" fact="0.2909"/>
              <dgm:constr type="w" for="ch" forName="accent_1" refType="w" fact="0.0696"/>
              <dgm:constr type="h" for="ch" forName="accent_1" refType="h" fact="0.0789"/>
              <dgm:constr type="l" for="ch" forName="parent_text_2" refType="w" fact="0.0211"/>
              <dgm:constr type="t" for="ch" forName="parent_text_2" refType="h" fact="0.5453"/>
              <dgm:constr type="w" for="ch" forName="parent_text_2" refType="w" fact="0.3478"/>
              <dgm:constr type="h" for="ch" forName="parent_text_2" refType="h" fact="0.1228"/>
              <dgm:constr type="l" for="ch" forName="parent_text_4" refType="w" fact="0.0644"/>
              <dgm:constr type="t" for="ch" forName="parent_text_4" refType="h" fact="0.1892"/>
              <dgm:constr type="w" for="ch" forName="parent_text_4" refType="w" fact="0.3478"/>
              <dgm:constr type="h" for="ch" forName="parent_text_4" refType="h" fact="0.1104"/>
              <dgm:constr type="l" for="ch" forName="accent_2" refType="w" fact="0.322"/>
              <dgm:constr type="t" for="ch" forName="accent_2" refType="h" fact="0.0146"/>
              <dgm:constr type="w" for="ch" forName="accent_2" refType="w" fact="0.0515"/>
              <dgm:constr type="h" for="ch" forName="accent_2" refType="h" fact="0.0585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92"/>
              <dgm:constr type="l" for="ch" forName="parent_text_5" refType="w" fact="0"/>
              <dgm:constr type="t" for="ch" forName="parent_text_5" refType="h" fact="0.0717"/>
              <dgm:constr type="w" for="ch" forName="parent_text_5" refType="w" fact="0.3478"/>
              <dgm:constr type="h" for="ch" forName="parent_text_5" refType="h" fact="0.1023"/>
              <dgm:constr type="l" for="ch" forName="parent_text_3" refType="w" fact="0.034"/>
              <dgm:constr type="t" for="ch" forName="parent_text_3" refType="h" fact="0.3501"/>
              <dgm:constr type="w" for="ch" forName="parent_text_3" refType="w" fact="0.3478"/>
              <dgm:constr type="h" for="ch" forName="parent_text_3" refType="h" fact="0.1596"/>
              <dgm:constr type="l" for="ch" forName="accent_4" refType="w" fact="0.3766"/>
              <dgm:constr type="t" for="ch" forName="accent_4" refType="h" fact="0.9211"/>
              <dgm:constr type="w" for="ch" forName="accent_4" refType="w" fact="0.0696"/>
              <dgm:constr type="h" for="ch" forName="accent_4" refType="h" fact="0.0789"/>
              <dgm:constr type="l" for="ch" forName="parent_text_6" refType="w" fact="0.6328"/>
              <dgm:constr type="t" for="ch" forName="parent_text_6" refType="h" fact="0.7561"/>
              <dgm:constr type="w" for="ch" forName="parent_text_6" refType="w" fact="0.3478"/>
              <dgm:constr type="h" for="ch" forName="parent_text_6" refType="h" fact="0.1784"/>
              <dgm:constr type="l" for="ch" forName="accent_5" refType="w" fact="0.3431"/>
              <dgm:constr type="t" for="ch" forName="accent_5" refType="h" fact="0.6725"/>
              <dgm:constr type="w" for="ch" forName="accent_5" refType="w" fact="0.0386"/>
              <dgm:constr type="h" for="ch" forName="accent_5" refType="h" fact="0.0439"/>
            </dgm:constrLst>
          </dgm:else>
        </dgm:choose>
      </dgm:if>
      <dgm:if name="Name26" axis="ch" ptType="node" func="cnt" op="equ" val="7">
        <dgm:alg type="composite">
          <dgm:param type="ar" val="1.0352"/>
        </dgm:alg>
        <dgm:choose name="Name27">
          <dgm:if name="Name28" func="var" arg="dir" op="equ" val="norm">
            <dgm:constrLst>
              <dgm:constr type="primFontSz" for="des" ptType="node" op="equ" val="65"/>
              <dgm:constr type="l" for="ch" forName="accent_1" refType="w" fact="0.7553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2" refType="w" fact="0.483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90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352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435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4" refType="w" fact="0.4528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593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5" refType="w" fact="0.5301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5361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6" refType="w" fact="0.3864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3957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7" refType="w" fact="0.5291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5356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1" refType="w" fact="0.231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240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3813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63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5878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7038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.6522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6182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02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6265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652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105"/>
              <dgm:constr type="t" for="ch" forName="parent_text_7" refType="h" fact="0.87"/>
              <dgm:constr type="w" for="ch" forName="parent_text_7" refType="w" fact="0.407"/>
              <dgm:constr type="h" for="ch" forName="parent_text_7" refType="h" fact="0.13"/>
              <dgm:constr type="l" for="ch" forName="accent_6" refType="w" fact="0.6136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if>
          <dgm:else name="Name29">
            <dgm:constrLst>
              <dgm:constr type="primFontSz" for="des" ptType="node" op="equ" val="65"/>
              <dgm:constr type="l" for="ch" forName="accent_1" refType="w" fact="0.2061"/>
              <dgm:constr type="t" for="ch" forName="accent_1" refType="h" fact="0.96"/>
              <dgm:constr type="w" for="ch" forName="accent_1" refType="w" fact="0.0386"/>
              <dgm:constr type="h" for="ch" forName="accent_1" refType="h" fact="0.04"/>
              <dgm:constr type="l" for="ch" forName="image_accent_7" refType="w" fact="0.3606"/>
              <dgm:constr type="t" for="ch" forName="image_accent_7" refType="h" fact="0.8325"/>
              <dgm:constr type="w" for="ch" forName="image_accent_7" refType="w" fact="0.1103"/>
              <dgm:constr type="h" for="ch" forName="image_accent_7" refType="h" fact="0.1141"/>
              <dgm:constr type="l" for="ch" forName="image_7" refType="w" fact="0.3671"/>
              <dgm:constr type="t" for="ch" forName="image_7" refType="h" fact="0.8392"/>
              <dgm:constr type="w" for="ch" forName="image_7" refType="w" fact="0.0973"/>
              <dgm:constr type="h" for="ch" forName="image_7" refType="h" fact="0.1007"/>
              <dgm:constr type="l" for="ch" forName="image_accent_6" refType="w" fact="0.4379"/>
              <dgm:constr type="t" for="ch" forName="image_accent_6" refType="h" fact="0.68"/>
              <dgm:constr type="w" for="ch" forName="image_accent_6" refType="w" fact="0.1757"/>
              <dgm:constr type="h" for="ch" forName="image_accent_6" refType="h" fact="0.1819"/>
              <dgm:constr type="l" for="ch" forName="image_6" refType="w" fact="0.4471"/>
              <dgm:constr type="t" for="ch" forName="image_6" refType="h" fact="0.6896"/>
              <dgm:constr type="w" for="ch" forName="image_6" refType="w" fact="0.1572"/>
              <dgm:constr type="h" for="ch" forName="image_6" refType="h" fact="0.1627"/>
              <dgm:constr type="l" for="ch" forName="image_accent_5" refType="w" fact="0.3677"/>
              <dgm:constr type="t" for="ch" forName="image_accent_5" refType="h" fact="0.0592"/>
              <dgm:constr type="w" for="ch" forName="image_accent_5" refType="w" fact="0.1022"/>
              <dgm:constr type="h" for="ch" forName="image_accent_5" refType="h" fact="0.1058"/>
              <dgm:constr type="l" for="ch" forName="image_5" refType="w" fact="0.3738"/>
              <dgm:constr type="t" for="ch" forName="image_5" refType="h" fact="0.0654"/>
              <dgm:constr type="w" for="ch" forName="image_5" refType="w" fact="0.0902"/>
              <dgm:constr type="h" for="ch" forName="image_5" refType="h" fact="0.0933"/>
              <dgm:constr type="l" for="ch" forName="image_accent_4" refType="w" fact="0.437"/>
              <dgm:constr type="t" for="ch" forName="image_accent_4" refType="h" fact="0.1659"/>
              <dgm:constr type="w" for="ch" forName="image_accent_4" refType="w" fact="0.1103"/>
              <dgm:constr type="h" for="ch" forName="image_accent_4" refType="h" fact="0.1141"/>
              <dgm:constr type="l" for="ch" forName="image_4" refType="w" fact="0.4434"/>
              <dgm:constr type="t" for="ch" forName="image_4" refType="h" fact="0.1726"/>
              <dgm:constr type="w" for="ch" forName="image_4" refType="w" fact="0.0973"/>
              <dgm:constr type="h" for="ch" forName="image_4" refType="h" fact="0.1007"/>
              <dgm:constr type="l" for="ch" forName="image_accent_2" refType="w" fact="0.3942"/>
              <dgm:constr type="t" for="ch" forName="image_accent_2" refType="h" fact="0.4899"/>
              <dgm:constr type="w" for="ch" forName="image_accent_2" refType="w" fact="0.1226"/>
              <dgm:constr type="h" for="ch" forName="image_accent_2" refType="h" fact="0.1269"/>
              <dgm:constr type="l" for="ch" forName="image_2" refType="w" fact="0.4014"/>
              <dgm:constr type="t" for="ch" forName="image_2" refType="h" fact="0.4973"/>
              <dgm:constr type="w" for="ch" forName="image_2" refType="w" fact="0.1082"/>
              <dgm:constr type="h" for="ch" forName="image_2" refType="h" fact="0.112"/>
              <dgm:constr type="l" for="ch" forName="image_accent_3" refType="w" fact="0.4075"/>
              <dgm:constr type="t" for="ch" forName="image_accent_3" refType="h" fact="0.3107"/>
              <dgm:constr type="w" for="ch" forName="image_accent_3" refType="w" fact="0.1573"/>
              <dgm:constr type="h" for="ch" forName="image_accent_3" refType="h" fact="0.1628"/>
              <dgm:constr type="l" for="ch" forName="image_3" refType="w" fact="0.4158"/>
              <dgm:constr type="t" for="ch" forName="image_3" refType="h" fact="0.3193"/>
              <dgm:constr type="w" for="ch" forName="image_3" refType="w" fact="0.1407"/>
              <dgm:constr type="h" for="ch" forName="image_3" refType="h" fact="0.1456"/>
              <dgm:constr type="l" for="ch" forName="image_accent_1" refType="w" fact="0.5338"/>
              <dgm:constr type="t" for="ch" forName="image_accent_1" refType="h" fact="0.444"/>
              <dgm:constr type="w" for="ch" forName="image_accent_1" refType="w" fact="0.2344"/>
              <dgm:constr type="h" for="ch" forName="image_accent_1" refType="h" fact="0.2426"/>
              <dgm:constr type="l" for="ch" forName="image_1" refType="w" fact="0.5428"/>
              <dgm:constr type="t" for="ch" forName="image_1" refType="h" fact="0.4533"/>
              <dgm:constr type="w" for="ch" forName="image_1" refType="w" fact="0.2164"/>
              <dgm:constr type="h" for="ch" forName="image_1" refType="h" fact="0.224"/>
              <dgm:constr type="l" for="ch" forName="parent_text_1" refType="w" fact="0.6522"/>
              <dgm:constr type="t" for="ch" forName="parent_text_1" refType="h" fact="0.3193"/>
              <dgm:constr type="w" for="ch" forName="parent_text_1" refType="w" fact="0.3478"/>
              <dgm:constr type="h" for="ch" forName="parent_text_1" refType="h" fact="0.115"/>
              <dgm:constr type="l" for="ch" forName="accent_2" refType="w" fact="0.5492"/>
              <dgm:constr type="t" for="ch" forName="accent_2" refType="h" fact="0.2653"/>
              <dgm:constr type="w" for="ch" forName="accent_2" refType="w" fact="0.0696"/>
              <dgm:constr type="h" for="ch" forName="accent_2" refType="h" fact="0.072"/>
              <dgm:constr type="l" for="ch" forName="parent_text_2" refType="w" fact="0.0211"/>
              <dgm:constr type="t" for="ch" forName="parent_text_2" refType="h" fact="0.4973"/>
              <dgm:constr type="w" for="ch" forName="parent_text_2" refType="w" fact="0.3478"/>
              <dgm:constr type="h" for="ch" forName="parent_text_2" refType="h" fact="0.112"/>
              <dgm:constr type="l" for="ch" forName="parent_text_4" refType="w" fact="0.0644"/>
              <dgm:constr type="t" for="ch" forName="parent_text_4" refType="h" fact="0.1726"/>
              <dgm:constr type="w" for="ch" forName="parent_text_4" refType="w" fact="0.3478"/>
              <dgm:constr type="h" for="ch" forName="parent_text_4" refType="h" fact="0.1007"/>
              <dgm:constr type="l" for="ch" forName="accent_3" refType="w" fact="0.2705"/>
              <dgm:constr type="t" for="ch" forName="accent_3" refType="h" fact="0"/>
              <dgm:constr type="w" for="ch" forName="accent_3" refType="w" fact="0.0258"/>
              <dgm:constr type="h" for="ch" forName="accent_3" refType="h" fact="0.0267"/>
              <dgm:constr type="l" for="ch" forName="parent_text_5" refType="w" fact="0"/>
              <dgm:constr type="t" for="ch" forName="parent_text_5" refType="h" fact="0.0654"/>
              <dgm:constr type="w" for="ch" forName="parent_text_5" refType="w" fact="0.3478"/>
              <dgm:constr type="h" for="ch" forName="parent_text_5" refType="h" fact="0.0933"/>
              <dgm:constr type="l" for="ch" forName="parent_text_3" refType="w" fact="0.034"/>
              <dgm:constr type="t" for="ch" forName="parent_text_3" refType="h" fact="0.3193"/>
              <dgm:constr type="w" for="ch" forName="parent_text_3" refType="w" fact="0.3478"/>
              <dgm:constr type="h" for="ch" forName="parent_text_3" refType="h" fact="0.1456"/>
              <dgm:constr type="l" for="ch" forName="parent_text_6" refType="w" fact="0.63"/>
              <dgm:constr type="t" for="ch" forName="parent_text_6" refType="h" fact="0.6896"/>
              <dgm:constr type="w" for="ch" forName="parent_text_6" refType="w" fact="0.3478"/>
              <dgm:constr type="h" for="ch" forName="parent_text_6" refType="h" fact="0.1627"/>
              <dgm:constr type="l" for="ch" forName="accent_4" refType="w" fact="0.322"/>
              <dgm:constr type="t" for="ch" forName="accent_4" refType="h" fact="0.0213"/>
              <dgm:constr type="w" for="ch" forName="accent_4" refType="w" fact="0.0515"/>
              <dgm:constr type="h" for="ch" forName="accent_4" refType="h" fact="0.0533"/>
              <dgm:constr type="l" for="ch" forName="accent_5" refType="w" fact="0.2782"/>
              <dgm:constr type="t" for="ch" forName="accent_5" refType="h" fact="0.92"/>
              <dgm:constr type="w" for="ch" forName="accent_5" refType="w" fact="0.0696"/>
              <dgm:constr type="h" for="ch" forName="accent_5" refType="h" fact="0.072"/>
              <dgm:constr type="l" for="ch" forName="parent_text_7" refType="w" fact="0.485"/>
              <dgm:constr type="t" for="ch" forName="parent_text_7" refType="h" fact="0.87"/>
              <dgm:constr type="w" for="ch" forName="parent_text_7" refType="w" fact="0.347"/>
              <dgm:constr type="h" for="ch" forName="parent_text_7" refType="h" fact="0.13"/>
              <dgm:constr type="l" for="ch" forName="accent_6" refType="w" fact="0.3478"/>
              <dgm:constr type="t" for="ch" forName="accent_6" refType="h" fact="0.6133"/>
              <dgm:constr type="w" for="ch" forName="accent_6" refType="w" fact="0.0386"/>
              <dgm:constr type="h" for="ch" forName="accent_6" refType="h" fact="0.04"/>
            </dgm:constrLst>
          </dgm:else>
        </dgm:choose>
        <dgm:layoutNode name="accent_6" styleLbl="alignNode1">
          <dgm:alg type="sp"/>
          <dgm:shape xmlns:r="http://schemas.openxmlformats.org/officeDocument/2006/relationships" type="donut" r:blip="">
            <dgm:adjLst>
              <dgm:adj idx="1" val="0.0746"/>
            </dgm:adjLst>
          </dgm:shape>
          <dgm:presOf/>
        </dgm:layoutNode>
      </dgm:if>
      <dgm:else name="Name30">
        <dgm:alg type="composite">
          <dgm:param type="ar" val="0.9705"/>
        </dgm:alg>
        <dgm:choose name="Name31">
          <dgm:if name="Name32" func="var" arg="dir" op="equ" val="norm">
            <dgm:constrLst>
              <dgm:constr type="primFontSz" for="des" ptType="node" op="equ" val="65"/>
              <dgm:constr type="l" for="ch" forName="accent_1" refType="w" fact="0.7599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6182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6449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6538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5291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5356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3864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3957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5301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5361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528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593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483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90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352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435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231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240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3813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63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5878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7038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.6522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6182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02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6265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165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2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if>
          <dgm:else name="Name33">
            <dgm:constrLst>
              <dgm:constr type="primFontSz" for="des" ptType="node" op="equ" val="65"/>
              <dgm:constr type="l" for="ch" forName="accent_1" refType="w" fact="0.2014"/>
              <dgm:constr type="t" for="ch" forName="accent_1" refType="h" fact="0.925"/>
              <dgm:constr type="w" for="ch" forName="accent_1" refType="w" fact="0.0386"/>
              <dgm:constr type="h" for="ch" forName="accent_1" refType="h" fact="0.0375"/>
              <dgm:constr type="l" for="ch" forName="accent_2" refType="w" fact="0.3431"/>
              <dgm:constr type="t" for="ch" forName="accent_2" refType="h" fact="0.575"/>
              <dgm:constr type="w" for="ch" forName="accent_2" refType="w" fact="0.0386"/>
              <dgm:constr type="h" for="ch" forName="accent_2" refType="h" fact="0.0375"/>
              <dgm:constr type="l" for="ch" forName="image_accent_8" refType="w" fact="0.253"/>
              <dgm:constr type="t" for="ch" forName="image_accent_8" refType="h" fact="0.8508"/>
              <dgm:constr type="w" for="ch" forName="image_accent_8" refType="w" fact="0.1022"/>
              <dgm:constr type="h" for="ch" forName="image_accent_8" refType="h" fact="0.0992"/>
              <dgm:constr type="l" for="ch" forName="image_8" refType="w" fact="0.2619"/>
              <dgm:constr type="t" for="ch" forName="image_8" refType="h" fact="0.8595"/>
              <dgm:constr type="w" for="ch" forName="image_8" refType="w" fact="0.0844"/>
              <dgm:constr type="h" for="ch" forName="image_8" refType="h" fact="0.0819"/>
              <dgm:constr type="l" for="ch" forName="image_accent_7" refType="w" fact="0.3606"/>
              <dgm:constr type="t" for="ch" forName="image_accent_7" refType="h" fact="0.7805"/>
              <dgm:constr type="w" for="ch" forName="image_accent_7" refType="w" fact="0.1103"/>
              <dgm:constr type="h" for="ch" forName="image_accent_7" refType="h" fact="0.107"/>
              <dgm:constr type="l" for="ch" forName="image_7" refType="w" fact="0.3671"/>
              <dgm:constr type="t" for="ch" forName="image_7" refType="h" fact="0.7868"/>
              <dgm:constr type="w" for="ch" forName="image_7" refType="w" fact="0.0973"/>
              <dgm:constr type="h" for="ch" forName="image_7" refType="h" fact="0.0944"/>
              <dgm:constr type="l" for="ch" forName="image_accent_6" refType="w" fact="0.4379"/>
              <dgm:constr type="t" for="ch" forName="image_accent_6" refType="h" fact="0.6375"/>
              <dgm:constr type="w" for="ch" forName="image_accent_6" refType="w" fact="0.1757"/>
              <dgm:constr type="h" for="ch" forName="image_accent_6" refType="h" fact="0.1706"/>
              <dgm:constr type="l" for="ch" forName="image_6" refType="w" fact="0.4471"/>
              <dgm:constr type="t" for="ch" forName="image_6" refType="h" fact="0.6465"/>
              <dgm:constr type="w" for="ch" forName="image_6" refType="w" fact="0.1572"/>
              <dgm:constr type="h" for="ch" forName="image_6" refType="h" fact="0.1525"/>
              <dgm:constr type="l" for="ch" forName="image_accent_5" refType="w" fact="0.3677"/>
              <dgm:constr type="t" for="ch" forName="image_accent_5" refType="h" fact="0.0555"/>
              <dgm:constr type="w" for="ch" forName="image_accent_5" refType="w" fact="0.1022"/>
              <dgm:constr type="h" for="ch" forName="image_accent_5" refType="h" fact="0.0992"/>
              <dgm:constr type="l" for="ch" forName="image_5" refType="w" fact="0.3738"/>
              <dgm:constr type="t" for="ch" forName="image_5" refType="h" fact="0.0613"/>
              <dgm:constr type="w" for="ch" forName="image_5" refType="w" fact="0.0902"/>
              <dgm:constr type="h" for="ch" forName="image_5" refType="h" fact="0.0875"/>
              <dgm:constr type="l" for="ch" forName="image_accent_4" refType="w" fact="0.437"/>
              <dgm:constr type="t" for="ch" forName="image_accent_4" refType="h" fact="0.1555"/>
              <dgm:constr type="w" for="ch" forName="image_accent_4" refType="w" fact="0.1103"/>
              <dgm:constr type="h" for="ch" forName="image_accent_4" refType="h" fact="0.107"/>
              <dgm:constr type="l" for="ch" forName="image_4" refType="w" fact="0.4434"/>
              <dgm:constr type="t" for="ch" forName="image_4" refType="h" fact="0.1618"/>
              <dgm:constr type="w" for="ch" forName="image_4" refType="w" fact="0.0973"/>
              <dgm:constr type="h" for="ch" forName="image_4" refType="h" fact="0.0944"/>
              <dgm:constr type="l" for="ch" forName="image_accent_2" refType="w" fact="0.3942"/>
              <dgm:constr type="t" for="ch" forName="image_accent_2" refType="h" fact="0.4593"/>
              <dgm:constr type="w" for="ch" forName="image_accent_2" refType="w" fact="0.1226"/>
              <dgm:constr type="h" for="ch" forName="image_accent_2" refType="h" fact="0.119"/>
              <dgm:constr type="l" for="ch" forName="image_2" refType="w" fact="0.4014"/>
              <dgm:constr type="t" for="ch" forName="image_2" refType="h" fact="0.4663"/>
              <dgm:constr type="w" for="ch" forName="image_2" refType="w" fact="0.1082"/>
              <dgm:constr type="h" for="ch" forName="image_2" refType="h" fact="0.105"/>
              <dgm:constr type="l" for="ch" forName="image_accent_3" refType="w" fact="0.4075"/>
              <dgm:constr type="t" for="ch" forName="image_accent_3" refType="h" fact="0.2913"/>
              <dgm:constr type="w" for="ch" forName="image_accent_3" refType="w" fact="0.1573"/>
              <dgm:constr type="h" for="ch" forName="image_accent_3" refType="h" fact="0.1526"/>
              <dgm:constr type="l" for="ch" forName="image_3" refType="w" fact="0.4158"/>
              <dgm:constr type="t" for="ch" forName="image_3" refType="h" fact="0.2993"/>
              <dgm:constr type="w" for="ch" forName="image_3" refType="w" fact="0.1407"/>
              <dgm:constr type="h" for="ch" forName="image_3" refType="h" fact="0.1365"/>
              <dgm:constr type="l" for="ch" forName="image_accent_1" refType="w" fact="0.5338"/>
              <dgm:constr type="t" for="ch" forName="image_accent_1" refType="h" fact="0.4163"/>
              <dgm:constr type="w" for="ch" forName="image_accent_1" refType="w" fact="0.2344"/>
              <dgm:constr type="h" for="ch" forName="image_accent_1" refType="h" fact="0.2275"/>
              <dgm:constr type="l" for="ch" forName="image_1" refType="w" fact="0.5428"/>
              <dgm:constr type="t" for="ch" forName="image_1" refType="h" fact="0.425"/>
              <dgm:constr type="w" for="ch" forName="image_1" refType="w" fact="0.2164"/>
              <dgm:constr type="h" for="ch" forName="image_1" refType="h" fact="0.21"/>
              <dgm:constr type="l" for="ch" forName="parent_text_1" refType="w" fact="0.6522"/>
              <dgm:constr type="t" for="ch" forName="parent_text_1" refType="h" fact="0.2993"/>
              <dgm:constr type="w" for="ch" forName="parent_text_1" refType="w" fact="0.3478"/>
              <dgm:constr type="h" for="ch" forName="parent_text_1" refType="h" fact="0.11"/>
              <dgm:constr type="l" for="ch" forName="accent_3" refType="w" fact="0.5492"/>
              <dgm:constr type="t" for="ch" forName="accent_3" refType="h" fact="0.2488"/>
              <dgm:constr type="w" for="ch" forName="accent_3" refType="w" fact="0.0696"/>
              <dgm:constr type="h" for="ch" forName="accent_3" refType="h" fact="0.0675"/>
              <dgm:constr type="l" for="ch" forName="parent_text_2" refType="w" fact="0.0211"/>
              <dgm:constr type="t" for="ch" forName="parent_text_2" refType="h" fact="0.4663"/>
              <dgm:constr type="w" for="ch" forName="parent_text_2" refType="w" fact="0.3478"/>
              <dgm:constr type="h" for="ch" forName="parent_text_2" refType="h" fact="0.105"/>
              <dgm:constr type="l" for="ch" forName="parent_text_4" refType="w" fact="0.0635"/>
              <dgm:constr type="t" for="ch" forName="parent_text_4" refType="h" fact="0.1618"/>
              <dgm:constr type="w" for="ch" forName="parent_text_4" refType="w" fact="0.3478"/>
              <dgm:constr type="h" for="ch" forName="parent_text_4" refType="h" fact="0.0944"/>
              <dgm:constr type="l" for="ch" forName="accent_4" refType="w" fact="0.2705"/>
              <dgm:constr type="t" for="ch" forName="accent_4" refType="h" fact="0"/>
              <dgm:constr type="w" for="ch" forName="accent_4" refType="w" fact="0.0258"/>
              <dgm:constr type="h" for="ch" forName="accent_4" refType="h" fact="0.025"/>
              <dgm:constr type="l" for="ch" forName="parent_text_5" refType="w" fact="0"/>
              <dgm:constr type="t" for="ch" forName="parent_text_5" refType="h" fact="0.0625"/>
              <dgm:constr type="w" for="ch" forName="parent_text_5" refType="w" fact="0.3478"/>
              <dgm:constr type="h" for="ch" forName="parent_text_5" refType="h" fact="0.0863"/>
              <dgm:constr type="l" for="ch" forName="parent_text_3" refType="w" fact="0.034"/>
              <dgm:constr type="t" for="ch" forName="parent_text_3" refType="h" fact="0.2993"/>
              <dgm:constr type="w" for="ch" forName="parent_text_3" refType="w" fact="0.3478"/>
              <dgm:constr type="h" for="ch" forName="parent_text_3" refType="h" fact="0.1365"/>
              <dgm:constr type="l" for="ch" forName="parent_text_6" refType="w" fact="0.635"/>
              <dgm:constr type="t" for="ch" forName="parent_text_6" refType="h" fact="0.6465"/>
              <dgm:constr type="w" for="ch" forName="parent_text_6" refType="w" fact="0.3478"/>
              <dgm:constr type="h" for="ch" forName="parent_text_6" refType="h" fact="0.1525"/>
              <dgm:constr type="l" for="ch" forName="accent_5" refType="w" fact="0.322"/>
              <dgm:constr type="t" for="ch" forName="accent_5" refType="h" fact="0.02"/>
              <dgm:constr type="w" for="ch" forName="accent_5" refType="w" fact="0.0515"/>
              <dgm:constr type="h" for="ch" forName="accent_5" refType="h" fact="0.05"/>
              <dgm:constr type="l" for="ch" forName="parent_text_7" refType="w" fact="0.49"/>
              <dgm:constr type="t" for="ch" forName="parent_text_7" refType="h" fact="0.81"/>
              <dgm:constr type="w" for="ch" forName="parent_text_7" refType="w" fact="0.3478"/>
              <dgm:constr type="h" for="ch" forName="parent_text_7" refType="h" fact="0.077"/>
              <dgm:constr type="l" for="ch" forName="parent_text_8" refType="w" fact="0.375"/>
              <dgm:constr type="t" for="ch" forName="parent_text_8" refType="h" fact="0.89"/>
              <dgm:constr type="w" for="ch" forName="parent_text_8" refType="w" fact="0.3478"/>
              <dgm:constr type="h" for="ch" forName="parent_text_8" refType="h" fact="0.11"/>
            </dgm:constrLst>
          </dgm:else>
        </dgm:choose>
      </dgm:else>
    </dgm:choose>
    <dgm:forEach name="wrapper" axis="self" ptType="parTrans">
      <dgm:forEach name="wrapper2" axis="self" ptType="sibTrans" st="2">
        <dgm:forEach name="imageAccentRepeat" axis="self">
          <dgm:layoutNode name="imageAccentRepeatNode" styleLbl="alignNode1">
            <dgm:alg type="sp"/>
            <dgm:shape xmlns:r="http://schemas.openxmlformats.org/officeDocument/2006/relationships" type="ellipse" r:blip="">
              <dgm:adjLst/>
            </dgm:shape>
            <dgm:presOf/>
          </dgm:layoutNode>
        </dgm:forEach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forEach name="Name34" axis="ch" ptType="node" cnt="1">
      <dgm:layoutNode name="parent_text_1" styleLbl="revTx">
        <dgm:varLst>
          <dgm:chMax val="0"/>
          <dgm:chPref val="0"/>
          <dgm:bulletEnabled val="1"/>
        </dgm:varLst>
        <dgm:choose name="Name35">
          <dgm:if name="Name36" func="var" arg="dir" op="equ" val="norm">
            <dgm:alg type="tx">
              <dgm:param type="parTxLTRAlign" val="r"/>
              <dgm:param type="shpTxLTRAlignCh" val="r"/>
              <dgm:param type="txAnchorVert" val="b"/>
              <dgm:param type="lnSpCh" val="15"/>
            </dgm:alg>
          </dgm:if>
          <dgm:else name="Name37">
            <dgm:alg type="tx">
              <dgm:param type="parTxLTRAlign" val="l"/>
              <dgm:param type="shpTxLTRAlignCh" val="l"/>
              <dgm:param type="txAnchorVert" val="b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01"/>
        </dgm:constrLst>
        <dgm:ruleLst>
          <dgm:rule type="primFontSz" val="5" fact="NaN" max="NaN"/>
        </dgm:ruleLst>
      </dgm:layoutNode>
      <dgm:layoutNode name="image_accent_1">
        <dgm:alg type="sp"/>
        <dgm:shape xmlns:r="http://schemas.openxmlformats.org/officeDocument/2006/relationships" r:blip="">
          <dgm:adjLst/>
        </dgm:shape>
        <dgm:presOf/>
        <dgm:constrLst/>
        <dgm:forEach name="Name38" ref="imageAccentRepeat"/>
      </dgm:layoutNode>
      <dgm:layoutNode name="accent_1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39" axis="ch" ptType="sibTrans" hideLastTrans="0" cnt="1">
      <dgm:layoutNode name="image_1">
        <dgm:alg type="sp"/>
        <dgm:shape xmlns:r="http://schemas.openxmlformats.org/officeDocument/2006/relationships" r:blip="">
          <dgm:adjLst/>
        </dgm:shape>
        <dgm:presOf/>
        <dgm:constrLst/>
        <dgm:forEach name="Name40" ref="imageRepeat"/>
      </dgm:layoutNode>
    </dgm:forEach>
    <dgm:forEach name="Name41" axis="ch" ptType="node" st="2" cnt="1">
      <dgm:layoutNode name="parent_text_2" styleLbl="revTx">
        <dgm:varLst>
          <dgm:chMax val="0"/>
          <dgm:chPref val="0"/>
          <dgm:bulletEnabled val="1"/>
        </dgm:varLst>
        <dgm:choose name="Name42">
          <dgm:if name="Name43" func="var" arg="dir" op="equ" val="norm">
            <dgm:alg type="tx">
              <dgm:param type="parTxLTRAlign" val="l"/>
              <dgm:param type="lnSpCh" val="15"/>
            </dgm:alg>
          </dgm:if>
          <dgm:else name="Name44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2">
        <dgm:alg type="sp"/>
        <dgm:shape xmlns:r="http://schemas.openxmlformats.org/officeDocument/2006/relationships" r:blip="">
          <dgm:adjLst/>
        </dgm:shape>
        <dgm:presOf/>
        <dgm:constrLst/>
        <dgm:forEach name="Name45" ref="imageAccentRepeat"/>
      </dgm:layoutNode>
    </dgm:forEach>
    <dgm:forEach name="Name46" axis="ch" ptType="sibTrans" hideLastTrans="0" st="2" cnt="1">
      <dgm:layoutNode name="image_2">
        <dgm:alg type="sp"/>
        <dgm:shape xmlns:r="http://schemas.openxmlformats.org/officeDocument/2006/relationships" r:blip="">
          <dgm:adjLst/>
        </dgm:shape>
        <dgm:presOf/>
        <dgm:constrLst/>
        <dgm:forEach name="Name47" ref="imageRepeat"/>
      </dgm:layoutNode>
    </dgm:forEach>
    <dgm:forEach name="Name48" axis="ch" ptType="node" st="3" cnt="1">
      <dgm:layoutNode name="image_accent_3">
        <dgm:alg type="sp"/>
        <dgm:shape xmlns:r="http://schemas.openxmlformats.org/officeDocument/2006/relationships" r:blip="">
          <dgm:adjLst/>
        </dgm:shape>
        <dgm:presOf/>
        <dgm:constrLst/>
        <dgm:forEach name="Name49" ref="imageAccentRepeat"/>
      </dgm:layoutNode>
      <dgm:layoutNode name="parent_text_3" styleLbl="revTx">
        <dgm:varLst>
          <dgm:chMax val="0"/>
          <dgm:chPref val="0"/>
          <dgm:bulletEnabled val="1"/>
        </dgm:varLst>
        <dgm:choose name="Name50">
          <dgm:if name="Name51" func="var" arg="dir" op="equ" val="norm">
            <dgm:alg type="tx">
              <dgm:param type="parTxLTRAlign" val="l"/>
              <dgm:param type="lnSpCh" val="15"/>
            </dgm:alg>
          </dgm:if>
          <dgm:else name="Name52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2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  <dgm:layoutNode name="accent_3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53" axis="ch" ptType="sibTrans" hideLastTrans="0" st="3" cnt="1">
      <dgm:layoutNode name="image_3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</dgm:forEach>
    <dgm:forEach name="Name55" axis="ch" ptType="node" st="4" cnt="1">
      <dgm:layoutNode name="image_accent_4">
        <dgm:alg type="sp"/>
        <dgm:shape xmlns:r="http://schemas.openxmlformats.org/officeDocument/2006/relationships" r:blip="">
          <dgm:adjLst/>
        </dgm:shape>
        <dgm:presOf/>
        <dgm:constrLst/>
        <dgm:forEach name="Name56" ref="imageAccentRepeat"/>
      </dgm:layoutNode>
      <dgm:layoutNode name="parent_text_4" styleLbl="revTx">
        <dgm:varLst>
          <dgm:chMax val="0"/>
          <dgm:chPref val="0"/>
          <dgm:bulletEnabled val="1"/>
        </dgm:varLst>
        <dgm:choose name="Name57">
          <dgm:if name="Name58" func="var" arg="dir" op="equ" val="norm">
            <dgm:alg type="tx">
              <dgm:param type="parTxLTRAlign" val="l"/>
              <dgm:param type="lnSpCh" val="15"/>
            </dgm:alg>
          </dgm:if>
          <dgm:else name="Name59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accent_4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60" axis="ch" ptType="sibTrans" hideLastTrans="0" st="4" cnt="1">
      <dgm:layoutNode name="image_4">
        <dgm:alg type="sp"/>
        <dgm:shape xmlns:r="http://schemas.openxmlformats.org/officeDocument/2006/relationships" r:blip="">
          <dgm:adjLst/>
        </dgm:shape>
        <dgm:presOf/>
        <dgm:constrLst/>
        <dgm:forEach name="Name61" ref="imageRepeat"/>
      </dgm:layoutNode>
    </dgm:forEach>
    <dgm:forEach name="Name62" axis="ch" ptType="node" st="5" cnt="1">
      <dgm:layoutNode name="image_accent_5">
        <dgm:alg type="sp"/>
        <dgm:shape xmlns:r="http://schemas.openxmlformats.org/officeDocument/2006/relationships" r:blip="">
          <dgm:adjLst/>
        </dgm:shape>
        <dgm:presOf/>
        <dgm:constrLst/>
        <dgm:forEach name="Name63" ref="imageAccentRepeat"/>
      </dgm:layoutNode>
      <dgm:layoutNode name="parent_text_5" styleLbl="revTx">
        <dgm:varLst>
          <dgm:chMax val="0"/>
          <dgm:chPref val="0"/>
          <dgm:bulletEnabled val="1"/>
        </dgm:varLst>
        <dgm:choose name="Name64">
          <dgm:if name="Name65" func="var" arg="dir" op="equ" val="norm">
            <dgm:alg type="tx">
              <dgm:param type="parTxLTRAlign" val="l"/>
              <dgm:param type="lnSpCh" val="15"/>
            </dgm:alg>
          </dgm:if>
          <dgm:else name="Name66">
            <dgm:alg type="tx">
              <dgm:param type="parTxLTRAlign" val="r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sibTrans" hideLastTrans="0" st="5" cnt="1">
      <dgm:layoutNode name="image_5">
        <dgm:alg type="sp"/>
        <dgm:shape xmlns:r="http://schemas.openxmlformats.org/officeDocument/2006/relationships" r:blip="">
          <dgm:adjLst/>
        </dgm:shape>
        <dgm:presOf/>
        <dgm:constrLst/>
        <dgm:forEach name="Name68" ref="imageRepeat"/>
      </dgm:layoutNode>
    </dgm:forEach>
    <dgm:forEach name="Name69" axis="ch" ptType="node" st="6" cnt="1">
      <dgm:layoutNode name="parent_text_6" styleLbl="revTx">
        <dgm:varLst>
          <dgm:chMax val="0"/>
          <dgm:chPref val="0"/>
          <dgm:bulletEnabled val="1"/>
        </dgm:varLst>
        <dgm:choose name="Name70">
          <dgm:if name="Name71" func="var" arg="dir" op="equ" val="norm">
            <dgm:alg type="tx">
              <dgm:param type="parTxLTRAlign" val="r"/>
              <dgm:param type="shpTxLTRAlignCh" val="r"/>
              <dgm:param type="lnSpCh" val="15"/>
            </dgm:alg>
          </dgm:if>
          <dgm:else name="Name72">
            <dgm:alg type="tx">
              <dgm:param type="parTxLTRAlign" val="l"/>
              <dgm:param type="shpTxLTRAlignCh" val="l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6">
        <dgm:alg type="sp"/>
        <dgm:shape xmlns:r="http://schemas.openxmlformats.org/officeDocument/2006/relationships" r:blip="">
          <dgm:adjLst/>
        </dgm:shape>
        <dgm:presOf/>
        <dgm:constrLst/>
        <dgm:forEach name="Name73" ref="imageAccentRepeat"/>
      </dgm:layoutNode>
      <dgm:layoutNode name="accent_5" styleLbl="alignNode1">
        <dgm:alg type="sp"/>
        <dgm:shape xmlns:r="http://schemas.openxmlformats.org/officeDocument/2006/relationships" type="donut" r:blip="">
          <dgm:adjLst>
            <dgm:adj idx="1" val="0.0746"/>
          </dgm:adjLst>
        </dgm:shape>
        <dgm:presOf/>
      </dgm:layoutNode>
    </dgm:forEach>
    <dgm:forEach name="Name74" axis="ch" ptType="sibTrans" hideLastTrans="0" st="6" cnt="1">
      <dgm:layoutNode name="image_6">
        <dgm:alg type="sp"/>
        <dgm:shape xmlns:r="http://schemas.openxmlformats.org/officeDocument/2006/relationships" r:blip="">
          <dgm:adjLst/>
        </dgm:shape>
        <dgm:presOf/>
        <dgm:constrLst/>
        <dgm:forEach name="Name75" ref="imageRepeat"/>
      </dgm:layoutNode>
    </dgm:forEach>
    <dgm:forEach name="Name76" axis="ch" ptType="node" st="7" cnt="1">
      <dgm:layoutNode name="parent_text_7" styleLbl="revTx">
        <dgm:varLst>
          <dgm:chMax val="0"/>
          <dgm:chPref val="0"/>
          <dgm:bulletEnabled val="1"/>
        </dgm:varLst>
        <dgm:choose name="Name77">
          <dgm:if name="Name78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79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7">
        <dgm:alg type="sp"/>
        <dgm:shape xmlns:r="http://schemas.openxmlformats.org/officeDocument/2006/relationships" r:blip="">
          <dgm:adjLst/>
        </dgm:shape>
        <dgm:presOf/>
        <dgm:constrLst/>
        <dgm:forEach name="Name80" ref="imageAccentRepeat"/>
      </dgm:layoutNode>
    </dgm:forEach>
    <dgm:forEach name="Name81" axis="ch" ptType="sibTrans" hideLastTrans="0" st="7" cnt="1">
      <dgm:layoutNode name="image_7">
        <dgm:alg type="sp"/>
        <dgm:shape xmlns:r="http://schemas.openxmlformats.org/officeDocument/2006/relationships" r:blip="">
          <dgm:adjLst/>
        </dgm:shape>
        <dgm:presOf/>
        <dgm:constrLst/>
        <dgm:forEach name="Name82" ref="imageRepeat"/>
      </dgm:layoutNode>
    </dgm:forEach>
    <dgm:forEach name="Name83" axis="ch" ptType="node" st="8" cnt="1">
      <dgm:layoutNode name="parent_text_8" styleLbl="revTx">
        <dgm:varLst>
          <dgm:chMax val="0"/>
          <dgm:chPref val="0"/>
          <dgm:bulletEnabled val="1"/>
        </dgm:varLst>
        <dgm:choose name="Name84">
          <dgm:if name="Name85" func="var" arg="dir" op="equ" val="norm">
            <dgm:alg type="tx">
              <dgm:param type="parTxLTRAlign" val="r"/>
              <dgm:param type="shpTxLTRAlignCh" val="r"/>
              <dgm:param type="txAnchorVert" val="t"/>
              <dgm:param type="lnSpCh" val="15"/>
            </dgm:alg>
          </dgm:if>
          <dgm:else name="Name86">
            <dgm:alg type="tx">
              <dgm:param type="parTxLTRAlign" val="l"/>
              <dgm:param type="shpTxLTRAlignCh" val="l"/>
              <dgm:param type="txAnchorVert" val="t"/>
              <dgm:param type="lnSpCh" val="15"/>
            </dgm:alg>
          </dgm:else>
        </dgm:choose>
        <dgm:shape xmlns:r="http://schemas.openxmlformats.org/officeDocument/2006/relationships" type="rect" r:blip="" zOrderOff="99999">
          <dgm:adjLst/>
        </dgm:shape>
        <dgm:presOf axis="desOr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layoutNode name="image_accent_8">
        <dgm:alg type="sp"/>
        <dgm:shape xmlns:r="http://schemas.openxmlformats.org/officeDocument/2006/relationships" r:blip="">
          <dgm:adjLst/>
        </dgm:shape>
        <dgm:presOf/>
        <dgm:constrLst/>
        <dgm:forEach name="Name87" ref="imageAccentRepeat"/>
      </dgm:layoutNode>
    </dgm:forEach>
    <dgm:forEach name="Name88" axis="ch" ptType="sibTrans" hideLastTrans="0" st="8" cnt="1">
      <dgm:layoutNode name="image_8">
        <dgm:alg type="sp"/>
        <dgm:shape xmlns:r="http://schemas.openxmlformats.org/officeDocument/2006/relationships" r:blip="">
          <dgm:adjLst/>
        </dgm:shape>
        <dgm:presOf/>
        <dgm:constrLst/>
        <dgm:forEach name="Name89" ref="image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CircularPictureCallout">
  <dgm:title val=""/>
  <dgm:desc val=""/>
  <dgm:catLst>
    <dgm:cat type="picture" pri="2000"/>
    <dgm:cat type="pictureconvert" pri="2000"/>
  </dgm:catLst>
  <dgm:sampData>
    <dgm:dataModel>
      <dgm:ptLst>
        <dgm:pt modelId="0" type="doc"/>
        <dgm:pt modelId="1"/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2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axis="ch" ptType="node" func="cnt" op="lte" val="1">
          <dgm:constrLst>
            <dgm:constr type="h" for="ch" forName="picture_1" refType="h"/>
            <dgm:constr type="w" for="ch" forName="picture_1" refType="h" refFor="ch" refForName="picture_1" op="equ"/>
            <dgm:constr type="l" for="ch" forName="picture_1"/>
            <dgm:constr type="t" for="ch" forName="picture_1"/>
            <dgm:constr type="w" for="ch" forName="text_1" refType="w" refFor="ch" refForName="picture_1" fact="0.64"/>
            <dgm:constr type="h" for="ch" forName="text_1" refType="h" refFor="ch" refForName="picture_1" fact="0.33"/>
            <dgm:constr type="l" for="ch" forName="text_1" refType="w" refFor="ch" refForName="picture_1" fact="0.18"/>
            <dgm:constr type="t" for="ch" forName="text_1" refType="h" refFor="ch" refForName="picture_1" fact="0.531"/>
          </dgm:constrLst>
        </dgm:if>
        <dgm:if name="Name4" axis="ch" ptType="node" func="cnt" op="lte" val="2">
          <dgm:choose name="Name5">
            <dgm:if name="Name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l" for="ch" forName="picture_2" refType="w" refFor="ch" refForName="picture_1" fact="1.21"/>
                <dgm:constr type="ctrY" for="ch" forName="picture_2" refType="h" refFor="ch" refForName="picture_1" fact="0.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if>
            <dgm:else name="Name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5"/>
                <dgm:constr type="h" for="ch" forName="picture_2" refType="h" refFor="ch" refForName="picture_1" fact="0.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</dgm:constrLst>
            </dgm:else>
          </dgm:choose>
        </dgm:if>
        <dgm:if name="Name8" axis="ch" ptType="node" func="cnt" op="lte" val="3">
          <dgm:choose name="Name9">
            <dgm:if name="Name10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l" for="ch" forName="picture_2" refType="w" refFor="ch" refForName="picture_1" fact="1.21"/>
                <dgm:constr type="ctrY" for="ch" forName="picture_2" refType="h" refFor="ch" refForName="picture_1" fact="0.18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l" for="ch" forName="picture_3" refType="w" refFor="ch" refForName="picture_1" fact="1.21"/>
                <dgm:constr type="ctrY" for="ch" forName="picture_3" refType="h" refFor="ch" refForName="picture_1" fact="0.812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if>
            <dgm:else name="Name11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75"/>
                <dgm:constr type="h" for="ch" forName="picture_2" refType="h" refFor="ch" refForName="picture_1" fact="0.375"/>
                <dgm:constr type="r" for="ch" forName="picture_2" refType="w"/>
                <dgm:constr type="rOff" for="ch" forName="picture_2" refType="w" refFor="ch" refForName="picture_1" fact="-1.21"/>
                <dgm:constr type="ctrY" for="ch" forName="picture_2" refType="h" refFor="ch" refForName="picture_1" fact="0.18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75"/>
                <dgm:constr type="h" for="ch" forName="picture_3" refType="h" refFor="ch" refForName="picture_1" fact="0.375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812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</dgm:constrLst>
            </dgm:else>
          </dgm:choose>
        </dgm:if>
        <dgm:if name="Name12" axis="ch" ptType="node" func="cnt" op="lte" val="4">
          <dgm:choose name="Name13">
            <dgm:if name="Name14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l" for="ch" forName="picture_2" refType="w" refFor="ch" refForName="picture_1" fact="1.354"/>
                <dgm:constr type="ctrY" for="ch" forName="picture_2" refType="h" refFor="ch" refForName="picture_1" fact="0.1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l" for="ch" forName="picture_3" refType="w" refFor="ch" refForName="picture_1" fact="1.21"/>
                <dgm:constr type="ctrY" for="ch" forName="picture_3" refType="h" refFor="ch" refForName="picture_1" fact="0.5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l" for="ch" forName="picture_4" refType="w" refFor="ch" refForName="picture_1" fact="1.354"/>
                <dgm:constr type="ctrY" for="ch" forName="picture_4" refType="h" refFor="ch" refForName="picture_1" fact="0.8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if>
            <dgm:else name="Name15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3"/>
                <dgm:constr type="h" for="ch" forName="picture_2" refType="h" refFor="ch" refForName="picture_1" fact="0.3"/>
                <dgm:constr type="r" for="ch" forName="picture_2" refType="w"/>
                <dgm:constr type="rOff" for="ch" forName="picture_2" refType="w" refFor="ch" refForName="picture_1" fact="-1.354"/>
                <dgm:constr type="ctrY" for="ch" forName="picture_2" refType="h" refFor="ch" refForName="picture_1" fact="0.1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3"/>
                <dgm:constr type="h" for="ch" forName="picture_3" refType="h" refFor="ch" refForName="picture_1" fact="0.3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5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3"/>
                <dgm:constr type="h" for="ch" forName="picture_4" refType="h" refFor="ch" refForName="picture_1" fact="0.3"/>
                <dgm:constr type="r" for="ch" forName="picture_4" refType="w"/>
                <dgm:constr type="rOff" for="ch" forName="picture_4" refType="w" refFor="ch" refForName="picture_1" fact="-1.354"/>
                <dgm:constr type="ctrY" for="ch" forName="picture_4" refType="h" refFor="ch" refForName="picture_1" fact="0.8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</dgm:constrLst>
            </dgm:else>
          </dgm:choose>
        </dgm:if>
        <dgm:if name="Name16" axis="ch" ptType="node" func="cnt" op="lte" val="5">
          <dgm:choose name="Name17">
            <dgm:if name="Name18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l" for="ch" forName="picture_2" refType="w" refFor="ch" refForName="picture_1" fact="1.375"/>
                <dgm:constr type="ctrY" for="ch" forName="picture_2" refType="h" refFor="ch" refForName="picture_1" fact="0.11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l" for="ch" forName="picture_3" refType="w" refFor="ch" refForName="picture_1" fact="1.21"/>
                <dgm:constr type="ctrY" for="ch" forName="picture_3" refType="h" refFor="ch" refForName="picture_1" fact="0.353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l" for="ch" forName="picture_4" refType="w" refFor="ch" refForName="picture_1" fact="1.21"/>
                <dgm:constr type="ctrY" for="ch" forName="picture_4" refType="h" refFor="ch" refForName="picture_1" fact="0.647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l" for="ch" forName="picture_5" refType="w" refFor="ch" refForName="picture_1" fact="1.375"/>
                <dgm:constr type="ctrY" for="ch" forName="picture_5" refType="h" refFor="ch" refForName="picture_1" fact="0.8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if>
            <dgm:else name="Name19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22"/>
                <dgm:constr type="h" for="ch" forName="picture_2" refType="h" refFor="ch" refForName="picture_1" fact="0.22"/>
                <dgm:constr type="r" for="ch" forName="picture_2" refType="w"/>
                <dgm:constr type="rOff" for="ch" forName="picture_2" refType="w" refFor="ch" refForName="picture_1" fact="-1.375"/>
                <dgm:constr type="ctrY" for="ch" forName="picture_2" refType="h" refFor="ch" refForName="picture_1" fact="0.11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22"/>
                <dgm:constr type="h" for="ch" forName="picture_3" refType="h" refFor="ch" refForName="picture_1" fact="0.22"/>
                <dgm:constr type="r" for="ch" forName="picture_3" refType="w"/>
                <dgm:constr type="rOff" for="ch" forName="picture_3" refType="w" refFor="ch" refForName="picture_1" fact="-1.21"/>
                <dgm:constr type="ctrY" for="ch" forName="picture_3" refType="h" refFor="ch" refForName="picture_1" fact="0.353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22"/>
                <dgm:constr type="h" for="ch" forName="picture_4" refType="h" refFor="ch" refForName="picture_1" fact="0.22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647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22"/>
                <dgm:constr type="h" for="ch" forName="picture_5" refType="h" refFor="ch" refForName="picture_1" fact="0.22"/>
                <dgm:constr type="r" for="ch" forName="picture_5" refType="w"/>
                <dgm:constr type="rOff" for="ch" forName="picture_5" refType="w" refFor="ch" refForName="picture_1" fact="-1.375"/>
                <dgm:constr type="ctrY" for="ch" forName="picture_5" refType="h" refFor="ch" refForName="picture_1" fact="0.8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</dgm:constrLst>
            </dgm:else>
          </dgm:choose>
        </dgm:if>
        <dgm:if name="Name20" axis="ch" ptType="node" func="cnt" op="lte" val="6">
          <dgm:choose name="Name21">
            <dgm:if name="Name22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l" for="ch" forName="picture_2" refType="w" refFor="ch" refForName="picture_1" fact="1.4238"/>
                <dgm:constr type="ctrY" for="ch" forName="picture_2" refType="h" refFor="ch" refForName="picture_1" fact="0.09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l" for="ch" forName="picture_3" refType="w" refFor="ch" refForName="picture_1" fact="1.2667"/>
                <dgm:constr type="ctrY" for="ch" forName="picture_3" refType="h" refFor="ch" refForName="picture_1" fact="0.261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l" for="ch" forName="picture_4" refType="w" refFor="ch" refForName="picture_1" fact="1.21"/>
                <dgm:constr type="ctrY" for="ch" forName="picture_4" refType="h" refFor="ch" refForName="picture_1" fact="0.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l" for="ch" forName="picture_5" refType="w" refFor="ch" refForName="picture_1" fact="1.2667"/>
                <dgm:constr type="ctrY" for="ch" forName="picture_5" refType="h" refFor="ch" refForName="picture_1" fact="0.739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l" for="ch" forName="picture_6" refType="w" refFor="ch" refForName="picture_1" fact="1.4238"/>
                <dgm:constr type="ctrY" for="ch" forName="picture_6" refType="h" refFor="ch" refForName="picture_1" fact="0.91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if>
            <dgm:else name="Name23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8"/>
                <dgm:constr type="h" for="ch" forName="picture_2" refType="h" refFor="ch" refForName="picture_1" fact="0.18"/>
                <dgm:constr type="r" for="ch" forName="picture_2" refType="w"/>
                <dgm:constr type="rOff" for="ch" forName="picture_2" refType="w" refFor="ch" refForName="picture_1" fact="-1.4238"/>
                <dgm:constr type="ctrY" for="ch" forName="picture_2" refType="h" refFor="ch" refForName="picture_1" fact="0.09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8"/>
                <dgm:constr type="h" for="ch" forName="picture_3" refType="h" refFor="ch" refForName="picture_1" fact="0.18"/>
                <dgm:constr type="r" for="ch" forName="picture_3" refType="w"/>
                <dgm:constr type="rOff" for="ch" forName="picture_3" refType="w" refFor="ch" refForName="picture_1" fact="-1.2667"/>
                <dgm:constr type="ctrY" for="ch" forName="picture_3" refType="h" refFor="ch" refForName="picture_1" fact="0.261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8"/>
                <dgm:constr type="h" for="ch" forName="picture_4" refType="h" refFor="ch" refForName="picture_1" fact="0.18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8"/>
                <dgm:constr type="h" for="ch" forName="picture_5" refType="h" refFor="ch" refForName="picture_1" fact="0.18"/>
                <dgm:constr type="r" for="ch" forName="picture_5" refType="w"/>
                <dgm:constr type="rOff" for="ch" forName="picture_5" refType="w" refFor="ch" refForName="picture_1" fact="-1.2667"/>
                <dgm:constr type="ctrY" for="ch" forName="picture_5" refType="h" refFor="ch" refForName="picture_1" fact="0.739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8"/>
                <dgm:constr type="h" for="ch" forName="picture_6" refType="h" refFor="ch" refForName="picture_1" fact="0.18"/>
                <dgm:constr type="r" for="ch" forName="picture_6" refType="w"/>
                <dgm:constr type="rOff" for="ch" forName="picture_6" refType="w" refFor="ch" refForName="picture_1" fact="-1.4238"/>
                <dgm:constr type="ctrY" for="ch" forName="picture_6" refType="h" refFor="ch" refForName="picture_1" fact="0.91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</dgm:constrLst>
            </dgm:else>
          </dgm:choose>
        </dgm:if>
        <dgm:else name="Name24">
          <dgm:choose name="Name25">
            <dgm:if name="Name26" func="var" arg="dir" op="equ" val="norm">
              <dgm:constrLst>
                <dgm:constr type="h" for="ch" forName="picture_1" refType="h"/>
                <dgm:constr type="w" for="ch" forName="picture_1" refType="h" refFor="ch" refForName="picture_1" op="equ"/>
                <dgm:constr type="l" for="ch" forName="picture_1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l" for="ch" forName="picture_2" refType="w" refFor="ch" refForName="picture_1" fact="1.4363"/>
                <dgm:constr type="ctrY" for="ch" forName="picture_2" refType="h" refFor="ch" refForName="picture_1" fact="0.075"/>
                <dgm:constr type="l" for="ch" forName="line_2" refType="ctrX" refFor="ch" refForName="picture_1"/>
                <dgm:constr type="h" for="ch" forName="line_2"/>
                <dgm:constr type="r" for="ch" forName="line_2" refType="ctrX" refFor="ch" refForName="picture_2"/>
                <dgm:constr type="ctrY" for="ch" forName="line_2" refType="ctrY" refFor="ch" refForName="picture_2"/>
                <dgm:constr type="r" for="ch" forName="textparent_2" refType="w"/>
                <dgm:constr type="h" for="ch" forName="textparent_2" refType="h" refFor="ch" refForName="picture_2"/>
                <dgm:constr type="l" for="ch" forName="textparent_2" refType="r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l" for="ch" forName="picture_3" refType="w" refFor="ch" refForName="picture_1" fact="1.2898"/>
                <dgm:constr type="ctrY" for="ch" forName="picture_3" refType="h" refFor="ch" refForName="picture_1" fact="0.227"/>
                <dgm:constr type="l" for="ch" forName="line_3" refType="ctrX" refFor="ch" refForName="picture_1"/>
                <dgm:constr type="h" for="ch" forName="line_3"/>
                <dgm:constr type="r" for="ch" forName="line_3" refType="ctrX" refFor="ch" refForName="picture_3"/>
                <dgm:constr type="ctrY" for="ch" forName="line_3" refType="ctrY" refFor="ch" refForName="picture_3"/>
                <dgm:constr type="r" for="ch" forName="textparent_3" refType="w"/>
                <dgm:constr type="h" for="ch" forName="textparent_3" refType="h" refFor="ch" refForName="picture_3"/>
                <dgm:constr type="l" for="ch" forName="textparent_3" refType="r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l" for="ch" forName="picture_4" refType="w" refFor="ch" refForName="picture_1" fact="1.21"/>
                <dgm:constr type="ctrY" for="ch" forName="picture_4" refType="h" refFor="ch" refForName="picture_1" fact="0.405"/>
                <dgm:constr type="l" for="ch" forName="line_4" refType="ctrX" refFor="ch" refForName="picture_1"/>
                <dgm:constr type="h" for="ch" forName="line_4"/>
                <dgm:constr type="r" for="ch" forName="line_4" refType="ctrX" refFor="ch" refForName="picture_4"/>
                <dgm:constr type="ctrY" for="ch" forName="line_4" refType="ctrY" refFor="ch" refForName="picture_4"/>
                <dgm:constr type="r" for="ch" forName="textparent_4" refType="w"/>
                <dgm:constr type="h" for="ch" forName="textparent_4" refType="h" refFor="ch" refForName="picture_4"/>
                <dgm:constr type="l" for="ch" forName="textparent_4" refType="r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l" for="ch" forName="picture_5" refType="w" refFor="ch" refForName="picture_1" fact="1.21"/>
                <dgm:constr type="ctrY" for="ch" forName="picture_5" refType="h" refFor="ch" refForName="picture_1" fact="0.595"/>
                <dgm:constr type="l" for="ch" forName="line_5" refType="ctrX" refFor="ch" refForName="picture_1"/>
                <dgm:constr type="h" for="ch" forName="line_5"/>
                <dgm:constr type="r" for="ch" forName="line_5" refType="ctrX" refFor="ch" refForName="picture_5"/>
                <dgm:constr type="ctrY" for="ch" forName="line_5" refType="ctrY" refFor="ch" refForName="picture_5"/>
                <dgm:constr type="r" for="ch" forName="textparent_5" refType="w"/>
                <dgm:constr type="h" for="ch" forName="textparent_5" refType="h" refFor="ch" refForName="picture_5"/>
                <dgm:constr type="l" for="ch" forName="textparent_5" refType="r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l" for="ch" forName="picture_6" refType="w" refFor="ch" refForName="picture_1" fact="1.2898"/>
                <dgm:constr type="ctrY" for="ch" forName="picture_6" refType="h" refFor="ch" refForName="picture_1" fact="0.773"/>
                <dgm:constr type="l" for="ch" forName="line_6" refType="ctrX" refFor="ch" refForName="picture_1"/>
                <dgm:constr type="h" for="ch" forName="line_6"/>
                <dgm:constr type="r" for="ch" forName="line_6" refType="ctrX" refFor="ch" refForName="picture_6"/>
                <dgm:constr type="ctrY" for="ch" forName="line_6" refType="ctrY" refFor="ch" refForName="picture_6"/>
                <dgm:constr type="r" for="ch" forName="textparent_6" refType="w"/>
                <dgm:constr type="h" for="ch" forName="textparent_6" refType="h" refFor="ch" refForName="picture_6"/>
                <dgm:constr type="l" for="ch" forName="textparent_6" refType="r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l" for="ch" forName="picture_7" refType="w" refFor="ch" refForName="picture_1" fact="1.4363"/>
                <dgm:constr type="ctrY" for="ch" forName="picture_7" refType="h" refFor="ch" refForName="picture_1" fact="0.925"/>
                <dgm:constr type="l" for="ch" forName="line_7" refType="ctrX" refFor="ch" refForName="picture_1"/>
                <dgm:constr type="h" for="ch" forName="line_7"/>
                <dgm:constr type="r" for="ch" forName="line_7" refType="ctrX" refFor="ch" refForName="picture_7"/>
                <dgm:constr type="ctrY" for="ch" forName="line_7" refType="ctrY" refFor="ch" refForName="picture_7"/>
                <dgm:constr type="r" for="ch" forName="textparent_7" refType="w"/>
                <dgm:constr type="h" for="ch" forName="textparent_7" refType="h" refFor="ch" refForName="picture_7"/>
                <dgm:constr type="l" for="ch" forName="textparent_7" refType="r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if>
            <dgm:else name="Name27">
              <dgm:constrLst>
                <dgm:constr type="h" for="ch" forName="picture_1" refType="h"/>
                <dgm:constr type="w" for="ch" forName="picture_1" refType="h" refFor="ch" refForName="picture_1" op="equ"/>
                <dgm:constr type="r" for="ch" forName="picture_1" refType="w"/>
                <dgm:constr type="t" for="ch" forName="picture_1"/>
                <dgm:constr type="w" for="ch" forName="text_1" refType="w" refFor="ch" refForName="picture_1" fact="0.64"/>
                <dgm:constr type="h" for="ch" forName="text_1" refType="h" refFor="ch" refForName="picture_1" fact="0.33"/>
                <dgm:constr type="l" for="ch" forName="text_1" refType="l" refFor="ch" refForName="picture_1"/>
                <dgm:constr type="lOff" for="ch" forName="text_1" refType="w" refFor="ch" refForName="picture_1" fact="0.18"/>
                <dgm:constr type="t" for="ch" forName="text_1" refType="h" refFor="ch" refForName="picture_1" fact="0.531"/>
                <dgm:constr type="w" for="ch" forName="picture_2" refType="w" refFor="ch" refForName="picture_1" fact="0.15"/>
                <dgm:constr type="h" for="ch" forName="picture_2" refType="h" refFor="ch" refForName="picture_1" fact="0.15"/>
                <dgm:constr type="r" for="ch" forName="picture_2" refType="w"/>
                <dgm:constr type="rOff" for="ch" forName="picture_2" refType="w" refFor="ch" refForName="picture_1" fact="-1.4363"/>
                <dgm:constr type="ctrY" for="ch" forName="picture_2" refType="h" refFor="ch" refForName="picture_1" fact="0.075"/>
                <dgm:constr type="r" for="ch" forName="line_2" refType="ctrX" refFor="ch" refForName="picture_1"/>
                <dgm:constr type="h" for="ch" forName="line_2"/>
                <dgm:constr type="l" for="ch" forName="line_2" refType="ctrX" refFor="ch" refForName="picture_2"/>
                <dgm:constr type="ctrY" for="ch" forName="line_2" refType="ctrY" refFor="ch" refForName="picture_2"/>
                <dgm:constr type="l" for="ch" forName="textparent_2"/>
                <dgm:constr type="h" for="ch" forName="textparent_2" refType="h" refFor="ch" refForName="picture_2"/>
                <dgm:constr type="r" for="ch" forName="textparent_2" refType="l" refFor="ch" refForName="picture_2"/>
                <dgm:constr type="ctrY" for="ch" forName="textparent_2" refType="ctrY" refFor="ch" refForName="picture_2"/>
                <dgm:constr type="primFontSz" for="des" forName="text_2" val="65"/>
                <dgm:constr type="w" for="ch" forName="picture_3" refType="w" refFor="ch" refForName="picture_1" fact="0.15"/>
                <dgm:constr type="h" for="ch" forName="picture_3" refType="h" refFor="ch" refForName="picture_1" fact="0.15"/>
                <dgm:constr type="r" for="ch" forName="picture_3" refType="w"/>
                <dgm:constr type="rOff" for="ch" forName="picture_3" refType="w" refFor="ch" refForName="picture_1" fact="-1.2898"/>
                <dgm:constr type="ctrY" for="ch" forName="picture_3" refType="h" refFor="ch" refForName="picture_1" fact="0.227"/>
                <dgm:constr type="r" for="ch" forName="line_3" refType="ctrX" refFor="ch" refForName="picture_1"/>
                <dgm:constr type="h" for="ch" forName="line_3"/>
                <dgm:constr type="l" for="ch" forName="line_3" refType="ctrX" refFor="ch" refForName="picture_3"/>
                <dgm:constr type="ctrY" for="ch" forName="line_3" refType="ctrY" refFor="ch" refForName="picture_3"/>
                <dgm:constr type="l" for="ch" forName="textparent_3"/>
                <dgm:constr type="h" for="ch" forName="textparent_3" refType="h" refFor="ch" refForName="picture_3"/>
                <dgm:constr type="r" for="ch" forName="textparent_3" refType="l" refFor="ch" refForName="picture_3"/>
                <dgm:constr type="ctrY" for="ch" forName="textparent_3" refType="ctrY" refFor="ch" refForName="picture_3"/>
                <dgm:constr type="primFontSz" for="des" forName="text_3" refType="primFontSz" refFor="des" refForName="text_2" op="equ"/>
                <dgm:constr type="w" for="ch" forName="picture_4" refType="w" refFor="ch" refForName="picture_1" fact="0.15"/>
                <dgm:constr type="h" for="ch" forName="picture_4" refType="h" refFor="ch" refForName="picture_1" fact="0.15"/>
                <dgm:constr type="r" for="ch" forName="picture_4" refType="w"/>
                <dgm:constr type="rOff" for="ch" forName="picture_4" refType="w" refFor="ch" refForName="picture_1" fact="-1.21"/>
                <dgm:constr type="ctrY" for="ch" forName="picture_4" refType="h" refFor="ch" refForName="picture_1" fact="0.405"/>
                <dgm:constr type="r" for="ch" forName="line_4" refType="ctrX" refFor="ch" refForName="picture_1"/>
                <dgm:constr type="h" for="ch" forName="line_4"/>
                <dgm:constr type="l" for="ch" forName="line_4" refType="ctrX" refFor="ch" refForName="picture_4"/>
                <dgm:constr type="ctrY" for="ch" forName="line_4" refType="ctrY" refFor="ch" refForName="picture_4"/>
                <dgm:constr type="l" for="ch" forName="textparent_4"/>
                <dgm:constr type="h" for="ch" forName="textparent_4" refType="h" refFor="ch" refForName="picture_4"/>
                <dgm:constr type="r" for="ch" forName="textparent_4" refType="l" refFor="ch" refForName="picture_4"/>
                <dgm:constr type="ctrY" for="ch" forName="textparent_4" refType="ctrY" refFor="ch" refForName="picture_4"/>
                <dgm:constr type="primFontSz" for="des" forName="text_4" refType="primFontSz" refFor="des" refForName="text_2" op="equ"/>
                <dgm:constr type="w" for="ch" forName="picture_5" refType="w" refFor="ch" refForName="picture_1" fact="0.15"/>
                <dgm:constr type="h" for="ch" forName="picture_5" refType="h" refFor="ch" refForName="picture_1" fact="0.15"/>
                <dgm:constr type="r" for="ch" forName="picture_5" refType="w"/>
                <dgm:constr type="rOff" for="ch" forName="picture_5" refType="w" refFor="ch" refForName="picture_1" fact="-1.21"/>
                <dgm:constr type="ctrY" for="ch" forName="picture_5" refType="h" refFor="ch" refForName="picture_1" fact="0.595"/>
                <dgm:constr type="r" for="ch" forName="line_5" refType="ctrX" refFor="ch" refForName="picture_1"/>
                <dgm:constr type="h" for="ch" forName="line_5"/>
                <dgm:constr type="l" for="ch" forName="line_5" refType="ctrX" refFor="ch" refForName="picture_5"/>
                <dgm:constr type="ctrY" for="ch" forName="line_5" refType="ctrY" refFor="ch" refForName="picture_5"/>
                <dgm:constr type="l" for="ch" forName="textparent_5"/>
                <dgm:constr type="h" for="ch" forName="textparent_5" refType="h" refFor="ch" refForName="picture_5"/>
                <dgm:constr type="r" for="ch" forName="textparent_5" refType="l" refFor="ch" refForName="picture_5"/>
                <dgm:constr type="ctrY" for="ch" forName="textparent_5" refType="ctrY" refFor="ch" refForName="picture_5"/>
                <dgm:constr type="primFontSz" for="des" forName="text_5" refType="primFontSz" refFor="des" refForName="text_2" op="equ"/>
                <dgm:constr type="w" for="ch" forName="picture_6" refType="w" refFor="ch" refForName="picture_1" fact="0.15"/>
                <dgm:constr type="h" for="ch" forName="picture_6" refType="h" refFor="ch" refForName="picture_1" fact="0.15"/>
                <dgm:constr type="r" for="ch" forName="picture_6" refType="w"/>
                <dgm:constr type="rOff" for="ch" forName="picture_6" refType="w" refFor="ch" refForName="picture_1" fact="-1.2898"/>
                <dgm:constr type="ctrY" for="ch" forName="picture_6" refType="h" refFor="ch" refForName="picture_1" fact="0.773"/>
                <dgm:constr type="r" for="ch" forName="line_6" refType="ctrX" refFor="ch" refForName="picture_1"/>
                <dgm:constr type="h" for="ch" forName="line_6"/>
                <dgm:constr type="l" for="ch" forName="line_6" refType="ctrX" refFor="ch" refForName="picture_6"/>
                <dgm:constr type="ctrY" for="ch" forName="line_6" refType="ctrY" refFor="ch" refForName="picture_6"/>
                <dgm:constr type="l" for="ch" forName="textparent_6"/>
                <dgm:constr type="h" for="ch" forName="textparent_6" refType="h" refFor="ch" refForName="picture_6"/>
                <dgm:constr type="r" for="ch" forName="textparent_6" refType="l" refFor="ch" refForName="picture_6"/>
                <dgm:constr type="ctrY" for="ch" forName="textparent_6" refType="ctrY" refFor="ch" refForName="picture_6"/>
                <dgm:constr type="primFontSz" for="des" forName="text_6" refType="primFontSz" refFor="des" refForName="text_2" op="equ"/>
                <dgm:constr type="w" for="ch" forName="picture_7" refType="w" refFor="ch" refForName="picture_1" fact="0.15"/>
                <dgm:constr type="h" for="ch" forName="picture_7" refType="h" refFor="ch" refForName="picture_1" fact="0.15"/>
                <dgm:constr type="r" for="ch" forName="picture_7" refType="w"/>
                <dgm:constr type="rOff" for="ch" forName="picture_7" refType="w" refFor="ch" refForName="picture_1" fact="-1.4363"/>
                <dgm:constr type="ctrY" for="ch" forName="picture_7" refType="h" refFor="ch" refForName="picture_1" fact="0.925"/>
                <dgm:constr type="r" for="ch" forName="line_7" refType="ctrX" refFor="ch" refForName="picture_1"/>
                <dgm:constr type="h" for="ch" forName="line_7"/>
                <dgm:constr type="l" for="ch" forName="line_7" refType="ctrX" refFor="ch" refForName="picture_7"/>
                <dgm:constr type="ctrY" for="ch" forName="line_7" refType="ctrY" refFor="ch" refForName="picture_7"/>
                <dgm:constr type="l" for="ch" forName="textparent_7"/>
                <dgm:constr type="h" for="ch" forName="textparent_7" refType="h" refFor="ch" refForName="picture_7"/>
                <dgm:constr type="r" for="ch" forName="textparent_7" refType="l" refFor="ch" refForName="picture_7"/>
                <dgm:constr type="ctrY" for="ch" forName="textparent_7" refType="ctrY" refFor="ch" refForName="picture_7"/>
                <dgm:constr type="primFontSz" for="des" forName="text_7" refType="primFontSz" refFor="des" refForName="text_2" op="equ"/>
              </dgm:constrLst>
            </dgm:else>
          </dgm:choose>
        </dgm:else>
      </dgm:choose>
      <dgm:forEach name="wrapper" axis="self" ptType="parTrans">
        <dgm:forEach name="wrapper2" axis="self" ptType="sibTrans" st="2">
          <dgm:forEach name="pictureRepeat" axis="self">
            <dgm:layoutNode name="pictureRepeatNode" styleLbl="alignImgPlace1">
              <dgm:alg type="sp"/>
              <dgm:shape xmlns:r="http://schemas.openxmlformats.org/officeDocument/2006/relationships" type="ellipse" r:blip="" blipPhldr="1">
                <dgm:adjLst/>
              </dgm:shape>
              <dgm:presOf axis="self"/>
            </dgm:layoutNode>
          </dgm:forEach>
        </dgm:forEach>
      </dgm:forEach>
      <dgm:forEach name="Name28" axis="ch" ptType="sibTrans" hideLastTrans="0" cnt="1">
        <dgm:layoutNode name="picture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9" ref="pictureRepeat"/>
        </dgm:layoutNode>
      </dgm:forEach>
      <dgm:forEach name="Name30" axis="ch" ptType="node" cnt="1">
        <dgm:layoutNode name="text_1" styleLbl="node1">
          <dgm:varLst>
            <dgm:bulletEnabled val="1"/>
          </dgm:varLst>
          <dgm:alg type="tx">
            <dgm:param type="txAnchorVert" val="b"/>
            <dgm:param type="txAnchorVertCh" val="b"/>
            <dgm:param type="parTxRTLAlign" val="r"/>
            <dgm:param type="shpTxRTLAlignCh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65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</dgm:forEach>
      <dgm:forEach name="Name31" axis="ch" ptType="sibTrans" hideLastTrans="0" st="2" cnt="1">
        <dgm:layoutNode name="picture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2" ref="pictureRepeat"/>
        </dgm:layoutNode>
      </dgm:forEach>
      <dgm:forEach name="Name33" axis="ch" ptType="node" st="2" cnt="1">
        <dgm:layoutNode name="line_2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2">
          <dgm:choose name="Name34">
            <dgm:if name="Name35" func="var" arg="dir" op="equ" val="norm">
              <dgm:alg type="lin">
                <dgm:param type="horzAlign" val="l"/>
              </dgm:alg>
            </dgm:if>
            <dgm:else name="Name36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2" refType="w"/>
            <dgm:constr type="h" for="ch" forName="text_2" refType="h"/>
          </dgm:constrLst>
          <dgm:presOf/>
          <dgm:layoutNode name="text_2" styleLbl="revTx">
            <dgm:varLst>
              <dgm:bulletEnabled val="1"/>
            </dgm:varLst>
            <dgm:choose name="Name37">
              <dgm:if name="Name38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39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0" axis="ch" ptType="sibTrans" hideLastTrans="0" st="3" cnt="1">
        <dgm:layoutNode name="picture_3">
          <dgm:alg type="sp"/>
          <dgm:shape xmlns:r="http://schemas.openxmlformats.org/officeDocument/2006/relationships" r:blip="">
            <dgm:adjLst/>
          </dgm:shape>
          <dgm:presOf/>
          <dgm:constrLst/>
          <dgm:forEach name="Name41" ref="pictureRepeat"/>
        </dgm:layoutNode>
      </dgm:forEach>
      <dgm:forEach name="Name42" axis="ch" ptType="node" st="3" cnt="1">
        <dgm:layoutNode name="line_3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3">
          <dgm:choose name="Name43">
            <dgm:if name="Name44" func="var" arg="dir" op="equ" val="norm">
              <dgm:alg type="lin">
                <dgm:param type="horzAlign" val="l"/>
              </dgm:alg>
            </dgm:if>
            <dgm:else name="Name45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3" refType="w"/>
            <dgm:constr type="h" for="ch" forName="text_3" refType="h"/>
          </dgm:constrLst>
          <dgm:presOf/>
          <dgm:layoutNode name="text_3" styleLbl="revTx">
            <dgm:varLst>
              <dgm:bulletEnabled val="1"/>
            </dgm:varLst>
            <dgm:choose name="Name46">
              <dgm:if name="Name47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48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49" axis="ch" ptType="sibTrans" hideLastTrans="0" st="4" cnt="1">
        <dgm:layoutNode name="picture_4">
          <dgm:alg type="sp"/>
          <dgm:shape xmlns:r="http://schemas.openxmlformats.org/officeDocument/2006/relationships" r:blip="">
            <dgm:adjLst/>
          </dgm:shape>
          <dgm:presOf/>
          <dgm:constrLst/>
          <dgm:forEach name="Name50" ref="pictureRepeat"/>
        </dgm:layoutNode>
      </dgm:forEach>
      <dgm:forEach name="Name51" axis="ch" ptType="node" st="4" cnt="1">
        <dgm:layoutNode name="line_4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4">
          <dgm:choose name="Name52">
            <dgm:if name="Name53" func="var" arg="dir" op="equ" val="norm">
              <dgm:alg type="lin">
                <dgm:param type="horzAlign" val="l"/>
              </dgm:alg>
            </dgm:if>
            <dgm:else name="Name54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4" refType="w"/>
            <dgm:constr type="h" for="ch" forName="text_4" refType="h"/>
          </dgm:constrLst>
          <dgm:presOf/>
          <dgm:layoutNode name="text_4" styleLbl="revTx">
            <dgm:varLst>
              <dgm:bulletEnabled val="1"/>
            </dgm:varLst>
            <dgm:choose name="Name55">
              <dgm:if name="Name56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57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58" axis="ch" ptType="sibTrans" hideLastTrans="0" st="5" cnt="1">
        <dgm:layoutNode name="picture_5">
          <dgm:alg type="sp"/>
          <dgm:shape xmlns:r="http://schemas.openxmlformats.org/officeDocument/2006/relationships" r:blip="">
            <dgm:adjLst/>
          </dgm:shape>
          <dgm:presOf/>
          <dgm:constrLst/>
          <dgm:forEach name="Name59" ref="pictureRepeat"/>
        </dgm:layoutNode>
      </dgm:forEach>
      <dgm:forEach name="Name60" axis="ch" ptType="node" st="5" cnt="1">
        <dgm:layoutNode name="line_5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5">
          <dgm:choose name="Name61">
            <dgm:if name="Name62" func="var" arg="dir" op="equ" val="norm">
              <dgm:alg type="lin">
                <dgm:param type="horzAlign" val="l"/>
              </dgm:alg>
            </dgm:if>
            <dgm:else name="Name63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5" refType="w"/>
            <dgm:constr type="h" for="ch" forName="text_5" refType="h"/>
          </dgm:constrLst>
          <dgm:presOf/>
          <dgm:layoutNode name="text_5" styleLbl="revTx">
            <dgm:varLst>
              <dgm:bulletEnabled val="1"/>
            </dgm:varLst>
            <dgm:choose name="Name64">
              <dgm:if name="Name65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66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67" axis="ch" ptType="sibTrans" hideLastTrans="0" st="6" cnt="1">
        <dgm:layoutNode name="picture_6">
          <dgm:alg type="sp"/>
          <dgm:shape xmlns:r="http://schemas.openxmlformats.org/officeDocument/2006/relationships" r:blip="">
            <dgm:adjLst/>
          </dgm:shape>
          <dgm:presOf/>
          <dgm:constrLst/>
          <dgm:forEach name="Name68" ref="pictureRepeat"/>
        </dgm:layoutNode>
      </dgm:forEach>
      <dgm:forEach name="Name69" axis="ch" ptType="node" st="6" cnt="1">
        <dgm:layoutNode name="line_6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6">
          <dgm:choose name="Name70">
            <dgm:if name="Name71" func="var" arg="dir" op="equ" val="norm">
              <dgm:alg type="lin">
                <dgm:param type="horzAlign" val="l"/>
              </dgm:alg>
            </dgm:if>
            <dgm:else name="Name72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6" refType="w"/>
            <dgm:constr type="h" for="ch" forName="text_6" refType="h"/>
          </dgm:constrLst>
          <dgm:presOf/>
          <dgm:layoutNode name="text_6" styleLbl="revTx">
            <dgm:varLst>
              <dgm:bulletEnabled val="1"/>
            </dgm:varLst>
            <dgm:choose name="Name73">
              <dgm:if name="Name74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75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  <dgm:forEach name="Name76" axis="ch" ptType="sibTrans" hideLastTrans="0" st="7" cnt="1">
        <dgm:layoutNode name="picture_7">
          <dgm:alg type="sp"/>
          <dgm:shape xmlns:r="http://schemas.openxmlformats.org/officeDocument/2006/relationships" r:blip="">
            <dgm:adjLst/>
          </dgm:shape>
          <dgm:presOf/>
          <dgm:constrLst/>
          <dgm:forEach name="Name77" ref="pictureRepeat"/>
        </dgm:layoutNode>
      </dgm:forEach>
      <dgm:forEach name="Name78" axis="ch" ptType="node" st="7" cnt="1">
        <dgm:layoutNode name="line_7" styleLbl="parChTrans1D1">
          <dgm:alg type="sp"/>
          <dgm:shape xmlns:r="http://schemas.openxmlformats.org/officeDocument/2006/relationships" type="line" r:blip="" zOrderOff="-100">
            <dgm:adjLst/>
          </dgm:shape>
          <dgm:presOf/>
        </dgm:layoutNode>
        <dgm:layoutNode name="textparent_7">
          <dgm:choose name="Name79">
            <dgm:if name="Name80" func="var" arg="dir" op="equ" val="norm">
              <dgm:alg type="lin">
                <dgm:param type="horzAlign" val="l"/>
              </dgm:alg>
            </dgm:if>
            <dgm:else name="Name81">
              <dgm:alg type="lin">
                <dgm:param type="horzAlign" val="r"/>
              </dgm:alg>
            </dgm:else>
          </dgm:choose>
          <dgm:shape xmlns:r="http://schemas.openxmlformats.org/officeDocument/2006/relationships" type="rect" r:blip="" hideGeom="1">
            <dgm:adjLst/>
          </dgm:shape>
          <dgm:constrLst>
            <dgm:constr type="userW" for="ch" forName="text_7" refType="w"/>
            <dgm:constr type="h" for="ch" forName="text_7" refType="h"/>
          </dgm:constrLst>
          <dgm:presOf/>
          <dgm:layoutNode name="text_7" styleLbl="revTx">
            <dgm:varLst>
              <dgm:bulletEnabled val="1"/>
            </dgm:varLst>
            <dgm:choose name="Name82">
              <dgm:if name="Name83" func="var" arg="dir" op="equ" val="norm">
                <dgm:alg type="tx">
                  <dgm:param type="parTxLTRAlign" val="l"/>
                  <dgm:param type="shpTxLTRAlignCh" val="l"/>
                  <dgm:param type="parTxRTLAlign" val="r"/>
                  <dgm:param type="shpTxRTLAlignCh" val="r"/>
                </dgm:alg>
              </dgm:if>
              <dgm:else name="Name84">
                <dgm:alg type="tx"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userW"/>
              <dgm:constr type="w" refType="userW" fact="0.1"/>
              <dgm:constr type="lMarg" refType="primFontSz" fact="0.3"/>
              <dgm:constr type="rMarg" refType="primFontSz" fact="0.3"/>
              <dgm:constr type="tMarg"/>
              <dgm:constr type="bMarg"/>
            </dgm:constrLst>
            <dgm:ruleLst>
              <dgm:rule type="w" val="NaN" fact="1" max="NaN"/>
              <dgm:rule type="primFontSz" val="5" fact="NaN" max="NaN"/>
            </dgm:ruleLst>
          </dgm:layoutNode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37AA-EDDC-4755-BAFD-C326229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D791A-C7A3-4D55-B7E1-64BA7DE4B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C56B8-2F3B-452B-98CC-7563A1438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2DADA-9D33-4B4B-BEAB-9AA0EEF18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3086-D6CA-4DCB-A4E7-FB387D6F5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384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49269-E8A6-448C-9481-00D491AB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ED2A9-71CB-490D-AF0C-5DFA9500DB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6D783-4AC3-401F-AAC9-3C6EAC0F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A58D0B-08BD-4833-AECA-F77A34176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671DD-1B49-4414-8FD7-F58CE327B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544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F0904-9D1D-4920-B6BF-7C445C54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8A9370-61D0-4CB2-8E23-DFE661D1FF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29B05-199E-402C-9E20-3DD4876F9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9CECF3-58F0-474B-8759-AABEE86F8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76E10-E443-409C-8866-6F51B286A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805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888E1-C1C1-47A9-8594-CECF0EA60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AE8F0-4BB2-4422-8C54-2E98E0A656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2F18A6-AA6B-48E2-9FBC-A45929CBE5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0C0619-AA5E-4DD2-A3EC-9EB5575E1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E1BF00-0741-4464-8F19-17A430A94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EE0A2D-A005-4A95-B824-36DDB3CEB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147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4B6D2-5F59-41CD-9297-BD28A2393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10BE8-D6B0-4440-A36F-FF415001BD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FDFB4D-E6C8-4E7B-B2E9-541AA5BA0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A333A-D726-4CAA-8245-6536CE7090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3AE3EA-9222-4CAD-8D5A-88571FCF61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6C961-19C8-48DD-A9F9-A7ADF755B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A47698-1351-4BFF-98F0-C96F7DF6D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228E91-3ADA-425E-B6D3-F4ACE642A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65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0FA7C-5F4F-4030-8631-E88FC3F2C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1FDABF-1BB7-465E-982D-4911DA067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117DCF-385B-49D7-B69B-D6F84B909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3E28EC-3C23-41CC-B7C6-DB453112A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505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27DDE7-CA92-49DD-A75E-F2EA45C29E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E230EA-D222-4AB3-B792-5870DA5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A1BF8A-8DCD-4AFD-94D4-9D10E90A2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01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0F341-6568-4896-8C63-D9B928E8B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48533-75BB-4E72-94FD-D7849B86F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E9648F-7882-429A-AEC0-B2D2A1346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FA9855-08ED-4A34-830C-802A826DA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59095D-811B-409A-97A0-1AEF592826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25DE95-1B13-4332-B8A3-CC62B8DEC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13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5A443-9235-4947-A292-A1B881F1B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554C2D-0EC4-458F-A3B9-E315DBEFBE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D7270F-893E-46BA-BE7A-F504BD6155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5783ED-B76F-48D2-A0E8-7D2320009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CB028F-EEA0-49B7-85B9-2D1E51107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64F220-9AB0-466D-ACC2-3B2D62042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560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F56B3-2D22-4BA2-9E39-A544095E8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B318A6-2651-47F0-957C-E148466349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5EF5-5FE7-4E90-85AC-99115F3A9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C2120-F96C-4B34-9686-449999804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CFB17-0778-4F6A-961D-E48A826F2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612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6A32B8-87E8-43C4-9927-96145E4255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28DF7-4257-48F1-AD4B-4E3F7CE57F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0E430-A79B-40D1-804A-1C3EB76CEA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56EA6-2CFA-42E9-92C8-6A82B339A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00D0B-D39F-43F0-8322-D3DE6C665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970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5A2BD25-1144-4A1A-94F9-C26A7C944F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1B0E1-E8D0-40CE-910D-3A8BC8BB9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D0CEC-F28F-4529-82FB-A266F331F0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5B4A4-3F88-4570-A5B6-8222D68EC68E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BAC08-AA66-47DF-BEE8-2605DED599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CF159-FAB5-4D48-921C-B1CFACE0DC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8A23A-D8C1-4A34-A92C-9114FF1E41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749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DB426-8512-47A8-9556-18869E8958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Glamping Spa Retreat Business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43D659-802E-44BA-9735-2631B3896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4435" y="3668299"/>
            <a:ext cx="9574695" cy="23846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ANDREI  COMOV  (2441937)      GROUP</a:t>
            </a:r>
            <a:r>
              <a:rPr lang="en-US" dirty="0">
                <a:solidFill>
                  <a:srgbClr val="000000"/>
                </a:solidFill>
              </a:rPr>
              <a:t> 4                                                                         </a:t>
            </a:r>
            <a:r>
              <a:rPr lang="en-US" b="1" dirty="0">
                <a:solidFill>
                  <a:srgbClr val="1D2125"/>
                </a:solidFill>
                <a:highlight>
                  <a:srgbClr val="FFFFFF"/>
                </a:highlight>
              </a:rPr>
              <a:t>Enterprise &amp; Entrepreneurship (LCLM4006)</a:t>
            </a:r>
            <a:endParaRPr lang="en-US" dirty="0">
              <a:solidFill>
                <a:srgbClr val="000000"/>
              </a:solidFill>
            </a:endParaRPr>
          </a:p>
          <a:p>
            <a:r>
              <a:rPr lang="en-US">
                <a:solidFill>
                  <a:srgbClr val="000000"/>
                </a:solidFill>
                <a:ea typeface="Calibri"/>
                <a:cs typeface="Calibri"/>
              </a:rPr>
              <a:t>LECTURER-CHARLES OBINWA</a:t>
            </a:r>
            <a:endParaRPr lang="en-US" dirty="0">
              <a:solidFill>
                <a:srgbClr val="00000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218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24F4-D28D-4C94-B3CC-E1D0FA847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Table of Contents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3DCB648-0AB8-4003-9191-CEEAB3F3A7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70201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2914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40656-9395-420F-95A1-B400F8AA0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43DF135-FBFE-4362-A884-6DC9BE21F2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6675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9361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F82962-CCBE-45BB-81E1-9BC59CC96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1034618"/>
              </p:ext>
            </p:extLst>
          </p:nvPr>
        </p:nvGraphicFramePr>
        <p:xfrm>
          <a:off x="838200" y="2002632"/>
          <a:ext cx="10515600" cy="2852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2036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890C4-F75B-4660-B87D-BFFB631D5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Overview of Business Idea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FCC8D2A-D6AE-49CA-A16E-4AB5E52E08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15742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059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C2726-C01C-4C9F-8CE8-4428BADEF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Product / Service Offering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3F0172-53E1-4DF7-8CFD-806A567138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87352"/>
              </p:ext>
            </p:extLst>
          </p:nvPr>
        </p:nvGraphicFramePr>
        <p:xfrm>
          <a:off x="685800" y="1556238"/>
          <a:ext cx="10920046" cy="50555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582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2C98B-BC26-416E-81F4-E123BFDE5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Value Proposition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F2D49AC-780B-4919-87B2-335A399A44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20431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94625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F82962-CCBE-45BB-81E1-9BC59CC96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7553534"/>
              </p:ext>
            </p:extLst>
          </p:nvPr>
        </p:nvGraphicFramePr>
        <p:xfrm>
          <a:off x="838200" y="2002632"/>
          <a:ext cx="10515600" cy="2852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532290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EEC1-7454-4914-BA5E-D546E06BE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Legal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87D5FC-970F-4A48-B126-E52D625A19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90838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82778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B9006-6AB3-4A19-86E4-F8FCCAD57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Management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D7B66D2-C1F4-4E72-AC17-9360C7B16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377879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6302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F82962-CCBE-45BB-81E1-9BC59CC96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1864509"/>
              </p:ext>
            </p:extLst>
          </p:nvPr>
        </p:nvGraphicFramePr>
        <p:xfrm>
          <a:off x="838200" y="2002632"/>
          <a:ext cx="10515600" cy="2852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6606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B7991-35D4-4226-BD01-A6471D23F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PESTEL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F3D1E80-D559-4C19-A1A4-6D4D278BEF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217262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667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F82962-CCBE-45BB-81E1-9BC59CC96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6931531"/>
              </p:ext>
            </p:extLst>
          </p:nvPr>
        </p:nvGraphicFramePr>
        <p:xfrm>
          <a:off x="838200" y="2002632"/>
          <a:ext cx="10515600" cy="2852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9888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EED68-8874-4147-BB50-4B33AB960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Market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C6C2D9-9546-410E-BEF5-F11C82C67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73669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8068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9F2D8-D2B5-4508-81C6-7098863B4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Marketing Strategy (4Ps)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EE9F95-3E4C-42DB-B292-BDF4A8E359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62463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7647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3B805-0D87-482E-AF67-43BB582C3F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SWOT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923381-FDD3-48AF-B983-19959D6221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530996"/>
              </p:ext>
            </p:extLst>
          </p:nvPr>
        </p:nvGraphicFramePr>
        <p:xfrm>
          <a:off x="838200" y="1808040"/>
          <a:ext cx="1071489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5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FF82962-CCBE-45BB-81E1-9BC59CC969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7564496"/>
              </p:ext>
            </p:extLst>
          </p:nvPr>
        </p:nvGraphicFramePr>
        <p:xfrm>
          <a:off x="838200" y="2002632"/>
          <a:ext cx="10515600" cy="28527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46433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83AEE-4898-4100-B01D-C319B8DC0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Funding &amp; Financial Overview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8EA0EE9-37F5-497D-A1B7-E70EBBDB8A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5960457"/>
              </p:ext>
            </p:extLst>
          </p:nvPr>
        </p:nvGraphicFramePr>
        <p:xfrm>
          <a:off x="838200" y="2193584"/>
          <a:ext cx="5369170" cy="2242761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2684585">
                  <a:extLst>
                    <a:ext uri="{9D8B030D-6E8A-4147-A177-3AD203B41FA5}">
                      <a16:colId xmlns:a16="http://schemas.microsoft.com/office/drawing/2014/main" val="2443743370"/>
                    </a:ext>
                  </a:extLst>
                </a:gridCol>
                <a:gridCol w="2684585">
                  <a:extLst>
                    <a:ext uri="{9D8B030D-6E8A-4147-A177-3AD203B41FA5}">
                      <a16:colId xmlns:a16="http://schemas.microsoft.com/office/drawing/2014/main" val="71475255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STARTUP COSTS</a:t>
                      </a: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32263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Item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Amount (£)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50384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Glamping Units Construction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£50,000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467991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Sauna &amp; Spa Setup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£25,000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25480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Furniture &amp; Interior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£10,000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708882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Equipment &amp; Tools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£8,000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51391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Accessories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£4,000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62400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Marketing &amp; Branding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£5,000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2593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Licenses &amp; Legal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£3,000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31543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Total Startup Cost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£105,000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3949513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85DCE0-D77F-4C07-B816-6ADA2C0459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1715038"/>
              </p:ext>
            </p:extLst>
          </p:nvPr>
        </p:nvGraphicFramePr>
        <p:xfrm>
          <a:off x="6479931" y="1802285"/>
          <a:ext cx="5146430" cy="1796800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2573215">
                  <a:extLst>
                    <a:ext uri="{9D8B030D-6E8A-4147-A177-3AD203B41FA5}">
                      <a16:colId xmlns:a16="http://schemas.microsoft.com/office/drawing/2014/main" val="3109432983"/>
                    </a:ext>
                  </a:extLst>
                </a:gridCol>
                <a:gridCol w="2573215">
                  <a:extLst>
                    <a:ext uri="{9D8B030D-6E8A-4147-A177-3AD203B41FA5}">
                      <a16:colId xmlns:a16="http://schemas.microsoft.com/office/drawing/2014/main" val="3778464840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FIXED COSTS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770203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Item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Amount (£)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53940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Rent / Land Lease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£1,500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15909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Business Rates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£300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47905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Salaries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£6,000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439661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Utilities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£800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881443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Insurance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£400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10759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Total Fixed Cost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£9,000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8917852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EE4C83A-DA6D-4D49-BD32-A1BDF43358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5334724"/>
              </p:ext>
            </p:extLst>
          </p:nvPr>
        </p:nvGraphicFramePr>
        <p:xfrm>
          <a:off x="838200" y="4525525"/>
          <a:ext cx="5369170" cy="1572200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2684585">
                  <a:extLst>
                    <a:ext uri="{9D8B030D-6E8A-4147-A177-3AD203B41FA5}">
                      <a16:colId xmlns:a16="http://schemas.microsoft.com/office/drawing/2014/main" val="1424913985"/>
                    </a:ext>
                  </a:extLst>
                </a:gridCol>
                <a:gridCol w="2684585">
                  <a:extLst>
                    <a:ext uri="{9D8B030D-6E8A-4147-A177-3AD203B41FA5}">
                      <a16:colId xmlns:a16="http://schemas.microsoft.com/office/drawing/2014/main" val="2977832995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VARIABLE COSTS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696842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Item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Amount (£)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14462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Spa Supplies (oils, herbs)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£1,200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43216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Maintenance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£800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65529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Marketing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27734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Miscellaneous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£500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4252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Total Variable Cost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£3,500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272698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3A429EA4-6F38-4C6B-B509-EC0B757EDA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758231"/>
              </p:ext>
            </p:extLst>
          </p:nvPr>
        </p:nvGraphicFramePr>
        <p:xfrm>
          <a:off x="6479929" y="3674132"/>
          <a:ext cx="5146432" cy="1572200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2573216">
                  <a:extLst>
                    <a:ext uri="{9D8B030D-6E8A-4147-A177-3AD203B41FA5}">
                      <a16:colId xmlns:a16="http://schemas.microsoft.com/office/drawing/2014/main" val="3556127818"/>
                    </a:ext>
                  </a:extLst>
                </a:gridCol>
                <a:gridCol w="2573216">
                  <a:extLst>
                    <a:ext uri="{9D8B030D-6E8A-4147-A177-3AD203B41FA5}">
                      <a16:colId xmlns:a16="http://schemas.microsoft.com/office/drawing/2014/main" val="783062545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REVENUE FORCATS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835006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Source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 dirty="0">
                          <a:effectLst/>
                        </a:rPr>
                        <a:t>Amount (£)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604324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Accommodation Bookings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£12,000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66792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Sauna Therapy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£6,000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628735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Massage Services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£4,000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766054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Wellness Packages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£3,000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472911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cap="all">
                          <a:effectLst/>
                        </a:rPr>
                        <a:t>Total Revenue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£25,000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95941678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3B03AFD-8086-4E6E-8FDE-D69CA3C1BF6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1507656"/>
              </p:ext>
            </p:extLst>
          </p:nvPr>
        </p:nvGraphicFramePr>
        <p:xfrm>
          <a:off x="6479929" y="5319125"/>
          <a:ext cx="5146432" cy="1347600"/>
        </p:xfrm>
        <a:graphic>
          <a:graphicData uri="http://schemas.openxmlformats.org/drawingml/2006/table">
            <a:tbl>
              <a:tblPr firstRow="1" firstCol="1" bandRow="1">
                <a:tableStyleId>{C083E6E3-FA7D-4D7B-A595-EF9225AFEA82}</a:tableStyleId>
              </a:tblPr>
              <a:tblGrid>
                <a:gridCol w="2573216">
                  <a:extLst>
                    <a:ext uri="{9D8B030D-6E8A-4147-A177-3AD203B41FA5}">
                      <a16:colId xmlns:a16="http://schemas.microsoft.com/office/drawing/2014/main" val="1107821952"/>
                    </a:ext>
                  </a:extLst>
                </a:gridCol>
                <a:gridCol w="2573216">
                  <a:extLst>
                    <a:ext uri="{9D8B030D-6E8A-4147-A177-3AD203B41FA5}">
                      <a16:colId xmlns:a16="http://schemas.microsoft.com/office/drawing/2014/main" val="3648375837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BREAK-EVEN SUMMARY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059439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Description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Amount (£)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1689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Total Monthly Cost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£12,500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39852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Monthly Revenue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£25,000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631592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Estimated Profit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£12,500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938152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Break-Even Period</a:t>
                      </a:r>
                      <a:endParaRPr lang="en-US" sz="1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</a:rPr>
                        <a:t>2–3 Years</a:t>
                      </a:r>
                      <a:endParaRPr lang="en-US" sz="1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5278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7771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D6668-7E52-41D5-B15B-1AAE178A8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FE0517D-BD47-4178-B119-7B466AF04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986353"/>
              </p:ext>
            </p:extLst>
          </p:nvPr>
        </p:nvGraphicFramePr>
        <p:xfrm>
          <a:off x="838200" y="172011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8379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567</Words>
  <Application>Microsoft Office PowerPoint</Application>
  <PresentationFormat>Widescreen</PresentationFormat>
  <Paragraphs>162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Glamping Spa Retreat Business Plan</vt:lpstr>
      <vt:lpstr>Table of Contents</vt:lpstr>
      <vt:lpstr>Introduction</vt:lpstr>
      <vt:lpstr>PowerPoint Presentation</vt:lpstr>
      <vt:lpstr>Overview of Business Idea</vt:lpstr>
      <vt:lpstr>Product / Service Offering</vt:lpstr>
      <vt:lpstr>Value Proposition</vt:lpstr>
      <vt:lpstr>PowerPoint Presentation</vt:lpstr>
      <vt:lpstr>Legal Structure</vt:lpstr>
      <vt:lpstr>Management Structure</vt:lpstr>
      <vt:lpstr>PowerPoint Presentation</vt:lpstr>
      <vt:lpstr>PESTEL Analysis</vt:lpstr>
      <vt:lpstr>PowerPoint Presentation</vt:lpstr>
      <vt:lpstr>Market Analysis</vt:lpstr>
      <vt:lpstr>Marketing Strategy (4Ps)</vt:lpstr>
      <vt:lpstr>SWOT Analysis</vt:lpstr>
      <vt:lpstr>PowerPoint Presentation</vt:lpstr>
      <vt:lpstr>Funding &amp; Financial Overview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Glamping Spa Retreat Business Plan</dc:title>
  <dc:creator>User</dc:creator>
  <cp:lastModifiedBy>User</cp:lastModifiedBy>
  <cp:revision>87</cp:revision>
  <dcterms:created xsi:type="dcterms:W3CDTF">2026-04-12T07:23:32Z</dcterms:created>
  <dcterms:modified xsi:type="dcterms:W3CDTF">2026-04-13T07:08:40Z</dcterms:modified>
</cp:coreProperties>
</file>