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5" r:id="rId4"/>
  </p:sldMasterIdLst>
  <p:sldIdLst>
    <p:sldId id="256" r:id="rId5"/>
    <p:sldId id="258" r:id="rId6"/>
    <p:sldId id="290" r:id="rId7"/>
    <p:sldId id="291" r:id="rId8"/>
    <p:sldId id="297" r:id="rId9"/>
    <p:sldId id="294" r:id="rId10"/>
    <p:sldId id="292" r:id="rId11"/>
    <p:sldId id="281" r:id="rId12"/>
    <p:sldId id="272" r:id="rId13"/>
    <p:sldId id="267" r:id="rId14"/>
    <p:sldId id="268" r:id="rId15"/>
    <p:sldId id="269" r:id="rId16"/>
    <p:sldId id="273" r:id="rId17"/>
    <p:sldId id="295" r:id="rId18"/>
    <p:sldId id="296" r:id="rId19"/>
    <p:sldId id="298" r:id="rId20"/>
    <p:sldId id="299" r:id="rId21"/>
    <p:sldId id="266" r:id="rId22"/>
    <p:sldId id="276" r:id="rId23"/>
    <p:sldId id="289" r:id="rId24"/>
    <p:sldId id="300" r:id="rId25"/>
    <p:sldId id="301" r:id="rId26"/>
    <p:sldId id="302" r:id="rId27"/>
    <p:sldId id="293" r:id="rId28"/>
    <p:sldId id="263" r:id="rId29"/>
    <p:sldId id="264" r:id="rId30"/>
    <p:sldId id="277" r:id="rId31"/>
    <p:sldId id="278" r:id="rId32"/>
    <p:sldId id="265" r:id="rId3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4F5D9D-5C7E-DABB-4473-112FE60F6609}" v="507" dt="2021-01-05T15:14:17.936"/>
    <p1510:client id="{17937804-68D4-4A38-A07A-2FF426C4878A}" v="514" dt="2021-01-19T19:07:42.359"/>
    <p1510:client id="{1D356927-8C3C-4BFD-98EA-AA8F25C042DF}" v="23" dt="2021-01-19T19:57:23.306"/>
    <p1510:client id="{1D852855-C0A1-4DAB-BDF2-2A3C04C1C95F}" v="243" dt="2021-01-19T19:48:18.4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930" y="45"/>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Murphy" userId="S::a.murphy@uwtsd.ac.uk::9ba79fcb-d62b-4ed0-b66e-b4415e918fea" providerId="AD" clId="Web-{054F5D9D-5C7E-DABB-4473-112FE60F6609}"/>
    <pc:docChg chg="addSld modSld">
      <pc:chgData name="Alison Murphy" userId="S::a.murphy@uwtsd.ac.uk::9ba79fcb-d62b-4ed0-b66e-b4415e918fea" providerId="AD" clId="Web-{054F5D9D-5C7E-DABB-4473-112FE60F6609}" dt="2021-01-05T15:14:17.936" v="499" actId="20577"/>
      <pc:docMkLst>
        <pc:docMk/>
      </pc:docMkLst>
      <pc:sldChg chg="modSp">
        <pc:chgData name="Alison Murphy" userId="S::a.murphy@uwtsd.ac.uk::9ba79fcb-d62b-4ed0-b66e-b4415e918fea" providerId="AD" clId="Web-{054F5D9D-5C7E-DABB-4473-112FE60F6609}" dt="2021-01-05T15:06:25.784" v="340" actId="20577"/>
        <pc:sldMkLst>
          <pc:docMk/>
          <pc:sldMk cId="3233486490" sldId="273"/>
        </pc:sldMkLst>
        <pc:spChg chg="mod">
          <ac:chgData name="Alison Murphy" userId="S::a.murphy@uwtsd.ac.uk::9ba79fcb-d62b-4ed0-b66e-b4415e918fea" providerId="AD" clId="Web-{054F5D9D-5C7E-DABB-4473-112FE60F6609}" dt="2021-01-05T15:01:08.038" v="332" actId="20577"/>
          <ac:spMkLst>
            <pc:docMk/>
            <pc:sldMk cId="3233486490" sldId="273"/>
            <ac:spMk id="2" creationId="{00000000-0000-0000-0000-000000000000}"/>
          </ac:spMkLst>
        </pc:spChg>
        <pc:spChg chg="mod">
          <ac:chgData name="Alison Murphy" userId="S::a.murphy@uwtsd.ac.uk::9ba79fcb-d62b-4ed0-b66e-b4415e918fea" providerId="AD" clId="Web-{054F5D9D-5C7E-DABB-4473-112FE60F6609}" dt="2021-01-05T15:06:25.784" v="340" actId="20577"/>
          <ac:spMkLst>
            <pc:docMk/>
            <pc:sldMk cId="3233486490" sldId="273"/>
            <ac:spMk id="4" creationId="{00000000-0000-0000-0000-000000000000}"/>
          </ac:spMkLst>
        </pc:spChg>
        <pc:picChg chg="mod">
          <ac:chgData name="Alison Murphy" userId="S::a.murphy@uwtsd.ac.uk::9ba79fcb-d62b-4ed0-b66e-b4415e918fea" providerId="AD" clId="Web-{054F5D9D-5C7E-DABB-4473-112FE60F6609}" dt="2021-01-05T15:01:05.413" v="329" actId="14100"/>
          <ac:picMkLst>
            <pc:docMk/>
            <pc:sldMk cId="3233486490" sldId="273"/>
            <ac:picMk id="3074" creationId="{00000000-0000-0000-0000-000000000000}"/>
          </ac:picMkLst>
        </pc:picChg>
      </pc:sldChg>
      <pc:sldChg chg="modSp">
        <pc:chgData name="Alison Murphy" userId="S::a.murphy@uwtsd.ac.uk::9ba79fcb-d62b-4ed0-b66e-b4415e918fea" providerId="AD" clId="Web-{054F5D9D-5C7E-DABB-4473-112FE60F6609}" dt="2021-01-05T15:00:34.803" v="322" actId="20577"/>
        <pc:sldMkLst>
          <pc:docMk/>
          <pc:sldMk cId="714242560" sldId="290"/>
        </pc:sldMkLst>
        <pc:spChg chg="mod">
          <ac:chgData name="Alison Murphy" userId="S::a.murphy@uwtsd.ac.uk::9ba79fcb-d62b-4ed0-b66e-b4415e918fea" providerId="AD" clId="Web-{054F5D9D-5C7E-DABB-4473-112FE60F6609}" dt="2021-01-05T15:00:34.803" v="322" actId="20577"/>
          <ac:spMkLst>
            <pc:docMk/>
            <pc:sldMk cId="714242560" sldId="290"/>
            <ac:spMk id="3" creationId="{00000000-0000-0000-0000-000000000000}"/>
          </ac:spMkLst>
        </pc:spChg>
        <pc:spChg chg="mod">
          <ac:chgData name="Alison Murphy" userId="S::a.murphy@uwtsd.ac.uk::9ba79fcb-d62b-4ed0-b66e-b4415e918fea" providerId="AD" clId="Web-{054F5D9D-5C7E-DABB-4473-112FE60F6609}" dt="2021-01-05T15:00:08.616" v="306" actId="20577"/>
          <ac:spMkLst>
            <pc:docMk/>
            <pc:sldMk cId="714242560" sldId="290"/>
            <ac:spMk id="4" creationId="{00000000-0000-0000-0000-000000000000}"/>
          </ac:spMkLst>
        </pc:spChg>
      </pc:sldChg>
      <pc:sldChg chg="modSp">
        <pc:chgData name="Alison Murphy" userId="S::a.murphy@uwtsd.ac.uk::9ba79fcb-d62b-4ed0-b66e-b4415e918fea" providerId="AD" clId="Web-{054F5D9D-5C7E-DABB-4473-112FE60F6609}" dt="2021-01-05T15:00:23.758" v="316" actId="20577"/>
        <pc:sldMkLst>
          <pc:docMk/>
          <pc:sldMk cId="62821461" sldId="292"/>
        </pc:sldMkLst>
        <pc:spChg chg="mod">
          <ac:chgData name="Alison Murphy" userId="S::a.murphy@uwtsd.ac.uk::9ba79fcb-d62b-4ed0-b66e-b4415e918fea" providerId="AD" clId="Web-{054F5D9D-5C7E-DABB-4473-112FE60F6609}" dt="2021-01-05T15:00:23.758" v="316" actId="20577"/>
          <ac:spMkLst>
            <pc:docMk/>
            <pc:sldMk cId="62821461" sldId="292"/>
            <ac:spMk id="2" creationId="{00000000-0000-0000-0000-000000000000}"/>
          </ac:spMkLst>
        </pc:spChg>
      </pc:sldChg>
      <pc:sldChg chg="modSp">
        <pc:chgData name="Alison Murphy" userId="S::a.murphy@uwtsd.ac.uk::9ba79fcb-d62b-4ed0-b66e-b4415e918fea" providerId="AD" clId="Web-{054F5D9D-5C7E-DABB-4473-112FE60F6609}" dt="2021-01-05T14:59:39.460" v="300" actId="20577"/>
        <pc:sldMkLst>
          <pc:docMk/>
          <pc:sldMk cId="4264416522" sldId="293"/>
        </pc:sldMkLst>
        <pc:spChg chg="mod">
          <ac:chgData name="Alison Murphy" userId="S::a.murphy@uwtsd.ac.uk::9ba79fcb-d62b-4ed0-b66e-b4415e918fea" providerId="AD" clId="Web-{054F5D9D-5C7E-DABB-4473-112FE60F6609}" dt="2021-01-05T14:59:39.460" v="300" actId="20577"/>
          <ac:spMkLst>
            <pc:docMk/>
            <pc:sldMk cId="4264416522" sldId="293"/>
            <ac:spMk id="4" creationId="{00000000-0000-0000-0000-000000000000}"/>
          </ac:spMkLst>
        </pc:spChg>
      </pc:sldChg>
      <pc:sldChg chg="modSp new">
        <pc:chgData name="Alison Murphy" userId="S::a.murphy@uwtsd.ac.uk::9ba79fcb-d62b-4ed0-b66e-b4415e918fea" providerId="AD" clId="Web-{054F5D9D-5C7E-DABB-4473-112FE60F6609}" dt="2021-01-05T14:58:10.196" v="190" actId="20577"/>
        <pc:sldMkLst>
          <pc:docMk/>
          <pc:sldMk cId="695891439" sldId="295"/>
        </pc:sldMkLst>
        <pc:spChg chg="mod">
          <ac:chgData name="Alison Murphy" userId="S::a.murphy@uwtsd.ac.uk::9ba79fcb-d62b-4ed0-b66e-b4415e918fea" providerId="AD" clId="Web-{054F5D9D-5C7E-DABB-4473-112FE60F6609}" dt="2021-01-05T14:58:10.196" v="190" actId="20577"/>
          <ac:spMkLst>
            <pc:docMk/>
            <pc:sldMk cId="695891439" sldId="295"/>
            <ac:spMk id="2" creationId="{3DD46D79-72D3-4C86-9D34-390D4F9148BB}"/>
          </ac:spMkLst>
        </pc:spChg>
        <pc:spChg chg="mod">
          <ac:chgData name="Alison Murphy" userId="S::a.murphy@uwtsd.ac.uk::9ba79fcb-d62b-4ed0-b66e-b4415e918fea" providerId="AD" clId="Web-{054F5D9D-5C7E-DABB-4473-112FE60F6609}" dt="2021-01-05T14:57:06.056" v="162" actId="20577"/>
          <ac:spMkLst>
            <pc:docMk/>
            <pc:sldMk cId="695891439" sldId="295"/>
            <ac:spMk id="4" creationId="{613C5879-28CF-4D3D-A355-32391F82683E}"/>
          </ac:spMkLst>
        </pc:spChg>
      </pc:sldChg>
      <pc:sldChg chg="addSp modSp new mod modClrScheme chgLayout">
        <pc:chgData name="Alison Murphy" userId="S::a.murphy@uwtsd.ac.uk::9ba79fcb-d62b-4ed0-b66e-b4415e918fea" providerId="AD" clId="Web-{054F5D9D-5C7E-DABB-4473-112FE60F6609}" dt="2021-01-05T15:14:17.936" v="498" actId="20577"/>
        <pc:sldMkLst>
          <pc:docMk/>
          <pc:sldMk cId="4190350828" sldId="296"/>
        </pc:sldMkLst>
        <pc:spChg chg="mod ord">
          <ac:chgData name="Alison Murphy" userId="S::a.murphy@uwtsd.ac.uk::9ba79fcb-d62b-4ed0-b66e-b4415e918fea" providerId="AD" clId="Web-{054F5D9D-5C7E-DABB-4473-112FE60F6609}" dt="2021-01-05T15:13:52.655" v="479" actId="20577"/>
          <ac:spMkLst>
            <pc:docMk/>
            <pc:sldMk cId="4190350828" sldId="296"/>
            <ac:spMk id="2" creationId="{084F5E81-DA11-4356-9623-6F321A01FF14}"/>
          </ac:spMkLst>
        </pc:spChg>
        <pc:spChg chg="add mod ord">
          <ac:chgData name="Alison Murphy" userId="S::a.murphy@uwtsd.ac.uk::9ba79fcb-d62b-4ed0-b66e-b4415e918fea" providerId="AD" clId="Web-{054F5D9D-5C7E-DABB-4473-112FE60F6609}" dt="2021-01-05T15:14:17.936" v="498" actId="20577"/>
          <ac:spMkLst>
            <pc:docMk/>
            <pc:sldMk cId="4190350828" sldId="296"/>
            <ac:spMk id="3" creationId="{A724BB75-4489-4475-BF3B-4CA30A0EA898}"/>
          </ac:spMkLst>
        </pc:spChg>
      </pc:sldChg>
    </pc:docChg>
  </pc:docChgLst>
  <pc:docChgLst>
    <pc:chgData clId="Web-{1D852855-C0A1-4DAB-BDF2-2A3C04C1C95F}"/>
    <pc:docChg chg="modSld">
      <pc:chgData name="" userId="" providerId="" clId="Web-{1D852855-C0A1-4DAB-BDF2-2A3C04C1C95F}" dt="2021-01-19T19:32:22.200" v="1" actId="20577"/>
      <pc:docMkLst>
        <pc:docMk/>
      </pc:docMkLst>
      <pc:sldChg chg="modSp">
        <pc:chgData name="" userId="" providerId="" clId="Web-{1D852855-C0A1-4DAB-BDF2-2A3C04C1C95F}" dt="2021-01-19T19:32:22.200" v="1" actId="20577"/>
        <pc:sldMkLst>
          <pc:docMk/>
          <pc:sldMk cId="4264416522" sldId="293"/>
        </pc:sldMkLst>
        <pc:spChg chg="mod">
          <ac:chgData name="" userId="" providerId="" clId="Web-{1D852855-C0A1-4DAB-BDF2-2A3C04C1C95F}" dt="2021-01-19T19:32:22.200" v="1" actId="20577"/>
          <ac:spMkLst>
            <pc:docMk/>
            <pc:sldMk cId="4264416522" sldId="293"/>
            <ac:spMk id="3" creationId="{00000000-0000-0000-0000-000000000000}"/>
          </ac:spMkLst>
        </pc:spChg>
      </pc:sldChg>
    </pc:docChg>
  </pc:docChgLst>
  <pc:docChgLst>
    <pc:chgData clId="Web-{17937804-68D4-4A38-A07A-2FF426C4878A}"/>
    <pc:docChg chg="modSld">
      <pc:chgData name="" userId="" providerId="" clId="Web-{17937804-68D4-4A38-A07A-2FF426C4878A}" dt="2021-01-19T19:07:42.359" v="319" actId="20577"/>
      <pc:docMkLst>
        <pc:docMk/>
      </pc:docMkLst>
      <pc:sldChg chg="modSp">
        <pc:chgData name="" userId="" providerId="" clId="Web-{17937804-68D4-4A38-A07A-2FF426C4878A}" dt="2021-01-19T18:21:01.536" v="20" actId="1076"/>
        <pc:sldMkLst>
          <pc:docMk/>
          <pc:sldMk cId="3848929031" sldId="256"/>
        </pc:sldMkLst>
        <pc:spChg chg="mod">
          <ac:chgData name="" userId="" providerId="" clId="Web-{17937804-68D4-4A38-A07A-2FF426C4878A}" dt="2021-01-19T18:20:56.192" v="19" actId="14100"/>
          <ac:spMkLst>
            <pc:docMk/>
            <pc:sldMk cId="3848929031" sldId="256"/>
            <ac:spMk id="2" creationId="{00000000-0000-0000-0000-000000000000}"/>
          </ac:spMkLst>
        </pc:spChg>
        <pc:spChg chg="mod">
          <ac:chgData name="" userId="" providerId="" clId="Web-{17937804-68D4-4A38-A07A-2FF426C4878A}" dt="2021-01-19T18:21:01.536" v="20" actId="1076"/>
          <ac:spMkLst>
            <pc:docMk/>
            <pc:sldMk cId="3848929031" sldId="256"/>
            <ac:spMk id="3" creationId="{00000000-0000-0000-0000-000000000000}"/>
          </ac:spMkLst>
        </pc:spChg>
      </pc:sldChg>
      <pc:sldChg chg="modSp">
        <pc:chgData name="" userId="" providerId="" clId="Web-{17937804-68D4-4A38-A07A-2FF426C4878A}" dt="2021-01-19T18:56:44.919" v="230" actId="14100"/>
        <pc:sldMkLst>
          <pc:docMk/>
          <pc:sldMk cId="2853894956" sldId="263"/>
        </pc:sldMkLst>
        <pc:spChg chg="mod">
          <ac:chgData name="" userId="" providerId="" clId="Web-{17937804-68D4-4A38-A07A-2FF426C4878A}" dt="2021-01-19T18:51:53.324" v="189" actId="1076"/>
          <ac:spMkLst>
            <pc:docMk/>
            <pc:sldMk cId="2853894956" sldId="263"/>
            <ac:spMk id="5" creationId="{00000000-0000-0000-0000-000000000000}"/>
          </ac:spMkLst>
        </pc:spChg>
        <pc:spChg chg="mod">
          <ac:chgData name="" userId="" providerId="" clId="Web-{17937804-68D4-4A38-A07A-2FF426C4878A}" dt="2021-01-19T18:56:40.872" v="229" actId="14100"/>
          <ac:spMkLst>
            <pc:docMk/>
            <pc:sldMk cId="2853894956" sldId="263"/>
            <ac:spMk id="6" creationId="{00000000-0000-0000-0000-000000000000}"/>
          </ac:spMkLst>
        </pc:spChg>
        <pc:spChg chg="mod">
          <ac:chgData name="" userId="" providerId="" clId="Web-{17937804-68D4-4A38-A07A-2FF426C4878A}" dt="2021-01-19T18:56:44.919" v="230" actId="14100"/>
          <ac:spMkLst>
            <pc:docMk/>
            <pc:sldMk cId="2853894956" sldId="263"/>
            <ac:spMk id="7" creationId="{00000000-0000-0000-0000-000000000000}"/>
          </ac:spMkLst>
        </pc:spChg>
      </pc:sldChg>
      <pc:sldChg chg="modSp">
        <pc:chgData name="" userId="" providerId="" clId="Web-{17937804-68D4-4A38-A07A-2FF426C4878A}" dt="2021-01-19T18:58:54.357" v="249" actId="20577"/>
        <pc:sldMkLst>
          <pc:docMk/>
          <pc:sldMk cId="1637508708" sldId="264"/>
        </pc:sldMkLst>
        <pc:spChg chg="mod">
          <ac:chgData name="" userId="" providerId="" clId="Web-{17937804-68D4-4A38-A07A-2FF426C4878A}" dt="2021-01-19T18:58:54.357" v="249" actId="20577"/>
          <ac:spMkLst>
            <pc:docMk/>
            <pc:sldMk cId="1637508708" sldId="264"/>
            <ac:spMk id="8" creationId="{00000000-0000-0000-0000-000000000000}"/>
          </ac:spMkLst>
        </pc:spChg>
        <pc:spChg chg="mod">
          <ac:chgData name="" userId="" providerId="" clId="Web-{17937804-68D4-4A38-A07A-2FF426C4878A}" dt="2021-01-19T18:57:37.373" v="235" actId="1076"/>
          <ac:spMkLst>
            <pc:docMk/>
            <pc:sldMk cId="1637508708" sldId="264"/>
            <ac:spMk id="9" creationId="{00000000-0000-0000-0000-000000000000}"/>
          </ac:spMkLst>
        </pc:spChg>
        <pc:picChg chg="mod">
          <ac:chgData name="" userId="" providerId="" clId="Web-{17937804-68D4-4A38-A07A-2FF426C4878A}" dt="2021-01-19T18:57:12.357" v="232" actId="1076"/>
          <ac:picMkLst>
            <pc:docMk/>
            <pc:sldMk cId="1637508708" sldId="264"/>
            <ac:picMk id="5122" creationId="{00000000-0000-0000-0000-000000000000}"/>
          </ac:picMkLst>
        </pc:picChg>
      </pc:sldChg>
      <pc:sldChg chg="modSp">
        <pc:chgData name="" userId="" providerId="" clId="Web-{17937804-68D4-4A38-A07A-2FF426C4878A}" dt="2021-01-19T18:47:36.323" v="139" actId="20577"/>
        <pc:sldMkLst>
          <pc:docMk/>
          <pc:sldMk cId="3969470635" sldId="266"/>
        </pc:sldMkLst>
        <pc:spChg chg="mod">
          <ac:chgData name="" userId="" providerId="" clId="Web-{17937804-68D4-4A38-A07A-2FF426C4878A}" dt="2021-01-19T18:47:36.323" v="139" actId="20577"/>
          <ac:spMkLst>
            <pc:docMk/>
            <pc:sldMk cId="3969470635" sldId="266"/>
            <ac:spMk id="3" creationId="{00000000-0000-0000-0000-000000000000}"/>
          </ac:spMkLst>
        </pc:spChg>
      </pc:sldChg>
      <pc:sldChg chg="modSp">
        <pc:chgData name="" userId="" providerId="" clId="Web-{17937804-68D4-4A38-A07A-2FF426C4878A}" dt="2021-01-19T18:40:35.478" v="59" actId="20577"/>
        <pc:sldMkLst>
          <pc:docMk/>
          <pc:sldMk cId="403292441" sldId="267"/>
        </pc:sldMkLst>
        <pc:spChg chg="mod">
          <ac:chgData name="" userId="" providerId="" clId="Web-{17937804-68D4-4A38-A07A-2FF426C4878A}" dt="2021-01-19T18:40:35.478" v="59" actId="20577"/>
          <ac:spMkLst>
            <pc:docMk/>
            <pc:sldMk cId="403292441" sldId="267"/>
            <ac:spMk id="3" creationId="{00000000-0000-0000-0000-000000000000}"/>
          </ac:spMkLst>
        </pc:spChg>
      </pc:sldChg>
      <pc:sldChg chg="modSp">
        <pc:chgData name="" userId="" providerId="" clId="Web-{17937804-68D4-4A38-A07A-2FF426C4878A}" dt="2021-01-19T18:40:57.041" v="62" actId="20577"/>
        <pc:sldMkLst>
          <pc:docMk/>
          <pc:sldMk cId="154928750" sldId="268"/>
        </pc:sldMkLst>
        <pc:spChg chg="mod">
          <ac:chgData name="" userId="" providerId="" clId="Web-{17937804-68D4-4A38-A07A-2FF426C4878A}" dt="2021-01-19T18:40:57.041" v="62" actId="20577"/>
          <ac:spMkLst>
            <pc:docMk/>
            <pc:sldMk cId="154928750" sldId="268"/>
            <ac:spMk id="2" creationId="{00000000-0000-0000-0000-000000000000}"/>
          </ac:spMkLst>
        </pc:spChg>
      </pc:sldChg>
      <pc:sldChg chg="modSp">
        <pc:chgData name="" userId="" providerId="" clId="Web-{17937804-68D4-4A38-A07A-2FF426C4878A}" dt="2021-01-19T18:41:05.056" v="64" actId="20577"/>
        <pc:sldMkLst>
          <pc:docMk/>
          <pc:sldMk cId="1995841492" sldId="269"/>
        </pc:sldMkLst>
        <pc:spChg chg="mod">
          <ac:chgData name="" userId="" providerId="" clId="Web-{17937804-68D4-4A38-A07A-2FF426C4878A}" dt="2021-01-19T18:41:05.056" v="64" actId="20577"/>
          <ac:spMkLst>
            <pc:docMk/>
            <pc:sldMk cId="1995841492" sldId="269"/>
            <ac:spMk id="47108" creationId="{00000000-0000-0000-0000-000000000000}"/>
          </ac:spMkLst>
        </pc:spChg>
      </pc:sldChg>
      <pc:sldChg chg="modSp">
        <pc:chgData name="" userId="" providerId="" clId="Web-{17937804-68D4-4A38-A07A-2FF426C4878A}" dt="2021-01-19T18:37:02.759" v="45" actId="20577"/>
        <pc:sldMkLst>
          <pc:docMk/>
          <pc:sldMk cId="1118041905" sldId="272"/>
        </pc:sldMkLst>
        <pc:spChg chg="mod">
          <ac:chgData name="" userId="" providerId="" clId="Web-{17937804-68D4-4A38-A07A-2FF426C4878A}" dt="2021-01-19T18:37:02.759" v="45" actId="20577"/>
          <ac:spMkLst>
            <pc:docMk/>
            <pc:sldMk cId="1118041905" sldId="272"/>
            <ac:spMk id="3" creationId="{00000000-0000-0000-0000-000000000000}"/>
          </ac:spMkLst>
        </pc:spChg>
      </pc:sldChg>
      <pc:sldChg chg="modSp">
        <pc:chgData name="" userId="" providerId="" clId="Web-{17937804-68D4-4A38-A07A-2FF426C4878A}" dt="2021-01-19T18:42:30.010" v="78" actId="20577"/>
        <pc:sldMkLst>
          <pc:docMk/>
          <pc:sldMk cId="3233486490" sldId="273"/>
        </pc:sldMkLst>
        <pc:spChg chg="mod">
          <ac:chgData name="" userId="" providerId="" clId="Web-{17937804-68D4-4A38-A07A-2FF426C4878A}" dt="2021-01-19T18:42:30.010" v="78" actId="20577"/>
          <ac:spMkLst>
            <pc:docMk/>
            <pc:sldMk cId="3233486490" sldId="273"/>
            <ac:spMk id="3" creationId="{00000000-0000-0000-0000-000000000000}"/>
          </ac:spMkLst>
        </pc:spChg>
      </pc:sldChg>
      <pc:sldChg chg="modSp">
        <pc:chgData name="" userId="" providerId="" clId="Web-{17937804-68D4-4A38-A07A-2FF426C4878A}" dt="2021-01-19T18:48:45.636" v="159" actId="14100"/>
        <pc:sldMkLst>
          <pc:docMk/>
          <pc:sldMk cId="1321828602" sldId="276"/>
        </pc:sldMkLst>
        <pc:spChg chg="mod">
          <ac:chgData name="" userId="" providerId="" clId="Web-{17937804-68D4-4A38-A07A-2FF426C4878A}" dt="2021-01-19T18:48:36.589" v="157" actId="1076"/>
          <ac:spMkLst>
            <pc:docMk/>
            <pc:sldMk cId="1321828602" sldId="276"/>
            <ac:spMk id="3" creationId="{00000000-0000-0000-0000-000000000000}"/>
          </ac:spMkLst>
        </pc:spChg>
        <pc:spChg chg="mod">
          <ac:chgData name="" userId="" providerId="" clId="Web-{17937804-68D4-4A38-A07A-2FF426C4878A}" dt="2021-01-19T18:48:41.621" v="158" actId="1076"/>
          <ac:spMkLst>
            <pc:docMk/>
            <pc:sldMk cId="1321828602" sldId="276"/>
            <ac:spMk id="4" creationId="{00000000-0000-0000-0000-000000000000}"/>
          </ac:spMkLst>
        </pc:spChg>
        <pc:picChg chg="mod">
          <ac:chgData name="" userId="" providerId="" clId="Web-{17937804-68D4-4A38-A07A-2FF426C4878A}" dt="2021-01-19T18:48:45.636" v="159" actId="14100"/>
          <ac:picMkLst>
            <pc:docMk/>
            <pc:sldMk cId="1321828602" sldId="276"/>
            <ac:picMk id="4100" creationId="{00000000-0000-0000-0000-000000000000}"/>
          </ac:picMkLst>
        </pc:picChg>
      </pc:sldChg>
      <pc:sldChg chg="modSp">
        <pc:chgData name="" userId="" providerId="" clId="Web-{17937804-68D4-4A38-A07A-2FF426C4878A}" dt="2021-01-19T19:00:46.123" v="273" actId="1076"/>
        <pc:sldMkLst>
          <pc:docMk/>
          <pc:sldMk cId="4035854287" sldId="277"/>
        </pc:sldMkLst>
        <pc:spChg chg="mod">
          <ac:chgData name="" userId="" providerId="" clId="Web-{17937804-68D4-4A38-A07A-2FF426C4878A}" dt="2021-01-19T19:00:46.123" v="273" actId="1076"/>
          <ac:spMkLst>
            <pc:docMk/>
            <pc:sldMk cId="4035854287" sldId="277"/>
            <ac:spMk id="3" creationId="{00000000-0000-0000-0000-000000000000}"/>
          </ac:spMkLst>
        </pc:spChg>
        <pc:spChg chg="mod">
          <ac:chgData name="" userId="" providerId="" clId="Web-{17937804-68D4-4A38-A07A-2FF426C4878A}" dt="2021-01-19T18:59:17.014" v="252" actId="1076"/>
          <ac:spMkLst>
            <pc:docMk/>
            <pc:sldMk cId="4035854287" sldId="277"/>
            <ac:spMk id="4" creationId="{00000000-0000-0000-0000-000000000000}"/>
          </ac:spMkLst>
        </pc:spChg>
        <pc:picChg chg="mod">
          <ac:chgData name="" userId="" providerId="" clId="Web-{17937804-68D4-4A38-A07A-2FF426C4878A}" dt="2021-01-19T18:59:13.264" v="251" actId="1076"/>
          <ac:picMkLst>
            <pc:docMk/>
            <pc:sldMk cId="4035854287" sldId="277"/>
            <ac:picMk id="6146" creationId="{00000000-0000-0000-0000-000000000000}"/>
          </ac:picMkLst>
        </pc:picChg>
      </pc:sldChg>
      <pc:sldChg chg="modSp">
        <pc:chgData name="" userId="" providerId="" clId="Web-{17937804-68D4-4A38-A07A-2FF426C4878A}" dt="2021-01-19T19:07:21.750" v="314" actId="14100"/>
        <pc:sldMkLst>
          <pc:docMk/>
          <pc:sldMk cId="503227674" sldId="278"/>
        </pc:sldMkLst>
        <pc:spChg chg="mod">
          <ac:chgData name="" userId="" providerId="" clId="Web-{17937804-68D4-4A38-A07A-2FF426C4878A}" dt="2021-01-19T19:07:00.141" v="310" actId="20577"/>
          <ac:spMkLst>
            <pc:docMk/>
            <pc:sldMk cId="503227674" sldId="278"/>
            <ac:spMk id="3" creationId="{00000000-0000-0000-0000-000000000000}"/>
          </ac:spMkLst>
        </pc:spChg>
        <pc:spChg chg="mod">
          <ac:chgData name="" userId="" providerId="" clId="Web-{17937804-68D4-4A38-A07A-2FF426C4878A}" dt="2021-01-19T19:07:13.375" v="312" actId="1076"/>
          <ac:spMkLst>
            <pc:docMk/>
            <pc:sldMk cId="503227674" sldId="278"/>
            <ac:spMk id="4" creationId="{00000000-0000-0000-0000-000000000000}"/>
          </ac:spMkLst>
        </pc:spChg>
        <pc:picChg chg="mod">
          <ac:chgData name="" userId="" providerId="" clId="Web-{17937804-68D4-4A38-A07A-2FF426C4878A}" dt="2021-01-19T19:07:21.750" v="314" actId="14100"/>
          <ac:picMkLst>
            <pc:docMk/>
            <pc:sldMk cId="503227674" sldId="278"/>
            <ac:picMk id="7170" creationId="{00000000-0000-0000-0000-000000000000}"/>
          </ac:picMkLst>
        </pc:picChg>
      </pc:sldChg>
      <pc:sldChg chg="modSp">
        <pc:chgData name="" userId="" providerId="" clId="Web-{17937804-68D4-4A38-A07A-2FF426C4878A}" dt="2021-01-19T18:34:22.055" v="42" actId="20577"/>
        <pc:sldMkLst>
          <pc:docMk/>
          <pc:sldMk cId="2520526511" sldId="281"/>
        </pc:sldMkLst>
        <pc:spChg chg="mod">
          <ac:chgData name="" userId="" providerId="" clId="Web-{17937804-68D4-4A38-A07A-2FF426C4878A}" dt="2021-01-19T18:34:14.102" v="40" actId="20577"/>
          <ac:spMkLst>
            <pc:docMk/>
            <pc:sldMk cId="2520526511" sldId="281"/>
            <ac:spMk id="2" creationId="{00000000-0000-0000-0000-000000000000}"/>
          </ac:spMkLst>
        </pc:spChg>
        <pc:spChg chg="mod">
          <ac:chgData name="" userId="" providerId="" clId="Web-{17937804-68D4-4A38-A07A-2FF426C4878A}" dt="2021-01-19T18:34:22.055" v="42" actId="20577"/>
          <ac:spMkLst>
            <pc:docMk/>
            <pc:sldMk cId="2520526511" sldId="281"/>
            <ac:spMk id="3" creationId="{00000000-0000-0000-0000-000000000000}"/>
          </ac:spMkLst>
        </pc:spChg>
      </pc:sldChg>
      <pc:sldChg chg="modSp">
        <pc:chgData name="" userId="" providerId="" clId="Web-{17937804-68D4-4A38-A07A-2FF426C4878A}" dt="2021-01-19T18:51:41.153" v="188" actId="1076"/>
        <pc:sldMkLst>
          <pc:docMk/>
          <pc:sldMk cId="2717248821" sldId="289"/>
        </pc:sldMkLst>
        <pc:spChg chg="mod">
          <ac:chgData name="" userId="" providerId="" clId="Web-{17937804-68D4-4A38-A07A-2FF426C4878A}" dt="2021-01-19T18:51:41.153" v="188" actId="1076"/>
          <ac:spMkLst>
            <pc:docMk/>
            <pc:sldMk cId="2717248821" sldId="289"/>
            <ac:spMk id="3" creationId="{00000000-0000-0000-0000-000000000000}"/>
          </ac:spMkLst>
        </pc:spChg>
        <pc:spChg chg="mod">
          <ac:chgData name="" userId="" providerId="" clId="Web-{17937804-68D4-4A38-A07A-2FF426C4878A}" dt="2021-01-19T18:49:34.840" v="167" actId="1076"/>
          <ac:spMkLst>
            <pc:docMk/>
            <pc:sldMk cId="2717248821" sldId="289"/>
            <ac:spMk id="5" creationId="{00000000-0000-0000-0000-000000000000}"/>
          </ac:spMkLst>
        </pc:spChg>
        <pc:picChg chg="mod">
          <ac:chgData name="" userId="" providerId="" clId="Web-{17937804-68D4-4A38-A07A-2FF426C4878A}" dt="2021-01-19T18:49:22.308" v="163" actId="1076"/>
          <ac:picMkLst>
            <pc:docMk/>
            <pc:sldMk cId="2717248821" sldId="289"/>
            <ac:picMk id="10247" creationId="{00000000-0000-0000-0000-000000000000}"/>
          </ac:picMkLst>
        </pc:picChg>
      </pc:sldChg>
      <pc:sldChg chg="modSp">
        <pc:chgData name="" userId="" providerId="" clId="Web-{17937804-68D4-4A38-A07A-2FF426C4878A}" dt="2021-01-19T18:20:24.817" v="14" actId="14100"/>
        <pc:sldMkLst>
          <pc:docMk/>
          <pc:sldMk cId="714242560" sldId="290"/>
        </pc:sldMkLst>
        <pc:spChg chg="mod">
          <ac:chgData name="" userId="" providerId="" clId="Web-{17937804-68D4-4A38-A07A-2FF426C4878A}" dt="2021-01-19T18:19:43.629" v="8" actId="20577"/>
          <ac:spMkLst>
            <pc:docMk/>
            <pc:sldMk cId="714242560" sldId="290"/>
            <ac:spMk id="2" creationId="{00000000-0000-0000-0000-000000000000}"/>
          </ac:spMkLst>
        </pc:spChg>
        <pc:spChg chg="mod">
          <ac:chgData name="" userId="" providerId="" clId="Web-{17937804-68D4-4A38-A07A-2FF426C4878A}" dt="2021-01-19T18:20:24.817" v="14" actId="14100"/>
          <ac:spMkLst>
            <pc:docMk/>
            <pc:sldMk cId="714242560" sldId="290"/>
            <ac:spMk id="3" creationId="{00000000-0000-0000-0000-000000000000}"/>
          </ac:spMkLst>
        </pc:spChg>
      </pc:sldChg>
      <pc:sldChg chg="modSp">
        <pc:chgData name="" userId="" providerId="" clId="Web-{17937804-68D4-4A38-A07A-2FF426C4878A}" dt="2021-01-19T19:07:42.359" v="319" actId="20577"/>
        <pc:sldMkLst>
          <pc:docMk/>
          <pc:sldMk cId="4264416522" sldId="293"/>
        </pc:sldMkLst>
        <pc:spChg chg="mod">
          <ac:chgData name="" userId="" providerId="" clId="Web-{17937804-68D4-4A38-A07A-2FF426C4878A}" dt="2021-01-19T19:07:42.359" v="319" actId="20577"/>
          <ac:spMkLst>
            <pc:docMk/>
            <pc:sldMk cId="4264416522" sldId="293"/>
            <ac:spMk id="2" creationId="{00000000-0000-0000-0000-000000000000}"/>
          </ac:spMkLst>
        </pc:spChg>
      </pc:sldChg>
      <pc:sldChg chg="modSp">
        <pc:chgData name="" userId="" providerId="" clId="Web-{17937804-68D4-4A38-A07A-2FF426C4878A}" dt="2021-01-19T18:28:22.585" v="34" actId="20577"/>
        <pc:sldMkLst>
          <pc:docMk/>
          <pc:sldMk cId="1954293334" sldId="294"/>
        </pc:sldMkLst>
        <pc:spChg chg="mod">
          <ac:chgData name="" userId="" providerId="" clId="Web-{17937804-68D4-4A38-A07A-2FF426C4878A}" dt="2021-01-19T18:23:46.990" v="26" actId="20577"/>
          <ac:spMkLst>
            <pc:docMk/>
            <pc:sldMk cId="1954293334" sldId="294"/>
            <ac:spMk id="2" creationId="{00000000-0000-0000-0000-000000000000}"/>
          </ac:spMkLst>
        </pc:spChg>
        <pc:spChg chg="mod">
          <ac:chgData name="" userId="" providerId="" clId="Web-{17937804-68D4-4A38-A07A-2FF426C4878A}" dt="2021-01-19T18:28:22.585" v="34" actId="20577"/>
          <ac:spMkLst>
            <pc:docMk/>
            <pc:sldMk cId="1954293334" sldId="294"/>
            <ac:spMk id="3" creationId="{00000000-0000-0000-0000-000000000000}"/>
          </ac:spMkLst>
        </pc:spChg>
      </pc:sldChg>
      <pc:sldChg chg="modSp">
        <pc:chgData name="" userId="" providerId="" clId="Web-{17937804-68D4-4A38-A07A-2FF426C4878A}" dt="2021-01-19T18:43:45.369" v="94" actId="20577"/>
        <pc:sldMkLst>
          <pc:docMk/>
          <pc:sldMk cId="695891439" sldId="295"/>
        </pc:sldMkLst>
        <pc:spChg chg="mod">
          <ac:chgData name="" userId="" providerId="" clId="Web-{17937804-68D4-4A38-A07A-2FF426C4878A}" dt="2021-01-19T18:42:42.244" v="83" actId="20577"/>
          <ac:spMkLst>
            <pc:docMk/>
            <pc:sldMk cId="695891439" sldId="295"/>
            <ac:spMk id="2" creationId="{3DD46D79-72D3-4C86-9D34-390D4F9148BB}"/>
          </ac:spMkLst>
        </pc:spChg>
        <pc:spChg chg="mod">
          <ac:chgData name="" userId="" providerId="" clId="Web-{17937804-68D4-4A38-A07A-2FF426C4878A}" dt="2021-01-19T18:43:45.369" v="94" actId="20577"/>
          <ac:spMkLst>
            <pc:docMk/>
            <pc:sldMk cId="695891439" sldId="295"/>
            <ac:spMk id="3" creationId="{EB9B3A88-7567-4A87-99DE-B2D99EB3DCE3}"/>
          </ac:spMkLst>
        </pc:spChg>
      </pc:sldChg>
      <pc:sldChg chg="modSp">
        <pc:chgData name="" userId="" providerId="" clId="Web-{17937804-68D4-4A38-A07A-2FF426C4878A}" dt="2021-01-19T18:45:04.573" v="133" actId="14100"/>
        <pc:sldMkLst>
          <pc:docMk/>
          <pc:sldMk cId="4190350828" sldId="296"/>
        </pc:sldMkLst>
        <pc:spChg chg="mod">
          <ac:chgData name="" userId="" providerId="" clId="Web-{17937804-68D4-4A38-A07A-2FF426C4878A}" dt="2021-01-19T18:44:33.495" v="109" actId="20577"/>
          <ac:spMkLst>
            <pc:docMk/>
            <pc:sldMk cId="4190350828" sldId="296"/>
            <ac:spMk id="2" creationId="{084F5E81-DA11-4356-9623-6F321A01FF14}"/>
          </ac:spMkLst>
        </pc:spChg>
        <pc:spChg chg="mod">
          <ac:chgData name="" userId="" providerId="" clId="Web-{17937804-68D4-4A38-A07A-2FF426C4878A}" dt="2021-01-19T18:45:04.573" v="133" actId="14100"/>
          <ac:spMkLst>
            <pc:docMk/>
            <pc:sldMk cId="4190350828" sldId="296"/>
            <ac:spMk id="3" creationId="{A724BB75-4489-4475-BF3B-4CA30A0EA898}"/>
          </ac:spMkLst>
        </pc:spChg>
      </pc:sldChg>
    </pc:docChg>
  </pc:docChgLst>
  <pc:docChgLst>
    <pc:chgData clId="Web-{E74A7DF8-9F2F-4A68-BFE2-D04FF3572A38}"/>
    <pc:docChg chg="modSld">
      <pc:chgData name="" userId="" providerId="" clId="Web-{E74A7DF8-9F2F-4A68-BFE2-D04FF3572A38}" dt="2021-01-19T19:47:21.700" v="119" actId="20577"/>
      <pc:docMkLst>
        <pc:docMk/>
      </pc:docMkLst>
      <pc:sldChg chg="modSp">
        <pc:chgData name="" userId="" providerId="" clId="Web-{E74A7DF8-9F2F-4A68-BFE2-D04FF3572A38}" dt="2021-01-19T19:46:13.386" v="116" actId="20577"/>
        <pc:sldMkLst>
          <pc:docMk/>
          <pc:sldMk cId="2853894956" sldId="263"/>
        </pc:sldMkLst>
        <pc:spChg chg="mod">
          <ac:chgData name="" userId="" providerId="" clId="Web-{E74A7DF8-9F2F-4A68-BFE2-D04FF3572A38}" dt="2021-01-19T19:46:13.386" v="116" actId="20577"/>
          <ac:spMkLst>
            <pc:docMk/>
            <pc:sldMk cId="2853894956" sldId="263"/>
            <ac:spMk id="6" creationId="{00000000-0000-0000-0000-000000000000}"/>
          </ac:spMkLst>
        </pc:spChg>
      </pc:sldChg>
      <pc:sldChg chg="modSp">
        <pc:chgData name="" userId="" providerId="" clId="Web-{E74A7DF8-9F2F-4A68-BFE2-D04FF3572A38}" dt="2021-01-19T19:45:23.823" v="111" actId="20577"/>
        <pc:sldMkLst>
          <pc:docMk/>
          <pc:sldMk cId="1073883927" sldId="265"/>
        </pc:sldMkLst>
        <pc:spChg chg="mod">
          <ac:chgData name="" userId="" providerId="" clId="Web-{E74A7DF8-9F2F-4A68-BFE2-D04FF3572A38}" dt="2021-01-19T19:45:23.823" v="111" actId="20577"/>
          <ac:spMkLst>
            <pc:docMk/>
            <pc:sldMk cId="1073883927" sldId="265"/>
            <ac:spMk id="8" creationId="{00000000-0000-0000-0000-000000000000}"/>
          </ac:spMkLst>
        </pc:spChg>
      </pc:sldChg>
      <pc:sldChg chg="modSp">
        <pc:chgData name="" userId="" providerId="" clId="Web-{E74A7DF8-9F2F-4A68-BFE2-D04FF3572A38}" dt="2021-01-19T19:46:23.136" v="117" actId="14100"/>
        <pc:sldMkLst>
          <pc:docMk/>
          <pc:sldMk cId="1321828602" sldId="276"/>
        </pc:sldMkLst>
        <pc:picChg chg="mod">
          <ac:chgData name="" userId="" providerId="" clId="Web-{E74A7DF8-9F2F-4A68-BFE2-D04FF3572A38}" dt="2021-01-19T19:46:23.136" v="117" actId="14100"/>
          <ac:picMkLst>
            <pc:docMk/>
            <pc:sldMk cId="1321828602" sldId="276"/>
            <ac:picMk id="4100" creationId="{00000000-0000-0000-0000-000000000000}"/>
          </ac:picMkLst>
        </pc:picChg>
      </pc:sldChg>
      <pc:sldChg chg="modSp">
        <pc:chgData name="" userId="" providerId="" clId="Web-{E74A7DF8-9F2F-4A68-BFE2-D04FF3572A38}" dt="2021-01-19T19:45:25.541" v="112" actId="1076"/>
        <pc:sldMkLst>
          <pc:docMk/>
          <pc:sldMk cId="4264416522" sldId="293"/>
        </pc:sldMkLst>
        <pc:spChg chg="mod">
          <ac:chgData name="" userId="" providerId="" clId="Web-{E74A7DF8-9F2F-4A68-BFE2-D04FF3572A38}" dt="2021-01-19T19:45:21.932" v="110" actId="20577"/>
          <ac:spMkLst>
            <pc:docMk/>
            <pc:sldMk cId="4264416522" sldId="293"/>
            <ac:spMk id="2" creationId="{00000000-0000-0000-0000-000000000000}"/>
          </ac:spMkLst>
        </pc:spChg>
        <pc:spChg chg="mod">
          <ac:chgData name="" userId="" providerId="" clId="Web-{E74A7DF8-9F2F-4A68-BFE2-D04FF3572A38}" dt="2021-01-19T19:45:18.729" v="109" actId="20577"/>
          <ac:spMkLst>
            <pc:docMk/>
            <pc:sldMk cId="4264416522" sldId="293"/>
            <ac:spMk id="3" creationId="{00000000-0000-0000-0000-000000000000}"/>
          </ac:spMkLst>
        </pc:spChg>
        <pc:spChg chg="mod">
          <ac:chgData name="" userId="" providerId="" clId="Web-{E74A7DF8-9F2F-4A68-BFE2-D04FF3572A38}" dt="2021-01-19T19:45:25.541" v="112" actId="1076"/>
          <ac:spMkLst>
            <pc:docMk/>
            <pc:sldMk cId="4264416522" sldId="293"/>
            <ac:spMk id="4" creationId="{00000000-0000-0000-0000-000000000000}"/>
          </ac:spMkLst>
        </pc:spChg>
      </pc:sldChg>
      <pc:sldChg chg="modSp">
        <pc:chgData name="" userId="" providerId="" clId="Web-{E74A7DF8-9F2F-4A68-BFE2-D04FF3572A38}" dt="2021-01-19T19:47:21.700" v="119" actId="20577"/>
        <pc:sldMkLst>
          <pc:docMk/>
          <pc:sldMk cId="4190350828" sldId="296"/>
        </pc:sldMkLst>
        <pc:spChg chg="mod">
          <ac:chgData name="" userId="" providerId="" clId="Web-{E74A7DF8-9F2F-4A68-BFE2-D04FF3572A38}" dt="2021-01-19T19:47:10.606" v="118" actId="20577"/>
          <ac:spMkLst>
            <pc:docMk/>
            <pc:sldMk cId="4190350828" sldId="296"/>
            <ac:spMk id="2" creationId="{084F5E81-DA11-4356-9623-6F321A01FF14}"/>
          </ac:spMkLst>
        </pc:spChg>
        <pc:spChg chg="mod">
          <ac:chgData name="" userId="" providerId="" clId="Web-{E74A7DF8-9F2F-4A68-BFE2-D04FF3572A38}" dt="2021-01-19T19:47:21.700" v="119" actId="20577"/>
          <ac:spMkLst>
            <pc:docMk/>
            <pc:sldMk cId="4190350828" sldId="296"/>
            <ac:spMk id="3" creationId="{A724BB75-4489-4475-BF3B-4CA30A0EA898}"/>
          </ac:spMkLst>
        </pc:spChg>
      </pc:sldChg>
    </pc:docChg>
  </pc:docChgLst>
  <pc:docChgLst>
    <pc:chgData clId="Web-{1D356927-8C3C-4BFD-98EA-AA8F25C042DF}"/>
    <pc:docChg chg="modSld">
      <pc:chgData name="" userId="" providerId="" clId="Web-{1D356927-8C3C-4BFD-98EA-AA8F25C042DF}" dt="2021-01-19T19:57:10.305" v="9" actId="20577"/>
      <pc:docMkLst>
        <pc:docMk/>
      </pc:docMkLst>
      <pc:sldChg chg="modSp">
        <pc:chgData name="" userId="" providerId="" clId="Web-{1D356927-8C3C-4BFD-98EA-AA8F25C042DF}" dt="2021-01-19T19:57:10.305" v="9" actId="20577"/>
        <pc:sldMkLst>
          <pc:docMk/>
          <pc:sldMk cId="4190350828" sldId="296"/>
        </pc:sldMkLst>
        <pc:spChg chg="mod">
          <ac:chgData name="" userId="" providerId="" clId="Web-{1D356927-8C3C-4BFD-98EA-AA8F25C042DF}" dt="2021-01-19T19:57:10.305" v="9" actId="20577"/>
          <ac:spMkLst>
            <pc:docMk/>
            <pc:sldMk cId="4190350828" sldId="296"/>
            <ac:spMk id="3" creationId="{A724BB75-4489-4475-BF3B-4CA30A0EA898}"/>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S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ctrTitle"/>
          </p:nvPr>
        </p:nvSpPr>
        <p:spPr>
          <a:xfrm>
            <a:off x="1921934" y="1811863"/>
            <a:ext cx="5308866" cy="1515533"/>
          </a:xfrm>
        </p:spPr>
        <p:txBody>
          <a:bodyPr anchor="b">
            <a:noAutofit/>
          </a:bodyPr>
          <a:lstStyle>
            <a:lvl1pPr algn="ctr">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1921934" y="3598327"/>
            <a:ext cx="5308866" cy="1377651"/>
          </a:xfrm>
        </p:spPr>
        <p:txBody>
          <a:bodyPr anchor="t">
            <a:normAutofit/>
          </a:bodyPr>
          <a:lstStyle>
            <a:lvl1pPr marL="0" indent="0" algn="ctr">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6065417" y="5054602"/>
            <a:ext cx="673276" cy="279400"/>
          </a:xfrm>
        </p:spPr>
        <p:txBody>
          <a:bodyPr/>
          <a:lstStyle/>
          <a:p>
            <a:fld id="{75779B43-CA7A-455C-ABA1-8379DC736556}" type="datetimeFigureOut">
              <a:rPr lang="en-GB" smtClean="0"/>
              <a:t>23/02/2021</a:t>
            </a:fld>
            <a:endParaRPr lang="en-GB"/>
          </a:p>
        </p:txBody>
      </p:sp>
      <p:sp>
        <p:nvSpPr>
          <p:cNvPr id="5" name="Footer Placeholder 4"/>
          <p:cNvSpPr>
            <a:spLocks noGrp="1"/>
          </p:cNvSpPr>
          <p:nvPr>
            <p:ph type="ftr" sz="quarter" idx="11"/>
          </p:nvPr>
        </p:nvSpPr>
        <p:spPr>
          <a:xfrm>
            <a:off x="1921934" y="5054602"/>
            <a:ext cx="4064860" cy="279400"/>
          </a:xfrm>
        </p:spPr>
        <p:txBody>
          <a:bodyPr/>
          <a:lstStyle/>
          <a:p>
            <a:endParaRPr lang="en-GB"/>
          </a:p>
        </p:txBody>
      </p:sp>
      <p:sp>
        <p:nvSpPr>
          <p:cNvPr id="6" name="Slide Number Placeholder 5"/>
          <p:cNvSpPr>
            <a:spLocks noGrp="1"/>
          </p:cNvSpPr>
          <p:nvPr>
            <p:ph type="sldNum" sz="quarter" idx="12"/>
          </p:nvPr>
        </p:nvSpPr>
        <p:spPr>
          <a:xfrm>
            <a:off x="6817317" y="5054602"/>
            <a:ext cx="413483" cy="279400"/>
          </a:xfrm>
        </p:spPr>
        <p:txBody>
          <a:bodyPr/>
          <a:lstStyle/>
          <a:p>
            <a:fld id="{CC935741-5D89-4008-8F08-26031587A366}" type="slidenum">
              <a:rPr lang="en-GB" smtClean="0"/>
              <a:t>‹#›</a:t>
            </a:fld>
            <a:endParaRPr lang="en-GB"/>
          </a:p>
        </p:txBody>
      </p:sp>
      <p:cxnSp>
        <p:nvCxnSpPr>
          <p:cNvPr id="15" name="Straight Connector 14"/>
          <p:cNvCxnSpPr/>
          <p:nvPr/>
        </p:nvCxnSpPr>
        <p:spPr>
          <a:xfrm>
            <a:off x="2019825" y="3471329"/>
            <a:ext cx="5113083"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572261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278466" y="2354670"/>
            <a:ext cx="6595533"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5779B43-CA7A-455C-ABA1-8379DC736556}" type="datetimeFigureOut">
              <a:rPr lang="en-GB" smtClean="0"/>
              <a:t>23/02/2021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spTree>
    <p:extLst>
      <p:ext uri="{BB962C8B-B14F-4D97-AF65-F5344CB8AC3E}">
        <p14:creationId xmlns:p14="http://schemas.microsoft.com/office/powerpoint/2010/main" val="3670623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78465" y="1641413"/>
            <a:ext cx="6595534" cy="1822514"/>
          </a:xfrm>
        </p:spPr>
        <p:txBody>
          <a:bodyPr anchor="b">
            <a:normAutofit/>
          </a:bodyPr>
          <a:lstStyle>
            <a:lvl1pPr algn="ctr">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78465" y="3734859"/>
            <a:ext cx="6595534" cy="1090015"/>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5779B43-CA7A-455C-ABA1-8379DC736556}" type="datetimeFigureOut">
              <a:rPr lang="en-GB" smtClean="0"/>
              <a:t>23/02/2021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cxnSp>
        <p:nvCxnSpPr>
          <p:cNvPr id="31" name="Straight Connector 30"/>
          <p:cNvCxnSpPr/>
          <p:nvPr/>
        </p:nvCxnSpPr>
        <p:spPr>
          <a:xfrm>
            <a:off x="1278466" y="3599392"/>
            <a:ext cx="6595533"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001494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278465" y="235626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79576" y="2487168"/>
            <a:ext cx="3337560" cy="344728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5152" y="2487168"/>
            <a:ext cx="3337560" cy="344728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5779B43-CA7A-455C-ABA1-8379DC736556}" type="datetimeFigureOut">
              <a:rPr lang="en-GB" smtClean="0"/>
              <a:t>23/02/2021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935741-5D89-4008-8F08-26031587A366}" type="slidenum">
              <a:rPr lang="en-GB" smtClean="0"/>
              <a:t>‹#›</a:t>
            </a:fld>
            <a:endParaRPr lang="en-GB"/>
          </a:p>
        </p:txBody>
      </p:sp>
    </p:spTree>
    <p:extLst>
      <p:ext uri="{BB962C8B-B14F-4D97-AF65-F5344CB8AC3E}">
        <p14:creationId xmlns:p14="http://schemas.microsoft.com/office/powerpoint/2010/main" val="26588448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76868"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76868" y="3243262"/>
            <a:ext cx="3337560" cy="2706624"/>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1832"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41832" y="3243262"/>
            <a:ext cx="3337560" cy="2706624"/>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5779B43-CA7A-455C-ABA1-8379DC736556}" type="datetimeFigureOut">
              <a:rPr lang="en-GB" smtClean="0"/>
              <a:t>23/02/2021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935741-5D89-4008-8F08-26031587A366}" type="slidenum">
              <a:rPr lang="en-GB" smtClean="0"/>
              <a:t>‹#›</a:t>
            </a:fld>
            <a:endParaRPr lang="en-GB"/>
          </a:p>
        </p:txBody>
      </p:sp>
      <p:cxnSp>
        <p:nvCxnSpPr>
          <p:cNvPr id="41" name="Straight Connector 40"/>
          <p:cNvCxnSpPr/>
          <p:nvPr/>
        </p:nvCxnSpPr>
        <p:spPr>
          <a:xfrm>
            <a:off x="1278466" y="235467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101884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76865" y="915337"/>
            <a:ext cx="6798735" cy="1303867"/>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5779B43-CA7A-455C-ABA1-8379DC736556}" type="datetimeFigureOut">
              <a:rPr lang="en-GB" smtClean="0"/>
              <a:t>23/02/2021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935741-5D89-4008-8F08-26031587A366}" type="slidenum">
              <a:rPr lang="en-GB" smtClean="0"/>
              <a:t>‹#›</a:t>
            </a:fld>
            <a:endParaRPr lang="en-GB"/>
          </a:p>
        </p:txBody>
      </p:sp>
      <p:cxnSp>
        <p:nvCxnSpPr>
          <p:cNvPr id="14" name="Straight Connector 13"/>
          <p:cNvCxnSpPr/>
          <p:nvPr/>
        </p:nvCxnSpPr>
        <p:spPr>
          <a:xfrm>
            <a:off x="1278466" y="235467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971071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5779B43-CA7A-455C-ABA1-8379DC736556}" type="datetimeFigureOut">
              <a:rPr lang="en-GB" smtClean="0"/>
              <a:t>23/02/2021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935741-5D89-4008-8F08-26031587A366}" type="slidenum">
              <a:rPr lang="en-GB" smtClean="0"/>
              <a:t>‹#›</a:t>
            </a:fld>
            <a:endParaRPr lang="en-GB"/>
          </a:p>
        </p:txBody>
      </p:sp>
    </p:spTree>
    <p:extLst>
      <p:ext uri="{BB962C8B-B14F-4D97-AF65-F5344CB8AC3E}">
        <p14:creationId xmlns:p14="http://schemas.microsoft.com/office/powerpoint/2010/main" val="37146604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388534"/>
            <a:ext cx="2536798"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120062" y="982132"/>
            <a:ext cx="3855539"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76865" y="3031065"/>
            <a:ext cx="2536798"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75779B43-CA7A-455C-ABA1-8379DC736556}" type="datetimeFigureOut">
              <a:rPr lang="en-GB" smtClean="0"/>
              <a:t>23/02/2021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935741-5D89-4008-8F08-26031587A366}" type="slidenum">
              <a:rPr lang="en-GB" smtClean="0"/>
              <a:t>‹#›</a:t>
            </a:fld>
            <a:endParaRPr lang="en-GB"/>
          </a:p>
        </p:txBody>
      </p:sp>
      <p:cxnSp>
        <p:nvCxnSpPr>
          <p:cNvPr id="16" name="Straight Connector 15"/>
          <p:cNvCxnSpPr/>
          <p:nvPr/>
        </p:nvCxnSpPr>
        <p:spPr>
          <a:xfrm>
            <a:off x="1278466" y="2912533"/>
            <a:ext cx="233359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83917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883832"/>
            <a:ext cx="3632202" cy="1371600"/>
          </a:xfrm>
        </p:spPr>
        <p:txBody>
          <a:bodyPr anchor="b">
            <a:normAutofit/>
          </a:bodyPr>
          <a:lstStyle>
            <a:lvl1pPr algn="ctr">
              <a:defRPr sz="24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5183069" y="1032933"/>
            <a:ext cx="2929463" cy="4792136"/>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76865" y="3255432"/>
            <a:ext cx="3632201" cy="182880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75779B43-CA7A-455C-ABA1-8379DC736556}" type="datetimeFigureOut">
              <a:rPr lang="en-GB" smtClean="0"/>
              <a:t>23/02/2021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935741-5D89-4008-8F08-26031587A366}" type="slidenum">
              <a:rPr lang="en-GB" smtClean="0"/>
              <a:t>‹#›</a:t>
            </a:fld>
            <a:endParaRPr lang="en-GB"/>
          </a:p>
        </p:txBody>
      </p:sp>
    </p:spTree>
    <p:extLst>
      <p:ext uri="{BB962C8B-B14F-4D97-AF65-F5344CB8AC3E}">
        <p14:creationId xmlns:p14="http://schemas.microsoft.com/office/powerpoint/2010/main" val="4755836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4815415"/>
            <a:ext cx="6798734"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26260" y="1032933"/>
            <a:ext cx="7091482" cy="3361269"/>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76866" y="5382153"/>
            <a:ext cx="6798734" cy="493712"/>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75779B43-CA7A-455C-ABA1-8379DC736556}" type="datetimeFigureOut">
              <a:rPr lang="en-GB" smtClean="0"/>
              <a:t>23/02/2021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935741-5D89-4008-8F08-26031587A366}" type="slidenum">
              <a:rPr lang="en-GB" smtClean="0"/>
              <a:t>‹#›</a:t>
            </a:fld>
            <a:endParaRPr lang="en-GB"/>
          </a:p>
        </p:txBody>
      </p:sp>
    </p:spTree>
    <p:extLst>
      <p:ext uri="{BB962C8B-B14F-4D97-AF65-F5344CB8AC3E}">
        <p14:creationId xmlns:p14="http://schemas.microsoft.com/office/powerpoint/2010/main" val="25252139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906873"/>
            <a:ext cx="6798734" cy="3097860"/>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76865" y="4275666"/>
            <a:ext cx="6798736" cy="1600202"/>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5779B43-CA7A-455C-ABA1-8379DC736556}" type="datetimeFigureOut">
              <a:rPr lang="en-GB" smtClean="0"/>
              <a:t>23/02/2021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cxnSp>
        <p:nvCxnSpPr>
          <p:cNvPr id="15" name="Straight Connector 14"/>
          <p:cNvCxnSpPr/>
          <p:nvPr/>
        </p:nvCxnSpPr>
        <p:spPr>
          <a:xfrm>
            <a:off x="1278465" y="4140199"/>
            <a:ext cx="6606425"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1671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34333" y="982132"/>
            <a:ext cx="6400250"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00200" y="3352799"/>
            <a:ext cx="5892798" cy="651933"/>
          </a:xfrm>
        </p:spPr>
        <p:txBody>
          <a:bodyPr anchor="ctr">
            <a:normAutofit/>
          </a:bodyPr>
          <a:lstStyle>
            <a:lvl1pPr marL="0" indent="0" algn="r">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176863" y="4343400"/>
            <a:ext cx="6798738"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5779B43-CA7A-455C-ABA1-8379DC736556}" type="datetimeFigureOut">
              <a:rPr lang="en-GB" smtClean="0"/>
              <a:t>23/02/2021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sp>
        <p:nvSpPr>
          <p:cNvPr id="14" name="TextBox 13"/>
          <p:cNvSpPr txBox="1"/>
          <p:nvPr/>
        </p:nvSpPr>
        <p:spPr>
          <a:xfrm>
            <a:off x="849969" y="905362"/>
            <a:ext cx="457319" cy="584776"/>
          </a:xfrm>
          <a:prstGeom prst="rect">
            <a:avLst/>
          </a:prstGeom>
        </p:spPr>
        <p:txBody>
          <a:bodyPr vert="horz" lIns="91440" tIns="45720" rIns="91440" bIns="45720" rtlCol="0" anchor="ctr">
            <a:noAutofit/>
          </a:bodyPr>
          <a:lstStyle/>
          <a:p>
            <a:pPr lvl="0"/>
            <a:r>
              <a:rPr lang="en-US" sz="7200" dirty="0">
                <a:solidFill>
                  <a:schemeClr val="tx1"/>
                </a:solidFill>
                <a:effectLst/>
              </a:rPr>
              <a:t>“</a:t>
            </a:r>
          </a:p>
        </p:txBody>
      </p:sp>
      <p:sp>
        <p:nvSpPr>
          <p:cNvPr id="15" name="TextBox 14"/>
          <p:cNvSpPr txBox="1"/>
          <p:nvPr/>
        </p:nvSpPr>
        <p:spPr>
          <a:xfrm>
            <a:off x="7633503" y="2827870"/>
            <a:ext cx="457319" cy="584776"/>
          </a:xfrm>
          <a:prstGeom prst="rect">
            <a:avLst/>
          </a:prstGeom>
        </p:spPr>
        <p:txBody>
          <a:bodyPr vert="horz" lIns="91440" tIns="45720" rIns="91440" bIns="45720" rtlCol="0" anchor="ctr">
            <a:noAutofit/>
          </a:bodyPr>
          <a:lstStyle/>
          <a:p>
            <a:pPr lvl="0" algn="r"/>
            <a:r>
              <a:rPr lang="en-US" sz="7200" dirty="0">
                <a:solidFill>
                  <a:schemeClr val="tx1"/>
                </a:solidFill>
                <a:effectLst/>
              </a:rPr>
              <a:t>”</a:t>
            </a:r>
          </a:p>
        </p:txBody>
      </p:sp>
      <p:cxnSp>
        <p:nvCxnSpPr>
          <p:cNvPr id="19" name="Straight Connector 18"/>
          <p:cNvCxnSpPr/>
          <p:nvPr/>
        </p:nvCxnSpPr>
        <p:spPr>
          <a:xfrm>
            <a:off x="1278466" y="4140199"/>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942391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76869" y="3308581"/>
            <a:ext cx="679872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76868" y="4777381"/>
            <a:ext cx="6798730" cy="8604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5779B43-CA7A-455C-ABA1-8379DC736556}" type="datetimeFigureOut">
              <a:rPr lang="en-GB" smtClean="0"/>
              <a:t>23/02/2021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spTree>
    <p:extLst>
      <p:ext uri="{BB962C8B-B14F-4D97-AF65-F5344CB8AC3E}">
        <p14:creationId xmlns:p14="http://schemas.microsoft.com/office/powerpoint/2010/main" val="2829747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09416" y="982132"/>
            <a:ext cx="632516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4" name="Text Placeholder 2"/>
          <p:cNvSpPr>
            <a:spLocks noGrp="1"/>
          </p:cNvSpPr>
          <p:nvPr>
            <p:ph type="body" idx="13"/>
          </p:nvPr>
        </p:nvSpPr>
        <p:spPr>
          <a:xfrm>
            <a:off x="1176868" y="3639312"/>
            <a:ext cx="6798730" cy="886968"/>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176865" y="4529667"/>
            <a:ext cx="6798736" cy="13462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5779B43-CA7A-455C-ABA1-8379DC736556}" type="datetimeFigureOut">
              <a:rPr lang="en-GB" smtClean="0"/>
              <a:t>23/02/2021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sp>
        <p:nvSpPr>
          <p:cNvPr id="12" name="TextBox 11"/>
          <p:cNvSpPr txBox="1"/>
          <p:nvPr/>
        </p:nvSpPr>
        <p:spPr>
          <a:xfrm>
            <a:off x="878060" y="896895"/>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7649796" y="2607728"/>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278466" y="342900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367165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76865" y="982131"/>
            <a:ext cx="6798734" cy="2294467"/>
          </a:xfrm>
        </p:spPr>
        <p:txBody>
          <a:bodyPr vert="horz" lIns="91440" tIns="45720" rIns="91440" bIns="45720" rtlCol="0" anchor="ctr">
            <a:normAutofit/>
          </a:bodyPr>
          <a:lstStyle>
            <a:lvl1pPr>
              <a:defRPr lang="en-US" sz="3200" b="0" dirty="0"/>
            </a:lvl1pPr>
          </a:lstStyle>
          <a:p>
            <a:pPr marL="0" lvl="0"/>
            <a:r>
              <a:rPr lang="en-US" smtClean="0"/>
              <a:t>Click to edit Master title style</a:t>
            </a:r>
            <a:endParaRPr lang="en-US" dirty="0"/>
          </a:p>
        </p:txBody>
      </p:sp>
      <p:sp>
        <p:nvSpPr>
          <p:cNvPr id="11" name="Text Placeholder 2"/>
          <p:cNvSpPr>
            <a:spLocks noGrp="1"/>
          </p:cNvSpPr>
          <p:nvPr>
            <p:ph type="body" idx="13"/>
          </p:nvPr>
        </p:nvSpPr>
        <p:spPr>
          <a:xfrm>
            <a:off x="1176868" y="3566160"/>
            <a:ext cx="6798730" cy="905256"/>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176866" y="4470400"/>
            <a:ext cx="6798734" cy="1405467"/>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5779B43-CA7A-455C-ABA1-8379DC736556}" type="datetimeFigureOut">
              <a:rPr lang="en-GB" smtClean="0"/>
              <a:t>23/02/2021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cxnSp>
        <p:nvCxnSpPr>
          <p:cNvPr id="15" name="Straight Connector 14"/>
          <p:cNvCxnSpPr/>
          <p:nvPr/>
        </p:nvCxnSpPr>
        <p:spPr>
          <a:xfrm>
            <a:off x="1278469" y="3429000"/>
            <a:ext cx="6606421"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040675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76865" y="2490135"/>
            <a:ext cx="6798736" cy="3385733"/>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5779B43-CA7A-455C-ABA1-8379DC736556}" type="datetimeFigureOut">
              <a:rPr lang="en-GB" smtClean="0"/>
              <a:t>23/02/2021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cxnSp>
        <p:nvCxnSpPr>
          <p:cNvPr id="14" name="Straight Connector 13"/>
          <p:cNvCxnSpPr/>
          <p:nvPr/>
        </p:nvCxnSpPr>
        <p:spPr>
          <a:xfrm>
            <a:off x="1278466" y="2354670"/>
            <a:ext cx="660642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392162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356667" y="906873"/>
            <a:ext cx="1618930" cy="496899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76867" y="906873"/>
            <a:ext cx="4915509" cy="4968993"/>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5779B43-CA7A-455C-ABA1-8379DC736556}" type="datetimeFigureOut">
              <a:rPr lang="en-GB" smtClean="0"/>
              <a:t>23/02/2021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cxnSp>
        <p:nvCxnSpPr>
          <p:cNvPr id="14" name="Straight Connector 13"/>
          <p:cNvCxnSpPr/>
          <p:nvPr/>
        </p:nvCxnSpPr>
        <p:spPr>
          <a:xfrm>
            <a:off x="6245512" y="906873"/>
            <a:ext cx="0" cy="4968993"/>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4562552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75779B43-CA7A-455C-ABA1-8379DC736556}" type="datetimeFigureOut">
              <a:rPr lang="en-GB" smtClean="0"/>
              <a:t>23/02/2021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935741-5D89-4008-8F08-26031587A366}" type="slidenum">
              <a:rPr lang="en-GB" smtClean="0"/>
              <a:t>‹#›</a:t>
            </a:fld>
            <a:endParaRPr lang="en-GB"/>
          </a:p>
        </p:txBody>
      </p:sp>
      <p:sp>
        <p:nvSpPr>
          <p:cNvPr id="13" name="Content Placeholder 12"/>
          <p:cNvSpPr>
            <a:spLocks noGrp="1"/>
          </p:cNvSpPr>
          <p:nvPr>
            <p:ph sz="quarter" idx="13"/>
          </p:nvPr>
        </p:nvSpPr>
        <p:spPr>
          <a:xfrm>
            <a:off x="685800" y="1536192"/>
            <a:ext cx="3657600"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Content Placeholder 14"/>
          <p:cNvSpPr>
            <a:spLocks noGrp="1"/>
          </p:cNvSpPr>
          <p:nvPr>
            <p:ph sz="quarter" idx="14"/>
          </p:nvPr>
        </p:nvSpPr>
        <p:spPr>
          <a:xfrm>
            <a:off x="4800600" y="1536192"/>
            <a:ext cx="3657600"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151718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SD-PanelContent-GrommetsCombined.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Placeholder 1"/>
          <p:cNvSpPr>
            <a:spLocks noGrp="1"/>
          </p:cNvSpPr>
          <p:nvPr>
            <p:ph type="title"/>
          </p:nvPr>
        </p:nvSpPr>
        <p:spPr>
          <a:xfrm>
            <a:off x="1176866" y="915337"/>
            <a:ext cx="6798734"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76865" y="2490135"/>
            <a:ext cx="6798736" cy="3444997"/>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356670" y="5960533"/>
            <a:ext cx="1148283"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5779B43-CA7A-455C-ABA1-8379DC736556}" type="datetimeFigureOut">
              <a:rPr lang="en-GB" smtClean="0"/>
              <a:t>23/02/2021</a:t>
            </a:fld>
            <a:endParaRPr lang="en-GB"/>
          </a:p>
        </p:txBody>
      </p:sp>
      <p:sp>
        <p:nvSpPr>
          <p:cNvPr id="5" name="Footer Placeholder 4"/>
          <p:cNvSpPr>
            <a:spLocks noGrp="1"/>
          </p:cNvSpPr>
          <p:nvPr>
            <p:ph type="ftr" sz="quarter" idx="3"/>
          </p:nvPr>
        </p:nvSpPr>
        <p:spPr>
          <a:xfrm>
            <a:off x="1176865" y="5960533"/>
            <a:ext cx="5104667"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7580091" y="5960533"/>
            <a:ext cx="39551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C935741-5D89-4008-8F08-26031587A366}" type="slidenum">
              <a:rPr lang="en-GB" smtClean="0"/>
              <a:t>‹#›</a:t>
            </a:fld>
            <a:endParaRPr lang="en-GB"/>
          </a:p>
        </p:txBody>
      </p:sp>
    </p:spTree>
    <p:extLst>
      <p:ext uri="{BB962C8B-B14F-4D97-AF65-F5344CB8AC3E}">
        <p14:creationId xmlns:p14="http://schemas.microsoft.com/office/powerpoint/2010/main" val="1692979663"/>
      </p:ext>
    </p:extLst>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21" r:id="rId6"/>
    <p:sldLayoutId id="2147483722" r:id="rId7"/>
    <p:sldLayoutId id="2147483723" r:id="rId8"/>
    <p:sldLayoutId id="2147483724" r:id="rId9"/>
    <p:sldLayoutId id="2147483725" r:id="rId10"/>
    <p:sldLayoutId id="2147483726" r:id="rId11"/>
    <p:sldLayoutId id="2147483727" r:id="rId12"/>
    <p:sldLayoutId id="2147483728" r:id="rId13"/>
    <p:sldLayoutId id="2147483729" r:id="rId14"/>
    <p:sldLayoutId id="2147483730" r:id="rId15"/>
    <p:sldLayoutId id="2147483731" r:id="rId16"/>
    <p:sldLayoutId id="2147483732" r:id="rId17"/>
    <p:sldLayoutId id="2147483733" r:id="rId18"/>
  </p:sldLayoutIdLst>
  <p:txStyles>
    <p:titleStyle>
      <a:lvl1pPr algn="ctr" defTabSz="457200" rtl="0" eaLnBrk="1" latinLnBrk="0" hangingPunct="1">
        <a:spcBef>
          <a:spcPct val="0"/>
        </a:spcBef>
        <a:buNone/>
        <a:defRPr sz="40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7.xml"/><Relationship Id="rId1" Type="http://schemas.openxmlformats.org/officeDocument/2006/relationships/video" Target="https://www.youtube.com/embed/5KHdY5GoJJ4"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meiccymru.org/in-your-area"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7.xml"/><Relationship Id="rId1" Type="http://schemas.openxmlformats.org/officeDocument/2006/relationships/video" Target="https://www.youtube.com/embed/qaVOg6CB9w0"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7.xml"/><Relationship Id="rId1" Type="http://schemas.openxmlformats.org/officeDocument/2006/relationships/video" Target="https://www.youtube.com/embed/t1eGR4-kIgU"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59039" y="1903614"/>
            <a:ext cx="4569372" cy="1524000"/>
          </a:xfrm>
        </p:spPr>
        <p:txBody>
          <a:bodyPr>
            <a:normAutofit fontScale="90000"/>
          </a:bodyPr>
          <a:lstStyle/>
          <a:p>
            <a:r>
              <a:rPr lang="en-GB" dirty="0"/>
              <a:t>ECES6009/C</a:t>
            </a:r>
            <a:br>
              <a:rPr lang="en-GB" dirty="0"/>
            </a:br>
            <a:r>
              <a:rPr lang="en-GB" dirty="0" smtClean="0"/>
              <a:t>Making </a:t>
            </a:r>
            <a:r>
              <a:rPr lang="en-GB" dirty="0"/>
              <a:t>a </a:t>
            </a:r>
            <a:r>
              <a:rPr lang="en-GB" dirty="0" smtClean="0"/>
              <a:t>Difference</a:t>
            </a:r>
            <a:endParaRPr lang="en-GB" dirty="0"/>
          </a:p>
        </p:txBody>
      </p:sp>
      <p:sp>
        <p:nvSpPr>
          <p:cNvPr id="3" name="Subtitle 2"/>
          <p:cNvSpPr>
            <a:spLocks noGrp="1"/>
          </p:cNvSpPr>
          <p:nvPr>
            <p:ph type="subTitle" idx="1"/>
          </p:nvPr>
        </p:nvSpPr>
        <p:spPr>
          <a:xfrm>
            <a:off x="2655136" y="3752215"/>
            <a:ext cx="3886200" cy="1002666"/>
          </a:xfrm>
        </p:spPr>
        <p:txBody>
          <a:bodyPr/>
          <a:lstStyle/>
          <a:p>
            <a:r>
              <a:rPr lang="en-GB" dirty="0" smtClean="0"/>
              <a:t>Session </a:t>
            </a:r>
            <a:r>
              <a:rPr lang="en-GB" dirty="0"/>
              <a:t>2</a:t>
            </a:r>
          </a:p>
        </p:txBody>
      </p:sp>
    </p:spTree>
    <p:extLst>
      <p:ext uri="{BB962C8B-B14F-4D97-AF65-F5344CB8AC3E}">
        <p14:creationId xmlns:p14="http://schemas.microsoft.com/office/powerpoint/2010/main" val="38489290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cs typeface="Arial" panose="020B0604020202020204" pitchFamily="34" charset="0"/>
              </a:rPr>
              <a:t>Overview</a:t>
            </a:r>
            <a:endParaRPr lang="en-GB" dirty="0">
              <a:cs typeface="Arial" panose="020B0604020202020204" pitchFamily="34" charset="0"/>
            </a:endParaRPr>
          </a:p>
        </p:txBody>
      </p:sp>
      <p:sp>
        <p:nvSpPr>
          <p:cNvPr id="3" name="Content Placeholder 2"/>
          <p:cNvSpPr>
            <a:spLocks noGrp="1"/>
          </p:cNvSpPr>
          <p:nvPr>
            <p:ph idx="1"/>
          </p:nvPr>
        </p:nvSpPr>
        <p:spPr/>
        <p:txBody>
          <a:bodyPr/>
          <a:lstStyle/>
          <a:p>
            <a:r>
              <a:rPr lang="en-GB" i="1" dirty="0">
                <a:latin typeface="Arial" panose="020B0604020202020204" pitchFamily="34" charset="0"/>
                <a:cs typeface="Arial" panose="020B0604020202020204" pitchFamily="34" charset="0"/>
              </a:rPr>
              <a:t>Person Centred Ideology in the context of multi- agency working</a:t>
            </a:r>
            <a:endParaRPr lang="en-GB"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641227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1572" y="1091738"/>
            <a:ext cx="6798734" cy="1158241"/>
          </a:xfrm>
        </p:spPr>
        <p:txBody>
          <a:bodyPr>
            <a:noAutofit/>
          </a:bodyPr>
          <a:lstStyle/>
          <a:p>
            <a:r>
              <a:rPr lang="en-GB" sz="3600" dirty="0" smtClean="0">
                <a:cs typeface="Arial" panose="020B0604020202020204" pitchFamily="34" charset="0"/>
              </a:rPr>
              <a:t>Social </a:t>
            </a:r>
            <a:r>
              <a:rPr lang="en-GB" sz="3600" dirty="0">
                <a:cs typeface="Arial" panose="020B0604020202020204" pitchFamily="34" charset="0"/>
              </a:rPr>
              <a:t>model – affirmative </a:t>
            </a:r>
            <a:r>
              <a:rPr lang="en-GB" sz="3600" dirty="0" smtClean="0">
                <a:cs typeface="Arial" panose="020B0604020202020204" pitchFamily="34" charset="0"/>
              </a:rPr>
              <a:t>model</a:t>
            </a:r>
            <a:endParaRPr lang="en-GB" sz="3600" dirty="0">
              <a:cs typeface="Arial" panose="020B0604020202020204" pitchFamily="34" charset="0"/>
            </a:endParaRPr>
          </a:p>
        </p:txBody>
      </p:sp>
      <p:sp>
        <p:nvSpPr>
          <p:cNvPr id="6" name="Content Placeholder 5"/>
          <p:cNvSpPr>
            <a:spLocks noGrp="1"/>
          </p:cNvSpPr>
          <p:nvPr>
            <p:ph idx="1"/>
          </p:nvPr>
        </p:nvSpPr>
        <p:spPr/>
        <p:txBody>
          <a:bodyPr>
            <a:normAutofit lnSpcReduction="10000"/>
          </a:bodyPr>
          <a:lstStyle/>
          <a:p>
            <a:r>
              <a:rPr lang="en-GB" dirty="0"/>
              <a:t>TASK 1: Critically reflect on Liz Crow’s article regarding the social model of disability</a:t>
            </a:r>
          </a:p>
          <a:p>
            <a:r>
              <a:rPr lang="en-GB" dirty="0"/>
              <a:t>Consider the affirmative model of disability </a:t>
            </a:r>
          </a:p>
          <a:p>
            <a:r>
              <a:rPr lang="en-GB" dirty="0"/>
              <a:t>The model emphasises that people with disabilities should feel positive and proud about themselves and can lead full and satisfying lives</a:t>
            </a:r>
          </a:p>
          <a:p>
            <a:r>
              <a:rPr lang="en-GB" dirty="0"/>
              <a:t>This model rejects the medical model, and builds on the social model</a:t>
            </a:r>
          </a:p>
          <a:p>
            <a:endParaRPr lang="en-GB" dirty="0"/>
          </a:p>
        </p:txBody>
      </p:sp>
    </p:spTree>
    <p:extLst>
      <p:ext uri="{BB962C8B-B14F-4D97-AF65-F5344CB8AC3E}">
        <p14:creationId xmlns:p14="http://schemas.microsoft.com/office/powerpoint/2010/main" val="7142425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p:txBody>
          <a:bodyPr>
            <a:normAutofit/>
          </a:bodyPr>
          <a:lstStyle/>
          <a:p>
            <a:r>
              <a:rPr lang="en-GB" dirty="0" smtClean="0"/>
              <a:t>Medical </a:t>
            </a:r>
            <a:r>
              <a:rPr lang="en-GB" dirty="0"/>
              <a:t>Model</a:t>
            </a:r>
            <a:endParaRPr lang="cy-GB" dirty="0"/>
          </a:p>
        </p:txBody>
      </p:sp>
      <p:sp>
        <p:nvSpPr>
          <p:cNvPr id="3" name="Content Placeholder 2"/>
          <p:cNvSpPr>
            <a:spLocks noGrp="1"/>
          </p:cNvSpPr>
          <p:nvPr>
            <p:ph idx="1"/>
          </p:nvPr>
        </p:nvSpPr>
        <p:spPr/>
        <p:txBody>
          <a:bodyPr>
            <a:normAutofit lnSpcReduction="10000"/>
          </a:bodyPr>
          <a:lstStyle/>
          <a:p>
            <a:r>
              <a:rPr lang="en-GB" dirty="0"/>
              <a:t>Sixty  years ago, professionals and families made decisions for people with disabilities</a:t>
            </a:r>
          </a:p>
          <a:p>
            <a:r>
              <a:rPr lang="en-GB" dirty="0"/>
              <a:t>They decided what they ate for breakfast</a:t>
            </a:r>
          </a:p>
          <a:p>
            <a:r>
              <a:rPr lang="en-GB" dirty="0"/>
              <a:t>They decided which medical treatments were relevant</a:t>
            </a:r>
          </a:p>
          <a:p>
            <a:r>
              <a:rPr lang="en-GB" dirty="0"/>
              <a:t>They decided where and how they lived</a:t>
            </a:r>
          </a:p>
          <a:p>
            <a:r>
              <a:rPr lang="en-GB" dirty="0"/>
              <a:t>Oppressive?</a:t>
            </a:r>
          </a:p>
          <a:p>
            <a:pPr marL="68580" indent="0">
              <a:buNone/>
            </a:pPr>
            <a:r>
              <a:rPr lang="en-GB" dirty="0"/>
              <a:t>(Mercer, 2003)</a:t>
            </a:r>
            <a:endParaRPr lang="cy-GB" dirty="0"/>
          </a:p>
          <a:p>
            <a:endParaRPr lang="en-GB" dirty="0"/>
          </a:p>
        </p:txBody>
      </p:sp>
    </p:spTree>
    <p:extLst>
      <p:ext uri="{BB962C8B-B14F-4D97-AF65-F5344CB8AC3E}">
        <p14:creationId xmlns:p14="http://schemas.microsoft.com/office/powerpoint/2010/main" val="36641869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5KHdY5GoJJ4"/>
          <p:cNvPicPr>
            <a:picLocks noGrp="1" noRot="1" noChangeAspect="1"/>
          </p:cNvPicPr>
          <p:nvPr>
            <p:ph idx="4294967295"/>
            <a:videoFile r:link="rId1"/>
          </p:nvPr>
        </p:nvPicPr>
        <p:blipFill>
          <a:blip r:embed="rId3"/>
          <a:stretch>
            <a:fillRect/>
          </a:stretch>
        </p:blipFill>
        <p:spPr>
          <a:xfrm>
            <a:off x="633756" y="1263535"/>
            <a:ext cx="7826436" cy="4403090"/>
          </a:xfrm>
          <a:prstGeom prst="rect">
            <a:avLst/>
          </a:prstGeom>
        </p:spPr>
      </p:pic>
    </p:spTree>
    <p:extLst>
      <p:ext uri="{BB962C8B-B14F-4D97-AF65-F5344CB8AC3E}">
        <p14:creationId xmlns:p14="http://schemas.microsoft.com/office/powerpoint/2010/main" val="30395745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ea typeface="+mj-lt"/>
                <a:cs typeface="+mj-lt"/>
              </a:rPr>
              <a:t>Affirmative</a:t>
            </a:r>
            <a:r>
              <a:rPr lang="en-GB" dirty="0" smtClean="0"/>
              <a:t> </a:t>
            </a:r>
            <a:r>
              <a:rPr lang="en-GB" dirty="0"/>
              <a:t>model</a:t>
            </a:r>
          </a:p>
        </p:txBody>
      </p:sp>
      <p:sp>
        <p:nvSpPr>
          <p:cNvPr id="6" name="Content Placeholder 5"/>
          <p:cNvSpPr>
            <a:spLocks noGrp="1"/>
          </p:cNvSpPr>
          <p:nvPr>
            <p:ph idx="1"/>
          </p:nvPr>
        </p:nvSpPr>
        <p:spPr/>
        <p:txBody>
          <a:bodyPr>
            <a:normAutofit fontScale="92500" lnSpcReduction="10000"/>
          </a:bodyPr>
          <a:lstStyle/>
          <a:p>
            <a:r>
              <a:rPr lang="en-GB" dirty="0"/>
              <a:t>The affirmative model celebrates difference</a:t>
            </a:r>
          </a:p>
          <a:p>
            <a:r>
              <a:rPr lang="en-GB" dirty="0"/>
              <a:t>Differences are celebrated with regard to disability, race, gender, age, social class and sexual preference</a:t>
            </a:r>
          </a:p>
          <a:p>
            <a:r>
              <a:rPr lang="en-GB" dirty="0"/>
              <a:t>It views diversity as a positive, enriching, energising and fulfilling force in people’s lives (</a:t>
            </a:r>
            <a:r>
              <a:rPr lang="en-GB" dirty="0" err="1"/>
              <a:t>Glazzard</a:t>
            </a:r>
            <a:r>
              <a:rPr lang="en-GB" dirty="0"/>
              <a:t> et al, 2015, p. 35)</a:t>
            </a:r>
          </a:p>
          <a:p>
            <a:r>
              <a:rPr lang="en-GB" dirty="0"/>
              <a:t>Advocacy and PCP started with supporting people with disabilities, but have developed to encompass all vulnerable people. PCP is also used as a whole school approach</a:t>
            </a:r>
          </a:p>
          <a:p>
            <a:endParaRPr lang="en-GB" dirty="0"/>
          </a:p>
        </p:txBody>
      </p:sp>
    </p:spTree>
    <p:extLst>
      <p:ext uri="{BB962C8B-B14F-4D97-AF65-F5344CB8AC3E}">
        <p14:creationId xmlns:p14="http://schemas.microsoft.com/office/powerpoint/2010/main" val="19542933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a:t>
            </a:r>
            <a:r>
              <a:rPr lang="en-GB" dirty="0"/>
              <a:t>2</a:t>
            </a:r>
            <a:endParaRPr lang="cy-GB" dirty="0"/>
          </a:p>
        </p:txBody>
      </p:sp>
      <p:sp>
        <p:nvSpPr>
          <p:cNvPr id="4" name="Content Placeholder 3"/>
          <p:cNvSpPr>
            <a:spLocks noGrp="1"/>
          </p:cNvSpPr>
          <p:nvPr>
            <p:ph sz="quarter" idx="4294967295"/>
          </p:nvPr>
        </p:nvSpPr>
        <p:spPr>
          <a:xfrm>
            <a:off x="4576233" y="2527069"/>
            <a:ext cx="3657600" cy="2877907"/>
          </a:xfrm>
        </p:spPr>
        <p:txBody>
          <a:bodyPr/>
          <a:lstStyle/>
          <a:p>
            <a:r>
              <a:rPr lang="en-GB" sz="2400" dirty="0"/>
              <a:t>As a service-user, reflect on experiences of the </a:t>
            </a:r>
            <a:r>
              <a:rPr lang="en-GB" sz="2400" dirty="0" smtClean="0"/>
              <a:t>different types of </a:t>
            </a:r>
            <a:r>
              <a:rPr lang="en-GB" sz="2400" dirty="0"/>
              <a:t>model</a:t>
            </a:r>
          </a:p>
          <a:p>
            <a:r>
              <a:rPr lang="en-GB" sz="2400" dirty="0"/>
              <a:t>Discuss</a:t>
            </a:r>
          </a:p>
          <a:p>
            <a:r>
              <a:rPr lang="en-GB" sz="2400" dirty="0"/>
              <a:t>Feedback</a:t>
            </a:r>
          </a:p>
          <a:p>
            <a:endParaRPr lang="cy-GB" dirty="0"/>
          </a:p>
        </p:txBody>
      </p:sp>
      <p:pic>
        <p:nvPicPr>
          <p:cNvPr id="9219" name="Picture 3" descr="C:\Users\l.roberts\AppData\Local\Microsoft\Windows\Temporary Internet Files\Content.IE5\EME09GLO\MultipleChoice-iStock[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2054" y="3201173"/>
            <a:ext cx="3405448" cy="13076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8214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dirty="0" err="1" smtClean="0"/>
              <a:t>Anti-oppressive</a:t>
            </a:r>
            <a:r>
              <a:rPr lang="cy-GB" dirty="0" smtClean="0"/>
              <a:t> </a:t>
            </a:r>
            <a:r>
              <a:rPr lang="cy-GB" dirty="0" err="1"/>
              <a:t>practices</a:t>
            </a:r>
            <a:endParaRPr lang="cy-GB" dirty="0"/>
          </a:p>
        </p:txBody>
      </p:sp>
      <p:sp>
        <p:nvSpPr>
          <p:cNvPr id="6" name="Content Placeholder 5"/>
          <p:cNvSpPr>
            <a:spLocks noGrp="1"/>
          </p:cNvSpPr>
          <p:nvPr>
            <p:ph idx="1"/>
          </p:nvPr>
        </p:nvSpPr>
        <p:spPr/>
        <p:txBody>
          <a:bodyPr>
            <a:normAutofit fontScale="92500" lnSpcReduction="10000"/>
          </a:bodyPr>
          <a:lstStyle/>
          <a:p>
            <a:r>
              <a:rPr lang="en-GB" dirty="0"/>
              <a:t>Recognising power imbalances and working towards the promotion of change leads to anti-oppressive practice</a:t>
            </a:r>
          </a:p>
          <a:p>
            <a:r>
              <a:rPr lang="en-US" dirty="0"/>
              <a:t>Anti-oppressive practice involves working with people who have needs / service users, ensuring that they are included in the development and facilitation of a user-led and user-controlled service</a:t>
            </a:r>
          </a:p>
          <a:p>
            <a:r>
              <a:rPr lang="en-US" dirty="0"/>
              <a:t>Anti oppressive practices can lead to advocacy and PCP</a:t>
            </a:r>
          </a:p>
          <a:p>
            <a:pPr marL="68580" indent="0">
              <a:buNone/>
            </a:pPr>
            <a:endParaRPr lang="en-US" i="1" dirty="0"/>
          </a:p>
          <a:p>
            <a:pPr marL="68580" indent="0">
              <a:buNone/>
            </a:pPr>
            <a:r>
              <a:rPr lang="en-GB" sz="1700" dirty="0"/>
              <a:t>(Dalrymple &amp; Burke, 1995, p.15)</a:t>
            </a:r>
            <a:endParaRPr lang="cy-GB" sz="1700" dirty="0"/>
          </a:p>
          <a:p>
            <a:endParaRPr lang="en-GB" dirty="0"/>
          </a:p>
        </p:txBody>
      </p:sp>
    </p:spTree>
    <p:extLst>
      <p:ext uri="{BB962C8B-B14F-4D97-AF65-F5344CB8AC3E}">
        <p14:creationId xmlns:p14="http://schemas.microsoft.com/office/powerpoint/2010/main" val="25205265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Development </a:t>
            </a:r>
            <a:r>
              <a:rPr lang="en-GB" dirty="0"/>
              <a:t>of Advocacy</a:t>
            </a:r>
            <a:endParaRPr lang="cy-GB" dirty="0"/>
          </a:p>
        </p:txBody>
      </p:sp>
      <p:sp>
        <p:nvSpPr>
          <p:cNvPr id="6" name="Content Placeholder 5"/>
          <p:cNvSpPr>
            <a:spLocks noGrp="1"/>
          </p:cNvSpPr>
          <p:nvPr>
            <p:ph idx="1"/>
          </p:nvPr>
        </p:nvSpPr>
        <p:spPr/>
        <p:txBody>
          <a:bodyPr>
            <a:normAutofit fontScale="85000" lnSpcReduction="20000"/>
          </a:bodyPr>
          <a:lstStyle/>
          <a:p>
            <a:r>
              <a:rPr lang="en-GB" dirty="0"/>
              <a:t>Self-advocacy developed in the 1950s and 1960s</a:t>
            </a:r>
          </a:p>
          <a:p>
            <a:r>
              <a:rPr lang="en-GB" dirty="0"/>
              <a:t>The role of the professional changed from decision makers to advisors</a:t>
            </a:r>
          </a:p>
          <a:p>
            <a:r>
              <a:rPr lang="en-GB" dirty="0"/>
              <a:t>They encouraged people with disabilities to make the ‘right’ decisions</a:t>
            </a:r>
          </a:p>
          <a:p>
            <a:r>
              <a:rPr lang="en-GB" dirty="0"/>
              <a:t>Choices were offered to service users based on what was available and what was deemed appropriate </a:t>
            </a:r>
          </a:p>
          <a:p>
            <a:pPr marL="68580" indent="0">
              <a:buNone/>
            </a:pPr>
            <a:r>
              <a:rPr lang="en-GB" i="1" dirty="0"/>
              <a:t>    </a:t>
            </a:r>
          </a:p>
          <a:p>
            <a:pPr marL="68580" indent="0">
              <a:buNone/>
            </a:pPr>
            <a:r>
              <a:rPr lang="en-GB" i="1" dirty="0"/>
              <a:t>    </a:t>
            </a:r>
          </a:p>
          <a:p>
            <a:pPr marL="68580" indent="0" algn="r">
              <a:buNone/>
            </a:pPr>
            <a:r>
              <a:rPr lang="en-GB" i="1" dirty="0"/>
              <a:t>(Mercer, 2003)</a:t>
            </a:r>
            <a:endParaRPr lang="cy-GB" i="1" dirty="0"/>
          </a:p>
          <a:p>
            <a:endParaRPr lang="en-GB" dirty="0"/>
          </a:p>
        </p:txBody>
      </p:sp>
    </p:spTree>
    <p:extLst>
      <p:ext uri="{BB962C8B-B14F-4D97-AF65-F5344CB8AC3E}">
        <p14:creationId xmlns:p14="http://schemas.microsoft.com/office/powerpoint/2010/main" val="11180419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History </a:t>
            </a:r>
            <a:r>
              <a:rPr lang="en-US" dirty="0"/>
              <a:t>of Advocacy</a:t>
            </a:r>
          </a:p>
        </p:txBody>
      </p:sp>
      <p:sp>
        <p:nvSpPr>
          <p:cNvPr id="6" name="Content Placeholder 5"/>
          <p:cNvSpPr>
            <a:spLocks noGrp="1"/>
          </p:cNvSpPr>
          <p:nvPr>
            <p:ph idx="1"/>
          </p:nvPr>
        </p:nvSpPr>
        <p:spPr/>
        <p:txBody>
          <a:bodyPr/>
          <a:lstStyle/>
          <a:p>
            <a:r>
              <a:rPr lang="en-US" dirty="0"/>
              <a:t>Emerged in USA in 1950’s  &amp;1960’s</a:t>
            </a:r>
          </a:p>
          <a:p>
            <a:r>
              <a:rPr lang="en-US" dirty="0"/>
              <a:t>Ad hoc emergence in UK from 1980’s</a:t>
            </a:r>
          </a:p>
          <a:p>
            <a:r>
              <a:rPr lang="en-US" dirty="0"/>
              <a:t>Policy and ideological shifts in the way services are delivered:  “bottom up” approaches</a:t>
            </a:r>
          </a:p>
          <a:p>
            <a:endParaRPr lang="en-GB" dirty="0"/>
          </a:p>
        </p:txBody>
      </p:sp>
      <p:pic>
        <p:nvPicPr>
          <p:cNvPr id="2050" name="Picture 2" descr="C:\Users\l.roberts\AppData\Local\Microsoft\Windows\Temporary Internet Files\Content.IE5\FDGQFACQ\stars-stripes-flag-usa-honor[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99063" y="4841341"/>
            <a:ext cx="2776537" cy="9263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2924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Advocacy</a:t>
            </a:r>
            <a:r>
              <a:rPr lang="en-US" dirty="0"/>
              <a:t>: Definition </a:t>
            </a:r>
            <a:r>
              <a:rPr lang="en-US" dirty="0">
                <a:latin typeface="Anonymous"/>
              </a:rPr>
              <a:t>1</a:t>
            </a:r>
          </a:p>
        </p:txBody>
      </p:sp>
      <p:sp>
        <p:nvSpPr>
          <p:cNvPr id="3" name="Content Placeholder 2"/>
          <p:cNvSpPr>
            <a:spLocks noGrp="1"/>
          </p:cNvSpPr>
          <p:nvPr>
            <p:ph idx="1"/>
          </p:nvPr>
        </p:nvSpPr>
        <p:spPr/>
        <p:txBody>
          <a:bodyPr/>
          <a:lstStyle/>
          <a:p>
            <a:r>
              <a:rPr lang="en-US" sz="2800"/>
              <a:t>‘The process of identifying with and representing a person’s views and concerns, in order to secure enhanced rights and entitlements, undertaken by someone who has little or no conflict of interest’</a:t>
            </a:r>
          </a:p>
          <a:p>
            <a:r>
              <a:rPr lang="en-US" sz="2800"/>
              <a:t>Henderson &amp; </a:t>
            </a:r>
            <a:r>
              <a:rPr lang="en-US" sz="2800" err="1"/>
              <a:t>Pochin</a:t>
            </a:r>
            <a:r>
              <a:rPr lang="en-US" sz="2800"/>
              <a:t>,  2001: 1</a:t>
            </a:r>
          </a:p>
          <a:p>
            <a:endParaRPr lang="en-US"/>
          </a:p>
        </p:txBody>
      </p:sp>
    </p:spTree>
    <p:extLst>
      <p:ext uri="{BB962C8B-B14F-4D97-AF65-F5344CB8AC3E}">
        <p14:creationId xmlns:p14="http://schemas.microsoft.com/office/powerpoint/2010/main" val="1549287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7" name="Text Box 188"/>
          <p:cNvSpPr txBox="1">
            <a:spLocks noChangeArrowheads="1"/>
          </p:cNvSpPr>
          <p:nvPr/>
        </p:nvSpPr>
        <p:spPr bwMode="auto">
          <a:xfrm>
            <a:off x="7815263" y="6426200"/>
            <a:ext cx="312737" cy="317500"/>
          </a:xfrm>
          <a:prstGeom prst="rect">
            <a:avLst/>
          </a:prstGeom>
          <a:noFill/>
          <a:ln w="12700">
            <a:noFill/>
            <a:miter lim="800000"/>
            <a:headEnd/>
            <a:tailEnd/>
          </a:ln>
        </p:spPr>
        <p:txBody>
          <a:bodyPr wrap="none" anchor="b">
            <a:prstTxWarp prst="textNoShape">
              <a:avLst/>
            </a:prstTxWarp>
          </a:bodyPr>
          <a:lstStyle/>
          <a:p>
            <a:pPr algn="ctr"/>
            <a:fld id="{30FF9189-01D3-0E49-BB56-17F709794BF0}" type="slidenum">
              <a:rPr lang="en-US" sz="1400">
                <a:solidFill>
                  <a:schemeClr val="tx1"/>
                </a:solidFill>
                <a:latin typeface="Helvetica" pitchFamily="-65" charset="0"/>
                <a:ea typeface="Helvetica" pitchFamily="-65" charset="0"/>
                <a:cs typeface="Helvetica" pitchFamily="-65" charset="0"/>
                <a:sym typeface="Helvetica" pitchFamily="-65" charset="0"/>
              </a:rPr>
              <a:pPr algn="ctr"/>
              <a:t>12</a:t>
            </a:fld>
            <a:endParaRPr lang="en-US" sz="1400">
              <a:solidFill>
                <a:schemeClr val="tx1"/>
              </a:solidFill>
              <a:latin typeface="Helvetica" pitchFamily="-65" charset="0"/>
              <a:ea typeface="Helvetica" pitchFamily="-65" charset="0"/>
              <a:cs typeface="Helvetica" pitchFamily="-65" charset="0"/>
              <a:sym typeface="Helvetica" pitchFamily="-65" charset="0"/>
            </a:endParaRPr>
          </a:p>
        </p:txBody>
      </p:sp>
      <p:sp>
        <p:nvSpPr>
          <p:cNvPr id="47108" name="Rectangle 189"/>
          <p:cNvSpPr>
            <a:spLocks noGrp="1" noChangeArrowheads="1"/>
          </p:cNvSpPr>
          <p:nvPr>
            <p:ph type="title"/>
          </p:nvPr>
        </p:nvSpPr>
        <p:spPr/>
        <p:txBody>
          <a:bodyPr rIns="132080">
            <a:normAutofit/>
          </a:bodyPr>
          <a:lstStyle/>
          <a:p>
            <a:r>
              <a:rPr lang="en-US" dirty="0" smtClean="0"/>
              <a:t>Advocacy</a:t>
            </a:r>
            <a:r>
              <a:rPr lang="en-US" dirty="0"/>
              <a:t>: Definition 2</a:t>
            </a:r>
          </a:p>
        </p:txBody>
      </p:sp>
      <p:sp>
        <p:nvSpPr>
          <p:cNvPr id="2" name="Content Placeholder 1"/>
          <p:cNvSpPr>
            <a:spLocks noGrp="1"/>
          </p:cNvSpPr>
          <p:nvPr>
            <p:ph idx="1"/>
          </p:nvPr>
        </p:nvSpPr>
        <p:spPr>
          <a:xfrm>
            <a:off x="795251" y="2586644"/>
            <a:ext cx="7772400" cy="3733800"/>
          </a:xfrm>
          <a:prstGeom prst="rect">
            <a:avLst/>
          </a:prstGeom>
        </p:spPr>
        <p:txBody>
          <a:bodyPr>
            <a:normAutofit/>
          </a:bodyPr>
          <a:lstStyle/>
          <a:p>
            <a:pPr marL="39688" indent="0">
              <a:lnSpc>
                <a:spcPct val="90000"/>
              </a:lnSpc>
              <a:spcBef>
                <a:spcPts val="575"/>
              </a:spcBef>
              <a:buClr>
                <a:srgbClr val="9A0000"/>
              </a:buClr>
              <a:buNone/>
            </a:pPr>
            <a:r>
              <a:rPr lang="en-US" sz="3200" dirty="0">
                <a:ea typeface="Helvetica" pitchFamily="-65" charset="0"/>
                <a:cs typeface="Helvetica" pitchFamily="-65" charset="0"/>
                <a:sym typeface="Helvetica" pitchFamily="-65" charset="0"/>
              </a:rPr>
              <a:t>‘Creates a relationship with a person who is at risk of social exclusion and chooses one or several of many ways to understand, respond to and represent that person’s interests as if they were the advocate’s own’</a:t>
            </a:r>
          </a:p>
          <a:p>
            <a:pPr marL="382588" indent="-342900">
              <a:lnSpc>
                <a:spcPct val="90000"/>
              </a:lnSpc>
              <a:spcBef>
                <a:spcPts val="575"/>
              </a:spcBef>
            </a:pPr>
            <a:r>
              <a:rPr lang="en-US" sz="3200" dirty="0">
                <a:ea typeface="Helvetica" pitchFamily="-65" charset="0"/>
                <a:cs typeface="Helvetica" pitchFamily="-65" charset="0"/>
                <a:sym typeface="Helvetica" pitchFamily="-65" charset="0"/>
              </a:rPr>
              <a:t>Henderson, 2001</a:t>
            </a:r>
            <a:endParaRPr lang="en-US" sz="3200" dirty="0"/>
          </a:p>
        </p:txBody>
      </p:sp>
      <p:sp>
        <p:nvSpPr>
          <p:cNvPr id="47110" name="Rectangle 191"/>
          <p:cNvSpPr>
            <a:spLocks/>
          </p:cNvSpPr>
          <p:nvPr/>
        </p:nvSpPr>
        <p:spPr bwMode="auto">
          <a:xfrm>
            <a:off x="5043488" y="1905000"/>
            <a:ext cx="3975100" cy="4533900"/>
          </a:xfrm>
          <a:prstGeom prst="rect">
            <a:avLst/>
          </a:prstGeom>
          <a:noFill/>
          <a:ln w="12700">
            <a:noFill/>
            <a:miter lim="800000"/>
            <a:headEnd/>
            <a:tailEnd/>
          </a:ln>
        </p:spPr>
        <p:txBody>
          <a:bodyPr lIns="0" tIns="0" rIns="40639" bIns="0">
            <a:prstTxWarp prst="textNoShape">
              <a:avLst/>
            </a:prstTxWarp>
          </a:bodyPr>
          <a:lstStyle/>
          <a:p>
            <a:pPr marL="382588" indent="-342900">
              <a:lnSpc>
                <a:spcPct val="90000"/>
              </a:lnSpc>
              <a:spcBef>
                <a:spcPts val="575"/>
              </a:spcBef>
              <a:buClr>
                <a:srgbClr val="9A0000"/>
              </a:buClr>
              <a:buSzPct val="75000"/>
              <a:buFont typeface="Wingdings" pitchFamily="-65" charset="2"/>
              <a:buChar char="n"/>
            </a:pPr>
            <a:endParaRPr lang="en-US" sz="2000">
              <a:solidFill>
                <a:schemeClr val="tx1"/>
              </a:solidFill>
              <a:ea typeface="Helvetica" pitchFamily="-65" charset="0"/>
              <a:cs typeface="Helvetica" pitchFamily="-65" charset="0"/>
              <a:sym typeface="Helvetica" pitchFamily="-65" charset="0"/>
            </a:endParaRPr>
          </a:p>
        </p:txBody>
      </p:sp>
    </p:spTree>
    <p:extLst>
      <p:ext uri="{BB962C8B-B14F-4D97-AF65-F5344CB8AC3E}">
        <p14:creationId xmlns:p14="http://schemas.microsoft.com/office/powerpoint/2010/main" val="1995841492"/>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TASK </a:t>
            </a:r>
            <a:r>
              <a:rPr lang="en-US" dirty="0"/>
              <a:t>3 </a:t>
            </a:r>
          </a:p>
        </p:txBody>
      </p:sp>
      <p:sp>
        <p:nvSpPr>
          <p:cNvPr id="7" name="Content Placeholder 6"/>
          <p:cNvSpPr>
            <a:spLocks noGrp="1"/>
          </p:cNvSpPr>
          <p:nvPr>
            <p:ph idx="1"/>
          </p:nvPr>
        </p:nvSpPr>
        <p:spPr/>
        <p:txBody>
          <a:bodyPr/>
          <a:lstStyle/>
          <a:p>
            <a:pPr marL="382270" indent="-342900" fontAlgn="base">
              <a:spcBef>
                <a:spcPts val="800"/>
              </a:spcBef>
              <a:spcAft>
                <a:spcPct val="0"/>
              </a:spcAft>
            </a:pPr>
            <a:r>
              <a:rPr lang="en-US" kern="0" dirty="0">
                <a:ea typeface="ヒラギノ角ゴ ProN W3"/>
                <a:cs typeface="ヒラギノ角ゴ ProN W3"/>
                <a:sym typeface="Helvetica" pitchFamily="-65" charset="0"/>
              </a:rPr>
              <a:t>Have you ever been in a situation when you felt you could not speak up/ stand up for yourself?</a:t>
            </a:r>
            <a:endParaRPr lang="en-US" dirty="0"/>
          </a:p>
          <a:p>
            <a:pPr marL="382270" indent="-342900" fontAlgn="base">
              <a:spcBef>
                <a:spcPts val="800"/>
              </a:spcBef>
              <a:spcAft>
                <a:spcPct val="0"/>
              </a:spcAft>
            </a:pPr>
            <a:r>
              <a:rPr lang="en-US" kern="0" dirty="0">
                <a:ea typeface="ヒラギノ角ゴ ProN W3"/>
                <a:cs typeface="ヒラギノ角ゴ ProN W3"/>
                <a:sym typeface="Helvetica" pitchFamily="-65" charset="0"/>
              </a:rPr>
              <a:t>How did that make you feel?</a:t>
            </a:r>
            <a:endParaRPr lang="en-US" kern="0" dirty="0">
              <a:ea typeface="ヒラギノ角ゴ ProN W3"/>
              <a:cs typeface="ヒラギノ角ゴ ProN W3"/>
            </a:endParaRPr>
          </a:p>
          <a:p>
            <a:pPr marL="382270" indent="-342900" fontAlgn="base">
              <a:spcBef>
                <a:spcPts val="800"/>
              </a:spcBef>
              <a:spcAft>
                <a:spcPct val="0"/>
              </a:spcAft>
            </a:pPr>
            <a:r>
              <a:rPr lang="en-US" kern="0" dirty="0">
                <a:ea typeface="ヒラギノ角ゴ ProN W3"/>
                <a:cs typeface="ヒラギノ角ゴ ProN W3"/>
                <a:sym typeface="Helvetica" pitchFamily="-65" charset="0"/>
              </a:rPr>
              <a:t>What was the outcome of that situation?</a:t>
            </a:r>
            <a:endParaRPr lang="en-US" kern="0" dirty="0">
              <a:ea typeface="ヒラギノ角ゴ ProN W3"/>
              <a:cs typeface="ヒラギノ角ゴ ProN W3"/>
            </a:endParaRPr>
          </a:p>
          <a:p>
            <a:endParaRPr lang="en-GB" dirty="0"/>
          </a:p>
        </p:txBody>
      </p:sp>
      <p:pic>
        <p:nvPicPr>
          <p:cNvPr id="3074" name="Picture 2" descr="C:\Users\l.roberts\AppData\Local\Microsoft\Windows\Temporary Internet Files\Content.IE5\6IDJCSBB\Sad-girl-depression2[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6233" y="4330931"/>
            <a:ext cx="3792806" cy="973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34864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46D79-72D3-4C86-9D34-390D4F9148BB}"/>
              </a:ext>
            </a:extLst>
          </p:cNvPr>
          <p:cNvSpPr>
            <a:spLocks noGrp="1"/>
          </p:cNvSpPr>
          <p:nvPr>
            <p:ph type="title"/>
          </p:nvPr>
        </p:nvSpPr>
        <p:spPr/>
        <p:txBody>
          <a:bodyPr>
            <a:normAutofit/>
          </a:bodyPr>
          <a:lstStyle/>
          <a:p>
            <a:r>
              <a:rPr lang="en-US" dirty="0" smtClean="0">
                <a:ea typeface="+mj-lt"/>
                <a:cs typeface="+mj-lt"/>
              </a:rPr>
              <a:t>ADVOCACY </a:t>
            </a:r>
            <a:r>
              <a:rPr lang="en-US" dirty="0">
                <a:ea typeface="+mj-lt"/>
                <a:cs typeface="+mj-lt"/>
              </a:rPr>
              <a:t>In wales</a:t>
            </a:r>
            <a:endParaRPr lang="en-US" dirty="0"/>
          </a:p>
        </p:txBody>
      </p:sp>
      <p:sp>
        <p:nvSpPr>
          <p:cNvPr id="6" name="Content Placeholder 5"/>
          <p:cNvSpPr>
            <a:spLocks noGrp="1"/>
          </p:cNvSpPr>
          <p:nvPr>
            <p:ph idx="1"/>
          </p:nvPr>
        </p:nvSpPr>
        <p:spPr/>
        <p:txBody>
          <a:bodyPr>
            <a:normAutofit fontScale="85000" lnSpcReduction="20000"/>
          </a:bodyPr>
          <a:lstStyle/>
          <a:p>
            <a:r>
              <a:rPr lang="en-GB" dirty="0">
                <a:ea typeface="+mn-lt"/>
                <a:cs typeface="+mn-lt"/>
              </a:rPr>
              <a:t>The Waterhouse Report, </a:t>
            </a:r>
            <a:r>
              <a:rPr lang="en-GB" i="1" dirty="0">
                <a:ea typeface="+mn-lt"/>
                <a:cs typeface="+mn-lt"/>
              </a:rPr>
              <a:t>Lost in Care (2000)</a:t>
            </a:r>
            <a:r>
              <a:rPr lang="en-GB" dirty="0">
                <a:ea typeface="+mn-lt"/>
                <a:cs typeface="+mn-lt"/>
              </a:rPr>
              <a:t> recommended the establishment of independent advocacy services in Wales.</a:t>
            </a:r>
          </a:p>
          <a:p>
            <a:r>
              <a:rPr lang="en-GB" dirty="0">
                <a:ea typeface="+mn-lt"/>
                <a:cs typeface="+mn-lt"/>
              </a:rPr>
              <a:t>Children and young people continue to report low level knowledge about advocacy provision and services. </a:t>
            </a:r>
          </a:p>
          <a:p>
            <a:r>
              <a:rPr lang="en-GB" dirty="0">
                <a:ea typeface="+mn-lt"/>
                <a:cs typeface="+mn-lt"/>
              </a:rPr>
              <a:t>The vision of ensuring that all children and young people, especially those most vulnerable, have access to independent advocacy services has yet to be fully realised.</a:t>
            </a:r>
            <a:endParaRPr lang="en-GB" dirty="0"/>
          </a:p>
          <a:p>
            <a:r>
              <a:rPr lang="en-GB" dirty="0">
                <a:ea typeface="+mn-lt"/>
                <a:cs typeface="+mn-lt"/>
              </a:rPr>
              <a:t>The MEIC </a:t>
            </a:r>
            <a:r>
              <a:rPr lang="en-GB" dirty="0" err="1">
                <a:ea typeface="+mn-lt"/>
                <a:cs typeface="+mn-lt"/>
              </a:rPr>
              <a:t>Cymru</a:t>
            </a:r>
            <a:r>
              <a:rPr lang="en-GB" dirty="0">
                <a:ea typeface="+mn-lt"/>
                <a:cs typeface="+mn-lt"/>
              </a:rPr>
              <a:t> is an information, advice and advocacy helpline for children and young people </a:t>
            </a:r>
          </a:p>
          <a:p>
            <a:r>
              <a:rPr lang="en-GB" dirty="0">
                <a:ea typeface="+mn-lt"/>
                <a:cs typeface="+mn-lt"/>
                <a:hlinkClick r:id="rId2"/>
              </a:rPr>
              <a:t>https://www.meiccymru.org</a:t>
            </a:r>
            <a:endParaRPr lang="en-GB" dirty="0"/>
          </a:p>
          <a:p>
            <a:endParaRPr lang="en-GB" dirty="0"/>
          </a:p>
        </p:txBody>
      </p:sp>
    </p:spTree>
    <p:extLst>
      <p:ext uri="{BB962C8B-B14F-4D97-AF65-F5344CB8AC3E}">
        <p14:creationId xmlns:p14="http://schemas.microsoft.com/office/powerpoint/2010/main" val="6958914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F5E81-DA11-4356-9623-6F321A01FF14}"/>
              </a:ext>
            </a:extLst>
          </p:cNvPr>
          <p:cNvSpPr>
            <a:spLocks noGrp="1"/>
          </p:cNvSpPr>
          <p:nvPr>
            <p:ph type="title"/>
          </p:nvPr>
        </p:nvSpPr>
        <p:spPr>
          <a:xfrm>
            <a:off x="1172633" y="1103758"/>
            <a:ext cx="6798734" cy="1303867"/>
          </a:xfrm>
        </p:spPr>
        <p:txBody>
          <a:bodyPr>
            <a:normAutofit/>
          </a:bodyPr>
          <a:lstStyle/>
          <a:p>
            <a:r>
              <a:rPr lang="en-GB" dirty="0" smtClean="0"/>
              <a:t>Watch </a:t>
            </a:r>
            <a:r>
              <a:rPr lang="en-GB" dirty="0"/>
              <a:t>These </a:t>
            </a:r>
            <a:r>
              <a:rPr lang="en-GB" dirty="0" smtClean="0"/>
              <a:t>Two </a:t>
            </a:r>
            <a:r>
              <a:rPr lang="en-GB" dirty="0"/>
              <a:t>S</a:t>
            </a:r>
            <a:r>
              <a:rPr lang="en-GB" dirty="0" smtClean="0"/>
              <a:t>hort </a:t>
            </a:r>
            <a:r>
              <a:rPr lang="en-GB" dirty="0"/>
              <a:t>Videos</a:t>
            </a:r>
          </a:p>
        </p:txBody>
      </p:sp>
      <p:sp>
        <p:nvSpPr>
          <p:cNvPr id="3" name="Content Placeholder 2">
            <a:extLst>
              <a:ext uri="{FF2B5EF4-FFF2-40B4-BE49-F238E27FC236}">
                <a16:creationId xmlns:a16="http://schemas.microsoft.com/office/drawing/2014/main" id="{A724BB75-4489-4475-BF3B-4CA30A0EA898}"/>
              </a:ext>
            </a:extLst>
          </p:cNvPr>
          <p:cNvSpPr>
            <a:spLocks noGrp="1"/>
          </p:cNvSpPr>
          <p:nvPr>
            <p:ph idx="1"/>
          </p:nvPr>
        </p:nvSpPr>
        <p:spPr>
          <a:xfrm>
            <a:off x="685800" y="2538153"/>
            <a:ext cx="7772400" cy="3103418"/>
          </a:xfrm>
        </p:spPr>
        <p:txBody>
          <a:bodyPr vert="horz" lIns="0" tIns="45720" rIns="0" bIns="45720" rtlCol="0" anchor="t">
            <a:normAutofit/>
          </a:bodyPr>
          <a:lstStyle/>
          <a:p>
            <a:r>
              <a:rPr lang="en-US" dirty="0" smtClean="0"/>
              <a:t>As a group </a:t>
            </a:r>
            <a:r>
              <a:rPr lang="en-US" dirty="0"/>
              <a:t>discuss the benefits and challenges of advocacy for children and families</a:t>
            </a:r>
          </a:p>
          <a:p>
            <a:endParaRPr lang="en-US" dirty="0"/>
          </a:p>
        </p:txBody>
      </p:sp>
    </p:spTree>
    <p:extLst>
      <p:ext uri="{BB962C8B-B14F-4D97-AF65-F5344CB8AC3E}">
        <p14:creationId xmlns:p14="http://schemas.microsoft.com/office/powerpoint/2010/main" val="41903508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qaVOg6CB9w0"/>
          <p:cNvPicPr>
            <a:picLocks noRot="1" noChangeAspect="1"/>
          </p:cNvPicPr>
          <p:nvPr>
            <a:videoFile r:link="rId1"/>
          </p:nvPr>
        </p:nvPicPr>
        <p:blipFill>
          <a:blip r:embed="rId3"/>
          <a:stretch>
            <a:fillRect/>
          </a:stretch>
        </p:blipFill>
        <p:spPr>
          <a:xfrm>
            <a:off x="574498" y="1180407"/>
            <a:ext cx="7995004" cy="4497186"/>
          </a:xfrm>
          <a:prstGeom prst="rect">
            <a:avLst/>
          </a:prstGeom>
        </p:spPr>
      </p:pic>
    </p:spTree>
    <p:extLst>
      <p:ext uri="{BB962C8B-B14F-4D97-AF65-F5344CB8AC3E}">
        <p14:creationId xmlns:p14="http://schemas.microsoft.com/office/powerpoint/2010/main" val="8337571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1eGR4-kIgU"/>
          <p:cNvPicPr>
            <a:picLocks noRot="1" noChangeAspect="1"/>
          </p:cNvPicPr>
          <p:nvPr>
            <a:videoFile r:link="rId1"/>
          </p:nvPr>
        </p:nvPicPr>
        <p:blipFill>
          <a:blip r:embed="rId3"/>
          <a:stretch>
            <a:fillRect/>
          </a:stretch>
        </p:blipFill>
        <p:spPr>
          <a:xfrm>
            <a:off x="643464" y="1219200"/>
            <a:ext cx="7857072" cy="4419600"/>
          </a:xfrm>
          <a:prstGeom prst="rect">
            <a:avLst/>
          </a:prstGeom>
        </p:spPr>
      </p:pic>
    </p:spTree>
    <p:extLst>
      <p:ext uri="{BB962C8B-B14F-4D97-AF65-F5344CB8AC3E}">
        <p14:creationId xmlns:p14="http://schemas.microsoft.com/office/powerpoint/2010/main" val="32125810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Self-determination</a:t>
            </a:r>
            <a:endParaRPr lang="cy-GB" dirty="0"/>
          </a:p>
        </p:txBody>
      </p:sp>
      <p:sp>
        <p:nvSpPr>
          <p:cNvPr id="6" name="Content Placeholder 5"/>
          <p:cNvSpPr>
            <a:spLocks noGrp="1"/>
          </p:cNvSpPr>
          <p:nvPr>
            <p:ph idx="1"/>
          </p:nvPr>
        </p:nvSpPr>
        <p:spPr/>
        <p:txBody>
          <a:bodyPr/>
          <a:lstStyle/>
          <a:p>
            <a:r>
              <a:rPr lang="en-GB" dirty="0"/>
              <a:t>Self-determination is the ability to control one’s own life</a:t>
            </a:r>
          </a:p>
          <a:p>
            <a:r>
              <a:rPr lang="en-GB" dirty="0"/>
              <a:t>Self-determination is the ability to achieve self-defined goals</a:t>
            </a:r>
          </a:p>
          <a:p>
            <a:r>
              <a:rPr lang="en-GB" dirty="0"/>
              <a:t>Self-determination means that the individual is no longer in a role of subordination</a:t>
            </a:r>
          </a:p>
          <a:p>
            <a:pPr algn="r"/>
            <a:r>
              <a:rPr lang="en-GB" dirty="0"/>
              <a:t>(Mercer 2003)</a:t>
            </a:r>
            <a:endParaRPr lang="cy-GB" dirty="0"/>
          </a:p>
        </p:txBody>
      </p:sp>
    </p:spTree>
    <p:extLst>
      <p:ext uri="{BB962C8B-B14F-4D97-AF65-F5344CB8AC3E}">
        <p14:creationId xmlns:p14="http://schemas.microsoft.com/office/powerpoint/2010/main" val="39694706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Self-determination</a:t>
            </a:r>
            <a:endParaRPr lang="en-GB" dirty="0"/>
          </a:p>
        </p:txBody>
      </p:sp>
      <p:sp>
        <p:nvSpPr>
          <p:cNvPr id="7" name="Content Placeholder 6"/>
          <p:cNvSpPr>
            <a:spLocks noGrp="1"/>
          </p:cNvSpPr>
          <p:nvPr>
            <p:ph idx="1"/>
          </p:nvPr>
        </p:nvSpPr>
        <p:spPr>
          <a:xfrm>
            <a:off x="1176865" y="2490135"/>
            <a:ext cx="5262728" cy="3444997"/>
          </a:xfrm>
        </p:spPr>
        <p:txBody>
          <a:bodyPr/>
          <a:lstStyle/>
          <a:p>
            <a:r>
              <a:rPr lang="en-GB" dirty="0"/>
              <a:t>In the 1980s, self determination became the standard for service provision</a:t>
            </a:r>
          </a:p>
          <a:p>
            <a:endParaRPr lang="en-GB" dirty="0"/>
          </a:p>
          <a:p>
            <a:r>
              <a:rPr lang="en-GB" dirty="0"/>
              <a:t>Central to this shift in power is the belief that no matter what level of ability, everyone has goals or values </a:t>
            </a:r>
          </a:p>
          <a:p>
            <a:pPr algn="r"/>
            <a:r>
              <a:rPr lang="en-GB" sz="1800" dirty="0"/>
              <a:t>( Mercer, 2003, p1)</a:t>
            </a:r>
            <a:endParaRPr lang="cy-GB" sz="1800" dirty="0"/>
          </a:p>
        </p:txBody>
      </p:sp>
      <p:pic>
        <p:nvPicPr>
          <p:cNvPr id="4100" name="Picture 4" descr="C:\Users\l.roberts\AppData\Local\Microsoft\Windows\Temporary Internet Files\Content.IE5\FDGQFACQ\social_skills_pic[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26571" y="2550622"/>
            <a:ext cx="1970547" cy="17131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18286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smtClean="0"/>
              <a:t>Social </a:t>
            </a:r>
            <a:r>
              <a:rPr lang="en-GB" dirty="0"/>
              <a:t>Model</a:t>
            </a:r>
            <a:endParaRPr lang="cy-GB" dirty="0"/>
          </a:p>
        </p:txBody>
      </p:sp>
      <p:sp>
        <p:nvSpPr>
          <p:cNvPr id="7" name="Content Placeholder 6"/>
          <p:cNvSpPr>
            <a:spLocks noGrp="1"/>
          </p:cNvSpPr>
          <p:nvPr>
            <p:ph idx="1"/>
          </p:nvPr>
        </p:nvSpPr>
        <p:spPr/>
        <p:txBody>
          <a:bodyPr/>
          <a:lstStyle/>
          <a:p>
            <a:r>
              <a:rPr lang="en-GB" dirty="0"/>
              <a:t>PCP does not ignore disability.</a:t>
            </a:r>
            <a:endParaRPr lang="cy-GB" dirty="0"/>
          </a:p>
          <a:p>
            <a:r>
              <a:rPr lang="en-GB" dirty="0"/>
              <a:t>It simply shifted the emphasis to search for capacity in the person, among the person’s family and friends, community, and service workers</a:t>
            </a:r>
          </a:p>
          <a:p>
            <a:endParaRPr lang="en-GB" dirty="0"/>
          </a:p>
          <a:p>
            <a:r>
              <a:rPr lang="en-GB" sz="1800" dirty="0"/>
              <a:t>O’Brien &amp; O’Brien,2000, p.20</a:t>
            </a:r>
            <a:endParaRPr lang="cy-GB" sz="1800" dirty="0"/>
          </a:p>
          <a:p>
            <a:endParaRPr lang="en-GB" dirty="0"/>
          </a:p>
        </p:txBody>
      </p:sp>
      <p:pic>
        <p:nvPicPr>
          <p:cNvPr id="10247" name="Picture 7" descr="C:\Users\l.roberts\AppData\Local\Microsoft\Windows\Temporary Internet Files\Content.IE5\FX8L93BW\Screen_shot_2012-10-19_at_6.41.27_PM[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43790" y="4080055"/>
            <a:ext cx="1716690" cy="18550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72488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normAutofit/>
          </a:bodyPr>
          <a:lstStyle/>
          <a:p>
            <a:pPr eaLnBrk="1" fontAlgn="auto" hangingPunct="1">
              <a:spcAft>
                <a:spcPts val="0"/>
              </a:spcAft>
              <a:defRPr/>
            </a:pPr>
            <a:r>
              <a:rPr lang="en-GB" sz="3600" dirty="0" smtClean="0"/>
              <a:t>Underpinning </a:t>
            </a:r>
            <a:r>
              <a:rPr lang="en-GB" sz="3600" dirty="0"/>
              <a:t>models: Medical </a:t>
            </a:r>
            <a:r>
              <a:rPr lang="en-GB" sz="3600" dirty="0" smtClean="0"/>
              <a:t>model</a:t>
            </a:r>
            <a:endParaRPr lang="en-GB" sz="3600" dirty="0"/>
          </a:p>
        </p:txBody>
      </p:sp>
      <p:sp>
        <p:nvSpPr>
          <p:cNvPr id="3" name="Content Placeholder 2"/>
          <p:cNvSpPr>
            <a:spLocks noGrp="1"/>
          </p:cNvSpPr>
          <p:nvPr>
            <p:ph idx="1"/>
          </p:nvPr>
        </p:nvSpPr>
        <p:spPr/>
        <p:txBody>
          <a:bodyPr/>
          <a:lstStyle/>
          <a:p>
            <a:pPr>
              <a:defRPr/>
            </a:pPr>
            <a:r>
              <a:rPr lang="en-GB" i="1" dirty="0">
                <a:latin typeface="Arial" pitchFamily="34" charset="0"/>
                <a:cs typeface="Arial" pitchFamily="34" charset="0"/>
              </a:rPr>
              <a:t>Disabled people defined by their condition</a:t>
            </a:r>
          </a:p>
          <a:p>
            <a:pPr>
              <a:defRPr/>
            </a:pPr>
            <a:r>
              <a:rPr lang="en-GB" i="1" dirty="0">
                <a:latin typeface="Arial" pitchFamily="34" charset="0"/>
                <a:cs typeface="Arial" pitchFamily="34" charset="0"/>
              </a:rPr>
              <a:t>Emphasis on cure or treatment</a:t>
            </a:r>
          </a:p>
          <a:p>
            <a:pPr>
              <a:defRPr/>
            </a:pPr>
            <a:r>
              <a:rPr lang="en-GB" i="1" dirty="0">
                <a:latin typeface="Arial" pitchFamily="34" charset="0"/>
                <a:cs typeface="Arial" pitchFamily="34" charset="0"/>
              </a:rPr>
              <a:t>The problem belongs to the individual</a:t>
            </a:r>
          </a:p>
          <a:p>
            <a:pPr>
              <a:defRPr/>
            </a:pPr>
            <a:r>
              <a:rPr lang="en-GB" i="1" dirty="0">
                <a:latin typeface="Arial" pitchFamily="34" charset="0"/>
                <a:cs typeface="Arial" pitchFamily="34" charset="0"/>
              </a:rPr>
              <a:t>Control is in the hands of the professional</a:t>
            </a:r>
          </a:p>
          <a:p>
            <a:pPr>
              <a:defRPr/>
            </a:pPr>
            <a:r>
              <a:rPr lang="en-GB" i="1" dirty="0">
                <a:latin typeface="Arial" pitchFamily="34" charset="0"/>
                <a:cs typeface="Arial" pitchFamily="34" charset="0"/>
              </a:rPr>
              <a:t>Disempowering and excluding</a:t>
            </a:r>
          </a:p>
          <a:p>
            <a:pPr>
              <a:defRPr/>
            </a:pPr>
            <a:r>
              <a:rPr lang="en-GB" sz="1700" i="1" dirty="0">
                <a:latin typeface="Arial" pitchFamily="34" charset="0"/>
                <a:cs typeface="Arial" pitchFamily="34" charset="0"/>
              </a:rPr>
              <a:t>Alison John Associates 2007</a:t>
            </a:r>
          </a:p>
          <a:p>
            <a:endParaRPr lang="en-GB" dirty="0"/>
          </a:p>
        </p:txBody>
      </p:sp>
    </p:spTree>
    <p:extLst>
      <p:ext uri="{BB962C8B-B14F-4D97-AF65-F5344CB8AC3E}">
        <p14:creationId xmlns:p14="http://schemas.microsoft.com/office/powerpoint/2010/main" val="34553237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1176867" y="1048340"/>
            <a:ext cx="6798734" cy="1303867"/>
          </a:xfrm>
        </p:spPr>
        <p:txBody>
          <a:bodyPr>
            <a:normAutofit/>
          </a:bodyPr>
          <a:lstStyle/>
          <a:p>
            <a:pPr eaLnBrk="1" fontAlgn="auto" hangingPunct="1">
              <a:spcAft>
                <a:spcPts val="0"/>
              </a:spcAft>
              <a:defRPr/>
            </a:pPr>
            <a:r>
              <a:rPr lang="en-GB" sz="3200" dirty="0" smtClean="0"/>
              <a:t>Underpinning </a:t>
            </a:r>
            <a:r>
              <a:rPr lang="en-GB" sz="3200" dirty="0"/>
              <a:t>models: Social </a:t>
            </a:r>
            <a:r>
              <a:rPr lang="en-GB" sz="3200" dirty="0" smtClean="0"/>
              <a:t>model</a:t>
            </a:r>
            <a:endParaRPr lang="en-GB" sz="3200" dirty="0"/>
          </a:p>
        </p:txBody>
      </p:sp>
      <p:sp>
        <p:nvSpPr>
          <p:cNvPr id="5" name="Content Placeholder 4"/>
          <p:cNvSpPr>
            <a:spLocks noGrp="1"/>
          </p:cNvSpPr>
          <p:nvPr>
            <p:ph idx="1"/>
          </p:nvPr>
        </p:nvSpPr>
        <p:spPr/>
        <p:txBody>
          <a:bodyPr>
            <a:normAutofit lnSpcReduction="10000"/>
          </a:bodyPr>
          <a:lstStyle/>
          <a:p>
            <a:pPr>
              <a:defRPr/>
            </a:pPr>
            <a:r>
              <a:rPr lang="en-GB" b="1" i="1" dirty="0">
                <a:latin typeface="Arial" pitchFamily="34" charset="0"/>
                <a:cs typeface="Arial" pitchFamily="34" charset="0"/>
              </a:rPr>
              <a:t>Barriers in society are the problem, not the individual</a:t>
            </a:r>
          </a:p>
          <a:p>
            <a:pPr>
              <a:defRPr/>
            </a:pPr>
            <a:r>
              <a:rPr lang="en-GB" i="1" dirty="0">
                <a:latin typeface="Arial" pitchFamily="34" charset="0"/>
                <a:cs typeface="Arial" pitchFamily="34" charset="0"/>
              </a:rPr>
              <a:t> Emphasis on provision and improved services</a:t>
            </a:r>
          </a:p>
          <a:p>
            <a:pPr>
              <a:defRPr/>
            </a:pPr>
            <a:r>
              <a:rPr lang="en-GB" i="1" dirty="0">
                <a:latin typeface="Arial" pitchFamily="34" charset="0"/>
                <a:cs typeface="Arial" pitchFamily="34" charset="0"/>
              </a:rPr>
              <a:t>Disabled people are in control, and should have the same opportunity as everyone else to determine their own lives</a:t>
            </a:r>
          </a:p>
          <a:p>
            <a:pPr>
              <a:defRPr/>
            </a:pPr>
            <a:r>
              <a:rPr lang="en-GB" i="1" dirty="0">
                <a:latin typeface="Arial" pitchFamily="34" charset="0"/>
                <a:cs typeface="Arial" pitchFamily="34" charset="0"/>
              </a:rPr>
              <a:t>Inclusive and empowering</a:t>
            </a:r>
          </a:p>
          <a:p>
            <a:pPr>
              <a:defRPr/>
            </a:pPr>
            <a:r>
              <a:rPr lang="en-GB" sz="1900" i="1" dirty="0">
                <a:latin typeface="Arial" pitchFamily="34" charset="0"/>
                <a:cs typeface="Arial" pitchFamily="34" charset="0"/>
              </a:rPr>
              <a:t>Alison John Associates 2007</a:t>
            </a:r>
            <a:endParaRPr lang="en-GB" sz="1900" i="1" dirty="0">
              <a:latin typeface="Arial" pitchFamily="34" charset="0"/>
              <a:cs typeface="Arial" pitchFamily="34" charset="0"/>
            </a:endParaRPr>
          </a:p>
        </p:txBody>
      </p:sp>
    </p:spTree>
    <p:extLst>
      <p:ext uri="{BB962C8B-B14F-4D97-AF65-F5344CB8AC3E}">
        <p14:creationId xmlns:p14="http://schemas.microsoft.com/office/powerpoint/2010/main" val="36886267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68313" y="1119448"/>
            <a:ext cx="8229600" cy="1399032"/>
          </a:xfrm>
        </p:spPr>
        <p:txBody>
          <a:bodyPr>
            <a:normAutofit fontScale="90000"/>
          </a:bodyPr>
          <a:lstStyle/>
          <a:p>
            <a:pPr eaLnBrk="1" hangingPunct="1"/>
            <a:r>
              <a:rPr lang="en-GB" altLang="cy-GB" dirty="0"/>
              <a:t/>
            </a:r>
            <a:br>
              <a:rPr lang="en-GB" altLang="cy-GB" dirty="0"/>
            </a:br>
            <a:r>
              <a:rPr lang="en-GB" altLang="cy-GB" dirty="0"/>
              <a:t>What are the barriers?</a:t>
            </a:r>
            <a:br>
              <a:rPr lang="en-GB" altLang="cy-GB" dirty="0"/>
            </a:br>
            <a:endParaRPr lang="en-GB" altLang="cy-GB" dirty="0"/>
          </a:p>
        </p:txBody>
      </p:sp>
      <p:sp>
        <p:nvSpPr>
          <p:cNvPr id="11267" name="Rectangle 3"/>
          <p:cNvSpPr>
            <a:spLocks noGrp="1" noChangeArrowheads="1"/>
          </p:cNvSpPr>
          <p:nvPr>
            <p:ph idx="1"/>
          </p:nvPr>
        </p:nvSpPr>
        <p:spPr>
          <a:xfrm>
            <a:off x="468313" y="2632365"/>
            <a:ext cx="8229600" cy="3463636"/>
          </a:xfrm>
        </p:spPr>
        <p:txBody>
          <a:bodyPr vert="horz" lIns="91440" tIns="45720" rIns="91440" bIns="45720" anchor="t">
            <a:normAutofit fontScale="77500" lnSpcReduction="20000"/>
          </a:bodyPr>
          <a:lstStyle/>
          <a:p>
            <a:pPr marL="447675" indent="-383540"/>
            <a:r>
              <a:rPr lang="en-GB" altLang="cy-GB" sz="2000" b="1" dirty="0">
                <a:latin typeface="Arial"/>
                <a:cs typeface="Arial"/>
              </a:rPr>
              <a:t>Attitudinal barriers </a:t>
            </a:r>
            <a:endParaRPr lang="en-US" dirty="0"/>
          </a:p>
          <a:p>
            <a:pPr marL="63500" indent="0" eaLnBrk="1" hangingPunct="1">
              <a:buNone/>
            </a:pPr>
            <a:r>
              <a:rPr lang="en-GB" altLang="cy-GB" sz="2000" dirty="0">
                <a:latin typeface="Arial"/>
                <a:cs typeface="Arial"/>
              </a:rPr>
              <a:t>the notion that disabled people are pitiful, incapable, fearful, childlike and have nothing of value to bring to different situations.</a:t>
            </a:r>
          </a:p>
          <a:p>
            <a:pPr marL="64008" indent="0" eaLnBrk="1" hangingPunct="1">
              <a:buNone/>
            </a:pPr>
            <a:endParaRPr lang="en-GB" altLang="cy-GB" sz="2000" b="1" dirty="0">
              <a:latin typeface="Arial" pitchFamily="34" charset="0"/>
              <a:cs typeface="Arial" pitchFamily="34" charset="0"/>
            </a:endParaRPr>
          </a:p>
          <a:p>
            <a:pPr marL="447675" indent="-383540"/>
            <a:r>
              <a:rPr lang="en-GB" altLang="cy-GB" sz="2000" b="1" dirty="0">
                <a:latin typeface="Arial"/>
                <a:cs typeface="Arial"/>
              </a:rPr>
              <a:t>Environmental barriers</a:t>
            </a:r>
            <a:r>
              <a:rPr lang="en-GB" altLang="cy-GB" sz="2000" dirty="0">
                <a:latin typeface="Arial"/>
                <a:cs typeface="Arial"/>
              </a:rPr>
              <a:t>  </a:t>
            </a:r>
            <a:endParaRPr lang="en-GB" altLang="cy-GB" sz="2000" dirty="0" smtClean="0">
              <a:latin typeface="Arial"/>
              <a:cs typeface="Arial"/>
            </a:endParaRPr>
          </a:p>
          <a:p>
            <a:pPr marL="64135" indent="0">
              <a:buNone/>
            </a:pPr>
            <a:r>
              <a:rPr lang="en-GB" altLang="cy-GB" sz="2000" dirty="0" smtClean="0">
                <a:latin typeface="Arial"/>
                <a:cs typeface="Arial"/>
              </a:rPr>
              <a:t>inaccessible </a:t>
            </a:r>
            <a:r>
              <a:rPr lang="en-GB" altLang="cy-GB" sz="2000" dirty="0">
                <a:latin typeface="Arial"/>
                <a:cs typeface="Arial"/>
              </a:rPr>
              <a:t>buildings, poor lighting, small print, street furniture, poor signage and the use of complex language </a:t>
            </a:r>
            <a:endParaRPr lang="en-GB" altLang="cy-GB" sz="2000" dirty="0">
              <a:latin typeface="Arial" pitchFamily="34" charset="0"/>
              <a:cs typeface="Arial" pitchFamily="34" charset="0"/>
            </a:endParaRPr>
          </a:p>
          <a:p>
            <a:pPr marL="447675" indent="-383540" eaLnBrk="1" hangingPunct="1"/>
            <a:r>
              <a:rPr lang="en-GB" altLang="cy-GB" sz="2000" b="1" dirty="0" smtClean="0">
                <a:latin typeface="Arial"/>
                <a:cs typeface="Arial"/>
              </a:rPr>
              <a:t>Institutional barriers</a:t>
            </a:r>
            <a:endParaRPr lang="en-GB" altLang="cy-GB" sz="2000" b="1" i="1" dirty="0">
              <a:latin typeface="Arial"/>
              <a:cs typeface="Arial"/>
            </a:endParaRPr>
          </a:p>
          <a:p>
            <a:pPr marL="63500" indent="0" eaLnBrk="1" hangingPunct="1">
              <a:buNone/>
            </a:pPr>
            <a:r>
              <a:rPr lang="en-GB" altLang="cy-GB" sz="2000" dirty="0">
                <a:latin typeface="Arial"/>
                <a:cs typeface="Arial"/>
              </a:rPr>
              <a:t>the lack of good anti-discriminative legislation. Policies, practices and procedures which exclude Disabled People. Transport, Education and Housing systems which do not provide for people with impairments.</a:t>
            </a:r>
          </a:p>
          <a:p>
            <a:pPr marL="447675" indent="-383540" algn="r" eaLnBrk="1" hangingPunct="1"/>
            <a:r>
              <a:rPr lang="en-GB" altLang="cy-GB" sz="1600" b="1" dirty="0">
                <a:latin typeface="Arial"/>
                <a:cs typeface="Arial"/>
              </a:rPr>
              <a:t>Alison John Associates, 2007</a:t>
            </a:r>
          </a:p>
          <a:p>
            <a:pPr eaLnBrk="1" hangingPunct="1"/>
            <a:endParaRPr lang="en-GB" altLang="cy-GB" sz="2000" dirty="0"/>
          </a:p>
        </p:txBody>
      </p:sp>
    </p:spTree>
    <p:extLst>
      <p:ext uri="{BB962C8B-B14F-4D97-AF65-F5344CB8AC3E}">
        <p14:creationId xmlns:p14="http://schemas.microsoft.com/office/powerpoint/2010/main" val="41224176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TASK</a:t>
            </a:r>
            <a:endParaRPr lang="en-GB" dirty="0"/>
          </a:p>
        </p:txBody>
      </p:sp>
      <p:sp>
        <p:nvSpPr>
          <p:cNvPr id="7" name="Content Placeholder 6"/>
          <p:cNvSpPr>
            <a:spLocks noGrp="1"/>
          </p:cNvSpPr>
          <p:nvPr>
            <p:ph idx="1"/>
          </p:nvPr>
        </p:nvSpPr>
        <p:spPr/>
        <p:txBody>
          <a:bodyPr/>
          <a:lstStyle/>
          <a:p>
            <a:r>
              <a:rPr lang="en-GB" dirty="0"/>
              <a:t>Discuss your experiences </a:t>
            </a:r>
            <a:endParaRPr lang="en-GB" dirty="0" smtClean="0"/>
          </a:p>
          <a:p>
            <a:r>
              <a:rPr lang="en-GB" dirty="0" smtClean="0"/>
              <a:t>Consider </a:t>
            </a:r>
            <a:r>
              <a:rPr lang="en-GB" dirty="0"/>
              <a:t>today’s models in the context of your experiences – medical model, social model, affirmative model, advocacy, PCP</a:t>
            </a:r>
          </a:p>
          <a:p>
            <a:r>
              <a:rPr lang="en-GB" dirty="0"/>
              <a:t>What parallels can you draw?</a:t>
            </a:r>
          </a:p>
          <a:p>
            <a:r>
              <a:rPr lang="en-GB" dirty="0"/>
              <a:t>What models have you seen? </a:t>
            </a:r>
          </a:p>
          <a:p>
            <a:endParaRPr lang="en-GB" dirty="0"/>
          </a:p>
        </p:txBody>
      </p:sp>
      <p:pic>
        <p:nvPicPr>
          <p:cNvPr id="5" name="Picture 4"/>
          <p:cNvPicPr>
            <a:picLocks noChangeAspect="1"/>
          </p:cNvPicPr>
          <p:nvPr/>
        </p:nvPicPr>
        <p:blipFill>
          <a:blip r:embed="rId2"/>
          <a:stretch>
            <a:fillRect/>
          </a:stretch>
        </p:blipFill>
        <p:spPr>
          <a:xfrm>
            <a:off x="5556169" y="4801446"/>
            <a:ext cx="2989316" cy="770016"/>
          </a:xfrm>
          <a:prstGeom prst="rect">
            <a:avLst/>
          </a:prstGeom>
        </p:spPr>
      </p:pic>
    </p:spTree>
    <p:extLst>
      <p:ext uri="{BB962C8B-B14F-4D97-AF65-F5344CB8AC3E}">
        <p14:creationId xmlns:p14="http://schemas.microsoft.com/office/powerpoint/2010/main" val="42644165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dirty="0" smtClean="0"/>
              <a:t>Person-centred planning</a:t>
            </a:r>
            <a:endParaRPr lang="cy-GB" dirty="0"/>
          </a:p>
        </p:txBody>
      </p:sp>
      <p:sp>
        <p:nvSpPr>
          <p:cNvPr id="3" name="Content Placeholder 2"/>
          <p:cNvSpPr>
            <a:spLocks noGrp="1"/>
          </p:cNvSpPr>
          <p:nvPr>
            <p:ph idx="1"/>
          </p:nvPr>
        </p:nvSpPr>
        <p:spPr/>
        <p:txBody>
          <a:bodyPr/>
          <a:lstStyle/>
          <a:p>
            <a:r>
              <a:rPr lang="en-GB" dirty="0"/>
              <a:t>Person-centred planning grew out of a passionate concern to support people with developmental disabilities in discovering and contributing their gifts (</a:t>
            </a:r>
            <a:r>
              <a:rPr lang="en-GB" dirty="0" err="1"/>
              <a:t>Holburn</a:t>
            </a:r>
            <a:r>
              <a:rPr lang="en-GB" dirty="0"/>
              <a:t> and </a:t>
            </a:r>
            <a:r>
              <a:rPr lang="en-GB" dirty="0" err="1"/>
              <a:t>Vietze</a:t>
            </a:r>
            <a:r>
              <a:rPr lang="en-GB" dirty="0"/>
              <a:t>, 2002, p.24)</a:t>
            </a:r>
          </a:p>
          <a:p>
            <a:r>
              <a:rPr lang="en-GB" dirty="0"/>
              <a:t>The move from segregation and control to the experience of participation</a:t>
            </a:r>
            <a:endParaRPr lang="cy-GB" dirty="0"/>
          </a:p>
          <a:p>
            <a:endParaRPr lang="en-GB" dirty="0"/>
          </a:p>
        </p:txBody>
      </p:sp>
    </p:spTree>
    <p:extLst>
      <p:ext uri="{BB962C8B-B14F-4D97-AF65-F5344CB8AC3E}">
        <p14:creationId xmlns:p14="http://schemas.microsoft.com/office/powerpoint/2010/main" val="28538949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dirty="0" smtClean="0"/>
              <a:t>Person-centred planning</a:t>
            </a:r>
            <a:endParaRPr lang="cy-GB" dirty="0"/>
          </a:p>
        </p:txBody>
      </p:sp>
      <p:sp>
        <p:nvSpPr>
          <p:cNvPr id="4" name="Content Placeholder 3"/>
          <p:cNvSpPr>
            <a:spLocks noGrp="1"/>
          </p:cNvSpPr>
          <p:nvPr>
            <p:ph idx="1"/>
          </p:nvPr>
        </p:nvSpPr>
        <p:spPr/>
        <p:txBody>
          <a:bodyPr/>
          <a:lstStyle/>
          <a:p>
            <a:r>
              <a:rPr lang="en-GB" dirty="0"/>
              <a:t>A conscious search for new categories through which to understand the experience of people with developmental disabilities and work with them and their allies to change that experience for the better</a:t>
            </a:r>
          </a:p>
          <a:p>
            <a:endParaRPr lang="en-GB" dirty="0"/>
          </a:p>
          <a:p>
            <a:r>
              <a:rPr lang="en-GB" dirty="0"/>
              <a:t>O’Brien &amp; O’Brien (2000, p. 20) </a:t>
            </a:r>
            <a:endParaRPr lang="cy-GB" dirty="0"/>
          </a:p>
          <a:p>
            <a:endParaRPr lang="en-GB" dirty="0"/>
          </a:p>
        </p:txBody>
      </p:sp>
      <p:pic>
        <p:nvPicPr>
          <p:cNvPr id="5122" name="Picture 2" descr="C:\Users\l.roberts\AppData\Local\Microsoft\Windows\Temporary Internet Files\Content.IE5\6IDJCSBB\groups[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95827" y="4061714"/>
            <a:ext cx="2032001" cy="20232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75087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Person-centred </a:t>
            </a:r>
            <a:r>
              <a:rPr lang="en-GB" dirty="0"/>
              <a:t>planning</a:t>
            </a:r>
            <a:endParaRPr lang="cy-GB" dirty="0"/>
          </a:p>
        </p:txBody>
      </p:sp>
      <p:sp>
        <p:nvSpPr>
          <p:cNvPr id="6" name="Content Placeholder 5"/>
          <p:cNvSpPr>
            <a:spLocks noGrp="1"/>
          </p:cNvSpPr>
          <p:nvPr>
            <p:ph idx="1"/>
          </p:nvPr>
        </p:nvSpPr>
        <p:spPr/>
        <p:txBody>
          <a:bodyPr/>
          <a:lstStyle/>
          <a:p>
            <a:r>
              <a:rPr lang="en-GB" dirty="0"/>
              <a:t>Moving from: </a:t>
            </a:r>
          </a:p>
          <a:p>
            <a:r>
              <a:rPr lang="en-GB" dirty="0"/>
              <a:t>What’s wrong with you and how can professionals fix it? </a:t>
            </a:r>
          </a:p>
          <a:p>
            <a:r>
              <a:rPr lang="en-GB" dirty="0"/>
              <a:t>to…</a:t>
            </a:r>
          </a:p>
          <a:p>
            <a:pPr marL="68580" indent="0">
              <a:buNone/>
            </a:pPr>
            <a:endParaRPr lang="en-GB" dirty="0"/>
          </a:p>
          <a:p>
            <a:r>
              <a:rPr lang="en-GB" dirty="0"/>
              <a:t>O’Brien &amp; O Brien (2000, p.20)</a:t>
            </a:r>
            <a:endParaRPr lang="cy-GB" dirty="0"/>
          </a:p>
          <a:p>
            <a:endParaRPr lang="en-GB" dirty="0"/>
          </a:p>
        </p:txBody>
      </p:sp>
      <p:pic>
        <p:nvPicPr>
          <p:cNvPr id="6146" name="Picture 2" descr="C:\Users\l.roberts\AppData\Local\Microsoft\Windows\Temporary Internet Files\Content.IE5\HEPN0LIZ\FocusGroup20[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73951" y="4157718"/>
            <a:ext cx="1801649" cy="18515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58542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Person </a:t>
            </a:r>
            <a:r>
              <a:rPr lang="en-GB" dirty="0"/>
              <a:t>centred-planning</a:t>
            </a:r>
            <a:endParaRPr lang="cy-GB" dirty="0"/>
          </a:p>
        </p:txBody>
      </p:sp>
      <p:sp>
        <p:nvSpPr>
          <p:cNvPr id="6" name="Content Placeholder 5"/>
          <p:cNvSpPr>
            <a:spLocks noGrp="1"/>
          </p:cNvSpPr>
          <p:nvPr>
            <p:ph idx="1"/>
          </p:nvPr>
        </p:nvSpPr>
        <p:spPr/>
        <p:txBody>
          <a:bodyPr/>
          <a:lstStyle/>
          <a:p>
            <a:r>
              <a:rPr lang="en-GB" dirty="0"/>
              <a:t>What are your capacities and gifts and what supports do you need to express them?</a:t>
            </a:r>
          </a:p>
          <a:p>
            <a:r>
              <a:rPr lang="en-GB" dirty="0"/>
              <a:t>What works well for you and what does not?</a:t>
            </a:r>
          </a:p>
          <a:p>
            <a:r>
              <a:rPr lang="en-GB" dirty="0"/>
              <a:t>What are your visions and dreams of a brighter future and who will help you move toward that future?</a:t>
            </a:r>
          </a:p>
          <a:p>
            <a:r>
              <a:rPr lang="en-GB" dirty="0"/>
              <a:t> </a:t>
            </a:r>
            <a:r>
              <a:rPr lang="en-GB" sz="1800" dirty="0"/>
              <a:t>O’Brien &amp; O Brien (2000, p. 20)</a:t>
            </a:r>
            <a:endParaRPr lang="cy-GB" sz="1800" dirty="0"/>
          </a:p>
        </p:txBody>
      </p:sp>
      <p:pic>
        <p:nvPicPr>
          <p:cNvPr id="7170" name="Picture 2" descr="C:\Users\l.roberts\AppData\Local\Microsoft\Windows\Temporary Internet Files\Content.IE5\UU4Z21D1\discussion[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74754" y="4706294"/>
            <a:ext cx="1562539" cy="16185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32276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GB" dirty="0" smtClean="0"/>
              <a:t>Reference </a:t>
            </a:r>
            <a:r>
              <a:rPr lang="en-GB" dirty="0"/>
              <a:t>list</a:t>
            </a:r>
            <a:endParaRPr lang="cy-GB" dirty="0"/>
          </a:p>
        </p:txBody>
      </p:sp>
      <p:sp>
        <p:nvSpPr>
          <p:cNvPr id="9" name="Content Placeholder 8"/>
          <p:cNvSpPr>
            <a:spLocks noGrp="1"/>
          </p:cNvSpPr>
          <p:nvPr>
            <p:ph idx="1"/>
          </p:nvPr>
        </p:nvSpPr>
        <p:spPr>
          <a:xfrm>
            <a:off x="685800" y="2466109"/>
            <a:ext cx="7772400" cy="3657600"/>
          </a:xfrm>
        </p:spPr>
        <p:txBody>
          <a:bodyPr>
            <a:noAutofit/>
          </a:bodyPr>
          <a:lstStyle/>
          <a:p>
            <a:r>
              <a:rPr lang="en-US" sz="1200" dirty="0">
                <a:latin typeface="Arial" panose="020B0604020202020204" pitchFamily="34" charset="0"/>
                <a:cs typeface="Arial" panose="020B0604020202020204" pitchFamily="34" charset="0"/>
              </a:rPr>
              <a:t>Dalrymple, J. &amp; Burke, B. (1995). </a:t>
            </a:r>
            <a:r>
              <a:rPr lang="en-US" sz="1200" i="1" dirty="0">
                <a:latin typeface="Arial" panose="020B0604020202020204" pitchFamily="34" charset="0"/>
                <a:cs typeface="Arial" panose="020B0604020202020204" pitchFamily="34" charset="0"/>
              </a:rPr>
              <a:t>Anti-oppressive practice: social care and the law</a:t>
            </a:r>
            <a:r>
              <a:rPr lang="en-US" sz="1200" dirty="0">
                <a:latin typeface="Arial" panose="020B0604020202020204" pitchFamily="34" charset="0"/>
                <a:cs typeface="Arial" panose="020B0604020202020204" pitchFamily="34" charset="0"/>
              </a:rPr>
              <a:t>. Buckingham, Open University Press. </a:t>
            </a:r>
          </a:p>
          <a:p>
            <a:r>
              <a:rPr lang="en-US" sz="1200" dirty="0" err="1">
                <a:latin typeface="Arial" panose="020B0604020202020204" pitchFamily="34" charset="0"/>
                <a:cs typeface="Arial" panose="020B0604020202020204" pitchFamily="34" charset="0"/>
              </a:rPr>
              <a:t>Glazzard</a:t>
            </a:r>
            <a:r>
              <a:rPr lang="en-US" sz="1200" dirty="0">
                <a:latin typeface="Arial" panose="020B0604020202020204" pitchFamily="34" charset="0"/>
                <a:cs typeface="Arial" panose="020B0604020202020204" pitchFamily="34" charset="0"/>
              </a:rPr>
              <a:t>, J., </a:t>
            </a:r>
            <a:r>
              <a:rPr lang="en-US" sz="1200" dirty="0" err="1">
                <a:latin typeface="Arial" panose="020B0604020202020204" pitchFamily="34" charset="0"/>
                <a:cs typeface="Arial" panose="020B0604020202020204" pitchFamily="34" charset="0"/>
              </a:rPr>
              <a:t>Stokoe</a:t>
            </a:r>
            <a:r>
              <a:rPr lang="en-US" sz="1200" dirty="0">
                <a:latin typeface="Arial" panose="020B0604020202020204" pitchFamily="34" charset="0"/>
                <a:cs typeface="Arial" panose="020B0604020202020204" pitchFamily="34" charset="0"/>
              </a:rPr>
              <a:t>, J., Hughes, A., </a:t>
            </a:r>
            <a:r>
              <a:rPr lang="en-US" sz="1200" dirty="0" err="1">
                <a:latin typeface="Arial" panose="020B0604020202020204" pitchFamily="34" charset="0"/>
                <a:cs typeface="Arial" panose="020B0604020202020204" pitchFamily="34" charset="0"/>
              </a:rPr>
              <a:t>Netherwood</a:t>
            </a:r>
            <a:r>
              <a:rPr lang="en-US" sz="1200" dirty="0">
                <a:latin typeface="Arial" panose="020B0604020202020204" pitchFamily="34" charset="0"/>
                <a:cs typeface="Arial" panose="020B0604020202020204" pitchFamily="34" charset="0"/>
              </a:rPr>
              <a:t>,, A. &amp; Neve, L (</a:t>
            </a:r>
            <a:r>
              <a:rPr lang="en-US" sz="1200" dirty="0" err="1">
                <a:latin typeface="Arial" panose="020B0604020202020204" pitchFamily="34" charset="0"/>
                <a:cs typeface="Arial" panose="020B0604020202020204" pitchFamily="34" charset="0"/>
              </a:rPr>
              <a:t>eds</a:t>
            </a:r>
            <a:r>
              <a:rPr lang="en-US" sz="1200" dirty="0">
                <a:latin typeface="Arial" panose="020B0604020202020204" pitchFamily="34" charset="0"/>
                <a:cs typeface="Arial" panose="020B0604020202020204" pitchFamily="34" charset="0"/>
              </a:rPr>
              <a:t>) (2015) </a:t>
            </a:r>
            <a:r>
              <a:rPr lang="en-US" sz="1200" i="1" dirty="0">
                <a:latin typeface="Arial" panose="020B0604020202020204" pitchFamily="34" charset="0"/>
                <a:cs typeface="Arial" panose="020B0604020202020204" pitchFamily="34" charset="0"/>
              </a:rPr>
              <a:t>Teaching and Supporting Children with Special Educational Needs and Disabilities in Primary Schools, London: Sage</a:t>
            </a:r>
            <a:endParaRPr lang="en-US" sz="1200" dirty="0">
              <a:latin typeface="Arial" panose="020B0604020202020204" pitchFamily="34" charset="0"/>
              <a:cs typeface="Arial" panose="020B0604020202020204" pitchFamily="34" charset="0"/>
            </a:endParaRPr>
          </a:p>
          <a:p>
            <a:r>
              <a:rPr lang="en-US" altLang="en-US" sz="1200" dirty="0">
                <a:latin typeface="Arial" panose="020B0604020202020204" pitchFamily="34" charset="0"/>
                <a:ea typeface="SimSun" charset="-122"/>
                <a:cs typeface="Arial" panose="020B0604020202020204" pitchFamily="34" charset="0"/>
              </a:rPr>
              <a:t>Henderson, R. (2005)  ‘Mental Health Advocacy and Empowerment in Focus’ in, </a:t>
            </a:r>
            <a:r>
              <a:rPr lang="en-US" altLang="en-US" sz="1200" dirty="0" err="1">
                <a:latin typeface="Arial" panose="020B0604020202020204" pitchFamily="34" charset="0"/>
                <a:ea typeface="SimSun" charset="-122"/>
                <a:cs typeface="Arial" panose="020B0604020202020204" pitchFamily="34" charset="0"/>
              </a:rPr>
              <a:t>Ryan,T</a:t>
            </a:r>
            <a:r>
              <a:rPr lang="en-US" altLang="en-US" sz="1200" dirty="0">
                <a:latin typeface="Arial" panose="020B0604020202020204" pitchFamily="34" charset="0"/>
                <a:ea typeface="SimSun" charset="-122"/>
                <a:cs typeface="Arial" panose="020B0604020202020204" pitchFamily="34" charset="0"/>
              </a:rPr>
              <a:t> and Pritchard, J. (</a:t>
            </a:r>
            <a:r>
              <a:rPr lang="en-US" altLang="en-US" sz="1200" dirty="0" err="1">
                <a:latin typeface="Arial" panose="020B0604020202020204" pitchFamily="34" charset="0"/>
                <a:ea typeface="SimSun" charset="-122"/>
                <a:cs typeface="Arial" panose="020B0604020202020204" pitchFamily="34" charset="0"/>
              </a:rPr>
              <a:t>eds</a:t>
            </a:r>
            <a:r>
              <a:rPr lang="en-US" altLang="en-US" sz="1200" dirty="0">
                <a:latin typeface="Arial" panose="020B0604020202020204" pitchFamily="34" charset="0"/>
                <a:ea typeface="SimSun" charset="-122"/>
                <a:cs typeface="Arial" panose="020B0604020202020204" pitchFamily="34" charset="0"/>
              </a:rPr>
              <a:t>) </a:t>
            </a:r>
            <a:r>
              <a:rPr lang="en-US" altLang="en-US" sz="1200" i="1" dirty="0">
                <a:latin typeface="Arial" panose="020B0604020202020204" pitchFamily="34" charset="0"/>
                <a:ea typeface="SimSun" charset="-122"/>
                <a:cs typeface="Arial" panose="020B0604020202020204" pitchFamily="34" charset="0"/>
              </a:rPr>
              <a:t>Good Practice in Adult Mental Health</a:t>
            </a:r>
            <a:r>
              <a:rPr lang="en-US" altLang="en-US" sz="1200" dirty="0">
                <a:latin typeface="Arial" panose="020B0604020202020204" pitchFamily="34" charset="0"/>
                <a:ea typeface="SimSun" charset="-122"/>
                <a:cs typeface="Arial" panose="020B0604020202020204" pitchFamily="34" charset="0"/>
              </a:rPr>
              <a:t>. London: Jessica Kingsley Publishers.</a:t>
            </a:r>
          </a:p>
          <a:p>
            <a:r>
              <a:rPr lang="en-GB" sz="1200" dirty="0">
                <a:latin typeface="Arial" panose="020B0604020202020204" pitchFamily="34" charset="0"/>
                <a:cs typeface="Arial" panose="020B0604020202020204" pitchFamily="34" charset="0"/>
              </a:rPr>
              <a:t>Henderson, R. &amp; </a:t>
            </a:r>
            <a:r>
              <a:rPr lang="en-GB" sz="1200" dirty="0" err="1">
                <a:latin typeface="Arial" panose="020B0604020202020204" pitchFamily="34" charset="0"/>
                <a:cs typeface="Arial" panose="020B0604020202020204" pitchFamily="34" charset="0"/>
              </a:rPr>
              <a:t>Pochin</a:t>
            </a:r>
            <a:r>
              <a:rPr lang="en-GB" sz="1200" dirty="0">
                <a:latin typeface="Arial" panose="020B0604020202020204" pitchFamily="34" charset="0"/>
                <a:cs typeface="Arial" panose="020B0604020202020204" pitchFamily="34" charset="0"/>
              </a:rPr>
              <a:t>, M. (2001) </a:t>
            </a:r>
            <a:r>
              <a:rPr lang="en-GB" sz="1200" i="1" dirty="0">
                <a:latin typeface="Arial" panose="020B0604020202020204" pitchFamily="34" charset="0"/>
                <a:cs typeface="Arial" panose="020B0604020202020204" pitchFamily="34" charset="0"/>
              </a:rPr>
              <a:t> A Right Result? Advocacy, justice and empowerment. </a:t>
            </a:r>
            <a:r>
              <a:rPr lang="en-GB" sz="1200" dirty="0">
                <a:latin typeface="Arial" panose="020B0604020202020204" pitchFamily="34" charset="0"/>
                <a:cs typeface="Arial" panose="020B0604020202020204" pitchFamily="34" charset="0"/>
              </a:rPr>
              <a:t>Bristol: Polity Press</a:t>
            </a:r>
          </a:p>
          <a:p>
            <a:r>
              <a:rPr lang="en-GB" sz="1200" dirty="0" err="1">
                <a:latin typeface="Arial" panose="020B0604020202020204" pitchFamily="34" charset="0"/>
                <a:cs typeface="Arial" panose="020B0604020202020204" pitchFamily="34" charset="0"/>
              </a:rPr>
              <a:t>Holburn</a:t>
            </a:r>
            <a:r>
              <a:rPr lang="en-GB" sz="1200" dirty="0">
                <a:latin typeface="Arial" panose="020B0604020202020204" pitchFamily="34" charset="0"/>
                <a:cs typeface="Arial" panose="020B0604020202020204" pitchFamily="34" charset="0"/>
              </a:rPr>
              <a:t>, S. &amp; </a:t>
            </a:r>
            <a:r>
              <a:rPr lang="en-GB" sz="1200" dirty="0" err="1">
                <a:latin typeface="Arial" panose="020B0604020202020204" pitchFamily="34" charset="0"/>
                <a:cs typeface="Arial" panose="020B0604020202020204" pitchFamily="34" charset="0"/>
              </a:rPr>
              <a:t>Vietze</a:t>
            </a:r>
            <a:r>
              <a:rPr lang="en-GB" sz="1200" dirty="0">
                <a:latin typeface="Arial" panose="020B0604020202020204" pitchFamily="34" charset="0"/>
                <a:cs typeface="Arial" panose="020B0604020202020204" pitchFamily="34" charset="0"/>
              </a:rPr>
              <a:t>, P. (2002) </a:t>
            </a:r>
            <a:r>
              <a:rPr lang="en-GB" sz="1200" i="1" dirty="0">
                <a:latin typeface="Arial" panose="020B0604020202020204" pitchFamily="34" charset="0"/>
                <a:cs typeface="Arial" panose="020B0604020202020204" pitchFamily="34" charset="0"/>
              </a:rPr>
              <a:t>Person-</a:t>
            </a:r>
            <a:r>
              <a:rPr lang="en-GB" sz="1200" i="1" dirty="0" err="1">
                <a:latin typeface="Arial" panose="020B0604020202020204" pitchFamily="34" charset="0"/>
                <a:cs typeface="Arial" panose="020B0604020202020204" pitchFamily="34" charset="0"/>
              </a:rPr>
              <a:t>centered</a:t>
            </a:r>
            <a:r>
              <a:rPr lang="en-GB" sz="1200" i="1" dirty="0">
                <a:latin typeface="Arial" panose="020B0604020202020204" pitchFamily="34" charset="0"/>
                <a:cs typeface="Arial" panose="020B0604020202020204" pitchFamily="34" charset="0"/>
              </a:rPr>
              <a:t> planning : research, practice, and future directions</a:t>
            </a:r>
            <a:r>
              <a:rPr lang="en-GB" sz="1200" dirty="0">
                <a:latin typeface="Arial" panose="020B0604020202020204" pitchFamily="34" charset="0"/>
                <a:cs typeface="Arial" panose="020B0604020202020204" pitchFamily="34" charset="0"/>
              </a:rPr>
              <a:t>. Baltimore: Paul H. Brookes Pub.</a:t>
            </a:r>
          </a:p>
          <a:p>
            <a:r>
              <a:rPr lang="en-GB" altLang="en-US" sz="1200" dirty="0">
                <a:latin typeface="Arial" panose="020B0604020202020204" pitchFamily="34" charset="0"/>
                <a:cs typeface="Arial" panose="020B0604020202020204" pitchFamily="34" charset="0"/>
              </a:rPr>
              <a:t>John, A. ( 2007) Presentation to Inclusion Conference in Ceredigion LEA ( 27.09.07)</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Mercer, M. ( 2003) </a:t>
            </a:r>
            <a:r>
              <a:rPr lang="en-GB" sz="1200" i="1" dirty="0">
                <a:latin typeface="Arial" panose="020B0604020202020204" pitchFamily="34" charset="0"/>
                <a:cs typeface="Arial" panose="020B0604020202020204" pitchFamily="34" charset="0"/>
              </a:rPr>
              <a:t>Person </a:t>
            </a:r>
            <a:r>
              <a:rPr lang="en-GB" sz="1200" i="1" dirty="0" err="1">
                <a:latin typeface="Arial" panose="020B0604020202020204" pitchFamily="34" charset="0"/>
                <a:cs typeface="Arial" panose="020B0604020202020204" pitchFamily="34" charset="0"/>
              </a:rPr>
              <a:t>Centered</a:t>
            </a:r>
            <a:r>
              <a:rPr lang="en-GB" sz="1200" i="1" dirty="0">
                <a:latin typeface="Arial" panose="020B0604020202020204" pitchFamily="34" charset="0"/>
                <a:cs typeface="Arial" panose="020B0604020202020204" pitchFamily="34" charset="0"/>
              </a:rPr>
              <a:t> Planning. Helping People with Disabilities Achieve Personal Outcomes</a:t>
            </a:r>
            <a:r>
              <a:rPr lang="en-GB" sz="1200" dirty="0">
                <a:latin typeface="Arial" panose="020B0604020202020204" pitchFamily="34" charset="0"/>
                <a:cs typeface="Arial" panose="020B0604020202020204" pitchFamily="34" charset="0"/>
              </a:rPr>
              <a:t>. Illinois: High Tide Press</a:t>
            </a:r>
          </a:p>
          <a:p>
            <a:r>
              <a:rPr lang="en-GB" sz="1200" dirty="0">
                <a:latin typeface="Arial" panose="020B0604020202020204" pitchFamily="34" charset="0"/>
                <a:cs typeface="Arial" panose="020B0604020202020204" pitchFamily="34" charset="0"/>
              </a:rPr>
              <a:t>O’Brien, J. &amp; O’Brien, C.L ( 2000) </a:t>
            </a:r>
            <a:r>
              <a:rPr lang="en-GB" sz="1200" i="1" dirty="0">
                <a:latin typeface="Arial" panose="020B0604020202020204" pitchFamily="34" charset="0"/>
                <a:cs typeface="Arial" panose="020B0604020202020204" pitchFamily="34" charset="0"/>
              </a:rPr>
              <a:t>A Little Book About Person Centred Planning</a:t>
            </a:r>
            <a:r>
              <a:rPr lang="en-GB" sz="1200" dirty="0">
                <a:latin typeface="Arial" panose="020B0604020202020204" pitchFamily="34" charset="0"/>
                <a:cs typeface="Arial" panose="020B0604020202020204" pitchFamily="34" charset="0"/>
              </a:rPr>
              <a:t>. Ontario: Inclusion Press</a:t>
            </a:r>
          </a:p>
        </p:txBody>
      </p:sp>
    </p:spTree>
    <p:extLst>
      <p:ext uri="{BB962C8B-B14F-4D97-AF65-F5344CB8AC3E}">
        <p14:creationId xmlns:p14="http://schemas.microsoft.com/office/powerpoint/2010/main" val="107388392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AB946B"/>
      </a:accent1>
      <a:accent2>
        <a:srgbClr val="C04F32"/>
      </a:accent2>
      <a:accent3>
        <a:srgbClr val="DD8C3C"/>
      </a:accent3>
      <a:accent4>
        <a:srgbClr val="8E684C"/>
      </a:accent4>
      <a:accent5>
        <a:srgbClr val="CBAF62"/>
      </a:accent5>
      <a:accent6>
        <a:srgbClr val="803348"/>
      </a:accent6>
      <a:hlink>
        <a:srgbClr val="86724D"/>
      </a:hlink>
      <a:folHlink>
        <a:srgbClr val="B99E84"/>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rotWithShape="1">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A2BEDC8B-F191-493B-BA33-0F4F800A89D3}"/>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7978D6BD23DF9499B100DF67025C4A4" ma:contentTypeVersion="8" ma:contentTypeDescription="Create a new document." ma:contentTypeScope="" ma:versionID="ac34d2014a6e290f639fbefb4cf572c3">
  <xsd:schema xmlns:xsd="http://www.w3.org/2001/XMLSchema" xmlns:xs="http://www.w3.org/2001/XMLSchema" xmlns:p="http://schemas.microsoft.com/office/2006/metadata/properties" xmlns:ns3="86807d6d-212c-47c2-9ccb-06e47adbafa4" xmlns:ns4="b0eec7eb-90c5-4dfa-b4c7-29fb51310a23" targetNamespace="http://schemas.microsoft.com/office/2006/metadata/properties" ma:root="true" ma:fieldsID="422ee9468e56f3bb1e33b24e227d18c5" ns3:_="" ns4:_="">
    <xsd:import namespace="86807d6d-212c-47c2-9ccb-06e47adbafa4"/>
    <xsd:import namespace="b0eec7eb-90c5-4dfa-b4c7-29fb51310a23"/>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6807d6d-212c-47c2-9ccb-06e47adbaf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0eec7eb-90c5-4dfa-b4c7-29fb51310a2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8272280-6877-4BE9-A8C8-BA75DBADE9A0}">
  <ds:schemaRefs>
    <ds:schemaRef ds:uri="http://schemas.microsoft.com/sharepoint/v3/contenttype/forms"/>
  </ds:schemaRefs>
</ds:datastoreItem>
</file>

<file path=customXml/itemProps2.xml><?xml version="1.0" encoding="utf-8"?>
<ds:datastoreItem xmlns:ds="http://schemas.openxmlformats.org/officeDocument/2006/customXml" ds:itemID="{D17F9710-E26E-476B-A1B2-B8EC74CFB955}">
  <ds:schemaRefs>
    <ds:schemaRef ds:uri="http://schemas.microsoft.com/office/infopath/2007/PartnerControls"/>
    <ds:schemaRef ds:uri="http://purl.org/dc/elements/1.1/"/>
    <ds:schemaRef ds:uri="http://schemas.microsoft.com/office/2006/metadata/properties"/>
    <ds:schemaRef ds:uri="86807d6d-212c-47c2-9ccb-06e47adbafa4"/>
    <ds:schemaRef ds:uri="b0eec7eb-90c5-4dfa-b4c7-29fb51310a23"/>
    <ds:schemaRef ds:uri="http://purl.org/dc/terms/"/>
    <ds:schemaRef ds:uri="http://schemas.openxmlformats.org/package/2006/metadata/core-properties"/>
    <ds:schemaRef ds:uri="http://schemas.microsoft.com/office/2006/documentManagement/types"/>
    <ds:schemaRef ds:uri="http://www.w3.org/XML/1998/namespace"/>
    <ds:schemaRef ds:uri="http://purl.org/dc/dcmitype/"/>
  </ds:schemaRefs>
</ds:datastoreItem>
</file>

<file path=customXml/itemProps3.xml><?xml version="1.0" encoding="utf-8"?>
<ds:datastoreItem xmlns:ds="http://schemas.openxmlformats.org/officeDocument/2006/customXml" ds:itemID="{543DF654-18E3-4E23-9E8E-B4E269A928B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6807d6d-212c-47c2-9ccb-06e47adbafa4"/>
    <ds:schemaRef ds:uri="b0eec7eb-90c5-4dfa-b4c7-29fb51310a2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Organic</Template>
  <TotalTime>287</TotalTime>
  <Words>1358</Words>
  <Application>Microsoft Office PowerPoint</Application>
  <PresentationFormat>On-screen Show (4:3)</PresentationFormat>
  <Paragraphs>131</Paragraphs>
  <Slides>29</Slides>
  <Notes>0</Notes>
  <HiddenSlides>0</HiddenSlides>
  <MMClips>3</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SimSun</vt:lpstr>
      <vt:lpstr>ヒラギノ角ゴ ProN W3</vt:lpstr>
      <vt:lpstr>Anonymous</vt:lpstr>
      <vt:lpstr>Arial</vt:lpstr>
      <vt:lpstr>Garamond</vt:lpstr>
      <vt:lpstr>Helvetica</vt:lpstr>
      <vt:lpstr>Wingdings</vt:lpstr>
      <vt:lpstr>Organic</vt:lpstr>
      <vt:lpstr>ECES6009/C Making a Difference</vt:lpstr>
      <vt:lpstr>Overview</vt:lpstr>
      <vt:lpstr>Social model – affirmative model</vt:lpstr>
      <vt:lpstr>Medical Model</vt:lpstr>
      <vt:lpstr>PowerPoint Presentation</vt:lpstr>
      <vt:lpstr>Affirmative model</vt:lpstr>
      <vt:lpstr>TASK 2</vt:lpstr>
      <vt:lpstr>Anti-oppressive practices</vt:lpstr>
      <vt:lpstr>Development of Advocacy</vt:lpstr>
      <vt:lpstr>History of Advocacy</vt:lpstr>
      <vt:lpstr>Advocacy: Definition 1</vt:lpstr>
      <vt:lpstr>Advocacy: Definition 2</vt:lpstr>
      <vt:lpstr>TASK 3 </vt:lpstr>
      <vt:lpstr>ADVOCACY In wales</vt:lpstr>
      <vt:lpstr>Watch These Two Short Videos</vt:lpstr>
      <vt:lpstr>PowerPoint Presentation</vt:lpstr>
      <vt:lpstr>PowerPoint Presentation</vt:lpstr>
      <vt:lpstr>Self-determination</vt:lpstr>
      <vt:lpstr>Self-determination</vt:lpstr>
      <vt:lpstr>Social Model</vt:lpstr>
      <vt:lpstr>Underpinning models: Medical model</vt:lpstr>
      <vt:lpstr>Underpinning models: Social model</vt:lpstr>
      <vt:lpstr> What are the barriers? </vt:lpstr>
      <vt:lpstr>TASK</vt:lpstr>
      <vt:lpstr>Person-centred planning</vt:lpstr>
      <vt:lpstr>Person-centred planning</vt:lpstr>
      <vt:lpstr>Person-centred planning</vt:lpstr>
      <vt:lpstr>Person centred-planning</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SJPE6011/C Dimensions of Collaboration/ Agweddau ar Gydweithio</dc:title>
  <dc:creator>Administrator</dc:creator>
  <cp:lastModifiedBy>Ross Phillips</cp:lastModifiedBy>
  <cp:revision>160</cp:revision>
  <dcterms:created xsi:type="dcterms:W3CDTF">2014-08-18T08:44:16Z</dcterms:created>
  <dcterms:modified xsi:type="dcterms:W3CDTF">2021-02-23T14:56:50Z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0x01010097978D6BD23DF9499B100DF67025C4A4</vt:lpwstr>
  </property>
</Properties>
</file>