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256" r:id="rId2"/>
    <p:sldId id="257" r:id="rId3"/>
    <p:sldId id="268" r:id="rId4"/>
    <p:sldId id="269" r:id="rId5"/>
    <p:sldId id="258" r:id="rId6"/>
    <p:sldId id="259" r:id="rId7"/>
    <p:sldId id="260" r:id="rId8"/>
    <p:sldId id="261" r:id="rId9"/>
    <p:sldId id="262" r:id="rId10"/>
    <p:sldId id="263"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062514-B6A3-462D-BE14-176F03E75980}" v="15" dt="2025-12-03T15:02:37.6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varScale="1">
        <p:scale>
          <a:sx n="97" d="100"/>
          <a:sy n="97" d="100"/>
        </p:scale>
        <p:origin x="936"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 Kowalik" userId="dc241c273705c912" providerId="LiveId" clId="{7DE74A1A-A316-41EB-BB07-276475194407}"/>
    <pc:docChg chg="undo custSel addSld delSld modSld">
      <pc:chgData name="Adam Kowalik" userId="dc241c273705c912" providerId="LiveId" clId="{7DE74A1A-A316-41EB-BB07-276475194407}" dt="2025-12-03T15:08:29.278" v="2897" actId="2696"/>
      <pc:docMkLst>
        <pc:docMk/>
      </pc:docMkLst>
      <pc:sldChg chg="modSp mod">
        <pc:chgData name="Adam Kowalik" userId="dc241c273705c912" providerId="LiveId" clId="{7DE74A1A-A316-41EB-BB07-276475194407}" dt="2025-12-03T15:07:29.831" v="2896" actId="12"/>
        <pc:sldMkLst>
          <pc:docMk/>
          <pc:sldMk cId="3180591435" sldId="257"/>
        </pc:sldMkLst>
        <pc:spChg chg="mod">
          <ac:chgData name="Adam Kowalik" userId="dc241c273705c912" providerId="LiveId" clId="{7DE74A1A-A316-41EB-BB07-276475194407}" dt="2025-12-03T15:07:29.831" v="2896" actId="12"/>
          <ac:spMkLst>
            <pc:docMk/>
            <pc:sldMk cId="3180591435" sldId="257"/>
            <ac:spMk id="28" creationId="{675DBEE3-25A2-BA04-95CA-289B04174D1A}"/>
          </ac:spMkLst>
        </pc:spChg>
      </pc:sldChg>
      <pc:sldChg chg="modSp mod">
        <pc:chgData name="Adam Kowalik" userId="dc241c273705c912" providerId="LiveId" clId="{7DE74A1A-A316-41EB-BB07-276475194407}" dt="2025-12-03T13:03:45.379" v="1365" actId="20577"/>
        <pc:sldMkLst>
          <pc:docMk/>
          <pc:sldMk cId="2883762399" sldId="258"/>
        </pc:sldMkLst>
        <pc:spChg chg="mod">
          <ac:chgData name="Adam Kowalik" userId="dc241c273705c912" providerId="LiveId" clId="{7DE74A1A-A316-41EB-BB07-276475194407}" dt="2025-12-03T13:03:45.379" v="1365" actId="20577"/>
          <ac:spMkLst>
            <pc:docMk/>
            <pc:sldMk cId="2883762399" sldId="258"/>
            <ac:spMk id="3" creationId="{A2722B31-C54F-1C55-B085-30F54D63DA9A}"/>
          </ac:spMkLst>
        </pc:spChg>
      </pc:sldChg>
      <pc:sldChg chg="modSp mod">
        <pc:chgData name="Adam Kowalik" userId="dc241c273705c912" providerId="LiveId" clId="{7DE74A1A-A316-41EB-BB07-276475194407}" dt="2025-12-03T11:13:54.195" v="276" actId="1076"/>
        <pc:sldMkLst>
          <pc:docMk/>
          <pc:sldMk cId="635549982" sldId="259"/>
        </pc:sldMkLst>
        <pc:spChg chg="mod">
          <ac:chgData name="Adam Kowalik" userId="dc241c273705c912" providerId="LiveId" clId="{7DE74A1A-A316-41EB-BB07-276475194407}" dt="2025-12-03T11:13:54.195" v="276" actId="1076"/>
          <ac:spMkLst>
            <pc:docMk/>
            <pc:sldMk cId="635549982" sldId="259"/>
            <ac:spMk id="3" creationId="{27A7936C-E118-266D-C512-FDE3061BF838}"/>
          </ac:spMkLst>
        </pc:spChg>
      </pc:sldChg>
      <pc:sldChg chg="modSp mod modNotesTx">
        <pc:chgData name="Adam Kowalik" userId="dc241c273705c912" providerId="LiveId" clId="{7DE74A1A-A316-41EB-BB07-276475194407}" dt="2025-12-03T12:10:22.845" v="823" actId="20577"/>
        <pc:sldMkLst>
          <pc:docMk/>
          <pc:sldMk cId="3875181543" sldId="260"/>
        </pc:sldMkLst>
        <pc:spChg chg="mod">
          <ac:chgData name="Adam Kowalik" userId="dc241c273705c912" providerId="LiveId" clId="{7DE74A1A-A316-41EB-BB07-276475194407}" dt="2025-12-03T12:02:19.042" v="610" actId="20577"/>
          <ac:spMkLst>
            <pc:docMk/>
            <pc:sldMk cId="3875181543" sldId="260"/>
            <ac:spMk id="2" creationId="{082A797B-DBFC-1445-0DCF-A0751BF214DA}"/>
          </ac:spMkLst>
        </pc:spChg>
        <pc:spChg chg="mod">
          <ac:chgData name="Adam Kowalik" userId="dc241c273705c912" providerId="LiveId" clId="{7DE74A1A-A316-41EB-BB07-276475194407}" dt="2025-12-03T12:10:22.845" v="823" actId="20577"/>
          <ac:spMkLst>
            <pc:docMk/>
            <pc:sldMk cId="3875181543" sldId="260"/>
            <ac:spMk id="3" creationId="{7FAE8547-03B5-B214-D6DC-1DA1FEF73105}"/>
          </ac:spMkLst>
        </pc:spChg>
        <pc:spChg chg="mod">
          <ac:chgData name="Adam Kowalik" userId="dc241c273705c912" providerId="LiveId" clId="{7DE74A1A-A316-41EB-BB07-276475194407}" dt="2025-12-03T11:15:03" v="279" actId="1076"/>
          <ac:spMkLst>
            <pc:docMk/>
            <pc:sldMk cId="3875181543" sldId="260"/>
            <ac:spMk id="6" creationId="{AE94864B-E9A3-344E-7ED3-3E5DBA264331}"/>
          </ac:spMkLst>
        </pc:spChg>
        <pc:picChg chg="mod">
          <ac:chgData name="Adam Kowalik" userId="dc241c273705c912" providerId="LiveId" clId="{7DE74A1A-A316-41EB-BB07-276475194407}" dt="2025-12-03T11:14:56.151" v="278" actId="14100"/>
          <ac:picMkLst>
            <pc:docMk/>
            <pc:sldMk cId="3875181543" sldId="260"/>
            <ac:picMk id="4" creationId="{CF1CE8BD-BEDC-3BE7-043A-A09AFF7E2B25}"/>
          </ac:picMkLst>
        </pc:picChg>
      </pc:sldChg>
      <pc:sldChg chg="addSp modSp mod setBg modNotesTx">
        <pc:chgData name="Adam Kowalik" userId="dc241c273705c912" providerId="LiveId" clId="{7DE74A1A-A316-41EB-BB07-276475194407}" dt="2025-12-03T13:20:14.963" v="1618" actId="1076"/>
        <pc:sldMkLst>
          <pc:docMk/>
          <pc:sldMk cId="2169750984" sldId="261"/>
        </pc:sldMkLst>
        <pc:spChg chg="mod">
          <ac:chgData name="Adam Kowalik" userId="dc241c273705c912" providerId="LiveId" clId="{7DE74A1A-A316-41EB-BB07-276475194407}" dt="2025-12-03T13:19:59.313" v="1616" actId="14100"/>
          <ac:spMkLst>
            <pc:docMk/>
            <pc:sldMk cId="2169750984" sldId="261"/>
            <ac:spMk id="2" creationId="{0353A642-3244-F473-5358-E76C1D0F27F4}"/>
          </ac:spMkLst>
        </pc:spChg>
        <pc:spChg chg="mod">
          <ac:chgData name="Adam Kowalik" userId="dc241c273705c912" providerId="LiveId" clId="{7DE74A1A-A316-41EB-BB07-276475194407}" dt="2025-12-03T11:47:47.263" v="470" actId="26606"/>
          <ac:spMkLst>
            <pc:docMk/>
            <pc:sldMk cId="2169750984" sldId="261"/>
            <ac:spMk id="3" creationId="{72903FC9-BE1D-0C01-792C-C2F9CF9A9FC8}"/>
          </ac:spMkLst>
        </pc:spChg>
        <pc:spChg chg="add mod">
          <ac:chgData name="Adam Kowalik" userId="dc241c273705c912" providerId="LiveId" clId="{7DE74A1A-A316-41EB-BB07-276475194407}" dt="2025-12-03T13:20:14.963" v="1618" actId="1076"/>
          <ac:spMkLst>
            <pc:docMk/>
            <pc:sldMk cId="2169750984" sldId="261"/>
            <ac:spMk id="6" creationId="{B0FBF2B5-EF85-0C8C-6890-B737DB4826AA}"/>
          </ac:spMkLst>
        </pc:spChg>
        <pc:spChg chg="add">
          <ac:chgData name="Adam Kowalik" userId="dc241c273705c912" providerId="LiveId" clId="{7DE74A1A-A316-41EB-BB07-276475194407}" dt="2025-12-03T11:47:47.263" v="470" actId="26606"/>
          <ac:spMkLst>
            <pc:docMk/>
            <pc:sldMk cId="2169750984" sldId="261"/>
            <ac:spMk id="11" creationId="{C014BF94-4DFC-4A65-99BF-76277891EA04}"/>
          </ac:spMkLst>
        </pc:spChg>
        <pc:spChg chg="add">
          <ac:chgData name="Adam Kowalik" userId="dc241c273705c912" providerId="LiveId" clId="{7DE74A1A-A316-41EB-BB07-276475194407}" dt="2025-12-03T11:47:47.263" v="470" actId="26606"/>
          <ac:spMkLst>
            <pc:docMk/>
            <pc:sldMk cId="2169750984" sldId="261"/>
            <ac:spMk id="13" creationId="{B255C7B1-10DA-4D61-B560-5E1F081B3472}"/>
          </ac:spMkLst>
        </pc:spChg>
        <pc:picChg chg="add mod">
          <ac:chgData name="Adam Kowalik" userId="dc241c273705c912" providerId="LiveId" clId="{7DE74A1A-A316-41EB-BB07-276475194407}" dt="2025-12-03T13:20:11.196" v="1617" actId="1076"/>
          <ac:picMkLst>
            <pc:docMk/>
            <pc:sldMk cId="2169750984" sldId="261"/>
            <ac:picMk id="5" creationId="{5CE927D9-F757-6A70-11A7-AED752D84BD5}"/>
          </ac:picMkLst>
        </pc:picChg>
        <pc:picChg chg="add">
          <ac:chgData name="Adam Kowalik" userId="dc241c273705c912" providerId="LiveId" clId="{7DE74A1A-A316-41EB-BB07-276475194407}" dt="2025-12-03T11:47:47.263" v="470" actId="26606"/>
          <ac:picMkLst>
            <pc:docMk/>
            <pc:sldMk cId="2169750984" sldId="261"/>
            <ac:picMk id="15" creationId="{88C29B8B-A62C-43CE-92FF-12EAA1D01B53}"/>
          </ac:picMkLst>
        </pc:picChg>
        <pc:picChg chg="add">
          <ac:chgData name="Adam Kowalik" userId="dc241c273705c912" providerId="LiveId" clId="{7DE74A1A-A316-41EB-BB07-276475194407}" dt="2025-12-03T11:47:47.263" v="470" actId="26606"/>
          <ac:picMkLst>
            <pc:docMk/>
            <pc:sldMk cId="2169750984" sldId="261"/>
            <ac:picMk id="17" creationId="{F873EA42-E9E9-4806-A9F6-1718BE38B727}"/>
          </ac:picMkLst>
        </pc:picChg>
        <pc:cxnChg chg="add">
          <ac:chgData name="Adam Kowalik" userId="dc241c273705c912" providerId="LiveId" clId="{7DE74A1A-A316-41EB-BB07-276475194407}" dt="2025-12-03T11:47:47.263" v="470" actId="26606"/>
          <ac:cxnSpMkLst>
            <pc:docMk/>
            <pc:sldMk cId="2169750984" sldId="261"/>
            <ac:cxnSpMk id="19" creationId="{A99D5523-0BC8-4D5A-871C-69C0725E7363}"/>
          </ac:cxnSpMkLst>
        </pc:cxnChg>
      </pc:sldChg>
      <pc:sldChg chg="modSp mod">
        <pc:chgData name="Adam Kowalik" userId="dc241c273705c912" providerId="LiveId" clId="{7DE74A1A-A316-41EB-BB07-276475194407}" dt="2025-12-03T13:18:57.117" v="1614" actId="1076"/>
        <pc:sldMkLst>
          <pc:docMk/>
          <pc:sldMk cId="2958569332" sldId="262"/>
        </pc:sldMkLst>
        <pc:spChg chg="mod">
          <ac:chgData name="Adam Kowalik" userId="dc241c273705c912" providerId="LiveId" clId="{7DE74A1A-A316-41EB-BB07-276475194407}" dt="2025-12-03T13:18:33.008" v="1611" actId="14100"/>
          <ac:spMkLst>
            <pc:docMk/>
            <pc:sldMk cId="2958569332" sldId="262"/>
            <ac:spMk id="3" creationId="{B75B2465-E697-E490-2A5F-709CF3DED8B0}"/>
          </ac:spMkLst>
        </pc:spChg>
        <pc:spChg chg="mod">
          <ac:chgData name="Adam Kowalik" userId="dc241c273705c912" providerId="LiveId" clId="{7DE74A1A-A316-41EB-BB07-276475194407}" dt="2025-12-03T13:18:57.117" v="1614" actId="1076"/>
          <ac:spMkLst>
            <pc:docMk/>
            <pc:sldMk cId="2958569332" sldId="262"/>
            <ac:spMk id="6" creationId="{DC62DE78-1719-ABC3-E7EB-25D627B73C9C}"/>
          </ac:spMkLst>
        </pc:spChg>
        <pc:picChg chg="mod">
          <ac:chgData name="Adam Kowalik" userId="dc241c273705c912" providerId="LiveId" clId="{7DE74A1A-A316-41EB-BB07-276475194407}" dt="2025-12-03T13:18:51.661" v="1613" actId="1076"/>
          <ac:picMkLst>
            <pc:docMk/>
            <pc:sldMk cId="2958569332" sldId="262"/>
            <ac:picMk id="4" creationId="{D3E3EB09-5E24-E2BA-32B0-3E7A572C6392}"/>
          </ac:picMkLst>
        </pc:picChg>
      </pc:sldChg>
      <pc:sldChg chg="modSp mod">
        <pc:chgData name="Adam Kowalik" userId="dc241c273705c912" providerId="LiveId" clId="{7DE74A1A-A316-41EB-BB07-276475194407}" dt="2025-12-03T13:41:37.161" v="2033" actId="114"/>
        <pc:sldMkLst>
          <pc:docMk/>
          <pc:sldMk cId="3271211134" sldId="263"/>
        </pc:sldMkLst>
        <pc:spChg chg="mod">
          <ac:chgData name="Adam Kowalik" userId="dc241c273705c912" providerId="LiveId" clId="{7DE74A1A-A316-41EB-BB07-276475194407}" dt="2025-12-03T13:29:27.395" v="1734" actId="20577"/>
          <ac:spMkLst>
            <pc:docMk/>
            <pc:sldMk cId="3271211134" sldId="263"/>
            <ac:spMk id="2" creationId="{0C5FC044-2548-7CAC-B545-DE8EB0E00665}"/>
          </ac:spMkLst>
        </pc:spChg>
        <pc:spChg chg="mod">
          <ac:chgData name="Adam Kowalik" userId="dc241c273705c912" providerId="LiveId" clId="{7DE74A1A-A316-41EB-BB07-276475194407}" dt="2025-12-03T13:41:37.161" v="2033" actId="114"/>
          <ac:spMkLst>
            <pc:docMk/>
            <pc:sldMk cId="3271211134" sldId="263"/>
            <ac:spMk id="3" creationId="{CF1D4013-C793-5D93-A631-EFC68097E6AA}"/>
          </ac:spMkLst>
        </pc:spChg>
      </pc:sldChg>
      <pc:sldChg chg="del">
        <pc:chgData name="Adam Kowalik" userId="dc241c273705c912" providerId="LiveId" clId="{7DE74A1A-A316-41EB-BB07-276475194407}" dt="2025-12-03T15:08:29.278" v="2897" actId="2696"/>
        <pc:sldMkLst>
          <pc:docMk/>
          <pc:sldMk cId="3207622870" sldId="264"/>
        </pc:sldMkLst>
      </pc:sldChg>
      <pc:sldChg chg="modSp mod">
        <pc:chgData name="Adam Kowalik" userId="dc241c273705c912" providerId="LiveId" clId="{7DE74A1A-A316-41EB-BB07-276475194407}" dt="2025-12-03T14:40:58.234" v="2293" actId="20577"/>
        <pc:sldMkLst>
          <pc:docMk/>
          <pc:sldMk cId="2754680041" sldId="265"/>
        </pc:sldMkLst>
        <pc:spChg chg="mod">
          <ac:chgData name="Adam Kowalik" userId="dc241c273705c912" providerId="LiveId" clId="{7DE74A1A-A316-41EB-BB07-276475194407}" dt="2025-12-03T14:40:58.234" v="2293" actId="20577"/>
          <ac:spMkLst>
            <pc:docMk/>
            <pc:sldMk cId="2754680041" sldId="265"/>
            <ac:spMk id="2" creationId="{47360BBF-04AC-44B9-6965-3599566E3545}"/>
          </ac:spMkLst>
        </pc:spChg>
        <pc:spChg chg="mod">
          <ac:chgData name="Adam Kowalik" userId="dc241c273705c912" providerId="LiveId" clId="{7DE74A1A-A316-41EB-BB07-276475194407}" dt="2025-12-03T13:48:42.411" v="2292" actId="20577"/>
          <ac:spMkLst>
            <pc:docMk/>
            <pc:sldMk cId="2754680041" sldId="265"/>
            <ac:spMk id="3" creationId="{3BEE29CE-D4AB-6C98-CDAB-F1C28267221E}"/>
          </ac:spMkLst>
        </pc:spChg>
      </pc:sldChg>
      <pc:sldChg chg="addSp delSp modSp mod setBg">
        <pc:chgData name="Adam Kowalik" userId="dc241c273705c912" providerId="LiveId" clId="{7DE74A1A-A316-41EB-BB07-276475194407}" dt="2025-12-03T14:53:02.199" v="2685" actId="26606"/>
        <pc:sldMkLst>
          <pc:docMk/>
          <pc:sldMk cId="1047907689" sldId="266"/>
        </pc:sldMkLst>
        <pc:spChg chg="mod">
          <ac:chgData name="Adam Kowalik" userId="dc241c273705c912" providerId="LiveId" clId="{7DE74A1A-A316-41EB-BB07-276475194407}" dt="2025-12-03T14:53:02.199" v="2685" actId="26606"/>
          <ac:spMkLst>
            <pc:docMk/>
            <pc:sldMk cId="1047907689" sldId="266"/>
            <ac:spMk id="2" creationId="{37BEBB38-F17E-2709-2E22-47CB19A6B3E4}"/>
          </ac:spMkLst>
        </pc:spChg>
        <pc:spChg chg="add del mod">
          <ac:chgData name="Adam Kowalik" userId="dc241c273705c912" providerId="LiveId" clId="{7DE74A1A-A316-41EB-BB07-276475194407}" dt="2025-12-03T14:53:02.199" v="2685" actId="26606"/>
          <ac:spMkLst>
            <pc:docMk/>
            <pc:sldMk cId="1047907689" sldId="266"/>
            <ac:spMk id="3" creationId="{A33C331B-2C0E-CD98-24D8-5A55F84FA722}"/>
          </ac:spMkLst>
        </pc:spChg>
        <pc:spChg chg="add del">
          <ac:chgData name="Adam Kowalik" userId="dc241c273705c912" providerId="LiveId" clId="{7DE74A1A-A316-41EB-BB07-276475194407}" dt="2025-12-03T14:53:02.183" v="2684" actId="26606"/>
          <ac:spMkLst>
            <pc:docMk/>
            <pc:sldMk cId="1047907689" sldId="266"/>
            <ac:spMk id="9" creationId="{A33C331B-2C0E-CD98-24D8-5A55F84FA722}"/>
          </ac:spMkLst>
        </pc:spChg>
        <pc:spChg chg="add del">
          <ac:chgData name="Adam Kowalik" userId="dc241c273705c912" providerId="LiveId" clId="{7DE74A1A-A316-41EB-BB07-276475194407}" dt="2025-12-03T14:53:02.183" v="2684" actId="26606"/>
          <ac:spMkLst>
            <pc:docMk/>
            <pc:sldMk cId="1047907689" sldId="266"/>
            <ac:spMk id="10" creationId="{C014BF94-4DFC-4A65-99BF-76277891EA04}"/>
          </ac:spMkLst>
        </pc:spChg>
        <pc:spChg chg="add del">
          <ac:chgData name="Adam Kowalik" userId="dc241c273705c912" providerId="LiveId" clId="{7DE74A1A-A316-41EB-BB07-276475194407}" dt="2025-12-03T14:53:02.183" v="2684" actId="26606"/>
          <ac:spMkLst>
            <pc:docMk/>
            <pc:sldMk cId="1047907689" sldId="266"/>
            <ac:spMk id="12" creationId="{B255C7B1-10DA-4D61-B560-5E1F081B3472}"/>
          </ac:spMkLst>
        </pc:spChg>
        <pc:spChg chg="add">
          <ac:chgData name="Adam Kowalik" userId="dc241c273705c912" providerId="LiveId" clId="{7DE74A1A-A316-41EB-BB07-276475194407}" dt="2025-12-03T14:53:02.199" v="2685" actId="26606"/>
          <ac:spMkLst>
            <pc:docMk/>
            <pc:sldMk cId="1047907689" sldId="266"/>
            <ac:spMk id="21" creationId="{A33C331B-2C0E-CD98-24D8-5A55F84FA722}"/>
          </ac:spMkLst>
        </pc:spChg>
        <pc:graphicFrameChg chg="add del">
          <ac:chgData name="Adam Kowalik" userId="dc241c273705c912" providerId="LiveId" clId="{7DE74A1A-A316-41EB-BB07-276475194407}" dt="2025-12-03T14:52:31.384" v="2680" actId="26606"/>
          <ac:graphicFrameMkLst>
            <pc:docMk/>
            <pc:sldMk cId="1047907689" sldId="266"/>
            <ac:graphicFrameMk id="5" creationId="{EA7A44E3-8269-5370-A920-5B39C1C63D4B}"/>
          </ac:graphicFrameMkLst>
        </pc:graphicFrameChg>
        <pc:graphicFrameChg chg="add del">
          <ac:chgData name="Adam Kowalik" userId="dc241c273705c912" providerId="LiveId" clId="{7DE74A1A-A316-41EB-BB07-276475194407}" dt="2025-12-03T14:52:55.947" v="2682" actId="26606"/>
          <ac:graphicFrameMkLst>
            <pc:docMk/>
            <pc:sldMk cId="1047907689" sldId="266"/>
            <ac:graphicFrameMk id="7" creationId="{20C643BD-7A6F-D959-DA90-42C87EB84D45}"/>
          </ac:graphicFrameMkLst>
        </pc:graphicFrameChg>
        <pc:picChg chg="add del">
          <ac:chgData name="Adam Kowalik" userId="dc241c273705c912" providerId="LiveId" clId="{7DE74A1A-A316-41EB-BB07-276475194407}" dt="2025-12-03T14:53:02.183" v="2684" actId="26606"/>
          <ac:picMkLst>
            <pc:docMk/>
            <pc:sldMk cId="1047907689" sldId="266"/>
            <ac:picMk id="11" creationId="{2C0E16C6-D296-D6C5-A49B-B8FC38FB31BF}"/>
          </ac:picMkLst>
        </pc:picChg>
        <pc:picChg chg="add del">
          <ac:chgData name="Adam Kowalik" userId="dc241c273705c912" providerId="LiveId" clId="{7DE74A1A-A316-41EB-BB07-276475194407}" dt="2025-12-03T14:53:02.183" v="2684" actId="26606"/>
          <ac:picMkLst>
            <pc:docMk/>
            <pc:sldMk cId="1047907689" sldId="266"/>
            <ac:picMk id="14" creationId="{88C29B8B-A62C-43CE-92FF-12EAA1D01B53}"/>
          </ac:picMkLst>
        </pc:picChg>
        <pc:picChg chg="add del">
          <ac:chgData name="Adam Kowalik" userId="dc241c273705c912" providerId="LiveId" clId="{7DE74A1A-A316-41EB-BB07-276475194407}" dt="2025-12-03T14:53:02.183" v="2684" actId="26606"/>
          <ac:picMkLst>
            <pc:docMk/>
            <pc:sldMk cId="1047907689" sldId="266"/>
            <ac:picMk id="16" creationId="{F873EA42-E9E9-4806-A9F6-1718BE38B727}"/>
          </ac:picMkLst>
        </pc:picChg>
        <pc:picChg chg="add">
          <ac:chgData name="Adam Kowalik" userId="dc241c273705c912" providerId="LiveId" clId="{7DE74A1A-A316-41EB-BB07-276475194407}" dt="2025-12-03T14:53:02.199" v="2685" actId="26606"/>
          <ac:picMkLst>
            <pc:docMk/>
            <pc:sldMk cId="1047907689" sldId="266"/>
            <ac:picMk id="20" creationId="{A85464F3-E22D-6D37-1952-7BDBA84EDF19}"/>
          </ac:picMkLst>
        </pc:picChg>
        <pc:cxnChg chg="add del">
          <ac:chgData name="Adam Kowalik" userId="dc241c273705c912" providerId="LiveId" clId="{7DE74A1A-A316-41EB-BB07-276475194407}" dt="2025-12-03T14:53:02.183" v="2684" actId="26606"/>
          <ac:cxnSpMkLst>
            <pc:docMk/>
            <pc:sldMk cId="1047907689" sldId="266"/>
            <ac:cxnSpMk id="18" creationId="{A99D5523-0BC8-4D5A-871C-69C0725E7363}"/>
          </ac:cxnSpMkLst>
        </pc:cxnChg>
      </pc:sldChg>
      <pc:sldChg chg="addSp delSp modSp mod setBg">
        <pc:chgData name="Adam Kowalik" userId="dc241c273705c912" providerId="LiveId" clId="{7DE74A1A-A316-41EB-BB07-276475194407}" dt="2025-12-03T14:53:41.450" v="2687" actId="26606"/>
        <pc:sldMkLst>
          <pc:docMk/>
          <pc:sldMk cId="1734260572" sldId="267"/>
        </pc:sldMkLst>
        <pc:spChg chg="mod">
          <ac:chgData name="Adam Kowalik" userId="dc241c273705c912" providerId="LiveId" clId="{7DE74A1A-A316-41EB-BB07-276475194407}" dt="2025-12-03T14:53:41.450" v="2687" actId="26606"/>
          <ac:spMkLst>
            <pc:docMk/>
            <pc:sldMk cId="1734260572" sldId="267"/>
            <ac:spMk id="2" creationId="{E761A7AD-E0E0-79C0-0FDA-6D1FF362D165}"/>
          </ac:spMkLst>
        </pc:spChg>
        <pc:spChg chg="mod">
          <ac:chgData name="Adam Kowalik" userId="dc241c273705c912" providerId="LiveId" clId="{7DE74A1A-A316-41EB-BB07-276475194407}" dt="2025-12-03T14:53:41.450" v="2687" actId="26606"/>
          <ac:spMkLst>
            <pc:docMk/>
            <pc:sldMk cId="1734260572" sldId="267"/>
            <ac:spMk id="3" creationId="{5482C152-9C1A-DE99-BC30-616CA86EFE22}"/>
          </ac:spMkLst>
        </pc:spChg>
        <pc:spChg chg="add del">
          <ac:chgData name="Adam Kowalik" userId="dc241c273705c912" providerId="LiveId" clId="{7DE74A1A-A316-41EB-BB07-276475194407}" dt="2025-12-03T14:53:41.450" v="2687" actId="26606"/>
          <ac:spMkLst>
            <pc:docMk/>
            <pc:sldMk cId="1734260572" sldId="267"/>
            <ac:spMk id="8" creationId="{08E7A6F0-5CD3-481E-B0F2-E7F99FE675B0}"/>
          </ac:spMkLst>
        </pc:spChg>
        <pc:spChg chg="add del">
          <ac:chgData name="Adam Kowalik" userId="dc241c273705c912" providerId="LiveId" clId="{7DE74A1A-A316-41EB-BB07-276475194407}" dt="2025-12-03T14:53:41.450" v="2687" actId="26606"/>
          <ac:spMkLst>
            <pc:docMk/>
            <pc:sldMk cId="1734260572" sldId="267"/>
            <ac:spMk id="10" creationId="{511290DF-4975-4FCD-8B8D-BBC86B836668}"/>
          </ac:spMkLst>
        </pc:spChg>
        <pc:spChg chg="add del">
          <ac:chgData name="Adam Kowalik" userId="dc241c273705c912" providerId="LiveId" clId="{7DE74A1A-A316-41EB-BB07-276475194407}" dt="2025-12-03T14:53:41.450" v="2687" actId="26606"/>
          <ac:spMkLst>
            <pc:docMk/>
            <pc:sldMk cId="1734260572" sldId="267"/>
            <ac:spMk id="16" creationId="{D9FE1511-6E1B-4F0E-8FF0-958527181CC9}"/>
          </ac:spMkLst>
        </pc:spChg>
        <pc:grpChg chg="add del">
          <ac:chgData name="Adam Kowalik" userId="dc241c273705c912" providerId="LiveId" clId="{7DE74A1A-A316-41EB-BB07-276475194407}" dt="2025-12-03T14:53:41.450" v="2687" actId="26606"/>
          <ac:grpSpMkLst>
            <pc:docMk/>
            <pc:sldMk cId="1734260572" sldId="267"/>
            <ac:grpSpMk id="12" creationId="{357CA18A-A333-4DCB-842B-76827D2ECB24}"/>
          </ac:grpSpMkLst>
        </pc:grpChg>
        <pc:picChg chg="add del">
          <ac:chgData name="Adam Kowalik" userId="dc241c273705c912" providerId="LiveId" clId="{7DE74A1A-A316-41EB-BB07-276475194407}" dt="2025-12-03T14:53:41.450" v="2687" actId="26606"/>
          <ac:picMkLst>
            <pc:docMk/>
            <pc:sldMk cId="1734260572" sldId="267"/>
            <ac:picMk id="20" creationId="{B1E64CB6-C7F2-46FF-AA99-58C796972956}"/>
          </ac:picMkLst>
        </pc:picChg>
        <pc:cxnChg chg="add del">
          <ac:chgData name="Adam Kowalik" userId="dc241c273705c912" providerId="LiveId" clId="{7DE74A1A-A316-41EB-BB07-276475194407}" dt="2025-12-03T14:53:41.450" v="2687" actId="26606"/>
          <ac:cxnSpMkLst>
            <pc:docMk/>
            <pc:sldMk cId="1734260572" sldId="267"/>
            <ac:cxnSpMk id="18" creationId="{05C73161-1E4E-4E6A-91B2-E885CF8FFBA6}"/>
          </ac:cxnSpMkLst>
        </pc:cxnChg>
      </pc:sldChg>
      <pc:sldChg chg="addSp delSp modSp mod">
        <pc:chgData name="Adam Kowalik" userId="dc241c273705c912" providerId="LiveId" clId="{7DE74A1A-A316-41EB-BB07-276475194407}" dt="2025-12-03T12:27:00.584" v="882"/>
        <pc:sldMkLst>
          <pc:docMk/>
          <pc:sldMk cId="83579100" sldId="268"/>
        </pc:sldMkLst>
        <pc:spChg chg="mod">
          <ac:chgData name="Adam Kowalik" userId="dc241c273705c912" providerId="LiveId" clId="{7DE74A1A-A316-41EB-BB07-276475194407}" dt="2025-12-02T23:23:47.568" v="22" actId="20577"/>
          <ac:spMkLst>
            <pc:docMk/>
            <pc:sldMk cId="83579100" sldId="268"/>
            <ac:spMk id="4" creationId="{F81B1F64-DF16-349E-E36D-11708BF93C5F}"/>
          </ac:spMkLst>
        </pc:spChg>
        <pc:spChg chg="add del">
          <ac:chgData name="Adam Kowalik" userId="dc241c273705c912" providerId="LiveId" clId="{7DE74A1A-A316-41EB-BB07-276475194407}" dt="2025-12-02T23:17:23.471" v="4" actId="26606"/>
          <ac:spMkLst>
            <pc:docMk/>
            <pc:sldMk cId="83579100" sldId="268"/>
            <ac:spMk id="145" creationId="{A01B9BFB-0E23-404F-936C-2681B3883A7F}"/>
          </ac:spMkLst>
        </pc:spChg>
        <pc:spChg chg="add del">
          <ac:chgData name="Adam Kowalik" userId="dc241c273705c912" providerId="LiveId" clId="{7DE74A1A-A316-41EB-BB07-276475194407}" dt="2025-12-02T23:17:16.269" v="1" actId="26606"/>
          <ac:spMkLst>
            <pc:docMk/>
            <pc:sldMk cId="83579100" sldId="268"/>
            <ac:spMk id="156" creationId="{A01B9BFB-0E23-404F-936C-2681B3883A7F}"/>
          </ac:spMkLst>
        </pc:spChg>
        <pc:spChg chg="add del">
          <ac:chgData name="Adam Kowalik" userId="dc241c273705c912" providerId="LiveId" clId="{7DE74A1A-A316-41EB-BB07-276475194407}" dt="2025-12-02T23:17:23.426" v="3" actId="26606"/>
          <ac:spMkLst>
            <pc:docMk/>
            <pc:sldMk cId="83579100" sldId="268"/>
            <ac:spMk id="163" creationId="{A01B9BFB-0E23-404F-936C-2681B3883A7F}"/>
          </ac:spMkLst>
        </pc:spChg>
        <pc:spChg chg="add">
          <ac:chgData name="Adam Kowalik" userId="dc241c273705c912" providerId="LiveId" clId="{7DE74A1A-A316-41EB-BB07-276475194407}" dt="2025-12-02T23:17:23.471" v="4" actId="26606"/>
          <ac:spMkLst>
            <pc:docMk/>
            <pc:sldMk cId="83579100" sldId="268"/>
            <ac:spMk id="168" creationId="{A01B9BFB-0E23-404F-936C-2681B3883A7F}"/>
          </ac:spMkLst>
        </pc:spChg>
        <pc:graphicFrameChg chg="mod ord modGraphic">
          <ac:chgData name="Adam Kowalik" userId="dc241c273705c912" providerId="LiveId" clId="{7DE74A1A-A316-41EB-BB07-276475194407}" dt="2025-12-03T12:27:00.584" v="882"/>
          <ac:graphicFrameMkLst>
            <pc:docMk/>
            <pc:sldMk cId="83579100" sldId="268"/>
            <ac:graphicFrameMk id="5" creationId="{A98D6A27-DA67-D45D-FA3E-A8FA5BF32A6B}"/>
          </ac:graphicFrameMkLst>
        </pc:graphicFrameChg>
        <pc:picChg chg="add del">
          <ac:chgData name="Adam Kowalik" userId="dc241c273705c912" providerId="LiveId" clId="{7DE74A1A-A316-41EB-BB07-276475194407}" dt="2025-12-02T23:17:23.471" v="4" actId="26606"/>
          <ac:picMkLst>
            <pc:docMk/>
            <pc:sldMk cId="83579100" sldId="268"/>
            <ac:picMk id="143" creationId="{B13EE355-0D4C-4D91-8AE1-2876567D12C5}"/>
          </ac:picMkLst>
        </pc:picChg>
        <pc:picChg chg="add del">
          <ac:chgData name="Adam Kowalik" userId="dc241c273705c912" providerId="LiveId" clId="{7DE74A1A-A316-41EB-BB07-276475194407}" dt="2025-12-02T23:17:23.471" v="4" actId="26606"/>
          <ac:picMkLst>
            <pc:docMk/>
            <pc:sldMk cId="83579100" sldId="268"/>
            <ac:picMk id="149" creationId="{8FB62CA7-7168-452A-8E46-BFE14ECFBF8D}"/>
          </ac:picMkLst>
        </pc:picChg>
        <pc:picChg chg="add del">
          <ac:chgData name="Adam Kowalik" userId="dc241c273705c912" providerId="LiveId" clId="{7DE74A1A-A316-41EB-BB07-276475194407}" dt="2025-12-02T23:17:16.269" v="1" actId="26606"/>
          <ac:picMkLst>
            <pc:docMk/>
            <pc:sldMk cId="83579100" sldId="268"/>
            <ac:picMk id="154" creationId="{B13EE355-0D4C-4D91-8AE1-2876567D12C5}"/>
          </ac:picMkLst>
        </pc:picChg>
        <pc:picChg chg="add del">
          <ac:chgData name="Adam Kowalik" userId="dc241c273705c912" providerId="LiveId" clId="{7DE74A1A-A316-41EB-BB07-276475194407}" dt="2025-12-02T23:17:16.269" v="1" actId="26606"/>
          <ac:picMkLst>
            <pc:docMk/>
            <pc:sldMk cId="83579100" sldId="268"/>
            <ac:picMk id="160" creationId="{8FB62CA7-7168-452A-8E46-BFE14ECFBF8D}"/>
          </ac:picMkLst>
        </pc:picChg>
        <pc:picChg chg="add del">
          <ac:chgData name="Adam Kowalik" userId="dc241c273705c912" providerId="LiveId" clId="{7DE74A1A-A316-41EB-BB07-276475194407}" dt="2025-12-02T23:17:23.426" v="3" actId="26606"/>
          <ac:picMkLst>
            <pc:docMk/>
            <pc:sldMk cId="83579100" sldId="268"/>
            <ac:picMk id="162" creationId="{B13EE355-0D4C-4D91-8AE1-2876567D12C5}"/>
          </ac:picMkLst>
        </pc:picChg>
        <pc:picChg chg="add del">
          <ac:chgData name="Adam Kowalik" userId="dc241c273705c912" providerId="LiveId" clId="{7DE74A1A-A316-41EB-BB07-276475194407}" dt="2025-12-02T23:17:23.426" v="3" actId="26606"/>
          <ac:picMkLst>
            <pc:docMk/>
            <pc:sldMk cId="83579100" sldId="268"/>
            <ac:picMk id="165" creationId="{8FB62CA7-7168-452A-8E46-BFE14ECFBF8D}"/>
          </ac:picMkLst>
        </pc:picChg>
        <pc:picChg chg="add">
          <ac:chgData name="Adam Kowalik" userId="dc241c273705c912" providerId="LiveId" clId="{7DE74A1A-A316-41EB-BB07-276475194407}" dt="2025-12-02T23:17:23.471" v="4" actId="26606"/>
          <ac:picMkLst>
            <pc:docMk/>
            <pc:sldMk cId="83579100" sldId="268"/>
            <ac:picMk id="167" creationId="{B13EE355-0D4C-4D91-8AE1-2876567D12C5}"/>
          </ac:picMkLst>
        </pc:picChg>
        <pc:picChg chg="add">
          <ac:chgData name="Adam Kowalik" userId="dc241c273705c912" providerId="LiveId" clId="{7DE74A1A-A316-41EB-BB07-276475194407}" dt="2025-12-02T23:17:23.471" v="4" actId="26606"/>
          <ac:picMkLst>
            <pc:docMk/>
            <pc:sldMk cId="83579100" sldId="268"/>
            <ac:picMk id="170" creationId="{8FB62CA7-7168-452A-8E46-BFE14ECFBF8D}"/>
          </ac:picMkLst>
        </pc:picChg>
        <pc:cxnChg chg="add del">
          <ac:chgData name="Adam Kowalik" userId="dc241c273705c912" providerId="LiveId" clId="{7DE74A1A-A316-41EB-BB07-276475194407}" dt="2025-12-02T23:17:23.471" v="4" actId="26606"/>
          <ac:cxnSpMkLst>
            <pc:docMk/>
            <pc:sldMk cId="83579100" sldId="268"/>
            <ac:cxnSpMk id="147" creationId="{CA188135-D6F0-4A77-85B9-2E45772B344E}"/>
          </ac:cxnSpMkLst>
        </pc:cxnChg>
        <pc:cxnChg chg="add del">
          <ac:chgData name="Adam Kowalik" userId="dc241c273705c912" providerId="LiveId" clId="{7DE74A1A-A316-41EB-BB07-276475194407}" dt="2025-12-02T23:17:16.269" v="1" actId="26606"/>
          <ac:cxnSpMkLst>
            <pc:docMk/>
            <pc:sldMk cId="83579100" sldId="268"/>
            <ac:cxnSpMk id="158" creationId="{CA188135-D6F0-4A77-85B9-2E45772B344E}"/>
          </ac:cxnSpMkLst>
        </pc:cxnChg>
        <pc:cxnChg chg="add del">
          <ac:chgData name="Adam Kowalik" userId="dc241c273705c912" providerId="LiveId" clId="{7DE74A1A-A316-41EB-BB07-276475194407}" dt="2025-12-02T23:17:23.426" v="3" actId="26606"/>
          <ac:cxnSpMkLst>
            <pc:docMk/>
            <pc:sldMk cId="83579100" sldId="268"/>
            <ac:cxnSpMk id="164" creationId="{CA188135-D6F0-4A77-85B9-2E45772B344E}"/>
          </ac:cxnSpMkLst>
        </pc:cxnChg>
        <pc:cxnChg chg="add">
          <ac:chgData name="Adam Kowalik" userId="dc241c273705c912" providerId="LiveId" clId="{7DE74A1A-A316-41EB-BB07-276475194407}" dt="2025-12-02T23:17:23.471" v="4" actId="26606"/>
          <ac:cxnSpMkLst>
            <pc:docMk/>
            <pc:sldMk cId="83579100" sldId="268"/>
            <ac:cxnSpMk id="169" creationId="{CA188135-D6F0-4A77-85B9-2E45772B344E}"/>
          </ac:cxnSpMkLst>
        </pc:cxnChg>
      </pc:sldChg>
      <pc:sldChg chg="addSp delSp modSp new mod setBg">
        <pc:chgData name="Adam Kowalik" userId="dc241c273705c912" providerId="LiveId" clId="{7DE74A1A-A316-41EB-BB07-276475194407}" dt="2025-12-03T12:42:05.333" v="1124" actId="20577"/>
        <pc:sldMkLst>
          <pc:docMk/>
          <pc:sldMk cId="1904184666" sldId="269"/>
        </pc:sldMkLst>
        <pc:spChg chg="add mod">
          <ac:chgData name="Adam Kowalik" userId="dc241c273705c912" providerId="LiveId" clId="{7DE74A1A-A316-41EB-BB07-276475194407}" dt="2025-12-02T23:36:49.166" v="146" actId="26606"/>
          <ac:spMkLst>
            <pc:docMk/>
            <pc:sldMk cId="1904184666" sldId="269"/>
            <ac:spMk id="4" creationId="{317B35FD-A173-6BD0-7B99-DA88F546DF93}"/>
          </ac:spMkLst>
        </pc:spChg>
        <pc:spChg chg="add del mod">
          <ac:chgData name="Adam Kowalik" userId="dc241c273705c912" providerId="LiveId" clId="{7DE74A1A-A316-41EB-BB07-276475194407}" dt="2025-12-02T23:35:37.726" v="145" actId="26606"/>
          <ac:spMkLst>
            <pc:docMk/>
            <pc:sldMk cId="1904184666" sldId="269"/>
            <ac:spMk id="5" creationId="{0A7452BA-5B74-E5BF-B3A2-391C3F0626E2}"/>
          </ac:spMkLst>
        </pc:spChg>
        <pc:spChg chg="add del">
          <ac:chgData name="Adam Kowalik" userId="dc241c273705c912" providerId="LiveId" clId="{7DE74A1A-A316-41EB-BB07-276475194407}" dt="2025-12-02T23:34:45.982" v="134" actId="26606"/>
          <ac:spMkLst>
            <pc:docMk/>
            <pc:sldMk cId="1904184666" sldId="269"/>
            <ac:spMk id="13" creationId="{A01B9BFB-0E23-404F-936C-2681B3883A7F}"/>
          </ac:spMkLst>
        </pc:spChg>
        <pc:spChg chg="add del">
          <ac:chgData name="Adam Kowalik" userId="dc241c273705c912" providerId="LiveId" clId="{7DE74A1A-A316-41EB-BB07-276475194407}" dt="2025-12-02T23:35:31.549" v="142" actId="26606"/>
          <ac:spMkLst>
            <pc:docMk/>
            <pc:sldMk cId="1904184666" sldId="269"/>
            <ac:spMk id="14" creationId="{50B488F5-9CE4-4346-B22F-600286ED4D8F}"/>
          </ac:spMkLst>
        </pc:spChg>
        <pc:spChg chg="add del">
          <ac:chgData name="Adam Kowalik" userId="dc241c273705c912" providerId="LiveId" clId="{7DE74A1A-A316-41EB-BB07-276475194407}" dt="2025-12-02T23:35:05.759" v="136" actId="26606"/>
          <ac:spMkLst>
            <pc:docMk/>
            <pc:sldMk cId="1904184666" sldId="269"/>
            <ac:spMk id="20" creationId="{A01B9BFB-0E23-404F-936C-2681B3883A7F}"/>
          </ac:spMkLst>
        </pc:spChg>
        <pc:spChg chg="add del">
          <ac:chgData name="Adam Kowalik" userId="dc241c273705c912" providerId="LiveId" clId="{7DE74A1A-A316-41EB-BB07-276475194407}" dt="2025-12-02T23:35:11.707" v="138" actId="26606"/>
          <ac:spMkLst>
            <pc:docMk/>
            <pc:sldMk cId="1904184666" sldId="269"/>
            <ac:spMk id="25" creationId="{F59C4CAC-B6F7-4EB9-B195-2DE22AE6361B}"/>
          </ac:spMkLst>
        </pc:spChg>
        <pc:spChg chg="add del">
          <ac:chgData name="Adam Kowalik" userId="dc241c273705c912" providerId="LiveId" clId="{7DE74A1A-A316-41EB-BB07-276475194407}" dt="2025-12-02T23:35:11.707" v="138" actId="26606"/>
          <ac:spMkLst>
            <pc:docMk/>
            <pc:sldMk cId="1904184666" sldId="269"/>
            <ac:spMk id="27" creationId="{A01B9BFB-0E23-404F-936C-2681B3883A7F}"/>
          </ac:spMkLst>
        </pc:spChg>
        <pc:spChg chg="add del">
          <ac:chgData name="Adam Kowalik" userId="dc241c273705c912" providerId="LiveId" clId="{7DE74A1A-A316-41EB-BB07-276475194407}" dt="2025-12-02T23:35:11.707" v="138" actId="26606"/>
          <ac:spMkLst>
            <pc:docMk/>
            <pc:sldMk cId="1904184666" sldId="269"/>
            <ac:spMk id="30" creationId="{2696A513-97D8-4AC6-AC6A-1D833A569036}"/>
          </ac:spMkLst>
        </pc:spChg>
        <pc:spChg chg="add del">
          <ac:chgData name="Adam Kowalik" userId="dc241c273705c912" providerId="LiveId" clId="{7DE74A1A-A316-41EB-BB07-276475194407}" dt="2025-12-02T23:35:11.707" v="138" actId="26606"/>
          <ac:spMkLst>
            <pc:docMk/>
            <pc:sldMk cId="1904184666" sldId="269"/>
            <ac:spMk id="31" creationId="{84A9FBAF-58DF-421B-B0FC-BE534D2FAD88}"/>
          </ac:spMkLst>
        </pc:spChg>
        <pc:spChg chg="add del">
          <ac:chgData name="Adam Kowalik" userId="dc241c273705c912" providerId="LiveId" clId="{7DE74A1A-A316-41EB-BB07-276475194407}" dt="2025-12-02T23:35:27.303" v="140" actId="26606"/>
          <ac:spMkLst>
            <pc:docMk/>
            <pc:sldMk cId="1904184666" sldId="269"/>
            <ac:spMk id="36" creationId="{A01B9BFB-0E23-404F-936C-2681B3883A7F}"/>
          </ac:spMkLst>
        </pc:spChg>
        <pc:spChg chg="add del">
          <ac:chgData name="Adam Kowalik" userId="dc241c273705c912" providerId="LiveId" clId="{7DE74A1A-A316-41EB-BB07-276475194407}" dt="2025-12-02T23:35:31.549" v="142" actId="26606"/>
          <ac:spMkLst>
            <pc:docMk/>
            <pc:sldMk cId="1904184666" sldId="269"/>
            <ac:spMk id="41" creationId="{0A7452BA-5B74-E5BF-B3A2-391C3F0626E2}"/>
          </ac:spMkLst>
        </pc:spChg>
        <pc:spChg chg="add del">
          <ac:chgData name="Adam Kowalik" userId="dc241c273705c912" providerId="LiveId" clId="{7DE74A1A-A316-41EB-BB07-276475194407}" dt="2025-12-02T23:35:37.707" v="144" actId="26606"/>
          <ac:spMkLst>
            <pc:docMk/>
            <pc:sldMk cId="1904184666" sldId="269"/>
            <ac:spMk id="44" creationId="{A01B9BFB-0E23-404F-936C-2681B3883A7F}"/>
          </ac:spMkLst>
        </pc:spChg>
        <pc:spChg chg="add del">
          <ac:chgData name="Adam Kowalik" userId="dc241c273705c912" providerId="LiveId" clId="{7DE74A1A-A316-41EB-BB07-276475194407}" dt="2025-12-02T23:35:37.707" v="144" actId="26606"/>
          <ac:spMkLst>
            <pc:docMk/>
            <pc:sldMk cId="1904184666" sldId="269"/>
            <ac:spMk id="47" creationId="{F545E06B-29C0-4F08-9F61-140CD1A7A7F9}"/>
          </ac:spMkLst>
        </pc:spChg>
        <pc:spChg chg="add del">
          <ac:chgData name="Adam Kowalik" userId="dc241c273705c912" providerId="LiveId" clId="{7DE74A1A-A316-41EB-BB07-276475194407}" dt="2025-12-02T23:35:37.707" v="144" actId="26606"/>
          <ac:spMkLst>
            <pc:docMk/>
            <pc:sldMk cId="1904184666" sldId="269"/>
            <ac:spMk id="48" creationId="{66E54A31-B091-4774-BDD5-9F726783EAB8}"/>
          </ac:spMkLst>
        </pc:spChg>
        <pc:spChg chg="add del">
          <ac:chgData name="Adam Kowalik" userId="dc241c273705c912" providerId="LiveId" clId="{7DE74A1A-A316-41EB-BB07-276475194407}" dt="2025-12-02T23:35:37.707" v="144" actId="26606"/>
          <ac:spMkLst>
            <pc:docMk/>
            <pc:sldMk cId="1904184666" sldId="269"/>
            <ac:spMk id="50" creationId="{565909D0-D2D2-46A8-8332-49E6173A4B33}"/>
          </ac:spMkLst>
        </pc:spChg>
        <pc:spChg chg="add">
          <ac:chgData name="Adam Kowalik" userId="dc241c273705c912" providerId="LiveId" clId="{7DE74A1A-A316-41EB-BB07-276475194407}" dt="2025-12-02T23:36:49.166" v="146" actId="26606"/>
          <ac:spMkLst>
            <pc:docMk/>
            <pc:sldMk cId="1904184666" sldId="269"/>
            <ac:spMk id="62" creationId="{A01B9BFB-0E23-404F-936C-2681B3883A7F}"/>
          </ac:spMkLst>
        </pc:spChg>
        <pc:graphicFrameChg chg="add del">
          <ac:chgData name="Adam Kowalik" userId="dc241c273705c912" providerId="LiveId" clId="{7DE74A1A-A316-41EB-BB07-276475194407}" dt="2025-12-02T23:34:45.982" v="134" actId="26606"/>
          <ac:graphicFrameMkLst>
            <pc:docMk/>
            <pc:sldMk cId="1904184666" sldId="269"/>
            <ac:graphicFrameMk id="7" creationId="{536CEC32-C66D-98A2-0E9D-0A354CBAA4D6}"/>
          </ac:graphicFrameMkLst>
        </pc:graphicFrameChg>
        <pc:graphicFrameChg chg="add del">
          <ac:chgData name="Adam Kowalik" userId="dc241c273705c912" providerId="LiveId" clId="{7DE74A1A-A316-41EB-BB07-276475194407}" dt="2025-12-02T23:35:05.759" v="136" actId="26606"/>
          <ac:graphicFrameMkLst>
            <pc:docMk/>
            <pc:sldMk cId="1904184666" sldId="269"/>
            <ac:graphicFrameMk id="23" creationId="{45ACFCC1-321E-C9BE-2922-436BD5F46F5D}"/>
          </ac:graphicFrameMkLst>
        </pc:graphicFrameChg>
        <pc:graphicFrameChg chg="add del">
          <ac:chgData name="Adam Kowalik" userId="dc241c273705c912" providerId="LiveId" clId="{7DE74A1A-A316-41EB-BB07-276475194407}" dt="2025-12-02T23:35:11.707" v="138" actId="26606"/>
          <ac:graphicFrameMkLst>
            <pc:docMk/>
            <pc:sldMk cId="1904184666" sldId="269"/>
            <ac:graphicFrameMk id="33" creationId="{72668D91-2E41-A1A9-1E4D-79F61B386CE6}"/>
          </ac:graphicFrameMkLst>
        </pc:graphicFrameChg>
        <pc:graphicFrameChg chg="add del">
          <ac:chgData name="Adam Kowalik" userId="dc241c273705c912" providerId="LiveId" clId="{7DE74A1A-A316-41EB-BB07-276475194407}" dt="2025-12-02T23:35:27.303" v="140" actId="26606"/>
          <ac:graphicFrameMkLst>
            <pc:docMk/>
            <pc:sldMk cId="1904184666" sldId="269"/>
            <ac:graphicFrameMk id="39" creationId="{45ACFCC1-321E-C9BE-2922-436BD5F46F5D}"/>
          </ac:graphicFrameMkLst>
        </pc:graphicFrameChg>
        <pc:graphicFrameChg chg="add del">
          <ac:chgData name="Adam Kowalik" userId="dc241c273705c912" providerId="LiveId" clId="{7DE74A1A-A316-41EB-BB07-276475194407}" dt="2025-12-02T23:35:37.707" v="144" actId="26606"/>
          <ac:graphicFrameMkLst>
            <pc:docMk/>
            <pc:sldMk cId="1904184666" sldId="269"/>
            <ac:graphicFrameMk id="53" creationId="{756B9F66-D299-EF1C-C544-00EE54741E54}"/>
          </ac:graphicFrameMkLst>
        </pc:graphicFrameChg>
        <pc:graphicFrameChg chg="add mod modGraphic">
          <ac:chgData name="Adam Kowalik" userId="dc241c273705c912" providerId="LiveId" clId="{7DE74A1A-A316-41EB-BB07-276475194407}" dt="2025-12-03T12:42:05.333" v="1124" actId="20577"/>
          <ac:graphicFrameMkLst>
            <pc:docMk/>
            <pc:sldMk cId="1904184666" sldId="269"/>
            <ac:graphicFrameMk id="55" creationId="{9FF6FFFE-FF45-BDAC-0D0A-D892EDD9EBEF}"/>
          </ac:graphicFrameMkLst>
        </pc:graphicFrameChg>
        <pc:picChg chg="add del mod">
          <ac:chgData name="Adam Kowalik" userId="dc241c273705c912" providerId="LiveId" clId="{7DE74A1A-A316-41EB-BB07-276475194407}" dt="2025-12-02T23:27:00.611" v="89" actId="478"/>
          <ac:picMkLst>
            <pc:docMk/>
            <pc:sldMk cId="1904184666" sldId="269"/>
            <ac:picMk id="3" creationId="{6D219AFC-213E-17D1-9ADA-05DF67BA5D6E}"/>
          </ac:picMkLst>
        </pc:picChg>
        <pc:picChg chg="add del">
          <ac:chgData name="Adam Kowalik" userId="dc241c273705c912" providerId="LiveId" clId="{7DE74A1A-A316-41EB-BB07-276475194407}" dt="2025-12-02T23:35:31.549" v="142" actId="26606"/>
          <ac:picMkLst>
            <pc:docMk/>
            <pc:sldMk cId="1904184666" sldId="269"/>
            <ac:picMk id="9" creationId="{CEA7EFF6-5B02-199F-617F-FB6FB16F3DAA}"/>
          </ac:picMkLst>
        </pc:picChg>
        <pc:picChg chg="add del">
          <ac:chgData name="Adam Kowalik" userId="dc241c273705c912" providerId="LiveId" clId="{7DE74A1A-A316-41EB-BB07-276475194407}" dt="2025-12-02T23:34:45.982" v="134" actId="26606"/>
          <ac:picMkLst>
            <pc:docMk/>
            <pc:sldMk cId="1904184666" sldId="269"/>
            <ac:picMk id="11" creationId="{B13EE355-0D4C-4D91-8AE1-2876567D12C5}"/>
          </ac:picMkLst>
        </pc:picChg>
        <pc:picChg chg="add del">
          <ac:chgData name="Adam Kowalik" userId="dc241c273705c912" providerId="LiveId" clId="{7DE74A1A-A316-41EB-BB07-276475194407}" dt="2025-12-02T23:35:31.549" v="142" actId="26606"/>
          <ac:picMkLst>
            <pc:docMk/>
            <pc:sldMk cId="1904184666" sldId="269"/>
            <ac:picMk id="12" creationId="{CB1DE69F-569C-4A49-8E50-4093C135AECF}"/>
          </ac:picMkLst>
        </pc:picChg>
        <pc:picChg chg="add del">
          <ac:chgData name="Adam Kowalik" userId="dc241c273705c912" providerId="LiveId" clId="{7DE74A1A-A316-41EB-BB07-276475194407}" dt="2025-12-02T23:34:45.982" v="134" actId="26606"/>
          <ac:picMkLst>
            <pc:docMk/>
            <pc:sldMk cId="1904184666" sldId="269"/>
            <ac:picMk id="17" creationId="{8FB62CA7-7168-452A-8E46-BFE14ECFBF8D}"/>
          </ac:picMkLst>
        </pc:picChg>
        <pc:picChg chg="add del">
          <ac:chgData name="Adam Kowalik" userId="dc241c273705c912" providerId="LiveId" clId="{7DE74A1A-A316-41EB-BB07-276475194407}" dt="2025-12-02T23:35:31.549" v="142" actId="26606"/>
          <ac:picMkLst>
            <pc:docMk/>
            <pc:sldMk cId="1904184666" sldId="269"/>
            <ac:picMk id="18" creationId="{38DB3A91-B9E8-4451-ACED-026398635D07}"/>
          </ac:picMkLst>
        </pc:picChg>
        <pc:picChg chg="add del">
          <ac:chgData name="Adam Kowalik" userId="dc241c273705c912" providerId="LiveId" clId="{7DE74A1A-A316-41EB-BB07-276475194407}" dt="2025-12-02T23:35:05.759" v="136" actId="26606"/>
          <ac:picMkLst>
            <pc:docMk/>
            <pc:sldMk cId="1904184666" sldId="269"/>
            <ac:picMk id="19" creationId="{B13EE355-0D4C-4D91-8AE1-2876567D12C5}"/>
          </ac:picMkLst>
        </pc:picChg>
        <pc:picChg chg="add del">
          <ac:chgData name="Adam Kowalik" userId="dc241c273705c912" providerId="LiveId" clId="{7DE74A1A-A316-41EB-BB07-276475194407}" dt="2025-12-02T23:35:05.759" v="136" actId="26606"/>
          <ac:picMkLst>
            <pc:docMk/>
            <pc:sldMk cId="1904184666" sldId="269"/>
            <ac:picMk id="22" creationId="{8FB62CA7-7168-452A-8E46-BFE14ECFBF8D}"/>
          </ac:picMkLst>
        </pc:picChg>
        <pc:picChg chg="add del">
          <ac:chgData name="Adam Kowalik" userId="dc241c273705c912" providerId="LiveId" clId="{7DE74A1A-A316-41EB-BB07-276475194407}" dt="2025-12-02T23:35:11.707" v="138" actId="26606"/>
          <ac:picMkLst>
            <pc:docMk/>
            <pc:sldMk cId="1904184666" sldId="269"/>
            <ac:picMk id="26" creationId="{B13EE355-0D4C-4D91-8AE1-2876567D12C5}"/>
          </ac:picMkLst>
        </pc:picChg>
        <pc:picChg chg="add del">
          <ac:chgData name="Adam Kowalik" userId="dc241c273705c912" providerId="LiveId" clId="{7DE74A1A-A316-41EB-BB07-276475194407}" dt="2025-12-02T23:35:11.707" v="138" actId="26606"/>
          <ac:picMkLst>
            <pc:docMk/>
            <pc:sldMk cId="1904184666" sldId="269"/>
            <ac:picMk id="29" creationId="{8FB62CA7-7168-452A-8E46-BFE14ECFBF8D}"/>
          </ac:picMkLst>
        </pc:picChg>
        <pc:picChg chg="add del">
          <ac:chgData name="Adam Kowalik" userId="dc241c273705c912" providerId="LiveId" clId="{7DE74A1A-A316-41EB-BB07-276475194407}" dt="2025-12-02T23:35:27.303" v="140" actId="26606"/>
          <ac:picMkLst>
            <pc:docMk/>
            <pc:sldMk cId="1904184666" sldId="269"/>
            <ac:picMk id="35" creationId="{B13EE355-0D4C-4D91-8AE1-2876567D12C5}"/>
          </ac:picMkLst>
        </pc:picChg>
        <pc:picChg chg="add del">
          <ac:chgData name="Adam Kowalik" userId="dc241c273705c912" providerId="LiveId" clId="{7DE74A1A-A316-41EB-BB07-276475194407}" dt="2025-12-02T23:35:27.303" v="140" actId="26606"/>
          <ac:picMkLst>
            <pc:docMk/>
            <pc:sldMk cId="1904184666" sldId="269"/>
            <ac:picMk id="38" creationId="{8FB62CA7-7168-452A-8E46-BFE14ECFBF8D}"/>
          </ac:picMkLst>
        </pc:picChg>
        <pc:picChg chg="add del">
          <ac:chgData name="Adam Kowalik" userId="dc241c273705c912" providerId="LiveId" clId="{7DE74A1A-A316-41EB-BB07-276475194407}" dt="2025-12-02T23:35:37.707" v="144" actId="26606"/>
          <ac:picMkLst>
            <pc:docMk/>
            <pc:sldMk cId="1904184666" sldId="269"/>
            <ac:picMk id="43" creationId="{B13EE355-0D4C-4D91-8AE1-2876567D12C5}"/>
          </ac:picMkLst>
        </pc:picChg>
        <pc:picChg chg="add del">
          <ac:chgData name="Adam Kowalik" userId="dc241c273705c912" providerId="LiveId" clId="{7DE74A1A-A316-41EB-BB07-276475194407}" dt="2025-12-02T23:35:37.707" v="144" actId="26606"/>
          <ac:picMkLst>
            <pc:docMk/>
            <pc:sldMk cId="1904184666" sldId="269"/>
            <ac:picMk id="46" creationId="{8FB62CA7-7168-452A-8E46-BFE14ECFBF8D}"/>
          </ac:picMkLst>
        </pc:picChg>
        <pc:picChg chg="add del">
          <ac:chgData name="Adam Kowalik" userId="dc241c273705c912" providerId="LiveId" clId="{7DE74A1A-A316-41EB-BB07-276475194407}" dt="2025-12-02T23:35:37.707" v="144" actId="26606"/>
          <ac:picMkLst>
            <pc:docMk/>
            <pc:sldMk cId="1904184666" sldId="269"/>
            <ac:picMk id="52" creationId="{AFEA4BCF-1CF9-4959-A2D8-A97926D25B81}"/>
          </ac:picMkLst>
        </pc:picChg>
        <pc:picChg chg="add">
          <ac:chgData name="Adam Kowalik" userId="dc241c273705c912" providerId="LiveId" clId="{7DE74A1A-A316-41EB-BB07-276475194407}" dt="2025-12-02T23:36:49.166" v="146" actId="26606"/>
          <ac:picMkLst>
            <pc:docMk/>
            <pc:sldMk cId="1904184666" sldId="269"/>
            <ac:picMk id="60" creationId="{B13EE355-0D4C-4D91-8AE1-2876567D12C5}"/>
          </ac:picMkLst>
        </pc:picChg>
        <pc:picChg chg="add">
          <ac:chgData name="Adam Kowalik" userId="dc241c273705c912" providerId="LiveId" clId="{7DE74A1A-A316-41EB-BB07-276475194407}" dt="2025-12-02T23:36:49.166" v="146" actId="26606"/>
          <ac:picMkLst>
            <pc:docMk/>
            <pc:sldMk cId="1904184666" sldId="269"/>
            <ac:picMk id="66" creationId="{8FB62CA7-7168-452A-8E46-BFE14ECFBF8D}"/>
          </ac:picMkLst>
        </pc:picChg>
        <pc:cxnChg chg="add del">
          <ac:chgData name="Adam Kowalik" userId="dc241c273705c912" providerId="LiveId" clId="{7DE74A1A-A316-41EB-BB07-276475194407}" dt="2025-12-02T23:34:45.982" v="134" actId="26606"/>
          <ac:cxnSpMkLst>
            <pc:docMk/>
            <pc:sldMk cId="1904184666" sldId="269"/>
            <ac:cxnSpMk id="15" creationId="{CA188135-D6F0-4A77-85B9-2E45772B344E}"/>
          </ac:cxnSpMkLst>
        </pc:cxnChg>
        <pc:cxnChg chg="add del">
          <ac:chgData name="Adam Kowalik" userId="dc241c273705c912" providerId="LiveId" clId="{7DE74A1A-A316-41EB-BB07-276475194407}" dt="2025-12-02T23:35:31.549" v="142" actId="26606"/>
          <ac:cxnSpMkLst>
            <pc:docMk/>
            <pc:sldMk cId="1904184666" sldId="269"/>
            <ac:cxnSpMk id="16" creationId="{5F76596F-57DF-4A0C-96D9-046DC3B30E9F}"/>
          </ac:cxnSpMkLst>
        </pc:cxnChg>
        <pc:cxnChg chg="add del">
          <ac:chgData name="Adam Kowalik" userId="dc241c273705c912" providerId="LiveId" clId="{7DE74A1A-A316-41EB-BB07-276475194407}" dt="2025-12-02T23:35:05.759" v="136" actId="26606"/>
          <ac:cxnSpMkLst>
            <pc:docMk/>
            <pc:sldMk cId="1904184666" sldId="269"/>
            <ac:cxnSpMk id="21" creationId="{CA188135-D6F0-4A77-85B9-2E45772B344E}"/>
          </ac:cxnSpMkLst>
        </pc:cxnChg>
        <pc:cxnChg chg="add del">
          <ac:chgData name="Adam Kowalik" userId="dc241c273705c912" providerId="LiveId" clId="{7DE74A1A-A316-41EB-BB07-276475194407}" dt="2025-12-02T23:35:11.707" v="138" actId="26606"/>
          <ac:cxnSpMkLst>
            <pc:docMk/>
            <pc:sldMk cId="1904184666" sldId="269"/>
            <ac:cxnSpMk id="32" creationId="{4FA13349-E604-4469-B599-3DADA7A93F71}"/>
          </ac:cxnSpMkLst>
        </pc:cxnChg>
        <pc:cxnChg chg="add del">
          <ac:chgData name="Adam Kowalik" userId="dc241c273705c912" providerId="LiveId" clId="{7DE74A1A-A316-41EB-BB07-276475194407}" dt="2025-12-02T23:35:27.303" v="140" actId="26606"/>
          <ac:cxnSpMkLst>
            <pc:docMk/>
            <pc:sldMk cId="1904184666" sldId="269"/>
            <ac:cxnSpMk id="37" creationId="{CA188135-D6F0-4A77-85B9-2E45772B344E}"/>
          </ac:cxnSpMkLst>
        </pc:cxnChg>
        <pc:cxnChg chg="add">
          <ac:chgData name="Adam Kowalik" userId="dc241c273705c912" providerId="LiveId" clId="{7DE74A1A-A316-41EB-BB07-276475194407}" dt="2025-12-02T23:36:49.166" v="146" actId="26606"/>
          <ac:cxnSpMkLst>
            <pc:docMk/>
            <pc:sldMk cId="1904184666" sldId="269"/>
            <ac:cxnSpMk id="64" creationId="{CA188135-D6F0-4A77-85B9-2E45772B344E}"/>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223BAE-F7E6-459A-A8D6-72145954E36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011DA91-EA57-4D0D-8A4A-A4CEAF7AEA1B}">
      <dgm:prSet/>
      <dgm:spPr/>
      <dgm:t>
        <a:bodyPr/>
        <a:lstStyle/>
        <a:p>
          <a:pPr>
            <a:lnSpc>
              <a:spcPct val="100000"/>
            </a:lnSpc>
          </a:pPr>
          <a:r>
            <a:rPr lang="en-US" b="1" i="0" dirty="0"/>
            <a:t>Communication</a:t>
          </a:r>
          <a:endParaRPr lang="en-US" dirty="0"/>
        </a:p>
      </dgm:t>
    </dgm:pt>
    <dgm:pt modelId="{2EE1C6B7-A207-422E-99C0-17C261F02AEB}" type="parTrans" cxnId="{B6EE2A81-B5D5-43C5-931B-842D04550974}">
      <dgm:prSet/>
      <dgm:spPr/>
      <dgm:t>
        <a:bodyPr/>
        <a:lstStyle/>
        <a:p>
          <a:endParaRPr lang="en-US"/>
        </a:p>
      </dgm:t>
    </dgm:pt>
    <dgm:pt modelId="{FC6BD718-5E59-4BAE-A9DF-AFC2AE21AEDA}" type="sibTrans" cxnId="{B6EE2A81-B5D5-43C5-931B-842D04550974}">
      <dgm:prSet/>
      <dgm:spPr/>
      <dgm:t>
        <a:bodyPr/>
        <a:lstStyle/>
        <a:p>
          <a:pPr>
            <a:lnSpc>
              <a:spcPct val="100000"/>
            </a:lnSpc>
          </a:pPr>
          <a:endParaRPr lang="en-US"/>
        </a:p>
      </dgm:t>
    </dgm:pt>
    <dgm:pt modelId="{9FBFD387-C58E-489A-92E3-4EA39BB5143C}">
      <dgm:prSet/>
      <dgm:spPr/>
      <dgm:t>
        <a:bodyPr/>
        <a:lstStyle/>
        <a:p>
          <a:pPr>
            <a:lnSpc>
              <a:spcPct val="100000"/>
            </a:lnSpc>
          </a:pPr>
          <a:r>
            <a:rPr lang="en-US" b="1" i="0" dirty="0"/>
            <a:t>Definition</a:t>
          </a:r>
          <a:endParaRPr lang="en-US" dirty="0"/>
        </a:p>
      </dgm:t>
    </dgm:pt>
    <dgm:pt modelId="{40FEC730-9885-4292-A2E1-75D217038D1D}" type="parTrans" cxnId="{DB54C91B-9726-4773-B9F0-82C4B9065541}">
      <dgm:prSet/>
      <dgm:spPr/>
      <dgm:t>
        <a:bodyPr/>
        <a:lstStyle/>
        <a:p>
          <a:endParaRPr lang="en-US"/>
        </a:p>
      </dgm:t>
    </dgm:pt>
    <dgm:pt modelId="{31E9602C-61AB-44A7-AF5B-30D7B3E37637}" type="sibTrans" cxnId="{DB54C91B-9726-4773-B9F0-82C4B9065541}">
      <dgm:prSet/>
      <dgm:spPr/>
      <dgm:t>
        <a:bodyPr/>
        <a:lstStyle/>
        <a:p>
          <a:pPr>
            <a:lnSpc>
              <a:spcPct val="100000"/>
            </a:lnSpc>
          </a:pPr>
          <a:endParaRPr lang="en-US"/>
        </a:p>
      </dgm:t>
    </dgm:pt>
    <dgm:pt modelId="{9A43F9D4-0979-46D5-B822-291884069EED}">
      <dgm:prSet/>
      <dgm:spPr/>
      <dgm:t>
        <a:bodyPr/>
        <a:lstStyle/>
        <a:p>
          <a:pPr>
            <a:lnSpc>
              <a:spcPct val="100000"/>
            </a:lnSpc>
          </a:pPr>
          <a:r>
            <a:rPr lang="en-US" b="1" i="0" dirty="0"/>
            <a:t>Information Sharing</a:t>
          </a:r>
          <a:endParaRPr lang="en-US" b="1" dirty="0"/>
        </a:p>
      </dgm:t>
    </dgm:pt>
    <dgm:pt modelId="{0E788B0C-2B9C-4B8A-8AC9-D167FC8D1BB9}" type="parTrans" cxnId="{0E47247D-21FE-4763-99CA-EE41B2DCFB4F}">
      <dgm:prSet/>
      <dgm:spPr/>
      <dgm:t>
        <a:bodyPr/>
        <a:lstStyle/>
        <a:p>
          <a:endParaRPr lang="en-US"/>
        </a:p>
      </dgm:t>
    </dgm:pt>
    <dgm:pt modelId="{99B94421-EEED-44EC-B29A-E3863F148A72}" type="sibTrans" cxnId="{0E47247D-21FE-4763-99CA-EE41B2DCFB4F}">
      <dgm:prSet/>
      <dgm:spPr/>
      <dgm:t>
        <a:bodyPr/>
        <a:lstStyle/>
        <a:p>
          <a:pPr>
            <a:lnSpc>
              <a:spcPct val="100000"/>
            </a:lnSpc>
          </a:pPr>
          <a:endParaRPr lang="en-US"/>
        </a:p>
      </dgm:t>
    </dgm:pt>
    <dgm:pt modelId="{5BD27EA5-45F8-452D-9739-FF8E7CB8C9EE}">
      <dgm:prSet/>
      <dgm:spPr/>
      <dgm:t>
        <a:bodyPr/>
        <a:lstStyle/>
        <a:p>
          <a:pPr>
            <a:lnSpc>
              <a:spcPct val="100000"/>
            </a:lnSpc>
          </a:pPr>
          <a:r>
            <a:rPr lang="en-US" b="1" i="0" dirty="0"/>
            <a:t>Objective</a:t>
          </a:r>
          <a:endParaRPr lang="en-US" b="1" dirty="0"/>
        </a:p>
      </dgm:t>
    </dgm:pt>
    <dgm:pt modelId="{96D2028D-D840-4146-9340-6FE2A14396F2}" type="parTrans" cxnId="{6B5E66B9-1EE7-4FBC-A601-49CD7487615F}">
      <dgm:prSet/>
      <dgm:spPr/>
      <dgm:t>
        <a:bodyPr/>
        <a:lstStyle/>
        <a:p>
          <a:endParaRPr lang="en-US"/>
        </a:p>
      </dgm:t>
    </dgm:pt>
    <dgm:pt modelId="{7FBE11C0-FC17-4E55-BAA6-F9696FE16570}" type="sibTrans" cxnId="{6B5E66B9-1EE7-4FBC-A601-49CD7487615F}">
      <dgm:prSet/>
      <dgm:spPr/>
      <dgm:t>
        <a:bodyPr/>
        <a:lstStyle/>
        <a:p>
          <a:pPr>
            <a:lnSpc>
              <a:spcPct val="100000"/>
            </a:lnSpc>
          </a:pPr>
          <a:endParaRPr lang="en-US"/>
        </a:p>
      </dgm:t>
    </dgm:pt>
    <dgm:pt modelId="{AC6859AA-385A-481A-AE0C-A04832A09456}">
      <dgm:prSet/>
      <dgm:spPr/>
      <dgm:t>
        <a:bodyPr/>
        <a:lstStyle/>
        <a:p>
          <a:pPr>
            <a:lnSpc>
              <a:spcPct val="100000"/>
            </a:lnSpc>
          </a:pPr>
          <a:r>
            <a:rPr lang="en-US" b="1" i="0" dirty="0"/>
            <a:t>Clear Messaging</a:t>
          </a:r>
          <a:endParaRPr lang="en-US" b="1" dirty="0"/>
        </a:p>
      </dgm:t>
    </dgm:pt>
    <dgm:pt modelId="{49071734-3497-4DBE-954A-3409AF7A4C67}" type="parTrans" cxnId="{A6677507-72EC-440D-9796-193613E21290}">
      <dgm:prSet/>
      <dgm:spPr/>
      <dgm:t>
        <a:bodyPr/>
        <a:lstStyle/>
        <a:p>
          <a:endParaRPr lang="en-US"/>
        </a:p>
      </dgm:t>
    </dgm:pt>
    <dgm:pt modelId="{B6BA8281-472E-44ED-A6D9-18A481D0F245}" type="sibTrans" cxnId="{A6677507-72EC-440D-9796-193613E21290}">
      <dgm:prSet/>
      <dgm:spPr/>
      <dgm:t>
        <a:bodyPr/>
        <a:lstStyle/>
        <a:p>
          <a:pPr>
            <a:lnSpc>
              <a:spcPct val="100000"/>
            </a:lnSpc>
          </a:pPr>
          <a:endParaRPr lang="en-US"/>
        </a:p>
      </dgm:t>
    </dgm:pt>
    <dgm:pt modelId="{AE6CFED3-5B5C-410E-97A2-192428A6B2CA}">
      <dgm:prSet/>
      <dgm:spPr/>
      <dgm:t>
        <a:bodyPr/>
        <a:lstStyle/>
        <a:p>
          <a:pPr>
            <a:lnSpc>
              <a:spcPct val="100000"/>
            </a:lnSpc>
          </a:pPr>
          <a:r>
            <a:rPr lang="en-US" b="1" i="0" dirty="0"/>
            <a:t>Success</a:t>
          </a:r>
          <a:endParaRPr lang="en-US" dirty="0"/>
        </a:p>
      </dgm:t>
    </dgm:pt>
    <dgm:pt modelId="{7F040704-D275-46DD-94DB-A73A05760B84}" type="parTrans" cxnId="{EAED3675-0B5C-430C-B9BE-7658A637C398}">
      <dgm:prSet/>
      <dgm:spPr/>
      <dgm:t>
        <a:bodyPr/>
        <a:lstStyle/>
        <a:p>
          <a:endParaRPr lang="en-US"/>
        </a:p>
      </dgm:t>
    </dgm:pt>
    <dgm:pt modelId="{86CC0382-F91A-4F3D-9098-2729B364BC2F}" type="sibTrans" cxnId="{EAED3675-0B5C-430C-B9BE-7658A637C398}">
      <dgm:prSet/>
      <dgm:spPr/>
      <dgm:t>
        <a:bodyPr/>
        <a:lstStyle/>
        <a:p>
          <a:pPr>
            <a:lnSpc>
              <a:spcPct val="100000"/>
            </a:lnSpc>
          </a:pPr>
          <a:endParaRPr lang="en-US"/>
        </a:p>
      </dgm:t>
    </dgm:pt>
    <dgm:pt modelId="{BC50FBF3-E41B-4E09-83D4-DD57F495C17D}">
      <dgm:prSet/>
      <dgm:spPr/>
      <dgm:t>
        <a:bodyPr/>
        <a:lstStyle/>
        <a:p>
          <a:pPr>
            <a:lnSpc>
              <a:spcPct val="100000"/>
            </a:lnSpc>
          </a:pPr>
          <a:r>
            <a:rPr lang="en-US" b="1" i="0" dirty="0"/>
            <a:t>Organizational Goals</a:t>
          </a:r>
          <a:endParaRPr lang="en-US" b="1" dirty="0"/>
        </a:p>
      </dgm:t>
    </dgm:pt>
    <dgm:pt modelId="{140EE4EE-6E9A-4B2B-AAAB-26660DA28E6D}" type="parTrans" cxnId="{7AC5BB44-BF5A-45F5-86C5-2437FC6E741E}">
      <dgm:prSet/>
      <dgm:spPr/>
      <dgm:t>
        <a:bodyPr/>
        <a:lstStyle/>
        <a:p>
          <a:endParaRPr lang="en-US"/>
        </a:p>
      </dgm:t>
    </dgm:pt>
    <dgm:pt modelId="{738B96C6-D55B-45F6-9D12-51FA70C1A235}" type="sibTrans" cxnId="{7AC5BB44-BF5A-45F5-86C5-2437FC6E741E}">
      <dgm:prSet/>
      <dgm:spPr/>
      <dgm:t>
        <a:bodyPr/>
        <a:lstStyle/>
        <a:p>
          <a:endParaRPr lang="en-US"/>
        </a:p>
      </dgm:t>
    </dgm:pt>
    <dgm:pt modelId="{5C64F8C2-22BD-4E73-9FC5-23C626B0B4DF}" type="pres">
      <dgm:prSet presAssocID="{0A223BAE-F7E6-459A-A8D6-72145954E369}" presName="root" presStyleCnt="0">
        <dgm:presLayoutVars>
          <dgm:dir/>
          <dgm:resizeHandles val="exact"/>
        </dgm:presLayoutVars>
      </dgm:prSet>
      <dgm:spPr/>
    </dgm:pt>
    <dgm:pt modelId="{AEE55FC6-DFFB-499B-9DD1-C7A4CB6C9924}" type="pres">
      <dgm:prSet presAssocID="{0A223BAE-F7E6-459A-A8D6-72145954E369}" presName="container" presStyleCnt="0">
        <dgm:presLayoutVars>
          <dgm:dir/>
          <dgm:resizeHandles val="exact"/>
        </dgm:presLayoutVars>
      </dgm:prSet>
      <dgm:spPr/>
    </dgm:pt>
    <dgm:pt modelId="{C58E7A1D-2F51-46C2-8BB3-0B8D1006A552}" type="pres">
      <dgm:prSet presAssocID="{B011DA91-EA57-4D0D-8A4A-A4CEAF7AEA1B}" presName="compNode" presStyleCnt="0"/>
      <dgm:spPr/>
    </dgm:pt>
    <dgm:pt modelId="{D344C4D6-4244-4828-801F-331A137438F7}" type="pres">
      <dgm:prSet presAssocID="{B011DA91-EA57-4D0D-8A4A-A4CEAF7AEA1B}" presName="iconBgRect" presStyleLbl="bgShp" presStyleIdx="0" presStyleCnt="7"/>
      <dgm:spPr/>
    </dgm:pt>
    <dgm:pt modelId="{6F7C5743-959F-47C7-950B-C88B7037E4E1}" type="pres">
      <dgm:prSet presAssocID="{B011DA91-EA57-4D0D-8A4A-A4CEAF7AEA1B}"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129C5B8A-3A05-4CA9-BAD5-F1452A7E6A7A}" type="pres">
      <dgm:prSet presAssocID="{B011DA91-EA57-4D0D-8A4A-A4CEAF7AEA1B}" presName="spaceRect" presStyleCnt="0"/>
      <dgm:spPr/>
    </dgm:pt>
    <dgm:pt modelId="{7BB9D624-E7F0-410A-B609-F1D0DC5690D5}" type="pres">
      <dgm:prSet presAssocID="{B011DA91-EA57-4D0D-8A4A-A4CEAF7AEA1B}" presName="textRect" presStyleLbl="revTx" presStyleIdx="0" presStyleCnt="7">
        <dgm:presLayoutVars>
          <dgm:chMax val="1"/>
          <dgm:chPref val="1"/>
        </dgm:presLayoutVars>
      </dgm:prSet>
      <dgm:spPr/>
    </dgm:pt>
    <dgm:pt modelId="{E90EE11F-4B47-479C-8BBC-97296806A447}" type="pres">
      <dgm:prSet presAssocID="{FC6BD718-5E59-4BAE-A9DF-AFC2AE21AEDA}" presName="sibTrans" presStyleLbl="sibTrans2D1" presStyleIdx="0" presStyleCnt="0"/>
      <dgm:spPr/>
    </dgm:pt>
    <dgm:pt modelId="{6A889417-1922-4077-872E-8B7E0FF45035}" type="pres">
      <dgm:prSet presAssocID="{9FBFD387-C58E-489A-92E3-4EA39BB5143C}" presName="compNode" presStyleCnt="0"/>
      <dgm:spPr/>
    </dgm:pt>
    <dgm:pt modelId="{B2189BF1-1EE9-427E-8C5F-B701F31CAB7A}" type="pres">
      <dgm:prSet presAssocID="{9FBFD387-C58E-489A-92E3-4EA39BB5143C}" presName="iconBgRect" presStyleLbl="bgShp" presStyleIdx="1" presStyleCnt="7" custLinFactNeighborX="6503" custLinFactNeighborY="10950"/>
      <dgm:spPr/>
    </dgm:pt>
    <dgm:pt modelId="{E814C21E-A4E7-4174-8418-F249F41DDF4A}" type="pres">
      <dgm:prSet presAssocID="{9FBFD387-C58E-489A-92E3-4EA39BB5143C}" presName="iconRect" presStyleLbl="node1" presStyleIdx="1" presStyleCnt="7" custLinFactNeighborX="14015" custLinFactNeighborY="1982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0E3A5212-08FB-4D51-AB3E-1FCAADE6C866}" type="pres">
      <dgm:prSet presAssocID="{9FBFD387-C58E-489A-92E3-4EA39BB5143C}" presName="spaceRect" presStyleCnt="0"/>
      <dgm:spPr/>
    </dgm:pt>
    <dgm:pt modelId="{D72F1DFD-2A91-4EA2-896F-7E4737B55016}" type="pres">
      <dgm:prSet presAssocID="{9FBFD387-C58E-489A-92E3-4EA39BB5143C}" presName="textRect" presStyleLbl="revTx" presStyleIdx="1" presStyleCnt="7">
        <dgm:presLayoutVars>
          <dgm:chMax val="1"/>
          <dgm:chPref val="1"/>
        </dgm:presLayoutVars>
      </dgm:prSet>
      <dgm:spPr/>
    </dgm:pt>
    <dgm:pt modelId="{71380EAD-FE09-4C89-8461-B1EFC893D884}" type="pres">
      <dgm:prSet presAssocID="{31E9602C-61AB-44A7-AF5B-30D7B3E37637}" presName="sibTrans" presStyleLbl="sibTrans2D1" presStyleIdx="0" presStyleCnt="0"/>
      <dgm:spPr/>
    </dgm:pt>
    <dgm:pt modelId="{0D2583D4-A1CF-478E-B2CD-BFE93E46AC44}" type="pres">
      <dgm:prSet presAssocID="{9A43F9D4-0979-46D5-B822-291884069EED}" presName="compNode" presStyleCnt="0"/>
      <dgm:spPr/>
    </dgm:pt>
    <dgm:pt modelId="{841D9D79-F0AA-4B14-B863-4A985DCFE76E}" type="pres">
      <dgm:prSet presAssocID="{9A43F9D4-0979-46D5-B822-291884069EED}" presName="iconBgRect" presStyleLbl="bgShp" presStyleIdx="2" presStyleCnt="7"/>
      <dgm:spPr/>
    </dgm:pt>
    <dgm:pt modelId="{09A05FC3-122B-4DD2-AB9E-8928DF4964AD}" type="pres">
      <dgm:prSet presAssocID="{9A43F9D4-0979-46D5-B822-291884069EED}"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7BF16971-7DAF-464B-8398-6522AA9F93FD}" type="pres">
      <dgm:prSet presAssocID="{9A43F9D4-0979-46D5-B822-291884069EED}" presName="spaceRect" presStyleCnt="0"/>
      <dgm:spPr/>
    </dgm:pt>
    <dgm:pt modelId="{3A56D75D-7696-40E8-A9E6-08A7F07A8FE3}" type="pres">
      <dgm:prSet presAssocID="{9A43F9D4-0979-46D5-B822-291884069EED}" presName="textRect" presStyleLbl="revTx" presStyleIdx="2" presStyleCnt="7">
        <dgm:presLayoutVars>
          <dgm:chMax val="1"/>
          <dgm:chPref val="1"/>
        </dgm:presLayoutVars>
      </dgm:prSet>
      <dgm:spPr/>
    </dgm:pt>
    <dgm:pt modelId="{2B6A4F5E-3594-48A1-925B-E5BB580CFFE2}" type="pres">
      <dgm:prSet presAssocID="{99B94421-EEED-44EC-B29A-E3863F148A72}" presName="sibTrans" presStyleLbl="sibTrans2D1" presStyleIdx="0" presStyleCnt="0"/>
      <dgm:spPr/>
    </dgm:pt>
    <dgm:pt modelId="{2EEF9987-A92E-499F-8663-0EBA3AD4AC30}" type="pres">
      <dgm:prSet presAssocID="{5BD27EA5-45F8-452D-9739-FF8E7CB8C9EE}" presName="compNode" presStyleCnt="0"/>
      <dgm:spPr/>
    </dgm:pt>
    <dgm:pt modelId="{2D9C3704-9F4E-44C0-9D54-326AE66B040B}" type="pres">
      <dgm:prSet presAssocID="{5BD27EA5-45F8-452D-9739-FF8E7CB8C9EE}" presName="iconBgRect" presStyleLbl="bgShp" presStyleIdx="3" presStyleCnt="7"/>
      <dgm:spPr/>
    </dgm:pt>
    <dgm:pt modelId="{65477E00-4EBD-44A9-A4F7-D7E95E5EC519}" type="pres">
      <dgm:prSet presAssocID="{5BD27EA5-45F8-452D-9739-FF8E7CB8C9EE}"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53FB7349-7BF8-4F23-AD9A-20844F43A01B}" type="pres">
      <dgm:prSet presAssocID="{5BD27EA5-45F8-452D-9739-FF8E7CB8C9EE}" presName="spaceRect" presStyleCnt="0"/>
      <dgm:spPr/>
    </dgm:pt>
    <dgm:pt modelId="{84EFE19E-AD69-4AA0-9A32-7C396FC1D59C}" type="pres">
      <dgm:prSet presAssocID="{5BD27EA5-45F8-452D-9739-FF8E7CB8C9EE}" presName="textRect" presStyleLbl="revTx" presStyleIdx="3" presStyleCnt="7">
        <dgm:presLayoutVars>
          <dgm:chMax val="1"/>
          <dgm:chPref val="1"/>
        </dgm:presLayoutVars>
      </dgm:prSet>
      <dgm:spPr/>
    </dgm:pt>
    <dgm:pt modelId="{7AF1A30C-2466-47A4-BE57-F6714DD2457E}" type="pres">
      <dgm:prSet presAssocID="{7FBE11C0-FC17-4E55-BAA6-F9696FE16570}" presName="sibTrans" presStyleLbl="sibTrans2D1" presStyleIdx="0" presStyleCnt="0"/>
      <dgm:spPr/>
    </dgm:pt>
    <dgm:pt modelId="{77AFFC09-29A1-48E5-BAAC-28F3F5C7A727}" type="pres">
      <dgm:prSet presAssocID="{AC6859AA-385A-481A-AE0C-A04832A09456}" presName="compNode" presStyleCnt="0"/>
      <dgm:spPr/>
    </dgm:pt>
    <dgm:pt modelId="{38A346C1-FE1A-4FF4-A7F1-9153B8D3814F}" type="pres">
      <dgm:prSet presAssocID="{AC6859AA-385A-481A-AE0C-A04832A09456}" presName="iconBgRect" presStyleLbl="bgShp" presStyleIdx="4" presStyleCnt="7"/>
      <dgm:spPr/>
    </dgm:pt>
    <dgm:pt modelId="{DF496E1D-A30E-440B-84C6-E3D185AF0FE6}" type="pres">
      <dgm:prSet presAssocID="{AC6859AA-385A-481A-AE0C-A04832A0945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gaphone"/>
        </a:ext>
      </dgm:extLst>
    </dgm:pt>
    <dgm:pt modelId="{0B5A62C0-AAE9-4932-AF95-9C7A227CF380}" type="pres">
      <dgm:prSet presAssocID="{AC6859AA-385A-481A-AE0C-A04832A09456}" presName="spaceRect" presStyleCnt="0"/>
      <dgm:spPr/>
    </dgm:pt>
    <dgm:pt modelId="{42791F29-F584-4763-BC66-7342D2A0CAF7}" type="pres">
      <dgm:prSet presAssocID="{AC6859AA-385A-481A-AE0C-A04832A09456}" presName="textRect" presStyleLbl="revTx" presStyleIdx="4" presStyleCnt="7">
        <dgm:presLayoutVars>
          <dgm:chMax val="1"/>
          <dgm:chPref val="1"/>
        </dgm:presLayoutVars>
      </dgm:prSet>
      <dgm:spPr/>
    </dgm:pt>
    <dgm:pt modelId="{83D302A5-97FA-4BB1-A528-55C0A5E0B441}" type="pres">
      <dgm:prSet presAssocID="{B6BA8281-472E-44ED-A6D9-18A481D0F245}" presName="sibTrans" presStyleLbl="sibTrans2D1" presStyleIdx="0" presStyleCnt="0"/>
      <dgm:spPr/>
    </dgm:pt>
    <dgm:pt modelId="{96FB0DFB-9E79-4278-BCAE-D63F1166CC8A}" type="pres">
      <dgm:prSet presAssocID="{AE6CFED3-5B5C-410E-97A2-192428A6B2CA}" presName="compNode" presStyleCnt="0"/>
      <dgm:spPr/>
    </dgm:pt>
    <dgm:pt modelId="{FFC58EEC-A851-4055-A6B5-DFC5E391E15E}" type="pres">
      <dgm:prSet presAssocID="{AE6CFED3-5B5C-410E-97A2-192428A6B2CA}" presName="iconBgRect" presStyleLbl="bgShp" presStyleIdx="5" presStyleCnt="7" custLinFactNeighborX="17883" custLinFactNeighborY="2449"/>
      <dgm:spPr/>
    </dgm:pt>
    <dgm:pt modelId="{BBFC122B-B899-435E-8593-3FA0AF7AF4DA}" type="pres">
      <dgm:prSet presAssocID="{AE6CFED3-5B5C-410E-97A2-192428A6B2CA}" presName="iconRect" presStyleLbl="node1" presStyleIdx="5" presStyleCnt="7" custLinFactNeighborX="28029" custLinFactNeighborY="560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odium"/>
        </a:ext>
      </dgm:extLst>
    </dgm:pt>
    <dgm:pt modelId="{6932412B-CF84-46C8-B63A-D70668F18CBA}" type="pres">
      <dgm:prSet presAssocID="{AE6CFED3-5B5C-410E-97A2-192428A6B2CA}" presName="spaceRect" presStyleCnt="0"/>
      <dgm:spPr/>
    </dgm:pt>
    <dgm:pt modelId="{C643C28C-EA0E-4159-BEEC-E3DE09FB2148}" type="pres">
      <dgm:prSet presAssocID="{AE6CFED3-5B5C-410E-97A2-192428A6B2CA}" presName="textRect" presStyleLbl="revTx" presStyleIdx="5" presStyleCnt="7">
        <dgm:presLayoutVars>
          <dgm:chMax val="1"/>
          <dgm:chPref val="1"/>
        </dgm:presLayoutVars>
      </dgm:prSet>
      <dgm:spPr/>
    </dgm:pt>
    <dgm:pt modelId="{04838C0E-BC5D-46C3-A583-21BF2CAAC937}" type="pres">
      <dgm:prSet presAssocID="{86CC0382-F91A-4F3D-9098-2729B364BC2F}" presName="sibTrans" presStyleLbl="sibTrans2D1" presStyleIdx="0" presStyleCnt="0"/>
      <dgm:spPr/>
    </dgm:pt>
    <dgm:pt modelId="{5308920E-CD6A-4BC4-B416-56E24863AA6D}" type="pres">
      <dgm:prSet presAssocID="{BC50FBF3-E41B-4E09-83D4-DD57F495C17D}" presName="compNode" presStyleCnt="0"/>
      <dgm:spPr/>
    </dgm:pt>
    <dgm:pt modelId="{FB8387DD-3051-47F3-9EBC-3595B6D07202}" type="pres">
      <dgm:prSet presAssocID="{BC50FBF3-E41B-4E09-83D4-DD57F495C17D}" presName="iconBgRect" presStyleLbl="bgShp" presStyleIdx="6" presStyleCnt="7"/>
      <dgm:spPr/>
    </dgm:pt>
    <dgm:pt modelId="{FF6B7DC7-9A6A-4D5C-B8D9-E3179030A7ED}" type="pres">
      <dgm:prSet presAssocID="{BC50FBF3-E41B-4E09-83D4-DD57F495C17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ullseye"/>
        </a:ext>
      </dgm:extLst>
    </dgm:pt>
    <dgm:pt modelId="{F766B093-E6BE-457E-9E53-5E2FB838D956}" type="pres">
      <dgm:prSet presAssocID="{BC50FBF3-E41B-4E09-83D4-DD57F495C17D}" presName="spaceRect" presStyleCnt="0"/>
      <dgm:spPr/>
    </dgm:pt>
    <dgm:pt modelId="{0A481489-4B8A-4F1D-9020-F2E12292D4ED}" type="pres">
      <dgm:prSet presAssocID="{BC50FBF3-E41B-4E09-83D4-DD57F495C17D}" presName="textRect" presStyleLbl="revTx" presStyleIdx="6" presStyleCnt="7">
        <dgm:presLayoutVars>
          <dgm:chMax val="1"/>
          <dgm:chPref val="1"/>
        </dgm:presLayoutVars>
      </dgm:prSet>
      <dgm:spPr/>
    </dgm:pt>
  </dgm:ptLst>
  <dgm:cxnLst>
    <dgm:cxn modelId="{A6677507-72EC-440D-9796-193613E21290}" srcId="{0A223BAE-F7E6-459A-A8D6-72145954E369}" destId="{AC6859AA-385A-481A-AE0C-A04832A09456}" srcOrd="4" destOrd="0" parTransId="{49071734-3497-4DBE-954A-3409AF7A4C67}" sibTransId="{B6BA8281-472E-44ED-A6D9-18A481D0F245}"/>
    <dgm:cxn modelId="{DB54C91B-9726-4773-B9F0-82C4B9065541}" srcId="{0A223BAE-F7E6-459A-A8D6-72145954E369}" destId="{9FBFD387-C58E-489A-92E3-4EA39BB5143C}" srcOrd="1" destOrd="0" parTransId="{40FEC730-9885-4292-A2E1-75D217038D1D}" sibTransId="{31E9602C-61AB-44A7-AF5B-30D7B3E37637}"/>
    <dgm:cxn modelId="{5169A930-E148-40AE-AC7B-8FBF70588F93}" type="presOf" srcId="{5BD27EA5-45F8-452D-9739-FF8E7CB8C9EE}" destId="{84EFE19E-AD69-4AA0-9A32-7C396FC1D59C}" srcOrd="0" destOrd="0" presId="urn:microsoft.com/office/officeart/2018/2/layout/IconCircleList"/>
    <dgm:cxn modelId="{4E14143C-4B7D-4951-898C-67796D3DFA2B}" type="presOf" srcId="{B6BA8281-472E-44ED-A6D9-18A481D0F245}" destId="{83D302A5-97FA-4BB1-A528-55C0A5E0B441}" srcOrd="0" destOrd="0" presId="urn:microsoft.com/office/officeart/2018/2/layout/IconCircleList"/>
    <dgm:cxn modelId="{7AC5BB44-BF5A-45F5-86C5-2437FC6E741E}" srcId="{0A223BAE-F7E6-459A-A8D6-72145954E369}" destId="{BC50FBF3-E41B-4E09-83D4-DD57F495C17D}" srcOrd="6" destOrd="0" parTransId="{140EE4EE-6E9A-4B2B-AAAB-26660DA28E6D}" sibTransId="{738B96C6-D55B-45F6-9D12-51FA70C1A235}"/>
    <dgm:cxn modelId="{F1783A53-B600-4222-B61A-D212AC6BA683}" type="presOf" srcId="{AE6CFED3-5B5C-410E-97A2-192428A6B2CA}" destId="{C643C28C-EA0E-4159-BEEC-E3DE09FB2148}" srcOrd="0" destOrd="0" presId="urn:microsoft.com/office/officeart/2018/2/layout/IconCircleList"/>
    <dgm:cxn modelId="{EAED3675-0B5C-430C-B9BE-7658A637C398}" srcId="{0A223BAE-F7E6-459A-A8D6-72145954E369}" destId="{AE6CFED3-5B5C-410E-97A2-192428A6B2CA}" srcOrd="5" destOrd="0" parTransId="{7F040704-D275-46DD-94DB-A73A05760B84}" sibTransId="{86CC0382-F91A-4F3D-9098-2729B364BC2F}"/>
    <dgm:cxn modelId="{DA5B4659-10CA-4FCD-9B0E-5535D3EE7381}" type="presOf" srcId="{BC50FBF3-E41B-4E09-83D4-DD57F495C17D}" destId="{0A481489-4B8A-4F1D-9020-F2E12292D4ED}" srcOrd="0" destOrd="0" presId="urn:microsoft.com/office/officeart/2018/2/layout/IconCircleList"/>
    <dgm:cxn modelId="{0E47247D-21FE-4763-99CA-EE41B2DCFB4F}" srcId="{0A223BAE-F7E6-459A-A8D6-72145954E369}" destId="{9A43F9D4-0979-46D5-B822-291884069EED}" srcOrd="2" destOrd="0" parTransId="{0E788B0C-2B9C-4B8A-8AC9-D167FC8D1BB9}" sibTransId="{99B94421-EEED-44EC-B29A-E3863F148A72}"/>
    <dgm:cxn modelId="{B6EE2A81-B5D5-43C5-931B-842D04550974}" srcId="{0A223BAE-F7E6-459A-A8D6-72145954E369}" destId="{B011DA91-EA57-4D0D-8A4A-A4CEAF7AEA1B}" srcOrd="0" destOrd="0" parTransId="{2EE1C6B7-A207-422E-99C0-17C261F02AEB}" sibTransId="{FC6BD718-5E59-4BAE-A9DF-AFC2AE21AEDA}"/>
    <dgm:cxn modelId="{D41E6F90-FC86-4F00-920B-8BC925CCCD8F}" type="presOf" srcId="{FC6BD718-5E59-4BAE-A9DF-AFC2AE21AEDA}" destId="{E90EE11F-4B47-479C-8BBC-97296806A447}" srcOrd="0" destOrd="0" presId="urn:microsoft.com/office/officeart/2018/2/layout/IconCircleList"/>
    <dgm:cxn modelId="{87D5569F-E0CE-425B-87ED-1B0165898DD7}" type="presOf" srcId="{0A223BAE-F7E6-459A-A8D6-72145954E369}" destId="{5C64F8C2-22BD-4E73-9FC5-23C626B0B4DF}" srcOrd="0" destOrd="0" presId="urn:microsoft.com/office/officeart/2018/2/layout/IconCircleList"/>
    <dgm:cxn modelId="{B4825EB0-7E00-466A-A008-BD9ECCC4B16A}" type="presOf" srcId="{9FBFD387-C58E-489A-92E3-4EA39BB5143C}" destId="{D72F1DFD-2A91-4EA2-896F-7E4737B55016}" srcOrd="0" destOrd="0" presId="urn:microsoft.com/office/officeart/2018/2/layout/IconCircleList"/>
    <dgm:cxn modelId="{E70875B1-321A-455B-8424-396588A23F02}" type="presOf" srcId="{B011DA91-EA57-4D0D-8A4A-A4CEAF7AEA1B}" destId="{7BB9D624-E7F0-410A-B609-F1D0DC5690D5}" srcOrd="0" destOrd="0" presId="urn:microsoft.com/office/officeart/2018/2/layout/IconCircleList"/>
    <dgm:cxn modelId="{6B5E66B9-1EE7-4FBC-A601-49CD7487615F}" srcId="{0A223BAE-F7E6-459A-A8D6-72145954E369}" destId="{5BD27EA5-45F8-452D-9739-FF8E7CB8C9EE}" srcOrd="3" destOrd="0" parTransId="{96D2028D-D840-4146-9340-6FE2A14396F2}" sibTransId="{7FBE11C0-FC17-4E55-BAA6-F9696FE16570}"/>
    <dgm:cxn modelId="{ADBC84BA-47B2-435B-A152-F0619FD5A742}" type="presOf" srcId="{99B94421-EEED-44EC-B29A-E3863F148A72}" destId="{2B6A4F5E-3594-48A1-925B-E5BB580CFFE2}" srcOrd="0" destOrd="0" presId="urn:microsoft.com/office/officeart/2018/2/layout/IconCircleList"/>
    <dgm:cxn modelId="{18BE7FDA-2DF6-4082-8969-E6A04137A7A8}" type="presOf" srcId="{9A43F9D4-0979-46D5-B822-291884069EED}" destId="{3A56D75D-7696-40E8-A9E6-08A7F07A8FE3}" srcOrd="0" destOrd="0" presId="urn:microsoft.com/office/officeart/2018/2/layout/IconCircleList"/>
    <dgm:cxn modelId="{1A4BADE9-4671-4B82-8D6D-69B6C68BF7A3}" type="presOf" srcId="{7FBE11C0-FC17-4E55-BAA6-F9696FE16570}" destId="{7AF1A30C-2466-47A4-BE57-F6714DD2457E}" srcOrd="0" destOrd="0" presId="urn:microsoft.com/office/officeart/2018/2/layout/IconCircleList"/>
    <dgm:cxn modelId="{830BA9EE-D969-4949-83E3-088FE17647A8}" type="presOf" srcId="{86CC0382-F91A-4F3D-9098-2729B364BC2F}" destId="{04838C0E-BC5D-46C3-A583-21BF2CAAC937}" srcOrd="0" destOrd="0" presId="urn:microsoft.com/office/officeart/2018/2/layout/IconCircleList"/>
    <dgm:cxn modelId="{6E9ADDF0-7808-4877-9CA4-8EE6AA48D5B4}" type="presOf" srcId="{AC6859AA-385A-481A-AE0C-A04832A09456}" destId="{42791F29-F584-4763-BC66-7342D2A0CAF7}" srcOrd="0" destOrd="0" presId="urn:microsoft.com/office/officeart/2018/2/layout/IconCircleList"/>
    <dgm:cxn modelId="{29867EF2-2195-44E5-9514-BD0EE0DE47CF}" type="presOf" srcId="{31E9602C-61AB-44A7-AF5B-30D7B3E37637}" destId="{71380EAD-FE09-4C89-8461-B1EFC893D884}" srcOrd="0" destOrd="0" presId="urn:microsoft.com/office/officeart/2018/2/layout/IconCircleList"/>
    <dgm:cxn modelId="{46877B6B-101D-4661-BAD0-88D6D1B9035F}" type="presParOf" srcId="{5C64F8C2-22BD-4E73-9FC5-23C626B0B4DF}" destId="{AEE55FC6-DFFB-499B-9DD1-C7A4CB6C9924}" srcOrd="0" destOrd="0" presId="urn:microsoft.com/office/officeart/2018/2/layout/IconCircleList"/>
    <dgm:cxn modelId="{FDDA8B0B-DC84-4302-83D2-431C78CC7087}" type="presParOf" srcId="{AEE55FC6-DFFB-499B-9DD1-C7A4CB6C9924}" destId="{C58E7A1D-2F51-46C2-8BB3-0B8D1006A552}" srcOrd="0" destOrd="0" presId="urn:microsoft.com/office/officeart/2018/2/layout/IconCircleList"/>
    <dgm:cxn modelId="{EAFAB18D-4CFB-420C-8D9A-C9C099F5C52F}" type="presParOf" srcId="{C58E7A1D-2F51-46C2-8BB3-0B8D1006A552}" destId="{D344C4D6-4244-4828-801F-331A137438F7}" srcOrd="0" destOrd="0" presId="urn:microsoft.com/office/officeart/2018/2/layout/IconCircleList"/>
    <dgm:cxn modelId="{3A30C9F2-B950-4205-AD15-6FB0CCE52C3F}" type="presParOf" srcId="{C58E7A1D-2F51-46C2-8BB3-0B8D1006A552}" destId="{6F7C5743-959F-47C7-950B-C88B7037E4E1}" srcOrd="1" destOrd="0" presId="urn:microsoft.com/office/officeart/2018/2/layout/IconCircleList"/>
    <dgm:cxn modelId="{8DB36876-B773-4A52-B574-E9A39B4AFD3F}" type="presParOf" srcId="{C58E7A1D-2F51-46C2-8BB3-0B8D1006A552}" destId="{129C5B8A-3A05-4CA9-BAD5-F1452A7E6A7A}" srcOrd="2" destOrd="0" presId="urn:microsoft.com/office/officeart/2018/2/layout/IconCircleList"/>
    <dgm:cxn modelId="{11BF3760-55B6-4FB9-B3FC-C0A109A933CE}" type="presParOf" srcId="{C58E7A1D-2F51-46C2-8BB3-0B8D1006A552}" destId="{7BB9D624-E7F0-410A-B609-F1D0DC5690D5}" srcOrd="3" destOrd="0" presId="urn:microsoft.com/office/officeart/2018/2/layout/IconCircleList"/>
    <dgm:cxn modelId="{E00795C6-CE9D-4A36-A62B-3E09489603B4}" type="presParOf" srcId="{AEE55FC6-DFFB-499B-9DD1-C7A4CB6C9924}" destId="{E90EE11F-4B47-479C-8BBC-97296806A447}" srcOrd="1" destOrd="0" presId="urn:microsoft.com/office/officeart/2018/2/layout/IconCircleList"/>
    <dgm:cxn modelId="{8AA3C57A-1F8B-4DCF-A8DC-BFB37DDF041D}" type="presParOf" srcId="{AEE55FC6-DFFB-499B-9DD1-C7A4CB6C9924}" destId="{6A889417-1922-4077-872E-8B7E0FF45035}" srcOrd="2" destOrd="0" presId="urn:microsoft.com/office/officeart/2018/2/layout/IconCircleList"/>
    <dgm:cxn modelId="{EDB0D26A-6659-4531-9275-4ED263801B15}" type="presParOf" srcId="{6A889417-1922-4077-872E-8B7E0FF45035}" destId="{B2189BF1-1EE9-427E-8C5F-B701F31CAB7A}" srcOrd="0" destOrd="0" presId="urn:microsoft.com/office/officeart/2018/2/layout/IconCircleList"/>
    <dgm:cxn modelId="{7A34D936-CCED-4D55-BACE-9D679070CF5C}" type="presParOf" srcId="{6A889417-1922-4077-872E-8B7E0FF45035}" destId="{E814C21E-A4E7-4174-8418-F249F41DDF4A}" srcOrd="1" destOrd="0" presId="urn:microsoft.com/office/officeart/2018/2/layout/IconCircleList"/>
    <dgm:cxn modelId="{77391AC0-7891-4D0A-93AF-554D881979B3}" type="presParOf" srcId="{6A889417-1922-4077-872E-8B7E0FF45035}" destId="{0E3A5212-08FB-4D51-AB3E-1FCAADE6C866}" srcOrd="2" destOrd="0" presId="urn:microsoft.com/office/officeart/2018/2/layout/IconCircleList"/>
    <dgm:cxn modelId="{01D25A83-67FE-4231-87B9-0A4B4591CED4}" type="presParOf" srcId="{6A889417-1922-4077-872E-8B7E0FF45035}" destId="{D72F1DFD-2A91-4EA2-896F-7E4737B55016}" srcOrd="3" destOrd="0" presId="urn:microsoft.com/office/officeart/2018/2/layout/IconCircleList"/>
    <dgm:cxn modelId="{D982D317-F175-4430-8737-DEA40B0AD194}" type="presParOf" srcId="{AEE55FC6-DFFB-499B-9DD1-C7A4CB6C9924}" destId="{71380EAD-FE09-4C89-8461-B1EFC893D884}" srcOrd="3" destOrd="0" presId="urn:microsoft.com/office/officeart/2018/2/layout/IconCircleList"/>
    <dgm:cxn modelId="{44083E2A-D251-4B07-92CE-F535EF249CD4}" type="presParOf" srcId="{AEE55FC6-DFFB-499B-9DD1-C7A4CB6C9924}" destId="{0D2583D4-A1CF-478E-B2CD-BFE93E46AC44}" srcOrd="4" destOrd="0" presId="urn:microsoft.com/office/officeart/2018/2/layout/IconCircleList"/>
    <dgm:cxn modelId="{DF649BF4-E99B-4DBA-9A53-03700A66168A}" type="presParOf" srcId="{0D2583D4-A1CF-478E-B2CD-BFE93E46AC44}" destId="{841D9D79-F0AA-4B14-B863-4A985DCFE76E}" srcOrd="0" destOrd="0" presId="urn:microsoft.com/office/officeart/2018/2/layout/IconCircleList"/>
    <dgm:cxn modelId="{6DFAD7FE-6B9A-4FB6-8A2A-18A8150FC075}" type="presParOf" srcId="{0D2583D4-A1CF-478E-B2CD-BFE93E46AC44}" destId="{09A05FC3-122B-4DD2-AB9E-8928DF4964AD}" srcOrd="1" destOrd="0" presId="urn:microsoft.com/office/officeart/2018/2/layout/IconCircleList"/>
    <dgm:cxn modelId="{A3CF52FB-D57F-4F43-89F9-CE9CFB5B0D4D}" type="presParOf" srcId="{0D2583D4-A1CF-478E-B2CD-BFE93E46AC44}" destId="{7BF16971-7DAF-464B-8398-6522AA9F93FD}" srcOrd="2" destOrd="0" presId="urn:microsoft.com/office/officeart/2018/2/layout/IconCircleList"/>
    <dgm:cxn modelId="{AA72909E-A1A9-4099-9311-4EC33EA00D27}" type="presParOf" srcId="{0D2583D4-A1CF-478E-B2CD-BFE93E46AC44}" destId="{3A56D75D-7696-40E8-A9E6-08A7F07A8FE3}" srcOrd="3" destOrd="0" presId="urn:microsoft.com/office/officeart/2018/2/layout/IconCircleList"/>
    <dgm:cxn modelId="{C7BE15FC-1950-4037-9F4F-20B4FD396470}" type="presParOf" srcId="{AEE55FC6-DFFB-499B-9DD1-C7A4CB6C9924}" destId="{2B6A4F5E-3594-48A1-925B-E5BB580CFFE2}" srcOrd="5" destOrd="0" presId="urn:microsoft.com/office/officeart/2018/2/layout/IconCircleList"/>
    <dgm:cxn modelId="{1EA20444-81F3-43B8-9E70-1EBE05479C06}" type="presParOf" srcId="{AEE55FC6-DFFB-499B-9DD1-C7A4CB6C9924}" destId="{2EEF9987-A92E-499F-8663-0EBA3AD4AC30}" srcOrd="6" destOrd="0" presId="urn:microsoft.com/office/officeart/2018/2/layout/IconCircleList"/>
    <dgm:cxn modelId="{3925A076-D8FE-45F0-AF92-62FABD2820F3}" type="presParOf" srcId="{2EEF9987-A92E-499F-8663-0EBA3AD4AC30}" destId="{2D9C3704-9F4E-44C0-9D54-326AE66B040B}" srcOrd="0" destOrd="0" presId="urn:microsoft.com/office/officeart/2018/2/layout/IconCircleList"/>
    <dgm:cxn modelId="{1B93EC12-F81E-46FD-9DC9-BB494159C63A}" type="presParOf" srcId="{2EEF9987-A92E-499F-8663-0EBA3AD4AC30}" destId="{65477E00-4EBD-44A9-A4F7-D7E95E5EC519}" srcOrd="1" destOrd="0" presId="urn:microsoft.com/office/officeart/2018/2/layout/IconCircleList"/>
    <dgm:cxn modelId="{1D7E7583-9DEB-4AEE-930C-C67CDC663196}" type="presParOf" srcId="{2EEF9987-A92E-499F-8663-0EBA3AD4AC30}" destId="{53FB7349-7BF8-4F23-AD9A-20844F43A01B}" srcOrd="2" destOrd="0" presId="urn:microsoft.com/office/officeart/2018/2/layout/IconCircleList"/>
    <dgm:cxn modelId="{D41437BF-23E3-4EE5-84F5-FFE8AD77D5C2}" type="presParOf" srcId="{2EEF9987-A92E-499F-8663-0EBA3AD4AC30}" destId="{84EFE19E-AD69-4AA0-9A32-7C396FC1D59C}" srcOrd="3" destOrd="0" presId="urn:microsoft.com/office/officeart/2018/2/layout/IconCircleList"/>
    <dgm:cxn modelId="{2A20F960-B616-46B5-8E93-894055AD11C6}" type="presParOf" srcId="{AEE55FC6-DFFB-499B-9DD1-C7A4CB6C9924}" destId="{7AF1A30C-2466-47A4-BE57-F6714DD2457E}" srcOrd="7" destOrd="0" presId="urn:microsoft.com/office/officeart/2018/2/layout/IconCircleList"/>
    <dgm:cxn modelId="{DD3688E1-D49B-4E30-8CB4-9418AFFEDF49}" type="presParOf" srcId="{AEE55FC6-DFFB-499B-9DD1-C7A4CB6C9924}" destId="{77AFFC09-29A1-48E5-BAAC-28F3F5C7A727}" srcOrd="8" destOrd="0" presId="urn:microsoft.com/office/officeart/2018/2/layout/IconCircleList"/>
    <dgm:cxn modelId="{9826DF7E-7D46-4CA1-AD10-3B851B51A18C}" type="presParOf" srcId="{77AFFC09-29A1-48E5-BAAC-28F3F5C7A727}" destId="{38A346C1-FE1A-4FF4-A7F1-9153B8D3814F}" srcOrd="0" destOrd="0" presId="urn:microsoft.com/office/officeart/2018/2/layout/IconCircleList"/>
    <dgm:cxn modelId="{E23CA97A-B99B-4213-9F68-7FB562CD4868}" type="presParOf" srcId="{77AFFC09-29A1-48E5-BAAC-28F3F5C7A727}" destId="{DF496E1D-A30E-440B-84C6-E3D185AF0FE6}" srcOrd="1" destOrd="0" presId="urn:microsoft.com/office/officeart/2018/2/layout/IconCircleList"/>
    <dgm:cxn modelId="{0AC9E373-B59E-4005-BB95-8F2633EC17CA}" type="presParOf" srcId="{77AFFC09-29A1-48E5-BAAC-28F3F5C7A727}" destId="{0B5A62C0-AAE9-4932-AF95-9C7A227CF380}" srcOrd="2" destOrd="0" presId="urn:microsoft.com/office/officeart/2018/2/layout/IconCircleList"/>
    <dgm:cxn modelId="{006FAEC3-AA8B-4B34-8935-0ED62171D950}" type="presParOf" srcId="{77AFFC09-29A1-48E5-BAAC-28F3F5C7A727}" destId="{42791F29-F584-4763-BC66-7342D2A0CAF7}" srcOrd="3" destOrd="0" presId="urn:microsoft.com/office/officeart/2018/2/layout/IconCircleList"/>
    <dgm:cxn modelId="{6CEA9F1B-D47F-4853-B9C3-993DDFDA7C9C}" type="presParOf" srcId="{AEE55FC6-DFFB-499B-9DD1-C7A4CB6C9924}" destId="{83D302A5-97FA-4BB1-A528-55C0A5E0B441}" srcOrd="9" destOrd="0" presId="urn:microsoft.com/office/officeart/2018/2/layout/IconCircleList"/>
    <dgm:cxn modelId="{51BF43B9-C374-4331-8A8E-C935EFD910EA}" type="presParOf" srcId="{AEE55FC6-DFFB-499B-9DD1-C7A4CB6C9924}" destId="{96FB0DFB-9E79-4278-BCAE-D63F1166CC8A}" srcOrd="10" destOrd="0" presId="urn:microsoft.com/office/officeart/2018/2/layout/IconCircleList"/>
    <dgm:cxn modelId="{12F0DA74-4A29-4398-87E8-7888166170FB}" type="presParOf" srcId="{96FB0DFB-9E79-4278-BCAE-D63F1166CC8A}" destId="{FFC58EEC-A851-4055-A6B5-DFC5E391E15E}" srcOrd="0" destOrd="0" presId="urn:microsoft.com/office/officeart/2018/2/layout/IconCircleList"/>
    <dgm:cxn modelId="{A6B48416-1C5E-4892-9E85-6CF3324668FC}" type="presParOf" srcId="{96FB0DFB-9E79-4278-BCAE-D63F1166CC8A}" destId="{BBFC122B-B899-435E-8593-3FA0AF7AF4DA}" srcOrd="1" destOrd="0" presId="urn:microsoft.com/office/officeart/2018/2/layout/IconCircleList"/>
    <dgm:cxn modelId="{3D89263C-D640-496E-866E-6FDF641CE7B7}" type="presParOf" srcId="{96FB0DFB-9E79-4278-BCAE-D63F1166CC8A}" destId="{6932412B-CF84-46C8-B63A-D70668F18CBA}" srcOrd="2" destOrd="0" presId="urn:microsoft.com/office/officeart/2018/2/layout/IconCircleList"/>
    <dgm:cxn modelId="{9F7FCAF0-E941-4AC8-BD1F-F665A89851EC}" type="presParOf" srcId="{96FB0DFB-9E79-4278-BCAE-D63F1166CC8A}" destId="{C643C28C-EA0E-4159-BEEC-E3DE09FB2148}" srcOrd="3" destOrd="0" presId="urn:microsoft.com/office/officeart/2018/2/layout/IconCircleList"/>
    <dgm:cxn modelId="{79019EC5-94B9-49C2-8FD3-399557B2438F}" type="presParOf" srcId="{AEE55FC6-DFFB-499B-9DD1-C7A4CB6C9924}" destId="{04838C0E-BC5D-46C3-A583-21BF2CAAC937}" srcOrd="11" destOrd="0" presId="urn:microsoft.com/office/officeart/2018/2/layout/IconCircleList"/>
    <dgm:cxn modelId="{B7E17D27-2CB9-4134-852C-28687403775B}" type="presParOf" srcId="{AEE55FC6-DFFB-499B-9DD1-C7A4CB6C9924}" destId="{5308920E-CD6A-4BC4-B416-56E24863AA6D}" srcOrd="12" destOrd="0" presId="urn:microsoft.com/office/officeart/2018/2/layout/IconCircleList"/>
    <dgm:cxn modelId="{AB9192AF-6294-4AE4-BEB4-B6F1752C8A35}" type="presParOf" srcId="{5308920E-CD6A-4BC4-B416-56E24863AA6D}" destId="{FB8387DD-3051-47F3-9EBC-3595B6D07202}" srcOrd="0" destOrd="0" presId="urn:microsoft.com/office/officeart/2018/2/layout/IconCircleList"/>
    <dgm:cxn modelId="{5973BA5F-2D0A-4074-A4BB-D24E01535C35}" type="presParOf" srcId="{5308920E-CD6A-4BC4-B416-56E24863AA6D}" destId="{FF6B7DC7-9A6A-4D5C-B8D9-E3179030A7ED}" srcOrd="1" destOrd="0" presId="urn:microsoft.com/office/officeart/2018/2/layout/IconCircleList"/>
    <dgm:cxn modelId="{0B033A5E-3E83-456B-930B-E65EBA01A80C}" type="presParOf" srcId="{5308920E-CD6A-4BC4-B416-56E24863AA6D}" destId="{F766B093-E6BE-457E-9E53-5E2FB838D956}" srcOrd="2" destOrd="0" presId="urn:microsoft.com/office/officeart/2018/2/layout/IconCircleList"/>
    <dgm:cxn modelId="{40706A80-CE5D-4277-8ABC-7CBB65DB8267}" type="presParOf" srcId="{5308920E-CD6A-4BC4-B416-56E24863AA6D}" destId="{0A481489-4B8A-4F1D-9020-F2E12292D4E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1605CB-C636-48EB-B1C0-01884670ABD1}"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8C32FF-C100-4656-91E4-242E9085BCA9}">
      <dgm:prSet/>
      <dgm:spPr/>
      <dgm:t>
        <a:bodyPr/>
        <a:lstStyle/>
        <a:p>
          <a:r>
            <a:rPr lang="en-US" b="1"/>
            <a:t>The Business</a:t>
          </a:r>
          <a:endParaRPr lang="en-US"/>
        </a:p>
      </dgm:t>
    </dgm:pt>
    <dgm:pt modelId="{AC40CBBB-20FC-4351-A7D2-307833F85D86}" type="parTrans" cxnId="{99E64904-10E2-4EA0-9EF8-229CF77D4BF3}">
      <dgm:prSet/>
      <dgm:spPr/>
      <dgm:t>
        <a:bodyPr/>
        <a:lstStyle/>
        <a:p>
          <a:endParaRPr lang="en-US"/>
        </a:p>
      </dgm:t>
    </dgm:pt>
    <dgm:pt modelId="{180B0C11-AEBA-4EF8-92B1-D70F9925C021}" type="sibTrans" cxnId="{99E64904-10E2-4EA0-9EF8-229CF77D4BF3}">
      <dgm:prSet/>
      <dgm:spPr/>
      <dgm:t>
        <a:bodyPr/>
        <a:lstStyle/>
        <a:p>
          <a:endParaRPr lang="en-US"/>
        </a:p>
      </dgm:t>
    </dgm:pt>
    <dgm:pt modelId="{CAF6F409-D07A-49E0-8C24-BA6327595A75}">
      <dgm:prSet/>
      <dgm:spPr/>
      <dgm:t>
        <a:bodyPr/>
        <a:lstStyle/>
        <a:p>
          <a:r>
            <a:rPr lang="en-US" dirty="0"/>
            <a:t>Medium-sized manufacturer of airline ready meals.</a:t>
          </a:r>
        </a:p>
        <a:p>
          <a:r>
            <a:rPr lang="en-US" dirty="0"/>
            <a:t>Struggling with quality complaints and losing contracts.</a:t>
          </a:r>
        </a:p>
      </dgm:t>
    </dgm:pt>
    <dgm:pt modelId="{2F12C929-160E-4A23-B2BD-9E97CE65C325}" type="parTrans" cxnId="{A98BFD39-AC2F-473A-83F6-85A1A2292DBD}">
      <dgm:prSet/>
      <dgm:spPr/>
      <dgm:t>
        <a:bodyPr/>
        <a:lstStyle/>
        <a:p>
          <a:endParaRPr lang="en-US"/>
        </a:p>
      </dgm:t>
    </dgm:pt>
    <dgm:pt modelId="{C1F3928F-602B-4C5A-AD9D-B1B104C1637F}" type="sibTrans" cxnId="{A98BFD39-AC2F-473A-83F6-85A1A2292DBD}">
      <dgm:prSet/>
      <dgm:spPr/>
      <dgm:t>
        <a:bodyPr/>
        <a:lstStyle/>
        <a:p>
          <a:endParaRPr lang="en-US"/>
        </a:p>
      </dgm:t>
    </dgm:pt>
    <dgm:pt modelId="{3BA01A9E-378E-4E12-B77D-1B81DDF2BCF3}">
      <dgm:prSet/>
      <dgm:spPr/>
      <dgm:t>
        <a:bodyPr/>
        <a:lstStyle/>
        <a:p>
          <a:r>
            <a:rPr lang="en-US" b="1"/>
            <a:t>The Crisis</a:t>
          </a:r>
          <a:endParaRPr lang="en-US"/>
        </a:p>
      </dgm:t>
    </dgm:pt>
    <dgm:pt modelId="{CEDCB5EB-C959-4B33-B250-4B654EC02F80}" type="parTrans" cxnId="{53C6EBD0-8F80-4BB2-8B1C-7DAC9596F4E3}">
      <dgm:prSet/>
      <dgm:spPr/>
      <dgm:t>
        <a:bodyPr/>
        <a:lstStyle/>
        <a:p>
          <a:endParaRPr lang="en-US"/>
        </a:p>
      </dgm:t>
    </dgm:pt>
    <dgm:pt modelId="{F5DE3743-A0A9-481E-8F57-B436B091EA54}" type="sibTrans" cxnId="{53C6EBD0-8F80-4BB2-8B1C-7DAC9596F4E3}">
      <dgm:prSet/>
      <dgm:spPr/>
      <dgm:t>
        <a:bodyPr/>
        <a:lstStyle/>
        <a:p>
          <a:endParaRPr lang="en-US"/>
        </a:p>
      </dgm:t>
    </dgm:pt>
    <dgm:pt modelId="{237668A4-97B0-45FB-89DF-F6757C015010}">
      <dgm:prSet/>
      <dgm:spPr/>
      <dgm:t>
        <a:bodyPr/>
        <a:lstStyle/>
        <a:p>
          <a:r>
            <a:rPr lang="en-US" dirty="0"/>
            <a:t>Severe errors: undercooked food and packaging mistakes.</a:t>
          </a:r>
        </a:p>
        <a:p>
          <a:r>
            <a:rPr lang="en-US" dirty="0"/>
            <a:t>Causes: Old noisy machinery, language barriers, and workforce diversity.</a:t>
          </a:r>
        </a:p>
      </dgm:t>
    </dgm:pt>
    <dgm:pt modelId="{901D4DF7-BF76-44DC-943A-4B0C321CCFB3}" type="parTrans" cxnId="{60128361-41AD-489B-8328-EFC48A597D84}">
      <dgm:prSet/>
      <dgm:spPr/>
      <dgm:t>
        <a:bodyPr/>
        <a:lstStyle/>
        <a:p>
          <a:endParaRPr lang="en-US"/>
        </a:p>
      </dgm:t>
    </dgm:pt>
    <dgm:pt modelId="{70002B27-580A-46F6-8B13-978DAB8BC559}" type="sibTrans" cxnId="{60128361-41AD-489B-8328-EFC48A597D84}">
      <dgm:prSet/>
      <dgm:spPr/>
      <dgm:t>
        <a:bodyPr/>
        <a:lstStyle/>
        <a:p>
          <a:endParaRPr lang="en-US"/>
        </a:p>
      </dgm:t>
    </dgm:pt>
    <dgm:pt modelId="{AF506F73-58FD-4D0D-95B2-21F142ABBE07}" type="pres">
      <dgm:prSet presAssocID="{241605CB-C636-48EB-B1C0-01884670ABD1}" presName="root" presStyleCnt="0">
        <dgm:presLayoutVars>
          <dgm:dir/>
          <dgm:resizeHandles val="exact"/>
        </dgm:presLayoutVars>
      </dgm:prSet>
      <dgm:spPr/>
    </dgm:pt>
    <dgm:pt modelId="{5DDAE024-7AC8-4357-911B-3C5F95758742}" type="pres">
      <dgm:prSet presAssocID="{241605CB-C636-48EB-B1C0-01884670ABD1}" presName="container" presStyleCnt="0">
        <dgm:presLayoutVars>
          <dgm:dir/>
          <dgm:resizeHandles val="exact"/>
        </dgm:presLayoutVars>
      </dgm:prSet>
      <dgm:spPr/>
    </dgm:pt>
    <dgm:pt modelId="{950FF132-6216-4316-9B7F-8B36CB38C1F8}" type="pres">
      <dgm:prSet presAssocID="{918C32FF-C100-4656-91E4-242E9085BCA9}" presName="compNode" presStyleCnt="0"/>
      <dgm:spPr/>
    </dgm:pt>
    <dgm:pt modelId="{CC1C59A2-39A2-437F-8FF3-B8818475902C}" type="pres">
      <dgm:prSet presAssocID="{918C32FF-C100-4656-91E4-242E9085BCA9}" presName="iconBgRect" presStyleLbl="bgShp" presStyleIdx="0" presStyleCnt="4"/>
      <dgm:spPr/>
    </dgm:pt>
    <dgm:pt modelId="{5D982620-83C1-4D58-9078-93C4DF3CDEDD}" type="pres">
      <dgm:prSet presAssocID="{918C32FF-C100-4656-91E4-242E9085BCA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655DA334-7EBC-4781-A797-EA6CAA8108EF}" type="pres">
      <dgm:prSet presAssocID="{918C32FF-C100-4656-91E4-242E9085BCA9}" presName="spaceRect" presStyleCnt="0"/>
      <dgm:spPr/>
    </dgm:pt>
    <dgm:pt modelId="{D3AF64EC-E44A-49AD-81F4-1DF99C99EC53}" type="pres">
      <dgm:prSet presAssocID="{918C32FF-C100-4656-91E4-242E9085BCA9}" presName="textRect" presStyleLbl="revTx" presStyleIdx="0" presStyleCnt="4">
        <dgm:presLayoutVars>
          <dgm:chMax val="1"/>
          <dgm:chPref val="1"/>
        </dgm:presLayoutVars>
      </dgm:prSet>
      <dgm:spPr/>
    </dgm:pt>
    <dgm:pt modelId="{6035C120-B47B-44AE-9E89-A1130E7F7D40}" type="pres">
      <dgm:prSet presAssocID="{180B0C11-AEBA-4EF8-92B1-D70F9925C021}" presName="sibTrans" presStyleLbl="sibTrans2D1" presStyleIdx="0" presStyleCnt="0"/>
      <dgm:spPr/>
    </dgm:pt>
    <dgm:pt modelId="{5CA3DCF4-62E4-4AB2-B0AB-D357887350E6}" type="pres">
      <dgm:prSet presAssocID="{CAF6F409-D07A-49E0-8C24-BA6327595A75}" presName="compNode" presStyleCnt="0"/>
      <dgm:spPr/>
    </dgm:pt>
    <dgm:pt modelId="{BB566CF4-6CA5-481F-893C-E1C6A7CB68A5}" type="pres">
      <dgm:prSet presAssocID="{CAF6F409-D07A-49E0-8C24-BA6327595A75}" presName="iconBgRect" presStyleLbl="bgShp" presStyleIdx="1" presStyleCnt="4"/>
      <dgm:spPr/>
    </dgm:pt>
    <dgm:pt modelId="{E09F0988-881A-4EB4-AA29-3097872AF369}" type="pres">
      <dgm:prSet presAssocID="{CAF6F409-D07A-49E0-8C24-BA6327595A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rger and Drink"/>
        </a:ext>
      </dgm:extLst>
    </dgm:pt>
    <dgm:pt modelId="{C9D01BEB-3E5B-4C78-9F73-BF7B11F22EAF}" type="pres">
      <dgm:prSet presAssocID="{CAF6F409-D07A-49E0-8C24-BA6327595A75}" presName="spaceRect" presStyleCnt="0"/>
      <dgm:spPr/>
    </dgm:pt>
    <dgm:pt modelId="{5BEDA233-0FA0-4E03-8822-A937778515D4}" type="pres">
      <dgm:prSet presAssocID="{CAF6F409-D07A-49E0-8C24-BA6327595A75}" presName="textRect" presStyleLbl="revTx" presStyleIdx="1" presStyleCnt="4">
        <dgm:presLayoutVars>
          <dgm:chMax val="1"/>
          <dgm:chPref val="1"/>
        </dgm:presLayoutVars>
      </dgm:prSet>
      <dgm:spPr/>
    </dgm:pt>
    <dgm:pt modelId="{D7AEC6C9-9E05-4B00-B966-41CEC61770DC}" type="pres">
      <dgm:prSet presAssocID="{C1F3928F-602B-4C5A-AD9D-B1B104C1637F}" presName="sibTrans" presStyleLbl="sibTrans2D1" presStyleIdx="0" presStyleCnt="0"/>
      <dgm:spPr/>
    </dgm:pt>
    <dgm:pt modelId="{233453D5-A2EB-417A-88DE-AC93E9BAF742}" type="pres">
      <dgm:prSet presAssocID="{3BA01A9E-378E-4E12-B77D-1B81DDF2BCF3}" presName="compNode" presStyleCnt="0"/>
      <dgm:spPr/>
    </dgm:pt>
    <dgm:pt modelId="{1401CFC3-6F32-4919-BE5F-D186222678EE}" type="pres">
      <dgm:prSet presAssocID="{3BA01A9E-378E-4E12-B77D-1B81DDF2BCF3}" presName="iconBgRect" presStyleLbl="bgShp" presStyleIdx="2" presStyleCnt="4"/>
      <dgm:spPr/>
    </dgm:pt>
    <dgm:pt modelId="{87FEC2A2-75E4-4D88-BAE9-85944AF5C0A2}" type="pres">
      <dgm:prSet presAssocID="{3BA01A9E-378E-4E12-B77D-1B81DDF2BCF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ward trend"/>
        </a:ext>
      </dgm:extLst>
    </dgm:pt>
    <dgm:pt modelId="{4B7AA46C-C54B-44E1-A5B2-6CFCF0359F91}" type="pres">
      <dgm:prSet presAssocID="{3BA01A9E-378E-4E12-B77D-1B81DDF2BCF3}" presName="spaceRect" presStyleCnt="0"/>
      <dgm:spPr/>
    </dgm:pt>
    <dgm:pt modelId="{C8B674C8-EB47-4924-A7B2-124CA9A5C8A3}" type="pres">
      <dgm:prSet presAssocID="{3BA01A9E-378E-4E12-B77D-1B81DDF2BCF3}" presName="textRect" presStyleLbl="revTx" presStyleIdx="2" presStyleCnt="4">
        <dgm:presLayoutVars>
          <dgm:chMax val="1"/>
          <dgm:chPref val="1"/>
        </dgm:presLayoutVars>
      </dgm:prSet>
      <dgm:spPr/>
    </dgm:pt>
    <dgm:pt modelId="{C8914F13-B0BD-4F4D-A7C9-230350497A86}" type="pres">
      <dgm:prSet presAssocID="{F5DE3743-A0A9-481E-8F57-B436B091EA54}" presName="sibTrans" presStyleLbl="sibTrans2D1" presStyleIdx="0" presStyleCnt="0"/>
      <dgm:spPr/>
    </dgm:pt>
    <dgm:pt modelId="{970CD5E7-7001-4F42-B8F1-91F4FAB3C1A8}" type="pres">
      <dgm:prSet presAssocID="{237668A4-97B0-45FB-89DF-F6757C015010}" presName="compNode" presStyleCnt="0"/>
      <dgm:spPr/>
    </dgm:pt>
    <dgm:pt modelId="{E6A0C51E-ACC8-47BF-AA50-45666744E8D9}" type="pres">
      <dgm:prSet presAssocID="{237668A4-97B0-45FB-89DF-F6757C015010}" presName="iconBgRect" presStyleLbl="bgShp" presStyleIdx="3" presStyleCnt="4"/>
      <dgm:spPr/>
    </dgm:pt>
    <dgm:pt modelId="{E628732A-7191-48FE-862C-83B47483DA1A}" type="pres">
      <dgm:prSet presAssocID="{237668A4-97B0-45FB-89DF-F6757C0150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76AC783E-C905-42BC-94CC-D3433B741932}" type="pres">
      <dgm:prSet presAssocID="{237668A4-97B0-45FB-89DF-F6757C015010}" presName="spaceRect" presStyleCnt="0"/>
      <dgm:spPr/>
    </dgm:pt>
    <dgm:pt modelId="{60E42D00-E375-4FAF-AE86-4B43CACE1971}" type="pres">
      <dgm:prSet presAssocID="{237668A4-97B0-45FB-89DF-F6757C015010}" presName="textRect" presStyleLbl="revTx" presStyleIdx="3" presStyleCnt="4">
        <dgm:presLayoutVars>
          <dgm:chMax val="1"/>
          <dgm:chPref val="1"/>
        </dgm:presLayoutVars>
      </dgm:prSet>
      <dgm:spPr/>
    </dgm:pt>
  </dgm:ptLst>
  <dgm:cxnLst>
    <dgm:cxn modelId="{B55F8B01-73C0-43FE-957A-4B749FF2064C}" type="presOf" srcId="{F5DE3743-A0A9-481E-8F57-B436B091EA54}" destId="{C8914F13-B0BD-4F4D-A7C9-230350497A86}" srcOrd="0" destOrd="0" presId="urn:microsoft.com/office/officeart/2018/2/layout/IconCircleList"/>
    <dgm:cxn modelId="{99E64904-10E2-4EA0-9EF8-229CF77D4BF3}" srcId="{241605CB-C636-48EB-B1C0-01884670ABD1}" destId="{918C32FF-C100-4656-91E4-242E9085BCA9}" srcOrd="0" destOrd="0" parTransId="{AC40CBBB-20FC-4351-A7D2-307833F85D86}" sibTransId="{180B0C11-AEBA-4EF8-92B1-D70F9925C021}"/>
    <dgm:cxn modelId="{AA05270E-BA59-4B1F-8D5E-E09C669B05B6}" type="presOf" srcId="{237668A4-97B0-45FB-89DF-F6757C015010}" destId="{60E42D00-E375-4FAF-AE86-4B43CACE1971}" srcOrd="0" destOrd="0" presId="urn:microsoft.com/office/officeart/2018/2/layout/IconCircleList"/>
    <dgm:cxn modelId="{A98BFD39-AC2F-473A-83F6-85A1A2292DBD}" srcId="{241605CB-C636-48EB-B1C0-01884670ABD1}" destId="{CAF6F409-D07A-49E0-8C24-BA6327595A75}" srcOrd="1" destOrd="0" parTransId="{2F12C929-160E-4A23-B2BD-9E97CE65C325}" sibTransId="{C1F3928F-602B-4C5A-AD9D-B1B104C1637F}"/>
    <dgm:cxn modelId="{F2F46C61-711A-493C-917D-8EC8EF1407AD}" type="presOf" srcId="{918C32FF-C100-4656-91E4-242E9085BCA9}" destId="{D3AF64EC-E44A-49AD-81F4-1DF99C99EC53}" srcOrd="0" destOrd="0" presId="urn:microsoft.com/office/officeart/2018/2/layout/IconCircleList"/>
    <dgm:cxn modelId="{60128361-41AD-489B-8328-EFC48A597D84}" srcId="{241605CB-C636-48EB-B1C0-01884670ABD1}" destId="{237668A4-97B0-45FB-89DF-F6757C015010}" srcOrd="3" destOrd="0" parTransId="{901D4DF7-BF76-44DC-943A-4B0C321CCFB3}" sibTransId="{70002B27-580A-46F6-8B13-978DAB8BC559}"/>
    <dgm:cxn modelId="{AF7A734C-754C-4B86-BFD8-12C4234383E2}" type="presOf" srcId="{3BA01A9E-378E-4E12-B77D-1B81DDF2BCF3}" destId="{C8B674C8-EB47-4924-A7B2-124CA9A5C8A3}" srcOrd="0" destOrd="0" presId="urn:microsoft.com/office/officeart/2018/2/layout/IconCircleList"/>
    <dgm:cxn modelId="{DD654B59-6248-44A3-9754-6E4970B58699}" type="presOf" srcId="{180B0C11-AEBA-4EF8-92B1-D70F9925C021}" destId="{6035C120-B47B-44AE-9E89-A1130E7F7D40}" srcOrd="0" destOrd="0" presId="urn:microsoft.com/office/officeart/2018/2/layout/IconCircleList"/>
    <dgm:cxn modelId="{2D0C3182-DA92-48D4-8BE1-B83C9EF0DD1D}" type="presOf" srcId="{241605CB-C636-48EB-B1C0-01884670ABD1}" destId="{AF506F73-58FD-4D0D-95B2-21F142ABBE07}" srcOrd="0" destOrd="0" presId="urn:microsoft.com/office/officeart/2018/2/layout/IconCircleList"/>
    <dgm:cxn modelId="{B089E291-9031-44C6-96B6-7DACD2F521A6}" type="presOf" srcId="{C1F3928F-602B-4C5A-AD9D-B1B104C1637F}" destId="{D7AEC6C9-9E05-4B00-B966-41CEC61770DC}" srcOrd="0" destOrd="0" presId="urn:microsoft.com/office/officeart/2018/2/layout/IconCircleList"/>
    <dgm:cxn modelId="{53C6EBD0-8F80-4BB2-8B1C-7DAC9596F4E3}" srcId="{241605CB-C636-48EB-B1C0-01884670ABD1}" destId="{3BA01A9E-378E-4E12-B77D-1B81DDF2BCF3}" srcOrd="2" destOrd="0" parTransId="{CEDCB5EB-C959-4B33-B250-4B654EC02F80}" sibTransId="{F5DE3743-A0A9-481E-8F57-B436B091EA54}"/>
    <dgm:cxn modelId="{306552E1-683B-4D2A-9F4E-9ACEF14A9890}" type="presOf" srcId="{CAF6F409-D07A-49E0-8C24-BA6327595A75}" destId="{5BEDA233-0FA0-4E03-8822-A937778515D4}" srcOrd="0" destOrd="0" presId="urn:microsoft.com/office/officeart/2018/2/layout/IconCircleList"/>
    <dgm:cxn modelId="{FD6F4AD5-5F91-471C-8100-764F80EB3925}" type="presParOf" srcId="{AF506F73-58FD-4D0D-95B2-21F142ABBE07}" destId="{5DDAE024-7AC8-4357-911B-3C5F95758742}" srcOrd="0" destOrd="0" presId="urn:microsoft.com/office/officeart/2018/2/layout/IconCircleList"/>
    <dgm:cxn modelId="{E4517C32-8DC4-4BB8-AB5E-9CFB9EDCCC03}" type="presParOf" srcId="{5DDAE024-7AC8-4357-911B-3C5F95758742}" destId="{950FF132-6216-4316-9B7F-8B36CB38C1F8}" srcOrd="0" destOrd="0" presId="urn:microsoft.com/office/officeart/2018/2/layout/IconCircleList"/>
    <dgm:cxn modelId="{D8316F36-237E-4127-82C3-52A591D8A3D5}" type="presParOf" srcId="{950FF132-6216-4316-9B7F-8B36CB38C1F8}" destId="{CC1C59A2-39A2-437F-8FF3-B8818475902C}" srcOrd="0" destOrd="0" presId="urn:microsoft.com/office/officeart/2018/2/layout/IconCircleList"/>
    <dgm:cxn modelId="{0B7EC2AE-13E0-4679-8C9D-9BE506E8E016}" type="presParOf" srcId="{950FF132-6216-4316-9B7F-8B36CB38C1F8}" destId="{5D982620-83C1-4D58-9078-93C4DF3CDEDD}" srcOrd="1" destOrd="0" presId="urn:microsoft.com/office/officeart/2018/2/layout/IconCircleList"/>
    <dgm:cxn modelId="{6ECBD863-C16C-4EC0-979B-E3F253A75ED7}" type="presParOf" srcId="{950FF132-6216-4316-9B7F-8B36CB38C1F8}" destId="{655DA334-7EBC-4781-A797-EA6CAA8108EF}" srcOrd="2" destOrd="0" presId="urn:microsoft.com/office/officeart/2018/2/layout/IconCircleList"/>
    <dgm:cxn modelId="{A222E6FE-6F59-4D84-8109-7BDD6A56B9EC}" type="presParOf" srcId="{950FF132-6216-4316-9B7F-8B36CB38C1F8}" destId="{D3AF64EC-E44A-49AD-81F4-1DF99C99EC53}" srcOrd="3" destOrd="0" presId="urn:microsoft.com/office/officeart/2018/2/layout/IconCircleList"/>
    <dgm:cxn modelId="{79354609-127A-4169-87EA-AEB3FC4F0394}" type="presParOf" srcId="{5DDAE024-7AC8-4357-911B-3C5F95758742}" destId="{6035C120-B47B-44AE-9E89-A1130E7F7D40}" srcOrd="1" destOrd="0" presId="urn:microsoft.com/office/officeart/2018/2/layout/IconCircleList"/>
    <dgm:cxn modelId="{8C89727F-ECCE-4E26-9D5B-802A8F4BC961}" type="presParOf" srcId="{5DDAE024-7AC8-4357-911B-3C5F95758742}" destId="{5CA3DCF4-62E4-4AB2-B0AB-D357887350E6}" srcOrd="2" destOrd="0" presId="urn:microsoft.com/office/officeart/2018/2/layout/IconCircleList"/>
    <dgm:cxn modelId="{C989EBD4-A328-4311-B5F2-6E43DF6F0BF7}" type="presParOf" srcId="{5CA3DCF4-62E4-4AB2-B0AB-D357887350E6}" destId="{BB566CF4-6CA5-481F-893C-E1C6A7CB68A5}" srcOrd="0" destOrd="0" presId="urn:microsoft.com/office/officeart/2018/2/layout/IconCircleList"/>
    <dgm:cxn modelId="{2AF9B5D6-9D77-43EB-B2C7-1F986659ED97}" type="presParOf" srcId="{5CA3DCF4-62E4-4AB2-B0AB-D357887350E6}" destId="{E09F0988-881A-4EB4-AA29-3097872AF369}" srcOrd="1" destOrd="0" presId="urn:microsoft.com/office/officeart/2018/2/layout/IconCircleList"/>
    <dgm:cxn modelId="{5FFCB5B3-E633-4BD3-A79B-C409EC8464E5}" type="presParOf" srcId="{5CA3DCF4-62E4-4AB2-B0AB-D357887350E6}" destId="{C9D01BEB-3E5B-4C78-9F73-BF7B11F22EAF}" srcOrd="2" destOrd="0" presId="urn:microsoft.com/office/officeart/2018/2/layout/IconCircleList"/>
    <dgm:cxn modelId="{E53DBB6F-F841-4B8F-8BD3-08C59377C108}" type="presParOf" srcId="{5CA3DCF4-62E4-4AB2-B0AB-D357887350E6}" destId="{5BEDA233-0FA0-4E03-8822-A937778515D4}" srcOrd="3" destOrd="0" presId="urn:microsoft.com/office/officeart/2018/2/layout/IconCircleList"/>
    <dgm:cxn modelId="{021E8E78-A8FA-48D0-A3EC-BFED5606545E}" type="presParOf" srcId="{5DDAE024-7AC8-4357-911B-3C5F95758742}" destId="{D7AEC6C9-9E05-4B00-B966-41CEC61770DC}" srcOrd="3" destOrd="0" presId="urn:microsoft.com/office/officeart/2018/2/layout/IconCircleList"/>
    <dgm:cxn modelId="{5043D7AB-39EA-4D8B-A094-FECEAC91E94D}" type="presParOf" srcId="{5DDAE024-7AC8-4357-911B-3C5F95758742}" destId="{233453D5-A2EB-417A-88DE-AC93E9BAF742}" srcOrd="4" destOrd="0" presId="urn:microsoft.com/office/officeart/2018/2/layout/IconCircleList"/>
    <dgm:cxn modelId="{E837DE49-9604-4EA0-8D1C-14378C67F846}" type="presParOf" srcId="{233453D5-A2EB-417A-88DE-AC93E9BAF742}" destId="{1401CFC3-6F32-4919-BE5F-D186222678EE}" srcOrd="0" destOrd="0" presId="urn:microsoft.com/office/officeart/2018/2/layout/IconCircleList"/>
    <dgm:cxn modelId="{D2E7C1E2-6FC4-4E9A-8E6A-53A5323D260F}" type="presParOf" srcId="{233453D5-A2EB-417A-88DE-AC93E9BAF742}" destId="{87FEC2A2-75E4-4D88-BAE9-85944AF5C0A2}" srcOrd="1" destOrd="0" presId="urn:microsoft.com/office/officeart/2018/2/layout/IconCircleList"/>
    <dgm:cxn modelId="{3D1D4270-541F-496B-BBB6-EBB9726AE3B9}" type="presParOf" srcId="{233453D5-A2EB-417A-88DE-AC93E9BAF742}" destId="{4B7AA46C-C54B-44E1-A5B2-6CFCF0359F91}" srcOrd="2" destOrd="0" presId="urn:microsoft.com/office/officeart/2018/2/layout/IconCircleList"/>
    <dgm:cxn modelId="{4655EE74-8C46-4995-A0FA-7091B097C703}" type="presParOf" srcId="{233453D5-A2EB-417A-88DE-AC93E9BAF742}" destId="{C8B674C8-EB47-4924-A7B2-124CA9A5C8A3}" srcOrd="3" destOrd="0" presId="urn:microsoft.com/office/officeart/2018/2/layout/IconCircleList"/>
    <dgm:cxn modelId="{0A37F125-F5D6-48A4-A130-BC7BF4416DD6}" type="presParOf" srcId="{5DDAE024-7AC8-4357-911B-3C5F95758742}" destId="{C8914F13-B0BD-4F4D-A7C9-230350497A86}" srcOrd="5" destOrd="0" presId="urn:microsoft.com/office/officeart/2018/2/layout/IconCircleList"/>
    <dgm:cxn modelId="{173C266A-178B-4E88-AAFD-B68F7BE8AE66}" type="presParOf" srcId="{5DDAE024-7AC8-4357-911B-3C5F95758742}" destId="{970CD5E7-7001-4F42-B8F1-91F4FAB3C1A8}" srcOrd="6" destOrd="0" presId="urn:microsoft.com/office/officeart/2018/2/layout/IconCircleList"/>
    <dgm:cxn modelId="{383A2427-B6A8-45BA-8100-E5FC1E11BD7E}" type="presParOf" srcId="{970CD5E7-7001-4F42-B8F1-91F4FAB3C1A8}" destId="{E6A0C51E-ACC8-47BF-AA50-45666744E8D9}" srcOrd="0" destOrd="0" presId="urn:microsoft.com/office/officeart/2018/2/layout/IconCircleList"/>
    <dgm:cxn modelId="{7AA5CFB7-9A1F-410F-8FEA-6C9931668E3E}" type="presParOf" srcId="{970CD5E7-7001-4F42-B8F1-91F4FAB3C1A8}" destId="{E628732A-7191-48FE-862C-83B47483DA1A}" srcOrd="1" destOrd="0" presId="urn:microsoft.com/office/officeart/2018/2/layout/IconCircleList"/>
    <dgm:cxn modelId="{5968F939-C007-45D2-85D7-D16B53D782AA}" type="presParOf" srcId="{970CD5E7-7001-4F42-B8F1-91F4FAB3C1A8}" destId="{76AC783E-C905-42BC-94CC-D3433B741932}" srcOrd="2" destOrd="0" presId="urn:microsoft.com/office/officeart/2018/2/layout/IconCircleList"/>
    <dgm:cxn modelId="{4CC1F1FA-D87D-4B40-BB3B-E0FF11F1894C}" type="presParOf" srcId="{970CD5E7-7001-4F42-B8F1-91F4FAB3C1A8}" destId="{60E42D00-E375-4FAF-AE86-4B43CACE1971}"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4C4D6-4244-4828-801F-331A137438F7}">
      <dsp:nvSpPr>
        <dsp:cNvPr id="0" name=""/>
        <dsp:cNvSpPr/>
      </dsp:nvSpPr>
      <dsp:spPr>
        <a:xfrm>
          <a:off x="108793" y="386053"/>
          <a:ext cx="604800" cy="6048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7C5743-959F-47C7-950B-C88B7037E4E1}">
      <dsp:nvSpPr>
        <dsp:cNvPr id="0" name=""/>
        <dsp:cNvSpPr/>
      </dsp:nvSpPr>
      <dsp:spPr>
        <a:xfrm>
          <a:off x="235801" y="513061"/>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B9D624-E7F0-410A-B609-F1D0DC5690D5}">
      <dsp:nvSpPr>
        <dsp:cNvPr id="0" name=""/>
        <dsp:cNvSpPr/>
      </dsp:nvSpPr>
      <dsp:spPr>
        <a:xfrm>
          <a:off x="843193" y="386053"/>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i="0" kern="1200" dirty="0"/>
            <a:t>Communication</a:t>
          </a:r>
          <a:endParaRPr lang="en-US" sz="1400" kern="1200" dirty="0"/>
        </a:p>
      </dsp:txBody>
      <dsp:txXfrm>
        <a:off x="843193" y="386053"/>
        <a:ext cx="1425599" cy="604800"/>
      </dsp:txXfrm>
    </dsp:sp>
    <dsp:sp modelId="{B2189BF1-1EE9-427E-8C5F-B701F31CAB7A}">
      <dsp:nvSpPr>
        <dsp:cNvPr id="0" name=""/>
        <dsp:cNvSpPr/>
      </dsp:nvSpPr>
      <dsp:spPr>
        <a:xfrm>
          <a:off x="2556524" y="452279"/>
          <a:ext cx="604800" cy="6048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14C21E-A4E7-4174-8418-F249F41DDF4A}">
      <dsp:nvSpPr>
        <dsp:cNvPr id="0" name=""/>
        <dsp:cNvSpPr/>
      </dsp:nvSpPr>
      <dsp:spPr>
        <a:xfrm>
          <a:off x="2693364" y="582590"/>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2F1DFD-2A91-4EA2-896F-7E4737B55016}">
      <dsp:nvSpPr>
        <dsp:cNvPr id="0" name=""/>
        <dsp:cNvSpPr/>
      </dsp:nvSpPr>
      <dsp:spPr>
        <a:xfrm>
          <a:off x="3251594" y="386053"/>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i="0" kern="1200" dirty="0"/>
            <a:t>Definition</a:t>
          </a:r>
          <a:endParaRPr lang="en-US" sz="1400" kern="1200" dirty="0"/>
        </a:p>
      </dsp:txBody>
      <dsp:txXfrm>
        <a:off x="3251594" y="386053"/>
        <a:ext cx="1425599" cy="604800"/>
      </dsp:txXfrm>
    </dsp:sp>
    <dsp:sp modelId="{841D9D79-F0AA-4B14-B863-4A985DCFE76E}">
      <dsp:nvSpPr>
        <dsp:cNvPr id="0" name=""/>
        <dsp:cNvSpPr/>
      </dsp:nvSpPr>
      <dsp:spPr>
        <a:xfrm>
          <a:off x="4925594" y="386053"/>
          <a:ext cx="604800" cy="6048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A05FC3-122B-4DD2-AB9E-8928DF4964AD}">
      <dsp:nvSpPr>
        <dsp:cNvPr id="0" name=""/>
        <dsp:cNvSpPr/>
      </dsp:nvSpPr>
      <dsp:spPr>
        <a:xfrm>
          <a:off x="5052601" y="513061"/>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56D75D-7696-40E8-A9E6-08A7F07A8FE3}">
      <dsp:nvSpPr>
        <dsp:cNvPr id="0" name=""/>
        <dsp:cNvSpPr/>
      </dsp:nvSpPr>
      <dsp:spPr>
        <a:xfrm>
          <a:off x="5659994" y="386053"/>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i="0" kern="1200" dirty="0"/>
            <a:t>Information Sharing</a:t>
          </a:r>
          <a:endParaRPr lang="en-US" sz="1400" b="1" kern="1200" dirty="0"/>
        </a:p>
      </dsp:txBody>
      <dsp:txXfrm>
        <a:off x="5659994" y="386053"/>
        <a:ext cx="1425599" cy="604800"/>
      </dsp:txXfrm>
    </dsp:sp>
    <dsp:sp modelId="{2D9C3704-9F4E-44C0-9D54-326AE66B040B}">
      <dsp:nvSpPr>
        <dsp:cNvPr id="0" name=""/>
        <dsp:cNvSpPr/>
      </dsp:nvSpPr>
      <dsp:spPr>
        <a:xfrm>
          <a:off x="7333994" y="386053"/>
          <a:ext cx="604800" cy="6048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477E00-4EBD-44A9-A4F7-D7E95E5EC519}">
      <dsp:nvSpPr>
        <dsp:cNvPr id="0" name=""/>
        <dsp:cNvSpPr/>
      </dsp:nvSpPr>
      <dsp:spPr>
        <a:xfrm>
          <a:off x="7461002" y="513061"/>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EFE19E-AD69-4AA0-9A32-7C396FC1D59C}">
      <dsp:nvSpPr>
        <dsp:cNvPr id="0" name=""/>
        <dsp:cNvSpPr/>
      </dsp:nvSpPr>
      <dsp:spPr>
        <a:xfrm>
          <a:off x="8068394" y="386053"/>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i="0" kern="1200" dirty="0"/>
            <a:t>Objective</a:t>
          </a:r>
          <a:endParaRPr lang="en-US" sz="1400" b="1" kern="1200" dirty="0"/>
        </a:p>
      </dsp:txBody>
      <dsp:txXfrm>
        <a:off x="8068394" y="386053"/>
        <a:ext cx="1425599" cy="604800"/>
      </dsp:txXfrm>
    </dsp:sp>
    <dsp:sp modelId="{38A346C1-FE1A-4FF4-A7F1-9153B8D3814F}">
      <dsp:nvSpPr>
        <dsp:cNvPr id="0" name=""/>
        <dsp:cNvSpPr/>
      </dsp:nvSpPr>
      <dsp:spPr>
        <a:xfrm>
          <a:off x="108793" y="1396746"/>
          <a:ext cx="604800" cy="6048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496E1D-A30E-440B-84C6-E3D185AF0FE6}">
      <dsp:nvSpPr>
        <dsp:cNvPr id="0" name=""/>
        <dsp:cNvSpPr/>
      </dsp:nvSpPr>
      <dsp:spPr>
        <a:xfrm>
          <a:off x="235801" y="1523754"/>
          <a:ext cx="350784" cy="3507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791F29-F584-4763-BC66-7342D2A0CAF7}">
      <dsp:nvSpPr>
        <dsp:cNvPr id="0" name=""/>
        <dsp:cNvSpPr/>
      </dsp:nvSpPr>
      <dsp:spPr>
        <a:xfrm>
          <a:off x="843193" y="1396746"/>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i="0" kern="1200" dirty="0"/>
            <a:t>Clear Messaging</a:t>
          </a:r>
          <a:endParaRPr lang="en-US" sz="1400" b="1" kern="1200" dirty="0"/>
        </a:p>
      </dsp:txBody>
      <dsp:txXfrm>
        <a:off x="843193" y="1396746"/>
        <a:ext cx="1425599" cy="604800"/>
      </dsp:txXfrm>
    </dsp:sp>
    <dsp:sp modelId="{FFC58EEC-A851-4055-A6B5-DFC5E391E15E}">
      <dsp:nvSpPr>
        <dsp:cNvPr id="0" name=""/>
        <dsp:cNvSpPr/>
      </dsp:nvSpPr>
      <dsp:spPr>
        <a:xfrm>
          <a:off x="2625350" y="1411557"/>
          <a:ext cx="604800" cy="6048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C122B-B899-435E-8593-3FA0AF7AF4DA}">
      <dsp:nvSpPr>
        <dsp:cNvPr id="0" name=""/>
        <dsp:cNvSpPr/>
      </dsp:nvSpPr>
      <dsp:spPr>
        <a:xfrm>
          <a:off x="2742523" y="1543418"/>
          <a:ext cx="350784" cy="3507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43C28C-EA0E-4159-BEEC-E3DE09FB2148}">
      <dsp:nvSpPr>
        <dsp:cNvPr id="0" name=""/>
        <dsp:cNvSpPr/>
      </dsp:nvSpPr>
      <dsp:spPr>
        <a:xfrm>
          <a:off x="3251594" y="1396746"/>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i="0" kern="1200" dirty="0"/>
            <a:t>Success</a:t>
          </a:r>
          <a:endParaRPr lang="en-US" sz="1400" kern="1200" dirty="0"/>
        </a:p>
      </dsp:txBody>
      <dsp:txXfrm>
        <a:off x="3251594" y="1396746"/>
        <a:ext cx="1425599" cy="604800"/>
      </dsp:txXfrm>
    </dsp:sp>
    <dsp:sp modelId="{FB8387DD-3051-47F3-9EBC-3595B6D07202}">
      <dsp:nvSpPr>
        <dsp:cNvPr id="0" name=""/>
        <dsp:cNvSpPr/>
      </dsp:nvSpPr>
      <dsp:spPr>
        <a:xfrm>
          <a:off x="4925594" y="1396746"/>
          <a:ext cx="604800" cy="6048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6B7DC7-9A6A-4D5C-B8D9-E3179030A7ED}">
      <dsp:nvSpPr>
        <dsp:cNvPr id="0" name=""/>
        <dsp:cNvSpPr/>
      </dsp:nvSpPr>
      <dsp:spPr>
        <a:xfrm>
          <a:off x="5052601" y="1523754"/>
          <a:ext cx="350784" cy="35078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481489-4B8A-4F1D-9020-F2E12292D4ED}">
      <dsp:nvSpPr>
        <dsp:cNvPr id="0" name=""/>
        <dsp:cNvSpPr/>
      </dsp:nvSpPr>
      <dsp:spPr>
        <a:xfrm>
          <a:off x="5659994" y="1396746"/>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i="0" kern="1200" dirty="0"/>
            <a:t>Organizational Goals</a:t>
          </a:r>
          <a:endParaRPr lang="en-US" sz="1400" b="1" kern="1200" dirty="0"/>
        </a:p>
      </dsp:txBody>
      <dsp:txXfrm>
        <a:off x="5659994" y="1396746"/>
        <a:ext cx="1425599" cy="604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1C59A2-39A2-437F-8FF3-B8818475902C}">
      <dsp:nvSpPr>
        <dsp:cNvPr id="0" name=""/>
        <dsp:cNvSpPr/>
      </dsp:nvSpPr>
      <dsp:spPr>
        <a:xfrm>
          <a:off x="303546" y="39010"/>
          <a:ext cx="1190919" cy="11909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982620-83C1-4D58-9078-93C4DF3CDEDD}">
      <dsp:nvSpPr>
        <dsp:cNvPr id="0" name=""/>
        <dsp:cNvSpPr/>
      </dsp:nvSpPr>
      <dsp:spPr>
        <a:xfrm>
          <a:off x="553639" y="289103"/>
          <a:ext cx="690733" cy="6907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AF64EC-E44A-49AD-81F4-1DF99C99EC53}">
      <dsp:nvSpPr>
        <dsp:cNvPr id="0" name=""/>
        <dsp:cNvSpPr/>
      </dsp:nvSpPr>
      <dsp:spPr>
        <a:xfrm>
          <a:off x="1749662" y="39010"/>
          <a:ext cx="2807167" cy="1190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a:t>The Business</a:t>
          </a:r>
          <a:endParaRPr lang="en-US" sz="1400" kern="1200"/>
        </a:p>
      </dsp:txBody>
      <dsp:txXfrm>
        <a:off x="1749662" y="39010"/>
        <a:ext cx="2807167" cy="1190919"/>
      </dsp:txXfrm>
    </dsp:sp>
    <dsp:sp modelId="{BB566CF4-6CA5-481F-893C-E1C6A7CB68A5}">
      <dsp:nvSpPr>
        <dsp:cNvPr id="0" name=""/>
        <dsp:cNvSpPr/>
      </dsp:nvSpPr>
      <dsp:spPr>
        <a:xfrm>
          <a:off x="5045957" y="39010"/>
          <a:ext cx="1190919" cy="11909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9F0988-881A-4EB4-AA29-3097872AF369}">
      <dsp:nvSpPr>
        <dsp:cNvPr id="0" name=""/>
        <dsp:cNvSpPr/>
      </dsp:nvSpPr>
      <dsp:spPr>
        <a:xfrm>
          <a:off x="5296050" y="289103"/>
          <a:ext cx="690733" cy="690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EDA233-0FA0-4E03-8822-A937778515D4}">
      <dsp:nvSpPr>
        <dsp:cNvPr id="0" name=""/>
        <dsp:cNvSpPr/>
      </dsp:nvSpPr>
      <dsp:spPr>
        <a:xfrm>
          <a:off x="6492074" y="39010"/>
          <a:ext cx="2807167" cy="1190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t>Medium-sized manufacturer of airline ready meals.</a:t>
          </a:r>
        </a:p>
        <a:p>
          <a:pPr marL="0" lvl="0" indent="0" algn="l" defTabSz="622300">
            <a:lnSpc>
              <a:spcPct val="90000"/>
            </a:lnSpc>
            <a:spcBef>
              <a:spcPct val="0"/>
            </a:spcBef>
            <a:spcAft>
              <a:spcPct val="35000"/>
            </a:spcAft>
            <a:buNone/>
          </a:pPr>
          <a:r>
            <a:rPr lang="en-US" sz="1400" kern="1200" dirty="0"/>
            <a:t>Struggling with quality complaints and losing contracts.</a:t>
          </a:r>
        </a:p>
      </dsp:txBody>
      <dsp:txXfrm>
        <a:off x="6492074" y="39010"/>
        <a:ext cx="2807167" cy="1190919"/>
      </dsp:txXfrm>
    </dsp:sp>
    <dsp:sp modelId="{1401CFC3-6F32-4919-BE5F-D186222678EE}">
      <dsp:nvSpPr>
        <dsp:cNvPr id="0" name=""/>
        <dsp:cNvSpPr/>
      </dsp:nvSpPr>
      <dsp:spPr>
        <a:xfrm>
          <a:off x="303546" y="1733756"/>
          <a:ext cx="1190919" cy="11909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EC2A2-75E4-4D88-BAE9-85944AF5C0A2}">
      <dsp:nvSpPr>
        <dsp:cNvPr id="0" name=""/>
        <dsp:cNvSpPr/>
      </dsp:nvSpPr>
      <dsp:spPr>
        <a:xfrm>
          <a:off x="553639" y="1983850"/>
          <a:ext cx="690733" cy="6907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B674C8-EB47-4924-A7B2-124CA9A5C8A3}">
      <dsp:nvSpPr>
        <dsp:cNvPr id="0" name=""/>
        <dsp:cNvSpPr/>
      </dsp:nvSpPr>
      <dsp:spPr>
        <a:xfrm>
          <a:off x="1749662" y="1733756"/>
          <a:ext cx="2807167" cy="1190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b="1" kern="1200"/>
            <a:t>The Crisis</a:t>
          </a:r>
          <a:endParaRPr lang="en-US" sz="1400" kern="1200"/>
        </a:p>
      </dsp:txBody>
      <dsp:txXfrm>
        <a:off x="1749662" y="1733756"/>
        <a:ext cx="2807167" cy="1190919"/>
      </dsp:txXfrm>
    </dsp:sp>
    <dsp:sp modelId="{E6A0C51E-ACC8-47BF-AA50-45666744E8D9}">
      <dsp:nvSpPr>
        <dsp:cNvPr id="0" name=""/>
        <dsp:cNvSpPr/>
      </dsp:nvSpPr>
      <dsp:spPr>
        <a:xfrm>
          <a:off x="5045957" y="1733756"/>
          <a:ext cx="1190919" cy="119091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28732A-7191-48FE-862C-83B47483DA1A}">
      <dsp:nvSpPr>
        <dsp:cNvPr id="0" name=""/>
        <dsp:cNvSpPr/>
      </dsp:nvSpPr>
      <dsp:spPr>
        <a:xfrm>
          <a:off x="5296050" y="1983850"/>
          <a:ext cx="690733" cy="6907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E42D00-E375-4FAF-AE86-4B43CACE1971}">
      <dsp:nvSpPr>
        <dsp:cNvPr id="0" name=""/>
        <dsp:cNvSpPr/>
      </dsp:nvSpPr>
      <dsp:spPr>
        <a:xfrm>
          <a:off x="6492074" y="1733756"/>
          <a:ext cx="2807167" cy="1190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t>Severe errors: undercooked food and packaging mistakes.</a:t>
          </a:r>
        </a:p>
        <a:p>
          <a:pPr marL="0" lvl="0" indent="0" algn="l" defTabSz="622300">
            <a:lnSpc>
              <a:spcPct val="90000"/>
            </a:lnSpc>
            <a:spcBef>
              <a:spcPct val="0"/>
            </a:spcBef>
            <a:spcAft>
              <a:spcPct val="35000"/>
            </a:spcAft>
            <a:buNone/>
          </a:pPr>
          <a:r>
            <a:rPr lang="en-US" sz="1400" kern="1200" dirty="0"/>
            <a:t>Causes: Old noisy machinery, language barriers, and workforce diversity.</a:t>
          </a:r>
        </a:p>
      </dsp:txBody>
      <dsp:txXfrm>
        <a:off x="6492074" y="1733756"/>
        <a:ext cx="2807167" cy="119091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090033-1653-4724-96AC-42A9DDE5FAFF}" type="datetimeFigureOut">
              <a:rPr lang="en-IN" smtClean="0"/>
              <a:t>02-12-2025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92899A-A077-40C4-A9E9-B6905C03AFA1}" type="slidenum">
              <a:rPr lang="en-IN" smtClean="0"/>
              <a:t>‹#›</a:t>
            </a:fld>
            <a:endParaRPr lang="en-IN"/>
          </a:p>
        </p:txBody>
      </p:sp>
    </p:spTree>
    <p:extLst>
      <p:ext uri="{BB962C8B-B14F-4D97-AF65-F5344CB8AC3E}">
        <p14:creationId xmlns:p14="http://schemas.microsoft.com/office/powerpoint/2010/main" val="2852736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www.walkme.com/blog/wp-content/uploads/sites/2/2023/10/How-to-overcome-the-7-common-barriers-to-change-1_26538bee-1024x517.jpg" TargetMode="External"/><Relationship Id="rId3" Type="http://schemas.openxmlformats.org/officeDocument/2006/relationships/hyperlink" Target="https://barrierstocommunication.com/wp-content/uploads/2024/02/Strategies-for-Overcoming-Cultural-Barriers-683x1024.webp" TargetMode="External"/><Relationship Id="rId7" Type="http://schemas.openxmlformats.org/officeDocument/2006/relationships/hyperlink" Target="https://kapable.club/blog/wp-content/uploads/2024/01/Tips-To-Overcome-Organisational-Structure-Barrier--1024x576.webp"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kapable.club/blog/wp-content/uploads/2024/01/draft-1-understanding-and-overcoming-barriers-of-communication-google-docs-1024x576.png" TargetMode="External"/><Relationship Id="rId5" Type="http://schemas.openxmlformats.org/officeDocument/2006/relationships/hyperlink" Target="https://storage.googleapis.com/static.prod.fiveable.me/search-images%2F%22Overcoming_language_barriers_in_multicultural_communication_challenges_highlighting_cultural_differences_and_non-verbal_cues.%22-image5.png" TargetMode="External"/><Relationship Id="rId4" Type="http://schemas.openxmlformats.org/officeDocument/2006/relationships/hyperlink" Target="https://clearinfo.in/wp-content/uploads/2023/09/List-of-interpersonal-barriers-causes-1024x1024.png" TargetMode="External"/><Relationship Id="rId9" Type="http://schemas.openxmlformats.org/officeDocument/2006/relationships/hyperlink" Target="https://cdn.prod.website-files.com/684fcd07d46735f1ec2dfb81/687a932e4c40c3b4be85edc1_674ed08bf4d4d7427288823a_674ecfb537914e3df3455a4b_Different%252520communication%252520settings%252520at%252520work.webp"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B92899A-A077-40C4-A9E9-B6905C03AFA1}" type="slidenum">
              <a:rPr lang="en-IN" smtClean="0"/>
              <a:t>2</a:t>
            </a:fld>
            <a:endParaRPr lang="en-IN"/>
          </a:p>
        </p:txBody>
      </p:sp>
    </p:spTree>
    <p:extLst>
      <p:ext uri="{BB962C8B-B14F-4D97-AF65-F5344CB8AC3E}">
        <p14:creationId xmlns:p14="http://schemas.microsoft.com/office/powerpoint/2010/main" val="2515780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92899A-A077-40C4-A9E9-B6905C03AFA1}" type="slidenum">
              <a:rPr lang="en-IN" smtClean="0"/>
              <a:t>3</a:t>
            </a:fld>
            <a:endParaRPr lang="en-IN"/>
          </a:p>
        </p:txBody>
      </p:sp>
    </p:spTree>
    <p:extLst>
      <p:ext uri="{BB962C8B-B14F-4D97-AF65-F5344CB8AC3E}">
        <p14:creationId xmlns:p14="http://schemas.microsoft.com/office/powerpoint/2010/main" val="319045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92899A-A077-40C4-A9E9-B6905C03AFA1}" type="slidenum">
              <a:rPr lang="en-IN" smtClean="0"/>
              <a:t>4</a:t>
            </a:fld>
            <a:endParaRPr lang="en-IN"/>
          </a:p>
        </p:txBody>
      </p:sp>
    </p:spTree>
    <p:extLst>
      <p:ext uri="{BB962C8B-B14F-4D97-AF65-F5344CB8AC3E}">
        <p14:creationId xmlns:p14="http://schemas.microsoft.com/office/powerpoint/2010/main" val="3815394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Flight Foods Ltd manufactures ready meals to air companies but has in the recent past heard of undercooked food, improper packaging as well as contamination (Bahrain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The employees include workers of diverse ages and cultures with most of them having little knowledge in English. Gary is a floor manager, and he has no choice but to offer hygiene training on ad hoc basis, which creates discrepancies. </a:t>
            </a:r>
          </a:p>
          <a:p>
            <a:endParaRPr lang="en-IN" dirty="0"/>
          </a:p>
        </p:txBody>
      </p:sp>
      <p:sp>
        <p:nvSpPr>
          <p:cNvPr id="4" name="Slide Number Placeholder 3"/>
          <p:cNvSpPr>
            <a:spLocks noGrp="1"/>
          </p:cNvSpPr>
          <p:nvPr>
            <p:ph type="sldNum" sz="quarter" idx="5"/>
          </p:nvPr>
        </p:nvSpPr>
        <p:spPr/>
        <p:txBody>
          <a:bodyPr/>
          <a:lstStyle/>
          <a:p>
            <a:fld id="{5B92899A-A077-40C4-A9E9-B6905C03AFA1}" type="slidenum">
              <a:rPr lang="en-IN" smtClean="0"/>
              <a:t>5</a:t>
            </a:fld>
            <a:endParaRPr lang="en-IN"/>
          </a:p>
        </p:txBody>
      </p:sp>
    </p:spTree>
    <p:extLst>
      <p:ext uri="{BB962C8B-B14F-4D97-AF65-F5344CB8AC3E}">
        <p14:creationId xmlns:p14="http://schemas.microsoft.com/office/powerpoint/2010/main" val="3809257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Flight Foods has a large number of employees whose main languages are other native ones and their lack of English leads to serious confusion throughout their working days. Although the walls have signs that are put in place, most employees cannot comprehend these signs adequately. This causes errors in food handling and hygiene (Salih, 2024). </a:t>
            </a:r>
          </a:p>
          <a:p>
            <a:endParaRPr lang="en-IN" dirty="0"/>
          </a:p>
        </p:txBody>
      </p:sp>
      <p:sp>
        <p:nvSpPr>
          <p:cNvPr id="4" name="Slide Number Placeholder 3"/>
          <p:cNvSpPr>
            <a:spLocks noGrp="1"/>
          </p:cNvSpPr>
          <p:nvPr>
            <p:ph type="sldNum" sz="quarter" idx="5"/>
          </p:nvPr>
        </p:nvSpPr>
        <p:spPr/>
        <p:txBody>
          <a:bodyPr/>
          <a:lstStyle/>
          <a:p>
            <a:fld id="{5B92899A-A077-40C4-A9E9-B6905C03AFA1}" type="slidenum">
              <a:rPr lang="en-IN" smtClean="0"/>
              <a:t>6</a:t>
            </a:fld>
            <a:endParaRPr lang="en-IN"/>
          </a:p>
        </p:txBody>
      </p:sp>
    </p:spTree>
    <p:extLst>
      <p:ext uri="{BB962C8B-B14F-4D97-AF65-F5344CB8AC3E}">
        <p14:creationId xmlns:p14="http://schemas.microsoft.com/office/powerpoint/2010/main" val="4222723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employees of Flight Foods work in five different cultural groups whose needs vary in terms of norms and expectations. Other employees, especially the younger employees do not react well to instructions, which leads to discrepancies in the execution of tasks. Cultural differences are linked to attitude towards hygiene, power and behaviour at the work place (</a:t>
            </a:r>
            <a:r>
              <a:rPr lang="en-IN" sz="1200" kern="1200" dirty="0" err="1">
                <a:solidFill>
                  <a:schemeClr val="tx1"/>
                </a:solidFill>
                <a:effectLst/>
                <a:latin typeface="+mn-lt"/>
                <a:ea typeface="+mn-ea"/>
                <a:cs typeface="+mn-cs"/>
              </a:rPr>
              <a:t>Mahayussnan</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Sitthitikul</a:t>
            </a:r>
            <a:r>
              <a:rPr lang="en-IN" sz="1200" kern="1200" dirty="0">
                <a:solidFill>
                  <a:schemeClr val="tx1"/>
                </a:solidFill>
                <a:effectLst/>
                <a:latin typeface="+mn-lt"/>
                <a:ea typeface="+mn-ea"/>
                <a:cs typeface="+mn-cs"/>
              </a:rPr>
              <a:t>, 2021). The SMCR model created by Berlo can be used in explaining why the cultural background of the receiver influences the interpretation of an information in the evaluation of the message leading to inconsistent interpretation and performance among the team members.</a:t>
            </a:r>
          </a:p>
          <a:p>
            <a:endParaRPr lang="en-IN" dirty="0"/>
          </a:p>
        </p:txBody>
      </p:sp>
      <p:sp>
        <p:nvSpPr>
          <p:cNvPr id="4" name="Slide Number Placeholder 3"/>
          <p:cNvSpPr>
            <a:spLocks noGrp="1"/>
          </p:cNvSpPr>
          <p:nvPr>
            <p:ph type="sldNum" sz="quarter" idx="5"/>
          </p:nvPr>
        </p:nvSpPr>
        <p:spPr/>
        <p:txBody>
          <a:bodyPr/>
          <a:lstStyle/>
          <a:p>
            <a:fld id="{5B92899A-A077-40C4-A9E9-B6905C03AFA1}" type="slidenum">
              <a:rPr lang="en-IN" smtClean="0"/>
              <a:t>7</a:t>
            </a:fld>
            <a:endParaRPr lang="en-IN"/>
          </a:p>
        </p:txBody>
      </p:sp>
    </p:spTree>
    <p:extLst>
      <p:ext uri="{BB962C8B-B14F-4D97-AF65-F5344CB8AC3E}">
        <p14:creationId xmlns:p14="http://schemas.microsoft.com/office/powerpoint/2010/main" val="2240771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factory floor is amazed with the outdated and clattering software, so the employees find it hard to have verbal messages very well heard. Gary tries to get across to them the key hygiene rules but his efforts can be easily drowned by the literal sound of the place (van Vuuren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2021). This is what is known as physical noise according to the Shannon and Weaver model, and this disrupts the transmission of messages.</a:t>
            </a:r>
          </a:p>
          <a:p>
            <a:endParaRPr lang="en-IN" dirty="0"/>
          </a:p>
        </p:txBody>
      </p:sp>
      <p:sp>
        <p:nvSpPr>
          <p:cNvPr id="4" name="Slide Number Placeholder 3"/>
          <p:cNvSpPr>
            <a:spLocks noGrp="1"/>
          </p:cNvSpPr>
          <p:nvPr>
            <p:ph type="sldNum" sz="quarter" idx="5"/>
          </p:nvPr>
        </p:nvSpPr>
        <p:spPr/>
        <p:txBody>
          <a:bodyPr/>
          <a:lstStyle/>
          <a:p>
            <a:fld id="{5B92899A-A077-40C4-A9E9-B6905C03AFA1}" type="slidenum">
              <a:rPr lang="en-IN" smtClean="0"/>
              <a:t>8</a:t>
            </a:fld>
            <a:endParaRPr lang="en-IN"/>
          </a:p>
        </p:txBody>
      </p:sp>
    </p:spTree>
    <p:extLst>
      <p:ext uri="{BB962C8B-B14F-4D97-AF65-F5344CB8AC3E}">
        <p14:creationId xmlns:p14="http://schemas.microsoft.com/office/powerpoint/2010/main" val="1651960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Flight Foods has no formal training system and Gary informs employees about the rules of hygiene. The result is that there are inconsistent practices in different shifts (Pepper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 There is also minimal feedback to the workers and errors are not corrected. Circular Model presented by Schramm focuses on the role of the two-way communication and feedback.</a:t>
            </a:r>
          </a:p>
          <a:p>
            <a:endParaRPr lang="en-IN" dirty="0"/>
          </a:p>
        </p:txBody>
      </p:sp>
      <p:sp>
        <p:nvSpPr>
          <p:cNvPr id="4" name="Slide Number Placeholder 3"/>
          <p:cNvSpPr>
            <a:spLocks noGrp="1"/>
          </p:cNvSpPr>
          <p:nvPr>
            <p:ph type="sldNum" sz="quarter" idx="5"/>
          </p:nvPr>
        </p:nvSpPr>
        <p:spPr/>
        <p:txBody>
          <a:bodyPr/>
          <a:lstStyle/>
          <a:p>
            <a:fld id="{5B92899A-A077-40C4-A9E9-B6905C03AFA1}" type="slidenum">
              <a:rPr lang="en-IN" smtClean="0"/>
              <a:t>9</a:t>
            </a:fld>
            <a:endParaRPr lang="en-IN"/>
          </a:p>
        </p:txBody>
      </p:sp>
    </p:spTree>
    <p:extLst>
      <p:ext uri="{BB962C8B-B14F-4D97-AF65-F5344CB8AC3E}">
        <p14:creationId xmlns:p14="http://schemas.microsoft.com/office/powerpoint/2010/main" val="5844245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 case employees see that a manager does not subscribe to the expected standards, they will not take orders seriously. This makes him less credible as a source of communication (Langaas and Mujtaba, 2023). The SMCR model by Berlo brings out the fact that the appearance, attitude and behaviour of a source influence reception of a message. As a result, the communication process is rendered useless, and the performance of the staff drops.</a:t>
            </a:r>
          </a:p>
          <a:p>
            <a:endParaRPr lang="en-IN" dirty="0"/>
          </a:p>
        </p:txBody>
      </p:sp>
      <p:sp>
        <p:nvSpPr>
          <p:cNvPr id="4" name="Slide Number Placeholder 3"/>
          <p:cNvSpPr>
            <a:spLocks noGrp="1"/>
          </p:cNvSpPr>
          <p:nvPr>
            <p:ph type="sldNum" sz="quarter" idx="5"/>
          </p:nvPr>
        </p:nvSpPr>
        <p:spPr/>
        <p:txBody>
          <a:bodyPr/>
          <a:lstStyle/>
          <a:p>
            <a:fld id="{5B92899A-A077-40C4-A9E9-B6905C03AFA1}" type="slidenum">
              <a:rPr lang="en-IN" smtClean="0"/>
              <a:t>10</a:t>
            </a:fld>
            <a:endParaRPr lang="en-IN"/>
          </a:p>
        </p:txBody>
      </p:sp>
    </p:spTree>
    <p:extLst>
      <p:ext uri="{BB962C8B-B14F-4D97-AF65-F5344CB8AC3E}">
        <p14:creationId xmlns:p14="http://schemas.microsoft.com/office/powerpoint/2010/main" val="5340865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Speaker Notes</a:t>
            </a:r>
          </a:p>
          <a:p>
            <a:r>
              <a:rPr lang="en-IN" sz="1200" kern="1200" dirty="0">
                <a:solidFill>
                  <a:schemeClr val="tx1"/>
                </a:solidFill>
                <a:effectLst/>
                <a:latin typeface="+mn-lt"/>
                <a:ea typeface="+mn-ea"/>
                <a:cs typeface="+mn-cs"/>
              </a:rPr>
              <a:t>Flight Foods ought to establish the use of multilingual and visual hygiene guidelines, such as the use of pictorials and colour codes in order to overcome the communication barrier (</a:t>
            </a:r>
            <a:r>
              <a:rPr lang="en-IN" sz="1200" kern="1200" dirty="0" err="1">
                <a:solidFill>
                  <a:schemeClr val="tx1"/>
                </a:solidFill>
                <a:effectLst/>
                <a:latin typeface="+mn-lt"/>
                <a:ea typeface="+mn-ea"/>
                <a:cs typeface="+mn-cs"/>
              </a:rPr>
              <a:t>Virgiawan</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2021). Consistency would be established through a well-planned induction programme and briefing of the employees on a daily basis. To minimize physical noise, the company needs to modernize equipment or adopt decreased noisy communication areas. </a:t>
            </a:r>
          </a:p>
          <a:p>
            <a:endParaRPr lang="en-IN" dirty="0"/>
          </a:p>
        </p:txBody>
      </p:sp>
      <p:sp>
        <p:nvSpPr>
          <p:cNvPr id="4" name="Slide Number Placeholder 3"/>
          <p:cNvSpPr>
            <a:spLocks noGrp="1"/>
          </p:cNvSpPr>
          <p:nvPr>
            <p:ph type="sldNum" sz="quarter" idx="5"/>
          </p:nvPr>
        </p:nvSpPr>
        <p:spPr/>
        <p:txBody>
          <a:bodyPr/>
          <a:lstStyle/>
          <a:p>
            <a:fld id="{5B92899A-A077-40C4-A9E9-B6905C03AFA1}" type="slidenum">
              <a:rPr lang="en-IN" smtClean="0"/>
              <a:t>11</a:t>
            </a:fld>
            <a:endParaRPr lang="en-IN"/>
          </a:p>
        </p:txBody>
      </p:sp>
    </p:spTree>
    <p:extLst>
      <p:ext uri="{BB962C8B-B14F-4D97-AF65-F5344CB8AC3E}">
        <p14:creationId xmlns:p14="http://schemas.microsoft.com/office/powerpoint/2010/main" val="3139994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Speaker Notes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 wrap up, flights foods have serious communication barriers brought about by language, culture, physical, organisations and personal barriers. The communication theories make it very clear why messages do not reach and or affect workers. The adoption of systematic training, multi-lingual materials, enhanced communication mediums, and enhanced leadership behaviours will significantly enhance the performance of food safety and product consistency, as well as the overall organisational performance.</a:t>
            </a:r>
          </a:p>
          <a:p>
            <a:br>
              <a:rPr lang="en-IN" sz="1200" kern="1200" dirty="0">
                <a:solidFill>
                  <a:schemeClr val="tx1"/>
                </a:solidFill>
                <a:effectLst/>
                <a:latin typeface="+mn-lt"/>
                <a:ea typeface="+mn-ea"/>
                <a:cs typeface="+mn-cs"/>
              </a:rPr>
            </a:br>
            <a:endParaRPr lang="en-IN" dirty="0">
              <a:effectLst/>
            </a:endParaRPr>
          </a:p>
          <a:p>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5"/>
          </p:nvPr>
        </p:nvSpPr>
        <p:spPr/>
        <p:txBody>
          <a:bodyPr/>
          <a:lstStyle/>
          <a:p>
            <a:fld id="{5B92899A-A077-40C4-A9E9-B6905C03AFA1}" type="slidenum">
              <a:rPr lang="en-IN" smtClean="0"/>
              <a:t>12</a:t>
            </a:fld>
            <a:endParaRPr lang="en-IN"/>
          </a:p>
        </p:txBody>
      </p:sp>
    </p:spTree>
    <p:extLst>
      <p:ext uri="{BB962C8B-B14F-4D97-AF65-F5344CB8AC3E}">
        <p14:creationId xmlns:p14="http://schemas.microsoft.com/office/powerpoint/2010/main" val="3018396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a:solidFill>
                  <a:schemeClr val="tx1"/>
                </a:solidFill>
                <a:effectLst/>
                <a:latin typeface="+mn-lt"/>
                <a:ea typeface="+mn-ea"/>
                <a:cs typeface="+mn-cs"/>
              </a:rPr>
              <a:t>BarriersToCommunication</a:t>
            </a:r>
            <a:r>
              <a:rPr lang="en-IN" sz="1200" kern="1200" dirty="0">
                <a:solidFill>
                  <a:schemeClr val="tx1"/>
                </a:solidFill>
                <a:effectLst/>
                <a:latin typeface="+mn-lt"/>
                <a:ea typeface="+mn-ea"/>
                <a:cs typeface="+mn-cs"/>
              </a:rPr>
              <a:t>, (2024), </a:t>
            </a:r>
            <a:r>
              <a:rPr lang="en-IN" sz="1200" i="1" kern="1200" dirty="0">
                <a:solidFill>
                  <a:schemeClr val="tx1"/>
                </a:solidFill>
                <a:effectLst/>
                <a:latin typeface="+mn-lt"/>
                <a:ea typeface="+mn-ea"/>
                <a:cs typeface="+mn-cs"/>
              </a:rPr>
              <a:t>Cultural Barriers</a:t>
            </a:r>
            <a:r>
              <a:rPr lang="en-IN" sz="1200" kern="1200" dirty="0">
                <a:solidFill>
                  <a:schemeClr val="tx1"/>
                </a:solidFill>
                <a:effectLst/>
                <a:latin typeface="+mn-lt"/>
                <a:ea typeface="+mn-ea"/>
                <a:cs typeface="+mn-cs"/>
              </a:rPr>
              <a:t>, [Online] Available from:</a:t>
            </a:r>
            <a:r>
              <a:rPr lang="en-IN" sz="1200" u="none" strike="noStrike" kern="1200" dirty="0">
                <a:solidFill>
                  <a:schemeClr val="tx1"/>
                </a:solidFill>
                <a:effectLst/>
                <a:latin typeface="+mn-lt"/>
                <a:ea typeface="+mn-ea"/>
                <a:cs typeface="+mn-cs"/>
                <a:hlinkClick r:id="rId3"/>
              </a:rPr>
              <a:t> </a:t>
            </a:r>
            <a:r>
              <a:rPr lang="en-IN" sz="1200" kern="1200" dirty="0">
                <a:solidFill>
                  <a:schemeClr val="tx1"/>
                </a:solidFill>
                <a:effectLst/>
                <a:latin typeface="+mn-lt"/>
                <a:ea typeface="+mn-ea"/>
                <a:cs typeface="+mn-cs"/>
                <a:hlinkClick r:id="rId3"/>
              </a:rPr>
              <a:t>https://barrierstocommunication.com/wp-content/uploads/2024/02/Strategies-for-Overcoming-Cultural-Barriers-683x1024.webp</a:t>
            </a:r>
            <a:r>
              <a:rPr lang="en-IN" sz="1200" kern="1200" dirty="0">
                <a:solidFill>
                  <a:schemeClr val="tx1"/>
                </a:solidFill>
                <a:effectLst/>
                <a:latin typeface="+mn-lt"/>
                <a:ea typeface="+mn-ea"/>
                <a:cs typeface="+mn-cs"/>
              </a:rPr>
              <a:t> [Accessed 26 November 2025]</a:t>
            </a:r>
          </a:p>
          <a:p>
            <a:r>
              <a:rPr lang="en-IN" sz="1200" kern="1200" dirty="0">
                <a:solidFill>
                  <a:schemeClr val="tx1"/>
                </a:solidFill>
                <a:effectLst/>
                <a:latin typeface="+mn-lt"/>
                <a:ea typeface="+mn-ea"/>
                <a:cs typeface="+mn-cs"/>
              </a:rPr>
              <a:t>Bera, A., and Singh, C. (2025). Professional Development in Multicultural Workplaces: Navigating Diversity And Inclusion.</a:t>
            </a:r>
          </a:p>
          <a:p>
            <a:r>
              <a:rPr lang="en-IN" sz="1200" kern="1200" dirty="0" err="1">
                <a:solidFill>
                  <a:schemeClr val="tx1"/>
                </a:solidFill>
                <a:effectLst/>
                <a:latin typeface="+mn-lt"/>
                <a:ea typeface="+mn-ea"/>
                <a:cs typeface="+mn-cs"/>
              </a:rPr>
              <a:t>ClearInfo</a:t>
            </a:r>
            <a:r>
              <a:rPr lang="en-IN" sz="1200" kern="1200" dirty="0">
                <a:solidFill>
                  <a:schemeClr val="tx1"/>
                </a:solidFill>
                <a:effectLst/>
                <a:latin typeface="+mn-lt"/>
                <a:ea typeface="+mn-ea"/>
                <a:cs typeface="+mn-cs"/>
              </a:rPr>
              <a:t>, (2023), </a:t>
            </a:r>
            <a:r>
              <a:rPr lang="en-IN" sz="1200" i="1" kern="1200" dirty="0">
                <a:solidFill>
                  <a:schemeClr val="tx1"/>
                </a:solidFill>
                <a:effectLst/>
                <a:latin typeface="+mn-lt"/>
                <a:ea typeface="+mn-ea"/>
                <a:cs typeface="+mn-cs"/>
              </a:rPr>
              <a:t>Interpersonal Barriers</a:t>
            </a:r>
            <a:r>
              <a:rPr lang="en-IN" sz="1200" kern="1200" dirty="0">
                <a:solidFill>
                  <a:schemeClr val="tx1"/>
                </a:solidFill>
                <a:effectLst/>
                <a:latin typeface="+mn-lt"/>
                <a:ea typeface="+mn-ea"/>
                <a:cs typeface="+mn-cs"/>
              </a:rPr>
              <a:t>, [Online] Available from:</a:t>
            </a:r>
            <a:r>
              <a:rPr lang="en-IN" sz="1200" u="none" strike="noStrike" kern="1200" dirty="0">
                <a:solidFill>
                  <a:schemeClr val="tx1"/>
                </a:solidFill>
                <a:effectLst/>
                <a:latin typeface="+mn-lt"/>
                <a:ea typeface="+mn-ea"/>
                <a:cs typeface="+mn-cs"/>
                <a:hlinkClick r:id="rId4"/>
              </a:rPr>
              <a:t> </a:t>
            </a:r>
            <a:r>
              <a:rPr lang="en-IN" sz="1200" kern="1200" dirty="0">
                <a:solidFill>
                  <a:schemeClr val="tx1"/>
                </a:solidFill>
                <a:effectLst/>
                <a:latin typeface="+mn-lt"/>
                <a:ea typeface="+mn-ea"/>
                <a:cs typeface="+mn-cs"/>
                <a:hlinkClick r:id="rId4"/>
              </a:rPr>
              <a:t>https://clearinfo.in/wp-content/uploads/2023/09/List-of-interpersonal-barriers-causes-1024x1024.png</a:t>
            </a:r>
            <a:r>
              <a:rPr lang="en-IN" sz="1200" kern="1200" dirty="0">
                <a:solidFill>
                  <a:schemeClr val="tx1"/>
                </a:solidFill>
                <a:effectLst/>
                <a:latin typeface="+mn-lt"/>
                <a:ea typeface="+mn-ea"/>
                <a:cs typeface="+mn-cs"/>
              </a:rPr>
              <a:t> [Accessed 26 November 2025]</a:t>
            </a:r>
          </a:p>
          <a:p>
            <a:r>
              <a:rPr lang="en-IN" sz="1200" kern="1200" dirty="0" err="1">
                <a:solidFill>
                  <a:schemeClr val="tx1"/>
                </a:solidFill>
                <a:effectLst/>
                <a:latin typeface="+mn-lt"/>
                <a:ea typeface="+mn-ea"/>
                <a:cs typeface="+mn-cs"/>
              </a:rPr>
              <a:t>Fiveable</a:t>
            </a:r>
            <a:r>
              <a:rPr lang="en-IN" sz="1200" kern="1200" dirty="0">
                <a:solidFill>
                  <a:schemeClr val="tx1"/>
                </a:solidFill>
                <a:effectLst/>
                <a:latin typeface="+mn-lt"/>
                <a:ea typeface="+mn-ea"/>
                <a:cs typeface="+mn-cs"/>
              </a:rPr>
              <a:t>, (2024), </a:t>
            </a:r>
            <a:r>
              <a:rPr lang="en-IN" sz="1200" i="1" kern="1200" dirty="0">
                <a:solidFill>
                  <a:schemeClr val="tx1"/>
                </a:solidFill>
                <a:effectLst/>
                <a:latin typeface="+mn-lt"/>
                <a:ea typeface="+mn-ea"/>
                <a:cs typeface="+mn-cs"/>
              </a:rPr>
              <a:t>Barriers in Communication</a:t>
            </a:r>
            <a:r>
              <a:rPr lang="en-IN" sz="1200" kern="1200" dirty="0">
                <a:solidFill>
                  <a:schemeClr val="tx1"/>
                </a:solidFill>
                <a:effectLst/>
                <a:latin typeface="+mn-lt"/>
                <a:ea typeface="+mn-ea"/>
                <a:cs typeface="+mn-cs"/>
              </a:rPr>
              <a:t>, [Online] Available from:</a:t>
            </a:r>
            <a:r>
              <a:rPr lang="en-IN" sz="1200" u="none" strike="noStrike" kern="1200" dirty="0">
                <a:solidFill>
                  <a:schemeClr val="tx1"/>
                </a:solidFill>
                <a:effectLst/>
                <a:latin typeface="+mn-lt"/>
                <a:ea typeface="+mn-ea"/>
                <a:cs typeface="+mn-cs"/>
                <a:hlinkClick r:id="rId5"/>
              </a:rPr>
              <a:t> </a:t>
            </a:r>
            <a:r>
              <a:rPr lang="en-IN" sz="1200" kern="1200" dirty="0">
                <a:solidFill>
                  <a:schemeClr val="tx1"/>
                </a:solidFill>
                <a:effectLst/>
                <a:latin typeface="+mn-lt"/>
                <a:ea typeface="+mn-ea"/>
                <a:cs typeface="+mn-cs"/>
                <a:hlinkClick r:id="rId5"/>
              </a:rPr>
              <a:t>https://storage.googleapis.com/static.prod.fiveable.me/search-images%2F%22Overcoming_language_barriers_in_multicultural_communication_challenges_highlighting_cultural_differences_and_non-verbal_cues.%22-image5.png</a:t>
            </a:r>
            <a:r>
              <a:rPr lang="en-IN" sz="1200" kern="1200" dirty="0">
                <a:solidFill>
                  <a:schemeClr val="tx1"/>
                </a:solidFill>
                <a:effectLst/>
                <a:latin typeface="+mn-lt"/>
                <a:ea typeface="+mn-ea"/>
                <a:cs typeface="+mn-cs"/>
              </a:rPr>
              <a:t> [Accessed 26 November 2025]</a:t>
            </a:r>
          </a:p>
          <a:p>
            <a:r>
              <a:rPr lang="en-IN" sz="1200" kern="1200" dirty="0" err="1">
                <a:solidFill>
                  <a:schemeClr val="tx1"/>
                </a:solidFill>
                <a:effectLst/>
                <a:latin typeface="+mn-lt"/>
                <a:ea typeface="+mn-ea"/>
                <a:cs typeface="+mn-cs"/>
              </a:rPr>
              <a:t>Kapable</a:t>
            </a:r>
            <a:r>
              <a:rPr lang="en-IN" sz="1200" kern="1200" dirty="0">
                <a:solidFill>
                  <a:schemeClr val="tx1"/>
                </a:solidFill>
                <a:effectLst/>
                <a:latin typeface="+mn-lt"/>
                <a:ea typeface="+mn-ea"/>
                <a:cs typeface="+mn-cs"/>
              </a:rPr>
              <a:t> Club, (2024), </a:t>
            </a:r>
            <a:r>
              <a:rPr lang="en-IN" sz="1200" i="1" kern="1200" dirty="0">
                <a:solidFill>
                  <a:schemeClr val="tx1"/>
                </a:solidFill>
                <a:effectLst/>
                <a:latin typeface="+mn-lt"/>
                <a:ea typeface="+mn-ea"/>
                <a:cs typeface="+mn-cs"/>
              </a:rPr>
              <a:t>Exploring Barriers of Communication Skills</a:t>
            </a:r>
            <a:r>
              <a:rPr lang="en-IN" sz="1200" kern="1200" dirty="0">
                <a:solidFill>
                  <a:schemeClr val="tx1"/>
                </a:solidFill>
                <a:effectLst/>
                <a:latin typeface="+mn-lt"/>
                <a:ea typeface="+mn-ea"/>
                <a:cs typeface="+mn-cs"/>
              </a:rPr>
              <a:t>, [Online] Available from:</a:t>
            </a:r>
            <a:r>
              <a:rPr lang="en-IN" sz="1200" u="none" strike="noStrike" kern="1200" dirty="0">
                <a:solidFill>
                  <a:schemeClr val="tx1"/>
                </a:solidFill>
                <a:effectLst/>
                <a:latin typeface="+mn-lt"/>
                <a:ea typeface="+mn-ea"/>
                <a:cs typeface="+mn-cs"/>
                <a:hlinkClick r:id="rId6"/>
              </a:rPr>
              <a:t> </a:t>
            </a:r>
            <a:r>
              <a:rPr lang="en-IN" sz="1200" kern="1200" dirty="0">
                <a:solidFill>
                  <a:schemeClr val="tx1"/>
                </a:solidFill>
                <a:effectLst/>
                <a:latin typeface="+mn-lt"/>
                <a:ea typeface="+mn-ea"/>
                <a:cs typeface="+mn-cs"/>
                <a:hlinkClick r:id="rId6"/>
              </a:rPr>
              <a:t>https://kapable.club/blog/wp-content/uploads/2024/01/draft-1-understanding-and-overcoming-barriers-of-communication-google-docs-1024x576.png</a:t>
            </a:r>
            <a:r>
              <a:rPr lang="en-IN" sz="1200" kern="1200" dirty="0">
                <a:solidFill>
                  <a:schemeClr val="tx1"/>
                </a:solidFill>
                <a:effectLst/>
                <a:latin typeface="+mn-lt"/>
                <a:ea typeface="+mn-ea"/>
                <a:cs typeface="+mn-cs"/>
              </a:rPr>
              <a:t> [Accessed 26 November 2025]</a:t>
            </a:r>
          </a:p>
          <a:p>
            <a:r>
              <a:rPr lang="en-IN" sz="1200" kern="1200" dirty="0" err="1">
                <a:solidFill>
                  <a:schemeClr val="tx1"/>
                </a:solidFill>
                <a:effectLst/>
                <a:latin typeface="+mn-lt"/>
                <a:ea typeface="+mn-ea"/>
                <a:cs typeface="+mn-cs"/>
              </a:rPr>
              <a:t>Kapable</a:t>
            </a:r>
            <a:r>
              <a:rPr lang="en-IN" sz="1200" kern="1200" dirty="0">
                <a:solidFill>
                  <a:schemeClr val="tx1"/>
                </a:solidFill>
                <a:effectLst/>
                <a:latin typeface="+mn-lt"/>
                <a:ea typeface="+mn-ea"/>
                <a:cs typeface="+mn-cs"/>
              </a:rPr>
              <a:t> Club, (2024), </a:t>
            </a:r>
            <a:r>
              <a:rPr lang="en-IN" sz="1200" i="1" kern="1200" dirty="0">
                <a:solidFill>
                  <a:schemeClr val="tx1"/>
                </a:solidFill>
                <a:effectLst/>
                <a:latin typeface="+mn-lt"/>
                <a:ea typeface="+mn-ea"/>
                <a:cs typeface="+mn-cs"/>
              </a:rPr>
              <a:t>Organisational Barrier</a:t>
            </a:r>
            <a:r>
              <a:rPr lang="en-IN" sz="1200" kern="1200" dirty="0">
                <a:solidFill>
                  <a:schemeClr val="tx1"/>
                </a:solidFill>
                <a:effectLst/>
                <a:latin typeface="+mn-lt"/>
                <a:ea typeface="+mn-ea"/>
                <a:cs typeface="+mn-cs"/>
              </a:rPr>
              <a:t>, [Online] Available from:</a:t>
            </a:r>
            <a:r>
              <a:rPr lang="en-IN" sz="1200" u="none" strike="noStrike" kern="1200" dirty="0">
                <a:solidFill>
                  <a:schemeClr val="tx1"/>
                </a:solidFill>
                <a:effectLst/>
                <a:latin typeface="+mn-lt"/>
                <a:ea typeface="+mn-ea"/>
                <a:cs typeface="+mn-cs"/>
                <a:hlinkClick r:id="rId7"/>
              </a:rPr>
              <a:t> </a:t>
            </a:r>
            <a:r>
              <a:rPr lang="en-IN" sz="1200" kern="1200" dirty="0">
                <a:solidFill>
                  <a:schemeClr val="tx1"/>
                </a:solidFill>
                <a:effectLst/>
                <a:latin typeface="+mn-lt"/>
                <a:ea typeface="+mn-ea"/>
                <a:cs typeface="+mn-cs"/>
                <a:hlinkClick r:id="rId7"/>
              </a:rPr>
              <a:t>https://kapable.club/blog/wp-content/uploads/2024/01/Tips-To-Overcome-Organisational-Structure-Barrier--1024x576.webp</a:t>
            </a:r>
            <a:r>
              <a:rPr lang="en-IN" sz="1200" kern="1200" dirty="0">
                <a:solidFill>
                  <a:schemeClr val="tx1"/>
                </a:solidFill>
                <a:effectLst/>
                <a:latin typeface="+mn-lt"/>
                <a:ea typeface="+mn-ea"/>
                <a:cs typeface="+mn-cs"/>
              </a:rPr>
              <a:t> [Accessed 26 November 2025]</a:t>
            </a:r>
          </a:p>
          <a:p>
            <a:r>
              <a:rPr lang="en-IN" sz="1200" kern="1200" dirty="0">
                <a:solidFill>
                  <a:schemeClr val="tx1"/>
                </a:solidFill>
                <a:effectLst/>
                <a:latin typeface="+mn-lt"/>
                <a:ea typeface="+mn-ea"/>
                <a:cs typeface="+mn-cs"/>
              </a:rPr>
              <a:t>Knap-Stefaniuk, A., and Sowa-</a:t>
            </a:r>
            <a:r>
              <a:rPr lang="en-IN" sz="1200" kern="1200" dirty="0" err="1">
                <a:solidFill>
                  <a:schemeClr val="tx1"/>
                </a:solidFill>
                <a:effectLst/>
                <a:latin typeface="+mn-lt"/>
                <a:ea typeface="+mn-ea"/>
                <a:cs typeface="+mn-cs"/>
              </a:rPr>
              <a:t>Behtane</a:t>
            </a:r>
            <a:r>
              <a:rPr lang="en-IN" sz="1200" kern="1200" dirty="0">
                <a:solidFill>
                  <a:schemeClr val="tx1"/>
                </a:solidFill>
                <a:effectLst/>
                <a:latin typeface="+mn-lt"/>
                <a:ea typeface="+mn-ea"/>
                <a:cs typeface="+mn-cs"/>
              </a:rPr>
              <a:t>, E. (2025). Challenges of working in multicultural environment from the perspective of members of intercultural teams. </a:t>
            </a:r>
            <a:r>
              <a:rPr lang="en-IN" sz="1200" i="1" kern="1200" dirty="0">
                <a:solidFill>
                  <a:schemeClr val="tx1"/>
                </a:solidFill>
                <a:effectLst/>
                <a:latin typeface="+mn-lt"/>
                <a:ea typeface="+mn-ea"/>
                <a:cs typeface="+mn-cs"/>
              </a:rPr>
              <a:t>Education excellence and innovation management: a</a:t>
            </a:r>
            <a:r>
              <a:rPr lang="en-IN" sz="1200" kern="1200" dirty="0">
                <a:solidFill>
                  <a:schemeClr val="tx1"/>
                </a:solidFill>
                <a:effectLst/>
                <a:latin typeface="+mn-lt"/>
                <a:ea typeface="+mn-ea"/>
                <a:cs typeface="+mn-cs"/>
              </a:rPr>
              <a:t>, 7325-7336.</a:t>
            </a:r>
          </a:p>
          <a:p>
            <a:r>
              <a:rPr lang="en-IN" sz="1200" kern="1200" dirty="0" err="1">
                <a:solidFill>
                  <a:schemeClr val="tx1"/>
                </a:solidFill>
                <a:effectLst/>
                <a:latin typeface="+mn-lt"/>
                <a:ea typeface="+mn-ea"/>
                <a:cs typeface="+mn-cs"/>
              </a:rPr>
              <a:t>Kuoribo</a:t>
            </a:r>
            <a:r>
              <a:rPr lang="en-IN" sz="1200" kern="1200" dirty="0">
                <a:solidFill>
                  <a:schemeClr val="tx1"/>
                </a:solidFill>
                <a:effectLst/>
                <a:latin typeface="+mn-lt"/>
                <a:ea typeface="+mn-ea"/>
                <a:cs typeface="+mn-cs"/>
              </a:rPr>
              <a:t>, E., Amoah, P., Kissi, E., Edwards, D. J., </a:t>
            </a:r>
            <a:r>
              <a:rPr lang="en-IN" sz="1200" kern="1200" dirty="0" err="1">
                <a:solidFill>
                  <a:schemeClr val="tx1"/>
                </a:solidFill>
                <a:effectLst/>
                <a:latin typeface="+mn-lt"/>
                <a:ea typeface="+mn-ea"/>
                <a:cs typeface="+mn-cs"/>
              </a:rPr>
              <a:t>Gyampo</a:t>
            </a:r>
            <a:r>
              <a:rPr lang="en-IN" sz="1200" kern="1200" dirty="0">
                <a:solidFill>
                  <a:schemeClr val="tx1"/>
                </a:solidFill>
                <a:effectLst/>
                <a:latin typeface="+mn-lt"/>
                <a:ea typeface="+mn-ea"/>
                <a:cs typeface="+mn-cs"/>
              </a:rPr>
              <a:t>, J. A., and Thwala, W. D. (2024). Analysing the effect of multicultural workforce/teams on construction productivity. </a:t>
            </a:r>
            <a:r>
              <a:rPr lang="en-IN" sz="1200" i="1" kern="1200" dirty="0">
                <a:solidFill>
                  <a:schemeClr val="tx1"/>
                </a:solidFill>
                <a:effectLst/>
                <a:latin typeface="+mn-lt"/>
                <a:ea typeface="+mn-ea"/>
                <a:cs typeface="+mn-cs"/>
              </a:rPr>
              <a:t>Journal of Engineering, Design and Technology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22</a:t>
            </a:r>
            <a:r>
              <a:rPr lang="en-IN" sz="1200" kern="1200" dirty="0">
                <a:solidFill>
                  <a:schemeClr val="tx1"/>
                </a:solidFill>
                <a:effectLst/>
                <a:latin typeface="+mn-lt"/>
                <a:ea typeface="+mn-ea"/>
                <a:cs typeface="+mn-cs"/>
              </a:rPr>
              <a:t>(3), 969-990.</a:t>
            </a:r>
          </a:p>
          <a:p>
            <a:r>
              <a:rPr lang="en-IN" sz="1200" kern="1200" dirty="0">
                <a:solidFill>
                  <a:schemeClr val="tx1"/>
                </a:solidFill>
                <a:effectLst/>
                <a:latin typeface="+mn-lt"/>
                <a:ea typeface="+mn-ea"/>
                <a:cs typeface="+mn-cs"/>
              </a:rPr>
              <a:t>Langaas, M., and Mujtaba, B. G. (2023). Communication across cultures in the workplace: Swimming in Scandinavian waters. </a:t>
            </a:r>
            <a:r>
              <a:rPr lang="en-IN" sz="1200" i="1" kern="1200" dirty="0">
                <a:solidFill>
                  <a:schemeClr val="tx1"/>
                </a:solidFill>
                <a:effectLst/>
                <a:latin typeface="+mn-lt"/>
                <a:ea typeface="+mn-ea"/>
                <a:cs typeface="+mn-cs"/>
              </a:rPr>
              <a:t>Open Journal of Social Sciences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11</a:t>
            </a:r>
            <a:r>
              <a:rPr lang="en-IN" sz="1200" kern="1200" dirty="0">
                <a:solidFill>
                  <a:schemeClr val="tx1"/>
                </a:solidFill>
                <a:effectLst/>
                <a:latin typeface="+mn-lt"/>
                <a:ea typeface="+mn-ea"/>
                <a:cs typeface="+mn-cs"/>
              </a:rPr>
              <a:t>(4), 174.</a:t>
            </a:r>
          </a:p>
          <a:p>
            <a:r>
              <a:rPr lang="en-IN" sz="1200" kern="1200" dirty="0" err="1">
                <a:solidFill>
                  <a:schemeClr val="tx1"/>
                </a:solidFill>
                <a:effectLst/>
                <a:latin typeface="+mn-lt"/>
                <a:ea typeface="+mn-ea"/>
                <a:cs typeface="+mn-cs"/>
              </a:rPr>
              <a:t>Mahayussnan</a:t>
            </a:r>
            <a:r>
              <a:rPr lang="en-IN" sz="1200" kern="1200" dirty="0">
                <a:solidFill>
                  <a:schemeClr val="tx1"/>
                </a:solidFill>
                <a:effectLst/>
                <a:latin typeface="+mn-lt"/>
                <a:ea typeface="+mn-ea"/>
                <a:cs typeface="+mn-cs"/>
              </a:rPr>
              <a:t>, T. A. N. S. I. T. A., and </a:t>
            </a:r>
            <a:r>
              <a:rPr lang="en-IN" sz="1200" kern="1200" dirty="0" err="1">
                <a:solidFill>
                  <a:schemeClr val="tx1"/>
                </a:solidFill>
                <a:effectLst/>
                <a:latin typeface="+mn-lt"/>
                <a:ea typeface="+mn-ea"/>
                <a:cs typeface="+mn-cs"/>
              </a:rPr>
              <a:t>Sitthitikul</a:t>
            </a:r>
            <a:r>
              <a:rPr lang="en-IN" sz="1200" kern="1200" dirty="0">
                <a:solidFill>
                  <a:schemeClr val="tx1"/>
                </a:solidFill>
                <a:effectLst/>
                <a:latin typeface="+mn-lt"/>
                <a:ea typeface="+mn-ea"/>
                <a:cs typeface="+mn-cs"/>
              </a:rPr>
              <a:t>, P. (2021). </a:t>
            </a:r>
            <a:r>
              <a:rPr lang="en-IN" sz="1200" i="1" kern="1200" dirty="0">
                <a:solidFill>
                  <a:schemeClr val="tx1"/>
                </a:solidFill>
                <a:effectLst/>
                <a:latin typeface="+mn-lt"/>
                <a:ea typeface="+mn-ea"/>
                <a:cs typeface="+mn-cs"/>
              </a:rPr>
              <a:t>Intercultural communication challenges: a case study of multilingual workplaces in Thailand</a:t>
            </a:r>
            <a:r>
              <a:rPr lang="en-IN" sz="1200" kern="1200" dirty="0">
                <a:solidFill>
                  <a:schemeClr val="tx1"/>
                </a:solidFill>
                <a:effectLst/>
                <a:latin typeface="+mn-lt"/>
                <a:ea typeface="+mn-ea"/>
                <a:cs typeface="+mn-cs"/>
              </a:rPr>
              <a:t> (Doctoral dissertation, Doctoral dissertation). Thammasat University, Retrieved from http://ethesisarchive. library. </a:t>
            </a:r>
            <a:r>
              <a:rPr lang="en-IN" sz="1200" kern="1200" dirty="0" err="1">
                <a:solidFill>
                  <a:schemeClr val="tx1"/>
                </a:solidFill>
                <a:effectLst/>
                <a:latin typeface="+mn-lt"/>
                <a:ea typeface="+mn-ea"/>
                <a:cs typeface="+mn-cs"/>
              </a:rPr>
              <a:t>tu.</a:t>
            </a:r>
            <a:r>
              <a:rPr lang="en-IN" sz="1200" kern="1200" dirty="0">
                <a:solidFill>
                  <a:schemeClr val="tx1"/>
                </a:solidFill>
                <a:effectLst/>
                <a:latin typeface="+mn-lt"/>
                <a:ea typeface="+mn-ea"/>
                <a:cs typeface="+mn-cs"/>
              </a:rPr>
              <a:t> ac. </a:t>
            </a:r>
            <a:r>
              <a:rPr lang="en-IN" sz="1200" kern="1200" dirty="0" err="1">
                <a:solidFill>
                  <a:schemeClr val="tx1"/>
                </a:solidFill>
                <a:effectLst/>
                <a:latin typeface="+mn-lt"/>
                <a:ea typeface="+mn-ea"/>
                <a:cs typeface="+mn-cs"/>
              </a:rPr>
              <a:t>th</a:t>
            </a:r>
            <a:r>
              <a:rPr lang="en-IN" sz="1200" kern="1200" dirty="0">
                <a:solidFill>
                  <a:schemeClr val="tx1"/>
                </a:solidFill>
                <a:effectLst/>
                <a:latin typeface="+mn-lt"/>
                <a:ea typeface="+mn-ea"/>
                <a:cs typeface="+mn-cs"/>
              </a:rPr>
              <a:t>/thesis/2021/TU_2021_6321040260_15883_195 17. pdf).</a:t>
            </a:r>
          </a:p>
          <a:p>
            <a:r>
              <a:rPr lang="en-IN" sz="1200" kern="1200" dirty="0">
                <a:solidFill>
                  <a:schemeClr val="tx1"/>
                </a:solidFill>
                <a:effectLst/>
                <a:latin typeface="+mn-lt"/>
                <a:ea typeface="+mn-ea"/>
                <a:cs typeface="+mn-cs"/>
              </a:rPr>
              <a:t>Pepper, E. P., Olori, H. O., Kori-Siakpere, U., </a:t>
            </a:r>
            <a:r>
              <a:rPr lang="en-IN" sz="1200" kern="1200" dirty="0" err="1">
                <a:solidFill>
                  <a:schemeClr val="tx1"/>
                </a:solidFill>
                <a:effectLst/>
                <a:latin typeface="+mn-lt"/>
                <a:ea typeface="+mn-ea"/>
                <a:cs typeface="+mn-cs"/>
              </a:rPr>
              <a:t>Oviawe</a:t>
            </a:r>
            <a:r>
              <a:rPr lang="en-IN" sz="1200" kern="1200" dirty="0">
                <a:solidFill>
                  <a:schemeClr val="tx1"/>
                </a:solidFill>
                <a:effectLst/>
                <a:latin typeface="+mn-lt"/>
                <a:ea typeface="+mn-ea"/>
                <a:cs typeface="+mn-cs"/>
              </a:rPr>
              <a:t>, R. E., </a:t>
            </a:r>
            <a:r>
              <a:rPr lang="en-IN" sz="1200" kern="1200" dirty="0" err="1">
                <a:solidFill>
                  <a:schemeClr val="tx1"/>
                </a:solidFill>
                <a:effectLst/>
                <a:latin typeface="+mn-lt"/>
                <a:ea typeface="+mn-ea"/>
                <a:cs typeface="+mn-cs"/>
              </a:rPr>
              <a:t>Idiong</a:t>
            </a:r>
            <a:r>
              <a:rPr lang="en-IN" sz="1200" kern="1200" dirty="0">
                <a:solidFill>
                  <a:schemeClr val="tx1"/>
                </a:solidFill>
                <a:effectLst/>
                <a:latin typeface="+mn-lt"/>
                <a:ea typeface="+mn-ea"/>
                <a:cs typeface="+mn-cs"/>
              </a:rPr>
              <a:t>, O. U., </a:t>
            </a:r>
            <a:r>
              <a:rPr lang="en-IN" sz="1200" kern="1200" dirty="0" err="1">
                <a:solidFill>
                  <a:schemeClr val="tx1"/>
                </a:solidFill>
                <a:effectLst/>
                <a:latin typeface="+mn-lt"/>
                <a:ea typeface="+mn-ea"/>
                <a:cs typeface="+mn-cs"/>
              </a:rPr>
              <a:t>Edohoe</a:t>
            </a:r>
            <a:r>
              <a:rPr lang="en-IN" sz="1200" kern="1200" dirty="0">
                <a:solidFill>
                  <a:schemeClr val="tx1"/>
                </a:solidFill>
                <a:effectLst/>
                <a:latin typeface="+mn-lt"/>
                <a:ea typeface="+mn-ea"/>
                <a:cs typeface="+mn-cs"/>
              </a:rPr>
              <a:t>, S., ... and </a:t>
            </a:r>
            <a:r>
              <a:rPr lang="en-IN" sz="1200" kern="1200" dirty="0" err="1">
                <a:solidFill>
                  <a:schemeClr val="tx1"/>
                </a:solidFill>
                <a:effectLst/>
                <a:latin typeface="+mn-lt"/>
                <a:ea typeface="+mn-ea"/>
                <a:cs typeface="+mn-cs"/>
              </a:rPr>
              <a:t>Onozare</a:t>
            </a:r>
            <a:r>
              <a:rPr lang="en-IN" sz="1200" kern="1200" dirty="0">
                <a:solidFill>
                  <a:schemeClr val="tx1"/>
                </a:solidFill>
                <a:effectLst/>
                <a:latin typeface="+mn-lt"/>
                <a:ea typeface="+mn-ea"/>
                <a:cs typeface="+mn-cs"/>
              </a:rPr>
              <a:t>, Y. R. (2024). Cultural diversity, communication, inclusivity and collaboration in Nigerian workplaces: A review. </a:t>
            </a:r>
            <a:r>
              <a:rPr lang="en-IN" sz="1200" i="1" kern="1200" dirty="0">
                <a:solidFill>
                  <a:schemeClr val="tx1"/>
                </a:solidFill>
                <a:effectLst/>
                <a:latin typeface="+mn-lt"/>
                <a:ea typeface="+mn-ea"/>
                <a:cs typeface="+mn-cs"/>
              </a:rPr>
              <a:t>South Asian Journal of Social Studies and Economics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21</a:t>
            </a:r>
            <a:r>
              <a:rPr lang="en-IN" sz="1200" kern="1200" dirty="0">
                <a:solidFill>
                  <a:schemeClr val="tx1"/>
                </a:solidFill>
                <a:effectLst/>
                <a:latin typeface="+mn-lt"/>
                <a:ea typeface="+mn-ea"/>
                <a:cs typeface="+mn-cs"/>
              </a:rPr>
              <a:t>(11), 100-110.</a:t>
            </a:r>
          </a:p>
          <a:p>
            <a:r>
              <a:rPr lang="en-IN" sz="1200" kern="1200" dirty="0">
                <a:solidFill>
                  <a:schemeClr val="tx1"/>
                </a:solidFill>
                <a:effectLst/>
                <a:latin typeface="+mn-lt"/>
                <a:ea typeface="+mn-ea"/>
                <a:cs typeface="+mn-cs"/>
              </a:rPr>
              <a:t>Rajhans, K., and </a:t>
            </a:r>
            <a:r>
              <a:rPr lang="en-IN" sz="1200" kern="1200" dirty="0" err="1">
                <a:solidFill>
                  <a:schemeClr val="tx1"/>
                </a:solidFill>
                <a:effectLst/>
                <a:latin typeface="+mn-lt"/>
                <a:ea typeface="+mn-ea"/>
                <a:cs typeface="+mn-cs"/>
              </a:rPr>
              <a:t>Hiray</a:t>
            </a:r>
            <a:r>
              <a:rPr lang="en-IN" sz="1200" kern="1200" dirty="0">
                <a:solidFill>
                  <a:schemeClr val="tx1"/>
                </a:solidFill>
                <a:effectLst/>
                <a:latin typeface="+mn-lt"/>
                <a:ea typeface="+mn-ea"/>
                <a:cs typeface="+mn-cs"/>
              </a:rPr>
              <a:t>, A. (2022). Cross-cultural communication barriers to managing workforce diversity in multicultural organisations. </a:t>
            </a:r>
            <a:r>
              <a:rPr lang="en-IN" sz="1200" i="1" kern="1200" dirty="0">
                <a:solidFill>
                  <a:schemeClr val="tx1"/>
                </a:solidFill>
                <a:effectLst/>
                <a:latin typeface="+mn-lt"/>
                <a:ea typeface="+mn-ea"/>
                <a:cs typeface="+mn-cs"/>
              </a:rPr>
              <a:t>International Journal of Management Development</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a:t>
            </a:r>
            <a:r>
              <a:rPr lang="en-IN" sz="1200" kern="1200" dirty="0">
                <a:solidFill>
                  <a:schemeClr val="tx1"/>
                </a:solidFill>
                <a:effectLst/>
                <a:latin typeface="+mn-lt"/>
                <a:ea typeface="+mn-ea"/>
                <a:cs typeface="+mn-cs"/>
              </a:rPr>
              <a:t>(2), 81-101.</a:t>
            </a:r>
          </a:p>
          <a:p>
            <a:r>
              <a:rPr lang="en-IN" sz="1200" kern="1200" dirty="0">
                <a:solidFill>
                  <a:schemeClr val="tx1"/>
                </a:solidFill>
                <a:effectLst/>
                <a:latin typeface="+mn-lt"/>
                <a:ea typeface="+mn-ea"/>
                <a:cs typeface="+mn-cs"/>
              </a:rPr>
              <a:t>Salih, A. M. F. Z. (2024). Language Barriers And Their Impact On Effective Communication In Different Fields. </a:t>
            </a:r>
            <a:r>
              <a:rPr lang="en-IN" sz="1200" i="1" kern="1200" dirty="0">
                <a:solidFill>
                  <a:schemeClr val="tx1"/>
                </a:solidFill>
                <a:effectLst/>
                <a:latin typeface="+mn-lt"/>
                <a:ea typeface="+mn-ea"/>
                <a:cs typeface="+mn-cs"/>
              </a:rPr>
              <a:t>Journal of Advancement of Social Science and Humanity</a:t>
            </a:r>
            <a:r>
              <a:rPr lang="en-IN" sz="1200" kern="1200" dirty="0">
                <a:solidFill>
                  <a:schemeClr val="tx1"/>
                </a:solidFill>
                <a:effectLst/>
                <a:latin typeface="+mn-lt"/>
                <a:ea typeface="+mn-ea"/>
                <a:cs typeface="+mn-cs"/>
              </a:rPr>
              <a:t>, 22-32.</a:t>
            </a:r>
          </a:p>
          <a:p>
            <a:r>
              <a:rPr lang="en-IN" sz="1200" kern="1200" dirty="0" err="1">
                <a:solidFill>
                  <a:schemeClr val="tx1"/>
                </a:solidFill>
                <a:effectLst/>
                <a:latin typeface="+mn-lt"/>
                <a:ea typeface="+mn-ea"/>
                <a:cs typeface="+mn-cs"/>
              </a:rPr>
              <a:t>Soelton</a:t>
            </a:r>
            <a:r>
              <a:rPr lang="en-IN" sz="1200" kern="1200" dirty="0">
                <a:solidFill>
                  <a:schemeClr val="tx1"/>
                </a:solidFill>
                <a:effectLst/>
                <a:latin typeface="+mn-lt"/>
                <a:ea typeface="+mn-ea"/>
                <a:cs typeface="+mn-cs"/>
              </a:rPr>
              <a:t>, M. (2023). Conceptualizing organizational citizenship behavior and learning organization in the labor sector. </a:t>
            </a:r>
            <a:r>
              <a:rPr lang="en-IN" sz="1200" i="1" kern="1200" dirty="0">
                <a:solidFill>
                  <a:schemeClr val="tx1"/>
                </a:solidFill>
                <a:effectLst/>
                <a:latin typeface="+mn-lt"/>
                <a:ea typeface="+mn-ea"/>
                <a:cs typeface="+mn-cs"/>
              </a:rPr>
              <a:t>Jurnal </a:t>
            </a:r>
            <a:r>
              <a:rPr lang="en-IN" sz="1200" i="1" kern="1200" dirty="0" err="1">
                <a:solidFill>
                  <a:schemeClr val="tx1"/>
                </a:solidFill>
                <a:effectLst/>
                <a:latin typeface="+mn-lt"/>
                <a:ea typeface="+mn-ea"/>
                <a:cs typeface="+mn-cs"/>
              </a:rPr>
              <a:t>Organisasi</a:t>
            </a:r>
            <a:r>
              <a:rPr lang="en-IN" sz="1200" i="1" kern="1200" dirty="0">
                <a:solidFill>
                  <a:schemeClr val="tx1"/>
                </a:solidFill>
                <a:effectLst/>
                <a:latin typeface="+mn-lt"/>
                <a:ea typeface="+mn-ea"/>
                <a:cs typeface="+mn-cs"/>
              </a:rPr>
              <a:t> Dan Manajemen</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19</a:t>
            </a:r>
            <a:r>
              <a:rPr lang="en-IN" sz="1200" kern="1200" dirty="0">
                <a:solidFill>
                  <a:schemeClr val="tx1"/>
                </a:solidFill>
                <a:effectLst/>
                <a:latin typeface="+mn-lt"/>
                <a:ea typeface="+mn-ea"/>
                <a:cs typeface="+mn-cs"/>
              </a:rPr>
              <a:t>(1), 239-255.</a:t>
            </a:r>
          </a:p>
          <a:p>
            <a:r>
              <a:rPr lang="en-IN" sz="1200" kern="1200" dirty="0">
                <a:solidFill>
                  <a:schemeClr val="tx1"/>
                </a:solidFill>
                <a:effectLst/>
                <a:latin typeface="+mn-lt"/>
                <a:ea typeface="+mn-ea"/>
                <a:cs typeface="+mn-cs"/>
              </a:rPr>
              <a:t>Sulaiman, N. S., Abdullah, Z., and Man, N. I. (2023). The effects of employee communication and engagement on organisational performance: a conceptual study. </a:t>
            </a:r>
            <a:r>
              <a:rPr lang="en-IN" sz="1200" i="1" kern="1200" dirty="0">
                <a:solidFill>
                  <a:schemeClr val="tx1"/>
                </a:solidFill>
                <a:effectLst/>
                <a:latin typeface="+mn-lt"/>
                <a:ea typeface="+mn-ea"/>
                <a:cs typeface="+mn-cs"/>
              </a:rPr>
              <a:t>International Journal of Accounting, Finance and Business (IJAFB)</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8</a:t>
            </a:r>
            <a:r>
              <a:rPr lang="en-IN" sz="1200" kern="1200" dirty="0">
                <a:solidFill>
                  <a:schemeClr val="tx1"/>
                </a:solidFill>
                <a:effectLst/>
                <a:latin typeface="+mn-lt"/>
                <a:ea typeface="+mn-ea"/>
                <a:cs typeface="+mn-cs"/>
              </a:rPr>
              <a:t>(46), 233-251.</a:t>
            </a:r>
          </a:p>
          <a:p>
            <a:r>
              <a:rPr lang="en-IN" sz="1200" kern="1200" dirty="0">
                <a:solidFill>
                  <a:schemeClr val="tx1"/>
                </a:solidFill>
                <a:effectLst/>
                <a:latin typeface="+mn-lt"/>
                <a:ea typeface="+mn-ea"/>
                <a:cs typeface="+mn-cs"/>
              </a:rPr>
              <a:t>van Vuuren, C. J., van Dyk, B., and Mokoena, P. L. (2021). Overcoming communication barriers in a multicultural radiography setting. </a:t>
            </a:r>
            <a:r>
              <a:rPr lang="en-IN" sz="1200" i="1" kern="1200" dirty="0">
                <a:solidFill>
                  <a:schemeClr val="tx1"/>
                </a:solidFill>
                <a:effectLst/>
                <a:latin typeface="+mn-lt"/>
                <a:ea typeface="+mn-ea"/>
                <a:cs typeface="+mn-cs"/>
              </a:rPr>
              <a:t>Health SA </a:t>
            </a:r>
            <a:r>
              <a:rPr lang="en-IN" sz="1200" i="1" kern="1200" dirty="0" err="1">
                <a:solidFill>
                  <a:schemeClr val="tx1"/>
                </a:solidFill>
                <a:effectLst/>
                <a:latin typeface="+mn-lt"/>
                <a:ea typeface="+mn-ea"/>
                <a:cs typeface="+mn-cs"/>
              </a:rPr>
              <a:t>Gesondheid</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26</a:t>
            </a:r>
            <a:r>
              <a:rPr lang="en-IN" sz="1200" kern="1200" dirty="0">
                <a:solidFill>
                  <a:schemeClr val="tx1"/>
                </a:solidFill>
                <a:effectLst/>
                <a:latin typeface="+mn-lt"/>
                <a:ea typeface="+mn-ea"/>
                <a:cs typeface="+mn-cs"/>
              </a:rPr>
              <a:t>(1).</a:t>
            </a:r>
          </a:p>
          <a:p>
            <a:r>
              <a:rPr lang="en-IN" sz="1200" kern="1200" dirty="0">
                <a:solidFill>
                  <a:schemeClr val="tx1"/>
                </a:solidFill>
                <a:effectLst/>
                <a:latin typeface="+mn-lt"/>
                <a:ea typeface="+mn-ea"/>
                <a:cs typeface="+mn-cs"/>
              </a:rPr>
              <a:t>Varma, S. B., Abidin, N. S. Z., Amir, N., </a:t>
            </a:r>
            <a:r>
              <a:rPr lang="en-IN" sz="1200" kern="1200" dirty="0" err="1">
                <a:solidFill>
                  <a:schemeClr val="tx1"/>
                </a:solidFill>
                <a:effectLst/>
                <a:latin typeface="+mn-lt"/>
                <a:ea typeface="+mn-ea"/>
                <a:cs typeface="+mn-cs"/>
              </a:rPr>
              <a:t>Sukimin</a:t>
            </a:r>
            <a:r>
              <a:rPr lang="en-IN" sz="1200" kern="1200" dirty="0">
                <a:solidFill>
                  <a:schemeClr val="tx1"/>
                </a:solidFill>
                <a:effectLst/>
                <a:latin typeface="+mn-lt"/>
                <a:ea typeface="+mn-ea"/>
                <a:cs typeface="+mn-cs"/>
              </a:rPr>
              <a:t>, I. S., Nadri, H. N., and Rahmat, N. H. (2021). Workplace communication hindrances: The contextual, structural and behavioural factors. </a:t>
            </a:r>
            <a:r>
              <a:rPr lang="en-IN" sz="1200" i="1" kern="1200" dirty="0">
                <a:solidFill>
                  <a:schemeClr val="tx1"/>
                </a:solidFill>
                <a:effectLst/>
                <a:latin typeface="+mn-lt"/>
                <a:ea typeface="+mn-ea"/>
                <a:cs typeface="+mn-cs"/>
              </a:rPr>
              <a:t>International Journal of Academic Research in Business and Social Sciences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11</a:t>
            </a:r>
            <a:r>
              <a:rPr lang="en-IN" sz="1200" kern="1200" dirty="0">
                <a:solidFill>
                  <a:schemeClr val="tx1"/>
                </a:solidFill>
                <a:effectLst/>
                <a:latin typeface="+mn-lt"/>
                <a:ea typeface="+mn-ea"/>
                <a:cs typeface="+mn-cs"/>
              </a:rPr>
              <a:t>(9), 1844-1855.</a:t>
            </a:r>
          </a:p>
          <a:p>
            <a:r>
              <a:rPr lang="en-IN" sz="1200" kern="1200" dirty="0" err="1">
                <a:solidFill>
                  <a:schemeClr val="tx1"/>
                </a:solidFill>
                <a:effectLst/>
                <a:latin typeface="+mn-lt"/>
                <a:ea typeface="+mn-ea"/>
                <a:cs typeface="+mn-cs"/>
              </a:rPr>
              <a:t>Virgiawan</a:t>
            </a:r>
            <a:r>
              <a:rPr lang="en-IN" sz="1200" kern="1200" dirty="0">
                <a:solidFill>
                  <a:schemeClr val="tx1"/>
                </a:solidFill>
                <a:effectLst/>
                <a:latin typeface="+mn-lt"/>
                <a:ea typeface="+mn-ea"/>
                <a:cs typeface="+mn-cs"/>
              </a:rPr>
              <a:t>, A. R., Riyanto, S., and Endri, E. (2021). Organizational culture as a mediator motivation and transformational leadership on employee performance. </a:t>
            </a:r>
            <a:r>
              <a:rPr lang="en-IN" sz="1200" i="1" kern="1200" dirty="0">
                <a:solidFill>
                  <a:schemeClr val="tx1"/>
                </a:solidFill>
                <a:effectLst/>
                <a:latin typeface="+mn-lt"/>
                <a:ea typeface="+mn-ea"/>
                <a:cs typeface="+mn-cs"/>
              </a:rPr>
              <a:t>Academic Journal of Interdisciplinary Studies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10</a:t>
            </a:r>
            <a:r>
              <a:rPr lang="en-IN" sz="1200" kern="1200" dirty="0">
                <a:solidFill>
                  <a:schemeClr val="tx1"/>
                </a:solidFill>
                <a:effectLst/>
                <a:latin typeface="+mn-lt"/>
                <a:ea typeface="+mn-ea"/>
                <a:cs typeface="+mn-cs"/>
              </a:rPr>
              <a:t>(3), 67-79.</a:t>
            </a:r>
          </a:p>
          <a:p>
            <a:r>
              <a:rPr lang="en-IN" sz="1200" kern="1200" dirty="0" err="1">
                <a:solidFill>
                  <a:schemeClr val="tx1"/>
                </a:solidFill>
                <a:effectLst/>
                <a:latin typeface="+mn-lt"/>
                <a:ea typeface="+mn-ea"/>
                <a:cs typeface="+mn-cs"/>
              </a:rPr>
              <a:t>WalkMe</a:t>
            </a:r>
            <a:r>
              <a:rPr lang="en-IN" sz="1200" kern="1200" dirty="0">
                <a:solidFill>
                  <a:schemeClr val="tx1"/>
                </a:solidFill>
                <a:effectLst/>
                <a:latin typeface="+mn-lt"/>
                <a:ea typeface="+mn-ea"/>
                <a:cs typeface="+mn-cs"/>
              </a:rPr>
              <a:t>, (2023), </a:t>
            </a:r>
            <a:r>
              <a:rPr lang="en-IN" sz="1200" i="1" kern="1200" dirty="0">
                <a:solidFill>
                  <a:schemeClr val="tx1"/>
                </a:solidFill>
                <a:effectLst/>
                <a:latin typeface="+mn-lt"/>
                <a:ea typeface="+mn-ea"/>
                <a:cs typeface="+mn-cs"/>
              </a:rPr>
              <a:t>Ways to Reduce Barriers</a:t>
            </a:r>
            <a:r>
              <a:rPr lang="en-IN" sz="1200" kern="1200" dirty="0">
                <a:solidFill>
                  <a:schemeClr val="tx1"/>
                </a:solidFill>
                <a:effectLst/>
                <a:latin typeface="+mn-lt"/>
                <a:ea typeface="+mn-ea"/>
                <a:cs typeface="+mn-cs"/>
              </a:rPr>
              <a:t>, [Online] Available from:</a:t>
            </a:r>
            <a:r>
              <a:rPr lang="en-IN" sz="1200" u="none" strike="noStrike" kern="1200" dirty="0">
                <a:solidFill>
                  <a:schemeClr val="tx1"/>
                </a:solidFill>
                <a:effectLst/>
                <a:latin typeface="+mn-lt"/>
                <a:ea typeface="+mn-ea"/>
                <a:cs typeface="+mn-cs"/>
                <a:hlinkClick r:id="rId8"/>
              </a:rPr>
              <a:t> </a:t>
            </a:r>
            <a:r>
              <a:rPr lang="en-IN" sz="1200" kern="1200" dirty="0">
                <a:solidFill>
                  <a:schemeClr val="tx1"/>
                </a:solidFill>
                <a:effectLst/>
                <a:latin typeface="+mn-lt"/>
                <a:ea typeface="+mn-ea"/>
                <a:cs typeface="+mn-cs"/>
                <a:hlinkClick r:id="rId8"/>
              </a:rPr>
              <a:t>https://www.walkme.com/blog/wp-content/uploads/sites/2/2023/10/How-to-overcome-the-7-common-barriers-to-change-1_26538bee-1024x517.jpg</a:t>
            </a:r>
            <a:r>
              <a:rPr lang="en-IN" sz="1200" kern="1200" dirty="0">
                <a:solidFill>
                  <a:schemeClr val="tx1"/>
                </a:solidFill>
                <a:effectLst/>
                <a:latin typeface="+mn-lt"/>
                <a:ea typeface="+mn-ea"/>
                <a:cs typeface="+mn-cs"/>
              </a:rPr>
              <a:t> [Accessed 26 November 2025]</a:t>
            </a:r>
          </a:p>
          <a:p>
            <a:r>
              <a:rPr lang="en-IN" sz="1200" kern="1200" dirty="0">
                <a:solidFill>
                  <a:schemeClr val="tx1"/>
                </a:solidFill>
                <a:effectLst/>
                <a:latin typeface="+mn-lt"/>
                <a:ea typeface="+mn-ea"/>
                <a:cs typeface="+mn-cs"/>
              </a:rPr>
              <a:t>WebsiteFiles.com, (2024), </a:t>
            </a:r>
            <a:r>
              <a:rPr lang="en-IN" sz="1200" i="1" kern="1200" dirty="0">
                <a:solidFill>
                  <a:schemeClr val="tx1"/>
                </a:solidFill>
                <a:effectLst/>
                <a:latin typeface="+mn-lt"/>
                <a:ea typeface="+mn-ea"/>
                <a:cs typeface="+mn-cs"/>
              </a:rPr>
              <a:t>Communication Theory</a:t>
            </a:r>
            <a:r>
              <a:rPr lang="en-IN" sz="1200" kern="1200" dirty="0">
                <a:solidFill>
                  <a:schemeClr val="tx1"/>
                </a:solidFill>
                <a:effectLst/>
                <a:latin typeface="+mn-lt"/>
                <a:ea typeface="+mn-ea"/>
                <a:cs typeface="+mn-cs"/>
              </a:rPr>
              <a:t>, [Online] Available from:</a:t>
            </a:r>
            <a:r>
              <a:rPr lang="en-IN" sz="1200" u="none" strike="noStrike" kern="1200" dirty="0">
                <a:solidFill>
                  <a:schemeClr val="tx1"/>
                </a:solidFill>
                <a:effectLst/>
                <a:latin typeface="+mn-lt"/>
                <a:ea typeface="+mn-ea"/>
                <a:cs typeface="+mn-cs"/>
                <a:hlinkClick r:id="rId9"/>
              </a:rPr>
              <a:t> </a:t>
            </a:r>
            <a:r>
              <a:rPr lang="en-IN" sz="1200" kern="1200" dirty="0">
                <a:solidFill>
                  <a:schemeClr val="tx1"/>
                </a:solidFill>
                <a:effectLst/>
                <a:latin typeface="+mn-lt"/>
                <a:ea typeface="+mn-ea"/>
                <a:cs typeface="+mn-cs"/>
                <a:hlinkClick r:id="rId9"/>
              </a:rPr>
              <a:t>https://cdn.prod.website-files.com/684fcd07d46735f1ec2dfb81/687a932e4c40c3b4be85edc1_674ed08bf4d4d7427288823a_674ecfb537914e3df3455a4b_Different%252520communication%252520settings%252520at%252520work.webp</a:t>
            </a:r>
            <a:r>
              <a:rPr lang="en-IN" sz="1200" kern="1200" dirty="0">
                <a:solidFill>
                  <a:schemeClr val="tx1"/>
                </a:solidFill>
                <a:effectLst/>
                <a:latin typeface="+mn-lt"/>
                <a:ea typeface="+mn-ea"/>
                <a:cs typeface="+mn-cs"/>
              </a:rPr>
              <a:t> [Accessed 26 November 2025]</a:t>
            </a:r>
          </a:p>
          <a:p>
            <a:endParaRPr lang="en-IN" dirty="0"/>
          </a:p>
        </p:txBody>
      </p:sp>
      <p:sp>
        <p:nvSpPr>
          <p:cNvPr id="4" name="Slide Number Placeholder 3"/>
          <p:cNvSpPr>
            <a:spLocks noGrp="1"/>
          </p:cNvSpPr>
          <p:nvPr>
            <p:ph type="sldNum" sz="quarter" idx="5"/>
          </p:nvPr>
        </p:nvSpPr>
        <p:spPr/>
        <p:txBody>
          <a:bodyPr/>
          <a:lstStyle/>
          <a:p>
            <a:fld id="{5B92899A-A077-40C4-A9E9-B6905C03AFA1}" type="slidenum">
              <a:rPr lang="en-IN" smtClean="0"/>
              <a:t>13</a:t>
            </a:fld>
            <a:endParaRPr lang="en-IN"/>
          </a:p>
        </p:txBody>
      </p:sp>
    </p:spTree>
    <p:extLst>
      <p:ext uri="{BB962C8B-B14F-4D97-AF65-F5344CB8AC3E}">
        <p14:creationId xmlns:p14="http://schemas.microsoft.com/office/powerpoint/2010/main" val="36028658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9B2E89-6F5B-48AA-9F74-094898270BAF}" type="datetimeFigureOut">
              <a:rPr lang="en-IN" smtClean="0"/>
              <a:t>02-12-2025</a:t>
            </a:fld>
            <a:endParaRPr lang="en-IN"/>
          </a:p>
        </p:txBody>
      </p:sp>
      <p:sp>
        <p:nvSpPr>
          <p:cNvPr id="5" name="Footer Placeholder 4"/>
          <p:cNvSpPr>
            <a:spLocks noGrp="1"/>
          </p:cNvSpPr>
          <p:nvPr>
            <p:ph type="ftr" sz="quarter" idx="11"/>
          </p:nvPr>
        </p:nvSpPr>
        <p:spPr>
          <a:xfrm>
            <a:off x="1127124" y="329307"/>
            <a:ext cx="5943668" cy="309201"/>
          </a:xfrm>
        </p:spPr>
        <p:txBody>
          <a:bodyPr/>
          <a:lstStyle/>
          <a:p>
            <a:endParaRPr lang="en-IN"/>
          </a:p>
        </p:txBody>
      </p:sp>
      <p:sp>
        <p:nvSpPr>
          <p:cNvPr id="6" name="Slide Number Placeholder 5"/>
          <p:cNvSpPr>
            <a:spLocks noGrp="1"/>
          </p:cNvSpPr>
          <p:nvPr>
            <p:ph type="sldNum" sz="quarter" idx="12"/>
          </p:nvPr>
        </p:nvSpPr>
        <p:spPr>
          <a:xfrm>
            <a:off x="9924392" y="134930"/>
            <a:ext cx="811019" cy="503578"/>
          </a:xfrm>
        </p:spPr>
        <p:txBody>
          <a:bodyPr/>
          <a:lstStyle/>
          <a:p>
            <a:fld id="{2D37EA42-065C-48E7-82B5-63F909538EC4}" type="slidenum">
              <a:rPr lang="en-IN" smtClean="0"/>
              <a:t>‹#›</a:t>
            </a:fld>
            <a:endParaRPr lang="en-IN"/>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486338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CA9B2E89-6F5B-48AA-9F74-094898270BAF}" type="datetimeFigureOut">
              <a:rPr lang="en-IN" smtClean="0"/>
              <a:t>02-12-2025</a:t>
            </a:fld>
            <a:endParaRPr lang="en-IN"/>
          </a:p>
        </p:txBody>
      </p:sp>
      <p:sp>
        <p:nvSpPr>
          <p:cNvPr id="5" name="Footer Placeholder 4"/>
          <p:cNvSpPr>
            <a:spLocks noGrp="1"/>
          </p:cNvSpPr>
          <p:nvPr>
            <p:ph type="ftr" sz="quarter" idx="11"/>
          </p:nvPr>
        </p:nvSpPr>
        <p:spPr/>
        <p:txBody>
          <a:bodyPr/>
          <a:lstStyle>
            <a:lvl1pPr>
              <a:defRPr sz="1200"/>
            </a:lvl1pPr>
          </a:lstStyle>
          <a:p>
            <a:endParaRPr lang="en-IN"/>
          </a:p>
        </p:txBody>
      </p:sp>
      <p:sp>
        <p:nvSpPr>
          <p:cNvPr id="6" name="Slide Number Placeholder 5"/>
          <p:cNvSpPr>
            <a:spLocks noGrp="1"/>
          </p:cNvSpPr>
          <p:nvPr>
            <p:ph type="sldNum" sz="quarter" idx="12"/>
          </p:nvPr>
        </p:nvSpPr>
        <p:spPr/>
        <p:txBody>
          <a:bodyPr/>
          <a:lstStyle/>
          <a:p>
            <a:fld id="{2D37EA42-065C-48E7-82B5-63F909538EC4}" type="slidenum">
              <a:rPr lang="en-IN" smtClean="0"/>
              <a:t>‹#›</a:t>
            </a:fld>
            <a:endParaRPr lang="en-IN"/>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8214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A9B2E89-6F5B-48AA-9F74-094898270BAF}" type="datetimeFigureOut">
              <a:rPr lang="en-IN" smtClean="0"/>
              <a:t>02-12-2025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37EA42-065C-48E7-82B5-63F909538EC4}" type="slidenum">
              <a:rPr lang="en-IN" smtClean="0"/>
              <a:t>‹#›</a:t>
            </a:fld>
            <a:endParaRPr lang="en-IN"/>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446213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B2E89-6F5B-48AA-9F74-094898270BAF}" type="datetimeFigureOut">
              <a:rPr lang="en-IN" smtClean="0"/>
              <a:t>02-12-2025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D37EA42-065C-48E7-82B5-63F909538EC4}" type="slidenum">
              <a:rPr lang="en-IN" smtClean="0"/>
              <a:t>‹#›</a:t>
            </a:fld>
            <a:endParaRPr lang="en-IN"/>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286911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9B2E89-6F5B-48AA-9F74-094898270BAF}" type="datetimeFigureOut">
              <a:rPr lang="en-IN" smtClean="0"/>
              <a:t>02-12-2025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D37EA42-065C-48E7-82B5-63F909538EC4}" type="slidenum">
              <a:rPr lang="en-IN" smtClean="0"/>
              <a:t>‹#›</a:t>
            </a:fld>
            <a:endParaRPr lang="en-IN"/>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252735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9B2E89-6F5B-48AA-9F74-094898270BAF}" type="datetimeFigureOut">
              <a:rPr lang="en-IN" smtClean="0"/>
              <a:t>02-12-2025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D37EA42-065C-48E7-82B5-63F909538EC4}" type="slidenum">
              <a:rPr lang="en-IN" smtClean="0"/>
              <a:t>‹#›</a:t>
            </a:fld>
            <a:endParaRPr lang="en-IN"/>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232765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9B2E89-6F5B-48AA-9F74-094898270BAF}" type="datetimeFigureOut">
              <a:rPr lang="en-IN" smtClean="0"/>
              <a:t>02-12-2025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D37EA42-065C-48E7-82B5-63F909538EC4}" type="slidenum">
              <a:rPr lang="en-IN" smtClean="0"/>
              <a:t>‹#›</a:t>
            </a:fld>
            <a:endParaRPr lang="en-IN"/>
          </a:p>
        </p:txBody>
      </p:sp>
    </p:spTree>
    <p:extLst>
      <p:ext uri="{BB962C8B-B14F-4D97-AF65-F5344CB8AC3E}">
        <p14:creationId xmlns:p14="http://schemas.microsoft.com/office/powerpoint/2010/main" val="534503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A9B2E89-6F5B-48AA-9F74-094898270BAF}" type="datetimeFigureOut">
              <a:rPr lang="en-IN" smtClean="0"/>
              <a:t>02-12-2025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D37EA42-065C-48E7-82B5-63F909538EC4}" type="slidenum">
              <a:rPr lang="en-IN" smtClean="0"/>
              <a:t>‹#›</a:t>
            </a:fld>
            <a:endParaRPr lang="en-IN"/>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217114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CA9B2E89-6F5B-48AA-9F74-094898270BAF}" type="datetimeFigureOut">
              <a:rPr lang="en-IN" smtClean="0"/>
              <a:t>02-12-2025</a:t>
            </a:fld>
            <a:endParaRPr lang="en-IN"/>
          </a:p>
        </p:txBody>
      </p:sp>
      <p:sp>
        <p:nvSpPr>
          <p:cNvPr id="6" name="Footer Placeholder 5"/>
          <p:cNvSpPr>
            <a:spLocks noGrp="1"/>
          </p:cNvSpPr>
          <p:nvPr>
            <p:ph type="ftr" sz="quarter" idx="11"/>
          </p:nvPr>
        </p:nvSpPr>
        <p:spPr>
          <a:xfrm>
            <a:off x="1125300" y="318640"/>
            <a:ext cx="4877818" cy="320931"/>
          </a:xfrm>
        </p:spPr>
        <p:txBody>
          <a:bodyPr/>
          <a:lstStyle/>
          <a:p>
            <a:endParaRPr lang="en-IN"/>
          </a:p>
        </p:txBody>
      </p:sp>
      <p:sp>
        <p:nvSpPr>
          <p:cNvPr id="7" name="Slide Number Placeholder 6"/>
          <p:cNvSpPr>
            <a:spLocks noGrp="1"/>
          </p:cNvSpPr>
          <p:nvPr>
            <p:ph type="sldNum" sz="quarter" idx="12"/>
          </p:nvPr>
        </p:nvSpPr>
        <p:spPr>
          <a:xfrm>
            <a:off x="6176794" y="137408"/>
            <a:ext cx="811019" cy="503578"/>
          </a:xfrm>
        </p:spPr>
        <p:txBody>
          <a:bodyPr/>
          <a:lstStyle/>
          <a:p>
            <a:fld id="{2D37EA42-065C-48E7-82B5-63F909538EC4}" type="slidenum">
              <a:rPr lang="en-IN" smtClean="0"/>
              <a:t>‹#›</a:t>
            </a:fld>
            <a:endParaRPr lang="en-IN"/>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154244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9B2E89-6F5B-48AA-9F74-094898270BAF}" type="datetimeFigureOut">
              <a:rPr lang="en-IN" smtClean="0"/>
              <a:t>02-12-2025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37EA42-065C-48E7-82B5-63F909538EC4}" type="slidenum">
              <a:rPr lang="en-IN" smtClean="0"/>
              <a:t>‹#›</a:t>
            </a:fld>
            <a:endParaRPr lang="en-IN"/>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780101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9B2E89-6F5B-48AA-9F74-094898270BAF}" type="datetimeFigureOut">
              <a:rPr lang="en-IN" smtClean="0"/>
              <a:t>02-12-2025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37EA42-065C-48E7-82B5-63F909538EC4}" type="slidenum">
              <a:rPr lang="en-IN" smtClean="0"/>
              <a:t>‹#›</a:t>
            </a:fld>
            <a:endParaRPr lang="en-IN"/>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2554669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A9B2E89-6F5B-48AA-9F74-094898270BAF}" type="datetimeFigureOut">
              <a:rPr lang="en-IN" smtClean="0"/>
              <a:t>02-12-2025</a:t>
            </a:fld>
            <a:endParaRPr lang="en-IN"/>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2D37EA42-065C-48E7-82B5-63F909538EC4}" type="slidenum">
              <a:rPr lang="en-IN" smtClean="0"/>
              <a:t>‹#›</a:t>
            </a:fld>
            <a:endParaRPr lang="en-IN"/>
          </a:p>
        </p:txBody>
      </p:sp>
    </p:spTree>
    <p:extLst>
      <p:ext uri="{BB962C8B-B14F-4D97-AF65-F5344CB8AC3E}">
        <p14:creationId xmlns:p14="http://schemas.microsoft.com/office/powerpoint/2010/main" val="33605926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emf"/><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emf"/><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flexshield.com.au/baffles-manufacturing-facilities/" TargetMode="External"/><Relationship Id="rId5" Type="http://schemas.openxmlformats.org/officeDocument/2006/relationships/image" Target="../media/image1.jpg"/><Relationship Id="rId4" Type="http://schemas.openxmlformats.org/officeDocument/2006/relationships/image" Target="../media/image31.jp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28FA5-3C6C-E263-E8E4-4A9AE9A7731F}"/>
              </a:ext>
            </a:extLst>
          </p:cNvPr>
          <p:cNvSpPr>
            <a:spLocks noGrp="1"/>
          </p:cNvSpPr>
          <p:nvPr>
            <p:ph type="ctrTitle"/>
          </p:nvPr>
        </p:nvSpPr>
        <p:spPr>
          <a:xfrm>
            <a:off x="1868128" y="5614218"/>
            <a:ext cx="8685395" cy="271053"/>
          </a:xfrm>
        </p:spPr>
        <p:txBody>
          <a:bodyPr>
            <a:noAutofit/>
          </a:bodyPr>
          <a:lstStyle/>
          <a:p>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Module LCLM4003: Effective Teamwork and Communication</a:t>
            </a:r>
            <a:br>
              <a:rPr lang="en-IN" sz="2000" b="1" dirty="0">
                <a:latin typeface="Times New Roman" panose="02020603050405020304" pitchFamily="18" charset="0"/>
                <a:cs typeface="Times New Roman" panose="02020603050405020304" pitchFamily="18" charset="0"/>
              </a:rPr>
            </a:br>
            <a:br>
              <a:rPr lang="en-IN" sz="2000" b="1"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Group Presentation:</a:t>
            </a:r>
            <a:br>
              <a:rPr lang="en-IN" sz="2000" b="1" dirty="0">
                <a:latin typeface="Times New Roman" panose="02020603050405020304" pitchFamily="18" charset="0"/>
                <a:cs typeface="Times New Roman" panose="02020603050405020304" pitchFamily="18" charset="0"/>
              </a:rPr>
            </a:br>
            <a:br>
              <a:rPr lang="en-IN" sz="2000" b="1"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COMMUNICATION PROBLEMS AT FLIGHT FOODS LTD</a:t>
            </a: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br>
              <a:rPr lang="en-IN" sz="1400" b="1" dirty="0">
                <a:latin typeface="Times New Roman" panose="02020603050405020304" pitchFamily="18" charset="0"/>
                <a:cs typeface="Times New Roman" panose="02020603050405020304" pitchFamily="18" charset="0"/>
              </a:rPr>
            </a:br>
            <a:r>
              <a:rPr lang="nl-NL" sz="1400" b="1" dirty="0">
                <a:latin typeface="Times New Roman" panose="02020603050405020304" pitchFamily="18" charset="0"/>
                <a:cs typeface="Times New Roman" panose="02020603050405020304" pitchFamily="18" charset="0"/>
              </a:rPr>
              <a:t>Student Name:   </a:t>
            </a:r>
            <a:r>
              <a:rPr lang="nl-NL" sz="1400" b="1" dirty="0" err="1">
                <a:latin typeface="Times New Roman" panose="02020603050405020304" pitchFamily="18" charset="0"/>
                <a:cs typeface="Times New Roman" panose="02020603050405020304" pitchFamily="18" charset="0"/>
              </a:rPr>
              <a:t>Ioan</a:t>
            </a:r>
            <a:r>
              <a:rPr lang="nl-NL" sz="1400" b="1" dirty="0">
                <a:latin typeface="Times New Roman" panose="02020603050405020304" pitchFamily="18" charset="0"/>
                <a:cs typeface="Times New Roman" panose="02020603050405020304" pitchFamily="18" charset="0"/>
              </a:rPr>
              <a:t> </a:t>
            </a:r>
            <a:r>
              <a:rPr lang="nl-NL" sz="1400" b="1" dirty="0" err="1">
                <a:latin typeface="Times New Roman" panose="02020603050405020304" pitchFamily="18" charset="0"/>
                <a:cs typeface="Times New Roman" panose="02020603050405020304" pitchFamily="18" charset="0"/>
              </a:rPr>
              <a:t>Serban</a:t>
            </a:r>
            <a:r>
              <a:rPr lang="nl-NL" sz="1400" b="1" dirty="0">
                <a:latin typeface="Times New Roman" panose="02020603050405020304" pitchFamily="18" charset="0"/>
                <a:cs typeface="Times New Roman" panose="02020603050405020304" pitchFamily="18" charset="0"/>
              </a:rPr>
              <a:t>         Student ID: 2227303</a:t>
            </a:r>
            <a:br>
              <a:rPr lang="nl-NL" sz="1400" b="1" dirty="0">
                <a:latin typeface="Times New Roman" panose="02020603050405020304" pitchFamily="18" charset="0"/>
                <a:cs typeface="Times New Roman" panose="02020603050405020304" pitchFamily="18" charset="0"/>
              </a:rPr>
            </a:br>
            <a:r>
              <a:rPr lang="nl-NL" sz="1400" b="1" dirty="0">
                <a:latin typeface="Times New Roman" panose="02020603050405020304" pitchFamily="18" charset="0"/>
                <a:cs typeface="Times New Roman" panose="02020603050405020304" pitchFamily="18" charset="0"/>
              </a:rPr>
              <a:t>Student Name:   Adam Kowalik    Student ID: 2436788</a:t>
            </a:r>
            <a:br>
              <a:rPr lang="nl-NL" sz="1400" b="1" dirty="0">
                <a:latin typeface="Times New Roman" panose="02020603050405020304" pitchFamily="18" charset="0"/>
                <a:cs typeface="Times New Roman" panose="02020603050405020304" pitchFamily="18" charset="0"/>
              </a:rPr>
            </a:br>
            <a:r>
              <a:rPr lang="nl-NL" sz="1400" b="1" dirty="0" err="1">
                <a:latin typeface="Times New Roman" panose="02020603050405020304" pitchFamily="18" charset="0"/>
                <a:cs typeface="Times New Roman" panose="02020603050405020304" pitchFamily="18" charset="0"/>
              </a:rPr>
              <a:t>Lecturer’s</a:t>
            </a:r>
            <a:r>
              <a:rPr lang="nl-NL" sz="1400" b="1" dirty="0">
                <a:latin typeface="Times New Roman" panose="02020603050405020304" pitchFamily="18" charset="0"/>
                <a:cs typeface="Times New Roman" panose="02020603050405020304" pitchFamily="18" charset="0"/>
              </a:rPr>
              <a:t>:         </a:t>
            </a:r>
            <a:r>
              <a:rPr lang="nl-NL" sz="1400" b="1" dirty="0" err="1">
                <a:latin typeface="Times New Roman" panose="02020603050405020304" pitchFamily="18" charset="0"/>
                <a:cs typeface="Times New Roman" panose="02020603050405020304" pitchFamily="18" charset="0"/>
              </a:rPr>
              <a:t>Nadeem</a:t>
            </a:r>
            <a:r>
              <a:rPr lang="nl-NL" sz="1400" b="1" dirty="0">
                <a:latin typeface="Times New Roman" panose="02020603050405020304" pitchFamily="18" charset="0"/>
                <a:cs typeface="Times New Roman" panose="02020603050405020304" pitchFamily="18" charset="0"/>
              </a:rPr>
              <a:t> </a:t>
            </a:r>
            <a:r>
              <a:rPr lang="nl-NL" sz="1400" b="1" dirty="0" err="1">
                <a:latin typeface="Times New Roman" panose="02020603050405020304" pitchFamily="18" charset="0"/>
                <a:cs typeface="Times New Roman" panose="02020603050405020304" pitchFamily="18" charset="0"/>
              </a:rPr>
              <a:t>Mirza</a:t>
            </a:r>
            <a:br>
              <a:rPr lang="nl-NL" sz="1400" b="1" dirty="0">
                <a:latin typeface="Times New Roman" panose="02020603050405020304" pitchFamily="18" charset="0"/>
                <a:cs typeface="Times New Roman" panose="02020603050405020304" pitchFamily="18" charset="0"/>
              </a:rPr>
            </a:br>
            <a:br>
              <a:rPr lang="nl-NL" sz="1400" b="1" dirty="0">
                <a:latin typeface="Times New Roman" panose="02020603050405020304" pitchFamily="18" charset="0"/>
                <a:cs typeface="Times New Roman" panose="02020603050405020304" pitchFamily="18" charset="0"/>
              </a:rPr>
            </a:br>
            <a:br>
              <a:rPr lang="nl-NL" sz="1400" b="1" dirty="0">
                <a:latin typeface="Times New Roman" panose="02020603050405020304" pitchFamily="18" charset="0"/>
                <a:cs typeface="Times New Roman" panose="02020603050405020304" pitchFamily="18" charset="0"/>
              </a:rPr>
            </a:br>
            <a:br>
              <a:rPr lang="nl-NL" sz="1400" b="1" dirty="0">
                <a:latin typeface="Times New Roman" panose="02020603050405020304" pitchFamily="18" charset="0"/>
                <a:cs typeface="Times New Roman" panose="02020603050405020304" pitchFamily="18" charset="0"/>
              </a:rPr>
            </a:br>
            <a:br>
              <a:rPr lang="nl-NL" sz="1400" b="1" dirty="0">
                <a:latin typeface="Times New Roman" panose="02020603050405020304" pitchFamily="18" charset="0"/>
                <a:cs typeface="Times New Roman" panose="02020603050405020304" pitchFamily="18" charset="0"/>
              </a:rPr>
            </a:br>
            <a:br>
              <a:rPr lang="nl-NL" sz="1400" b="1" dirty="0">
                <a:latin typeface="Times New Roman" panose="02020603050405020304" pitchFamily="18" charset="0"/>
                <a:cs typeface="Times New Roman" panose="02020603050405020304" pitchFamily="18" charset="0"/>
              </a:rPr>
            </a:br>
            <a:br>
              <a:rPr lang="nl-NL" sz="1400" b="1" dirty="0">
                <a:latin typeface="Times New Roman" panose="02020603050405020304" pitchFamily="18" charset="0"/>
                <a:cs typeface="Times New Roman" panose="02020603050405020304" pitchFamily="18" charset="0"/>
              </a:rPr>
            </a:br>
            <a:r>
              <a:rPr lang="nl-NL" sz="1400" b="1" dirty="0" err="1">
                <a:latin typeface="Times New Roman" panose="02020603050405020304" pitchFamily="18" charset="0"/>
                <a:cs typeface="Times New Roman" panose="02020603050405020304" pitchFamily="18" charset="0"/>
              </a:rPr>
              <a:t>Certificate</a:t>
            </a:r>
            <a:r>
              <a:rPr lang="nl-NL" sz="1400" b="1" dirty="0">
                <a:latin typeface="Times New Roman" panose="02020603050405020304" pitchFamily="18" charset="0"/>
                <a:cs typeface="Times New Roman" panose="02020603050405020304" pitchFamily="18" charset="0"/>
              </a:rPr>
              <a:t> of </a:t>
            </a:r>
            <a:r>
              <a:rPr lang="nl-NL" sz="1400" b="1" dirty="0" err="1">
                <a:latin typeface="Times New Roman" panose="02020603050405020304" pitchFamily="18" charset="0"/>
                <a:cs typeface="Times New Roman" panose="02020603050405020304" pitchFamily="18" charset="0"/>
              </a:rPr>
              <a:t>Higher</a:t>
            </a:r>
            <a:r>
              <a:rPr lang="nl-NL" sz="1400" b="1" dirty="0">
                <a:latin typeface="Times New Roman" panose="02020603050405020304" pitchFamily="18" charset="0"/>
                <a:cs typeface="Times New Roman" panose="02020603050405020304" pitchFamily="18" charset="0"/>
              </a:rPr>
              <a:t> </a:t>
            </a:r>
            <a:r>
              <a:rPr lang="nl-NL" sz="1400" b="1" dirty="0" err="1">
                <a:latin typeface="Times New Roman" panose="02020603050405020304" pitchFamily="18" charset="0"/>
                <a:cs typeface="Times New Roman" panose="02020603050405020304" pitchFamily="18" charset="0"/>
              </a:rPr>
              <a:t>Education</a:t>
            </a:r>
            <a:r>
              <a:rPr lang="nl-NL" sz="1400" b="1" dirty="0">
                <a:latin typeface="Times New Roman" panose="02020603050405020304" pitchFamily="18" charset="0"/>
                <a:cs typeface="Times New Roman" panose="02020603050405020304" pitchFamily="18" charset="0"/>
              </a:rPr>
              <a:t> in Business Skills </a:t>
            </a:r>
            <a:r>
              <a:rPr lang="nl-NL" sz="1400" b="1" dirty="0" err="1">
                <a:latin typeface="Times New Roman" panose="02020603050405020304" pitchFamily="18" charset="0"/>
                <a:cs typeface="Times New Roman" panose="02020603050405020304" pitchFamily="18" charset="0"/>
              </a:rPr>
              <a:t>for</a:t>
            </a:r>
            <a:r>
              <a:rPr lang="nl-NL" sz="1400" b="1" dirty="0">
                <a:latin typeface="Times New Roman" panose="02020603050405020304" pitchFamily="18" charset="0"/>
                <a:cs typeface="Times New Roman" panose="02020603050405020304" pitchFamily="18" charset="0"/>
              </a:rPr>
              <a:t> </a:t>
            </a:r>
            <a:r>
              <a:rPr lang="nl-NL" sz="1400" b="1" dirty="0" err="1">
                <a:latin typeface="Times New Roman" panose="02020603050405020304" pitchFamily="18" charset="0"/>
                <a:cs typeface="Times New Roman" panose="02020603050405020304" pitchFamily="18" charset="0"/>
              </a:rPr>
              <a:t>the</a:t>
            </a:r>
            <a:r>
              <a:rPr lang="nl-NL" sz="1400" b="1" dirty="0">
                <a:latin typeface="Times New Roman" panose="02020603050405020304" pitchFamily="18" charset="0"/>
                <a:cs typeface="Times New Roman" panose="02020603050405020304" pitchFamily="18" charset="0"/>
              </a:rPr>
              <a:t> </a:t>
            </a:r>
            <a:r>
              <a:rPr lang="nl-NL" sz="1400" b="1" dirty="0" err="1">
                <a:latin typeface="Times New Roman" panose="02020603050405020304" pitchFamily="18" charset="0"/>
                <a:cs typeface="Times New Roman" panose="02020603050405020304" pitchFamily="18" charset="0"/>
              </a:rPr>
              <a:t>Workplace</a:t>
            </a:r>
            <a:endParaRPr lang="en-IN" sz="1400" b="1" dirty="0">
              <a:latin typeface="Times New Roman" panose="02020603050405020304" pitchFamily="18" charset="0"/>
              <a:cs typeface="Times New Roman" panose="02020603050405020304" pitchFamily="18" charset="0"/>
            </a:endParaRPr>
          </a:p>
        </p:txBody>
      </p:sp>
      <p:pic>
        <p:nvPicPr>
          <p:cNvPr id="4" name="Picture 3" descr="A black background with white text&#10;&#10;AI-generated content may be incorrect.">
            <a:extLst>
              <a:ext uri="{FF2B5EF4-FFF2-40B4-BE49-F238E27FC236}">
                <a16:creationId xmlns:a16="http://schemas.microsoft.com/office/drawing/2014/main" id="{1B9D2F64-7004-199E-7D5A-27C8A13C35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46920" y="1063675"/>
            <a:ext cx="1810003" cy="724001"/>
          </a:xfrm>
          <a:prstGeom prst="rect">
            <a:avLst/>
          </a:prstGeom>
        </p:spPr>
      </p:pic>
    </p:spTree>
    <p:extLst>
      <p:ext uri="{BB962C8B-B14F-4D97-AF65-F5344CB8AC3E}">
        <p14:creationId xmlns:p14="http://schemas.microsoft.com/office/powerpoint/2010/main" val="1603533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5BF6A-F571-56CD-85A6-CBB618C683CC}"/>
              </a:ext>
            </a:extLst>
          </p:cNvPr>
          <p:cNvSpPr>
            <a:spLocks noGrp="1"/>
          </p:cNvSpPr>
          <p:nvPr>
            <p:ph type="title"/>
          </p:nvPr>
        </p:nvSpPr>
        <p:spPr>
          <a:xfrm>
            <a:off x="1130270" y="953324"/>
            <a:ext cx="9603275" cy="1049235"/>
          </a:xfrm>
        </p:spPr>
        <p:txBody>
          <a:bodyPr>
            <a:normAutofit/>
          </a:bodyPr>
          <a:lstStyle/>
          <a:p>
            <a:r>
              <a:rPr lang="en-IN" b="1" dirty="0">
                <a:latin typeface="Times New Roman" panose="02020603050405020304" pitchFamily="18" charset="0"/>
                <a:cs typeface="Times New Roman" panose="02020603050405020304" pitchFamily="18" charset="0"/>
              </a:rPr>
              <a:t> Overview</a:t>
            </a:r>
          </a:p>
        </p:txBody>
      </p:sp>
      <p:sp>
        <p:nvSpPr>
          <p:cNvPr id="28" name="Content Placeholder 2">
            <a:extLst>
              <a:ext uri="{FF2B5EF4-FFF2-40B4-BE49-F238E27FC236}">
                <a16:creationId xmlns:a16="http://schemas.microsoft.com/office/drawing/2014/main" id="{675DBEE3-25A2-BA04-95CA-289B04174D1A}"/>
              </a:ext>
            </a:extLst>
          </p:cNvPr>
          <p:cNvSpPr>
            <a:spLocks noGrp="1"/>
          </p:cNvSpPr>
          <p:nvPr>
            <p:ph idx="1"/>
          </p:nvPr>
        </p:nvSpPr>
        <p:spPr>
          <a:xfrm>
            <a:off x="1130269" y="2167151"/>
            <a:ext cx="6196900" cy="3299196"/>
          </a:xfrm>
        </p:spPr>
        <p:txBody>
          <a:bodyPr>
            <a:normAutofit fontScale="70000" lnSpcReduction="20000"/>
          </a:bodyPr>
          <a:lstStyle/>
          <a:p>
            <a:pPr>
              <a:lnSpc>
                <a:spcPct val="110000"/>
              </a:lnSpc>
            </a:pPr>
            <a:r>
              <a:rPr lang="en-GB" sz="1700" dirty="0"/>
              <a:t>Introduction to Communication Principles</a:t>
            </a:r>
          </a:p>
          <a:p>
            <a:pPr>
              <a:lnSpc>
                <a:spcPct val="110000"/>
              </a:lnSpc>
            </a:pPr>
            <a:r>
              <a:rPr lang="en-GB" sz="1700" dirty="0"/>
              <a:t>Case Study Background: Flight Foods Ltd</a:t>
            </a:r>
          </a:p>
          <a:p>
            <a:pPr marL="0" indent="0">
              <a:lnSpc>
                <a:spcPct val="110000"/>
              </a:lnSpc>
              <a:buNone/>
            </a:pPr>
            <a:endParaRPr lang="en-GB" sz="1700" dirty="0"/>
          </a:p>
          <a:p>
            <a:pPr>
              <a:lnSpc>
                <a:spcPct val="110000"/>
              </a:lnSpc>
            </a:pPr>
            <a:r>
              <a:rPr lang="en-GB" sz="1700" dirty="0"/>
              <a:t>Analysis of Key Barriers : </a:t>
            </a:r>
          </a:p>
          <a:p>
            <a:pPr marL="0" indent="0">
              <a:lnSpc>
                <a:spcPct val="110000"/>
              </a:lnSpc>
              <a:buNone/>
            </a:pPr>
            <a:endParaRPr lang="en-GB" sz="1700" dirty="0"/>
          </a:p>
          <a:p>
            <a:pPr>
              <a:lnSpc>
                <a:spcPct val="110000"/>
              </a:lnSpc>
              <a:buFont typeface="Wingdings" panose="05000000000000000000" pitchFamily="2" charset="2"/>
              <a:buChar char="ü"/>
            </a:pPr>
            <a:r>
              <a:rPr lang="en-GB" sz="1700" dirty="0"/>
              <a:t> Language &amp; Cultural </a:t>
            </a:r>
          </a:p>
          <a:p>
            <a:pPr>
              <a:lnSpc>
                <a:spcPct val="110000"/>
              </a:lnSpc>
              <a:buFont typeface="Wingdings" panose="05000000000000000000" pitchFamily="2" charset="2"/>
              <a:buChar char="ü"/>
            </a:pPr>
            <a:r>
              <a:rPr lang="en-GB" sz="1700" dirty="0"/>
              <a:t>Physical &amp; Organisational</a:t>
            </a:r>
          </a:p>
          <a:p>
            <a:pPr>
              <a:lnSpc>
                <a:spcPct val="110000"/>
              </a:lnSpc>
              <a:buFont typeface="Wingdings" panose="05000000000000000000" pitchFamily="2" charset="2"/>
              <a:buChar char="ü"/>
            </a:pPr>
            <a:r>
              <a:rPr lang="en-GB" sz="1700" dirty="0"/>
              <a:t>Personal </a:t>
            </a:r>
            <a:r>
              <a:rPr lang="en-GB" sz="1700" i="1" dirty="0"/>
              <a:t>(Management)</a:t>
            </a:r>
          </a:p>
          <a:p>
            <a:pPr marL="0" indent="0">
              <a:lnSpc>
                <a:spcPct val="110000"/>
              </a:lnSpc>
              <a:buNone/>
            </a:pPr>
            <a:endParaRPr lang="en-GB" sz="1700" dirty="0"/>
          </a:p>
          <a:p>
            <a:pPr>
              <a:lnSpc>
                <a:spcPct val="110000"/>
              </a:lnSpc>
            </a:pPr>
            <a:r>
              <a:rPr lang="en-GB" sz="1700" dirty="0"/>
              <a:t>Recommendations</a:t>
            </a:r>
          </a:p>
          <a:p>
            <a:pPr>
              <a:lnSpc>
                <a:spcPct val="110000"/>
              </a:lnSpc>
            </a:pPr>
            <a:r>
              <a:rPr lang="en-GB" sz="1700" dirty="0"/>
              <a:t>References</a:t>
            </a:r>
          </a:p>
        </p:txBody>
      </p:sp>
      <p:pic>
        <p:nvPicPr>
          <p:cNvPr id="29" name="Graphic 28" descr="Chat">
            <a:extLst>
              <a:ext uri="{FF2B5EF4-FFF2-40B4-BE49-F238E27FC236}">
                <a16:creationId xmlns:a16="http://schemas.microsoft.com/office/drawing/2014/main" id="{EF95675F-D159-AB25-2E61-47924006E4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07445" y="2355924"/>
            <a:ext cx="2921649" cy="2921649"/>
          </a:xfrm>
          <a:prstGeom prst="rect">
            <a:avLst/>
          </a:prstGeom>
        </p:spPr>
      </p:pic>
    </p:spTree>
    <p:extLst>
      <p:ext uri="{BB962C8B-B14F-4D97-AF65-F5344CB8AC3E}">
        <p14:creationId xmlns:p14="http://schemas.microsoft.com/office/powerpoint/2010/main" val="3180591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67" name="Picture 166">
            <a:extLst>
              <a:ext uri="{FF2B5EF4-FFF2-40B4-BE49-F238E27FC236}">
                <a16:creationId xmlns:a16="http://schemas.microsoft.com/office/drawing/2014/main" id="{B13EE355-0D4C-4D91-8AE1-2876567D1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68" name="Rectangle 167">
            <a:extLst>
              <a:ext uri="{FF2B5EF4-FFF2-40B4-BE49-F238E27FC236}">
                <a16:creationId xmlns:a16="http://schemas.microsoft.com/office/drawing/2014/main" id="{A01B9BFB-0E23-404F-936C-2681B3883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9" name="Straight Connector 168">
            <a:extLst>
              <a:ext uri="{FF2B5EF4-FFF2-40B4-BE49-F238E27FC236}">
                <a16:creationId xmlns:a16="http://schemas.microsoft.com/office/drawing/2014/main" id="{CA188135-D6F0-4A77-85B9-2E45772B34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70" name="Picture 169">
            <a:extLst>
              <a:ext uri="{FF2B5EF4-FFF2-40B4-BE49-F238E27FC236}">
                <a16:creationId xmlns:a16="http://schemas.microsoft.com/office/drawing/2014/main" id="{8FB62CA7-7168-452A-8E46-BFE14ECFBF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p:nvSpPr>
          <p:cNvPr id="4" name="TextBox 3">
            <a:extLst>
              <a:ext uri="{FF2B5EF4-FFF2-40B4-BE49-F238E27FC236}">
                <a16:creationId xmlns:a16="http://schemas.microsoft.com/office/drawing/2014/main" id="{F81B1F64-DF16-349E-E36D-11708BF93C5F}"/>
              </a:ext>
            </a:extLst>
          </p:cNvPr>
          <p:cNvSpPr txBox="1"/>
          <p:nvPr/>
        </p:nvSpPr>
        <p:spPr>
          <a:xfrm>
            <a:off x="1130270" y="953324"/>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dirty="0">
                <a:latin typeface="+mj-lt"/>
                <a:ea typeface="+mj-ea"/>
                <a:cs typeface="+mj-cs"/>
              </a:rPr>
              <a:t>Introduction to Communication</a:t>
            </a:r>
          </a:p>
        </p:txBody>
      </p:sp>
      <p:graphicFrame>
        <p:nvGraphicFramePr>
          <p:cNvPr id="5" name="TextBox 2">
            <a:extLst>
              <a:ext uri="{FF2B5EF4-FFF2-40B4-BE49-F238E27FC236}">
                <a16:creationId xmlns:a16="http://schemas.microsoft.com/office/drawing/2014/main" id="{A98D6A27-DA67-D45D-FA3E-A8FA5BF32A6B}"/>
              </a:ext>
            </a:extLst>
          </p:cNvPr>
          <p:cNvGraphicFramePr/>
          <p:nvPr>
            <p:extLst>
              <p:ext uri="{D42A27DB-BD31-4B8C-83A1-F6EECF244321}">
                <p14:modId xmlns:p14="http://schemas.microsoft.com/office/powerpoint/2010/main" val="3478967798"/>
              </p:ext>
            </p:extLst>
          </p:nvPr>
        </p:nvGraphicFramePr>
        <p:xfrm>
          <a:off x="1130757" y="2235200"/>
          <a:ext cx="9602788" cy="2387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3579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B13EE355-0D4C-4D91-8AE1-2876567D1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62" name="Rectangle 61">
            <a:extLst>
              <a:ext uri="{FF2B5EF4-FFF2-40B4-BE49-F238E27FC236}">
                <a16:creationId xmlns:a16="http://schemas.microsoft.com/office/drawing/2014/main" id="{A01B9BFB-0E23-404F-936C-2681B3883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4" name="Straight Connector 63">
            <a:extLst>
              <a:ext uri="{FF2B5EF4-FFF2-40B4-BE49-F238E27FC236}">
                <a16:creationId xmlns:a16="http://schemas.microsoft.com/office/drawing/2014/main" id="{CA188135-D6F0-4A77-85B9-2E45772B34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66" name="Picture 65">
            <a:extLst>
              <a:ext uri="{FF2B5EF4-FFF2-40B4-BE49-F238E27FC236}">
                <a16:creationId xmlns:a16="http://schemas.microsoft.com/office/drawing/2014/main" id="{8FB62CA7-7168-452A-8E46-BFE14ECFBF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p:nvSpPr>
          <p:cNvPr id="4" name="TextBox 3">
            <a:extLst>
              <a:ext uri="{FF2B5EF4-FFF2-40B4-BE49-F238E27FC236}">
                <a16:creationId xmlns:a16="http://schemas.microsoft.com/office/drawing/2014/main" id="{317B35FD-A173-6BD0-7B99-DA88F546DF93}"/>
              </a:ext>
            </a:extLst>
          </p:cNvPr>
          <p:cNvSpPr txBox="1"/>
          <p:nvPr/>
        </p:nvSpPr>
        <p:spPr>
          <a:xfrm>
            <a:off x="1130270" y="953324"/>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a:latin typeface="+mj-lt"/>
                <a:ea typeface="+mj-ea"/>
                <a:cs typeface="+mj-cs"/>
              </a:rPr>
              <a:t>Case study – Flight Foods Ltd</a:t>
            </a:r>
          </a:p>
        </p:txBody>
      </p:sp>
      <p:graphicFrame>
        <p:nvGraphicFramePr>
          <p:cNvPr id="55" name="TextBox 4">
            <a:extLst>
              <a:ext uri="{FF2B5EF4-FFF2-40B4-BE49-F238E27FC236}">
                <a16:creationId xmlns:a16="http://schemas.microsoft.com/office/drawing/2014/main" id="{9FF6FFFE-FF45-BDAC-0D0A-D892EDD9EBEF}"/>
              </a:ext>
            </a:extLst>
          </p:cNvPr>
          <p:cNvGraphicFramePr/>
          <p:nvPr>
            <p:extLst>
              <p:ext uri="{D42A27DB-BD31-4B8C-83A1-F6EECF244321}">
                <p14:modId xmlns:p14="http://schemas.microsoft.com/office/powerpoint/2010/main" val="2101467494"/>
              </p:ext>
            </p:extLst>
          </p:nvPr>
        </p:nvGraphicFramePr>
        <p:xfrm>
          <a:off x="1130300" y="2502076"/>
          <a:ext cx="9602788" cy="2963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904184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02E1D-C3B9-33E0-597A-187F1B33534A}"/>
              </a:ext>
            </a:extLst>
          </p:cNvPr>
          <p:cNvSpPr>
            <a:spLocks noGrp="1"/>
          </p:cNvSpPr>
          <p:nvPr>
            <p:ph type="title"/>
          </p:nvPr>
        </p:nvSpPr>
        <p:spPr/>
        <p:txBody>
          <a:bodyPr/>
          <a:lstStyle/>
          <a:p>
            <a:pPr algn="ctr">
              <a:lnSpc>
                <a:spcPct val="150000"/>
              </a:lnSpc>
            </a:pPr>
            <a:r>
              <a:rPr lang="en-IN" b="1" dirty="0">
                <a:latin typeface="Times New Roman" panose="02020603050405020304" pitchFamily="18" charset="0"/>
                <a:cs typeface="Times New Roman" panose="02020603050405020304" pitchFamily="18" charset="0"/>
              </a:rPr>
              <a:t>Background of the Case Study</a:t>
            </a:r>
          </a:p>
        </p:txBody>
      </p:sp>
      <p:sp>
        <p:nvSpPr>
          <p:cNvPr id="3" name="Content Placeholder 2">
            <a:extLst>
              <a:ext uri="{FF2B5EF4-FFF2-40B4-BE49-F238E27FC236}">
                <a16:creationId xmlns:a16="http://schemas.microsoft.com/office/drawing/2014/main" id="{A2722B31-C54F-1C55-B085-30F54D63DA9A}"/>
              </a:ext>
            </a:extLst>
          </p:cNvPr>
          <p:cNvSpPr>
            <a:spLocks noGrp="1"/>
          </p:cNvSpPr>
          <p:nvPr>
            <p:ph idx="1"/>
          </p:nvPr>
        </p:nvSpPr>
        <p:spPr>
          <a:xfrm>
            <a:off x="587659" y="2272252"/>
            <a:ext cx="6104372" cy="3485453"/>
          </a:xfrm>
        </p:spPr>
        <p:txBody>
          <a:bodyPr>
            <a:normAutofit/>
          </a:bodyPr>
          <a:lstStyle/>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Recurring quality complaints regarding food standards,</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Multicultural workforce facing significant communication barriers.</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Ineffective and unstructured on the job hygiene training.</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Noisy physical environment hampers verbal communication.</a:t>
            </a:r>
          </a:p>
          <a:p>
            <a:pPr marL="0" indent="0" algn="just">
              <a:buNone/>
            </a:pPr>
            <a:endParaRPr lang="en-IN" sz="1800" dirty="0">
              <a:latin typeface="Times New Roman" panose="02020603050405020304" pitchFamily="18" charset="0"/>
              <a:cs typeface="Times New Roman" panose="02020603050405020304" pitchFamily="18" charset="0"/>
            </a:endParaRPr>
          </a:p>
        </p:txBody>
      </p:sp>
      <p:pic>
        <p:nvPicPr>
          <p:cNvPr id="4" name="image5.png">
            <a:extLst>
              <a:ext uri="{FF2B5EF4-FFF2-40B4-BE49-F238E27FC236}">
                <a16:creationId xmlns:a16="http://schemas.microsoft.com/office/drawing/2014/main" id="{6CE39984-80D4-798B-8562-8EE295591797}"/>
              </a:ext>
            </a:extLst>
          </p:cNvPr>
          <p:cNvPicPr/>
          <p:nvPr/>
        </p:nvPicPr>
        <p:blipFill>
          <a:blip r:embed="rId3"/>
          <a:srcRect/>
          <a:stretch>
            <a:fillRect/>
          </a:stretch>
        </p:blipFill>
        <p:spPr>
          <a:xfrm>
            <a:off x="7130590" y="2484862"/>
            <a:ext cx="4643120" cy="2611755"/>
          </a:xfrm>
          <a:prstGeom prst="rect">
            <a:avLst/>
          </a:prstGeom>
          <a:ln/>
        </p:spPr>
      </p:pic>
      <p:sp>
        <p:nvSpPr>
          <p:cNvPr id="6" name="TextBox 5">
            <a:extLst>
              <a:ext uri="{FF2B5EF4-FFF2-40B4-BE49-F238E27FC236}">
                <a16:creationId xmlns:a16="http://schemas.microsoft.com/office/drawing/2014/main" id="{25ABD15B-582D-FA82-C1BA-1A159EC87876}"/>
              </a:ext>
            </a:extLst>
          </p:cNvPr>
          <p:cNvSpPr txBox="1"/>
          <p:nvPr/>
        </p:nvSpPr>
        <p:spPr>
          <a:xfrm>
            <a:off x="6518868" y="5096617"/>
            <a:ext cx="6104372" cy="336118"/>
          </a:xfrm>
          <a:prstGeom prst="rect">
            <a:avLst/>
          </a:prstGeom>
          <a:noFill/>
        </p:spPr>
        <p:txBody>
          <a:bodyPr wrap="square">
            <a:spAutoFit/>
          </a:bodyPr>
          <a:lstStyle/>
          <a:p>
            <a:pPr algn="ctr">
              <a:lnSpc>
                <a:spcPct val="150000"/>
              </a:lnSpc>
              <a:buNone/>
            </a:pPr>
            <a:r>
              <a:rPr lang="en-IN" sz="1200" dirty="0">
                <a:effectLst/>
                <a:latin typeface="Times New Roman" panose="02020603050405020304" pitchFamily="18" charset="0"/>
                <a:ea typeface="Times New Roman" panose="02020603050405020304" pitchFamily="18" charset="0"/>
              </a:rPr>
              <a:t>(Source: </a:t>
            </a:r>
            <a:r>
              <a:rPr lang="en-IN" sz="1200" dirty="0" err="1">
                <a:effectLst/>
                <a:latin typeface="Times New Roman" panose="02020603050405020304" pitchFamily="18" charset="0"/>
                <a:ea typeface="Times New Roman" panose="02020603050405020304" pitchFamily="18" charset="0"/>
              </a:rPr>
              <a:t>Kapable</a:t>
            </a:r>
            <a:r>
              <a:rPr lang="en-IN" sz="1200" dirty="0">
                <a:effectLst/>
                <a:latin typeface="Times New Roman" panose="02020603050405020304" pitchFamily="18" charset="0"/>
                <a:ea typeface="Times New Roman" panose="02020603050405020304" pitchFamily="18" charset="0"/>
              </a:rPr>
              <a:t> Club, 2024)</a:t>
            </a:r>
          </a:p>
        </p:txBody>
      </p:sp>
    </p:spTree>
    <p:extLst>
      <p:ext uri="{BB962C8B-B14F-4D97-AF65-F5344CB8AC3E}">
        <p14:creationId xmlns:p14="http://schemas.microsoft.com/office/powerpoint/2010/main" val="2883762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B9400-8767-19A2-B743-E4D5A84AD0AE}"/>
              </a:ext>
            </a:extLst>
          </p:cNvPr>
          <p:cNvSpPr>
            <a:spLocks noGrp="1"/>
          </p:cNvSpPr>
          <p:nvPr>
            <p:ph type="title"/>
          </p:nvPr>
        </p:nvSpPr>
        <p:spPr/>
        <p:txBody>
          <a:bodyPr/>
          <a:lstStyle/>
          <a:p>
            <a:pPr algn="ctr">
              <a:lnSpc>
                <a:spcPct val="150000"/>
              </a:lnSpc>
            </a:pPr>
            <a:r>
              <a:rPr lang="en-IN" b="1" dirty="0">
                <a:latin typeface="Times New Roman" panose="02020603050405020304" pitchFamily="18" charset="0"/>
                <a:cs typeface="Times New Roman" panose="02020603050405020304" pitchFamily="18" charset="0"/>
              </a:rPr>
              <a:t>Barrier 1: Language Barriers</a:t>
            </a:r>
          </a:p>
        </p:txBody>
      </p:sp>
      <p:sp>
        <p:nvSpPr>
          <p:cNvPr id="3" name="Content Placeholder 2">
            <a:extLst>
              <a:ext uri="{FF2B5EF4-FFF2-40B4-BE49-F238E27FC236}">
                <a16:creationId xmlns:a16="http://schemas.microsoft.com/office/drawing/2014/main" id="{27A7936C-E118-266D-C512-FDE3061BF838}"/>
              </a:ext>
            </a:extLst>
          </p:cNvPr>
          <p:cNvSpPr>
            <a:spLocks noGrp="1"/>
          </p:cNvSpPr>
          <p:nvPr>
            <p:ph idx="1"/>
          </p:nvPr>
        </p:nvSpPr>
        <p:spPr>
          <a:xfrm>
            <a:off x="1130270" y="2171769"/>
            <a:ext cx="5310723" cy="3732907"/>
          </a:xfrm>
        </p:spPr>
        <p:txBody>
          <a:bodyPr>
            <a:normAutofit/>
          </a:bodyPr>
          <a:lstStyle/>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Differences in language can cause misunderstandings.</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Employees do not interpret written hygiene and safety instructions.</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Recommend using a common language, preferably English, for better clarity.</a:t>
            </a:r>
          </a:p>
          <a:p>
            <a:pPr algn="just">
              <a:buFont typeface="Wingdings" panose="05000000000000000000" pitchFamily="2" charset="2"/>
              <a:buChar char="Ø"/>
            </a:pPr>
            <a:endParaRPr lang="en-IN" sz="1800" dirty="0">
              <a:latin typeface="Times New Roman" panose="02020603050405020304" pitchFamily="18" charset="0"/>
              <a:cs typeface="Times New Roman" panose="02020603050405020304" pitchFamily="18" charset="0"/>
            </a:endParaRPr>
          </a:p>
        </p:txBody>
      </p:sp>
      <p:pic>
        <p:nvPicPr>
          <p:cNvPr id="4" name="image3.png">
            <a:extLst>
              <a:ext uri="{FF2B5EF4-FFF2-40B4-BE49-F238E27FC236}">
                <a16:creationId xmlns:a16="http://schemas.microsoft.com/office/drawing/2014/main" id="{E16A63B9-6154-9885-D71D-E0755651CAE7}"/>
              </a:ext>
            </a:extLst>
          </p:cNvPr>
          <p:cNvPicPr/>
          <p:nvPr/>
        </p:nvPicPr>
        <p:blipFill>
          <a:blip r:embed="rId3"/>
          <a:srcRect/>
          <a:stretch>
            <a:fillRect/>
          </a:stretch>
        </p:blipFill>
        <p:spPr>
          <a:xfrm>
            <a:off x="7147757" y="2171768"/>
            <a:ext cx="4619625" cy="3457575"/>
          </a:xfrm>
          <a:prstGeom prst="rect">
            <a:avLst/>
          </a:prstGeom>
          <a:ln/>
        </p:spPr>
      </p:pic>
      <p:sp>
        <p:nvSpPr>
          <p:cNvPr id="6" name="TextBox 5">
            <a:extLst>
              <a:ext uri="{FF2B5EF4-FFF2-40B4-BE49-F238E27FC236}">
                <a16:creationId xmlns:a16="http://schemas.microsoft.com/office/drawing/2014/main" id="{8836FC3B-7082-32AC-B5E5-D94FF0273110}"/>
              </a:ext>
            </a:extLst>
          </p:cNvPr>
          <p:cNvSpPr txBox="1"/>
          <p:nvPr/>
        </p:nvSpPr>
        <p:spPr>
          <a:xfrm>
            <a:off x="6440993" y="5569515"/>
            <a:ext cx="6104372" cy="336118"/>
          </a:xfrm>
          <a:prstGeom prst="rect">
            <a:avLst/>
          </a:prstGeom>
          <a:noFill/>
        </p:spPr>
        <p:txBody>
          <a:bodyPr wrap="square">
            <a:spAutoFit/>
          </a:bodyPr>
          <a:lstStyle/>
          <a:p>
            <a:pPr algn="ctr">
              <a:lnSpc>
                <a:spcPct val="150000"/>
              </a:lnSpc>
              <a:buNone/>
            </a:pPr>
            <a:r>
              <a:rPr lang="en-IN" sz="1200" dirty="0">
                <a:effectLst/>
                <a:latin typeface="Times New Roman" panose="02020603050405020304" pitchFamily="18" charset="0"/>
                <a:ea typeface="Times New Roman" panose="02020603050405020304" pitchFamily="18" charset="0"/>
              </a:rPr>
              <a:t>(Source: </a:t>
            </a:r>
            <a:r>
              <a:rPr lang="en-IN" sz="1200" dirty="0" err="1">
                <a:effectLst/>
                <a:latin typeface="Times New Roman" panose="02020603050405020304" pitchFamily="18" charset="0"/>
                <a:ea typeface="Times New Roman" panose="02020603050405020304" pitchFamily="18" charset="0"/>
              </a:rPr>
              <a:t>Fiveable</a:t>
            </a:r>
            <a:r>
              <a:rPr lang="en-IN" sz="1200" dirty="0">
                <a:effectLst/>
                <a:latin typeface="Times New Roman" panose="02020603050405020304" pitchFamily="18" charset="0"/>
                <a:ea typeface="Times New Roman" panose="02020603050405020304" pitchFamily="18" charset="0"/>
              </a:rPr>
              <a:t>, 2024)</a:t>
            </a:r>
          </a:p>
        </p:txBody>
      </p:sp>
    </p:spTree>
    <p:extLst>
      <p:ext uri="{BB962C8B-B14F-4D97-AF65-F5344CB8AC3E}">
        <p14:creationId xmlns:p14="http://schemas.microsoft.com/office/powerpoint/2010/main" val="635549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A797B-DBFC-1445-0DCF-A0751BF214DA}"/>
              </a:ext>
            </a:extLst>
          </p:cNvPr>
          <p:cNvSpPr>
            <a:spLocks noGrp="1"/>
          </p:cNvSpPr>
          <p:nvPr>
            <p:ph type="title"/>
          </p:nvPr>
        </p:nvSpPr>
        <p:spPr/>
        <p:txBody>
          <a:bodyPr/>
          <a:lstStyle/>
          <a:p>
            <a:pPr algn="ctr">
              <a:lnSpc>
                <a:spcPct val="150000"/>
              </a:lnSpc>
            </a:pPr>
            <a:r>
              <a:rPr lang="en-IN" b="1" dirty="0">
                <a:latin typeface="Times New Roman" panose="02020603050405020304" pitchFamily="18" charset="0"/>
                <a:cs typeface="Times New Roman" panose="02020603050405020304" pitchFamily="18" charset="0"/>
              </a:rPr>
              <a:t>Barrier 2: Cultural and Age Barriers</a:t>
            </a:r>
          </a:p>
        </p:txBody>
      </p:sp>
      <p:sp>
        <p:nvSpPr>
          <p:cNvPr id="3" name="Content Placeholder 2">
            <a:extLst>
              <a:ext uri="{FF2B5EF4-FFF2-40B4-BE49-F238E27FC236}">
                <a16:creationId xmlns:a16="http://schemas.microsoft.com/office/drawing/2014/main" id="{7FAE8547-03B5-B214-D6DC-1DA1FEF73105}"/>
              </a:ext>
            </a:extLst>
          </p:cNvPr>
          <p:cNvSpPr>
            <a:spLocks noGrp="1"/>
          </p:cNvSpPr>
          <p:nvPr>
            <p:ph idx="1"/>
          </p:nvPr>
        </p:nvSpPr>
        <p:spPr>
          <a:xfrm>
            <a:off x="1130271" y="2171769"/>
            <a:ext cx="5536000" cy="3505550"/>
          </a:xfrm>
        </p:spPr>
        <p:txBody>
          <a:bodyPr>
            <a:normAutofit/>
          </a:bodyPr>
          <a:lstStyle/>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Different cultural norms and backgrounds affect communication styles.</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Younger workers do not respond to instructions the same way as older workers.</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Different expectations cause misunderstandings regarding processes.</a:t>
            </a:r>
          </a:p>
          <a:p>
            <a:pPr lvl="0" algn="just">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Generational differences lead to varying interpretations of messages.</a:t>
            </a:r>
          </a:p>
          <a:p>
            <a:pPr marL="0" indent="0" algn="just">
              <a:buNone/>
            </a:pPr>
            <a:endParaRPr lang="en-IN" sz="1800" dirty="0">
              <a:latin typeface="Times New Roman" panose="02020603050405020304" pitchFamily="18" charset="0"/>
              <a:cs typeface="Times New Roman" panose="02020603050405020304" pitchFamily="18" charset="0"/>
            </a:endParaRPr>
          </a:p>
        </p:txBody>
      </p:sp>
      <p:pic>
        <p:nvPicPr>
          <p:cNvPr id="4" name="image2.png">
            <a:extLst>
              <a:ext uri="{FF2B5EF4-FFF2-40B4-BE49-F238E27FC236}">
                <a16:creationId xmlns:a16="http://schemas.microsoft.com/office/drawing/2014/main" id="{CF1CE8BD-BEDC-3BE7-043A-A09AFF7E2B25}"/>
              </a:ext>
            </a:extLst>
          </p:cNvPr>
          <p:cNvPicPr/>
          <p:nvPr/>
        </p:nvPicPr>
        <p:blipFill>
          <a:blip r:embed="rId3"/>
          <a:srcRect/>
          <a:stretch>
            <a:fillRect/>
          </a:stretch>
        </p:blipFill>
        <p:spPr>
          <a:xfrm>
            <a:off x="8276606" y="1638708"/>
            <a:ext cx="3187807" cy="4038611"/>
          </a:xfrm>
          <a:prstGeom prst="rect">
            <a:avLst/>
          </a:prstGeom>
          <a:ln/>
        </p:spPr>
      </p:pic>
      <p:sp>
        <p:nvSpPr>
          <p:cNvPr id="6" name="TextBox 5">
            <a:extLst>
              <a:ext uri="{FF2B5EF4-FFF2-40B4-BE49-F238E27FC236}">
                <a16:creationId xmlns:a16="http://schemas.microsoft.com/office/drawing/2014/main" id="{AE94864B-E9A3-344E-7ED3-3E5DBA264331}"/>
              </a:ext>
            </a:extLst>
          </p:cNvPr>
          <p:cNvSpPr txBox="1"/>
          <p:nvPr/>
        </p:nvSpPr>
        <p:spPr>
          <a:xfrm>
            <a:off x="6821182" y="5736617"/>
            <a:ext cx="6104372" cy="336118"/>
          </a:xfrm>
          <a:prstGeom prst="rect">
            <a:avLst/>
          </a:prstGeom>
          <a:noFill/>
        </p:spPr>
        <p:txBody>
          <a:bodyPr wrap="square">
            <a:spAutoFit/>
          </a:bodyPr>
          <a:lstStyle/>
          <a:p>
            <a:pPr algn="ctr">
              <a:lnSpc>
                <a:spcPct val="150000"/>
              </a:lnSpc>
              <a:buNone/>
            </a:pPr>
            <a:r>
              <a:rPr lang="en-IN" sz="1200" dirty="0">
                <a:effectLst/>
                <a:latin typeface="Times New Roman" panose="02020603050405020304" pitchFamily="18" charset="0"/>
                <a:ea typeface="Times New Roman" panose="02020603050405020304" pitchFamily="18" charset="0"/>
              </a:rPr>
              <a:t>(Source:  </a:t>
            </a:r>
            <a:r>
              <a:rPr lang="en-IN" sz="1200" dirty="0" err="1">
                <a:effectLst/>
                <a:latin typeface="Times New Roman" panose="02020603050405020304" pitchFamily="18" charset="0"/>
                <a:ea typeface="Times New Roman" panose="02020603050405020304" pitchFamily="18" charset="0"/>
              </a:rPr>
              <a:t>BarriersToCommunication</a:t>
            </a:r>
            <a:r>
              <a:rPr lang="en-IN" sz="1200" dirty="0">
                <a:effectLst/>
                <a:latin typeface="Times New Roman" panose="02020603050405020304" pitchFamily="18" charset="0"/>
                <a:ea typeface="Times New Roman" panose="02020603050405020304" pitchFamily="18" charset="0"/>
              </a:rPr>
              <a:t>, 2024)</a:t>
            </a:r>
          </a:p>
        </p:txBody>
      </p:sp>
    </p:spTree>
    <p:extLst>
      <p:ext uri="{BB962C8B-B14F-4D97-AF65-F5344CB8AC3E}">
        <p14:creationId xmlns:p14="http://schemas.microsoft.com/office/powerpoint/2010/main" val="3875181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53A642-3244-F473-5358-E76C1D0F27F4}"/>
              </a:ext>
            </a:extLst>
          </p:cNvPr>
          <p:cNvSpPr>
            <a:spLocks noGrp="1"/>
          </p:cNvSpPr>
          <p:nvPr>
            <p:ph type="title"/>
          </p:nvPr>
        </p:nvSpPr>
        <p:spPr>
          <a:xfrm>
            <a:off x="1121028" y="948706"/>
            <a:ext cx="5122920" cy="1049235"/>
          </a:xfrm>
        </p:spPr>
        <p:txBody>
          <a:bodyPr>
            <a:normAutofit/>
          </a:bodyPr>
          <a:lstStyle/>
          <a:p>
            <a:r>
              <a:rPr lang="en-IN" b="1" dirty="0">
                <a:latin typeface="Times New Roman" panose="02020603050405020304" pitchFamily="18" charset="0"/>
                <a:cs typeface="Times New Roman" panose="02020603050405020304" pitchFamily="18" charset="0"/>
              </a:rPr>
              <a:t>Barrier 3: Physical Barriers</a:t>
            </a:r>
          </a:p>
        </p:txBody>
      </p:sp>
      <p:pic>
        <p:nvPicPr>
          <p:cNvPr id="15" name="Picture 14">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3" name="Content Placeholder 2">
            <a:extLst>
              <a:ext uri="{FF2B5EF4-FFF2-40B4-BE49-F238E27FC236}">
                <a16:creationId xmlns:a16="http://schemas.microsoft.com/office/drawing/2014/main" id="{72903FC9-BE1D-0C01-792C-C2F9CF9A9FC8}"/>
              </a:ext>
            </a:extLst>
          </p:cNvPr>
          <p:cNvSpPr>
            <a:spLocks noGrp="1"/>
          </p:cNvSpPr>
          <p:nvPr>
            <p:ph idx="1"/>
          </p:nvPr>
        </p:nvSpPr>
        <p:spPr>
          <a:xfrm>
            <a:off x="1121030" y="2167151"/>
            <a:ext cx="4503066" cy="3299194"/>
          </a:xfrm>
        </p:spPr>
        <p:txBody>
          <a:bodyPr>
            <a:normAutofit/>
          </a:bodyPr>
          <a:lstStyle/>
          <a:p>
            <a:pPr lvl="0">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Noise generated by old machines interferes with verbal communication. </a:t>
            </a:r>
          </a:p>
          <a:p>
            <a:pPr lvl="0">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Noisy conditions prevent effective verbal instructions.</a:t>
            </a:r>
          </a:p>
          <a:p>
            <a:pPr lvl="0">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Physical noise disrupts communication flow in the workplace</a:t>
            </a:r>
          </a:p>
        </p:txBody>
      </p:sp>
      <p:pic>
        <p:nvPicPr>
          <p:cNvPr id="5" name="Picture 4" descr="Several people working in a factory">
            <a:extLst>
              <a:ext uri="{FF2B5EF4-FFF2-40B4-BE49-F238E27FC236}">
                <a16:creationId xmlns:a16="http://schemas.microsoft.com/office/drawing/2014/main" id="{5CE927D9-F757-6A70-11A7-AED752D84B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5778" y="791072"/>
            <a:ext cx="4660762" cy="4660762"/>
          </a:xfrm>
          <a:prstGeom prst="rect">
            <a:avLst/>
          </a:prstGeom>
        </p:spPr>
      </p:pic>
      <p:pic>
        <p:nvPicPr>
          <p:cNvPr id="17" name="Picture 16">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9" name="Straight Connector 18">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0FBF2B5-EF85-0C8C-6890-B737DB4826AA}"/>
              </a:ext>
            </a:extLst>
          </p:cNvPr>
          <p:cNvSpPr txBox="1"/>
          <p:nvPr/>
        </p:nvSpPr>
        <p:spPr>
          <a:xfrm>
            <a:off x="6405778" y="5467496"/>
            <a:ext cx="4660762" cy="194343"/>
          </a:xfrm>
          <a:prstGeom prst="rect">
            <a:avLst/>
          </a:prstGeom>
          <a:solidFill>
            <a:srgbClr val="000000">
              <a:alpha val="50000"/>
            </a:srgbClr>
          </a:solidFill>
          <a:ln>
            <a:noFill/>
          </a:ln>
        </p:spPr>
        <p:txBody>
          <a:bodyPr wrap="square" rtlCol="0">
            <a:noAutofit/>
          </a:bodyPr>
          <a:lstStyle/>
          <a:p>
            <a:pPr algn="ctr">
              <a:spcAft>
                <a:spcPts val="600"/>
              </a:spcAft>
            </a:pPr>
            <a:r>
              <a:rPr lang="en-GB" sz="800" dirty="0">
                <a:solidFill>
                  <a:srgbClr val="FFFFFF"/>
                </a:solidFill>
              </a:rPr>
              <a:t>Source: </a:t>
            </a:r>
            <a:r>
              <a:rPr lang="en-GB" sz="800" dirty="0">
                <a:solidFill>
                  <a:srgbClr val="FFFFFF"/>
                </a:solidFill>
                <a:hlinkClick r:id="rId6">
                  <a:extLst>
                    <a:ext uri="{A12FA001-AC4F-418D-AE19-62706E023703}">
                      <ahyp:hlinkClr xmlns:ahyp="http://schemas.microsoft.com/office/drawing/2018/hyperlinkcolor" val="tx"/>
                    </a:ext>
                  </a:extLst>
                </a:hlinkClick>
              </a:rPr>
              <a:t>flexshield.com.au</a:t>
            </a:r>
            <a:endParaRPr lang="en-GB" sz="800" dirty="0">
              <a:solidFill>
                <a:srgbClr val="FFFFFF"/>
              </a:solidFill>
            </a:endParaRPr>
          </a:p>
        </p:txBody>
      </p:sp>
    </p:spTree>
    <p:extLst>
      <p:ext uri="{BB962C8B-B14F-4D97-AF65-F5344CB8AC3E}">
        <p14:creationId xmlns:p14="http://schemas.microsoft.com/office/powerpoint/2010/main" val="2169750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77B60-8715-7380-8053-18021EFB73F3}"/>
              </a:ext>
            </a:extLst>
          </p:cNvPr>
          <p:cNvSpPr>
            <a:spLocks noGrp="1"/>
          </p:cNvSpPr>
          <p:nvPr>
            <p:ph type="title"/>
          </p:nvPr>
        </p:nvSpPr>
        <p:spPr/>
        <p:txBody>
          <a:bodyPr/>
          <a:lstStyle/>
          <a:p>
            <a:pPr algn="ctr">
              <a:lnSpc>
                <a:spcPct val="150000"/>
              </a:lnSpc>
            </a:pPr>
            <a:r>
              <a:rPr lang="en-IN" b="1" dirty="0">
                <a:latin typeface="Times New Roman" panose="02020603050405020304" pitchFamily="18" charset="0"/>
                <a:cs typeface="Times New Roman" panose="02020603050405020304" pitchFamily="18" charset="0"/>
              </a:rPr>
              <a:t>Barrier 4: Organisational Barriers</a:t>
            </a:r>
          </a:p>
        </p:txBody>
      </p:sp>
      <p:sp>
        <p:nvSpPr>
          <p:cNvPr id="3" name="Content Placeholder 2">
            <a:extLst>
              <a:ext uri="{FF2B5EF4-FFF2-40B4-BE49-F238E27FC236}">
                <a16:creationId xmlns:a16="http://schemas.microsoft.com/office/drawing/2014/main" id="{B75B2465-E697-E490-2A5F-709CF3DED8B0}"/>
              </a:ext>
            </a:extLst>
          </p:cNvPr>
          <p:cNvSpPr>
            <a:spLocks noGrp="1"/>
          </p:cNvSpPr>
          <p:nvPr>
            <p:ph idx="1"/>
          </p:nvPr>
        </p:nvSpPr>
        <p:spPr>
          <a:xfrm>
            <a:off x="1130270" y="2171768"/>
            <a:ext cx="5910783" cy="3555791"/>
          </a:xfrm>
        </p:spPr>
        <p:txBody>
          <a:bodyPr/>
          <a:lstStyle/>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Absence of a formal induction training programme.</a:t>
            </a: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Inconsistent hygiene instructions across different shifts.</a:t>
            </a:r>
          </a:p>
          <a:p>
            <a:pPr lvl="0"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Ineffective feedback system for staff communication.</a:t>
            </a:r>
          </a:p>
          <a:p>
            <a:pPr algn="just">
              <a:buFont typeface="Wingdings" panose="05000000000000000000" pitchFamily="2" charset="2"/>
              <a:buChar char="Ø"/>
            </a:pPr>
            <a:r>
              <a:rPr lang="en-IN" dirty="0">
                <a:latin typeface="Times New Roman" panose="02020603050405020304" pitchFamily="18" charset="0"/>
                <a:cs typeface="Times New Roman" panose="02020603050405020304" pitchFamily="18" charset="0"/>
              </a:rPr>
              <a:t>Over-reliance on written English signs for non-native speakers.</a:t>
            </a:r>
          </a:p>
        </p:txBody>
      </p:sp>
      <p:pic>
        <p:nvPicPr>
          <p:cNvPr id="4" name="image1.png">
            <a:extLst>
              <a:ext uri="{FF2B5EF4-FFF2-40B4-BE49-F238E27FC236}">
                <a16:creationId xmlns:a16="http://schemas.microsoft.com/office/drawing/2014/main" id="{D3E3EB09-5E24-E2BA-32B0-3E7A572C6392}"/>
              </a:ext>
            </a:extLst>
          </p:cNvPr>
          <p:cNvPicPr/>
          <p:nvPr/>
        </p:nvPicPr>
        <p:blipFill>
          <a:blip r:embed="rId3"/>
          <a:srcRect/>
          <a:stretch>
            <a:fillRect/>
          </a:stretch>
        </p:blipFill>
        <p:spPr>
          <a:xfrm>
            <a:off x="7233339" y="2188527"/>
            <a:ext cx="4695528" cy="2480945"/>
          </a:xfrm>
          <a:prstGeom prst="rect">
            <a:avLst/>
          </a:prstGeom>
          <a:ln/>
        </p:spPr>
      </p:pic>
      <p:sp>
        <p:nvSpPr>
          <p:cNvPr id="6" name="TextBox 5">
            <a:extLst>
              <a:ext uri="{FF2B5EF4-FFF2-40B4-BE49-F238E27FC236}">
                <a16:creationId xmlns:a16="http://schemas.microsoft.com/office/drawing/2014/main" id="{DC62DE78-1719-ABC3-E7EB-25D627B73C9C}"/>
              </a:ext>
            </a:extLst>
          </p:cNvPr>
          <p:cNvSpPr txBox="1"/>
          <p:nvPr/>
        </p:nvSpPr>
        <p:spPr>
          <a:xfrm>
            <a:off x="6528917" y="4709325"/>
            <a:ext cx="6104372" cy="336118"/>
          </a:xfrm>
          <a:prstGeom prst="rect">
            <a:avLst/>
          </a:prstGeom>
          <a:noFill/>
        </p:spPr>
        <p:txBody>
          <a:bodyPr wrap="square">
            <a:spAutoFit/>
          </a:bodyPr>
          <a:lstStyle/>
          <a:p>
            <a:pPr algn="ctr">
              <a:lnSpc>
                <a:spcPct val="150000"/>
              </a:lnSpc>
              <a:buNone/>
            </a:pPr>
            <a:r>
              <a:rPr lang="en-IN" sz="1200" dirty="0">
                <a:effectLst/>
                <a:latin typeface="Times New Roman" panose="02020603050405020304" pitchFamily="18" charset="0"/>
                <a:ea typeface="Times New Roman" panose="02020603050405020304" pitchFamily="18" charset="0"/>
              </a:rPr>
              <a:t>(Source: </a:t>
            </a:r>
            <a:r>
              <a:rPr lang="en-IN" sz="1200" dirty="0" err="1">
                <a:effectLst/>
                <a:latin typeface="Times New Roman" panose="02020603050405020304" pitchFamily="18" charset="0"/>
                <a:ea typeface="Times New Roman" panose="02020603050405020304" pitchFamily="18" charset="0"/>
              </a:rPr>
              <a:t>Kapable</a:t>
            </a:r>
            <a:r>
              <a:rPr lang="en-IN" sz="1200" dirty="0">
                <a:effectLst/>
                <a:latin typeface="Times New Roman" panose="02020603050405020304" pitchFamily="18" charset="0"/>
                <a:ea typeface="Times New Roman" panose="02020603050405020304" pitchFamily="18" charset="0"/>
              </a:rPr>
              <a:t> Club, 2024)</a:t>
            </a:r>
          </a:p>
        </p:txBody>
      </p:sp>
    </p:spTree>
    <p:extLst>
      <p:ext uri="{BB962C8B-B14F-4D97-AF65-F5344CB8AC3E}">
        <p14:creationId xmlns:p14="http://schemas.microsoft.com/office/powerpoint/2010/main" val="2958569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FC044-2548-7CAC-B545-DE8EB0E00665}"/>
              </a:ext>
            </a:extLst>
          </p:cNvPr>
          <p:cNvSpPr>
            <a:spLocks noGrp="1"/>
          </p:cNvSpPr>
          <p:nvPr>
            <p:ph type="title"/>
          </p:nvPr>
        </p:nvSpPr>
        <p:spPr/>
        <p:txBody>
          <a:bodyPr/>
          <a:lstStyle/>
          <a:p>
            <a:pPr algn="ctr">
              <a:lnSpc>
                <a:spcPct val="150000"/>
              </a:lnSpc>
            </a:pPr>
            <a:r>
              <a:rPr lang="en-IN" b="1" dirty="0">
                <a:latin typeface="Times New Roman" panose="02020603050405020304" pitchFamily="18" charset="0"/>
                <a:cs typeface="Times New Roman" panose="02020603050405020304" pitchFamily="18" charset="0"/>
              </a:rPr>
              <a:t>Barrier 5: Personal/Human Barriers (Gary)</a:t>
            </a:r>
          </a:p>
        </p:txBody>
      </p:sp>
      <p:sp>
        <p:nvSpPr>
          <p:cNvPr id="3" name="Content Placeholder 2">
            <a:extLst>
              <a:ext uri="{FF2B5EF4-FFF2-40B4-BE49-F238E27FC236}">
                <a16:creationId xmlns:a16="http://schemas.microsoft.com/office/drawing/2014/main" id="{CF1D4013-C793-5D93-A631-EFC68097E6AA}"/>
              </a:ext>
            </a:extLst>
          </p:cNvPr>
          <p:cNvSpPr>
            <a:spLocks noGrp="1"/>
          </p:cNvSpPr>
          <p:nvPr>
            <p:ph idx="1"/>
          </p:nvPr>
        </p:nvSpPr>
        <p:spPr>
          <a:xfrm>
            <a:off x="1130271" y="2171768"/>
            <a:ext cx="5782996" cy="3732907"/>
          </a:xfrm>
        </p:spPr>
        <p:txBody>
          <a:bodyPr>
            <a:normAutofit/>
          </a:bodyPr>
          <a:lstStyle/>
          <a:p>
            <a:pPr lvl="0">
              <a:buFont typeface="Wingdings" panose="05000000000000000000" pitchFamily="2" charset="2"/>
              <a:buChar char="Ø"/>
            </a:pPr>
            <a:r>
              <a:rPr lang="en-IN" sz="1800" b="1" dirty="0">
                <a:latin typeface="Times New Roman" panose="02020603050405020304" pitchFamily="18" charset="0"/>
                <a:cs typeface="Times New Roman" panose="02020603050405020304" pitchFamily="18" charset="0"/>
              </a:rPr>
              <a:t>Fatigue impairs performance: </a:t>
            </a:r>
            <a:r>
              <a:rPr lang="en-IN" sz="1800" i="1" dirty="0">
                <a:latin typeface="Times New Roman" panose="02020603050405020304" pitchFamily="18" charset="0"/>
                <a:cs typeface="Times New Roman" panose="02020603050405020304" pitchFamily="18" charset="0"/>
              </a:rPr>
              <a:t>The manager arrives exhausted, affecting judgment and preparation.</a:t>
            </a:r>
          </a:p>
          <a:p>
            <a:pPr lvl="0">
              <a:buFont typeface="Wingdings" panose="05000000000000000000" pitchFamily="2" charset="2"/>
              <a:buChar char="Ø"/>
            </a:pPr>
            <a:r>
              <a:rPr lang="en-IN" sz="1800" b="1" dirty="0">
                <a:latin typeface="Times New Roman" panose="02020603050405020304" pitchFamily="18" charset="0"/>
                <a:cs typeface="Times New Roman" panose="02020603050405020304" pitchFamily="18" charset="0"/>
              </a:rPr>
              <a:t>Hypocritical behaviour: </a:t>
            </a:r>
            <a:r>
              <a:rPr lang="en-IN" sz="1800" i="1" dirty="0">
                <a:latin typeface="Times New Roman" panose="02020603050405020304" pitchFamily="18" charset="0"/>
                <a:cs typeface="Times New Roman" panose="02020603050405020304" pitchFamily="18" charset="0"/>
              </a:rPr>
              <a:t>He violates the very hygiene standards , he enforces (dirty uniform, poor grooming).</a:t>
            </a:r>
          </a:p>
          <a:p>
            <a:pPr lvl="0">
              <a:buFont typeface="Wingdings" panose="05000000000000000000" pitchFamily="2" charset="2"/>
              <a:buChar char="Ø"/>
            </a:pPr>
            <a:r>
              <a:rPr lang="en-IN" sz="1800" b="1" dirty="0">
                <a:latin typeface="Times New Roman" panose="02020603050405020304" pitchFamily="18" charset="0"/>
                <a:cs typeface="Times New Roman" panose="02020603050405020304" pitchFamily="18" charset="0"/>
              </a:rPr>
              <a:t>Loss of credibility: </a:t>
            </a:r>
            <a:r>
              <a:rPr lang="en-IN" sz="1800" i="1" dirty="0">
                <a:latin typeface="Times New Roman" panose="02020603050405020304" pitchFamily="18" charset="0"/>
                <a:cs typeface="Times New Roman" panose="02020603050405020304" pitchFamily="18" charset="0"/>
              </a:rPr>
              <a:t>Inconsistent actions undermine his authority as a leader.</a:t>
            </a:r>
          </a:p>
          <a:p>
            <a:pPr lvl="0">
              <a:buFont typeface="Wingdings" panose="05000000000000000000" pitchFamily="2" charset="2"/>
              <a:buChar char="Ø"/>
            </a:pPr>
            <a:r>
              <a:rPr lang="en-IN" sz="1800" b="1" dirty="0">
                <a:latin typeface="Times New Roman" panose="02020603050405020304" pitchFamily="18" charset="0"/>
                <a:cs typeface="Times New Roman" panose="02020603050405020304" pitchFamily="18" charset="0"/>
              </a:rPr>
              <a:t>Emotional instability: </a:t>
            </a:r>
            <a:r>
              <a:rPr lang="en-IN" sz="1800" i="1" dirty="0">
                <a:latin typeface="Times New Roman" panose="02020603050405020304" pitchFamily="18" charset="0"/>
                <a:cs typeface="Times New Roman" panose="02020603050405020304" pitchFamily="18" charset="0"/>
              </a:rPr>
              <a:t>Reacting with aggression (screaming) creates a hostile communication climate.</a:t>
            </a:r>
          </a:p>
          <a:p>
            <a:pPr>
              <a:buFont typeface="Wingdings" panose="05000000000000000000" pitchFamily="2" charset="2"/>
              <a:buChar char="Ø"/>
            </a:pPr>
            <a:endParaRPr lang="en-IN" sz="1800" dirty="0">
              <a:latin typeface="Times New Roman" panose="02020603050405020304" pitchFamily="18" charset="0"/>
              <a:cs typeface="Times New Roman" panose="02020603050405020304" pitchFamily="18" charset="0"/>
            </a:endParaRPr>
          </a:p>
        </p:txBody>
      </p:sp>
      <p:pic>
        <p:nvPicPr>
          <p:cNvPr id="4" name="image7.png">
            <a:extLst>
              <a:ext uri="{FF2B5EF4-FFF2-40B4-BE49-F238E27FC236}">
                <a16:creationId xmlns:a16="http://schemas.microsoft.com/office/drawing/2014/main" id="{4079DF96-616E-C2E6-9765-5BAE96553E41}"/>
              </a:ext>
            </a:extLst>
          </p:cNvPr>
          <p:cNvPicPr/>
          <p:nvPr/>
        </p:nvPicPr>
        <p:blipFill>
          <a:blip r:embed="rId3"/>
          <a:srcRect/>
          <a:stretch>
            <a:fillRect/>
          </a:stretch>
        </p:blipFill>
        <p:spPr>
          <a:xfrm>
            <a:off x="7767375" y="2171768"/>
            <a:ext cx="3811647" cy="3521050"/>
          </a:xfrm>
          <a:prstGeom prst="rect">
            <a:avLst/>
          </a:prstGeom>
          <a:ln/>
        </p:spPr>
      </p:pic>
      <p:sp>
        <p:nvSpPr>
          <p:cNvPr id="6" name="TextBox 5">
            <a:extLst>
              <a:ext uri="{FF2B5EF4-FFF2-40B4-BE49-F238E27FC236}">
                <a16:creationId xmlns:a16="http://schemas.microsoft.com/office/drawing/2014/main" id="{03F7B490-771B-1FF6-8F65-E6AC5DC448E6}"/>
              </a:ext>
            </a:extLst>
          </p:cNvPr>
          <p:cNvSpPr txBox="1"/>
          <p:nvPr/>
        </p:nvSpPr>
        <p:spPr>
          <a:xfrm>
            <a:off x="6621012" y="5615810"/>
            <a:ext cx="6104372" cy="336118"/>
          </a:xfrm>
          <a:prstGeom prst="rect">
            <a:avLst/>
          </a:prstGeom>
          <a:noFill/>
        </p:spPr>
        <p:txBody>
          <a:bodyPr wrap="square">
            <a:spAutoFit/>
          </a:bodyPr>
          <a:lstStyle/>
          <a:p>
            <a:pPr algn="ctr">
              <a:lnSpc>
                <a:spcPct val="150000"/>
              </a:lnSpc>
              <a:buNone/>
            </a:pPr>
            <a:r>
              <a:rPr lang="en-IN" sz="1200" dirty="0">
                <a:effectLst/>
                <a:latin typeface="Times New Roman" panose="02020603050405020304" pitchFamily="18" charset="0"/>
                <a:ea typeface="Times New Roman" panose="02020603050405020304" pitchFamily="18" charset="0"/>
              </a:rPr>
              <a:t>(Source: </a:t>
            </a:r>
            <a:r>
              <a:rPr lang="en-IN" sz="1200" dirty="0" err="1">
                <a:effectLst/>
                <a:latin typeface="Times New Roman" panose="02020603050405020304" pitchFamily="18" charset="0"/>
                <a:ea typeface="Times New Roman" panose="02020603050405020304" pitchFamily="18" charset="0"/>
              </a:rPr>
              <a:t>ClearInfo</a:t>
            </a:r>
            <a:r>
              <a:rPr lang="en-IN" sz="1200" dirty="0">
                <a:effectLst/>
                <a:latin typeface="Times New Roman" panose="02020603050405020304" pitchFamily="18" charset="0"/>
                <a:ea typeface="Times New Roman" panose="02020603050405020304" pitchFamily="18" charset="0"/>
              </a:rPr>
              <a:t>, 2023)</a:t>
            </a:r>
          </a:p>
        </p:txBody>
      </p:sp>
    </p:spTree>
    <p:extLst>
      <p:ext uri="{BB962C8B-B14F-4D97-AF65-F5344CB8AC3E}">
        <p14:creationId xmlns:p14="http://schemas.microsoft.com/office/powerpoint/2010/main" val="3271211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60BBF-04AC-44B9-6965-3599566E3545}"/>
              </a:ext>
            </a:extLst>
          </p:cNvPr>
          <p:cNvSpPr>
            <a:spLocks noGrp="1"/>
          </p:cNvSpPr>
          <p:nvPr>
            <p:ph type="title"/>
          </p:nvPr>
        </p:nvSpPr>
        <p:spPr/>
        <p:txBody>
          <a:bodyPr/>
          <a:lstStyle/>
          <a:p>
            <a:pPr algn="ctr">
              <a:lnSpc>
                <a:spcPct val="200000"/>
              </a:lnSpc>
            </a:pPr>
            <a:r>
              <a:rPr lang="en-IN" b="1" dirty="0">
                <a:latin typeface="Times New Roman" panose="02020603050405020304" pitchFamily="18" charset="0"/>
                <a:cs typeface="Times New Roman" panose="02020603050405020304" pitchFamily="18" charset="0"/>
              </a:rPr>
              <a:t>Solutions to Reduce Barriers </a:t>
            </a:r>
          </a:p>
        </p:txBody>
      </p:sp>
      <p:sp>
        <p:nvSpPr>
          <p:cNvPr id="3" name="Content Placeholder 2">
            <a:extLst>
              <a:ext uri="{FF2B5EF4-FFF2-40B4-BE49-F238E27FC236}">
                <a16:creationId xmlns:a16="http://schemas.microsoft.com/office/drawing/2014/main" id="{3BEE29CE-D4AB-6C98-CDAB-F1C28267221E}"/>
              </a:ext>
            </a:extLst>
          </p:cNvPr>
          <p:cNvSpPr>
            <a:spLocks noGrp="1"/>
          </p:cNvSpPr>
          <p:nvPr>
            <p:ph idx="1"/>
          </p:nvPr>
        </p:nvSpPr>
        <p:spPr>
          <a:xfrm>
            <a:off x="1130271" y="2171769"/>
            <a:ext cx="4965730" cy="3626130"/>
          </a:xfrm>
        </p:spPr>
        <p:txBody>
          <a:bodyPr>
            <a:normAutofit/>
          </a:bodyPr>
          <a:lstStyle/>
          <a:p>
            <a:pPr lvl="0">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Implement multilingual and visual training materials.</a:t>
            </a:r>
          </a:p>
          <a:p>
            <a:pPr lvl="0">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Establish a structured induction programme and regular team briefings.</a:t>
            </a:r>
          </a:p>
          <a:p>
            <a:pPr lvl="0">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Improve leadership skills through training and proper role-modelling.</a:t>
            </a:r>
          </a:p>
          <a:p>
            <a:pPr lvl="0">
              <a:buFont typeface="Wingdings" panose="05000000000000000000" pitchFamily="2" charset="2"/>
              <a:buChar char="Ø"/>
            </a:pPr>
            <a:r>
              <a:rPr lang="en-IN" sz="1800" dirty="0">
                <a:latin typeface="Times New Roman" panose="02020603050405020304" pitchFamily="18" charset="0"/>
                <a:cs typeface="Times New Roman" panose="02020603050405020304" pitchFamily="18" charset="0"/>
              </a:rPr>
              <a:t>Introduce visual </a:t>
            </a:r>
            <a:r>
              <a:rPr lang="en-IN" sz="1800" dirty="0" err="1">
                <a:latin typeface="Times New Roman" panose="02020603050405020304" pitchFamily="18" charset="0"/>
                <a:cs typeface="Times New Roman" panose="02020603050405020304" pitchFamily="18" charset="0"/>
              </a:rPr>
              <a:t>signaling</a:t>
            </a:r>
            <a:r>
              <a:rPr lang="en-IN" sz="1800" dirty="0">
                <a:latin typeface="Times New Roman" panose="02020603050405020304" pitchFamily="18" charset="0"/>
                <a:cs typeface="Times New Roman" panose="02020603050405020304" pitchFamily="18" charset="0"/>
              </a:rPr>
              <a:t> systems to overcome physical noise.</a:t>
            </a:r>
          </a:p>
          <a:p>
            <a:pPr>
              <a:buFont typeface="Wingdings" panose="05000000000000000000" pitchFamily="2" charset="2"/>
              <a:buChar char="Ø"/>
            </a:pPr>
            <a:endParaRPr lang="en-IN" sz="1800" dirty="0">
              <a:latin typeface="Times New Roman" panose="02020603050405020304" pitchFamily="18" charset="0"/>
              <a:cs typeface="Times New Roman" panose="02020603050405020304" pitchFamily="18" charset="0"/>
            </a:endParaRPr>
          </a:p>
        </p:txBody>
      </p:sp>
      <p:pic>
        <p:nvPicPr>
          <p:cNvPr id="4" name="image6.png">
            <a:extLst>
              <a:ext uri="{FF2B5EF4-FFF2-40B4-BE49-F238E27FC236}">
                <a16:creationId xmlns:a16="http://schemas.microsoft.com/office/drawing/2014/main" id="{4B94DE13-7D35-1D6B-FC31-BA2171D7A31C}"/>
              </a:ext>
            </a:extLst>
          </p:cNvPr>
          <p:cNvPicPr/>
          <p:nvPr/>
        </p:nvPicPr>
        <p:blipFill>
          <a:blip r:embed="rId3"/>
          <a:srcRect/>
          <a:stretch>
            <a:fillRect/>
          </a:stretch>
        </p:blipFill>
        <p:spPr>
          <a:xfrm>
            <a:off x="7023797" y="2598883"/>
            <a:ext cx="4626429" cy="2256559"/>
          </a:xfrm>
          <a:prstGeom prst="rect">
            <a:avLst/>
          </a:prstGeom>
          <a:ln/>
        </p:spPr>
      </p:pic>
      <p:sp>
        <p:nvSpPr>
          <p:cNvPr id="6" name="TextBox 5">
            <a:extLst>
              <a:ext uri="{FF2B5EF4-FFF2-40B4-BE49-F238E27FC236}">
                <a16:creationId xmlns:a16="http://schemas.microsoft.com/office/drawing/2014/main" id="{EA4621D7-CD79-1AF1-E30C-B2682276FED4}"/>
              </a:ext>
            </a:extLst>
          </p:cNvPr>
          <p:cNvSpPr txBox="1"/>
          <p:nvPr/>
        </p:nvSpPr>
        <p:spPr>
          <a:xfrm>
            <a:off x="6096000" y="4855442"/>
            <a:ext cx="6104372" cy="336118"/>
          </a:xfrm>
          <a:prstGeom prst="rect">
            <a:avLst/>
          </a:prstGeom>
          <a:noFill/>
        </p:spPr>
        <p:txBody>
          <a:bodyPr wrap="square">
            <a:spAutoFit/>
          </a:bodyPr>
          <a:lstStyle/>
          <a:p>
            <a:pPr algn="ctr">
              <a:lnSpc>
                <a:spcPct val="150000"/>
              </a:lnSpc>
              <a:buNone/>
            </a:pPr>
            <a:r>
              <a:rPr lang="en-IN" sz="1200" dirty="0">
                <a:effectLst/>
                <a:latin typeface="Times New Roman" panose="02020603050405020304" pitchFamily="18" charset="0"/>
                <a:ea typeface="Times New Roman" panose="02020603050405020304" pitchFamily="18" charset="0"/>
              </a:rPr>
              <a:t>(Source: </a:t>
            </a:r>
            <a:r>
              <a:rPr lang="en-IN" sz="1200" dirty="0" err="1">
                <a:effectLst/>
                <a:latin typeface="Times New Roman" panose="02020603050405020304" pitchFamily="18" charset="0"/>
                <a:ea typeface="Times New Roman" panose="02020603050405020304" pitchFamily="18" charset="0"/>
              </a:rPr>
              <a:t>WalkMe</a:t>
            </a:r>
            <a:r>
              <a:rPr lang="en-IN" sz="1200" dirty="0">
                <a:effectLst/>
                <a:latin typeface="Times New Roman" panose="02020603050405020304" pitchFamily="18" charset="0"/>
                <a:ea typeface="Times New Roman" panose="02020603050405020304" pitchFamily="18" charset="0"/>
              </a:rPr>
              <a:t>, 2023)</a:t>
            </a:r>
          </a:p>
        </p:txBody>
      </p:sp>
    </p:spTree>
    <p:extLst>
      <p:ext uri="{BB962C8B-B14F-4D97-AF65-F5344CB8AC3E}">
        <p14:creationId xmlns:p14="http://schemas.microsoft.com/office/powerpoint/2010/main" val="2754680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EBB38-F17E-2709-2E22-47CB19A6B3E4}"/>
              </a:ext>
            </a:extLst>
          </p:cNvPr>
          <p:cNvSpPr>
            <a:spLocks noGrp="1"/>
          </p:cNvSpPr>
          <p:nvPr>
            <p:ph type="title"/>
          </p:nvPr>
        </p:nvSpPr>
        <p:spPr>
          <a:xfrm>
            <a:off x="1130270" y="953324"/>
            <a:ext cx="9603275" cy="1049235"/>
          </a:xfrm>
        </p:spPr>
        <p:txBody>
          <a:bodyPr>
            <a:normAutofit/>
          </a:bodyPr>
          <a:lstStyle/>
          <a:p>
            <a:r>
              <a:rPr lang="en-IN" b="1">
                <a:latin typeface="Times New Roman" panose="02020603050405020304" pitchFamily="18" charset="0"/>
                <a:cs typeface="Times New Roman" panose="02020603050405020304" pitchFamily="18" charset="0"/>
              </a:rPr>
              <a:t>Conclusion</a:t>
            </a:r>
          </a:p>
        </p:txBody>
      </p:sp>
      <p:pic>
        <p:nvPicPr>
          <p:cNvPr id="20" name="Graphic 19" descr="Group of People">
            <a:extLst>
              <a:ext uri="{FF2B5EF4-FFF2-40B4-BE49-F238E27FC236}">
                <a16:creationId xmlns:a16="http://schemas.microsoft.com/office/drawing/2014/main" id="{A85464F3-E22D-6D37-1952-7BDBA84EDF1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30270" y="2344598"/>
            <a:ext cx="2944302" cy="2944302"/>
          </a:xfrm>
          <a:prstGeom prst="rect">
            <a:avLst/>
          </a:prstGeom>
        </p:spPr>
      </p:pic>
      <p:sp>
        <p:nvSpPr>
          <p:cNvPr id="21" name="Content Placeholder 2">
            <a:extLst>
              <a:ext uri="{FF2B5EF4-FFF2-40B4-BE49-F238E27FC236}">
                <a16:creationId xmlns:a16="http://schemas.microsoft.com/office/drawing/2014/main" id="{A33C331B-2C0E-CD98-24D8-5A55F84FA722}"/>
              </a:ext>
            </a:extLst>
          </p:cNvPr>
          <p:cNvSpPr>
            <a:spLocks noGrp="1"/>
          </p:cNvSpPr>
          <p:nvPr>
            <p:ph idx="1"/>
          </p:nvPr>
        </p:nvSpPr>
        <p:spPr>
          <a:xfrm>
            <a:off x="4554849" y="2167151"/>
            <a:ext cx="6182324" cy="3299196"/>
          </a:xfrm>
        </p:spPr>
        <p:txBody>
          <a:bodyPr>
            <a:normAutofit/>
          </a:bodyPr>
          <a:lstStyle/>
          <a:p>
            <a:pPr lvl="0">
              <a:lnSpc>
                <a:spcPct val="110000"/>
              </a:lnSpc>
              <a:buFont typeface="Wingdings" panose="05000000000000000000" pitchFamily="2" charset="2"/>
              <a:buChar char="Ø"/>
            </a:pPr>
            <a:r>
              <a:rPr lang="en-IN">
                <a:latin typeface="Times New Roman" panose="02020603050405020304" pitchFamily="18" charset="0"/>
                <a:cs typeface="Times New Roman" panose="02020603050405020304" pitchFamily="18" charset="0"/>
              </a:rPr>
              <a:t>Identified barriers </a:t>
            </a:r>
            <a:r>
              <a:rPr lang="en-IN" i="1">
                <a:latin typeface="Times New Roman" panose="02020603050405020304" pitchFamily="18" charset="0"/>
                <a:cs typeface="Times New Roman" panose="02020603050405020304" pitchFamily="18" charset="0"/>
              </a:rPr>
              <a:t>(Physical, Cultural, Organisational, Personal) </a:t>
            </a:r>
            <a:r>
              <a:rPr lang="en-IN">
                <a:latin typeface="Times New Roman" panose="02020603050405020304" pitchFamily="18" charset="0"/>
                <a:cs typeface="Times New Roman" panose="02020603050405020304" pitchFamily="18" charset="0"/>
              </a:rPr>
              <a:t>directly impact product quality.</a:t>
            </a:r>
          </a:p>
          <a:p>
            <a:pPr lvl="0">
              <a:lnSpc>
                <a:spcPct val="110000"/>
              </a:lnSpc>
              <a:buFont typeface="Wingdings" panose="05000000000000000000" pitchFamily="2" charset="2"/>
              <a:buChar char="Ø"/>
            </a:pPr>
            <a:r>
              <a:rPr lang="en-IN">
                <a:latin typeface="Times New Roman" panose="02020603050405020304" pitchFamily="18" charset="0"/>
                <a:cs typeface="Times New Roman" panose="02020603050405020304" pitchFamily="18" charset="0"/>
              </a:rPr>
              <a:t>Applying communication theory helps diagnose the root causes of operational failures.</a:t>
            </a:r>
          </a:p>
          <a:p>
            <a:pPr lvl="0">
              <a:lnSpc>
                <a:spcPct val="110000"/>
              </a:lnSpc>
              <a:buFont typeface="Wingdings" panose="05000000000000000000" pitchFamily="2" charset="2"/>
              <a:buChar char="Ø"/>
            </a:pPr>
            <a:r>
              <a:rPr lang="en-IN">
                <a:latin typeface="Times New Roman" panose="02020603050405020304" pitchFamily="18" charset="0"/>
                <a:cs typeface="Times New Roman" panose="02020603050405020304" pitchFamily="18" charset="0"/>
              </a:rPr>
              <a:t>Proposed solutions will restore hygiene standards, consistency and market competitiveness.</a:t>
            </a:r>
          </a:p>
          <a:p>
            <a:pPr lvl="0">
              <a:lnSpc>
                <a:spcPct val="110000"/>
              </a:lnSpc>
              <a:buFont typeface="Wingdings" panose="05000000000000000000" pitchFamily="2" charset="2"/>
              <a:buChar char="Ø"/>
            </a:pPr>
            <a:r>
              <a:rPr lang="en-IN">
                <a:latin typeface="Times New Roman" panose="02020603050405020304" pitchFamily="18" charset="0"/>
                <a:cs typeface="Times New Roman" panose="02020603050405020304" pitchFamily="18" charset="0"/>
              </a:rPr>
              <a:t>Effective communication is critical for regaining client trust and business growth.</a:t>
            </a:r>
          </a:p>
          <a:p>
            <a:pPr>
              <a:lnSpc>
                <a:spcPct val="110000"/>
              </a:lnSpc>
              <a:buFont typeface="Wingdings" panose="05000000000000000000" pitchFamily="2" charset="2"/>
              <a:buChar char="Ø"/>
            </a:pPr>
            <a:endParaRPr lang="en-IN">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7907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1A7AD-E0E0-79C0-0FDA-6D1FF362D165}"/>
              </a:ext>
            </a:extLst>
          </p:cNvPr>
          <p:cNvSpPr>
            <a:spLocks noGrp="1"/>
          </p:cNvSpPr>
          <p:nvPr>
            <p:ph type="title"/>
          </p:nvPr>
        </p:nvSpPr>
        <p:spPr/>
        <p:txBody>
          <a:bodyPr/>
          <a:lstStyle/>
          <a:p>
            <a:pPr algn="ctr">
              <a:lnSpc>
                <a:spcPct val="150000"/>
              </a:lnSpc>
            </a:pPr>
            <a:r>
              <a:rPr lang="en-IN" b="1">
                <a:latin typeface="Times New Roman" panose="02020603050405020304" pitchFamily="18" charset="0"/>
                <a:cs typeface="Times New Roman" panose="02020603050405020304" pitchFamily="18" charset="0"/>
              </a:rPr>
              <a:t>Reference List</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482C152-9C1A-DE99-BC30-616CA86EFE22}"/>
              </a:ext>
            </a:extLst>
          </p:cNvPr>
          <p:cNvSpPr>
            <a:spLocks noGrp="1"/>
          </p:cNvSpPr>
          <p:nvPr>
            <p:ph idx="1"/>
          </p:nvPr>
        </p:nvSpPr>
        <p:spPr/>
        <p:txBody>
          <a:bodyPr>
            <a:normAutofit fontScale="77500" lnSpcReduction="20000"/>
          </a:bodyPr>
          <a:lstStyle/>
          <a:p>
            <a:pPr algn="just"/>
            <a:r>
              <a:rPr lang="en-IN">
                <a:latin typeface="Times New Roman" panose="02020603050405020304" pitchFamily="18" charset="0"/>
                <a:cs typeface="Times New Roman" panose="02020603050405020304" pitchFamily="18" charset="0"/>
              </a:rPr>
              <a:t>Adair, W. L., Buchan, N. R., Chen, X. P., and Liu, L. A. (2024). Listening and speaking without words: Effective communication in multicultural teams. In </a:t>
            </a:r>
            <a:r>
              <a:rPr lang="en-IN" i="1">
                <a:latin typeface="Times New Roman" panose="02020603050405020304" pitchFamily="18" charset="0"/>
                <a:cs typeface="Times New Roman" panose="02020603050405020304" pitchFamily="18" charset="0"/>
              </a:rPr>
              <a:t>What isn’t being said: Culture and communication at work</a:t>
            </a:r>
            <a:r>
              <a:rPr lang="en-IN">
                <a:latin typeface="Times New Roman" panose="02020603050405020304" pitchFamily="18" charset="0"/>
                <a:cs typeface="Times New Roman" panose="02020603050405020304" pitchFamily="18" charset="0"/>
              </a:rPr>
              <a:t> (pp. 45-61). Cham: Springer Nature Switzerland.</a:t>
            </a:r>
          </a:p>
          <a:p>
            <a:pPr algn="just"/>
            <a:r>
              <a:rPr lang="en-IN">
                <a:latin typeface="Times New Roman" panose="02020603050405020304" pitchFamily="18" charset="0"/>
                <a:cs typeface="Times New Roman" panose="02020603050405020304" pitchFamily="18" charset="0"/>
              </a:rPr>
              <a:t>Agrawal, N., Kotikalapudi, K. B., Kumar, N., Sahoo, P., and Pant, N. (2024). Managing diversity in the workplace: Challenges and best practices for inclusive leadership. </a:t>
            </a:r>
            <a:r>
              <a:rPr lang="en-IN" i="1">
                <a:latin typeface="Times New Roman" panose="02020603050405020304" pitchFamily="18" charset="0"/>
                <a:cs typeface="Times New Roman" panose="02020603050405020304" pitchFamily="18" charset="0"/>
              </a:rPr>
              <a:t>Educational Administration: Theory and Practice</a:t>
            </a:r>
            <a:r>
              <a:rPr lang="en-IN">
                <a:latin typeface="Times New Roman" panose="02020603050405020304" pitchFamily="18" charset="0"/>
                <a:cs typeface="Times New Roman" panose="02020603050405020304" pitchFamily="18" charset="0"/>
              </a:rPr>
              <a:t>, </a:t>
            </a:r>
            <a:r>
              <a:rPr lang="en-IN" i="1">
                <a:latin typeface="Times New Roman" panose="02020603050405020304" pitchFamily="18" charset="0"/>
                <a:cs typeface="Times New Roman" panose="02020603050405020304" pitchFamily="18" charset="0"/>
              </a:rPr>
              <a:t>30</a:t>
            </a:r>
            <a:r>
              <a:rPr lang="en-IN">
                <a:latin typeface="Times New Roman" panose="02020603050405020304" pitchFamily="18" charset="0"/>
                <a:cs typeface="Times New Roman" panose="02020603050405020304" pitchFamily="18" charset="0"/>
              </a:rPr>
              <a:t>(5), 14415-14422.</a:t>
            </a:r>
          </a:p>
          <a:p>
            <a:pPr algn="just"/>
            <a:r>
              <a:rPr lang="en-IN">
                <a:latin typeface="Times New Roman" panose="02020603050405020304" pitchFamily="18" charset="0"/>
                <a:cs typeface="Times New Roman" panose="02020603050405020304" pitchFamily="18" charset="0"/>
              </a:rPr>
              <a:t>Akpa, V. O., Asikhia, O. U., and Nneji, N. E. (2021). Organizational culture and organizational performance: A review of literature. International journal of advances in engineering and management, 3(1), 361-372.</a:t>
            </a:r>
          </a:p>
          <a:p>
            <a:pPr algn="just"/>
            <a:r>
              <a:rPr lang="en-IN">
                <a:latin typeface="Times New Roman" panose="02020603050405020304" pitchFamily="18" charset="0"/>
                <a:cs typeface="Times New Roman" panose="02020603050405020304" pitchFamily="18" charset="0"/>
              </a:rPr>
              <a:t>Bahrain, N. K., Sakrani, S. R., and Maidin, A. (2023). Communication barriers in work environment: understanding impact and challenges. </a:t>
            </a:r>
            <a:r>
              <a:rPr lang="en-IN" i="1">
                <a:latin typeface="Times New Roman" panose="02020603050405020304" pitchFamily="18" charset="0"/>
                <a:cs typeface="Times New Roman" panose="02020603050405020304" pitchFamily="18" charset="0"/>
              </a:rPr>
              <a:t>International Journal of Academic Research in Business and Social Sciences</a:t>
            </a:r>
            <a:r>
              <a:rPr lang="en-IN">
                <a:latin typeface="Times New Roman" panose="02020603050405020304" pitchFamily="18" charset="0"/>
                <a:cs typeface="Times New Roman" panose="02020603050405020304" pitchFamily="18" charset="0"/>
              </a:rPr>
              <a:t>, </a:t>
            </a:r>
            <a:r>
              <a:rPr lang="en-IN" i="1">
                <a:latin typeface="Times New Roman" panose="02020603050405020304" pitchFamily="18" charset="0"/>
                <a:cs typeface="Times New Roman" panose="02020603050405020304" pitchFamily="18" charset="0"/>
              </a:rPr>
              <a:t>13</a:t>
            </a:r>
            <a:r>
              <a:rPr lang="en-IN">
                <a:latin typeface="Times New Roman" panose="02020603050405020304" pitchFamily="18" charset="0"/>
                <a:cs typeface="Times New Roman" panose="02020603050405020304" pitchFamily="18" charset="0"/>
              </a:rPr>
              <a:t>(11), 1489-1503.</a:t>
            </a:r>
          </a:p>
          <a:p>
            <a:pPr algn="just"/>
            <a:endParaRPr lang="en-IN">
              <a:latin typeface="Times New Roman" panose="02020603050405020304" pitchFamily="18" charset="0"/>
              <a:cs typeface="Times New Roman" panose="02020603050405020304" pitchFamily="18" charset="0"/>
            </a:endParaRPr>
          </a:p>
          <a:p>
            <a:pPr algn="just"/>
            <a:endParaRPr lang="en-IN">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426057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2331</Words>
  <Application>Microsoft Office PowerPoint</Application>
  <PresentationFormat>Widescreen</PresentationFormat>
  <Paragraphs>129</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Times New Roman</vt:lpstr>
      <vt:lpstr>Wingdings</vt:lpstr>
      <vt:lpstr>Gallery</vt:lpstr>
      <vt:lpstr>            Module LCLM4003: Effective Teamwork and Communication  Group Presentation:  COMMUNICATION PROBLEMS AT FLIGHT FOODS LTD     Student Name:   Ioan Serban         Student ID: 2227303 Student Name:   Adam Kowalik    Student ID: 2436788 Lecturer’s:         Nadeem Mirza       Certificate of Higher Education in Business Skills for the Workplace</vt:lpstr>
      <vt:lpstr> Overview</vt:lpstr>
      <vt:lpstr>PowerPoint Presentation</vt:lpstr>
      <vt:lpstr>PowerPoint Presentation</vt:lpstr>
      <vt:lpstr>Background of the Case Study</vt:lpstr>
      <vt:lpstr>Barrier 1: Language Barriers</vt:lpstr>
      <vt:lpstr>Barrier 2: Cultural and Age Barriers</vt:lpstr>
      <vt:lpstr>Barrier 3: Physical Barriers</vt:lpstr>
      <vt:lpstr>Barrier 4: Organisational Barriers</vt:lpstr>
      <vt:lpstr>Barrier 5: Personal/Human Barriers (Gary)</vt:lpstr>
      <vt:lpstr>Solutions to Reduce Barriers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Adam Kowalik</cp:lastModifiedBy>
  <cp:revision>3</cp:revision>
  <dcterms:created xsi:type="dcterms:W3CDTF">2025-11-26T19:28:55Z</dcterms:created>
  <dcterms:modified xsi:type="dcterms:W3CDTF">2025-12-03T15:08:38Z</dcterms:modified>
</cp:coreProperties>
</file>