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519"/>
    <p:restoredTop sz="94648"/>
  </p:normalViewPr>
  <p:slideViewPr>
    <p:cSldViewPr snapToGrid="0" snapToObjects="1">
      <p:cViewPr varScale="1">
        <p:scale>
          <a:sx n="88" d="100"/>
          <a:sy n="88" d="100"/>
        </p:scale>
        <p:origin x="106" y="10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esco.org/" TargetMode="External"/><Relationship Id="rId2" Type="http://schemas.openxmlformats.org/officeDocument/2006/relationships/hyperlink" Target="https://arxiv.org/abs/1307.3760?utm_source=chatgpt.com" TargetMode="External"/><Relationship Id="rId1" Type="http://schemas.openxmlformats.org/officeDocument/2006/relationships/hyperlink" Target="https://arxiv.org/abs/2308.10244?utm_source=chatgpt.com" TargetMode="External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esco.org/" TargetMode="External"/><Relationship Id="rId2" Type="http://schemas.openxmlformats.org/officeDocument/2006/relationships/hyperlink" Target="https://arxiv.org/abs/1307.3760?utm_source=chatgpt.com" TargetMode="External"/><Relationship Id="rId1" Type="http://schemas.openxmlformats.org/officeDocument/2006/relationships/hyperlink" Target="https://arxiv.org/abs/2308.10244?utm_source=chatgpt.com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9E37B7-00F3-4E99-9D9D-A9FA01BF7136}" type="doc">
      <dgm:prSet loTypeId="urn:microsoft.com/office/officeart/2005/8/layout/process4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41894E2-E153-4179-8B56-8D6EEC032301}">
      <dgm:prSet/>
      <dgm:spPr/>
      <dgm:t>
        <a:bodyPr/>
        <a:lstStyle/>
        <a:p>
          <a:r>
            <a:rPr lang="en-US" dirty="0"/>
            <a:t>Business Information Systems integrate people, data, processes, and technology to support decision-making and operations.</a:t>
          </a:r>
        </a:p>
      </dgm:t>
    </dgm:pt>
    <dgm:pt modelId="{E60D1FB9-773F-41A7-9455-5BD9FC001E18}" type="parTrans" cxnId="{D058F2EC-3CA5-4CAE-B282-2FE4C2AC7D4F}">
      <dgm:prSet/>
      <dgm:spPr/>
      <dgm:t>
        <a:bodyPr/>
        <a:lstStyle/>
        <a:p>
          <a:endParaRPr lang="en-US"/>
        </a:p>
      </dgm:t>
    </dgm:pt>
    <dgm:pt modelId="{7B5D4F1E-365F-4B24-AF97-A63B4ADEA364}" type="sibTrans" cxnId="{D058F2EC-3CA5-4CAE-B282-2FE4C2AC7D4F}">
      <dgm:prSet/>
      <dgm:spPr/>
      <dgm:t>
        <a:bodyPr/>
        <a:lstStyle/>
        <a:p>
          <a:endParaRPr lang="en-US"/>
        </a:p>
      </dgm:t>
    </dgm:pt>
    <dgm:pt modelId="{0AAFD4C6-DEAC-44BC-AD05-24A0A58ACDF1}">
      <dgm:prSet/>
      <dgm:spPr/>
      <dgm:t>
        <a:bodyPr/>
        <a:lstStyle/>
        <a:p>
          <a:r>
            <a:rPr lang="en-US" dirty="0"/>
            <a:t>Improve efficiency, accuracy, and strategic advantage of BYD AUTO(Laudon &amp; Laudon, 2024).</a:t>
          </a:r>
        </a:p>
      </dgm:t>
    </dgm:pt>
    <dgm:pt modelId="{6E49A8E2-8030-45AB-A378-AD3264427E52}" type="parTrans" cxnId="{1E93CA58-6B1D-4AED-A55F-C901D0CA3834}">
      <dgm:prSet/>
      <dgm:spPr/>
      <dgm:t>
        <a:bodyPr/>
        <a:lstStyle/>
        <a:p>
          <a:endParaRPr lang="en-US"/>
        </a:p>
      </dgm:t>
    </dgm:pt>
    <dgm:pt modelId="{C629E292-75C0-4B9F-8E36-39271AA3CB89}" type="sibTrans" cxnId="{1E93CA58-6B1D-4AED-A55F-C901D0CA3834}">
      <dgm:prSet/>
      <dgm:spPr/>
      <dgm:t>
        <a:bodyPr/>
        <a:lstStyle/>
        <a:p>
          <a:endParaRPr lang="en-US"/>
        </a:p>
      </dgm:t>
    </dgm:pt>
    <dgm:pt modelId="{82E86926-4384-4F76-8C9A-DA7A2660A2F6}">
      <dgm:prSet/>
      <dgm:spPr/>
      <dgm:t>
        <a:bodyPr/>
        <a:lstStyle/>
        <a:p>
          <a:r>
            <a:rPr lang="en-US" dirty="0"/>
            <a:t>• Business information systems that we will refer to today include: ERP, CRM, DSS, BI systems.</a:t>
          </a:r>
        </a:p>
      </dgm:t>
    </dgm:pt>
    <dgm:pt modelId="{9A8BF960-25AE-4272-A1F8-84557089A9A8}" type="parTrans" cxnId="{63080A4A-0947-4070-80FC-83B1E620AAD6}">
      <dgm:prSet/>
      <dgm:spPr/>
      <dgm:t>
        <a:bodyPr/>
        <a:lstStyle/>
        <a:p>
          <a:endParaRPr lang="en-US"/>
        </a:p>
      </dgm:t>
    </dgm:pt>
    <dgm:pt modelId="{638B8456-B523-4526-916E-DF70BC5C89E4}" type="sibTrans" cxnId="{63080A4A-0947-4070-80FC-83B1E620AAD6}">
      <dgm:prSet/>
      <dgm:spPr/>
      <dgm:t>
        <a:bodyPr/>
        <a:lstStyle/>
        <a:p>
          <a:endParaRPr lang="en-US"/>
        </a:p>
      </dgm:t>
    </dgm:pt>
    <dgm:pt modelId="{CDD6EDEA-CE5C-4C47-A9E9-0DAFC5E03573}" type="pres">
      <dgm:prSet presAssocID="{459E37B7-00F3-4E99-9D9D-A9FA01BF7136}" presName="Name0" presStyleCnt="0">
        <dgm:presLayoutVars>
          <dgm:dir/>
          <dgm:animLvl val="lvl"/>
          <dgm:resizeHandles val="exact"/>
        </dgm:presLayoutVars>
      </dgm:prSet>
      <dgm:spPr/>
    </dgm:pt>
    <dgm:pt modelId="{6BD4F5E9-B25E-6B4F-8808-E1D21EC176D1}" type="pres">
      <dgm:prSet presAssocID="{82E86926-4384-4F76-8C9A-DA7A2660A2F6}" presName="boxAndChildren" presStyleCnt="0"/>
      <dgm:spPr/>
    </dgm:pt>
    <dgm:pt modelId="{6BFB7C5D-E7D4-0145-B139-4DB0EB156504}" type="pres">
      <dgm:prSet presAssocID="{82E86926-4384-4F76-8C9A-DA7A2660A2F6}" presName="parentTextBox" presStyleLbl="node1" presStyleIdx="0" presStyleCnt="3"/>
      <dgm:spPr/>
    </dgm:pt>
    <dgm:pt modelId="{E145AA60-F2F0-8A4F-A7ED-D71BCFBBC747}" type="pres">
      <dgm:prSet presAssocID="{C629E292-75C0-4B9F-8E36-39271AA3CB89}" presName="sp" presStyleCnt="0"/>
      <dgm:spPr/>
    </dgm:pt>
    <dgm:pt modelId="{F163326B-A6E9-E64C-9960-3656132DE667}" type="pres">
      <dgm:prSet presAssocID="{0AAFD4C6-DEAC-44BC-AD05-24A0A58ACDF1}" presName="arrowAndChildren" presStyleCnt="0"/>
      <dgm:spPr/>
    </dgm:pt>
    <dgm:pt modelId="{41AC3267-8C42-7345-A544-F261D9666B0F}" type="pres">
      <dgm:prSet presAssocID="{0AAFD4C6-DEAC-44BC-AD05-24A0A58ACDF1}" presName="parentTextArrow" presStyleLbl="node1" presStyleIdx="1" presStyleCnt="3"/>
      <dgm:spPr/>
    </dgm:pt>
    <dgm:pt modelId="{ABCFACD9-BA25-2242-BF5A-D92FB6D6D8FF}" type="pres">
      <dgm:prSet presAssocID="{7B5D4F1E-365F-4B24-AF97-A63B4ADEA364}" presName="sp" presStyleCnt="0"/>
      <dgm:spPr/>
    </dgm:pt>
    <dgm:pt modelId="{9E90B705-9F13-6144-8E57-4B689AEB79CC}" type="pres">
      <dgm:prSet presAssocID="{A41894E2-E153-4179-8B56-8D6EEC032301}" presName="arrowAndChildren" presStyleCnt="0"/>
      <dgm:spPr/>
    </dgm:pt>
    <dgm:pt modelId="{339363E8-81A3-BE49-A941-3A8B3CF3CA32}" type="pres">
      <dgm:prSet presAssocID="{A41894E2-E153-4179-8B56-8D6EEC032301}" presName="parentTextArrow" presStyleLbl="node1" presStyleIdx="2" presStyleCnt="3"/>
      <dgm:spPr/>
    </dgm:pt>
  </dgm:ptLst>
  <dgm:cxnLst>
    <dgm:cxn modelId="{E0B80614-E1C7-AC43-9A7E-4EE0AE9C1A88}" type="presOf" srcId="{A41894E2-E153-4179-8B56-8D6EEC032301}" destId="{339363E8-81A3-BE49-A941-3A8B3CF3CA32}" srcOrd="0" destOrd="0" presId="urn:microsoft.com/office/officeart/2005/8/layout/process4"/>
    <dgm:cxn modelId="{D9DEF11D-FAB9-9444-84E1-112AE6080A22}" type="presOf" srcId="{82E86926-4384-4F76-8C9A-DA7A2660A2F6}" destId="{6BFB7C5D-E7D4-0145-B139-4DB0EB156504}" srcOrd="0" destOrd="0" presId="urn:microsoft.com/office/officeart/2005/8/layout/process4"/>
    <dgm:cxn modelId="{63080A4A-0947-4070-80FC-83B1E620AAD6}" srcId="{459E37B7-00F3-4E99-9D9D-A9FA01BF7136}" destId="{82E86926-4384-4F76-8C9A-DA7A2660A2F6}" srcOrd="2" destOrd="0" parTransId="{9A8BF960-25AE-4272-A1F8-84557089A9A8}" sibTransId="{638B8456-B523-4526-916E-DF70BC5C89E4}"/>
    <dgm:cxn modelId="{1E93CA58-6B1D-4AED-A55F-C901D0CA3834}" srcId="{459E37B7-00F3-4E99-9D9D-A9FA01BF7136}" destId="{0AAFD4C6-DEAC-44BC-AD05-24A0A58ACDF1}" srcOrd="1" destOrd="0" parTransId="{6E49A8E2-8030-45AB-A378-AD3264427E52}" sibTransId="{C629E292-75C0-4B9F-8E36-39271AA3CB89}"/>
    <dgm:cxn modelId="{94C5887C-44C4-3F48-A4F9-E9B0A8560B52}" type="presOf" srcId="{0AAFD4C6-DEAC-44BC-AD05-24A0A58ACDF1}" destId="{41AC3267-8C42-7345-A544-F261D9666B0F}" srcOrd="0" destOrd="0" presId="urn:microsoft.com/office/officeart/2005/8/layout/process4"/>
    <dgm:cxn modelId="{32F0AF7F-2EF7-BE40-A783-3A55DA19A33E}" type="presOf" srcId="{459E37B7-00F3-4E99-9D9D-A9FA01BF7136}" destId="{CDD6EDEA-CE5C-4C47-A9E9-0DAFC5E03573}" srcOrd="0" destOrd="0" presId="urn:microsoft.com/office/officeart/2005/8/layout/process4"/>
    <dgm:cxn modelId="{D058F2EC-3CA5-4CAE-B282-2FE4C2AC7D4F}" srcId="{459E37B7-00F3-4E99-9D9D-A9FA01BF7136}" destId="{A41894E2-E153-4179-8B56-8D6EEC032301}" srcOrd="0" destOrd="0" parTransId="{E60D1FB9-773F-41A7-9455-5BD9FC001E18}" sibTransId="{7B5D4F1E-365F-4B24-AF97-A63B4ADEA364}"/>
    <dgm:cxn modelId="{D9D2F166-B721-B642-A826-6D6097E1541C}" type="presParOf" srcId="{CDD6EDEA-CE5C-4C47-A9E9-0DAFC5E03573}" destId="{6BD4F5E9-B25E-6B4F-8808-E1D21EC176D1}" srcOrd="0" destOrd="0" presId="urn:microsoft.com/office/officeart/2005/8/layout/process4"/>
    <dgm:cxn modelId="{3B43E22D-87E9-5A4C-94E7-841A1A20A7F5}" type="presParOf" srcId="{6BD4F5E9-B25E-6B4F-8808-E1D21EC176D1}" destId="{6BFB7C5D-E7D4-0145-B139-4DB0EB156504}" srcOrd="0" destOrd="0" presId="urn:microsoft.com/office/officeart/2005/8/layout/process4"/>
    <dgm:cxn modelId="{7A159C74-0E18-634B-8690-D7568A66A4B6}" type="presParOf" srcId="{CDD6EDEA-CE5C-4C47-A9E9-0DAFC5E03573}" destId="{E145AA60-F2F0-8A4F-A7ED-D71BCFBBC747}" srcOrd="1" destOrd="0" presId="urn:microsoft.com/office/officeart/2005/8/layout/process4"/>
    <dgm:cxn modelId="{9C7269AA-C737-E643-9C26-6DD9D9DC96FE}" type="presParOf" srcId="{CDD6EDEA-CE5C-4C47-A9E9-0DAFC5E03573}" destId="{F163326B-A6E9-E64C-9960-3656132DE667}" srcOrd="2" destOrd="0" presId="urn:microsoft.com/office/officeart/2005/8/layout/process4"/>
    <dgm:cxn modelId="{101DFB4D-DE1D-4F48-B49E-2DE49744AD99}" type="presParOf" srcId="{F163326B-A6E9-E64C-9960-3656132DE667}" destId="{41AC3267-8C42-7345-A544-F261D9666B0F}" srcOrd="0" destOrd="0" presId="urn:microsoft.com/office/officeart/2005/8/layout/process4"/>
    <dgm:cxn modelId="{C3263A88-0218-BE44-9A0B-35D2E62B09C8}" type="presParOf" srcId="{CDD6EDEA-CE5C-4C47-A9E9-0DAFC5E03573}" destId="{ABCFACD9-BA25-2242-BF5A-D92FB6D6D8FF}" srcOrd="3" destOrd="0" presId="urn:microsoft.com/office/officeart/2005/8/layout/process4"/>
    <dgm:cxn modelId="{B3B27689-B935-8C4C-A01D-627F83581B25}" type="presParOf" srcId="{CDD6EDEA-CE5C-4C47-A9E9-0DAFC5E03573}" destId="{9E90B705-9F13-6144-8E57-4B689AEB79CC}" srcOrd="4" destOrd="0" presId="urn:microsoft.com/office/officeart/2005/8/layout/process4"/>
    <dgm:cxn modelId="{01E1FD06-DB53-A34A-8D9A-61AC6A2D9C31}" type="presParOf" srcId="{9E90B705-9F13-6144-8E57-4B689AEB79CC}" destId="{339363E8-81A3-BE49-A941-3A8B3CF3CA3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E6728F-1E26-4C78-A5AE-2331EBA2ED9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5D789CF-43E1-4924-8BB4-743EB6C80911}">
      <dgm:prSet/>
      <dgm:spPr/>
      <dgm:t>
        <a:bodyPr/>
        <a:lstStyle/>
        <a:p>
          <a:pPr>
            <a:defRPr cap="all"/>
          </a:pPr>
          <a:r>
            <a:rPr lang="en-US"/>
            <a:t>• Efficiency: automation reduces costs and errors.</a:t>
          </a:r>
        </a:p>
      </dgm:t>
    </dgm:pt>
    <dgm:pt modelId="{68CA48A0-3237-4750-9707-8CE8CFA6D689}" type="parTrans" cxnId="{6274AD09-D352-4648-A240-162BD13185A7}">
      <dgm:prSet/>
      <dgm:spPr/>
      <dgm:t>
        <a:bodyPr/>
        <a:lstStyle/>
        <a:p>
          <a:endParaRPr lang="en-US"/>
        </a:p>
      </dgm:t>
    </dgm:pt>
    <dgm:pt modelId="{1BD2AFE0-8306-475F-B648-F9D30A35093B}" type="sibTrans" cxnId="{6274AD09-D352-4648-A240-162BD13185A7}">
      <dgm:prSet/>
      <dgm:spPr/>
      <dgm:t>
        <a:bodyPr/>
        <a:lstStyle/>
        <a:p>
          <a:endParaRPr lang="en-US"/>
        </a:p>
      </dgm:t>
    </dgm:pt>
    <dgm:pt modelId="{B94F1AF6-1BD0-48B7-8330-28D37400FAEE}">
      <dgm:prSet/>
      <dgm:spPr/>
      <dgm:t>
        <a:bodyPr/>
        <a:lstStyle/>
        <a:p>
          <a:pPr>
            <a:defRPr cap="all"/>
          </a:pPr>
          <a:r>
            <a:rPr lang="en-US"/>
            <a:t>• Decision-making: real-time data supports forecasting (Sasvári, 2013).</a:t>
          </a:r>
        </a:p>
      </dgm:t>
    </dgm:pt>
    <dgm:pt modelId="{AF5A8E4F-1D9C-4CA5-A3CE-9E7B69A3CE2B}" type="parTrans" cxnId="{FC83C2F0-F5DA-47AF-9BF6-C33584FA6579}">
      <dgm:prSet/>
      <dgm:spPr/>
      <dgm:t>
        <a:bodyPr/>
        <a:lstStyle/>
        <a:p>
          <a:endParaRPr lang="en-US"/>
        </a:p>
      </dgm:t>
    </dgm:pt>
    <dgm:pt modelId="{E15A211B-00AE-4075-BDD1-689E51434D3B}" type="sibTrans" cxnId="{FC83C2F0-F5DA-47AF-9BF6-C33584FA6579}">
      <dgm:prSet/>
      <dgm:spPr/>
      <dgm:t>
        <a:bodyPr/>
        <a:lstStyle/>
        <a:p>
          <a:endParaRPr lang="en-US"/>
        </a:p>
      </dgm:t>
    </dgm:pt>
    <dgm:pt modelId="{3E3E424D-AE58-41B5-85EC-05EA54228212}">
      <dgm:prSet/>
      <dgm:spPr/>
      <dgm:t>
        <a:bodyPr/>
        <a:lstStyle/>
        <a:p>
          <a:pPr>
            <a:defRPr cap="all"/>
          </a:pPr>
          <a:r>
            <a:rPr lang="en-US"/>
            <a:t>• Customer experience: personalised service, faster response.</a:t>
          </a:r>
        </a:p>
      </dgm:t>
    </dgm:pt>
    <dgm:pt modelId="{B7BEF54A-738D-4C3D-B7B6-199D4F54F3D0}" type="parTrans" cxnId="{96C87BDF-C1B0-4268-A586-80A973ADC9B7}">
      <dgm:prSet/>
      <dgm:spPr/>
      <dgm:t>
        <a:bodyPr/>
        <a:lstStyle/>
        <a:p>
          <a:endParaRPr lang="en-US"/>
        </a:p>
      </dgm:t>
    </dgm:pt>
    <dgm:pt modelId="{C89F0F73-A5DF-40E7-966C-D0AF450C6206}" type="sibTrans" cxnId="{96C87BDF-C1B0-4268-A586-80A973ADC9B7}">
      <dgm:prSet/>
      <dgm:spPr/>
      <dgm:t>
        <a:bodyPr/>
        <a:lstStyle/>
        <a:p>
          <a:endParaRPr lang="en-US"/>
        </a:p>
      </dgm:t>
    </dgm:pt>
    <dgm:pt modelId="{31BBA813-410D-46C5-AC1A-FD76DE19A48B}">
      <dgm:prSet/>
      <dgm:spPr/>
      <dgm:t>
        <a:bodyPr/>
        <a:lstStyle/>
        <a:p>
          <a:pPr>
            <a:defRPr cap="all"/>
          </a:pPr>
          <a:r>
            <a:rPr lang="en-US"/>
            <a:t>• Competitive edge: analytics and AI enable innovation.</a:t>
          </a:r>
        </a:p>
      </dgm:t>
    </dgm:pt>
    <dgm:pt modelId="{5AE5CFD7-53CB-4AB8-8521-57739DACB29E}" type="parTrans" cxnId="{803B8EAA-B377-4FB9-9023-93E28E34508C}">
      <dgm:prSet/>
      <dgm:spPr/>
      <dgm:t>
        <a:bodyPr/>
        <a:lstStyle/>
        <a:p>
          <a:endParaRPr lang="en-US"/>
        </a:p>
      </dgm:t>
    </dgm:pt>
    <dgm:pt modelId="{27C05344-9B22-4F56-9F30-1C580803B2EF}" type="sibTrans" cxnId="{803B8EAA-B377-4FB9-9023-93E28E34508C}">
      <dgm:prSet/>
      <dgm:spPr/>
      <dgm:t>
        <a:bodyPr/>
        <a:lstStyle/>
        <a:p>
          <a:endParaRPr lang="en-US"/>
        </a:p>
      </dgm:t>
    </dgm:pt>
    <dgm:pt modelId="{FC092DEF-1DDB-4417-8060-3E27E242955D}" type="pres">
      <dgm:prSet presAssocID="{9CE6728F-1E26-4C78-A5AE-2331EBA2ED9D}" presName="root" presStyleCnt="0">
        <dgm:presLayoutVars>
          <dgm:dir/>
          <dgm:resizeHandles val="exact"/>
        </dgm:presLayoutVars>
      </dgm:prSet>
      <dgm:spPr/>
    </dgm:pt>
    <dgm:pt modelId="{42E0DB83-C4FC-4F80-B300-11F6D4E3016A}" type="pres">
      <dgm:prSet presAssocID="{75D789CF-43E1-4924-8BB4-743EB6C80911}" presName="compNode" presStyleCnt="0"/>
      <dgm:spPr/>
    </dgm:pt>
    <dgm:pt modelId="{669F6D76-9070-4E54-B72A-284185B50F4E}" type="pres">
      <dgm:prSet presAssocID="{75D789CF-43E1-4924-8BB4-743EB6C80911}" presName="iconBgRect" presStyleLbl="bgShp" presStyleIdx="0" presStyleCnt="4"/>
      <dgm:spPr/>
    </dgm:pt>
    <dgm:pt modelId="{40A3BB4F-617C-4ECC-8EA8-4DE306576A60}" type="pres">
      <dgm:prSet presAssocID="{75D789CF-43E1-4924-8BB4-743EB6C8091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4A3E9C9B-2C31-4313-9AAC-4BC706EB1CAA}" type="pres">
      <dgm:prSet presAssocID="{75D789CF-43E1-4924-8BB4-743EB6C80911}" presName="spaceRect" presStyleCnt="0"/>
      <dgm:spPr/>
    </dgm:pt>
    <dgm:pt modelId="{6F608011-BAC8-4AF6-8991-6025F6873126}" type="pres">
      <dgm:prSet presAssocID="{75D789CF-43E1-4924-8BB4-743EB6C80911}" presName="textRect" presStyleLbl="revTx" presStyleIdx="0" presStyleCnt="4">
        <dgm:presLayoutVars>
          <dgm:chMax val="1"/>
          <dgm:chPref val="1"/>
        </dgm:presLayoutVars>
      </dgm:prSet>
      <dgm:spPr/>
    </dgm:pt>
    <dgm:pt modelId="{196073A5-92CA-4864-871C-DDF161C72A2E}" type="pres">
      <dgm:prSet presAssocID="{1BD2AFE0-8306-475F-B648-F9D30A35093B}" presName="sibTrans" presStyleCnt="0"/>
      <dgm:spPr/>
    </dgm:pt>
    <dgm:pt modelId="{F5B3B314-8407-420A-8BB5-4328DC740233}" type="pres">
      <dgm:prSet presAssocID="{B94F1AF6-1BD0-48B7-8330-28D37400FAEE}" presName="compNode" presStyleCnt="0"/>
      <dgm:spPr/>
    </dgm:pt>
    <dgm:pt modelId="{E91E55BA-05AF-49A9-B9E0-023682A49D10}" type="pres">
      <dgm:prSet presAssocID="{B94F1AF6-1BD0-48B7-8330-28D37400FAEE}" presName="iconBgRect" presStyleLbl="bgShp" presStyleIdx="1" presStyleCnt="4"/>
      <dgm:spPr/>
    </dgm:pt>
    <dgm:pt modelId="{40A6E3A7-9222-43BE-93BC-B613CD720029}" type="pres">
      <dgm:prSet presAssocID="{B94F1AF6-1BD0-48B7-8330-28D37400FAE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CD07497-1AFC-436D-8965-FE7CAACE92B2}" type="pres">
      <dgm:prSet presAssocID="{B94F1AF6-1BD0-48B7-8330-28D37400FAEE}" presName="spaceRect" presStyleCnt="0"/>
      <dgm:spPr/>
    </dgm:pt>
    <dgm:pt modelId="{115BA068-3AC1-4811-8782-6043C4FE487C}" type="pres">
      <dgm:prSet presAssocID="{B94F1AF6-1BD0-48B7-8330-28D37400FAEE}" presName="textRect" presStyleLbl="revTx" presStyleIdx="1" presStyleCnt="4">
        <dgm:presLayoutVars>
          <dgm:chMax val="1"/>
          <dgm:chPref val="1"/>
        </dgm:presLayoutVars>
      </dgm:prSet>
      <dgm:spPr/>
    </dgm:pt>
    <dgm:pt modelId="{5AEFB74B-9D73-4E5B-B3F8-172B31C843F9}" type="pres">
      <dgm:prSet presAssocID="{E15A211B-00AE-4075-BDD1-689E51434D3B}" presName="sibTrans" presStyleCnt="0"/>
      <dgm:spPr/>
    </dgm:pt>
    <dgm:pt modelId="{47983205-DC43-49AA-A1EB-757926F84AF5}" type="pres">
      <dgm:prSet presAssocID="{3E3E424D-AE58-41B5-85EC-05EA54228212}" presName="compNode" presStyleCnt="0"/>
      <dgm:spPr/>
    </dgm:pt>
    <dgm:pt modelId="{9CC7D9D9-1E7A-4932-9CC4-43B66D0DC1C0}" type="pres">
      <dgm:prSet presAssocID="{3E3E424D-AE58-41B5-85EC-05EA54228212}" presName="iconBgRect" presStyleLbl="bgShp" presStyleIdx="2" presStyleCnt="4"/>
      <dgm:spPr/>
    </dgm:pt>
    <dgm:pt modelId="{BAA09586-AE1C-4FEA-AB89-0C32786AEA3E}" type="pres">
      <dgm:prSet presAssocID="{3E3E424D-AE58-41B5-85EC-05EA5422821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CB66C2DD-3743-4456-AFAC-BB5D076F5CC7}" type="pres">
      <dgm:prSet presAssocID="{3E3E424D-AE58-41B5-85EC-05EA54228212}" presName="spaceRect" presStyleCnt="0"/>
      <dgm:spPr/>
    </dgm:pt>
    <dgm:pt modelId="{E74FFE43-C233-4AA1-94DF-9ED68F82B15F}" type="pres">
      <dgm:prSet presAssocID="{3E3E424D-AE58-41B5-85EC-05EA54228212}" presName="textRect" presStyleLbl="revTx" presStyleIdx="2" presStyleCnt="4">
        <dgm:presLayoutVars>
          <dgm:chMax val="1"/>
          <dgm:chPref val="1"/>
        </dgm:presLayoutVars>
      </dgm:prSet>
      <dgm:spPr/>
    </dgm:pt>
    <dgm:pt modelId="{801BB34C-9987-489C-8A7D-3192906ABA50}" type="pres">
      <dgm:prSet presAssocID="{C89F0F73-A5DF-40E7-966C-D0AF450C6206}" presName="sibTrans" presStyleCnt="0"/>
      <dgm:spPr/>
    </dgm:pt>
    <dgm:pt modelId="{164416EE-ECAF-4C0B-BD78-ADB70A534C43}" type="pres">
      <dgm:prSet presAssocID="{31BBA813-410D-46C5-AC1A-FD76DE19A48B}" presName="compNode" presStyleCnt="0"/>
      <dgm:spPr/>
    </dgm:pt>
    <dgm:pt modelId="{5193EA49-48DA-416D-9F5D-7FA696D9E722}" type="pres">
      <dgm:prSet presAssocID="{31BBA813-410D-46C5-AC1A-FD76DE19A48B}" presName="iconBgRect" presStyleLbl="bgShp" presStyleIdx="3" presStyleCnt="4"/>
      <dgm:spPr/>
    </dgm:pt>
    <dgm:pt modelId="{1F809FD8-F95D-40AC-B27D-2AB01DB78C74}" type="pres">
      <dgm:prSet presAssocID="{31BBA813-410D-46C5-AC1A-FD76DE19A48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CA5B1E5-B900-421C-98D3-1150D72C190A}" type="pres">
      <dgm:prSet presAssocID="{31BBA813-410D-46C5-AC1A-FD76DE19A48B}" presName="spaceRect" presStyleCnt="0"/>
      <dgm:spPr/>
    </dgm:pt>
    <dgm:pt modelId="{4B7A8FB7-1B8F-4157-BC73-67FE10A869D9}" type="pres">
      <dgm:prSet presAssocID="{31BBA813-410D-46C5-AC1A-FD76DE19A48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274AD09-D352-4648-A240-162BD13185A7}" srcId="{9CE6728F-1E26-4C78-A5AE-2331EBA2ED9D}" destId="{75D789CF-43E1-4924-8BB4-743EB6C80911}" srcOrd="0" destOrd="0" parTransId="{68CA48A0-3237-4750-9707-8CE8CFA6D689}" sibTransId="{1BD2AFE0-8306-475F-B648-F9D30A35093B}"/>
    <dgm:cxn modelId="{C17B9D57-A57F-4A80-82E5-7E24B86C79DE}" type="presOf" srcId="{31BBA813-410D-46C5-AC1A-FD76DE19A48B}" destId="{4B7A8FB7-1B8F-4157-BC73-67FE10A869D9}" srcOrd="0" destOrd="0" presId="urn:microsoft.com/office/officeart/2018/5/layout/IconCircleLabelList"/>
    <dgm:cxn modelId="{4B581180-9411-4D15-A256-C5569308B8CE}" type="presOf" srcId="{9CE6728F-1E26-4C78-A5AE-2331EBA2ED9D}" destId="{FC092DEF-1DDB-4417-8060-3E27E242955D}" srcOrd="0" destOrd="0" presId="urn:microsoft.com/office/officeart/2018/5/layout/IconCircleLabelList"/>
    <dgm:cxn modelId="{0AA70C85-E6AE-4C52-B130-7F4CB2C85C32}" type="presOf" srcId="{B94F1AF6-1BD0-48B7-8330-28D37400FAEE}" destId="{115BA068-3AC1-4811-8782-6043C4FE487C}" srcOrd="0" destOrd="0" presId="urn:microsoft.com/office/officeart/2018/5/layout/IconCircleLabelList"/>
    <dgm:cxn modelId="{67C376A1-CF98-487B-B04E-584582A9BC30}" type="presOf" srcId="{3E3E424D-AE58-41B5-85EC-05EA54228212}" destId="{E74FFE43-C233-4AA1-94DF-9ED68F82B15F}" srcOrd="0" destOrd="0" presId="urn:microsoft.com/office/officeart/2018/5/layout/IconCircleLabelList"/>
    <dgm:cxn modelId="{803B8EAA-B377-4FB9-9023-93E28E34508C}" srcId="{9CE6728F-1E26-4C78-A5AE-2331EBA2ED9D}" destId="{31BBA813-410D-46C5-AC1A-FD76DE19A48B}" srcOrd="3" destOrd="0" parTransId="{5AE5CFD7-53CB-4AB8-8521-57739DACB29E}" sibTransId="{27C05344-9B22-4F56-9F30-1C580803B2EF}"/>
    <dgm:cxn modelId="{616B9BC0-57DA-4575-8E09-98D0E204AF87}" type="presOf" srcId="{75D789CF-43E1-4924-8BB4-743EB6C80911}" destId="{6F608011-BAC8-4AF6-8991-6025F6873126}" srcOrd="0" destOrd="0" presId="urn:microsoft.com/office/officeart/2018/5/layout/IconCircleLabelList"/>
    <dgm:cxn modelId="{96C87BDF-C1B0-4268-A586-80A973ADC9B7}" srcId="{9CE6728F-1E26-4C78-A5AE-2331EBA2ED9D}" destId="{3E3E424D-AE58-41B5-85EC-05EA54228212}" srcOrd="2" destOrd="0" parTransId="{B7BEF54A-738D-4C3D-B7B6-199D4F54F3D0}" sibTransId="{C89F0F73-A5DF-40E7-966C-D0AF450C6206}"/>
    <dgm:cxn modelId="{FC83C2F0-F5DA-47AF-9BF6-C33584FA6579}" srcId="{9CE6728F-1E26-4C78-A5AE-2331EBA2ED9D}" destId="{B94F1AF6-1BD0-48B7-8330-28D37400FAEE}" srcOrd="1" destOrd="0" parTransId="{AF5A8E4F-1D9C-4CA5-A3CE-9E7B69A3CE2B}" sibTransId="{E15A211B-00AE-4075-BDD1-689E51434D3B}"/>
    <dgm:cxn modelId="{D83AE3BC-0D92-4245-816C-65DE2C3E0B5F}" type="presParOf" srcId="{FC092DEF-1DDB-4417-8060-3E27E242955D}" destId="{42E0DB83-C4FC-4F80-B300-11F6D4E3016A}" srcOrd="0" destOrd="0" presId="urn:microsoft.com/office/officeart/2018/5/layout/IconCircleLabelList"/>
    <dgm:cxn modelId="{90A40724-BD79-474C-9597-46C0EE35269F}" type="presParOf" srcId="{42E0DB83-C4FC-4F80-B300-11F6D4E3016A}" destId="{669F6D76-9070-4E54-B72A-284185B50F4E}" srcOrd="0" destOrd="0" presId="urn:microsoft.com/office/officeart/2018/5/layout/IconCircleLabelList"/>
    <dgm:cxn modelId="{BD3FEF3A-EAAD-4A3D-B1C2-9FDBFC1EB500}" type="presParOf" srcId="{42E0DB83-C4FC-4F80-B300-11F6D4E3016A}" destId="{40A3BB4F-617C-4ECC-8EA8-4DE306576A60}" srcOrd="1" destOrd="0" presId="urn:microsoft.com/office/officeart/2018/5/layout/IconCircleLabelList"/>
    <dgm:cxn modelId="{9224E0FC-D4E4-4DD3-A364-D56E4B15617E}" type="presParOf" srcId="{42E0DB83-C4FC-4F80-B300-11F6D4E3016A}" destId="{4A3E9C9B-2C31-4313-9AAC-4BC706EB1CAA}" srcOrd="2" destOrd="0" presId="urn:microsoft.com/office/officeart/2018/5/layout/IconCircleLabelList"/>
    <dgm:cxn modelId="{A71193B0-EF93-405D-A03A-7456B4CBB389}" type="presParOf" srcId="{42E0DB83-C4FC-4F80-B300-11F6D4E3016A}" destId="{6F608011-BAC8-4AF6-8991-6025F6873126}" srcOrd="3" destOrd="0" presId="urn:microsoft.com/office/officeart/2018/5/layout/IconCircleLabelList"/>
    <dgm:cxn modelId="{63B96B54-205B-4C2F-8D4B-2033BF59B555}" type="presParOf" srcId="{FC092DEF-1DDB-4417-8060-3E27E242955D}" destId="{196073A5-92CA-4864-871C-DDF161C72A2E}" srcOrd="1" destOrd="0" presId="urn:microsoft.com/office/officeart/2018/5/layout/IconCircleLabelList"/>
    <dgm:cxn modelId="{8D846D3C-06EB-419F-9EA0-4FEB2E9E41D0}" type="presParOf" srcId="{FC092DEF-1DDB-4417-8060-3E27E242955D}" destId="{F5B3B314-8407-420A-8BB5-4328DC740233}" srcOrd="2" destOrd="0" presId="urn:microsoft.com/office/officeart/2018/5/layout/IconCircleLabelList"/>
    <dgm:cxn modelId="{79A26A7D-A6A3-4A08-880B-A8FE289AA9E5}" type="presParOf" srcId="{F5B3B314-8407-420A-8BB5-4328DC740233}" destId="{E91E55BA-05AF-49A9-B9E0-023682A49D10}" srcOrd="0" destOrd="0" presId="urn:microsoft.com/office/officeart/2018/5/layout/IconCircleLabelList"/>
    <dgm:cxn modelId="{F3987FF2-08A6-4ADA-A7F0-1E04D124B86A}" type="presParOf" srcId="{F5B3B314-8407-420A-8BB5-4328DC740233}" destId="{40A6E3A7-9222-43BE-93BC-B613CD720029}" srcOrd="1" destOrd="0" presId="urn:microsoft.com/office/officeart/2018/5/layout/IconCircleLabelList"/>
    <dgm:cxn modelId="{E100B221-0D2B-41AA-AC1D-7E75DA23F154}" type="presParOf" srcId="{F5B3B314-8407-420A-8BB5-4328DC740233}" destId="{0CD07497-1AFC-436D-8965-FE7CAACE92B2}" srcOrd="2" destOrd="0" presId="urn:microsoft.com/office/officeart/2018/5/layout/IconCircleLabelList"/>
    <dgm:cxn modelId="{B985D53A-540E-46CF-9752-C626129B9D01}" type="presParOf" srcId="{F5B3B314-8407-420A-8BB5-4328DC740233}" destId="{115BA068-3AC1-4811-8782-6043C4FE487C}" srcOrd="3" destOrd="0" presId="urn:microsoft.com/office/officeart/2018/5/layout/IconCircleLabelList"/>
    <dgm:cxn modelId="{6760258C-BBA5-40DD-8EA9-CEF0F5DD11BD}" type="presParOf" srcId="{FC092DEF-1DDB-4417-8060-3E27E242955D}" destId="{5AEFB74B-9D73-4E5B-B3F8-172B31C843F9}" srcOrd="3" destOrd="0" presId="urn:microsoft.com/office/officeart/2018/5/layout/IconCircleLabelList"/>
    <dgm:cxn modelId="{6DED3E5C-0423-4047-89F5-E4216AEF9FAB}" type="presParOf" srcId="{FC092DEF-1DDB-4417-8060-3E27E242955D}" destId="{47983205-DC43-49AA-A1EB-757926F84AF5}" srcOrd="4" destOrd="0" presId="urn:microsoft.com/office/officeart/2018/5/layout/IconCircleLabelList"/>
    <dgm:cxn modelId="{70A7028E-61D2-42B7-855C-5C37E9B92CAF}" type="presParOf" srcId="{47983205-DC43-49AA-A1EB-757926F84AF5}" destId="{9CC7D9D9-1E7A-4932-9CC4-43B66D0DC1C0}" srcOrd="0" destOrd="0" presId="urn:microsoft.com/office/officeart/2018/5/layout/IconCircleLabelList"/>
    <dgm:cxn modelId="{CD0883E1-F15F-4F07-8490-0E5CEC05D045}" type="presParOf" srcId="{47983205-DC43-49AA-A1EB-757926F84AF5}" destId="{BAA09586-AE1C-4FEA-AB89-0C32786AEA3E}" srcOrd="1" destOrd="0" presId="urn:microsoft.com/office/officeart/2018/5/layout/IconCircleLabelList"/>
    <dgm:cxn modelId="{F9E8406A-448E-4879-B7E6-9E451545E8B9}" type="presParOf" srcId="{47983205-DC43-49AA-A1EB-757926F84AF5}" destId="{CB66C2DD-3743-4456-AFAC-BB5D076F5CC7}" srcOrd="2" destOrd="0" presId="urn:microsoft.com/office/officeart/2018/5/layout/IconCircleLabelList"/>
    <dgm:cxn modelId="{7BB18ABF-2355-4962-89B1-74B0E44EE738}" type="presParOf" srcId="{47983205-DC43-49AA-A1EB-757926F84AF5}" destId="{E74FFE43-C233-4AA1-94DF-9ED68F82B15F}" srcOrd="3" destOrd="0" presId="urn:microsoft.com/office/officeart/2018/5/layout/IconCircleLabelList"/>
    <dgm:cxn modelId="{0F30BF80-C76A-4607-8FFE-CDA6777AA169}" type="presParOf" srcId="{FC092DEF-1DDB-4417-8060-3E27E242955D}" destId="{801BB34C-9987-489C-8A7D-3192906ABA50}" srcOrd="5" destOrd="0" presId="urn:microsoft.com/office/officeart/2018/5/layout/IconCircleLabelList"/>
    <dgm:cxn modelId="{965FE3AD-41A0-4618-A0C5-F0F1F694ECFE}" type="presParOf" srcId="{FC092DEF-1DDB-4417-8060-3E27E242955D}" destId="{164416EE-ECAF-4C0B-BD78-ADB70A534C43}" srcOrd="6" destOrd="0" presId="urn:microsoft.com/office/officeart/2018/5/layout/IconCircleLabelList"/>
    <dgm:cxn modelId="{C6E08833-B80A-46C6-AAB6-EC20EC7B1567}" type="presParOf" srcId="{164416EE-ECAF-4C0B-BD78-ADB70A534C43}" destId="{5193EA49-48DA-416D-9F5D-7FA696D9E722}" srcOrd="0" destOrd="0" presId="urn:microsoft.com/office/officeart/2018/5/layout/IconCircleLabelList"/>
    <dgm:cxn modelId="{A2CB9605-CDFB-4460-A796-13FA782C6C66}" type="presParOf" srcId="{164416EE-ECAF-4C0B-BD78-ADB70A534C43}" destId="{1F809FD8-F95D-40AC-B27D-2AB01DB78C74}" srcOrd="1" destOrd="0" presId="urn:microsoft.com/office/officeart/2018/5/layout/IconCircleLabelList"/>
    <dgm:cxn modelId="{85FC66C5-4CFD-4686-8A56-C7E03F7462F0}" type="presParOf" srcId="{164416EE-ECAF-4C0B-BD78-ADB70A534C43}" destId="{9CA5B1E5-B900-421C-98D3-1150D72C190A}" srcOrd="2" destOrd="0" presId="urn:microsoft.com/office/officeart/2018/5/layout/IconCircleLabelList"/>
    <dgm:cxn modelId="{7FB526CC-23A8-4163-BBD1-E09635311619}" type="presParOf" srcId="{164416EE-ECAF-4C0B-BD78-ADB70A534C43}" destId="{4B7A8FB7-1B8F-4157-BC73-67FE10A869D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BBDF68F-34A9-48CF-8821-194851D7F68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FCBCB67-E065-4E3E-8A94-EC57CB82DC1D}">
      <dgm:prSet/>
      <dgm:spPr/>
      <dgm:t>
        <a:bodyPr/>
        <a:lstStyle/>
        <a:p>
          <a:r>
            <a:rPr lang="en-US"/>
            <a:t>ERP – integrates finance, HR, inventory, production (e.g., SAP).</a:t>
          </a:r>
        </a:p>
      </dgm:t>
    </dgm:pt>
    <dgm:pt modelId="{84AF9280-BEE1-4084-932D-AE859402017E}" type="parTrans" cxnId="{D6DEA1CD-0E18-4632-ABD6-9A118E45C59C}">
      <dgm:prSet/>
      <dgm:spPr/>
      <dgm:t>
        <a:bodyPr/>
        <a:lstStyle/>
        <a:p>
          <a:endParaRPr lang="en-US"/>
        </a:p>
      </dgm:t>
    </dgm:pt>
    <dgm:pt modelId="{BA5E497E-AA95-4ADD-9866-94DC65E21F60}" type="sibTrans" cxnId="{D6DEA1CD-0E18-4632-ABD6-9A118E45C59C}">
      <dgm:prSet/>
      <dgm:spPr/>
      <dgm:t>
        <a:bodyPr/>
        <a:lstStyle/>
        <a:p>
          <a:endParaRPr lang="en-US"/>
        </a:p>
      </dgm:t>
    </dgm:pt>
    <dgm:pt modelId="{852BCCDC-7D8A-4EDC-9CBA-BE0A0F6FB2AB}">
      <dgm:prSet/>
      <dgm:spPr/>
      <dgm:t>
        <a:bodyPr/>
        <a:lstStyle/>
        <a:p>
          <a:r>
            <a:rPr lang="en-US"/>
            <a:t>CRM – manages customer relationships (e.g., Salesforce).</a:t>
          </a:r>
        </a:p>
      </dgm:t>
    </dgm:pt>
    <dgm:pt modelId="{B6F1F5D8-6019-4589-BC63-162AEC6FA78A}" type="parTrans" cxnId="{E05AE5F6-5F6C-461B-BBA7-B9A4C0D4DF2B}">
      <dgm:prSet/>
      <dgm:spPr/>
      <dgm:t>
        <a:bodyPr/>
        <a:lstStyle/>
        <a:p>
          <a:endParaRPr lang="en-US"/>
        </a:p>
      </dgm:t>
    </dgm:pt>
    <dgm:pt modelId="{0114DE67-EF37-4ADD-A34C-259C4BDB7706}" type="sibTrans" cxnId="{E05AE5F6-5F6C-461B-BBA7-B9A4C0D4DF2B}">
      <dgm:prSet/>
      <dgm:spPr/>
      <dgm:t>
        <a:bodyPr/>
        <a:lstStyle/>
        <a:p>
          <a:endParaRPr lang="en-US"/>
        </a:p>
      </dgm:t>
    </dgm:pt>
    <dgm:pt modelId="{3443AC43-E80C-4911-9EC2-232C1261AEB8}">
      <dgm:prSet/>
      <dgm:spPr/>
      <dgm:t>
        <a:bodyPr/>
        <a:lstStyle/>
        <a:p>
          <a:r>
            <a:rPr lang="en-US"/>
            <a:t>BI/DSS – transforms data into insights (e.g., Power BI, Tableau).</a:t>
          </a:r>
        </a:p>
      </dgm:t>
    </dgm:pt>
    <dgm:pt modelId="{2ADA1DDD-4083-493D-89E1-F5B87E650728}" type="parTrans" cxnId="{54C46951-B839-46A2-968B-AAA1379FA448}">
      <dgm:prSet/>
      <dgm:spPr/>
      <dgm:t>
        <a:bodyPr/>
        <a:lstStyle/>
        <a:p>
          <a:endParaRPr lang="en-US"/>
        </a:p>
      </dgm:t>
    </dgm:pt>
    <dgm:pt modelId="{EF586253-7C45-4FBF-BBF2-9C822CDF7569}" type="sibTrans" cxnId="{54C46951-B839-46A2-968B-AAA1379FA448}">
      <dgm:prSet/>
      <dgm:spPr/>
      <dgm:t>
        <a:bodyPr/>
        <a:lstStyle/>
        <a:p>
          <a:endParaRPr lang="en-US"/>
        </a:p>
      </dgm:t>
    </dgm:pt>
    <dgm:pt modelId="{396570D0-4CC7-49D2-8EC6-E06FB78EC81F}">
      <dgm:prSet/>
      <dgm:spPr/>
      <dgm:t>
        <a:bodyPr/>
        <a:lstStyle/>
        <a:p>
          <a:r>
            <a:rPr lang="en-US"/>
            <a:t>(Maghsoudi &amp; Nezafati, 2023)</a:t>
          </a:r>
        </a:p>
      </dgm:t>
    </dgm:pt>
    <dgm:pt modelId="{EA302892-1113-469C-8930-71C8EA949694}" type="parTrans" cxnId="{82D9F84F-8154-4207-A0E0-901F98A98D41}">
      <dgm:prSet/>
      <dgm:spPr/>
      <dgm:t>
        <a:bodyPr/>
        <a:lstStyle/>
        <a:p>
          <a:endParaRPr lang="en-US"/>
        </a:p>
      </dgm:t>
    </dgm:pt>
    <dgm:pt modelId="{1E596F93-7364-404C-859C-CA921E346E31}" type="sibTrans" cxnId="{82D9F84F-8154-4207-A0E0-901F98A98D41}">
      <dgm:prSet/>
      <dgm:spPr/>
      <dgm:t>
        <a:bodyPr/>
        <a:lstStyle/>
        <a:p>
          <a:endParaRPr lang="en-US"/>
        </a:p>
      </dgm:t>
    </dgm:pt>
    <dgm:pt modelId="{3CD360F1-4578-41F5-9389-22D5402CD74B}" type="pres">
      <dgm:prSet presAssocID="{8BBDF68F-34A9-48CF-8821-194851D7F68C}" presName="root" presStyleCnt="0">
        <dgm:presLayoutVars>
          <dgm:dir/>
          <dgm:resizeHandles val="exact"/>
        </dgm:presLayoutVars>
      </dgm:prSet>
      <dgm:spPr/>
    </dgm:pt>
    <dgm:pt modelId="{7F1EBD6A-C035-4A1E-BC18-07E27ABA8FFC}" type="pres">
      <dgm:prSet presAssocID="{8FCBCB67-E065-4E3E-8A94-EC57CB82DC1D}" presName="compNode" presStyleCnt="0"/>
      <dgm:spPr/>
    </dgm:pt>
    <dgm:pt modelId="{07407E77-8FF6-48A7-A426-ED34FD436911}" type="pres">
      <dgm:prSet presAssocID="{8FCBCB67-E065-4E3E-8A94-EC57CB82DC1D}" presName="bgRect" presStyleLbl="bgShp" presStyleIdx="0" presStyleCnt="4"/>
      <dgm:spPr/>
    </dgm:pt>
    <dgm:pt modelId="{668D9735-2628-41EF-890A-932699D4D8A3}" type="pres">
      <dgm:prSet presAssocID="{8FCBCB67-E065-4E3E-8A94-EC57CB82DC1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DA15D075-926B-4113-A160-932682B8EE70}" type="pres">
      <dgm:prSet presAssocID="{8FCBCB67-E065-4E3E-8A94-EC57CB82DC1D}" presName="spaceRect" presStyleCnt="0"/>
      <dgm:spPr/>
    </dgm:pt>
    <dgm:pt modelId="{B7B2C741-4E71-4016-96BE-845F7B241C22}" type="pres">
      <dgm:prSet presAssocID="{8FCBCB67-E065-4E3E-8A94-EC57CB82DC1D}" presName="parTx" presStyleLbl="revTx" presStyleIdx="0" presStyleCnt="4">
        <dgm:presLayoutVars>
          <dgm:chMax val="0"/>
          <dgm:chPref val="0"/>
        </dgm:presLayoutVars>
      </dgm:prSet>
      <dgm:spPr/>
    </dgm:pt>
    <dgm:pt modelId="{68B0F7CA-990C-49E0-9CBC-CE5E688AF676}" type="pres">
      <dgm:prSet presAssocID="{BA5E497E-AA95-4ADD-9866-94DC65E21F60}" presName="sibTrans" presStyleCnt="0"/>
      <dgm:spPr/>
    </dgm:pt>
    <dgm:pt modelId="{F493A560-B29F-4881-90EC-174248B89369}" type="pres">
      <dgm:prSet presAssocID="{852BCCDC-7D8A-4EDC-9CBA-BE0A0F6FB2AB}" presName="compNode" presStyleCnt="0"/>
      <dgm:spPr/>
    </dgm:pt>
    <dgm:pt modelId="{46A2F2DB-BD2D-4F8F-8101-A5BCDDFBEA30}" type="pres">
      <dgm:prSet presAssocID="{852BCCDC-7D8A-4EDC-9CBA-BE0A0F6FB2AB}" presName="bgRect" presStyleLbl="bgShp" presStyleIdx="1" presStyleCnt="4"/>
      <dgm:spPr/>
    </dgm:pt>
    <dgm:pt modelId="{E309D566-55FD-463C-9702-8DEEE4C9BFF1}" type="pres">
      <dgm:prSet presAssocID="{852BCCDC-7D8A-4EDC-9CBA-BE0A0F6FB2A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1BC27093-478E-4C72-A14B-8D4EDC39543B}" type="pres">
      <dgm:prSet presAssocID="{852BCCDC-7D8A-4EDC-9CBA-BE0A0F6FB2AB}" presName="spaceRect" presStyleCnt="0"/>
      <dgm:spPr/>
    </dgm:pt>
    <dgm:pt modelId="{F0C18F58-138D-4F6D-9B06-969B70599CEB}" type="pres">
      <dgm:prSet presAssocID="{852BCCDC-7D8A-4EDC-9CBA-BE0A0F6FB2AB}" presName="parTx" presStyleLbl="revTx" presStyleIdx="1" presStyleCnt="4">
        <dgm:presLayoutVars>
          <dgm:chMax val="0"/>
          <dgm:chPref val="0"/>
        </dgm:presLayoutVars>
      </dgm:prSet>
      <dgm:spPr/>
    </dgm:pt>
    <dgm:pt modelId="{07EE1F89-B1A1-420A-8A38-298A21C04041}" type="pres">
      <dgm:prSet presAssocID="{0114DE67-EF37-4ADD-A34C-259C4BDB7706}" presName="sibTrans" presStyleCnt="0"/>
      <dgm:spPr/>
    </dgm:pt>
    <dgm:pt modelId="{7819F478-C8E1-48D8-B433-F5EA79FC2FE2}" type="pres">
      <dgm:prSet presAssocID="{3443AC43-E80C-4911-9EC2-232C1261AEB8}" presName="compNode" presStyleCnt="0"/>
      <dgm:spPr/>
    </dgm:pt>
    <dgm:pt modelId="{065EBF95-4CA6-4DC5-8D43-A4C31D179C27}" type="pres">
      <dgm:prSet presAssocID="{3443AC43-E80C-4911-9EC2-232C1261AEB8}" presName="bgRect" presStyleLbl="bgShp" presStyleIdx="2" presStyleCnt="4"/>
      <dgm:spPr/>
    </dgm:pt>
    <dgm:pt modelId="{90C69E34-E125-4C27-9E91-A4FCEA536EAD}" type="pres">
      <dgm:prSet presAssocID="{3443AC43-E80C-4911-9EC2-232C1261AEB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0414D82F-CC1C-4A56-BDD8-7C96C94438C1}" type="pres">
      <dgm:prSet presAssocID="{3443AC43-E80C-4911-9EC2-232C1261AEB8}" presName="spaceRect" presStyleCnt="0"/>
      <dgm:spPr/>
    </dgm:pt>
    <dgm:pt modelId="{A19BF8A3-24F4-4632-8CE6-FA69B1D2ACD6}" type="pres">
      <dgm:prSet presAssocID="{3443AC43-E80C-4911-9EC2-232C1261AEB8}" presName="parTx" presStyleLbl="revTx" presStyleIdx="2" presStyleCnt="4">
        <dgm:presLayoutVars>
          <dgm:chMax val="0"/>
          <dgm:chPref val="0"/>
        </dgm:presLayoutVars>
      </dgm:prSet>
      <dgm:spPr/>
    </dgm:pt>
    <dgm:pt modelId="{6347B390-3B58-4141-9934-327A421DBFBC}" type="pres">
      <dgm:prSet presAssocID="{EF586253-7C45-4FBF-BBF2-9C822CDF7569}" presName="sibTrans" presStyleCnt="0"/>
      <dgm:spPr/>
    </dgm:pt>
    <dgm:pt modelId="{2DC1A4A9-0056-4080-9528-041455C1F53E}" type="pres">
      <dgm:prSet presAssocID="{396570D0-4CC7-49D2-8EC6-E06FB78EC81F}" presName="compNode" presStyleCnt="0"/>
      <dgm:spPr/>
    </dgm:pt>
    <dgm:pt modelId="{D4557B3B-AB8A-4342-BDBE-3012CCB84E05}" type="pres">
      <dgm:prSet presAssocID="{396570D0-4CC7-49D2-8EC6-E06FB78EC81F}" presName="bgRect" presStyleLbl="bgShp" presStyleIdx="3" presStyleCnt="4"/>
      <dgm:spPr/>
    </dgm:pt>
    <dgm:pt modelId="{005A4253-9B97-4AEC-B23B-2B0962B752D7}" type="pres">
      <dgm:prSet presAssocID="{396570D0-4CC7-49D2-8EC6-E06FB78EC81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vil Face Outline"/>
        </a:ext>
      </dgm:extLst>
    </dgm:pt>
    <dgm:pt modelId="{BE46A9F5-FFCC-4C26-B187-78B06C9ABF6B}" type="pres">
      <dgm:prSet presAssocID="{396570D0-4CC7-49D2-8EC6-E06FB78EC81F}" presName="spaceRect" presStyleCnt="0"/>
      <dgm:spPr/>
    </dgm:pt>
    <dgm:pt modelId="{E0F06773-B571-4C8E-818B-586875D99703}" type="pres">
      <dgm:prSet presAssocID="{396570D0-4CC7-49D2-8EC6-E06FB78EC81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F230124-72F2-4D55-9CB1-6D8161D8C68C}" type="presOf" srcId="{8BBDF68F-34A9-48CF-8821-194851D7F68C}" destId="{3CD360F1-4578-41F5-9389-22D5402CD74B}" srcOrd="0" destOrd="0" presId="urn:microsoft.com/office/officeart/2018/2/layout/IconVerticalSolidList"/>
    <dgm:cxn modelId="{602A5036-7C5A-43E0-A029-308CA2B7DF89}" type="presOf" srcId="{852BCCDC-7D8A-4EDC-9CBA-BE0A0F6FB2AB}" destId="{F0C18F58-138D-4F6D-9B06-969B70599CEB}" srcOrd="0" destOrd="0" presId="urn:microsoft.com/office/officeart/2018/2/layout/IconVerticalSolidList"/>
    <dgm:cxn modelId="{82D9F84F-8154-4207-A0E0-901F98A98D41}" srcId="{8BBDF68F-34A9-48CF-8821-194851D7F68C}" destId="{396570D0-4CC7-49D2-8EC6-E06FB78EC81F}" srcOrd="3" destOrd="0" parTransId="{EA302892-1113-469C-8930-71C8EA949694}" sibTransId="{1E596F93-7364-404C-859C-CA921E346E31}"/>
    <dgm:cxn modelId="{54C46951-B839-46A2-968B-AAA1379FA448}" srcId="{8BBDF68F-34A9-48CF-8821-194851D7F68C}" destId="{3443AC43-E80C-4911-9EC2-232C1261AEB8}" srcOrd="2" destOrd="0" parTransId="{2ADA1DDD-4083-493D-89E1-F5B87E650728}" sibTransId="{EF586253-7C45-4FBF-BBF2-9C822CDF7569}"/>
    <dgm:cxn modelId="{47353D8E-00FB-4839-AAA4-B8C5763418E4}" type="presOf" srcId="{3443AC43-E80C-4911-9EC2-232C1261AEB8}" destId="{A19BF8A3-24F4-4632-8CE6-FA69B1D2ACD6}" srcOrd="0" destOrd="0" presId="urn:microsoft.com/office/officeart/2018/2/layout/IconVerticalSolidList"/>
    <dgm:cxn modelId="{45A527C7-B622-4025-B1E7-1758D2A39ACA}" type="presOf" srcId="{8FCBCB67-E065-4E3E-8A94-EC57CB82DC1D}" destId="{B7B2C741-4E71-4016-96BE-845F7B241C22}" srcOrd="0" destOrd="0" presId="urn:microsoft.com/office/officeart/2018/2/layout/IconVerticalSolidList"/>
    <dgm:cxn modelId="{D6DEA1CD-0E18-4632-ABD6-9A118E45C59C}" srcId="{8BBDF68F-34A9-48CF-8821-194851D7F68C}" destId="{8FCBCB67-E065-4E3E-8A94-EC57CB82DC1D}" srcOrd="0" destOrd="0" parTransId="{84AF9280-BEE1-4084-932D-AE859402017E}" sibTransId="{BA5E497E-AA95-4ADD-9866-94DC65E21F60}"/>
    <dgm:cxn modelId="{6419BBEF-5AA2-411C-A561-105AD1FE1791}" type="presOf" srcId="{396570D0-4CC7-49D2-8EC6-E06FB78EC81F}" destId="{E0F06773-B571-4C8E-818B-586875D99703}" srcOrd="0" destOrd="0" presId="urn:microsoft.com/office/officeart/2018/2/layout/IconVerticalSolidList"/>
    <dgm:cxn modelId="{E05AE5F6-5F6C-461B-BBA7-B9A4C0D4DF2B}" srcId="{8BBDF68F-34A9-48CF-8821-194851D7F68C}" destId="{852BCCDC-7D8A-4EDC-9CBA-BE0A0F6FB2AB}" srcOrd="1" destOrd="0" parTransId="{B6F1F5D8-6019-4589-BC63-162AEC6FA78A}" sibTransId="{0114DE67-EF37-4ADD-A34C-259C4BDB7706}"/>
    <dgm:cxn modelId="{61C830D8-04E5-47C0-9EF3-735B67293108}" type="presParOf" srcId="{3CD360F1-4578-41F5-9389-22D5402CD74B}" destId="{7F1EBD6A-C035-4A1E-BC18-07E27ABA8FFC}" srcOrd="0" destOrd="0" presId="urn:microsoft.com/office/officeart/2018/2/layout/IconVerticalSolidList"/>
    <dgm:cxn modelId="{3DDC6E57-3BEF-4B0A-8AEB-85DA58984185}" type="presParOf" srcId="{7F1EBD6A-C035-4A1E-BC18-07E27ABA8FFC}" destId="{07407E77-8FF6-48A7-A426-ED34FD436911}" srcOrd="0" destOrd="0" presId="urn:microsoft.com/office/officeart/2018/2/layout/IconVerticalSolidList"/>
    <dgm:cxn modelId="{0DEC1E58-6B0D-4274-94B5-C682DAB4873B}" type="presParOf" srcId="{7F1EBD6A-C035-4A1E-BC18-07E27ABA8FFC}" destId="{668D9735-2628-41EF-890A-932699D4D8A3}" srcOrd="1" destOrd="0" presId="urn:microsoft.com/office/officeart/2018/2/layout/IconVerticalSolidList"/>
    <dgm:cxn modelId="{125806C0-0D76-4913-905A-C43D350EF610}" type="presParOf" srcId="{7F1EBD6A-C035-4A1E-BC18-07E27ABA8FFC}" destId="{DA15D075-926B-4113-A160-932682B8EE70}" srcOrd="2" destOrd="0" presId="urn:microsoft.com/office/officeart/2018/2/layout/IconVerticalSolidList"/>
    <dgm:cxn modelId="{46D93F8F-9250-4C2C-828E-497979D7BE26}" type="presParOf" srcId="{7F1EBD6A-C035-4A1E-BC18-07E27ABA8FFC}" destId="{B7B2C741-4E71-4016-96BE-845F7B241C22}" srcOrd="3" destOrd="0" presId="urn:microsoft.com/office/officeart/2018/2/layout/IconVerticalSolidList"/>
    <dgm:cxn modelId="{72FA5F9F-E2B8-4D3B-B174-83A7664CCAE9}" type="presParOf" srcId="{3CD360F1-4578-41F5-9389-22D5402CD74B}" destId="{68B0F7CA-990C-49E0-9CBC-CE5E688AF676}" srcOrd="1" destOrd="0" presId="urn:microsoft.com/office/officeart/2018/2/layout/IconVerticalSolidList"/>
    <dgm:cxn modelId="{D9DFFF4D-CA08-4111-A2FA-717296ABCB23}" type="presParOf" srcId="{3CD360F1-4578-41F5-9389-22D5402CD74B}" destId="{F493A560-B29F-4881-90EC-174248B89369}" srcOrd="2" destOrd="0" presId="urn:microsoft.com/office/officeart/2018/2/layout/IconVerticalSolidList"/>
    <dgm:cxn modelId="{D51B901E-D7BD-460B-A989-20B1A80B2108}" type="presParOf" srcId="{F493A560-B29F-4881-90EC-174248B89369}" destId="{46A2F2DB-BD2D-4F8F-8101-A5BCDDFBEA30}" srcOrd="0" destOrd="0" presId="urn:microsoft.com/office/officeart/2018/2/layout/IconVerticalSolidList"/>
    <dgm:cxn modelId="{74312777-5B49-4037-8F59-C3CF0EEABCC7}" type="presParOf" srcId="{F493A560-B29F-4881-90EC-174248B89369}" destId="{E309D566-55FD-463C-9702-8DEEE4C9BFF1}" srcOrd="1" destOrd="0" presId="urn:microsoft.com/office/officeart/2018/2/layout/IconVerticalSolidList"/>
    <dgm:cxn modelId="{8535A741-8CED-4352-AC8B-4F13FC58277D}" type="presParOf" srcId="{F493A560-B29F-4881-90EC-174248B89369}" destId="{1BC27093-478E-4C72-A14B-8D4EDC39543B}" srcOrd="2" destOrd="0" presId="urn:microsoft.com/office/officeart/2018/2/layout/IconVerticalSolidList"/>
    <dgm:cxn modelId="{9D0527C3-8C80-4E95-9E07-424A3C664C9F}" type="presParOf" srcId="{F493A560-B29F-4881-90EC-174248B89369}" destId="{F0C18F58-138D-4F6D-9B06-969B70599CEB}" srcOrd="3" destOrd="0" presId="urn:microsoft.com/office/officeart/2018/2/layout/IconVerticalSolidList"/>
    <dgm:cxn modelId="{BE36E59E-A2B5-45E6-A1A8-42E2553503BD}" type="presParOf" srcId="{3CD360F1-4578-41F5-9389-22D5402CD74B}" destId="{07EE1F89-B1A1-420A-8A38-298A21C04041}" srcOrd="3" destOrd="0" presId="urn:microsoft.com/office/officeart/2018/2/layout/IconVerticalSolidList"/>
    <dgm:cxn modelId="{837292A3-A153-4871-87D7-FFBDE9EF1532}" type="presParOf" srcId="{3CD360F1-4578-41F5-9389-22D5402CD74B}" destId="{7819F478-C8E1-48D8-B433-F5EA79FC2FE2}" srcOrd="4" destOrd="0" presId="urn:microsoft.com/office/officeart/2018/2/layout/IconVerticalSolidList"/>
    <dgm:cxn modelId="{719B9C89-D0A2-4420-AFD4-526327F81762}" type="presParOf" srcId="{7819F478-C8E1-48D8-B433-F5EA79FC2FE2}" destId="{065EBF95-4CA6-4DC5-8D43-A4C31D179C27}" srcOrd="0" destOrd="0" presId="urn:microsoft.com/office/officeart/2018/2/layout/IconVerticalSolidList"/>
    <dgm:cxn modelId="{7E8F9DF3-6FB0-4204-9B8B-F1CCAB68E51F}" type="presParOf" srcId="{7819F478-C8E1-48D8-B433-F5EA79FC2FE2}" destId="{90C69E34-E125-4C27-9E91-A4FCEA536EAD}" srcOrd="1" destOrd="0" presId="urn:microsoft.com/office/officeart/2018/2/layout/IconVerticalSolidList"/>
    <dgm:cxn modelId="{4FB34AA1-08C2-4DB1-BC33-972D59881637}" type="presParOf" srcId="{7819F478-C8E1-48D8-B433-F5EA79FC2FE2}" destId="{0414D82F-CC1C-4A56-BDD8-7C96C94438C1}" srcOrd="2" destOrd="0" presId="urn:microsoft.com/office/officeart/2018/2/layout/IconVerticalSolidList"/>
    <dgm:cxn modelId="{C4608A67-2769-4A48-B354-970D479E90DF}" type="presParOf" srcId="{7819F478-C8E1-48D8-B433-F5EA79FC2FE2}" destId="{A19BF8A3-24F4-4632-8CE6-FA69B1D2ACD6}" srcOrd="3" destOrd="0" presId="urn:microsoft.com/office/officeart/2018/2/layout/IconVerticalSolidList"/>
    <dgm:cxn modelId="{171D4308-D933-43A5-8296-21C4E5D58564}" type="presParOf" srcId="{3CD360F1-4578-41F5-9389-22D5402CD74B}" destId="{6347B390-3B58-4141-9934-327A421DBFBC}" srcOrd="5" destOrd="0" presId="urn:microsoft.com/office/officeart/2018/2/layout/IconVerticalSolidList"/>
    <dgm:cxn modelId="{48C46B41-8C7A-40A1-BA42-1AAD1702F24F}" type="presParOf" srcId="{3CD360F1-4578-41F5-9389-22D5402CD74B}" destId="{2DC1A4A9-0056-4080-9528-041455C1F53E}" srcOrd="6" destOrd="0" presId="urn:microsoft.com/office/officeart/2018/2/layout/IconVerticalSolidList"/>
    <dgm:cxn modelId="{7B90789E-EF30-4E11-B1B3-A2E3B3B06C89}" type="presParOf" srcId="{2DC1A4A9-0056-4080-9528-041455C1F53E}" destId="{D4557B3B-AB8A-4342-BDBE-3012CCB84E05}" srcOrd="0" destOrd="0" presId="urn:microsoft.com/office/officeart/2018/2/layout/IconVerticalSolidList"/>
    <dgm:cxn modelId="{ACBC16FB-80E0-4A95-8E72-BD22C6C6F6C6}" type="presParOf" srcId="{2DC1A4A9-0056-4080-9528-041455C1F53E}" destId="{005A4253-9B97-4AEC-B23B-2B0962B752D7}" srcOrd="1" destOrd="0" presId="urn:microsoft.com/office/officeart/2018/2/layout/IconVerticalSolidList"/>
    <dgm:cxn modelId="{60AD2243-640E-42CB-A7A9-70463493DF23}" type="presParOf" srcId="{2DC1A4A9-0056-4080-9528-041455C1F53E}" destId="{BE46A9F5-FFCC-4C26-B187-78B06C9ABF6B}" srcOrd="2" destOrd="0" presId="urn:microsoft.com/office/officeart/2018/2/layout/IconVerticalSolidList"/>
    <dgm:cxn modelId="{7E48B7A4-4CAD-4182-B36D-CBE5E6994F0D}" type="presParOf" srcId="{2DC1A4A9-0056-4080-9528-041455C1F53E}" destId="{E0F06773-B571-4C8E-818B-586875D9970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F7A92B6-DF78-4BAE-8DBB-1A3A4254EB8C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6F8EE90-7831-46A4-8369-CD3FE37FCEBE}">
      <dgm:prSet/>
      <dgm:spPr/>
      <dgm:t>
        <a:bodyPr/>
        <a:lstStyle/>
        <a:p>
          <a:r>
            <a:rPr lang="en-US"/>
            <a:t>ERP: operational backbone, high complexity, long ROI.</a:t>
          </a:r>
        </a:p>
      </dgm:t>
    </dgm:pt>
    <dgm:pt modelId="{BD2ED023-AF15-49EE-A6C9-03CB81E1BAE9}" type="parTrans" cxnId="{D11DA6B4-EA19-4F27-9D0F-0ECB148B7D8D}">
      <dgm:prSet/>
      <dgm:spPr/>
      <dgm:t>
        <a:bodyPr/>
        <a:lstStyle/>
        <a:p>
          <a:endParaRPr lang="en-US"/>
        </a:p>
      </dgm:t>
    </dgm:pt>
    <dgm:pt modelId="{4BC7CAE0-7471-4B70-8585-F38537DF20B8}" type="sibTrans" cxnId="{D11DA6B4-EA19-4F27-9D0F-0ECB148B7D8D}">
      <dgm:prSet/>
      <dgm:spPr/>
      <dgm:t>
        <a:bodyPr/>
        <a:lstStyle/>
        <a:p>
          <a:endParaRPr lang="en-US"/>
        </a:p>
      </dgm:t>
    </dgm:pt>
    <dgm:pt modelId="{22494487-9BFC-4727-997A-AC0839E673B9}">
      <dgm:prSet/>
      <dgm:spPr/>
      <dgm:t>
        <a:bodyPr/>
        <a:lstStyle/>
        <a:p>
          <a:r>
            <a:rPr lang="en-US"/>
            <a:t>CRM: customer focus, medium complexity, medium ROI.</a:t>
          </a:r>
        </a:p>
      </dgm:t>
    </dgm:pt>
    <dgm:pt modelId="{DDDCA3CC-22E6-4748-9595-EE5B53587D83}" type="parTrans" cxnId="{5C5F501B-43C6-4EBC-8C00-28B39A4A834C}">
      <dgm:prSet/>
      <dgm:spPr/>
      <dgm:t>
        <a:bodyPr/>
        <a:lstStyle/>
        <a:p>
          <a:endParaRPr lang="en-US"/>
        </a:p>
      </dgm:t>
    </dgm:pt>
    <dgm:pt modelId="{867FE1A6-FAC8-4DD8-8111-AE3B2D18441D}" type="sibTrans" cxnId="{5C5F501B-43C6-4EBC-8C00-28B39A4A834C}">
      <dgm:prSet/>
      <dgm:spPr/>
      <dgm:t>
        <a:bodyPr/>
        <a:lstStyle/>
        <a:p>
          <a:endParaRPr lang="en-US"/>
        </a:p>
      </dgm:t>
    </dgm:pt>
    <dgm:pt modelId="{202F4383-A6F0-471D-A412-E88AACBFCE69}">
      <dgm:prSet/>
      <dgm:spPr/>
      <dgm:t>
        <a:bodyPr/>
        <a:lstStyle/>
        <a:p>
          <a:r>
            <a:rPr lang="en-US" dirty="0"/>
            <a:t>BI/DSS: insight engine, moderate complexity, medium ROI.</a:t>
          </a:r>
        </a:p>
      </dgm:t>
    </dgm:pt>
    <dgm:pt modelId="{44C27FC7-0E31-4CAE-B34C-0FC7B709213B}" type="parTrans" cxnId="{9E7DDCDD-BEF8-4AFE-B15E-F51DDA37F4CC}">
      <dgm:prSet/>
      <dgm:spPr/>
      <dgm:t>
        <a:bodyPr/>
        <a:lstStyle/>
        <a:p>
          <a:endParaRPr lang="en-US"/>
        </a:p>
      </dgm:t>
    </dgm:pt>
    <dgm:pt modelId="{339E1B08-F0A4-4473-AB44-F8C5F631F8B9}" type="sibTrans" cxnId="{9E7DDCDD-BEF8-4AFE-B15E-F51DDA37F4CC}">
      <dgm:prSet/>
      <dgm:spPr/>
      <dgm:t>
        <a:bodyPr/>
        <a:lstStyle/>
        <a:p>
          <a:endParaRPr lang="en-US"/>
        </a:p>
      </dgm:t>
    </dgm:pt>
    <dgm:pt modelId="{98A0CF63-4FD0-9042-B53B-B3780712F838}" type="pres">
      <dgm:prSet presAssocID="{9F7A92B6-DF78-4BAE-8DBB-1A3A4254EB8C}" presName="linear" presStyleCnt="0">
        <dgm:presLayoutVars>
          <dgm:dir/>
          <dgm:animLvl val="lvl"/>
          <dgm:resizeHandles val="exact"/>
        </dgm:presLayoutVars>
      </dgm:prSet>
      <dgm:spPr/>
    </dgm:pt>
    <dgm:pt modelId="{D5962A46-A7A1-8F4A-B194-E209AC8207FF}" type="pres">
      <dgm:prSet presAssocID="{E6F8EE90-7831-46A4-8369-CD3FE37FCEBE}" presName="parentLin" presStyleCnt="0"/>
      <dgm:spPr/>
    </dgm:pt>
    <dgm:pt modelId="{1D6752CE-6B12-1E40-9454-820A511C55BC}" type="pres">
      <dgm:prSet presAssocID="{E6F8EE90-7831-46A4-8369-CD3FE37FCEBE}" presName="parentLeftMargin" presStyleLbl="node1" presStyleIdx="0" presStyleCnt="3"/>
      <dgm:spPr/>
    </dgm:pt>
    <dgm:pt modelId="{ADD47086-7722-E045-A454-E9F8C0D250C9}" type="pres">
      <dgm:prSet presAssocID="{E6F8EE90-7831-46A4-8369-CD3FE37FCEB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769D9BA-4AF5-9443-8BC7-BFF8477A9F1E}" type="pres">
      <dgm:prSet presAssocID="{E6F8EE90-7831-46A4-8369-CD3FE37FCEBE}" presName="negativeSpace" presStyleCnt="0"/>
      <dgm:spPr/>
    </dgm:pt>
    <dgm:pt modelId="{19208D46-F28B-7741-AC80-C4935AF8AD60}" type="pres">
      <dgm:prSet presAssocID="{E6F8EE90-7831-46A4-8369-CD3FE37FCEBE}" presName="childText" presStyleLbl="conFgAcc1" presStyleIdx="0" presStyleCnt="3">
        <dgm:presLayoutVars>
          <dgm:bulletEnabled val="1"/>
        </dgm:presLayoutVars>
      </dgm:prSet>
      <dgm:spPr/>
    </dgm:pt>
    <dgm:pt modelId="{DF4F518E-5350-3443-9E65-B5793B8A8396}" type="pres">
      <dgm:prSet presAssocID="{4BC7CAE0-7471-4B70-8585-F38537DF20B8}" presName="spaceBetweenRectangles" presStyleCnt="0"/>
      <dgm:spPr/>
    </dgm:pt>
    <dgm:pt modelId="{2F731C6D-E87B-5042-A9EB-F765F395E290}" type="pres">
      <dgm:prSet presAssocID="{22494487-9BFC-4727-997A-AC0839E673B9}" presName="parentLin" presStyleCnt="0"/>
      <dgm:spPr/>
    </dgm:pt>
    <dgm:pt modelId="{5C0CE96E-2540-6442-94E6-F92A7B2DDE24}" type="pres">
      <dgm:prSet presAssocID="{22494487-9BFC-4727-997A-AC0839E673B9}" presName="parentLeftMargin" presStyleLbl="node1" presStyleIdx="0" presStyleCnt="3"/>
      <dgm:spPr/>
    </dgm:pt>
    <dgm:pt modelId="{F2DF7C39-0702-9D4E-9EEC-07BC65334849}" type="pres">
      <dgm:prSet presAssocID="{22494487-9BFC-4727-997A-AC0839E673B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0F477A5-9A0D-5E45-9BDB-3E35B720F421}" type="pres">
      <dgm:prSet presAssocID="{22494487-9BFC-4727-997A-AC0839E673B9}" presName="negativeSpace" presStyleCnt="0"/>
      <dgm:spPr/>
    </dgm:pt>
    <dgm:pt modelId="{D1D966CD-EA00-D048-9851-EC7A3078BC46}" type="pres">
      <dgm:prSet presAssocID="{22494487-9BFC-4727-997A-AC0839E673B9}" presName="childText" presStyleLbl="conFgAcc1" presStyleIdx="1" presStyleCnt="3">
        <dgm:presLayoutVars>
          <dgm:bulletEnabled val="1"/>
        </dgm:presLayoutVars>
      </dgm:prSet>
      <dgm:spPr/>
    </dgm:pt>
    <dgm:pt modelId="{00CC8118-5718-3C42-B6C7-1D2E9F1A14C1}" type="pres">
      <dgm:prSet presAssocID="{867FE1A6-FAC8-4DD8-8111-AE3B2D18441D}" presName="spaceBetweenRectangles" presStyleCnt="0"/>
      <dgm:spPr/>
    </dgm:pt>
    <dgm:pt modelId="{449FFE74-40CB-1E4D-801D-7C3F1275E589}" type="pres">
      <dgm:prSet presAssocID="{202F4383-A6F0-471D-A412-E88AACBFCE69}" presName="parentLin" presStyleCnt="0"/>
      <dgm:spPr/>
    </dgm:pt>
    <dgm:pt modelId="{0EDB29C1-0899-2446-9BBA-CD0119754749}" type="pres">
      <dgm:prSet presAssocID="{202F4383-A6F0-471D-A412-E88AACBFCE69}" presName="parentLeftMargin" presStyleLbl="node1" presStyleIdx="1" presStyleCnt="3"/>
      <dgm:spPr/>
    </dgm:pt>
    <dgm:pt modelId="{E08639E0-101D-6642-ABA1-CB99EB72E69E}" type="pres">
      <dgm:prSet presAssocID="{202F4383-A6F0-471D-A412-E88AACBFCE6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52A95515-7E47-454C-AA92-78CDF4435B7C}" type="pres">
      <dgm:prSet presAssocID="{202F4383-A6F0-471D-A412-E88AACBFCE69}" presName="negativeSpace" presStyleCnt="0"/>
      <dgm:spPr/>
    </dgm:pt>
    <dgm:pt modelId="{F027AB4C-8C1A-A043-92A1-9F6EF70EB9F8}" type="pres">
      <dgm:prSet presAssocID="{202F4383-A6F0-471D-A412-E88AACBFCE6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60BE7219-7475-834B-B6C4-AB3CD8302F02}" type="presOf" srcId="{9F7A92B6-DF78-4BAE-8DBB-1A3A4254EB8C}" destId="{98A0CF63-4FD0-9042-B53B-B3780712F838}" srcOrd="0" destOrd="0" presId="urn:microsoft.com/office/officeart/2005/8/layout/list1"/>
    <dgm:cxn modelId="{5C5F501B-43C6-4EBC-8C00-28B39A4A834C}" srcId="{9F7A92B6-DF78-4BAE-8DBB-1A3A4254EB8C}" destId="{22494487-9BFC-4727-997A-AC0839E673B9}" srcOrd="1" destOrd="0" parTransId="{DDDCA3CC-22E6-4748-9595-EE5B53587D83}" sibTransId="{867FE1A6-FAC8-4DD8-8111-AE3B2D18441D}"/>
    <dgm:cxn modelId="{6DA18B71-1F5B-3C49-AAE1-403E2D6E8DF4}" type="presOf" srcId="{202F4383-A6F0-471D-A412-E88AACBFCE69}" destId="{0EDB29C1-0899-2446-9BBA-CD0119754749}" srcOrd="0" destOrd="0" presId="urn:microsoft.com/office/officeart/2005/8/layout/list1"/>
    <dgm:cxn modelId="{0B263F56-0353-0B4A-9F71-055982632DEA}" type="presOf" srcId="{E6F8EE90-7831-46A4-8369-CD3FE37FCEBE}" destId="{ADD47086-7722-E045-A454-E9F8C0D250C9}" srcOrd="1" destOrd="0" presId="urn:microsoft.com/office/officeart/2005/8/layout/list1"/>
    <dgm:cxn modelId="{DC62B07D-E15E-7340-9189-2C1BC1AF385F}" type="presOf" srcId="{E6F8EE90-7831-46A4-8369-CD3FE37FCEBE}" destId="{1D6752CE-6B12-1E40-9454-820A511C55BC}" srcOrd="0" destOrd="0" presId="urn:microsoft.com/office/officeart/2005/8/layout/list1"/>
    <dgm:cxn modelId="{19482A9C-20E5-444B-B90E-C2FCC8DD4984}" type="presOf" srcId="{22494487-9BFC-4727-997A-AC0839E673B9}" destId="{F2DF7C39-0702-9D4E-9EEC-07BC65334849}" srcOrd="1" destOrd="0" presId="urn:microsoft.com/office/officeart/2005/8/layout/list1"/>
    <dgm:cxn modelId="{D11DA6B4-EA19-4F27-9D0F-0ECB148B7D8D}" srcId="{9F7A92B6-DF78-4BAE-8DBB-1A3A4254EB8C}" destId="{E6F8EE90-7831-46A4-8369-CD3FE37FCEBE}" srcOrd="0" destOrd="0" parTransId="{BD2ED023-AF15-49EE-A6C9-03CB81E1BAE9}" sibTransId="{4BC7CAE0-7471-4B70-8585-F38537DF20B8}"/>
    <dgm:cxn modelId="{D4C448BA-3950-EB4B-BD1F-2974630431DD}" type="presOf" srcId="{22494487-9BFC-4727-997A-AC0839E673B9}" destId="{5C0CE96E-2540-6442-94E6-F92A7B2DDE24}" srcOrd="0" destOrd="0" presId="urn:microsoft.com/office/officeart/2005/8/layout/list1"/>
    <dgm:cxn modelId="{9E7DDCDD-BEF8-4AFE-B15E-F51DDA37F4CC}" srcId="{9F7A92B6-DF78-4BAE-8DBB-1A3A4254EB8C}" destId="{202F4383-A6F0-471D-A412-E88AACBFCE69}" srcOrd="2" destOrd="0" parTransId="{44C27FC7-0E31-4CAE-B34C-0FC7B709213B}" sibTransId="{339E1B08-F0A4-4473-AB44-F8C5F631F8B9}"/>
    <dgm:cxn modelId="{D31D01F4-9562-3542-B292-1D905E6465A0}" type="presOf" srcId="{202F4383-A6F0-471D-A412-E88AACBFCE69}" destId="{E08639E0-101D-6642-ABA1-CB99EB72E69E}" srcOrd="1" destOrd="0" presId="urn:microsoft.com/office/officeart/2005/8/layout/list1"/>
    <dgm:cxn modelId="{7BA85EA2-6BBC-CE4B-8080-516FD5464DAF}" type="presParOf" srcId="{98A0CF63-4FD0-9042-B53B-B3780712F838}" destId="{D5962A46-A7A1-8F4A-B194-E209AC8207FF}" srcOrd="0" destOrd="0" presId="urn:microsoft.com/office/officeart/2005/8/layout/list1"/>
    <dgm:cxn modelId="{B17C1030-6645-9C48-95AE-2F1C9D8B92FA}" type="presParOf" srcId="{D5962A46-A7A1-8F4A-B194-E209AC8207FF}" destId="{1D6752CE-6B12-1E40-9454-820A511C55BC}" srcOrd="0" destOrd="0" presId="urn:microsoft.com/office/officeart/2005/8/layout/list1"/>
    <dgm:cxn modelId="{07EDBC14-519D-B24F-AB09-EAE9ABAF6C20}" type="presParOf" srcId="{D5962A46-A7A1-8F4A-B194-E209AC8207FF}" destId="{ADD47086-7722-E045-A454-E9F8C0D250C9}" srcOrd="1" destOrd="0" presId="urn:microsoft.com/office/officeart/2005/8/layout/list1"/>
    <dgm:cxn modelId="{6AD60AFD-9523-B640-896D-60FD50B0C614}" type="presParOf" srcId="{98A0CF63-4FD0-9042-B53B-B3780712F838}" destId="{A769D9BA-4AF5-9443-8BC7-BFF8477A9F1E}" srcOrd="1" destOrd="0" presId="urn:microsoft.com/office/officeart/2005/8/layout/list1"/>
    <dgm:cxn modelId="{4D4BFFE2-42E7-F145-B0D4-AB43A034A03F}" type="presParOf" srcId="{98A0CF63-4FD0-9042-B53B-B3780712F838}" destId="{19208D46-F28B-7741-AC80-C4935AF8AD60}" srcOrd="2" destOrd="0" presId="urn:microsoft.com/office/officeart/2005/8/layout/list1"/>
    <dgm:cxn modelId="{8234CAC9-1618-F948-8BA0-1F0BFE9C5742}" type="presParOf" srcId="{98A0CF63-4FD0-9042-B53B-B3780712F838}" destId="{DF4F518E-5350-3443-9E65-B5793B8A8396}" srcOrd="3" destOrd="0" presId="urn:microsoft.com/office/officeart/2005/8/layout/list1"/>
    <dgm:cxn modelId="{5FBB8D8B-D344-E64D-A634-A2008C8BAEBF}" type="presParOf" srcId="{98A0CF63-4FD0-9042-B53B-B3780712F838}" destId="{2F731C6D-E87B-5042-A9EB-F765F395E290}" srcOrd="4" destOrd="0" presId="urn:microsoft.com/office/officeart/2005/8/layout/list1"/>
    <dgm:cxn modelId="{A4C273B7-E2FE-464E-9092-349F0ECEBB60}" type="presParOf" srcId="{2F731C6D-E87B-5042-A9EB-F765F395E290}" destId="{5C0CE96E-2540-6442-94E6-F92A7B2DDE24}" srcOrd="0" destOrd="0" presId="urn:microsoft.com/office/officeart/2005/8/layout/list1"/>
    <dgm:cxn modelId="{AC14AE25-5FD8-0147-B7F1-D079CE0C3088}" type="presParOf" srcId="{2F731C6D-E87B-5042-A9EB-F765F395E290}" destId="{F2DF7C39-0702-9D4E-9EEC-07BC65334849}" srcOrd="1" destOrd="0" presId="urn:microsoft.com/office/officeart/2005/8/layout/list1"/>
    <dgm:cxn modelId="{47F82330-86E7-654E-8200-7FA9FDD07B8B}" type="presParOf" srcId="{98A0CF63-4FD0-9042-B53B-B3780712F838}" destId="{60F477A5-9A0D-5E45-9BDB-3E35B720F421}" srcOrd="5" destOrd="0" presId="urn:microsoft.com/office/officeart/2005/8/layout/list1"/>
    <dgm:cxn modelId="{052028EE-A229-534D-8E47-EB461399DFD4}" type="presParOf" srcId="{98A0CF63-4FD0-9042-B53B-B3780712F838}" destId="{D1D966CD-EA00-D048-9851-EC7A3078BC46}" srcOrd="6" destOrd="0" presId="urn:microsoft.com/office/officeart/2005/8/layout/list1"/>
    <dgm:cxn modelId="{9EC8C6AC-9168-9C44-B6FF-38272EF722F9}" type="presParOf" srcId="{98A0CF63-4FD0-9042-B53B-B3780712F838}" destId="{00CC8118-5718-3C42-B6C7-1D2E9F1A14C1}" srcOrd="7" destOrd="0" presId="urn:microsoft.com/office/officeart/2005/8/layout/list1"/>
    <dgm:cxn modelId="{4671A83C-9CBC-244E-B865-4A7535773DD0}" type="presParOf" srcId="{98A0CF63-4FD0-9042-B53B-B3780712F838}" destId="{449FFE74-40CB-1E4D-801D-7C3F1275E589}" srcOrd="8" destOrd="0" presId="urn:microsoft.com/office/officeart/2005/8/layout/list1"/>
    <dgm:cxn modelId="{A0B10F62-4A64-5348-9279-28C943763B06}" type="presParOf" srcId="{449FFE74-40CB-1E4D-801D-7C3F1275E589}" destId="{0EDB29C1-0899-2446-9BBA-CD0119754749}" srcOrd="0" destOrd="0" presId="urn:microsoft.com/office/officeart/2005/8/layout/list1"/>
    <dgm:cxn modelId="{96EDD90E-9F32-9E4E-9C88-165A114142DB}" type="presParOf" srcId="{449FFE74-40CB-1E4D-801D-7C3F1275E589}" destId="{E08639E0-101D-6642-ABA1-CB99EB72E69E}" srcOrd="1" destOrd="0" presId="urn:microsoft.com/office/officeart/2005/8/layout/list1"/>
    <dgm:cxn modelId="{F7D352DE-51E4-9A43-8CA7-7D732D63E7E6}" type="presParOf" srcId="{98A0CF63-4FD0-9042-B53B-B3780712F838}" destId="{52A95515-7E47-454C-AA92-78CDF4435B7C}" srcOrd="9" destOrd="0" presId="urn:microsoft.com/office/officeart/2005/8/layout/list1"/>
    <dgm:cxn modelId="{94EAF177-9C6B-D148-A54A-467AB3003DA5}" type="presParOf" srcId="{98A0CF63-4FD0-9042-B53B-B3780712F838}" destId="{F027AB4C-8C1A-A043-92A1-9F6EF70EB9F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334E081-DB06-4581-B4FB-BA8B6C4C12B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F251198-A7CD-4E0C-B2F9-27C67ED9A69C}">
      <dgm:prSet/>
      <dgm:spPr/>
      <dgm:t>
        <a:bodyPr/>
        <a:lstStyle/>
        <a:p>
          <a:r>
            <a:rPr lang="en-US"/>
            <a:t>• Data privacy: GDPR, consent, data minimisation.</a:t>
          </a:r>
        </a:p>
      </dgm:t>
    </dgm:pt>
    <dgm:pt modelId="{0CD4DC95-26A1-460E-9689-52B0E1B9D7BC}" type="parTrans" cxnId="{FDAE3305-0849-4F21-9456-3BDBE24EF8AB}">
      <dgm:prSet/>
      <dgm:spPr/>
      <dgm:t>
        <a:bodyPr/>
        <a:lstStyle/>
        <a:p>
          <a:endParaRPr lang="en-US"/>
        </a:p>
      </dgm:t>
    </dgm:pt>
    <dgm:pt modelId="{23D09F03-B999-47DC-9511-7F384425831A}" type="sibTrans" cxnId="{FDAE3305-0849-4F21-9456-3BDBE24EF8AB}">
      <dgm:prSet/>
      <dgm:spPr/>
      <dgm:t>
        <a:bodyPr/>
        <a:lstStyle/>
        <a:p>
          <a:endParaRPr lang="en-US"/>
        </a:p>
      </dgm:t>
    </dgm:pt>
    <dgm:pt modelId="{3474FFF0-9F5D-4D42-B492-E1805CC90B12}">
      <dgm:prSet/>
      <dgm:spPr/>
      <dgm:t>
        <a:bodyPr/>
        <a:lstStyle/>
        <a:p>
          <a:r>
            <a:rPr lang="en-US"/>
            <a:t>• AI bias &amp; transparency: explainable AI (UNESCO, 2021).</a:t>
          </a:r>
        </a:p>
      </dgm:t>
    </dgm:pt>
    <dgm:pt modelId="{0B39F960-58AA-4140-B126-7E8002B13A5B}" type="parTrans" cxnId="{C1671EAA-A1EE-497E-9D3E-D17E4ED239B5}">
      <dgm:prSet/>
      <dgm:spPr/>
      <dgm:t>
        <a:bodyPr/>
        <a:lstStyle/>
        <a:p>
          <a:endParaRPr lang="en-US"/>
        </a:p>
      </dgm:t>
    </dgm:pt>
    <dgm:pt modelId="{3C74F6AC-2BA3-4E35-BAE0-C22336E03621}" type="sibTrans" cxnId="{C1671EAA-A1EE-497E-9D3E-D17E4ED239B5}">
      <dgm:prSet/>
      <dgm:spPr/>
      <dgm:t>
        <a:bodyPr/>
        <a:lstStyle/>
        <a:p>
          <a:endParaRPr lang="en-US"/>
        </a:p>
      </dgm:t>
    </dgm:pt>
    <dgm:pt modelId="{9ECEE795-0B34-4CBE-956F-24378F9F59B8}">
      <dgm:prSet/>
      <dgm:spPr/>
      <dgm:t>
        <a:bodyPr/>
        <a:lstStyle/>
        <a:p>
          <a:r>
            <a:rPr lang="en-US"/>
            <a:t>• Employee monitoring: trust vs productivity (PracticalLogix, 2025).</a:t>
          </a:r>
        </a:p>
      </dgm:t>
    </dgm:pt>
    <dgm:pt modelId="{C0AACC9A-EB1D-43CB-A962-304E7348FCD9}" type="parTrans" cxnId="{4B41A8FB-E04B-479C-8E4D-F6A96C67097E}">
      <dgm:prSet/>
      <dgm:spPr/>
      <dgm:t>
        <a:bodyPr/>
        <a:lstStyle/>
        <a:p>
          <a:endParaRPr lang="en-US"/>
        </a:p>
      </dgm:t>
    </dgm:pt>
    <dgm:pt modelId="{C80039C1-9826-4E0B-AA50-7B1E68C0B146}" type="sibTrans" cxnId="{4B41A8FB-E04B-479C-8E4D-F6A96C67097E}">
      <dgm:prSet/>
      <dgm:spPr/>
      <dgm:t>
        <a:bodyPr/>
        <a:lstStyle/>
        <a:p>
          <a:endParaRPr lang="en-US"/>
        </a:p>
      </dgm:t>
    </dgm:pt>
    <dgm:pt modelId="{995D53D2-6D42-4514-A502-6978CCF0CE02}">
      <dgm:prSet/>
      <dgm:spPr/>
      <dgm:t>
        <a:bodyPr/>
        <a:lstStyle/>
        <a:p>
          <a:r>
            <a:rPr lang="en-US"/>
            <a:t>• Cybersecurity: encryption, audits, MFA.</a:t>
          </a:r>
        </a:p>
      </dgm:t>
    </dgm:pt>
    <dgm:pt modelId="{7BFD3694-73AA-46BA-A649-28154FA1546B}" type="parTrans" cxnId="{84118ED6-5948-4A44-8459-88CE78AAA57D}">
      <dgm:prSet/>
      <dgm:spPr/>
      <dgm:t>
        <a:bodyPr/>
        <a:lstStyle/>
        <a:p>
          <a:endParaRPr lang="en-US"/>
        </a:p>
      </dgm:t>
    </dgm:pt>
    <dgm:pt modelId="{FCDF3DD7-1B30-4DC5-B88F-015479904FC1}" type="sibTrans" cxnId="{84118ED6-5948-4A44-8459-88CE78AAA57D}">
      <dgm:prSet/>
      <dgm:spPr/>
      <dgm:t>
        <a:bodyPr/>
        <a:lstStyle/>
        <a:p>
          <a:endParaRPr lang="en-US"/>
        </a:p>
      </dgm:t>
    </dgm:pt>
    <dgm:pt modelId="{2AC7FD78-C09B-44AB-913B-CC0961859601}" type="pres">
      <dgm:prSet presAssocID="{1334E081-DB06-4581-B4FB-BA8B6C4C12B7}" presName="root" presStyleCnt="0">
        <dgm:presLayoutVars>
          <dgm:dir/>
          <dgm:resizeHandles val="exact"/>
        </dgm:presLayoutVars>
      </dgm:prSet>
      <dgm:spPr/>
    </dgm:pt>
    <dgm:pt modelId="{CB99E68B-E2EE-4DC3-B76C-63AB36E51342}" type="pres">
      <dgm:prSet presAssocID="{9F251198-A7CD-4E0C-B2F9-27C67ED9A69C}" presName="compNode" presStyleCnt="0"/>
      <dgm:spPr/>
    </dgm:pt>
    <dgm:pt modelId="{96F3C354-DE45-4A2C-AA18-3576E03503EE}" type="pres">
      <dgm:prSet presAssocID="{9F251198-A7CD-4E0C-B2F9-27C67ED9A69C}" presName="bgRect" presStyleLbl="bgShp" presStyleIdx="0" presStyleCnt="4"/>
      <dgm:spPr/>
    </dgm:pt>
    <dgm:pt modelId="{73A0C91E-6358-4E2B-8F26-DF53C254AB18}" type="pres">
      <dgm:prSet presAssocID="{9F251198-A7CD-4E0C-B2F9-27C67ED9A69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ED8EA582-7B06-4AD7-A9F3-B25EE530A003}" type="pres">
      <dgm:prSet presAssocID="{9F251198-A7CD-4E0C-B2F9-27C67ED9A69C}" presName="spaceRect" presStyleCnt="0"/>
      <dgm:spPr/>
    </dgm:pt>
    <dgm:pt modelId="{28CAC4B0-0121-4189-9121-1E623A8D65A3}" type="pres">
      <dgm:prSet presAssocID="{9F251198-A7CD-4E0C-B2F9-27C67ED9A69C}" presName="parTx" presStyleLbl="revTx" presStyleIdx="0" presStyleCnt="4">
        <dgm:presLayoutVars>
          <dgm:chMax val="0"/>
          <dgm:chPref val="0"/>
        </dgm:presLayoutVars>
      </dgm:prSet>
      <dgm:spPr/>
    </dgm:pt>
    <dgm:pt modelId="{54EB143B-3361-410B-BDEF-29131570D98F}" type="pres">
      <dgm:prSet presAssocID="{23D09F03-B999-47DC-9511-7F384425831A}" presName="sibTrans" presStyleCnt="0"/>
      <dgm:spPr/>
    </dgm:pt>
    <dgm:pt modelId="{0C2BD27A-0F47-49FE-B881-13E3DFA116B0}" type="pres">
      <dgm:prSet presAssocID="{3474FFF0-9F5D-4D42-B492-E1805CC90B12}" presName="compNode" presStyleCnt="0"/>
      <dgm:spPr/>
    </dgm:pt>
    <dgm:pt modelId="{B720BDA6-6EBB-4E5C-A1A0-C5B8E427F6E0}" type="pres">
      <dgm:prSet presAssocID="{3474FFF0-9F5D-4D42-B492-E1805CC90B12}" presName="bgRect" presStyleLbl="bgShp" presStyleIdx="1" presStyleCnt="4"/>
      <dgm:spPr/>
    </dgm:pt>
    <dgm:pt modelId="{AB04251E-70B8-40B5-9ED5-CE60B13D8666}" type="pres">
      <dgm:prSet presAssocID="{3474FFF0-9F5D-4D42-B492-E1805CC90B1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855F6E05-9074-475F-85A8-868B5D2177FF}" type="pres">
      <dgm:prSet presAssocID="{3474FFF0-9F5D-4D42-B492-E1805CC90B12}" presName="spaceRect" presStyleCnt="0"/>
      <dgm:spPr/>
    </dgm:pt>
    <dgm:pt modelId="{3024C9A4-157C-40B8-AFA8-A623C7202196}" type="pres">
      <dgm:prSet presAssocID="{3474FFF0-9F5D-4D42-B492-E1805CC90B12}" presName="parTx" presStyleLbl="revTx" presStyleIdx="1" presStyleCnt="4">
        <dgm:presLayoutVars>
          <dgm:chMax val="0"/>
          <dgm:chPref val="0"/>
        </dgm:presLayoutVars>
      </dgm:prSet>
      <dgm:spPr/>
    </dgm:pt>
    <dgm:pt modelId="{08E311C0-91E5-4401-B57B-9731645A6543}" type="pres">
      <dgm:prSet presAssocID="{3C74F6AC-2BA3-4E35-BAE0-C22336E03621}" presName="sibTrans" presStyleCnt="0"/>
      <dgm:spPr/>
    </dgm:pt>
    <dgm:pt modelId="{92DFE6A6-B096-42EC-8222-C27B26D5F09A}" type="pres">
      <dgm:prSet presAssocID="{9ECEE795-0B34-4CBE-956F-24378F9F59B8}" presName="compNode" presStyleCnt="0"/>
      <dgm:spPr/>
    </dgm:pt>
    <dgm:pt modelId="{BF3B41C3-07C0-4850-829B-D5D643CF2170}" type="pres">
      <dgm:prSet presAssocID="{9ECEE795-0B34-4CBE-956F-24378F9F59B8}" presName="bgRect" presStyleLbl="bgShp" presStyleIdx="2" presStyleCnt="4"/>
      <dgm:spPr/>
    </dgm:pt>
    <dgm:pt modelId="{66E67B30-832D-40A4-B9B8-28EFD584D082}" type="pres">
      <dgm:prSet presAssocID="{9ECEE795-0B34-4CBE-956F-24378F9F59B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DE36D0FC-4E99-44D1-BA7B-B2AC4EBCF815}" type="pres">
      <dgm:prSet presAssocID="{9ECEE795-0B34-4CBE-956F-24378F9F59B8}" presName="spaceRect" presStyleCnt="0"/>
      <dgm:spPr/>
    </dgm:pt>
    <dgm:pt modelId="{1D5244F2-37B5-464D-B64C-CBB4D65BC382}" type="pres">
      <dgm:prSet presAssocID="{9ECEE795-0B34-4CBE-956F-24378F9F59B8}" presName="parTx" presStyleLbl="revTx" presStyleIdx="2" presStyleCnt="4">
        <dgm:presLayoutVars>
          <dgm:chMax val="0"/>
          <dgm:chPref val="0"/>
        </dgm:presLayoutVars>
      </dgm:prSet>
      <dgm:spPr/>
    </dgm:pt>
    <dgm:pt modelId="{600E6276-1ED2-456B-B366-3921F75A4AF3}" type="pres">
      <dgm:prSet presAssocID="{C80039C1-9826-4E0B-AA50-7B1E68C0B146}" presName="sibTrans" presStyleCnt="0"/>
      <dgm:spPr/>
    </dgm:pt>
    <dgm:pt modelId="{AF84FC31-B3A0-4828-B389-6D7F409CAF90}" type="pres">
      <dgm:prSet presAssocID="{995D53D2-6D42-4514-A502-6978CCF0CE02}" presName="compNode" presStyleCnt="0"/>
      <dgm:spPr/>
    </dgm:pt>
    <dgm:pt modelId="{E3E6FAE3-5D3D-4754-A9BF-9028B8342DD0}" type="pres">
      <dgm:prSet presAssocID="{995D53D2-6D42-4514-A502-6978CCF0CE02}" presName="bgRect" presStyleLbl="bgShp" presStyleIdx="3" presStyleCnt="4"/>
      <dgm:spPr/>
    </dgm:pt>
    <dgm:pt modelId="{31214E46-0004-4174-8CF0-6F464EA5BF75}" type="pres">
      <dgm:prSet presAssocID="{995D53D2-6D42-4514-A502-6978CCF0CE0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4B4D591A-F6F1-442C-910E-6BF6F4493EF1}" type="pres">
      <dgm:prSet presAssocID="{995D53D2-6D42-4514-A502-6978CCF0CE02}" presName="spaceRect" presStyleCnt="0"/>
      <dgm:spPr/>
    </dgm:pt>
    <dgm:pt modelId="{9F1CC8AE-4A97-4CBE-A82A-4CC6C501B6F4}" type="pres">
      <dgm:prSet presAssocID="{995D53D2-6D42-4514-A502-6978CCF0CE0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DAE3305-0849-4F21-9456-3BDBE24EF8AB}" srcId="{1334E081-DB06-4581-B4FB-BA8B6C4C12B7}" destId="{9F251198-A7CD-4E0C-B2F9-27C67ED9A69C}" srcOrd="0" destOrd="0" parTransId="{0CD4DC95-26A1-460E-9689-52B0E1B9D7BC}" sibTransId="{23D09F03-B999-47DC-9511-7F384425831A}"/>
    <dgm:cxn modelId="{EE97FA23-771F-44E2-B1CC-FFFCB14A75BC}" type="presOf" srcId="{9F251198-A7CD-4E0C-B2F9-27C67ED9A69C}" destId="{28CAC4B0-0121-4189-9121-1E623A8D65A3}" srcOrd="0" destOrd="0" presId="urn:microsoft.com/office/officeart/2018/2/layout/IconVerticalSolidList"/>
    <dgm:cxn modelId="{9A8CBD4E-0CC2-4316-8D35-A6F1A211FEDA}" type="presOf" srcId="{1334E081-DB06-4581-B4FB-BA8B6C4C12B7}" destId="{2AC7FD78-C09B-44AB-913B-CC0961859601}" srcOrd="0" destOrd="0" presId="urn:microsoft.com/office/officeart/2018/2/layout/IconVerticalSolidList"/>
    <dgm:cxn modelId="{60ABF08E-8A00-47BC-94D3-562D6A3D60C7}" type="presOf" srcId="{3474FFF0-9F5D-4D42-B492-E1805CC90B12}" destId="{3024C9A4-157C-40B8-AFA8-A623C7202196}" srcOrd="0" destOrd="0" presId="urn:microsoft.com/office/officeart/2018/2/layout/IconVerticalSolidList"/>
    <dgm:cxn modelId="{C1671EAA-A1EE-497E-9D3E-D17E4ED239B5}" srcId="{1334E081-DB06-4581-B4FB-BA8B6C4C12B7}" destId="{3474FFF0-9F5D-4D42-B492-E1805CC90B12}" srcOrd="1" destOrd="0" parTransId="{0B39F960-58AA-4140-B126-7E8002B13A5B}" sibTransId="{3C74F6AC-2BA3-4E35-BAE0-C22336E03621}"/>
    <dgm:cxn modelId="{AE2590BF-6353-4E01-A7E5-0AFE48255FE8}" type="presOf" srcId="{995D53D2-6D42-4514-A502-6978CCF0CE02}" destId="{9F1CC8AE-4A97-4CBE-A82A-4CC6C501B6F4}" srcOrd="0" destOrd="0" presId="urn:microsoft.com/office/officeart/2018/2/layout/IconVerticalSolidList"/>
    <dgm:cxn modelId="{E1C61CC2-5F25-4F0E-B62E-02C2B554C82B}" type="presOf" srcId="{9ECEE795-0B34-4CBE-956F-24378F9F59B8}" destId="{1D5244F2-37B5-464D-B64C-CBB4D65BC382}" srcOrd="0" destOrd="0" presId="urn:microsoft.com/office/officeart/2018/2/layout/IconVerticalSolidList"/>
    <dgm:cxn modelId="{84118ED6-5948-4A44-8459-88CE78AAA57D}" srcId="{1334E081-DB06-4581-B4FB-BA8B6C4C12B7}" destId="{995D53D2-6D42-4514-A502-6978CCF0CE02}" srcOrd="3" destOrd="0" parTransId="{7BFD3694-73AA-46BA-A649-28154FA1546B}" sibTransId="{FCDF3DD7-1B30-4DC5-B88F-015479904FC1}"/>
    <dgm:cxn modelId="{4B41A8FB-E04B-479C-8E4D-F6A96C67097E}" srcId="{1334E081-DB06-4581-B4FB-BA8B6C4C12B7}" destId="{9ECEE795-0B34-4CBE-956F-24378F9F59B8}" srcOrd="2" destOrd="0" parTransId="{C0AACC9A-EB1D-43CB-A962-304E7348FCD9}" sibTransId="{C80039C1-9826-4E0B-AA50-7B1E68C0B146}"/>
    <dgm:cxn modelId="{047BCA3E-B8BA-4E6A-95B6-2C1F3B363F89}" type="presParOf" srcId="{2AC7FD78-C09B-44AB-913B-CC0961859601}" destId="{CB99E68B-E2EE-4DC3-B76C-63AB36E51342}" srcOrd="0" destOrd="0" presId="urn:microsoft.com/office/officeart/2018/2/layout/IconVerticalSolidList"/>
    <dgm:cxn modelId="{910A7635-DC27-492E-976F-634820493E05}" type="presParOf" srcId="{CB99E68B-E2EE-4DC3-B76C-63AB36E51342}" destId="{96F3C354-DE45-4A2C-AA18-3576E03503EE}" srcOrd="0" destOrd="0" presId="urn:microsoft.com/office/officeart/2018/2/layout/IconVerticalSolidList"/>
    <dgm:cxn modelId="{FF350B79-6568-4F53-A6C8-F185F9507F1D}" type="presParOf" srcId="{CB99E68B-E2EE-4DC3-B76C-63AB36E51342}" destId="{73A0C91E-6358-4E2B-8F26-DF53C254AB18}" srcOrd="1" destOrd="0" presId="urn:microsoft.com/office/officeart/2018/2/layout/IconVerticalSolidList"/>
    <dgm:cxn modelId="{D5435E29-5B30-4E0C-855C-2017E7F2C902}" type="presParOf" srcId="{CB99E68B-E2EE-4DC3-B76C-63AB36E51342}" destId="{ED8EA582-7B06-4AD7-A9F3-B25EE530A003}" srcOrd="2" destOrd="0" presId="urn:microsoft.com/office/officeart/2018/2/layout/IconVerticalSolidList"/>
    <dgm:cxn modelId="{BC32F073-CB55-44D3-8884-255E7A17DEE4}" type="presParOf" srcId="{CB99E68B-E2EE-4DC3-B76C-63AB36E51342}" destId="{28CAC4B0-0121-4189-9121-1E623A8D65A3}" srcOrd="3" destOrd="0" presId="urn:microsoft.com/office/officeart/2018/2/layout/IconVerticalSolidList"/>
    <dgm:cxn modelId="{808B0ADC-B11F-440B-83DB-A19C3FACD489}" type="presParOf" srcId="{2AC7FD78-C09B-44AB-913B-CC0961859601}" destId="{54EB143B-3361-410B-BDEF-29131570D98F}" srcOrd="1" destOrd="0" presId="urn:microsoft.com/office/officeart/2018/2/layout/IconVerticalSolidList"/>
    <dgm:cxn modelId="{0F55C0EB-C5E7-4C00-8D2B-35564FB451FD}" type="presParOf" srcId="{2AC7FD78-C09B-44AB-913B-CC0961859601}" destId="{0C2BD27A-0F47-49FE-B881-13E3DFA116B0}" srcOrd="2" destOrd="0" presId="urn:microsoft.com/office/officeart/2018/2/layout/IconVerticalSolidList"/>
    <dgm:cxn modelId="{DDF75DC8-8758-4A71-A262-F574857E7EA0}" type="presParOf" srcId="{0C2BD27A-0F47-49FE-B881-13E3DFA116B0}" destId="{B720BDA6-6EBB-4E5C-A1A0-C5B8E427F6E0}" srcOrd="0" destOrd="0" presId="urn:microsoft.com/office/officeart/2018/2/layout/IconVerticalSolidList"/>
    <dgm:cxn modelId="{49F99DD9-4D5C-4AC8-BED1-68BDBD52A57C}" type="presParOf" srcId="{0C2BD27A-0F47-49FE-B881-13E3DFA116B0}" destId="{AB04251E-70B8-40B5-9ED5-CE60B13D8666}" srcOrd="1" destOrd="0" presId="urn:microsoft.com/office/officeart/2018/2/layout/IconVerticalSolidList"/>
    <dgm:cxn modelId="{273B6554-BB30-44B4-93F8-BA4ECA8D1B76}" type="presParOf" srcId="{0C2BD27A-0F47-49FE-B881-13E3DFA116B0}" destId="{855F6E05-9074-475F-85A8-868B5D2177FF}" srcOrd="2" destOrd="0" presId="urn:microsoft.com/office/officeart/2018/2/layout/IconVerticalSolidList"/>
    <dgm:cxn modelId="{9BD3153B-8796-4E85-B1C2-1BBD053812A9}" type="presParOf" srcId="{0C2BD27A-0F47-49FE-B881-13E3DFA116B0}" destId="{3024C9A4-157C-40B8-AFA8-A623C7202196}" srcOrd="3" destOrd="0" presId="urn:microsoft.com/office/officeart/2018/2/layout/IconVerticalSolidList"/>
    <dgm:cxn modelId="{C9FF1FAB-03F6-4D7A-A0AA-E915E009F4A7}" type="presParOf" srcId="{2AC7FD78-C09B-44AB-913B-CC0961859601}" destId="{08E311C0-91E5-4401-B57B-9731645A6543}" srcOrd="3" destOrd="0" presId="urn:microsoft.com/office/officeart/2018/2/layout/IconVerticalSolidList"/>
    <dgm:cxn modelId="{6767104E-0626-46AC-8099-F10C18A8A7ED}" type="presParOf" srcId="{2AC7FD78-C09B-44AB-913B-CC0961859601}" destId="{92DFE6A6-B096-42EC-8222-C27B26D5F09A}" srcOrd="4" destOrd="0" presId="urn:microsoft.com/office/officeart/2018/2/layout/IconVerticalSolidList"/>
    <dgm:cxn modelId="{154303AD-3903-4D82-B77B-99610D652934}" type="presParOf" srcId="{92DFE6A6-B096-42EC-8222-C27B26D5F09A}" destId="{BF3B41C3-07C0-4850-829B-D5D643CF2170}" srcOrd="0" destOrd="0" presId="urn:microsoft.com/office/officeart/2018/2/layout/IconVerticalSolidList"/>
    <dgm:cxn modelId="{10CA963E-7D96-4CD3-83E2-90AD966EB0E9}" type="presParOf" srcId="{92DFE6A6-B096-42EC-8222-C27B26D5F09A}" destId="{66E67B30-832D-40A4-B9B8-28EFD584D082}" srcOrd="1" destOrd="0" presId="urn:microsoft.com/office/officeart/2018/2/layout/IconVerticalSolidList"/>
    <dgm:cxn modelId="{E0DFE20A-0EC9-48D1-88D4-65F11E5D36D0}" type="presParOf" srcId="{92DFE6A6-B096-42EC-8222-C27B26D5F09A}" destId="{DE36D0FC-4E99-44D1-BA7B-B2AC4EBCF815}" srcOrd="2" destOrd="0" presId="urn:microsoft.com/office/officeart/2018/2/layout/IconVerticalSolidList"/>
    <dgm:cxn modelId="{EAE1C877-C62B-4390-840E-DA0F6B6EADA4}" type="presParOf" srcId="{92DFE6A6-B096-42EC-8222-C27B26D5F09A}" destId="{1D5244F2-37B5-464D-B64C-CBB4D65BC382}" srcOrd="3" destOrd="0" presId="urn:microsoft.com/office/officeart/2018/2/layout/IconVerticalSolidList"/>
    <dgm:cxn modelId="{B7A58049-7E06-4CF2-A648-06E8D1ECD5BF}" type="presParOf" srcId="{2AC7FD78-C09B-44AB-913B-CC0961859601}" destId="{600E6276-1ED2-456B-B366-3921F75A4AF3}" srcOrd="5" destOrd="0" presId="urn:microsoft.com/office/officeart/2018/2/layout/IconVerticalSolidList"/>
    <dgm:cxn modelId="{B6F15A3E-13C0-483D-B7E3-62CB1A10F4C2}" type="presParOf" srcId="{2AC7FD78-C09B-44AB-913B-CC0961859601}" destId="{AF84FC31-B3A0-4828-B389-6D7F409CAF90}" srcOrd="6" destOrd="0" presId="urn:microsoft.com/office/officeart/2018/2/layout/IconVerticalSolidList"/>
    <dgm:cxn modelId="{513B2736-0933-4E0E-8638-E13E10C0CAB3}" type="presParOf" srcId="{AF84FC31-B3A0-4828-B389-6D7F409CAF90}" destId="{E3E6FAE3-5D3D-4754-A9BF-9028B8342DD0}" srcOrd="0" destOrd="0" presId="urn:microsoft.com/office/officeart/2018/2/layout/IconVerticalSolidList"/>
    <dgm:cxn modelId="{FE74CDF5-4E98-4951-9EDE-1EFD07470C22}" type="presParOf" srcId="{AF84FC31-B3A0-4828-B389-6D7F409CAF90}" destId="{31214E46-0004-4174-8CF0-6F464EA5BF75}" srcOrd="1" destOrd="0" presId="urn:microsoft.com/office/officeart/2018/2/layout/IconVerticalSolidList"/>
    <dgm:cxn modelId="{41B01BCA-27E4-48FA-914C-A8A1496D0C0D}" type="presParOf" srcId="{AF84FC31-B3A0-4828-B389-6D7F409CAF90}" destId="{4B4D591A-F6F1-442C-910E-6BF6F4493EF1}" srcOrd="2" destOrd="0" presId="urn:microsoft.com/office/officeart/2018/2/layout/IconVerticalSolidList"/>
    <dgm:cxn modelId="{E3D9B101-4137-413B-BC56-A1D99DFD0E49}" type="presParOf" srcId="{AF84FC31-B3A0-4828-B389-6D7F409CAF90}" destId="{9F1CC8AE-4A97-4CBE-A82A-4CC6C501B6F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5457FC8-F346-40D5-BD61-2A9890D09093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A432E2E-AC81-4AB0-8121-002083FD48BF}">
      <dgm:prSet/>
      <dgm:spPr/>
      <dgm:t>
        <a:bodyPr/>
        <a:lstStyle/>
        <a:p>
          <a:r>
            <a:rPr lang="en-US"/>
            <a:t>• Modern BIS are essential for efficiency, decisions, and customer satisfaction.</a:t>
          </a:r>
        </a:p>
      </dgm:t>
    </dgm:pt>
    <dgm:pt modelId="{E15F0BFF-A8F3-4B0D-B986-7AD54596B5E6}" type="parTrans" cxnId="{3DEC00CC-91FF-43C1-A262-4A493E800779}">
      <dgm:prSet/>
      <dgm:spPr/>
      <dgm:t>
        <a:bodyPr/>
        <a:lstStyle/>
        <a:p>
          <a:endParaRPr lang="en-US"/>
        </a:p>
      </dgm:t>
    </dgm:pt>
    <dgm:pt modelId="{FE1D6045-C85D-4EFB-B356-08FF793C4941}" type="sibTrans" cxnId="{3DEC00CC-91FF-43C1-A262-4A493E800779}">
      <dgm:prSet/>
      <dgm:spPr/>
      <dgm:t>
        <a:bodyPr/>
        <a:lstStyle/>
        <a:p>
          <a:endParaRPr lang="en-US"/>
        </a:p>
      </dgm:t>
    </dgm:pt>
    <dgm:pt modelId="{39C4A331-4B1C-48EC-8748-4BF867955268}">
      <dgm:prSet/>
      <dgm:spPr/>
      <dgm:t>
        <a:bodyPr/>
        <a:lstStyle/>
        <a:p>
          <a:r>
            <a:rPr lang="en-US" dirty="0"/>
            <a:t>• Phased, ethical, data-driven </a:t>
          </a:r>
          <a:r>
            <a:rPr lang="en-US" dirty="0" err="1"/>
            <a:t>modernisation</a:t>
          </a:r>
          <a:r>
            <a:rPr lang="en-US" dirty="0"/>
            <a:t> ensures growth.</a:t>
          </a:r>
        </a:p>
      </dgm:t>
    </dgm:pt>
    <dgm:pt modelId="{A804A5F4-A89E-45B4-ACFE-072300E808D1}" type="parTrans" cxnId="{B2B41D1D-8ADB-4487-9035-2F1282CB3225}">
      <dgm:prSet/>
      <dgm:spPr/>
      <dgm:t>
        <a:bodyPr/>
        <a:lstStyle/>
        <a:p>
          <a:endParaRPr lang="en-US"/>
        </a:p>
      </dgm:t>
    </dgm:pt>
    <dgm:pt modelId="{BB646BBE-D9D5-45B8-AF63-3184CAE32DCF}" type="sibTrans" cxnId="{B2B41D1D-8ADB-4487-9035-2F1282CB3225}">
      <dgm:prSet/>
      <dgm:spPr/>
      <dgm:t>
        <a:bodyPr/>
        <a:lstStyle/>
        <a:p>
          <a:endParaRPr lang="en-US"/>
        </a:p>
      </dgm:t>
    </dgm:pt>
    <dgm:pt modelId="{F86F68B1-B318-6048-AA6B-45F3C0A0F0EE}" type="pres">
      <dgm:prSet presAssocID="{05457FC8-F346-40D5-BD61-2A9890D09093}" presName="vert0" presStyleCnt="0">
        <dgm:presLayoutVars>
          <dgm:dir/>
          <dgm:animOne val="branch"/>
          <dgm:animLvl val="lvl"/>
        </dgm:presLayoutVars>
      </dgm:prSet>
      <dgm:spPr/>
    </dgm:pt>
    <dgm:pt modelId="{77BFFCF1-0D1B-C443-8C16-87299DD4E397}" type="pres">
      <dgm:prSet presAssocID="{EA432E2E-AC81-4AB0-8121-002083FD48BF}" presName="thickLine" presStyleLbl="alignNode1" presStyleIdx="0" presStyleCnt="2"/>
      <dgm:spPr/>
    </dgm:pt>
    <dgm:pt modelId="{8314FC72-23D1-E44B-BFF2-B598586E9081}" type="pres">
      <dgm:prSet presAssocID="{EA432E2E-AC81-4AB0-8121-002083FD48BF}" presName="horz1" presStyleCnt="0"/>
      <dgm:spPr/>
    </dgm:pt>
    <dgm:pt modelId="{B774C53D-EBBD-6541-B2D4-06173E132785}" type="pres">
      <dgm:prSet presAssocID="{EA432E2E-AC81-4AB0-8121-002083FD48BF}" presName="tx1" presStyleLbl="revTx" presStyleIdx="0" presStyleCnt="2"/>
      <dgm:spPr/>
    </dgm:pt>
    <dgm:pt modelId="{D8CAFA63-4D1B-3047-9C0A-C999C01FC138}" type="pres">
      <dgm:prSet presAssocID="{EA432E2E-AC81-4AB0-8121-002083FD48BF}" presName="vert1" presStyleCnt="0"/>
      <dgm:spPr/>
    </dgm:pt>
    <dgm:pt modelId="{522C24B3-2055-AE42-BCCD-4423897344CE}" type="pres">
      <dgm:prSet presAssocID="{39C4A331-4B1C-48EC-8748-4BF867955268}" presName="thickLine" presStyleLbl="alignNode1" presStyleIdx="1" presStyleCnt="2"/>
      <dgm:spPr/>
    </dgm:pt>
    <dgm:pt modelId="{7A5215D7-0E89-FB4A-9EB8-921D53EAD7B1}" type="pres">
      <dgm:prSet presAssocID="{39C4A331-4B1C-48EC-8748-4BF867955268}" presName="horz1" presStyleCnt="0"/>
      <dgm:spPr/>
    </dgm:pt>
    <dgm:pt modelId="{C640D407-E061-AA47-B69C-F00A8164EF92}" type="pres">
      <dgm:prSet presAssocID="{39C4A331-4B1C-48EC-8748-4BF867955268}" presName="tx1" presStyleLbl="revTx" presStyleIdx="1" presStyleCnt="2"/>
      <dgm:spPr/>
    </dgm:pt>
    <dgm:pt modelId="{42DB9AB6-4F51-4145-A963-CFFE6352B1F2}" type="pres">
      <dgm:prSet presAssocID="{39C4A331-4B1C-48EC-8748-4BF867955268}" presName="vert1" presStyleCnt="0"/>
      <dgm:spPr/>
    </dgm:pt>
  </dgm:ptLst>
  <dgm:cxnLst>
    <dgm:cxn modelId="{B2B41D1D-8ADB-4487-9035-2F1282CB3225}" srcId="{05457FC8-F346-40D5-BD61-2A9890D09093}" destId="{39C4A331-4B1C-48EC-8748-4BF867955268}" srcOrd="1" destOrd="0" parTransId="{A804A5F4-A89E-45B4-ACFE-072300E808D1}" sibTransId="{BB646BBE-D9D5-45B8-AF63-3184CAE32DCF}"/>
    <dgm:cxn modelId="{C704EA2E-B037-F248-ABDD-19353DDF9BF5}" type="presOf" srcId="{EA432E2E-AC81-4AB0-8121-002083FD48BF}" destId="{B774C53D-EBBD-6541-B2D4-06173E132785}" srcOrd="0" destOrd="0" presId="urn:microsoft.com/office/officeart/2008/layout/LinedList"/>
    <dgm:cxn modelId="{4F814875-4038-2B4F-ADA8-2AC7F486C796}" type="presOf" srcId="{05457FC8-F346-40D5-BD61-2A9890D09093}" destId="{F86F68B1-B318-6048-AA6B-45F3C0A0F0EE}" srcOrd="0" destOrd="0" presId="urn:microsoft.com/office/officeart/2008/layout/LinedList"/>
    <dgm:cxn modelId="{3DEC00CC-91FF-43C1-A262-4A493E800779}" srcId="{05457FC8-F346-40D5-BD61-2A9890D09093}" destId="{EA432E2E-AC81-4AB0-8121-002083FD48BF}" srcOrd="0" destOrd="0" parTransId="{E15F0BFF-A8F3-4B0D-B986-7AD54596B5E6}" sibTransId="{FE1D6045-C85D-4EFB-B356-08FF793C4941}"/>
    <dgm:cxn modelId="{4E0CD5F8-0578-0F49-9BC5-B6743C1E80DD}" type="presOf" srcId="{39C4A331-4B1C-48EC-8748-4BF867955268}" destId="{C640D407-E061-AA47-B69C-F00A8164EF92}" srcOrd="0" destOrd="0" presId="urn:microsoft.com/office/officeart/2008/layout/LinedList"/>
    <dgm:cxn modelId="{BB8E7EE7-0403-C343-A6CD-0D751CE56038}" type="presParOf" srcId="{F86F68B1-B318-6048-AA6B-45F3C0A0F0EE}" destId="{77BFFCF1-0D1B-C443-8C16-87299DD4E397}" srcOrd="0" destOrd="0" presId="urn:microsoft.com/office/officeart/2008/layout/LinedList"/>
    <dgm:cxn modelId="{39FF7839-F14D-9B40-804C-A4DEBF02F9B2}" type="presParOf" srcId="{F86F68B1-B318-6048-AA6B-45F3C0A0F0EE}" destId="{8314FC72-23D1-E44B-BFF2-B598586E9081}" srcOrd="1" destOrd="0" presId="urn:microsoft.com/office/officeart/2008/layout/LinedList"/>
    <dgm:cxn modelId="{1E24852C-BDD5-AA48-9D07-D7B248B3A5E4}" type="presParOf" srcId="{8314FC72-23D1-E44B-BFF2-B598586E9081}" destId="{B774C53D-EBBD-6541-B2D4-06173E132785}" srcOrd="0" destOrd="0" presId="urn:microsoft.com/office/officeart/2008/layout/LinedList"/>
    <dgm:cxn modelId="{39A470A0-05C5-E44E-9134-DC6C36A0E046}" type="presParOf" srcId="{8314FC72-23D1-E44B-BFF2-B598586E9081}" destId="{D8CAFA63-4D1B-3047-9C0A-C999C01FC138}" srcOrd="1" destOrd="0" presId="urn:microsoft.com/office/officeart/2008/layout/LinedList"/>
    <dgm:cxn modelId="{2B0CFD9C-4FEE-9C4B-95C3-93D4955CBD92}" type="presParOf" srcId="{F86F68B1-B318-6048-AA6B-45F3C0A0F0EE}" destId="{522C24B3-2055-AE42-BCCD-4423897344CE}" srcOrd="2" destOrd="0" presId="urn:microsoft.com/office/officeart/2008/layout/LinedList"/>
    <dgm:cxn modelId="{FF3D4A09-9DBC-B04A-A774-E1A6D3273BDF}" type="presParOf" srcId="{F86F68B1-B318-6048-AA6B-45F3C0A0F0EE}" destId="{7A5215D7-0E89-FB4A-9EB8-921D53EAD7B1}" srcOrd="3" destOrd="0" presId="urn:microsoft.com/office/officeart/2008/layout/LinedList"/>
    <dgm:cxn modelId="{6D8F7249-E0E2-024C-B269-076C6A5DDAF6}" type="presParOf" srcId="{7A5215D7-0E89-FB4A-9EB8-921D53EAD7B1}" destId="{C640D407-E061-AA47-B69C-F00A8164EF92}" srcOrd="0" destOrd="0" presId="urn:microsoft.com/office/officeart/2008/layout/LinedList"/>
    <dgm:cxn modelId="{F4B90AC3-4CBA-7148-9868-7B09ED558771}" type="presParOf" srcId="{7A5215D7-0E89-FB4A-9EB8-921D53EAD7B1}" destId="{42DB9AB6-4F51-4145-A963-CFFE6352B1F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2A91AB7-74F5-49E0-B37F-24E12663EA72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E6D8241-A283-476A-8214-4B9285AE30C6}">
      <dgm:prSet/>
      <dgm:spPr/>
      <dgm:t>
        <a:bodyPr/>
        <a:lstStyle/>
        <a:p>
          <a:r>
            <a:rPr lang="en-GB"/>
            <a:t>ICMR (2023) </a:t>
          </a:r>
          <a:r>
            <a:rPr lang="en-GB" i="1"/>
            <a:t>McDonald’s Information Systems Case Study</a:t>
          </a:r>
          <a:r>
            <a:rPr lang="en-GB"/>
            <a:t>. Available at: https://www.icmrindia.org (Accessed: 9 October 2025).</a:t>
          </a:r>
          <a:endParaRPr lang="en-US"/>
        </a:p>
      </dgm:t>
    </dgm:pt>
    <dgm:pt modelId="{FDCE9EFC-170D-49E0-8DD2-31F0817F5CD8}" type="parTrans" cxnId="{296EBD68-A43B-4739-AC4F-8373AC423C00}">
      <dgm:prSet/>
      <dgm:spPr/>
      <dgm:t>
        <a:bodyPr/>
        <a:lstStyle/>
        <a:p>
          <a:endParaRPr lang="en-US"/>
        </a:p>
      </dgm:t>
    </dgm:pt>
    <dgm:pt modelId="{96D92850-B182-4A37-BCDD-58EB1D0C3F88}" type="sibTrans" cxnId="{296EBD68-A43B-4739-AC4F-8373AC423C00}">
      <dgm:prSet/>
      <dgm:spPr/>
      <dgm:t>
        <a:bodyPr/>
        <a:lstStyle/>
        <a:p>
          <a:endParaRPr lang="en-US"/>
        </a:p>
      </dgm:t>
    </dgm:pt>
    <dgm:pt modelId="{7275135D-E697-4121-BDDA-D74AC5645E7D}">
      <dgm:prSet/>
      <dgm:spPr/>
      <dgm:t>
        <a:bodyPr/>
        <a:lstStyle/>
        <a:p>
          <a:r>
            <a:rPr lang="en-GB" dirty="0"/>
            <a:t>Laudon, K.C. and Laudon, J.P. (2024) </a:t>
          </a:r>
          <a:r>
            <a:rPr lang="en-GB" i="1" dirty="0"/>
            <a:t>Management Information Systems: Managing the Digital Firm</a:t>
          </a:r>
          <a:r>
            <a:rPr lang="en-GB" dirty="0"/>
            <a:t>. 18th </a:t>
          </a:r>
          <a:r>
            <a:rPr lang="en-GB" dirty="0" err="1"/>
            <a:t>edn</a:t>
          </a:r>
          <a:r>
            <a:rPr lang="en-GB" dirty="0"/>
            <a:t>. Harlow: Pearson.</a:t>
          </a:r>
          <a:endParaRPr lang="en-US" dirty="0"/>
        </a:p>
      </dgm:t>
    </dgm:pt>
    <dgm:pt modelId="{B4A07875-69A5-4759-A009-8ECD16681207}" type="parTrans" cxnId="{55097648-3B35-45E3-BAA7-9CFDE3E962B5}">
      <dgm:prSet/>
      <dgm:spPr/>
      <dgm:t>
        <a:bodyPr/>
        <a:lstStyle/>
        <a:p>
          <a:endParaRPr lang="en-US"/>
        </a:p>
      </dgm:t>
    </dgm:pt>
    <dgm:pt modelId="{FEB76E57-03E9-416C-9736-B365ABF0A2EB}" type="sibTrans" cxnId="{55097648-3B35-45E3-BAA7-9CFDE3E962B5}">
      <dgm:prSet/>
      <dgm:spPr/>
      <dgm:t>
        <a:bodyPr/>
        <a:lstStyle/>
        <a:p>
          <a:endParaRPr lang="en-US"/>
        </a:p>
      </dgm:t>
    </dgm:pt>
    <dgm:pt modelId="{30E48195-0768-46D3-8A39-47A9EB3EFCAE}">
      <dgm:prSet/>
      <dgm:spPr/>
      <dgm:t>
        <a:bodyPr/>
        <a:lstStyle/>
        <a:p>
          <a:r>
            <a:rPr lang="en-GB"/>
            <a:t>Maghsoudi, M. and Nezafati, N. (2023) ‘Navigating the acceptance of implementing business intelligence in organizations: A system dynamics approach’, </a:t>
          </a:r>
          <a:r>
            <a:rPr lang="en-GB" i="1"/>
            <a:t>arXiv preprint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1"/>
            </a:rPr>
            <a:t>https://arxiv.org/abs/2308.10244</a:t>
          </a:r>
          <a:r>
            <a:rPr lang="en-GB"/>
            <a:t> (Accessed: 9 October 2025).</a:t>
          </a:r>
          <a:endParaRPr lang="en-US"/>
        </a:p>
      </dgm:t>
    </dgm:pt>
    <dgm:pt modelId="{944AD562-BAA1-49D1-9A35-789631F05C78}" type="parTrans" cxnId="{BFF01104-7B15-4032-A617-422EBF934FD3}">
      <dgm:prSet/>
      <dgm:spPr/>
      <dgm:t>
        <a:bodyPr/>
        <a:lstStyle/>
        <a:p>
          <a:endParaRPr lang="en-US"/>
        </a:p>
      </dgm:t>
    </dgm:pt>
    <dgm:pt modelId="{EED086FA-0ED2-4914-B594-7E18B482440F}" type="sibTrans" cxnId="{BFF01104-7B15-4032-A617-422EBF934FD3}">
      <dgm:prSet/>
      <dgm:spPr/>
      <dgm:t>
        <a:bodyPr/>
        <a:lstStyle/>
        <a:p>
          <a:endParaRPr lang="en-US"/>
        </a:p>
      </dgm:t>
    </dgm:pt>
    <dgm:pt modelId="{75BF5386-B627-4E46-BD55-2EE91D6134F4}">
      <dgm:prSet/>
      <dgm:spPr/>
      <dgm:t>
        <a:bodyPr/>
        <a:lstStyle/>
        <a:p>
          <a:r>
            <a:rPr lang="en-GB"/>
            <a:t>Maiti, M., Kayal, P. and Vujko, A. (2025) ‘Ethical implications of artificial intelligence adoption in business: challenges and best practices’, </a:t>
          </a:r>
          <a:r>
            <a:rPr lang="en-GB" i="1"/>
            <a:t>Future Business Journal</a:t>
          </a:r>
          <a:r>
            <a:rPr lang="en-GB"/>
            <a:t>. SpringerOpen.</a:t>
          </a:r>
          <a:endParaRPr lang="en-US"/>
        </a:p>
      </dgm:t>
    </dgm:pt>
    <dgm:pt modelId="{CBFAD0AA-1EA8-4FCC-A1F5-358A56E3FEAB}" type="parTrans" cxnId="{4C5852D3-B3D0-4882-901A-8F3BE38BE1C7}">
      <dgm:prSet/>
      <dgm:spPr/>
      <dgm:t>
        <a:bodyPr/>
        <a:lstStyle/>
        <a:p>
          <a:endParaRPr lang="en-US"/>
        </a:p>
      </dgm:t>
    </dgm:pt>
    <dgm:pt modelId="{526555BE-A129-4091-91E4-DC763E1B7F12}" type="sibTrans" cxnId="{4C5852D3-B3D0-4882-901A-8F3BE38BE1C7}">
      <dgm:prSet/>
      <dgm:spPr/>
      <dgm:t>
        <a:bodyPr/>
        <a:lstStyle/>
        <a:p>
          <a:endParaRPr lang="en-US"/>
        </a:p>
      </dgm:t>
    </dgm:pt>
    <dgm:pt modelId="{4A7322E8-C72D-44D7-8BEE-2FD8D235AAA6}">
      <dgm:prSet/>
      <dgm:spPr/>
      <dgm:t>
        <a:bodyPr/>
        <a:lstStyle/>
        <a:p>
          <a:r>
            <a:rPr lang="en-GB"/>
            <a:t>NetSuite (2024) </a:t>
          </a:r>
          <a:r>
            <a:rPr lang="en-GB" i="1"/>
            <a:t>Business Intelligence Examples</a:t>
          </a:r>
          <a:r>
            <a:rPr lang="en-GB"/>
            <a:t>. Available at: https://www.netsuite.com (Accessed: 9 October 2025).</a:t>
          </a:r>
          <a:endParaRPr lang="en-US"/>
        </a:p>
      </dgm:t>
    </dgm:pt>
    <dgm:pt modelId="{E204D2C2-2FE3-4BED-8285-1AC2BE2C8485}" type="parTrans" cxnId="{82A7754D-06B7-42BB-90C8-B279168DDAAB}">
      <dgm:prSet/>
      <dgm:spPr/>
      <dgm:t>
        <a:bodyPr/>
        <a:lstStyle/>
        <a:p>
          <a:endParaRPr lang="en-US"/>
        </a:p>
      </dgm:t>
    </dgm:pt>
    <dgm:pt modelId="{DF10B091-70A9-45CA-B272-C6A5C67BD989}" type="sibTrans" cxnId="{82A7754D-06B7-42BB-90C8-B279168DDAAB}">
      <dgm:prSet/>
      <dgm:spPr/>
      <dgm:t>
        <a:bodyPr/>
        <a:lstStyle/>
        <a:p>
          <a:endParaRPr lang="en-US"/>
        </a:p>
      </dgm:t>
    </dgm:pt>
    <dgm:pt modelId="{28454369-F8CA-43CF-9E03-FA6BF14D5859}">
      <dgm:prSet/>
      <dgm:spPr/>
      <dgm:t>
        <a:bodyPr/>
        <a:lstStyle/>
        <a:p>
          <a:r>
            <a:rPr lang="en-GB"/>
            <a:t>PracticalLogix (2025) </a:t>
          </a:r>
          <a:r>
            <a:rPr lang="en-GB" i="1"/>
            <a:t>Exploring the Ethical Considerations of AI in Decision-Making Systems</a:t>
          </a:r>
          <a:r>
            <a:rPr lang="en-GB"/>
            <a:t>. Available at: https://www.practicallogix.com (Accessed: 9 October 2025).</a:t>
          </a:r>
          <a:endParaRPr lang="en-US"/>
        </a:p>
      </dgm:t>
    </dgm:pt>
    <dgm:pt modelId="{1FEE18F7-478E-4EDF-8661-6300139C2EA5}" type="parTrans" cxnId="{0D90802B-FC38-4E76-A0C3-D04EBE48FDC4}">
      <dgm:prSet/>
      <dgm:spPr/>
      <dgm:t>
        <a:bodyPr/>
        <a:lstStyle/>
        <a:p>
          <a:endParaRPr lang="en-US"/>
        </a:p>
      </dgm:t>
    </dgm:pt>
    <dgm:pt modelId="{4EF7FA60-44F6-4AD9-920A-CFC65AD5FC56}" type="sibTrans" cxnId="{0D90802B-FC38-4E76-A0C3-D04EBE48FDC4}">
      <dgm:prSet/>
      <dgm:spPr/>
      <dgm:t>
        <a:bodyPr/>
        <a:lstStyle/>
        <a:p>
          <a:endParaRPr lang="en-US"/>
        </a:p>
      </dgm:t>
    </dgm:pt>
    <dgm:pt modelId="{FF8125EC-6E94-4280-AFD2-8F9B2C85D65F}">
      <dgm:prSet/>
      <dgm:spPr/>
      <dgm:t>
        <a:bodyPr/>
        <a:lstStyle/>
        <a:p>
          <a:r>
            <a:rPr lang="en-GB"/>
            <a:t>Sasvári, P. (2013) ‘The impacts of using business information systems on operational effectiveness in Hungary’, </a:t>
          </a:r>
          <a:r>
            <a:rPr lang="en-GB" i="1"/>
            <a:t>arXiv preprint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2"/>
            </a:rPr>
            <a:t>https://arxiv.org/abs/1307.3760</a:t>
          </a:r>
          <a:r>
            <a:rPr lang="en-GB"/>
            <a:t> (Accessed: 9 October 2025).</a:t>
          </a:r>
          <a:endParaRPr lang="en-US"/>
        </a:p>
      </dgm:t>
    </dgm:pt>
    <dgm:pt modelId="{CBB1515E-22E0-4B3C-94FE-04A176C959E4}" type="parTrans" cxnId="{CA493C84-9A03-492D-B321-FFD5084793F3}">
      <dgm:prSet/>
      <dgm:spPr/>
      <dgm:t>
        <a:bodyPr/>
        <a:lstStyle/>
        <a:p>
          <a:endParaRPr lang="en-US"/>
        </a:p>
      </dgm:t>
    </dgm:pt>
    <dgm:pt modelId="{58C28ECC-980F-4A55-B917-DD8F2E531437}" type="sibTrans" cxnId="{CA493C84-9A03-492D-B321-FFD5084793F3}">
      <dgm:prSet/>
      <dgm:spPr/>
      <dgm:t>
        <a:bodyPr/>
        <a:lstStyle/>
        <a:p>
          <a:endParaRPr lang="en-US"/>
        </a:p>
      </dgm:t>
    </dgm:pt>
    <dgm:pt modelId="{84AD6F3D-F9C5-4B9C-882E-7D31DC4D985C}">
      <dgm:prSet/>
      <dgm:spPr/>
      <dgm:t>
        <a:bodyPr/>
        <a:lstStyle/>
        <a:p>
          <a:r>
            <a:rPr lang="en-GB"/>
            <a:t>UNESCO (2021) </a:t>
          </a:r>
          <a:r>
            <a:rPr lang="en-GB" i="1"/>
            <a:t>Recommendation on the Ethics of Artificial Intelligence</a:t>
          </a:r>
          <a:r>
            <a:rPr lang="en-GB"/>
            <a:t>. Available at: </a:t>
          </a:r>
          <a:r>
            <a:rPr lang="en-GB">
              <a:hlinkClick xmlns:r="http://schemas.openxmlformats.org/officeDocument/2006/relationships" r:id="rId3"/>
            </a:rPr>
            <a:t>https://www.unesco.org</a:t>
          </a:r>
          <a:r>
            <a:rPr lang="en-GB"/>
            <a:t> (Accessed: 9 October 2025).</a:t>
          </a:r>
          <a:endParaRPr lang="en-US"/>
        </a:p>
      </dgm:t>
    </dgm:pt>
    <dgm:pt modelId="{25570730-D72C-4DC3-87D7-8265E345E44D}" type="parTrans" cxnId="{D3113114-93D1-405D-A907-CC86714224B8}">
      <dgm:prSet/>
      <dgm:spPr/>
      <dgm:t>
        <a:bodyPr/>
        <a:lstStyle/>
        <a:p>
          <a:endParaRPr lang="en-US"/>
        </a:p>
      </dgm:t>
    </dgm:pt>
    <dgm:pt modelId="{993947E3-68F9-4AF7-B0D0-ECACDE1027A8}" type="sibTrans" cxnId="{D3113114-93D1-405D-A907-CC86714224B8}">
      <dgm:prSet/>
      <dgm:spPr/>
      <dgm:t>
        <a:bodyPr/>
        <a:lstStyle/>
        <a:p>
          <a:endParaRPr lang="en-US"/>
        </a:p>
      </dgm:t>
    </dgm:pt>
    <dgm:pt modelId="{CD27AF98-4D0C-984E-A9F8-258B3FF7065B}" type="pres">
      <dgm:prSet presAssocID="{52A91AB7-74F5-49E0-B37F-24E12663EA72}" presName="vert0" presStyleCnt="0">
        <dgm:presLayoutVars>
          <dgm:dir/>
          <dgm:animOne val="branch"/>
          <dgm:animLvl val="lvl"/>
        </dgm:presLayoutVars>
      </dgm:prSet>
      <dgm:spPr/>
    </dgm:pt>
    <dgm:pt modelId="{247ADE33-2983-1B47-8EC4-C4829481A30F}" type="pres">
      <dgm:prSet presAssocID="{8E6D8241-A283-476A-8214-4B9285AE30C6}" presName="thickLine" presStyleLbl="alignNode1" presStyleIdx="0" presStyleCnt="8"/>
      <dgm:spPr/>
    </dgm:pt>
    <dgm:pt modelId="{1C879399-1DBA-C942-8613-C671435B5E4B}" type="pres">
      <dgm:prSet presAssocID="{8E6D8241-A283-476A-8214-4B9285AE30C6}" presName="horz1" presStyleCnt="0"/>
      <dgm:spPr/>
    </dgm:pt>
    <dgm:pt modelId="{326197A9-D78A-1B43-AB9C-AFE9B5B6E5D2}" type="pres">
      <dgm:prSet presAssocID="{8E6D8241-A283-476A-8214-4B9285AE30C6}" presName="tx1" presStyleLbl="revTx" presStyleIdx="0" presStyleCnt="8"/>
      <dgm:spPr/>
    </dgm:pt>
    <dgm:pt modelId="{2234339A-016C-4347-AA1B-846156EE07C0}" type="pres">
      <dgm:prSet presAssocID="{8E6D8241-A283-476A-8214-4B9285AE30C6}" presName="vert1" presStyleCnt="0"/>
      <dgm:spPr/>
    </dgm:pt>
    <dgm:pt modelId="{58295773-1D17-1A4F-8BE8-691D1F09E58E}" type="pres">
      <dgm:prSet presAssocID="{7275135D-E697-4121-BDDA-D74AC5645E7D}" presName="thickLine" presStyleLbl="alignNode1" presStyleIdx="1" presStyleCnt="8"/>
      <dgm:spPr/>
    </dgm:pt>
    <dgm:pt modelId="{1F10241F-4262-6D47-AA76-22E2E5D8C9C6}" type="pres">
      <dgm:prSet presAssocID="{7275135D-E697-4121-BDDA-D74AC5645E7D}" presName="horz1" presStyleCnt="0"/>
      <dgm:spPr/>
    </dgm:pt>
    <dgm:pt modelId="{62300D0B-1A05-F64B-933A-85C06D3FC6C0}" type="pres">
      <dgm:prSet presAssocID="{7275135D-E697-4121-BDDA-D74AC5645E7D}" presName="tx1" presStyleLbl="revTx" presStyleIdx="1" presStyleCnt="8"/>
      <dgm:spPr/>
    </dgm:pt>
    <dgm:pt modelId="{343015A0-AC7C-794A-8988-7379AD2D9B95}" type="pres">
      <dgm:prSet presAssocID="{7275135D-E697-4121-BDDA-D74AC5645E7D}" presName="vert1" presStyleCnt="0"/>
      <dgm:spPr/>
    </dgm:pt>
    <dgm:pt modelId="{D87CCD07-B6C3-8A46-B911-EE7CCB27C789}" type="pres">
      <dgm:prSet presAssocID="{30E48195-0768-46D3-8A39-47A9EB3EFCAE}" presName="thickLine" presStyleLbl="alignNode1" presStyleIdx="2" presStyleCnt="8"/>
      <dgm:spPr/>
    </dgm:pt>
    <dgm:pt modelId="{503100B5-92CB-9C45-B110-F397F08836B2}" type="pres">
      <dgm:prSet presAssocID="{30E48195-0768-46D3-8A39-47A9EB3EFCAE}" presName="horz1" presStyleCnt="0"/>
      <dgm:spPr/>
    </dgm:pt>
    <dgm:pt modelId="{5ABB7978-A045-4543-89C3-6614E5EB93E9}" type="pres">
      <dgm:prSet presAssocID="{30E48195-0768-46D3-8A39-47A9EB3EFCAE}" presName="tx1" presStyleLbl="revTx" presStyleIdx="2" presStyleCnt="8"/>
      <dgm:spPr/>
    </dgm:pt>
    <dgm:pt modelId="{EA0A8187-5CF9-724D-A7D4-7DBAF1FD693B}" type="pres">
      <dgm:prSet presAssocID="{30E48195-0768-46D3-8A39-47A9EB3EFCAE}" presName="vert1" presStyleCnt="0"/>
      <dgm:spPr/>
    </dgm:pt>
    <dgm:pt modelId="{F4E2263E-4374-024D-AEC9-E2F201CB0CC6}" type="pres">
      <dgm:prSet presAssocID="{75BF5386-B627-4E46-BD55-2EE91D6134F4}" presName="thickLine" presStyleLbl="alignNode1" presStyleIdx="3" presStyleCnt="8"/>
      <dgm:spPr/>
    </dgm:pt>
    <dgm:pt modelId="{5F24F5B5-2A21-164F-A2BF-6D0169E89889}" type="pres">
      <dgm:prSet presAssocID="{75BF5386-B627-4E46-BD55-2EE91D6134F4}" presName="horz1" presStyleCnt="0"/>
      <dgm:spPr/>
    </dgm:pt>
    <dgm:pt modelId="{FD664CBD-D2C7-9548-AC3F-35B38D7E0666}" type="pres">
      <dgm:prSet presAssocID="{75BF5386-B627-4E46-BD55-2EE91D6134F4}" presName="tx1" presStyleLbl="revTx" presStyleIdx="3" presStyleCnt="8"/>
      <dgm:spPr/>
    </dgm:pt>
    <dgm:pt modelId="{A5F6BF3E-D2D6-1B4B-8F26-9A70CBCC7900}" type="pres">
      <dgm:prSet presAssocID="{75BF5386-B627-4E46-BD55-2EE91D6134F4}" presName="vert1" presStyleCnt="0"/>
      <dgm:spPr/>
    </dgm:pt>
    <dgm:pt modelId="{E80694DF-31D3-CE43-8764-D04C51A19B8D}" type="pres">
      <dgm:prSet presAssocID="{4A7322E8-C72D-44D7-8BEE-2FD8D235AAA6}" presName="thickLine" presStyleLbl="alignNode1" presStyleIdx="4" presStyleCnt="8"/>
      <dgm:spPr/>
    </dgm:pt>
    <dgm:pt modelId="{6DA17DB0-5FCE-1648-B435-B78B4D60F745}" type="pres">
      <dgm:prSet presAssocID="{4A7322E8-C72D-44D7-8BEE-2FD8D235AAA6}" presName="horz1" presStyleCnt="0"/>
      <dgm:spPr/>
    </dgm:pt>
    <dgm:pt modelId="{7FBD5470-8212-FD41-9A53-695F9338EAE4}" type="pres">
      <dgm:prSet presAssocID="{4A7322E8-C72D-44D7-8BEE-2FD8D235AAA6}" presName="tx1" presStyleLbl="revTx" presStyleIdx="4" presStyleCnt="8"/>
      <dgm:spPr/>
    </dgm:pt>
    <dgm:pt modelId="{6875E486-C436-9641-8407-41FBBF145C3F}" type="pres">
      <dgm:prSet presAssocID="{4A7322E8-C72D-44D7-8BEE-2FD8D235AAA6}" presName="vert1" presStyleCnt="0"/>
      <dgm:spPr/>
    </dgm:pt>
    <dgm:pt modelId="{BBF5AAA7-B967-5548-9D9C-4362A4CD75B4}" type="pres">
      <dgm:prSet presAssocID="{28454369-F8CA-43CF-9E03-FA6BF14D5859}" presName="thickLine" presStyleLbl="alignNode1" presStyleIdx="5" presStyleCnt="8"/>
      <dgm:spPr/>
    </dgm:pt>
    <dgm:pt modelId="{60D170A1-53C1-6C4A-BBD8-BF8711ECF7E4}" type="pres">
      <dgm:prSet presAssocID="{28454369-F8CA-43CF-9E03-FA6BF14D5859}" presName="horz1" presStyleCnt="0"/>
      <dgm:spPr/>
    </dgm:pt>
    <dgm:pt modelId="{04B954F3-8E0C-6446-BB59-F42280C69357}" type="pres">
      <dgm:prSet presAssocID="{28454369-F8CA-43CF-9E03-FA6BF14D5859}" presName="tx1" presStyleLbl="revTx" presStyleIdx="5" presStyleCnt="8"/>
      <dgm:spPr/>
    </dgm:pt>
    <dgm:pt modelId="{AE61EB59-60EE-B24A-A94A-E919B8F2D482}" type="pres">
      <dgm:prSet presAssocID="{28454369-F8CA-43CF-9E03-FA6BF14D5859}" presName="vert1" presStyleCnt="0"/>
      <dgm:spPr/>
    </dgm:pt>
    <dgm:pt modelId="{5A5F1F88-32EF-7D41-889A-E8416EF0F694}" type="pres">
      <dgm:prSet presAssocID="{FF8125EC-6E94-4280-AFD2-8F9B2C85D65F}" presName="thickLine" presStyleLbl="alignNode1" presStyleIdx="6" presStyleCnt="8"/>
      <dgm:spPr/>
    </dgm:pt>
    <dgm:pt modelId="{154074B7-69F8-4343-98E2-8359E81C28FB}" type="pres">
      <dgm:prSet presAssocID="{FF8125EC-6E94-4280-AFD2-8F9B2C85D65F}" presName="horz1" presStyleCnt="0"/>
      <dgm:spPr/>
    </dgm:pt>
    <dgm:pt modelId="{0443C920-1CA1-DD4D-9A12-228A1161D559}" type="pres">
      <dgm:prSet presAssocID="{FF8125EC-6E94-4280-AFD2-8F9B2C85D65F}" presName="tx1" presStyleLbl="revTx" presStyleIdx="6" presStyleCnt="8"/>
      <dgm:spPr/>
    </dgm:pt>
    <dgm:pt modelId="{A4B1CE18-FF49-2C4F-8B9A-948C8FABBFC0}" type="pres">
      <dgm:prSet presAssocID="{FF8125EC-6E94-4280-AFD2-8F9B2C85D65F}" presName="vert1" presStyleCnt="0"/>
      <dgm:spPr/>
    </dgm:pt>
    <dgm:pt modelId="{8D06572F-AEF2-ED47-8572-B1272448A00D}" type="pres">
      <dgm:prSet presAssocID="{84AD6F3D-F9C5-4B9C-882E-7D31DC4D985C}" presName="thickLine" presStyleLbl="alignNode1" presStyleIdx="7" presStyleCnt="8"/>
      <dgm:spPr/>
    </dgm:pt>
    <dgm:pt modelId="{EE699720-251E-A449-BBC0-DBDF8D30C767}" type="pres">
      <dgm:prSet presAssocID="{84AD6F3D-F9C5-4B9C-882E-7D31DC4D985C}" presName="horz1" presStyleCnt="0"/>
      <dgm:spPr/>
    </dgm:pt>
    <dgm:pt modelId="{72CB9900-995E-F648-9B9E-D1D81EB0609C}" type="pres">
      <dgm:prSet presAssocID="{84AD6F3D-F9C5-4B9C-882E-7D31DC4D985C}" presName="tx1" presStyleLbl="revTx" presStyleIdx="7" presStyleCnt="8"/>
      <dgm:spPr/>
    </dgm:pt>
    <dgm:pt modelId="{6BDCC7AE-35AE-654E-A3C7-074D0E22D2AC}" type="pres">
      <dgm:prSet presAssocID="{84AD6F3D-F9C5-4B9C-882E-7D31DC4D985C}" presName="vert1" presStyleCnt="0"/>
      <dgm:spPr/>
    </dgm:pt>
  </dgm:ptLst>
  <dgm:cxnLst>
    <dgm:cxn modelId="{BFF01104-7B15-4032-A617-422EBF934FD3}" srcId="{52A91AB7-74F5-49E0-B37F-24E12663EA72}" destId="{30E48195-0768-46D3-8A39-47A9EB3EFCAE}" srcOrd="2" destOrd="0" parTransId="{944AD562-BAA1-49D1-9A35-789631F05C78}" sibTransId="{EED086FA-0ED2-4914-B594-7E18B482440F}"/>
    <dgm:cxn modelId="{D3113114-93D1-405D-A907-CC86714224B8}" srcId="{52A91AB7-74F5-49E0-B37F-24E12663EA72}" destId="{84AD6F3D-F9C5-4B9C-882E-7D31DC4D985C}" srcOrd="7" destOrd="0" parTransId="{25570730-D72C-4DC3-87D7-8265E345E44D}" sibTransId="{993947E3-68F9-4AF7-B0D0-ECACDE1027A8}"/>
    <dgm:cxn modelId="{BAF47225-BC90-EA49-94F6-DA9BF152C628}" type="presOf" srcId="{4A7322E8-C72D-44D7-8BEE-2FD8D235AAA6}" destId="{7FBD5470-8212-FD41-9A53-695F9338EAE4}" srcOrd="0" destOrd="0" presId="urn:microsoft.com/office/officeart/2008/layout/LinedList"/>
    <dgm:cxn modelId="{0D90802B-FC38-4E76-A0C3-D04EBE48FDC4}" srcId="{52A91AB7-74F5-49E0-B37F-24E12663EA72}" destId="{28454369-F8CA-43CF-9E03-FA6BF14D5859}" srcOrd="5" destOrd="0" parTransId="{1FEE18F7-478E-4EDF-8661-6300139C2EA5}" sibTransId="{4EF7FA60-44F6-4AD9-920A-CFC65AD5FC56}"/>
    <dgm:cxn modelId="{E2C5FF32-8420-714D-B703-255B89F85173}" type="presOf" srcId="{84AD6F3D-F9C5-4B9C-882E-7D31DC4D985C}" destId="{72CB9900-995E-F648-9B9E-D1D81EB0609C}" srcOrd="0" destOrd="0" presId="urn:microsoft.com/office/officeart/2008/layout/LinedList"/>
    <dgm:cxn modelId="{B7502044-68AB-3D4E-8217-A41AACC6CDDE}" type="presOf" srcId="{75BF5386-B627-4E46-BD55-2EE91D6134F4}" destId="{FD664CBD-D2C7-9548-AC3F-35B38D7E0666}" srcOrd="0" destOrd="0" presId="urn:microsoft.com/office/officeart/2008/layout/LinedList"/>
    <dgm:cxn modelId="{55097648-3B35-45E3-BAA7-9CFDE3E962B5}" srcId="{52A91AB7-74F5-49E0-B37F-24E12663EA72}" destId="{7275135D-E697-4121-BDDA-D74AC5645E7D}" srcOrd="1" destOrd="0" parTransId="{B4A07875-69A5-4759-A009-8ECD16681207}" sibTransId="{FEB76E57-03E9-416C-9736-B365ABF0A2EB}"/>
    <dgm:cxn modelId="{296EBD68-A43B-4739-AC4F-8373AC423C00}" srcId="{52A91AB7-74F5-49E0-B37F-24E12663EA72}" destId="{8E6D8241-A283-476A-8214-4B9285AE30C6}" srcOrd="0" destOrd="0" parTransId="{FDCE9EFC-170D-49E0-8DD2-31F0817F5CD8}" sibTransId="{96D92850-B182-4A37-BCDD-58EB1D0C3F88}"/>
    <dgm:cxn modelId="{82A7754D-06B7-42BB-90C8-B279168DDAAB}" srcId="{52A91AB7-74F5-49E0-B37F-24E12663EA72}" destId="{4A7322E8-C72D-44D7-8BEE-2FD8D235AAA6}" srcOrd="4" destOrd="0" parTransId="{E204D2C2-2FE3-4BED-8285-1AC2BE2C8485}" sibTransId="{DF10B091-70A9-45CA-B272-C6A5C67BD989}"/>
    <dgm:cxn modelId="{790FB676-459E-1840-81FD-4FF78ED4F037}" type="presOf" srcId="{7275135D-E697-4121-BDDA-D74AC5645E7D}" destId="{62300D0B-1A05-F64B-933A-85C06D3FC6C0}" srcOrd="0" destOrd="0" presId="urn:microsoft.com/office/officeart/2008/layout/LinedList"/>
    <dgm:cxn modelId="{CA493C84-9A03-492D-B321-FFD5084793F3}" srcId="{52A91AB7-74F5-49E0-B37F-24E12663EA72}" destId="{FF8125EC-6E94-4280-AFD2-8F9B2C85D65F}" srcOrd="6" destOrd="0" parTransId="{CBB1515E-22E0-4B3C-94FE-04A176C959E4}" sibTransId="{58C28ECC-980F-4A55-B917-DD8F2E531437}"/>
    <dgm:cxn modelId="{0C6247A5-D9CE-AB46-BFD7-CBF1571894E0}" type="presOf" srcId="{52A91AB7-74F5-49E0-B37F-24E12663EA72}" destId="{CD27AF98-4D0C-984E-A9F8-258B3FF7065B}" srcOrd="0" destOrd="0" presId="urn:microsoft.com/office/officeart/2008/layout/LinedList"/>
    <dgm:cxn modelId="{7F9882C1-34F3-0F44-8642-F6DE9682094F}" type="presOf" srcId="{30E48195-0768-46D3-8A39-47A9EB3EFCAE}" destId="{5ABB7978-A045-4543-89C3-6614E5EB93E9}" srcOrd="0" destOrd="0" presId="urn:microsoft.com/office/officeart/2008/layout/LinedList"/>
    <dgm:cxn modelId="{B2D180C7-9DCD-D64E-B665-85A47E333E7A}" type="presOf" srcId="{FF8125EC-6E94-4280-AFD2-8F9B2C85D65F}" destId="{0443C920-1CA1-DD4D-9A12-228A1161D559}" srcOrd="0" destOrd="0" presId="urn:microsoft.com/office/officeart/2008/layout/LinedList"/>
    <dgm:cxn modelId="{AFD289CB-3E93-4F48-B60A-5BF6CF0FE1A5}" type="presOf" srcId="{28454369-F8CA-43CF-9E03-FA6BF14D5859}" destId="{04B954F3-8E0C-6446-BB59-F42280C69357}" srcOrd="0" destOrd="0" presId="urn:microsoft.com/office/officeart/2008/layout/LinedList"/>
    <dgm:cxn modelId="{4C5852D3-B3D0-4882-901A-8F3BE38BE1C7}" srcId="{52A91AB7-74F5-49E0-B37F-24E12663EA72}" destId="{75BF5386-B627-4E46-BD55-2EE91D6134F4}" srcOrd="3" destOrd="0" parTransId="{CBFAD0AA-1EA8-4FCC-A1F5-358A56E3FEAB}" sibTransId="{526555BE-A129-4091-91E4-DC763E1B7F12}"/>
    <dgm:cxn modelId="{8A10E2E0-AE3A-664B-A69F-976DCDE2875B}" type="presOf" srcId="{8E6D8241-A283-476A-8214-4B9285AE30C6}" destId="{326197A9-D78A-1B43-AB9C-AFE9B5B6E5D2}" srcOrd="0" destOrd="0" presId="urn:microsoft.com/office/officeart/2008/layout/LinedList"/>
    <dgm:cxn modelId="{148585B0-5C8C-454A-8B89-2545BDF914BA}" type="presParOf" srcId="{CD27AF98-4D0C-984E-A9F8-258B3FF7065B}" destId="{247ADE33-2983-1B47-8EC4-C4829481A30F}" srcOrd="0" destOrd="0" presId="urn:microsoft.com/office/officeart/2008/layout/LinedList"/>
    <dgm:cxn modelId="{859CC3ED-2A93-9D4B-B2A6-10CEBBAE776E}" type="presParOf" srcId="{CD27AF98-4D0C-984E-A9F8-258B3FF7065B}" destId="{1C879399-1DBA-C942-8613-C671435B5E4B}" srcOrd="1" destOrd="0" presId="urn:microsoft.com/office/officeart/2008/layout/LinedList"/>
    <dgm:cxn modelId="{0B399D47-7FE3-2F41-86E1-4D469FA81F47}" type="presParOf" srcId="{1C879399-1DBA-C942-8613-C671435B5E4B}" destId="{326197A9-D78A-1B43-AB9C-AFE9B5B6E5D2}" srcOrd="0" destOrd="0" presId="urn:microsoft.com/office/officeart/2008/layout/LinedList"/>
    <dgm:cxn modelId="{A98EBD18-EDEB-B541-B1A1-0BB525BBD122}" type="presParOf" srcId="{1C879399-1DBA-C942-8613-C671435B5E4B}" destId="{2234339A-016C-4347-AA1B-846156EE07C0}" srcOrd="1" destOrd="0" presId="urn:microsoft.com/office/officeart/2008/layout/LinedList"/>
    <dgm:cxn modelId="{51836CD8-1CD2-AC45-AE1E-79E72BD59B44}" type="presParOf" srcId="{CD27AF98-4D0C-984E-A9F8-258B3FF7065B}" destId="{58295773-1D17-1A4F-8BE8-691D1F09E58E}" srcOrd="2" destOrd="0" presId="urn:microsoft.com/office/officeart/2008/layout/LinedList"/>
    <dgm:cxn modelId="{D54FCAFC-D14E-454C-AA28-DEE9CCA55533}" type="presParOf" srcId="{CD27AF98-4D0C-984E-A9F8-258B3FF7065B}" destId="{1F10241F-4262-6D47-AA76-22E2E5D8C9C6}" srcOrd="3" destOrd="0" presId="urn:microsoft.com/office/officeart/2008/layout/LinedList"/>
    <dgm:cxn modelId="{6DB2AE90-EFD3-2340-8CD4-6B322B5280CD}" type="presParOf" srcId="{1F10241F-4262-6D47-AA76-22E2E5D8C9C6}" destId="{62300D0B-1A05-F64B-933A-85C06D3FC6C0}" srcOrd="0" destOrd="0" presId="urn:microsoft.com/office/officeart/2008/layout/LinedList"/>
    <dgm:cxn modelId="{375DA2B5-B768-B848-904C-51F378DF56FB}" type="presParOf" srcId="{1F10241F-4262-6D47-AA76-22E2E5D8C9C6}" destId="{343015A0-AC7C-794A-8988-7379AD2D9B95}" srcOrd="1" destOrd="0" presId="urn:microsoft.com/office/officeart/2008/layout/LinedList"/>
    <dgm:cxn modelId="{510EDF25-A886-3741-B453-39F7A33CF177}" type="presParOf" srcId="{CD27AF98-4D0C-984E-A9F8-258B3FF7065B}" destId="{D87CCD07-B6C3-8A46-B911-EE7CCB27C789}" srcOrd="4" destOrd="0" presId="urn:microsoft.com/office/officeart/2008/layout/LinedList"/>
    <dgm:cxn modelId="{4B63734D-CC4D-0D4D-A47A-211EA75CEFF6}" type="presParOf" srcId="{CD27AF98-4D0C-984E-A9F8-258B3FF7065B}" destId="{503100B5-92CB-9C45-B110-F397F08836B2}" srcOrd="5" destOrd="0" presId="urn:microsoft.com/office/officeart/2008/layout/LinedList"/>
    <dgm:cxn modelId="{6D843D22-EE46-1E42-939A-A60D74EA3FD3}" type="presParOf" srcId="{503100B5-92CB-9C45-B110-F397F08836B2}" destId="{5ABB7978-A045-4543-89C3-6614E5EB93E9}" srcOrd="0" destOrd="0" presId="urn:microsoft.com/office/officeart/2008/layout/LinedList"/>
    <dgm:cxn modelId="{C4105F4B-EC92-9749-85AF-22D58133AE13}" type="presParOf" srcId="{503100B5-92CB-9C45-B110-F397F08836B2}" destId="{EA0A8187-5CF9-724D-A7D4-7DBAF1FD693B}" srcOrd="1" destOrd="0" presId="urn:microsoft.com/office/officeart/2008/layout/LinedList"/>
    <dgm:cxn modelId="{C4E09D1A-1F15-6B48-BD9B-67454B761A50}" type="presParOf" srcId="{CD27AF98-4D0C-984E-A9F8-258B3FF7065B}" destId="{F4E2263E-4374-024D-AEC9-E2F201CB0CC6}" srcOrd="6" destOrd="0" presId="urn:microsoft.com/office/officeart/2008/layout/LinedList"/>
    <dgm:cxn modelId="{7052D9D0-DB3D-7145-AD4E-3ACADCB90EC9}" type="presParOf" srcId="{CD27AF98-4D0C-984E-A9F8-258B3FF7065B}" destId="{5F24F5B5-2A21-164F-A2BF-6D0169E89889}" srcOrd="7" destOrd="0" presId="urn:microsoft.com/office/officeart/2008/layout/LinedList"/>
    <dgm:cxn modelId="{6A58E5A0-E098-EE48-8243-959F5FEBDC4A}" type="presParOf" srcId="{5F24F5B5-2A21-164F-A2BF-6D0169E89889}" destId="{FD664CBD-D2C7-9548-AC3F-35B38D7E0666}" srcOrd="0" destOrd="0" presId="urn:microsoft.com/office/officeart/2008/layout/LinedList"/>
    <dgm:cxn modelId="{3CE0AC20-2E0A-0A47-B3A4-ABA6871C058A}" type="presParOf" srcId="{5F24F5B5-2A21-164F-A2BF-6D0169E89889}" destId="{A5F6BF3E-D2D6-1B4B-8F26-9A70CBCC7900}" srcOrd="1" destOrd="0" presId="urn:microsoft.com/office/officeart/2008/layout/LinedList"/>
    <dgm:cxn modelId="{5EAE00BE-91B1-0943-A064-0E38657EDA29}" type="presParOf" srcId="{CD27AF98-4D0C-984E-A9F8-258B3FF7065B}" destId="{E80694DF-31D3-CE43-8764-D04C51A19B8D}" srcOrd="8" destOrd="0" presId="urn:microsoft.com/office/officeart/2008/layout/LinedList"/>
    <dgm:cxn modelId="{6E6222A4-773B-9246-A31F-BAD3182C3840}" type="presParOf" srcId="{CD27AF98-4D0C-984E-A9F8-258B3FF7065B}" destId="{6DA17DB0-5FCE-1648-B435-B78B4D60F745}" srcOrd="9" destOrd="0" presId="urn:microsoft.com/office/officeart/2008/layout/LinedList"/>
    <dgm:cxn modelId="{302F204F-2A56-8545-85B3-4B3886302B7D}" type="presParOf" srcId="{6DA17DB0-5FCE-1648-B435-B78B4D60F745}" destId="{7FBD5470-8212-FD41-9A53-695F9338EAE4}" srcOrd="0" destOrd="0" presId="urn:microsoft.com/office/officeart/2008/layout/LinedList"/>
    <dgm:cxn modelId="{B1C690AE-394F-624E-A6E5-359B7E8EE15C}" type="presParOf" srcId="{6DA17DB0-5FCE-1648-B435-B78B4D60F745}" destId="{6875E486-C436-9641-8407-41FBBF145C3F}" srcOrd="1" destOrd="0" presId="urn:microsoft.com/office/officeart/2008/layout/LinedList"/>
    <dgm:cxn modelId="{F5371821-D7BC-6041-8F80-FB91EA1EB807}" type="presParOf" srcId="{CD27AF98-4D0C-984E-A9F8-258B3FF7065B}" destId="{BBF5AAA7-B967-5548-9D9C-4362A4CD75B4}" srcOrd="10" destOrd="0" presId="urn:microsoft.com/office/officeart/2008/layout/LinedList"/>
    <dgm:cxn modelId="{F1A567F1-E3FD-3B42-B531-84375B61739F}" type="presParOf" srcId="{CD27AF98-4D0C-984E-A9F8-258B3FF7065B}" destId="{60D170A1-53C1-6C4A-BBD8-BF8711ECF7E4}" srcOrd="11" destOrd="0" presId="urn:microsoft.com/office/officeart/2008/layout/LinedList"/>
    <dgm:cxn modelId="{EFA63CBC-5444-CD40-8B99-F4217A6F5E1A}" type="presParOf" srcId="{60D170A1-53C1-6C4A-BBD8-BF8711ECF7E4}" destId="{04B954F3-8E0C-6446-BB59-F42280C69357}" srcOrd="0" destOrd="0" presId="urn:microsoft.com/office/officeart/2008/layout/LinedList"/>
    <dgm:cxn modelId="{7FD6B092-B548-E942-B25F-E97CB8CFB5BF}" type="presParOf" srcId="{60D170A1-53C1-6C4A-BBD8-BF8711ECF7E4}" destId="{AE61EB59-60EE-B24A-A94A-E919B8F2D482}" srcOrd="1" destOrd="0" presId="urn:microsoft.com/office/officeart/2008/layout/LinedList"/>
    <dgm:cxn modelId="{8CD6ACFC-4525-8D40-BA6F-94517503C75A}" type="presParOf" srcId="{CD27AF98-4D0C-984E-A9F8-258B3FF7065B}" destId="{5A5F1F88-32EF-7D41-889A-E8416EF0F694}" srcOrd="12" destOrd="0" presId="urn:microsoft.com/office/officeart/2008/layout/LinedList"/>
    <dgm:cxn modelId="{D5E1DE25-6C5D-7449-8D25-BD644CA0B32E}" type="presParOf" srcId="{CD27AF98-4D0C-984E-A9F8-258B3FF7065B}" destId="{154074B7-69F8-4343-98E2-8359E81C28FB}" srcOrd="13" destOrd="0" presId="urn:microsoft.com/office/officeart/2008/layout/LinedList"/>
    <dgm:cxn modelId="{8ED2A32B-DC88-604C-9824-8DC6A45993E8}" type="presParOf" srcId="{154074B7-69F8-4343-98E2-8359E81C28FB}" destId="{0443C920-1CA1-DD4D-9A12-228A1161D559}" srcOrd="0" destOrd="0" presId="urn:microsoft.com/office/officeart/2008/layout/LinedList"/>
    <dgm:cxn modelId="{D0A99C47-FF0F-9845-BFFA-1C734E048FE4}" type="presParOf" srcId="{154074B7-69F8-4343-98E2-8359E81C28FB}" destId="{A4B1CE18-FF49-2C4F-8B9A-948C8FABBFC0}" srcOrd="1" destOrd="0" presId="urn:microsoft.com/office/officeart/2008/layout/LinedList"/>
    <dgm:cxn modelId="{22FBD4E7-0D5E-DC4F-9466-8C99664E969C}" type="presParOf" srcId="{CD27AF98-4D0C-984E-A9F8-258B3FF7065B}" destId="{8D06572F-AEF2-ED47-8572-B1272448A00D}" srcOrd="14" destOrd="0" presId="urn:microsoft.com/office/officeart/2008/layout/LinedList"/>
    <dgm:cxn modelId="{12B0C271-BED0-5943-9494-367F858A3059}" type="presParOf" srcId="{CD27AF98-4D0C-984E-A9F8-258B3FF7065B}" destId="{EE699720-251E-A449-BBC0-DBDF8D30C767}" srcOrd="15" destOrd="0" presId="urn:microsoft.com/office/officeart/2008/layout/LinedList"/>
    <dgm:cxn modelId="{352899C0-4B3C-2942-A069-7DBB2FBA110F}" type="presParOf" srcId="{EE699720-251E-A449-BBC0-DBDF8D30C767}" destId="{72CB9900-995E-F648-9B9E-D1D81EB0609C}" srcOrd="0" destOrd="0" presId="urn:microsoft.com/office/officeart/2008/layout/LinedList"/>
    <dgm:cxn modelId="{BCBB33D8-1501-C74A-95E6-9FBC25548C53}" type="presParOf" srcId="{EE699720-251E-A449-BBC0-DBDF8D30C767}" destId="{6BDCC7AE-35AE-654E-A3C7-074D0E22D2A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FB7C5D-E7D4-0145-B139-4DB0EB156504}">
      <dsp:nvSpPr>
        <dsp:cNvPr id="0" name=""/>
        <dsp:cNvSpPr/>
      </dsp:nvSpPr>
      <dsp:spPr>
        <a:xfrm>
          <a:off x="0" y="3709265"/>
          <a:ext cx="5605590" cy="12174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• Business information systems that we will refer to today include: ERP, CRM, DSS, BI systems.</a:t>
          </a:r>
        </a:p>
      </dsp:txBody>
      <dsp:txXfrm>
        <a:off x="0" y="3709265"/>
        <a:ext cx="5605590" cy="1217463"/>
      </dsp:txXfrm>
    </dsp:sp>
    <dsp:sp modelId="{41AC3267-8C42-7345-A544-F261D9666B0F}">
      <dsp:nvSpPr>
        <dsp:cNvPr id="0" name=""/>
        <dsp:cNvSpPr/>
      </dsp:nvSpPr>
      <dsp:spPr>
        <a:xfrm rot="10800000">
          <a:off x="0" y="1855068"/>
          <a:ext cx="5605590" cy="1872459"/>
        </a:xfrm>
        <a:prstGeom prst="upArrowCallou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Improve efficiency, accuracy, and strategic advantage of BYD AUTO(Laudon &amp; Laudon, 2024).</a:t>
          </a:r>
        </a:p>
      </dsp:txBody>
      <dsp:txXfrm rot="10800000">
        <a:off x="0" y="1855068"/>
        <a:ext cx="5605590" cy="1216668"/>
      </dsp:txXfrm>
    </dsp:sp>
    <dsp:sp modelId="{339363E8-81A3-BE49-A941-3A8B3CF3CA32}">
      <dsp:nvSpPr>
        <dsp:cNvPr id="0" name=""/>
        <dsp:cNvSpPr/>
      </dsp:nvSpPr>
      <dsp:spPr>
        <a:xfrm rot="10800000">
          <a:off x="0" y="870"/>
          <a:ext cx="5605590" cy="1872459"/>
        </a:xfrm>
        <a:prstGeom prst="upArrowCallou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Business Information Systems integrate people, data, processes, and technology to support decision-making and operations.</a:t>
          </a:r>
        </a:p>
      </dsp:txBody>
      <dsp:txXfrm rot="10800000">
        <a:off x="0" y="870"/>
        <a:ext cx="5605590" cy="12166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9F6D76-9070-4E54-B72A-284185B50F4E}">
      <dsp:nvSpPr>
        <dsp:cNvPr id="0" name=""/>
        <dsp:cNvSpPr/>
      </dsp:nvSpPr>
      <dsp:spPr>
        <a:xfrm>
          <a:off x="861437" y="368137"/>
          <a:ext cx="1259248" cy="125924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3BB4F-617C-4ECC-8EA8-4DE306576A60}">
      <dsp:nvSpPr>
        <dsp:cNvPr id="0" name=""/>
        <dsp:cNvSpPr/>
      </dsp:nvSpPr>
      <dsp:spPr>
        <a:xfrm>
          <a:off x="1129802" y="636501"/>
          <a:ext cx="722519" cy="7225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608011-BAC8-4AF6-8991-6025F6873126}">
      <dsp:nvSpPr>
        <dsp:cNvPr id="0" name=""/>
        <dsp:cNvSpPr/>
      </dsp:nvSpPr>
      <dsp:spPr>
        <a:xfrm>
          <a:off x="458891" y="2019610"/>
          <a:ext cx="20643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• Efficiency: automation reduces costs and errors.</a:t>
          </a:r>
        </a:p>
      </dsp:txBody>
      <dsp:txXfrm>
        <a:off x="458891" y="2019610"/>
        <a:ext cx="2064341" cy="720000"/>
      </dsp:txXfrm>
    </dsp:sp>
    <dsp:sp modelId="{E91E55BA-05AF-49A9-B9E0-023682A49D10}">
      <dsp:nvSpPr>
        <dsp:cNvPr id="0" name=""/>
        <dsp:cNvSpPr/>
      </dsp:nvSpPr>
      <dsp:spPr>
        <a:xfrm>
          <a:off x="3287039" y="368137"/>
          <a:ext cx="1259248" cy="125924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6E3A7-9222-43BE-93BC-B613CD720029}">
      <dsp:nvSpPr>
        <dsp:cNvPr id="0" name=""/>
        <dsp:cNvSpPr/>
      </dsp:nvSpPr>
      <dsp:spPr>
        <a:xfrm>
          <a:off x="3555403" y="636501"/>
          <a:ext cx="722519" cy="7225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5BA068-3AC1-4811-8782-6043C4FE487C}">
      <dsp:nvSpPr>
        <dsp:cNvPr id="0" name=""/>
        <dsp:cNvSpPr/>
      </dsp:nvSpPr>
      <dsp:spPr>
        <a:xfrm>
          <a:off x="2884492" y="2019610"/>
          <a:ext cx="20643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• Decision-making: real-time data supports forecasting (Sasvári, 2013).</a:t>
          </a:r>
        </a:p>
      </dsp:txBody>
      <dsp:txXfrm>
        <a:off x="2884492" y="2019610"/>
        <a:ext cx="2064341" cy="720000"/>
      </dsp:txXfrm>
    </dsp:sp>
    <dsp:sp modelId="{9CC7D9D9-1E7A-4932-9CC4-43B66D0DC1C0}">
      <dsp:nvSpPr>
        <dsp:cNvPr id="0" name=""/>
        <dsp:cNvSpPr/>
      </dsp:nvSpPr>
      <dsp:spPr>
        <a:xfrm>
          <a:off x="5712640" y="368137"/>
          <a:ext cx="1259248" cy="125924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A09586-AE1C-4FEA-AB89-0C32786AEA3E}">
      <dsp:nvSpPr>
        <dsp:cNvPr id="0" name=""/>
        <dsp:cNvSpPr/>
      </dsp:nvSpPr>
      <dsp:spPr>
        <a:xfrm>
          <a:off x="5981004" y="636501"/>
          <a:ext cx="722519" cy="7225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4FFE43-C233-4AA1-94DF-9ED68F82B15F}">
      <dsp:nvSpPr>
        <dsp:cNvPr id="0" name=""/>
        <dsp:cNvSpPr/>
      </dsp:nvSpPr>
      <dsp:spPr>
        <a:xfrm>
          <a:off x="5310093" y="2019610"/>
          <a:ext cx="20643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• Customer experience: personalised service, faster response.</a:t>
          </a:r>
        </a:p>
      </dsp:txBody>
      <dsp:txXfrm>
        <a:off x="5310093" y="2019610"/>
        <a:ext cx="2064341" cy="720000"/>
      </dsp:txXfrm>
    </dsp:sp>
    <dsp:sp modelId="{5193EA49-48DA-416D-9F5D-7FA696D9E722}">
      <dsp:nvSpPr>
        <dsp:cNvPr id="0" name=""/>
        <dsp:cNvSpPr/>
      </dsp:nvSpPr>
      <dsp:spPr>
        <a:xfrm>
          <a:off x="8138241" y="368137"/>
          <a:ext cx="1259248" cy="125924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809FD8-F95D-40AC-B27D-2AB01DB78C74}">
      <dsp:nvSpPr>
        <dsp:cNvPr id="0" name=""/>
        <dsp:cNvSpPr/>
      </dsp:nvSpPr>
      <dsp:spPr>
        <a:xfrm>
          <a:off x="8406606" y="636501"/>
          <a:ext cx="722519" cy="72251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7A8FB7-1B8F-4157-BC73-67FE10A869D9}">
      <dsp:nvSpPr>
        <dsp:cNvPr id="0" name=""/>
        <dsp:cNvSpPr/>
      </dsp:nvSpPr>
      <dsp:spPr>
        <a:xfrm>
          <a:off x="7735695" y="2019610"/>
          <a:ext cx="20643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• Competitive edge: analytics and AI enable innovation.</a:t>
          </a:r>
        </a:p>
      </dsp:txBody>
      <dsp:txXfrm>
        <a:off x="7735695" y="2019610"/>
        <a:ext cx="2064341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407E77-8FF6-48A7-A426-ED34FD436911}">
      <dsp:nvSpPr>
        <dsp:cNvPr id="0" name=""/>
        <dsp:cNvSpPr/>
      </dsp:nvSpPr>
      <dsp:spPr>
        <a:xfrm>
          <a:off x="0" y="2062"/>
          <a:ext cx="5650028" cy="10452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8D9735-2628-41EF-890A-932699D4D8A3}">
      <dsp:nvSpPr>
        <dsp:cNvPr id="0" name=""/>
        <dsp:cNvSpPr/>
      </dsp:nvSpPr>
      <dsp:spPr>
        <a:xfrm>
          <a:off x="316176" y="237234"/>
          <a:ext cx="574865" cy="574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B2C741-4E71-4016-96BE-845F7B241C22}">
      <dsp:nvSpPr>
        <dsp:cNvPr id="0" name=""/>
        <dsp:cNvSpPr/>
      </dsp:nvSpPr>
      <dsp:spPr>
        <a:xfrm>
          <a:off x="1207218" y="2062"/>
          <a:ext cx="4442809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ERP – integrates finance, HR, inventory, production (e.g., SAP).</a:t>
          </a:r>
        </a:p>
      </dsp:txBody>
      <dsp:txXfrm>
        <a:off x="1207218" y="2062"/>
        <a:ext cx="4442809" cy="1045210"/>
      </dsp:txXfrm>
    </dsp:sp>
    <dsp:sp modelId="{46A2F2DB-BD2D-4F8F-8101-A5BCDDFBEA30}">
      <dsp:nvSpPr>
        <dsp:cNvPr id="0" name=""/>
        <dsp:cNvSpPr/>
      </dsp:nvSpPr>
      <dsp:spPr>
        <a:xfrm>
          <a:off x="0" y="1308575"/>
          <a:ext cx="5650028" cy="10452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09D566-55FD-463C-9702-8DEEE4C9BFF1}">
      <dsp:nvSpPr>
        <dsp:cNvPr id="0" name=""/>
        <dsp:cNvSpPr/>
      </dsp:nvSpPr>
      <dsp:spPr>
        <a:xfrm>
          <a:off x="316176" y="1543747"/>
          <a:ext cx="574865" cy="574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18F58-138D-4F6D-9B06-969B70599CEB}">
      <dsp:nvSpPr>
        <dsp:cNvPr id="0" name=""/>
        <dsp:cNvSpPr/>
      </dsp:nvSpPr>
      <dsp:spPr>
        <a:xfrm>
          <a:off x="1207218" y="1308575"/>
          <a:ext cx="4442809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CRM – manages customer relationships (e.g., Salesforce).</a:t>
          </a:r>
        </a:p>
      </dsp:txBody>
      <dsp:txXfrm>
        <a:off x="1207218" y="1308575"/>
        <a:ext cx="4442809" cy="1045210"/>
      </dsp:txXfrm>
    </dsp:sp>
    <dsp:sp modelId="{065EBF95-4CA6-4DC5-8D43-A4C31D179C27}">
      <dsp:nvSpPr>
        <dsp:cNvPr id="0" name=""/>
        <dsp:cNvSpPr/>
      </dsp:nvSpPr>
      <dsp:spPr>
        <a:xfrm>
          <a:off x="0" y="2615088"/>
          <a:ext cx="5650028" cy="10452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C69E34-E125-4C27-9E91-A4FCEA536EAD}">
      <dsp:nvSpPr>
        <dsp:cNvPr id="0" name=""/>
        <dsp:cNvSpPr/>
      </dsp:nvSpPr>
      <dsp:spPr>
        <a:xfrm>
          <a:off x="316176" y="2850261"/>
          <a:ext cx="574865" cy="574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9BF8A3-24F4-4632-8CE6-FA69B1D2ACD6}">
      <dsp:nvSpPr>
        <dsp:cNvPr id="0" name=""/>
        <dsp:cNvSpPr/>
      </dsp:nvSpPr>
      <dsp:spPr>
        <a:xfrm>
          <a:off x="1207218" y="2615088"/>
          <a:ext cx="4442809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BI/DSS – transforms data into insights (e.g., Power BI, Tableau).</a:t>
          </a:r>
        </a:p>
      </dsp:txBody>
      <dsp:txXfrm>
        <a:off x="1207218" y="2615088"/>
        <a:ext cx="4442809" cy="1045210"/>
      </dsp:txXfrm>
    </dsp:sp>
    <dsp:sp modelId="{D4557B3B-AB8A-4342-BDBE-3012CCB84E05}">
      <dsp:nvSpPr>
        <dsp:cNvPr id="0" name=""/>
        <dsp:cNvSpPr/>
      </dsp:nvSpPr>
      <dsp:spPr>
        <a:xfrm>
          <a:off x="0" y="3921602"/>
          <a:ext cx="5650028" cy="10452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5A4253-9B97-4AEC-B23B-2B0962B752D7}">
      <dsp:nvSpPr>
        <dsp:cNvPr id="0" name=""/>
        <dsp:cNvSpPr/>
      </dsp:nvSpPr>
      <dsp:spPr>
        <a:xfrm>
          <a:off x="316176" y="4156774"/>
          <a:ext cx="574865" cy="5748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F06773-B571-4C8E-818B-586875D99703}">
      <dsp:nvSpPr>
        <dsp:cNvPr id="0" name=""/>
        <dsp:cNvSpPr/>
      </dsp:nvSpPr>
      <dsp:spPr>
        <a:xfrm>
          <a:off x="1207218" y="3921602"/>
          <a:ext cx="4442809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(Maghsoudi &amp; Nezafati, 2023)</a:t>
          </a:r>
        </a:p>
      </dsp:txBody>
      <dsp:txXfrm>
        <a:off x="1207218" y="3921602"/>
        <a:ext cx="4442809" cy="10452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208D46-F28B-7741-AC80-C4935AF8AD60}">
      <dsp:nvSpPr>
        <dsp:cNvPr id="0" name=""/>
        <dsp:cNvSpPr/>
      </dsp:nvSpPr>
      <dsp:spPr>
        <a:xfrm>
          <a:off x="0" y="1401619"/>
          <a:ext cx="560559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D47086-7722-E045-A454-E9F8C0D250C9}">
      <dsp:nvSpPr>
        <dsp:cNvPr id="0" name=""/>
        <dsp:cNvSpPr/>
      </dsp:nvSpPr>
      <dsp:spPr>
        <a:xfrm>
          <a:off x="280279" y="1091659"/>
          <a:ext cx="3923913" cy="6199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315" tIns="0" rIns="148315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ERP: operational backbone, high complexity, long ROI.</a:t>
          </a:r>
        </a:p>
      </dsp:txBody>
      <dsp:txXfrm>
        <a:off x="310541" y="1121921"/>
        <a:ext cx="3863389" cy="559396"/>
      </dsp:txXfrm>
    </dsp:sp>
    <dsp:sp modelId="{D1D966CD-EA00-D048-9851-EC7A3078BC46}">
      <dsp:nvSpPr>
        <dsp:cNvPr id="0" name=""/>
        <dsp:cNvSpPr/>
      </dsp:nvSpPr>
      <dsp:spPr>
        <a:xfrm>
          <a:off x="0" y="2354179"/>
          <a:ext cx="560559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5175944"/>
              <a:satOff val="22930"/>
              <a:lumOff val="-843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DF7C39-0702-9D4E-9EEC-07BC65334849}">
      <dsp:nvSpPr>
        <dsp:cNvPr id="0" name=""/>
        <dsp:cNvSpPr/>
      </dsp:nvSpPr>
      <dsp:spPr>
        <a:xfrm>
          <a:off x="280279" y="2044219"/>
          <a:ext cx="3923913" cy="619920"/>
        </a:xfrm>
        <a:prstGeom prst="roundRect">
          <a:avLst/>
        </a:prstGeom>
        <a:gradFill rotWithShape="0">
          <a:gsLst>
            <a:gs pos="0">
              <a:schemeClr val="accent2">
                <a:hueOff val="-5175944"/>
                <a:satOff val="22930"/>
                <a:lumOff val="-843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5175944"/>
                <a:satOff val="22930"/>
                <a:lumOff val="-8432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5175944"/>
                <a:satOff val="22930"/>
                <a:lumOff val="-8432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315" tIns="0" rIns="148315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CRM: customer focus, medium complexity, medium ROI.</a:t>
          </a:r>
        </a:p>
      </dsp:txBody>
      <dsp:txXfrm>
        <a:off x="310541" y="2074481"/>
        <a:ext cx="3863389" cy="559396"/>
      </dsp:txXfrm>
    </dsp:sp>
    <dsp:sp modelId="{F027AB4C-8C1A-A043-92A1-9F6EF70EB9F8}">
      <dsp:nvSpPr>
        <dsp:cNvPr id="0" name=""/>
        <dsp:cNvSpPr/>
      </dsp:nvSpPr>
      <dsp:spPr>
        <a:xfrm>
          <a:off x="0" y="3306740"/>
          <a:ext cx="560559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10351888"/>
              <a:satOff val="45859"/>
              <a:lumOff val="-1686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8639E0-101D-6642-ABA1-CB99EB72E69E}">
      <dsp:nvSpPr>
        <dsp:cNvPr id="0" name=""/>
        <dsp:cNvSpPr/>
      </dsp:nvSpPr>
      <dsp:spPr>
        <a:xfrm>
          <a:off x="280279" y="2996779"/>
          <a:ext cx="3923913" cy="619920"/>
        </a:xfrm>
        <a:prstGeom prst="roundRect">
          <a:avLst/>
        </a:prstGeom>
        <a:gradFill rotWithShape="0">
          <a:gsLst>
            <a:gs pos="0">
              <a:schemeClr val="accent2">
                <a:hueOff val="-10351888"/>
                <a:satOff val="45859"/>
                <a:lumOff val="-16864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10351888"/>
                <a:satOff val="45859"/>
                <a:lumOff val="-16864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10351888"/>
                <a:satOff val="45859"/>
                <a:lumOff val="-16864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315" tIns="0" rIns="148315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BI/DSS: insight engine, moderate complexity, medium ROI.</a:t>
          </a:r>
        </a:p>
      </dsp:txBody>
      <dsp:txXfrm>
        <a:off x="310541" y="3027041"/>
        <a:ext cx="3863389" cy="5593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F3C354-DE45-4A2C-AA18-3576E03503EE}">
      <dsp:nvSpPr>
        <dsp:cNvPr id="0" name=""/>
        <dsp:cNvSpPr/>
      </dsp:nvSpPr>
      <dsp:spPr>
        <a:xfrm>
          <a:off x="0" y="2062"/>
          <a:ext cx="5650028" cy="10452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A0C91E-6358-4E2B-8F26-DF53C254AB18}">
      <dsp:nvSpPr>
        <dsp:cNvPr id="0" name=""/>
        <dsp:cNvSpPr/>
      </dsp:nvSpPr>
      <dsp:spPr>
        <a:xfrm>
          <a:off x="316176" y="237234"/>
          <a:ext cx="574865" cy="574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CAC4B0-0121-4189-9121-1E623A8D65A3}">
      <dsp:nvSpPr>
        <dsp:cNvPr id="0" name=""/>
        <dsp:cNvSpPr/>
      </dsp:nvSpPr>
      <dsp:spPr>
        <a:xfrm>
          <a:off x="1207218" y="2062"/>
          <a:ext cx="4442809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Data privacy: GDPR, consent, data minimisation.</a:t>
          </a:r>
        </a:p>
      </dsp:txBody>
      <dsp:txXfrm>
        <a:off x="1207218" y="2062"/>
        <a:ext cx="4442809" cy="1045210"/>
      </dsp:txXfrm>
    </dsp:sp>
    <dsp:sp modelId="{B720BDA6-6EBB-4E5C-A1A0-C5B8E427F6E0}">
      <dsp:nvSpPr>
        <dsp:cNvPr id="0" name=""/>
        <dsp:cNvSpPr/>
      </dsp:nvSpPr>
      <dsp:spPr>
        <a:xfrm>
          <a:off x="0" y="1308575"/>
          <a:ext cx="5650028" cy="10452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04251E-70B8-40B5-9ED5-CE60B13D8666}">
      <dsp:nvSpPr>
        <dsp:cNvPr id="0" name=""/>
        <dsp:cNvSpPr/>
      </dsp:nvSpPr>
      <dsp:spPr>
        <a:xfrm>
          <a:off x="316176" y="1543747"/>
          <a:ext cx="574865" cy="574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24C9A4-157C-40B8-AFA8-A623C7202196}">
      <dsp:nvSpPr>
        <dsp:cNvPr id="0" name=""/>
        <dsp:cNvSpPr/>
      </dsp:nvSpPr>
      <dsp:spPr>
        <a:xfrm>
          <a:off x="1207218" y="1308575"/>
          <a:ext cx="4442809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AI bias &amp; transparency: explainable AI (UNESCO, 2021).</a:t>
          </a:r>
        </a:p>
      </dsp:txBody>
      <dsp:txXfrm>
        <a:off x="1207218" y="1308575"/>
        <a:ext cx="4442809" cy="1045210"/>
      </dsp:txXfrm>
    </dsp:sp>
    <dsp:sp modelId="{BF3B41C3-07C0-4850-829B-D5D643CF2170}">
      <dsp:nvSpPr>
        <dsp:cNvPr id="0" name=""/>
        <dsp:cNvSpPr/>
      </dsp:nvSpPr>
      <dsp:spPr>
        <a:xfrm>
          <a:off x="0" y="2615088"/>
          <a:ext cx="5650028" cy="10452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67B30-832D-40A4-B9B8-28EFD584D082}">
      <dsp:nvSpPr>
        <dsp:cNvPr id="0" name=""/>
        <dsp:cNvSpPr/>
      </dsp:nvSpPr>
      <dsp:spPr>
        <a:xfrm>
          <a:off x="316176" y="2850261"/>
          <a:ext cx="574865" cy="574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5244F2-37B5-464D-B64C-CBB4D65BC382}">
      <dsp:nvSpPr>
        <dsp:cNvPr id="0" name=""/>
        <dsp:cNvSpPr/>
      </dsp:nvSpPr>
      <dsp:spPr>
        <a:xfrm>
          <a:off x="1207218" y="2615088"/>
          <a:ext cx="4442809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Employee monitoring: trust vs productivity (PracticalLogix, 2025).</a:t>
          </a:r>
        </a:p>
      </dsp:txBody>
      <dsp:txXfrm>
        <a:off x="1207218" y="2615088"/>
        <a:ext cx="4442809" cy="1045210"/>
      </dsp:txXfrm>
    </dsp:sp>
    <dsp:sp modelId="{E3E6FAE3-5D3D-4754-A9BF-9028B8342DD0}">
      <dsp:nvSpPr>
        <dsp:cNvPr id="0" name=""/>
        <dsp:cNvSpPr/>
      </dsp:nvSpPr>
      <dsp:spPr>
        <a:xfrm>
          <a:off x="0" y="3921602"/>
          <a:ext cx="5650028" cy="10452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214E46-0004-4174-8CF0-6F464EA5BF75}">
      <dsp:nvSpPr>
        <dsp:cNvPr id="0" name=""/>
        <dsp:cNvSpPr/>
      </dsp:nvSpPr>
      <dsp:spPr>
        <a:xfrm>
          <a:off x="316176" y="4156774"/>
          <a:ext cx="574865" cy="5748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1CC8AE-4A97-4CBE-A82A-4CC6C501B6F4}">
      <dsp:nvSpPr>
        <dsp:cNvPr id="0" name=""/>
        <dsp:cNvSpPr/>
      </dsp:nvSpPr>
      <dsp:spPr>
        <a:xfrm>
          <a:off x="1207218" y="3921602"/>
          <a:ext cx="4442809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Cybersecurity: encryption, audits, MFA.</a:t>
          </a:r>
        </a:p>
      </dsp:txBody>
      <dsp:txXfrm>
        <a:off x="1207218" y="3921602"/>
        <a:ext cx="4442809" cy="10452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BFFCF1-0D1B-C443-8C16-87299DD4E397}">
      <dsp:nvSpPr>
        <dsp:cNvPr id="0" name=""/>
        <dsp:cNvSpPr/>
      </dsp:nvSpPr>
      <dsp:spPr>
        <a:xfrm>
          <a:off x="0" y="0"/>
          <a:ext cx="560559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74C53D-EBBD-6541-B2D4-06173E132785}">
      <dsp:nvSpPr>
        <dsp:cNvPr id="0" name=""/>
        <dsp:cNvSpPr/>
      </dsp:nvSpPr>
      <dsp:spPr>
        <a:xfrm>
          <a:off x="0" y="0"/>
          <a:ext cx="5605590" cy="24637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 Modern BIS are essential for efficiency, decisions, and customer satisfaction.</a:t>
          </a:r>
        </a:p>
      </dsp:txBody>
      <dsp:txXfrm>
        <a:off x="0" y="0"/>
        <a:ext cx="5605590" cy="2463799"/>
      </dsp:txXfrm>
    </dsp:sp>
    <dsp:sp modelId="{522C24B3-2055-AE42-BCCD-4423897344CE}">
      <dsp:nvSpPr>
        <dsp:cNvPr id="0" name=""/>
        <dsp:cNvSpPr/>
      </dsp:nvSpPr>
      <dsp:spPr>
        <a:xfrm>
          <a:off x="0" y="2463799"/>
          <a:ext cx="560559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40D407-E061-AA47-B69C-F00A8164EF92}">
      <dsp:nvSpPr>
        <dsp:cNvPr id="0" name=""/>
        <dsp:cNvSpPr/>
      </dsp:nvSpPr>
      <dsp:spPr>
        <a:xfrm>
          <a:off x="0" y="2463799"/>
          <a:ext cx="5605590" cy="24637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• Phased, ethical, data-driven </a:t>
          </a:r>
          <a:r>
            <a:rPr lang="en-US" sz="4000" kern="1200" dirty="0" err="1"/>
            <a:t>modernisation</a:t>
          </a:r>
          <a:r>
            <a:rPr lang="en-US" sz="4000" kern="1200" dirty="0"/>
            <a:t> ensures growth.</a:t>
          </a:r>
        </a:p>
      </dsp:txBody>
      <dsp:txXfrm>
        <a:off x="0" y="2463799"/>
        <a:ext cx="5605590" cy="246379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7ADE33-2983-1B47-8EC4-C4829481A30F}">
      <dsp:nvSpPr>
        <dsp:cNvPr id="0" name=""/>
        <dsp:cNvSpPr/>
      </dsp:nvSpPr>
      <dsp:spPr>
        <a:xfrm>
          <a:off x="0" y="0"/>
          <a:ext cx="560559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26197A9-D78A-1B43-AB9C-AFE9B5B6E5D2}">
      <dsp:nvSpPr>
        <dsp:cNvPr id="0" name=""/>
        <dsp:cNvSpPr/>
      </dsp:nvSpPr>
      <dsp:spPr>
        <a:xfrm>
          <a:off x="0" y="0"/>
          <a:ext cx="560559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ICMR (2023) </a:t>
          </a:r>
          <a:r>
            <a:rPr lang="en-GB" sz="1200" i="1" kern="1200"/>
            <a:t>McDonald’s Information Systems Case Study</a:t>
          </a:r>
          <a:r>
            <a:rPr lang="en-GB" sz="1200" kern="1200"/>
            <a:t>. Available at: https://www.icmrindia.org (Accessed: 9 October 2025).</a:t>
          </a:r>
          <a:endParaRPr lang="en-US" sz="1200" kern="1200"/>
        </a:p>
      </dsp:txBody>
      <dsp:txXfrm>
        <a:off x="0" y="0"/>
        <a:ext cx="5605590" cy="615949"/>
      </dsp:txXfrm>
    </dsp:sp>
    <dsp:sp modelId="{58295773-1D17-1A4F-8BE8-691D1F09E58E}">
      <dsp:nvSpPr>
        <dsp:cNvPr id="0" name=""/>
        <dsp:cNvSpPr/>
      </dsp:nvSpPr>
      <dsp:spPr>
        <a:xfrm>
          <a:off x="0" y="615949"/>
          <a:ext cx="560559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2300D0B-1A05-F64B-933A-85C06D3FC6C0}">
      <dsp:nvSpPr>
        <dsp:cNvPr id="0" name=""/>
        <dsp:cNvSpPr/>
      </dsp:nvSpPr>
      <dsp:spPr>
        <a:xfrm>
          <a:off x="0" y="615949"/>
          <a:ext cx="560559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Laudon, K.C. and Laudon, J.P. (2024) </a:t>
          </a:r>
          <a:r>
            <a:rPr lang="en-GB" sz="1200" i="1" kern="1200" dirty="0"/>
            <a:t>Management Information Systems: Managing the Digital Firm</a:t>
          </a:r>
          <a:r>
            <a:rPr lang="en-GB" sz="1200" kern="1200" dirty="0"/>
            <a:t>. 18th </a:t>
          </a:r>
          <a:r>
            <a:rPr lang="en-GB" sz="1200" kern="1200" dirty="0" err="1"/>
            <a:t>edn</a:t>
          </a:r>
          <a:r>
            <a:rPr lang="en-GB" sz="1200" kern="1200" dirty="0"/>
            <a:t>. Harlow: Pearson.</a:t>
          </a:r>
          <a:endParaRPr lang="en-US" sz="1200" kern="1200" dirty="0"/>
        </a:p>
      </dsp:txBody>
      <dsp:txXfrm>
        <a:off x="0" y="615949"/>
        <a:ext cx="5605590" cy="615949"/>
      </dsp:txXfrm>
    </dsp:sp>
    <dsp:sp modelId="{D87CCD07-B6C3-8A46-B911-EE7CCB27C789}">
      <dsp:nvSpPr>
        <dsp:cNvPr id="0" name=""/>
        <dsp:cNvSpPr/>
      </dsp:nvSpPr>
      <dsp:spPr>
        <a:xfrm>
          <a:off x="0" y="1231899"/>
          <a:ext cx="560559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ABB7978-A045-4543-89C3-6614E5EB93E9}">
      <dsp:nvSpPr>
        <dsp:cNvPr id="0" name=""/>
        <dsp:cNvSpPr/>
      </dsp:nvSpPr>
      <dsp:spPr>
        <a:xfrm>
          <a:off x="0" y="1231899"/>
          <a:ext cx="560559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Maghsoudi, M. and Nezafati, N. (2023) ‘Navigating the acceptance of implementing business intelligence in organizations: A system dynamics approach’, </a:t>
          </a:r>
          <a:r>
            <a:rPr lang="en-GB" sz="1200" i="1" kern="1200"/>
            <a:t>arXiv preprint</a:t>
          </a:r>
          <a:r>
            <a:rPr lang="en-GB" sz="1200" kern="1200"/>
            <a:t>. Available at: </a:t>
          </a:r>
          <a:r>
            <a:rPr lang="en-GB" sz="1200" kern="1200">
              <a:hlinkClick xmlns:r="http://schemas.openxmlformats.org/officeDocument/2006/relationships" r:id="rId1"/>
            </a:rPr>
            <a:t>https://arxiv.org/abs/2308.10244</a:t>
          </a:r>
          <a:r>
            <a:rPr lang="en-GB" sz="1200" kern="1200"/>
            <a:t> (Accessed: 9 October 2025).</a:t>
          </a:r>
          <a:endParaRPr lang="en-US" sz="1200" kern="1200"/>
        </a:p>
      </dsp:txBody>
      <dsp:txXfrm>
        <a:off x="0" y="1231899"/>
        <a:ext cx="5605590" cy="615949"/>
      </dsp:txXfrm>
    </dsp:sp>
    <dsp:sp modelId="{F4E2263E-4374-024D-AEC9-E2F201CB0CC6}">
      <dsp:nvSpPr>
        <dsp:cNvPr id="0" name=""/>
        <dsp:cNvSpPr/>
      </dsp:nvSpPr>
      <dsp:spPr>
        <a:xfrm>
          <a:off x="0" y="1847849"/>
          <a:ext cx="560559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D664CBD-D2C7-9548-AC3F-35B38D7E0666}">
      <dsp:nvSpPr>
        <dsp:cNvPr id="0" name=""/>
        <dsp:cNvSpPr/>
      </dsp:nvSpPr>
      <dsp:spPr>
        <a:xfrm>
          <a:off x="0" y="1847849"/>
          <a:ext cx="560559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Maiti, M., Kayal, P. and Vujko, A. (2025) ‘Ethical implications of artificial intelligence adoption in business: challenges and best practices’, </a:t>
          </a:r>
          <a:r>
            <a:rPr lang="en-GB" sz="1200" i="1" kern="1200"/>
            <a:t>Future Business Journal</a:t>
          </a:r>
          <a:r>
            <a:rPr lang="en-GB" sz="1200" kern="1200"/>
            <a:t>. SpringerOpen.</a:t>
          </a:r>
          <a:endParaRPr lang="en-US" sz="1200" kern="1200"/>
        </a:p>
      </dsp:txBody>
      <dsp:txXfrm>
        <a:off x="0" y="1847849"/>
        <a:ext cx="5605590" cy="615949"/>
      </dsp:txXfrm>
    </dsp:sp>
    <dsp:sp modelId="{E80694DF-31D3-CE43-8764-D04C51A19B8D}">
      <dsp:nvSpPr>
        <dsp:cNvPr id="0" name=""/>
        <dsp:cNvSpPr/>
      </dsp:nvSpPr>
      <dsp:spPr>
        <a:xfrm>
          <a:off x="0" y="2463799"/>
          <a:ext cx="5605590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FBD5470-8212-FD41-9A53-695F9338EAE4}">
      <dsp:nvSpPr>
        <dsp:cNvPr id="0" name=""/>
        <dsp:cNvSpPr/>
      </dsp:nvSpPr>
      <dsp:spPr>
        <a:xfrm>
          <a:off x="0" y="2463799"/>
          <a:ext cx="560559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NetSuite (2024) </a:t>
          </a:r>
          <a:r>
            <a:rPr lang="en-GB" sz="1200" i="1" kern="1200"/>
            <a:t>Business Intelligence Examples</a:t>
          </a:r>
          <a:r>
            <a:rPr lang="en-GB" sz="1200" kern="1200"/>
            <a:t>. Available at: https://www.netsuite.com (Accessed: 9 October 2025).</a:t>
          </a:r>
          <a:endParaRPr lang="en-US" sz="1200" kern="1200"/>
        </a:p>
      </dsp:txBody>
      <dsp:txXfrm>
        <a:off x="0" y="2463799"/>
        <a:ext cx="5605590" cy="615949"/>
      </dsp:txXfrm>
    </dsp:sp>
    <dsp:sp modelId="{BBF5AAA7-B967-5548-9D9C-4362A4CD75B4}">
      <dsp:nvSpPr>
        <dsp:cNvPr id="0" name=""/>
        <dsp:cNvSpPr/>
      </dsp:nvSpPr>
      <dsp:spPr>
        <a:xfrm>
          <a:off x="0" y="3079749"/>
          <a:ext cx="560559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B954F3-8E0C-6446-BB59-F42280C69357}">
      <dsp:nvSpPr>
        <dsp:cNvPr id="0" name=""/>
        <dsp:cNvSpPr/>
      </dsp:nvSpPr>
      <dsp:spPr>
        <a:xfrm>
          <a:off x="0" y="3079749"/>
          <a:ext cx="560559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PracticalLogix (2025) </a:t>
          </a:r>
          <a:r>
            <a:rPr lang="en-GB" sz="1200" i="1" kern="1200"/>
            <a:t>Exploring the Ethical Considerations of AI in Decision-Making Systems</a:t>
          </a:r>
          <a:r>
            <a:rPr lang="en-GB" sz="1200" kern="1200"/>
            <a:t>. Available at: https://www.practicallogix.com (Accessed: 9 October 2025).</a:t>
          </a:r>
          <a:endParaRPr lang="en-US" sz="1200" kern="1200"/>
        </a:p>
      </dsp:txBody>
      <dsp:txXfrm>
        <a:off x="0" y="3079749"/>
        <a:ext cx="5605590" cy="615949"/>
      </dsp:txXfrm>
    </dsp:sp>
    <dsp:sp modelId="{5A5F1F88-32EF-7D41-889A-E8416EF0F694}">
      <dsp:nvSpPr>
        <dsp:cNvPr id="0" name=""/>
        <dsp:cNvSpPr/>
      </dsp:nvSpPr>
      <dsp:spPr>
        <a:xfrm>
          <a:off x="0" y="3695699"/>
          <a:ext cx="560559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43C920-1CA1-DD4D-9A12-228A1161D559}">
      <dsp:nvSpPr>
        <dsp:cNvPr id="0" name=""/>
        <dsp:cNvSpPr/>
      </dsp:nvSpPr>
      <dsp:spPr>
        <a:xfrm>
          <a:off x="0" y="3695699"/>
          <a:ext cx="560559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Sasvári, P. (2013) ‘The impacts of using business information systems on operational effectiveness in Hungary’, </a:t>
          </a:r>
          <a:r>
            <a:rPr lang="en-GB" sz="1200" i="1" kern="1200"/>
            <a:t>arXiv preprint</a:t>
          </a:r>
          <a:r>
            <a:rPr lang="en-GB" sz="1200" kern="1200"/>
            <a:t>. Available at: </a:t>
          </a:r>
          <a:r>
            <a:rPr lang="en-GB" sz="1200" kern="1200">
              <a:hlinkClick xmlns:r="http://schemas.openxmlformats.org/officeDocument/2006/relationships" r:id="rId2"/>
            </a:rPr>
            <a:t>https://arxiv.org/abs/1307.3760</a:t>
          </a:r>
          <a:r>
            <a:rPr lang="en-GB" sz="1200" kern="1200"/>
            <a:t> (Accessed: 9 October 2025).</a:t>
          </a:r>
          <a:endParaRPr lang="en-US" sz="1200" kern="1200"/>
        </a:p>
      </dsp:txBody>
      <dsp:txXfrm>
        <a:off x="0" y="3695699"/>
        <a:ext cx="5605590" cy="615949"/>
      </dsp:txXfrm>
    </dsp:sp>
    <dsp:sp modelId="{8D06572F-AEF2-ED47-8572-B1272448A00D}">
      <dsp:nvSpPr>
        <dsp:cNvPr id="0" name=""/>
        <dsp:cNvSpPr/>
      </dsp:nvSpPr>
      <dsp:spPr>
        <a:xfrm>
          <a:off x="0" y="4311649"/>
          <a:ext cx="560559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CB9900-995E-F648-9B9E-D1D81EB0609C}">
      <dsp:nvSpPr>
        <dsp:cNvPr id="0" name=""/>
        <dsp:cNvSpPr/>
      </dsp:nvSpPr>
      <dsp:spPr>
        <a:xfrm>
          <a:off x="0" y="4311649"/>
          <a:ext cx="5605590" cy="615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UNESCO (2021) </a:t>
          </a:r>
          <a:r>
            <a:rPr lang="en-GB" sz="1200" i="1" kern="1200"/>
            <a:t>Recommendation on the Ethics of Artificial Intelligence</a:t>
          </a:r>
          <a:r>
            <a:rPr lang="en-GB" sz="1200" kern="1200"/>
            <a:t>. Available at: </a:t>
          </a:r>
          <a:r>
            <a:rPr lang="en-GB" sz="1200" kern="1200">
              <a:hlinkClick xmlns:r="http://schemas.openxmlformats.org/officeDocument/2006/relationships" r:id="rId3"/>
            </a:rPr>
            <a:t>https://www.unesco.org</a:t>
          </a:r>
          <a:r>
            <a:rPr lang="en-GB" sz="1200" kern="1200"/>
            <a:t> (Accessed: 9 October 2025).</a:t>
          </a:r>
          <a:endParaRPr lang="en-US" sz="1200" kern="1200"/>
        </a:p>
      </dsp:txBody>
      <dsp:txXfrm>
        <a:off x="0" y="4311649"/>
        <a:ext cx="5605590" cy="6159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599784" y="2386744"/>
            <a:ext cx="8989258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799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4492" y="4352544"/>
            <a:ext cx="6799841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999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063" indent="0" algn="ctr">
              <a:buNone/>
              <a:defRPr sz="1999"/>
            </a:lvl2pPr>
            <a:lvl3pPr marL="914126" indent="0" algn="ctr">
              <a:buNone/>
              <a:defRPr sz="1799"/>
            </a:lvl3pPr>
            <a:lvl4pPr marL="1371189" indent="0" algn="ctr">
              <a:buNone/>
              <a:defRPr sz="1600"/>
            </a:lvl4pPr>
            <a:lvl5pPr marL="1828251" indent="0" algn="ctr">
              <a:buNone/>
              <a:defRPr sz="1600"/>
            </a:lvl5pPr>
            <a:lvl6pPr marL="2285314" indent="0" algn="ctr">
              <a:buNone/>
              <a:defRPr sz="1600"/>
            </a:lvl6pPr>
            <a:lvl7pPr marL="2742377" indent="0" algn="ctr">
              <a:buNone/>
              <a:defRPr sz="1600"/>
            </a:lvl7pPr>
            <a:lvl8pPr marL="3199440" indent="0" algn="ctr">
              <a:buNone/>
              <a:defRPr sz="1600"/>
            </a:lvl8pPr>
            <a:lvl9pPr marL="3656503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568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308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599784" y="2386744"/>
            <a:ext cx="8989258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799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4492" y="4352465"/>
            <a:ext cx="6799841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999">
                <a:solidFill>
                  <a:schemeClr val="tx1"/>
                </a:solidFill>
              </a:defRPr>
            </a:lvl1pPr>
            <a:lvl2pPr marL="457063" indent="0">
              <a:buNone/>
              <a:defRPr sz="19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5657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500" y="2638044"/>
            <a:ext cx="4270659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6665" y="2638044"/>
            <a:ext cx="4269135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543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024" y="2313434"/>
            <a:ext cx="426913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899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063" indent="0">
              <a:buNone/>
              <a:defRPr sz="18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024" y="3143250"/>
            <a:ext cx="4269136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6666" y="3143250"/>
            <a:ext cx="4252376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6665" y="2313434"/>
            <a:ext cx="426913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899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063" indent="0">
              <a:buNone/>
              <a:defRPr sz="18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7667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822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42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441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462" y="2243829"/>
            <a:ext cx="4485488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199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4326" y="804672"/>
            <a:ext cx="4814586" cy="5248656"/>
          </a:xfrm>
        </p:spPr>
        <p:txBody>
          <a:bodyPr>
            <a:normAutofit/>
          </a:bodyPr>
          <a:lstStyle>
            <a:lvl1pPr>
              <a:defRPr sz="1899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277" y="3549918"/>
            <a:ext cx="3793772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463" y="6236208"/>
            <a:ext cx="5123462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6264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441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313" y="2243828"/>
            <a:ext cx="4493827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199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4412" y="0"/>
            <a:ext cx="6100508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199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063" indent="0">
              <a:buNone/>
              <a:defRPr sz="2799"/>
            </a:lvl2pPr>
            <a:lvl3pPr marL="914126" indent="0">
              <a:buNone/>
              <a:defRPr sz="2399"/>
            </a:lvl3pPr>
            <a:lvl4pPr marL="1371189" indent="0">
              <a:buNone/>
              <a:defRPr sz="1999"/>
            </a:lvl4pPr>
            <a:lvl5pPr marL="1828251" indent="0">
              <a:buNone/>
              <a:defRPr sz="1999"/>
            </a:lvl5pPr>
            <a:lvl6pPr marL="2285314" indent="0">
              <a:buNone/>
              <a:defRPr sz="1999"/>
            </a:lvl6pPr>
            <a:lvl7pPr marL="2742377" indent="0">
              <a:buNone/>
              <a:defRPr sz="1999"/>
            </a:lvl7pPr>
            <a:lvl8pPr marL="3199440" indent="0">
              <a:buNone/>
              <a:defRPr sz="1999"/>
            </a:lvl8pPr>
            <a:lvl9pPr marL="3656503" indent="0">
              <a:buNone/>
              <a:defRPr sz="1999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277" y="3549919"/>
            <a:ext cx="3793772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463" y="6236208"/>
            <a:ext cx="5123462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809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445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0858" y="937260"/>
            <a:ext cx="1298270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0555" y="937260"/>
            <a:ext cx="6196875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205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0555" y="964692"/>
            <a:ext cx="7727715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0555" y="2638045"/>
            <a:ext cx="7727715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19392" y="6238816"/>
            <a:ext cx="2753029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99784" y="6236208"/>
            <a:ext cx="58996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6120" y="6217920"/>
            <a:ext cx="365665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565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126" rtl="0" eaLnBrk="1" latinLnBrk="0" hangingPunct="1">
        <a:lnSpc>
          <a:spcPct val="90000"/>
        </a:lnSpc>
        <a:spcBef>
          <a:spcPct val="0"/>
        </a:spcBef>
        <a:buNone/>
        <a:defRPr sz="2799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531" indent="-228531" algn="l" defTabSz="914126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799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063" indent="-228531" algn="l" defTabSz="914126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594" indent="-228531" algn="l" defTabSz="914126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126" indent="-228531" algn="l" defTabSz="914126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2657" indent="-228531" algn="l" defTabSz="914126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469" indent="-228531" algn="l" defTabSz="914126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3868" indent="-228531" algn="l" defTabSz="914126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6853" indent="-228531" algn="l" defTabSz="914126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210" indent="-228531" algn="l" defTabSz="914126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97158" y="988741"/>
            <a:ext cx="5887220" cy="4880518"/>
          </a:xfrm>
          <a:noFill/>
          <a:ln>
            <a:noFill/>
          </a:ln>
        </p:spPr>
        <p:txBody>
          <a:bodyPr wrap="square">
            <a:normAutofit/>
          </a:bodyPr>
          <a:lstStyle/>
          <a:p>
            <a:pPr algn="l"/>
            <a:r>
              <a:rPr lang="en-GB" sz="4800" dirty="0">
                <a:solidFill>
                  <a:schemeClr val="tx1"/>
                </a:solidFill>
              </a:rPr>
              <a:t>Modernising Business Information Systems for Business Growth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E5BD17F-C95C-40ED-8D04-03295D46F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281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03DEB5-0B19-4F8E-84E2-00F5861C96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8281" y="0"/>
            <a:ext cx="3214802" cy="68580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67213" y="2007220"/>
            <a:ext cx="2356939" cy="2843560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Consulting Presentation </a:t>
            </a:r>
          </a:p>
          <a:p>
            <a:pPr algn="r"/>
            <a:r>
              <a:rPr lang="en-GB" dirty="0">
                <a:solidFill>
                  <a:srgbClr val="FFFFFF"/>
                </a:solidFill>
              </a:rPr>
              <a:t>LCLM5004 BUSINESS INFORMATION MANAGEMENT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308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299" y="2681103"/>
            <a:ext cx="3363098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Introduction: What Are Information Systems?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AC0FDA-3F81-1453-2FF1-7101F0A667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9922120"/>
              </p:ext>
            </p:extLst>
          </p:nvPr>
        </p:nvGraphicFramePr>
        <p:xfrm>
          <a:off x="5618286" y="965200"/>
          <a:ext cx="560559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0554" y="964692"/>
            <a:ext cx="7727716" cy="1188720"/>
          </a:xfrm>
        </p:spPr>
        <p:txBody>
          <a:bodyPr>
            <a:normAutofit/>
          </a:bodyPr>
          <a:lstStyle/>
          <a:p>
            <a:r>
              <a:rPr dirty="0"/>
              <a:t>Why </a:t>
            </a:r>
            <a:r>
              <a:rPr lang="en-GB" dirty="0"/>
              <a:t>BYD auto would benefit from</a:t>
            </a:r>
            <a:r>
              <a:rPr dirty="0"/>
              <a:t> Modern Systems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D47E44-CDD5-D6A8-02A8-2161D98B38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5361517"/>
              </p:ext>
            </p:extLst>
          </p:nvPr>
        </p:nvGraphicFramePr>
        <p:xfrm>
          <a:off x="964948" y="2638425"/>
          <a:ext cx="10258928" cy="3107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AF33C27-9C85-4B30-9AD7-879D48AFE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5089DD-882D-4413-B8BF-4798BFD84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5741" y="0"/>
            <a:ext cx="465308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79040" y="2681103"/>
            <a:ext cx="3363098" cy="1495794"/>
          </a:xfrm>
          <a:noFill/>
          <a:ln>
            <a:solidFill>
              <a:srgbClr val="FFFFFF"/>
            </a:solidFill>
          </a:ln>
        </p:spPr>
        <p:txBody>
          <a:bodyPr wrap="square">
            <a:normAutofit/>
          </a:bodyPr>
          <a:lstStyle/>
          <a:p>
            <a:r>
              <a:rPr lang="en-GB" sz="2600" dirty="0">
                <a:solidFill>
                  <a:srgbClr val="FFFFFF"/>
                </a:solidFill>
              </a:rPr>
              <a:t>Key Types of Information Systems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475AFA-39F5-6032-09B9-08A6247D03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7200301"/>
              </p:ext>
            </p:extLst>
          </p:nvPr>
        </p:nvGraphicFramePr>
        <p:xfrm>
          <a:off x="920510" y="965200"/>
          <a:ext cx="5650028" cy="4968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6937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69372" y="0"/>
            <a:ext cx="911945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132" y="1443035"/>
            <a:ext cx="3970897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0544" y="1586484"/>
            <a:ext cx="3684073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ERP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8029" y="226142"/>
            <a:ext cx="6799171" cy="6548284"/>
          </a:xfrm>
        </p:spPr>
        <p:txBody>
          <a:bodyPr anchor="ctr">
            <a:normAutofit/>
          </a:bodyPr>
          <a:lstStyle/>
          <a:p>
            <a:r>
              <a:rPr lang="en-GB" sz="2400" dirty="0"/>
              <a:t>Enterprise Resource Planning (ERP) systems bring together finance, HR, supply chain, and operational functions into a single integrated platform, enabling information to flow seamlessly across the organisation. </a:t>
            </a:r>
          </a:p>
          <a:p>
            <a:r>
              <a:rPr lang="en-GB" sz="2400" dirty="0"/>
              <a:t>This unified approach helps break down departmental silos, standardise processes, and provide real-time performance visibility for more informed decision-making. </a:t>
            </a:r>
          </a:p>
          <a:p>
            <a:r>
              <a:rPr lang="en-GB" sz="2400" dirty="0"/>
              <a:t>Implementing ERP often involves substantial upfront costs, careful change management, and a longer timeline to achieve full adoption. </a:t>
            </a:r>
          </a:p>
          <a:p>
            <a:r>
              <a:rPr lang="en-GB" sz="2400" dirty="0"/>
              <a:t>A clear example of its impact can be seen at </a:t>
            </a:r>
            <a:r>
              <a:rPr lang="en-GB" sz="2400" i="1" dirty="0"/>
              <a:t>Silk Cooperation</a:t>
            </a:r>
            <a:r>
              <a:rPr lang="en-GB" sz="2400" dirty="0"/>
              <a:t>, where adopting a cloud-based ERP streamlined internal processes and significantly improved operational oversight (</a:t>
            </a:r>
            <a:r>
              <a:rPr lang="en-GB" sz="2400" dirty="0" err="1"/>
              <a:t>Maiti</a:t>
            </a:r>
            <a:r>
              <a:rPr lang="en-GB" sz="2400" dirty="0"/>
              <a:t> et al., 2025).</a:t>
            </a:r>
            <a:endParaRPr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462" y="964692"/>
            <a:ext cx="5893297" cy="1188720"/>
          </a:xfrm>
        </p:spPr>
        <p:txBody>
          <a:bodyPr>
            <a:normAutofit/>
          </a:bodyPr>
          <a:lstStyle/>
          <a:p>
            <a:r>
              <a:rPr lang="en-GB"/>
              <a:t>CRM Systems</a:t>
            </a:r>
          </a:p>
        </p:txBody>
      </p:sp>
      <p:sp>
        <p:nvSpPr>
          <p:cNvPr id="17" name="Content Placeholder 2"/>
          <p:cNvSpPr>
            <a:spLocks noGrp="1"/>
          </p:cNvSpPr>
          <p:nvPr>
            <p:ph idx="1"/>
          </p:nvPr>
        </p:nvSpPr>
        <p:spPr>
          <a:xfrm>
            <a:off x="322729" y="2638044"/>
            <a:ext cx="6442068" cy="394205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600" dirty="0"/>
              <a:t>Customer Relationship Management (CRM) systems focus on centralising customer data and interactions, giving businesses a clearer picture of their audience and enabling more targeted engagement.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By integrating sales, marketing, and service functions, CRM tools help BYD Auto build stronger relationships, increase retention, and drive revenue through personalised experiences.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Despite their advantages, challenges often arise around data accuracy, staff training, and adoption across teams.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For example, </a:t>
            </a:r>
            <a:r>
              <a:rPr lang="en-GB" sz="1600" i="1" dirty="0"/>
              <a:t>McDonald’s</a:t>
            </a:r>
            <a:r>
              <a:rPr lang="en-GB" sz="1600" dirty="0"/>
              <a:t>, where CRM integration allowed the company to unify marketing campaigns with customer service insights, improving loyalty and operational efficiency (ICMR, 2023).</a:t>
            </a:r>
            <a:endParaRPr sz="16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4782" y="964692"/>
            <a:ext cx="3985746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9331" y="1128683"/>
            <a:ext cx="3656648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hare With Person">
            <a:extLst>
              <a:ext uri="{FF2B5EF4-FFF2-40B4-BE49-F238E27FC236}">
                <a16:creationId xmlns:a16="http://schemas.microsoft.com/office/drawing/2014/main" id="{8C2E4995-D67E-28EE-C1B4-F9A3C61178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13880" y="1769196"/>
            <a:ext cx="3327549" cy="332754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462" y="978776"/>
            <a:ext cx="5923767" cy="1174991"/>
          </a:xfrm>
        </p:spPr>
        <p:txBody>
          <a:bodyPr>
            <a:normAutofit/>
          </a:bodyPr>
          <a:lstStyle/>
          <a:p>
            <a:r>
              <a:rPr lang="en-GB" sz="2400"/>
              <a:t>Business Intelligence / DSS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6872" y="2640692"/>
            <a:ext cx="6441358" cy="383182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Business Intelligence (BI) and Decision Support Systems (DSS) focus on transforming raw data into meaningful insights that guide strategic and operational decisions. 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By consolidating information from multiple sources into dashboards, reports, and predictive models, these systems give leaders a clear, real-time view of performance and emerging trends. 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They enable smarter planning, faster responses, and more confident decision-making. 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However, their success depends heavily on data quality, governance, and staff training. 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A practical example can be seen in a major retail chain that used BI tools to optimise inventory management, improving stock accuracy and boosting profit margins (NetSuite, 2024).</a:t>
            </a:r>
          </a:p>
        </p:txBody>
      </p:sp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E1BFB760-8325-EF53-DDCF-C4107D8834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548" r="23262"/>
          <a:stretch>
            <a:fillRect/>
          </a:stretch>
        </p:blipFill>
        <p:spPr>
          <a:xfrm>
            <a:off x="7532691" y="10"/>
            <a:ext cx="4656133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308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299" y="2681103"/>
            <a:ext cx="3363098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Comparative 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C6BA92-BA5D-9BED-F867-1A49A74976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1382211"/>
              </p:ext>
            </p:extLst>
          </p:nvPr>
        </p:nvGraphicFramePr>
        <p:xfrm>
          <a:off x="5618286" y="965200"/>
          <a:ext cx="560559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AF33C27-9C85-4B30-9AD7-879D48AFE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5089DD-882D-4413-B8BF-4798BFD84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5741" y="0"/>
            <a:ext cx="465308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79040" y="2681103"/>
            <a:ext cx="3363098" cy="1495794"/>
          </a:xfrm>
          <a:noFill/>
          <a:ln>
            <a:solidFill>
              <a:srgbClr val="FFFFFF"/>
            </a:solidFill>
          </a:ln>
        </p:spPr>
        <p:txBody>
          <a:bodyPr wrap="square">
            <a:normAutofit/>
          </a:bodyPr>
          <a:lstStyle/>
          <a:p>
            <a:r>
              <a:rPr lang="en-GB" sz="2200">
                <a:solidFill>
                  <a:srgbClr val="FFFFFF"/>
                </a:solidFill>
              </a:rPr>
              <a:t>Ethical, Security &amp; Privacy Considerations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AF3173-016B-538D-F344-552669D0D2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9375266"/>
              </p:ext>
            </p:extLst>
          </p:nvPr>
        </p:nvGraphicFramePr>
        <p:xfrm>
          <a:off x="920510" y="965200"/>
          <a:ext cx="5650028" cy="4968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6937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69372" y="0"/>
            <a:ext cx="911945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132" y="1443035"/>
            <a:ext cx="3970897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0544" y="1586484"/>
            <a:ext cx="3684073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Case Studies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8971" y="363071"/>
            <a:ext cx="5678108" cy="61318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Real-world case studies highlight how different information systems can drive tangible business improvements when implemented strategically. For example, </a:t>
            </a:r>
          </a:p>
          <a:p>
            <a:pPr marL="0" indent="0">
              <a:buNone/>
            </a:pPr>
            <a:r>
              <a:rPr lang="en-GB" i="1" dirty="0"/>
              <a:t>McDonald’s</a:t>
            </a:r>
            <a:r>
              <a:rPr lang="en-GB" dirty="0"/>
              <a:t> successfully integrated ERP and CRM systems to align marketing, service, and operational data, resulting in a more consistent customer experience. </a:t>
            </a:r>
          </a:p>
          <a:p>
            <a:pPr marL="0" indent="0">
              <a:buNone/>
            </a:pPr>
            <a:r>
              <a:rPr lang="en-GB" i="1" dirty="0"/>
              <a:t>Silk Cooperation</a:t>
            </a:r>
            <a:r>
              <a:rPr lang="en-GB" dirty="0"/>
              <a:t>, a smaller enterprise, adopted a cloud-based ERP to streamline workflows and increase operational transparency without the heavy infrastructure costs of traditional systems. </a:t>
            </a:r>
          </a:p>
          <a:p>
            <a:pPr marL="0" indent="0">
              <a:buNone/>
            </a:pPr>
            <a:r>
              <a:rPr lang="en-GB" dirty="0"/>
              <a:t>Meanwhile, a major retail chain used BI dashboards to analyse purchasing patterns, optimise stock levels, and boost sales performance. </a:t>
            </a:r>
          </a:p>
          <a:p>
            <a:pPr marL="0" indent="0">
              <a:buNone/>
            </a:pPr>
            <a:r>
              <a:rPr lang="en-GB" dirty="0"/>
              <a:t>Together, these cases show how ERP, CRM, and BI can complement each other to enhance efficiency, customer engagement, and data-driven decision-making.</a:t>
            </a: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F4680D4-DEE2-49EE-AF90-EFEAF50AE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5148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461" y="1290025"/>
            <a:ext cx="5289949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dirty="0"/>
              <a:t>Recommendations &amp; Roadmap</a:t>
            </a:r>
            <a:r>
              <a:rPr lang="en-GB" dirty="0"/>
              <a:t> for BYD Auto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461" y="2858703"/>
            <a:ext cx="5284414" cy="304254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Phase 1: Assess current systems &amp; data quality.</a:t>
            </a:r>
          </a:p>
          <a:p>
            <a:r>
              <a:rPr lang="en-GB" dirty="0">
                <a:solidFill>
                  <a:srgbClr val="FFFFFF"/>
                </a:solidFill>
              </a:rPr>
              <a:t>Phase 2: Implement CRM for quick customer wins.</a:t>
            </a:r>
          </a:p>
          <a:p>
            <a:r>
              <a:rPr lang="en-GB" dirty="0">
                <a:solidFill>
                  <a:srgbClr val="FFFFFF"/>
                </a:solidFill>
              </a:rPr>
              <a:t>Phase 3: Introduce cloud ERP for integration.</a:t>
            </a:r>
          </a:p>
          <a:p>
            <a:r>
              <a:rPr lang="en-GB" dirty="0">
                <a:solidFill>
                  <a:srgbClr val="FFFFFF"/>
                </a:solidFill>
              </a:rPr>
              <a:t>Phase 4: Layer BI/analytics for strategic insight.</a:t>
            </a:r>
          </a:p>
          <a:p>
            <a:r>
              <a:rPr lang="en-GB" dirty="0">
                <a:solidFill>
                  <a:srgbClr val="FFFFFF"/>
                </a:solidFill>
              </a:rPr>
              <a:t>Continuous: training, ethical governance, security.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0C52EE1-5085-4960-AD29-A926E62E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2693" y="640080"/>
            <a:ext cx="401621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15AA94-C237-4412-B37B-EB317D2B0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98766" y="806357"/>
            <a:ext cx="368407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Playbook">
            <a:extLst>
              <a:ext uri="{FF2B5EF4-FFF2-40B4-BE49-F238E27FC236}">
                <a16:creationId xmlns:a16="http://schemas.microsoft.com/office/drawing/2014/main" id="{41C20775-4CB3-0F65-B488-AD4755D0D3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3315" y="1593178"/>
            <a:ext cx="3354974" cy="3354974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308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299" y="2681103"/>
            <a:ext cx="3363098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Conclusion &amp; References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CFC0E61-F6FD-9F51-E09C-47904FBD62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494569"/>
              </p:ext>
            </p:extLst>
          </p:nvPr>
        </p:nvGraphicFramePr>
        <p:xfrm>
          <a:off x="5618286" y="965200"/>
          <a:ext cx="560559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308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E2B9C0-B0C4-8B42-A628-BDFBC29C6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99" y="2681103"/>
            <a:ext cx="3363098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List of 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205773-CDB2-72F4-11D4-52DE64FDB0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44530"/>
              </p:ext>
            </p:extLst>
          </p:nvPr>
        </p:nvGraphicFramePr>
        <p:xfrm>
          <a:off x="5618286" y="965200"/>
          <a:ext cx="560559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817035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{9D9B74E1-C7AF-E540-9E24-05BA72776D3D}tf10001120</Template>
  <TotalTime>46</TotalTime>
  <Words>1100</Words>
  <Application>Microsoft Office PowerPoint</Application>
  <PresentationFormat>Custom</PresentationFormat>
  <Paragraphs>66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Gill Sans MT</vt:lpstr>
      <vt:lpstr>Parcel</vt:lpstr>
      <vt:lpstr>Modernising Business Information Systems for Business Growth</vt:lpstr>
      <vt:lpstr>Introduction: What Are Information Systems?</vt:lpstr>
      <vt:lpstr>Why BYD auto would benefit from Modern Systems</vt:lpstr>
      <vt:lpstr>Key Types of Information Systems</vt:lpstr>
      <vt:lpstr>ERP Systems</vt:lpstr>
      <vt:lpstr>CRM Systems</vt:lpstr>
      <vt:lpstr>Business Intelligence / DSS</vt:lpstr>
      <vt:lpstr>Comparative Summary</vt:lpstr>
      <vt:lpstr>Ethical, Security &amp; Privacy Considerations</vt:lpstr>
      <vt:lpstr>Case Studies Overview</vt:lpstr>
      <vt:lpstr>Recommendations &amp; Roadmap for BYD Auto</vt:lpstr>
      <vt:lpstr>Conclusion &amp; References</vt:lpstr>
      <vt:lpstr>List of 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Modernising Business Information Systems for Business Growth</dc:title>
  <dc:subject/>
  <dc:creator/>
  <cp:keywords/>
  <dc:description>generated using python-pptx</dc:description>
  <cp:lastModifiedBy>Roxana Gavrila</cp:lastModifiedBy>
  <cp:revision>4</cp:revision>
  <dcterms:created xsi:type="dcterms:W3CDTF">2013-01-27T09:14:16Z</dcterms:created>
  <dcterms:modified xsi:type="dcterms:W3CDTF">2025-10-12T08:59:54Z</dcterms:modified>
  <cp:category/>
</cp:coreProperties>
</file>