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71" r:id="rId8"/>
    <p:sldId id="273" r:id="rId9"/>
    <p:sldId id="261" r:id="rId10"/>
    <p:sldId id="262" r:id="rId11"/>
    <p:sldId id="263" r:id="rId12"/>
    <p:sldId id="264" r:id="rId13"/>
    <p:sldId id="265" r:id="rId14"/>
    <p:sldId id="272" r:id="rId15"/>
    <p:sldId id="266" r:id="rId16"/>
    <p:sldId id="267" r:id="rId17"/>
    <p:sldId id="274" r:id="rId18"/>
    <p:sldId id="268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284E78-DBAC-AEAB-4FC9-84CEA25F5234}" v="138" dt="2025-02-10T10:36:53.259"/>
    <p1510:client id="{53F12DE8-1FD9-83AD-4FD0-0197CC02E984}" v="52" dt="2025-02-10T11:27:57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3B6048-19C5-4EB1-B2A5-779CBB899BE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E5A3A7D-C7CF-44C1-A797-35D794662F94}">
      <dgm:prSet/>
      <dgm:spPr/>
      <dgm:t>
        <a:bodyPr/>
        <a:lstStyle/>
        <a:p>
          <a:r>
            <a:rPr lang="en-US"/>
            <a:t>How can tailored coping strategies reduce performance anxiety?</a:t>
          </a:r>
        </a:p>
      </dgm:t>
    </dgm:pt>
    <dgm:pt modelId="{D0A41669-55F9-4F04-BC5B-09179BB52F43}" type="parTrans" cxnId="{573FF88B-E27F-40BC-B5BD-26151D2C932D}">
      <dgm:prSet/>
      <dgm:spPr/>
      <dgm:t>
        <a:bodyPr/>
        <a:lstStyle/>
        <a:p>
          <a:endParaRPr lang="en-US"/>
        </a:p>
      </dgm:t>
    </dgm:pt>
    <dgm:pt modelId="{A5F57A8F-7CDF-4420-BC2D-A971E41EE083}" type="sibTrans" cxnId="{573FF88B-E27F-40BC-B5BD-26151D2C932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513151D-65FF-447B-8048-8EB5D5FEB24E}">
      <dgm:prSet/>
      <dgm:spPr/>
      <dgm:t>
        <a:bodyPr/>
        <a:lstStyle/>
        <a:p>
          <a:r>
            <a:rPr lang="en-US"/>
            <a:t>Which techniques are most effective for neurodiverse students?</a:t>
          </a:r>
        </a:p>
      </dgm:t>
    </dgm:pt>
    <dgm:pt modelId="{CCE4F0A4-47C0-4671-85B3-80F76D9DAFD9}" type="parTrans" cxnId="{02A78087-5EB7-4029-B2E6-1D179436971C}">
      <dgm:prSet/>
      <dgm:spPr/>
      <dgm:t>
        <a:bodyPr/>
        <a:lstStyle/>
        <a:p>
          <a:endParaRPr lang="en-US"/>
        </a:p>
      </dgm:t>
    </dgm:pt>
    <dgm:pt modelId="{7880903E-DF60-4AA3-B91F-2055E656CD13}" type="sibTrans" cxnId="{02A78087-5EB7-4029-B2E6-1D179436971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D015D5A-13B8-47A7-A6FE-B2E04BAB0514}">
      <dgm:prSet/>
      <dgm:spPr/>
      <dgm:t>
        <a:bodyPr/>
        <a:lstStyle/>
        <a:p>
          <a:r>
            <a:rPr lang="en-US"/>
            <a:t>How can these strategies inform inclusive vocal pedagogy?</a:t>
          </a:r>
        </a:p>
      </dgm:t>
    </dgm:pt>
    <dgm:pt modelId="{BB39E8A1-16E3-4331-A145-02210E59D963}" type="parTrans" cxnId="{85D63F6F-415D-437F-86AD-A3B04F2131BE}">
      <dgm:prSet/>
      <dgm:spPr/>
      <dgm:t>
        <a:bodyPr/>
        <a:lstStyle/>
        <a:p>
          <a:endParaRPr lang="en-US"/>
        </a:p>
      </dgm:t>
    </dgm:pt>
    <dgm:pt modelId="{3A2FFD52-F884-4211-82E3-8E54361E96B5}" type="sibTrans" cxnId="{85D63F6F-415D-437F-86AD-A3B04F2131B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34C98E9-7288-4559-852A-5C9969524091}" type="pres">
      <dgm:prSet presAssocID="{6B3B6048-19C5-4EB1-B2A5-779CBB899BEE}" presName="Name0" presStyleCnt="0">
        <dgm:presLayoutVars>
          <dgm:animLvl val="lvl"/>
          <dgm:resizeHandles val="exact"/>
        </dgm:presLayoutVars>
      </dgm:prSet>
      <dgm:spPr/>
    </dgm:pt>
    <dgm:pt modelId="{CCCA45A3-3B8B-4DF3-A90E-0D83E01BD145}" type="pres">
      <dgm:prSet presAssocID="{2E5A3A7D-C7CF-44C1-A797-35D794662F94}" presName="compositeNode" presStyleCnt="0">
        <dgm:presLayoutVars>
          <dgm:bulletEnabled val="1"/>
        </dgm:presLayoutVars>
      </dgm:prSet>
      <dgm:spPr/>
    </dgm:pt>
    <dgm:pt modelId="{42F15C3D-D406-4E8B-A9A5-ADE3692A2360}" type="pres">
      <dgm:prSet presAssocID="{2E5A3A7D-C7CF-44C1-A797-35D794662F94}" presName="bgRect" presStyleLbl="bgAccFollowNode1" presStyleIdx="0" presStyleCnt="3"/>
      <dgm:spPr/>
    </dgm:pt>
    <dgm:pt modelId="{05465ADD-CE09-432C-BD2E-DA89974E7B6B}" type="pres">
      <dgm:prSet presAssocID="{A5F57A8F-7CDF-4420-BC2D-A971E41EE083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BF67E7A-7B9C-48FF-8395-79ADCDA1FF0B}" type="pres">
      <dgm:prSet presAssocID="{2E5A3A7D-C7CF-44C1-A797-35D794662F94}" presName="bottomLine" presStyleLbl="alignNode1" presStyleIdx="1" presStyleCnt="6">
        <dgm:presLayoutVars/>
      </dgm:prSet>
      <dgm:spPr/>
    </dgm:pt>
    <dgm:pt modelId="{F8E92E4A-8C4D-41AA-B9AB-0B781C6713A2}" type="pres">
      <dgm:prSet presAssocID="{2E5A3A7D-C7CF-44C1-A797-35D794662F94}" presName="nodeText" presStyleLbl="bgAccFollowNode1" presStyleIdx="0" presStyleCnt="3">
        <dgm:presLayoutVars>
          <dgm:bulletEnabled val="1"/>
        </dgm:presLayoutVars>
      </dgm:prSet>
      <dgm:spPr/>
    </dgm:pt>
    <dgm:pt modelId="{3791BCBF-9109-4DD9-8D39-41BB1719CECE}" type="pres">
      <dgm:prSet presAssocID="{A5F57A8F-7CDF-4420-BC2D-A971E41EE083}" presName="sibTrans" presStyleCnt="0"/>
      <dgm:spPr/>
    </dgm:pt>
    <dgm:pt modelId="{EF9C128F-452A-42B7-BF61-88268B22C856}" type="pres">
      <dgm:prSet presAssocID="{B513151D-65FF-447B-8048-8EB5D5FEB24E}" presName="compositeNode" presStyleCnt="0">
        <dgm:presLayoutVars>
          <dgm:bulletEnabled val="1"/>
        </dgm:presLayoutVars>
      </dgm:prSet>
      <dgm:spPr/>
    </dgm:pt>
    <dgm:pt modelId="{6E4CCCF2-EDA1-4FE5-8E9E-74C59977673E}" type="pres">
      <dgm:prSet presAssocID="{B513151D-65FF-447B-8048-8EB5D5FEB24E}" presName="bgRect" presStyleLbl="bgAccFollowNode1" presStyleIdx="1" presStyleCnt="3"/>
      <dgm:spPr/>
    </dgm:pt>
    <dgm:pt modelId="{31AAA9B6-4574-4599-AF98-39960F66A1F3}" type="pres">
      <dgm:prSet presAssocID="{7880903E-DF60-4AA3-B91F-2055E656CD1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C8EB4201-2892-4633-A29F-4C85587EFEA3}" type="pres">
      <dgm:prSet presAssocID="{B513151D-65FF-447B-8048-8EB5D5FEB24E}" presName="bottomLine" presStyleLbl="alignNode1" presStyleIdx="3" presStyleCnt="6">
        <dgm:presLayoutVars/>
      </dgm:prSet>
      <dgm:spPr/>
    </dgm:pt>
    <dgm:pt modelId="{0EC59AA6-3DF3-4C73-A0E1-117189127D41}" type="pres">
      <dgm:prSet presAssocID="{B513151D-65FF-447B-8048-8EB5D5FEB24E}" presName="nodeText" presStyleLbl="bgAccFollowNode1" presStyleIdx="1" presStyleCnt="3">
        <dgm:presLayoutVars>
          <dgm:bulletEnabled val="1"/>
        </dgm:presLayoutVars>
      </dgm:prSet>
      <dgm:spPr/>
    </dgm:pt>
    <dgm:pt modelId="{83DB593F-42BE-49BB-92A9-7441E08DA63C}" type="pres">
      <dgm:prSet presAssocID="{7880903E-DF60-4AA3-B91F-2055E656CD13}" presName="sibTrans" presStyleCnt="0"/>
      <dgm:spPr/>
    </dgm:pt>
    <dgm:pt modelId="{AA1DD8C5-8501-4362-A9F4-6632D0C6CDE0}" type="pres">
      <dgm:prSet presAssocID="{5D015D5A-13B8-47A7-A6FE-B2E04BAB0514}" presName="compositeNode" presStyleCnt="0">
        <dgm:presLayoutVars>
          <dgm:bulletEnabled val="1"/>
        </dgm:presLayoutVars>
      </dgm:prSet>
      <dgm:spPr/>
    </dgm:pt>
    <dgm:pt modelId="{07C34FC6-7DB5-42F8-9E42-24A34EC2968A}" type="pres">
      <dgm:prSet presAssocID="{5D015D5A-13B8-47A7-A6FE-B2E04BAB0514}" presName="bgRect" presStyleLbl="bgAccFollowNode1" presStyleIdx="2" presStyleCnt="3"/>
      <dgm:spPr/>
    </dgm:pt>
    <dgm:pt modelId="{BD11E8FB-2799-4693-BCD8-2C41AA7D479E}" type="pres">
      <dgm:prSet presAssocID="{3A2FFD52-F884-4211-82E3-8E54361E96B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4FEB6AC1-3A2B-4EB8-BCAF-B0C49F87CC14}" type="pres">
      <dgm:prSet presAssocID="{5D015D5A-13B8-47A7-A6FE-B2E04BAB0514}" presName="bottomLine" presStyleLbl="alignNode1" presStyleIdx="5" presStyleCnt="6">
        <dgm:presLayoutVars/>
      </dgm:prSet>
      <dgm:spPr/>
    </dgm:pt>
    <dgm:pt modelId="{8A16AD80-FE3F-4255-AEFC-167AA0F5DD3F}" type="pres">
      <dgm:prSet presAssocID="{5D015D5A-13B8-47A7-A6FE-B2E04BAB051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474BB30-D249-4AE6-8E66-D13663160D78}" type="presOf" srcId="{5D015D5A-13B8-47A7-A6FE-B2E04BAB0514}" destId="{8A16AD80-FE3F-4255-AEFC-167AA0F5DD3F}" srcOrd="1" destOrd="0" presId="urn:microsoft.com/office/officeart/2016/7/layout/BasicLinearProcessNumbered"/>
    <dgm:cxn modelId="{85D63F6F-415D-437F-86AD-A3B04F2131BE}" srcId="{6B3B6048-19C5-4EB1-B2A5-779CBB899BEE}" destId="{5D015D5A-13B8-47A7-A6FE-B2E04BAB0514}" srcOrd="2" destOrd="0" parTransId="{BB39E8A1-16E3-4331-A145-02210E59D963}" sibTransId="{3A2FFD52-F884-4211-82E3-8E54361E96B5}"/>
    <dgm:cxn modelId="{50C0AD6F-9176-49CC-9B2E-886619B87D81}" type="presOf" srcId="{A5F57A8F-7CDF-4420-BC2D-A971E41EE083}" destId="{05465ADD-CE09-432C-BD2E-DA89974E7B6B}" srcOrd="0" destOrd="0" presId="urn:microsoft.com/office/officeart/2016/7/layout/BasicLinearProcessNumbered"/>
    <dgm:cxn modelId="{53D4BA72-5ECA-4237-8175-E01B0D004B66}" type="presOf" srcId="{2E5A3A7D-C7CF-44C1-A797-35D794662F94}" destId="{42F15C3D-D406-4E8B-A9A5-ADE3692A2360}" srcOrd="0" destOrd="0" presId="urn:microsoft.com/office/officeart/2016/7/layout/BasicLinearProcessNumbered"/>
    <dgm:cxn modelId="{44DF4583-083E-420B-A0DA-17C78670C4F4}" type="presOf" srcId="{2E5A3A7D-C7CF-44C1-A797-35D794662F94}" destId="{F8E92E4A-8C4D-41AA-B9AB-0B781C6713A2}" srcOrd="1" destOrd="0" presId="urn:microsoft.com/office/officeart/2016/7/layout/BasicLinearProcessNumbered"/>
    <dgm:cxn modelId="{02A78087-5EB7-4029-B2E6-1D179436971C}" srcId="{6B3B6048-19C5-4EB1-B2A5-779CBB899BEE}" destId="{B513151D-65FF-447B-8048-8EB5D5FEB24E}" srcOrd="1" destOrd="0" parTransId="{CCE4F0A4-47C0-4671-85B3-80F76D9DAFD9}" sibTransId="{7880903E-DF60-4AA3-B91F-2055E656CD13}"/>
    <dgm:cxn modelId="{573FF88B-E27F-40BC-B5BD-26151D2C932D}" srcId="{6B3B6048-19C5-4EB1-B2A5-779CBB899BEE}" destId="{2E5A3A7D-C7CF-44C1-A797-35D794662F94}" srcOrd="0" destOrd="0" parTransId="{D0A41669-55F9-4F04-BC5B-09179BB52F43}" sibTransId="{A5F57A8F-7CDF-4420-BC2D-A971E41EE083}"/>
    <dgm:cxn modelId="{6683C9B5-85D2-4EAB-96E7-2C6650163C1D}" type="presOf" srcId="{5D015D5A-13B8-47A7-A6FE-B2E04BAB0514}" destId="{07C34FC6-7DB5-42F8-9E42-24A34EC2968A}" srcOrd="0" destOrd="0" presId="urn:microsoft.com/office/officeart/2016/7/layout/BasicLinearProcessNumbered"/>
    <dgm:cxn modelId="{6C7B33B9-B056-411C-B50B-A955B5B9BA7A}" type="presOf" srcId="{6B3B6048-19C5-4EB1-B2A5-779CBB899BEE}" destId="{F34C98E9-7288-4559-852A-5C9969524091}" srcOrd="0" destOrd="0" presId="urn:microsoft.com/office/officeart/2016/7/layout/BasicLinearProcessNumbered"/>
    <dgm:cxn modelId="{BDA1A3E1-FBD7-4841-9B02-8A1857B64B46}" type="presOf" srcId="{B513151D-65FF-447B-8048-8EB5D5FEB24E}" destId="{0EC59AA6-3DF3-4C73-A0E1-117189127D41}" srcOrd="1" destOrd="0" presId="urn:microsoft.com/office/officeart/2016/7/layout/BasicLinearProcessNumbered"/>
    <dgm:cxn modelId="{56FD25E6-C433-484B-996D-5E4C4441A767}" type="presOf" srcId="{3A2FFD52-F884-4211-82E3-8E54361E96B5}" destId="{BD11E8FB-2799-4693-BCD8-2C41AA7D479E}" srcOrd="0" destOrd="0" presId="urn:microsoft.com/office/officeart/2016/7/layout/BasicLinearProcessNumbered"/>
    <dgm:cxn modelId="{260784E6-FFE1-44E1-9173-352DE5896001}" type="presOf" srcId="{B513151D-65FF-447B-8048-8EB5D5FEB24E}" destId="{6E4CCCF2-EDA1-4FE5-8E9E-74C59977673E}" srcOrd="0" destOrd="0" presId="urn:microsoft.com/office/officeart/2016/7/layout/BasicLinearProcessNumbered"/>
    <dgm:cxn modelId="{23320CEA-5C08-45C2-8C50-F4BC54F37057}" type="presOf" srcId="{7880903E-DF60-4AA3-B91F-2055E656CD13}" destId="{31AAA9B6-4574-4599-AF98-39960F66A1F3}" srcOrd="0" destOrd="0" presId="urn:microsoft.com/office/officeart/2016/7/layout/BasicLinearProcessNumbered"/>
    <dgm:cxn modelId="{00E7E45C-1472-4C01-9087-170405E5F845}" type="presParOf" srcId="{F34C98E9-7288-4559-852A-5C9969524091}" destId="{CCCA45A3-3B8B-4DF3-A90E-0D83E01BD145}" srcOrd="0" destOrd="0" presId="urn:microsoft.com/office/officeart/2016/7/layout/BasicLinearProcessNumbered"/>
    <dgm:cxn modelId="{369EB8E3-ED25-499C-95F5-CC7875DC5704}" type="presParOf" srcId="{CCCA45A3-3B8B-4DF3-A90E-0D83E01BD145}" destId="{42F15C3D-D406-4E8B-A9A5-ADE3692A2360}" srcOrd="0" destOrd="0" presId="urn:microsoft.com/office/officeart/2016/7/layout/BasicLinearProcessNumbered"/>
    <dgm:cxn modelId="{6388200F-3D6D-46AF-BA8D-D7796BBECE42}" type="presParOf" srcId="{CCCA45A3-3B8B-4DF3-A90E-0D83E01BD145}" destId="{05465ADD-CE09-432C-BD2E-DA89974E7B6B}" srcOrd="1" destOrd="0" presId="urn:microsoft.com/office/officeart/2016/7/layout/BasicLinearProcessNumbered"/>
    <dgm:cxn modelId="{BE10A4B1-D9EB-4BE4-8DAF-E0885D279E7B}" type="presParOf" srcId="{CCCA45A3-3B8B-4DF3-A90E-0D83E01BD145}" destId="{9BF67E7A-7B9C-48FF-8395-79ADCDA1FF0B}" srcOrd="2" destOrd="0" presId="urn:microsoft.com/office/officeart/2016/7/layout/BasicLinearProcessNumbered"/>
    <dgm:cxn modelId="{8D165A04-394C-4D32-ABBD-040F309ABAD6}" type="presParOf" srcId="{CCCA45A3-3B8B-4DF3-A90E-0D83E01BD145}" destId="{F8E92E4A-8C4D-41AA-B9AB-0B781C6713A2}" srcOrd="3" destOrd="0" presId="urn:microsoft.com/office/officeart/2016/7/layout/BasicLinearProcessNumbered"/>
    <dgm:cxn modelId="{7A4E89FB-3534-47F4-A0C5-136B15DF2907}" type="presParOf" srcId="{F34C98E9-7288-4559-852A-5C9969524091}" destId="{3791BCBF-9109-4DD9-8D39-41BB1719CECE}" srcOrd="1" destOrd="0" presId="urn:microsoft.com/office/officeart/2016/7/layout/BasicLinearProcessNumbered"/>
    <dgm:cxn modelId="{E3CC7712-7AB9-4788-A5DE-A32367F1FF37}" type="presParOf" srcId="{F34C98E9-7288-4559-852A-5C9969524091}" destId="{EF9C128F-452A-42B7-BF61-88268B22C856}" srcOrd="2" destOrd="0" presId="urn:microsoft.com/office/officeart/2016/7/layout/BasicLinearProcessNumbered"/>
    <dgm:cxn modelId="{6A77ABF2-3C09-4673-9F14-BE53F4595092}" type="presParOf" srcId="{EF9C128F-452A-42B7-BF61-88268B22C856}" destId="{6E4CCCF2-EDA1-4FE5-8E9E-74C59977673E}" srcOrd="0" destOrd="0" presId="urn:microsoft.com/office/officeart/2016/7/layout/BasicLinearProcessNumbered"/>
    <dgm:cxn modelId="{6AC50CC6-53ED-4050-80BB-3F29834CDE84}" type="presParOf" srcId="{EF9C128F-452A-42B7-BF61-88268B22C856}" destId="{31AAA9B6-4574-4599-AF98-39960F66A1F3}" srcOrd="1" destOrd="0" presId="urn:microsoft.com/office/officeart/2016/7/layout/BasicLinearProcessNumbered"/>
    <dgm:cxn modelId="{5AE25ACD-C013-45A5-ACFE-ACF096D624BF}" type="presParOf" srcId="{EF9C128F-452A-42B7-BF61-88268B22C856}" destId="{C8EB4201-2892-4633-A29F-4C85587EFEA3}" srcOrd="2" destOrd="0" presId="urn:microsoft.com/office/officeart/2016/7/layout/BasicLinearProcessNumbered"/>
    <dgm:cxn modelId="{C4F0DCE2-61BC-4C23-B291-375F4BA0B3EF}" type="presParOf" srcId="{EF9C128F-452A-42B7-BF61-88268B22C856}" destId="{0EC59AA6-3DF3-4C73-A0E1-117189127D41}" srcOrd="3" destOrd="0" presId="urn:microsoft.com/office/officeart/2016/7/layout/BasicLinearProcessNumbered"/>
    <dgm:cxn modelId="{D8346F28-EA83-4D8F-9E4F-86C2D22463D5}" type="presParOf" srcId="{F34C98E9-7288-4559-852A-5C9969524091}" destId="{83DB593F-42BE-49BB-92A9-7441E08DA63C}" srcOrd="3" destOrd="0" presId="urn:microsoft.com/office/officeart/2016/7/layout/BasicLinearProcessNumbered"/>
    <dgm:cxn modelId="{1C396E56-8428-4FC3-93B0-4DF3BD7384B4}" type="presParOf" srcId="{F34C98E9-7288-4559-852A-5C9969524091}" destId="{AA1DD8C5-8501-4362-A9F4-6632D0C6CDE0}" srcOrd="4" destOrd="0" presId="urn:microsoft.com/office/officeart/2016/7/layout/BasicLinearProcessNumbered"/>
    <dgm:cxn modelId="{F3CD99D1-F036-48F7-AA1F-C3B657A87159}" type="presParOf" srcId="{AA1DD8C5-8501-4362-A9F4-6632D0C6CDE0}" destId="{07C34FC6-7DB5-42F8-9E42-24A34EC2968A}" srcOrd="0" destOrd="0" presId="urn:microsoft.com/office/officeart/2016/7/layout/BasicLinearProcessNumbered"/>
    <dgm:cxn modelId="{1F6D8BF6-91A5-4736-B6ED-E8F6394B7184}" type="presParOf" srcId="{AA1DD8C5-8501-4362-A9F4-6632D0C6CDE0}" destId="{BD11E8FB-2799-4693-BCD8-2C41AA7D479E}" srcOrd="1" destOrd="0" presId="urn:microsoft.com/office/officeart/2016/7/layout/BasicLinearProcessNumbered"/>
    <dgm:cxn modelId="{9D91B160-1EB0-407F-87A2-B390DC348418}" type="presParOf" srcId="{AA1DD8C5-8501-4362-A9F4-6632D0C6CDE0}" destId="{4FEB6AC1-3A2B-4EB8-BCAF-B0C49F87CC14}" srcOrd="2" destOrd="0" presId="urn:microsoft.com/office/officeart/2016/7/layout/BasicLinearProcessNumbered"/>
    <dgm:cxn modelId="{111D5D8A-8DEF-425B-91B5-2790E19DA54D}" type="presParOf" srcId="{AA1DD8C5-8501-4362-A9F4-6632D0C6CDE0}" destId="{8A16AD80-FE3F-4255-AEFC-167AA0F5DD3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7AC20A-2279-4DE4-ADE2-C04669ECBB9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A6A0E6D-7A7C-4D50-AFCE-B4D0858848F8}">
      <dgm:prSet phldr="0"/>
      <dgm:spPr/>
      <dgm:t>
        <a:bodyPr/>
        <a:lstStyle/>
        <a:p>
          <a:pPr algn="l" rtl="0"/>
          <a:r>
            <a:rPr lang="en-US" dirty="0"/>
            <a:t>Limited neurodiversity training in vocal education (Steiner, 2024).</a:t>
          </a:r>
          <a:endParaRPr lang="en-US" dirty="0">
            <a:latin typeface="Calibri"/>
          </a:endParaRPr>
        </a:p>
      </dgm:t>
    </dgm:pt>
    <dgm:pt modelId="{EDD6CFDD-CA28-4A3F-B4FB-E8FE2E932B65}" type="parTrans" cxnId="{BDAF44B3-6C71-4E79-8245-39AD7E39941A}">
      <dgm:prSet/>
      <dgm:spPr/>
    </dgm:pt>
    <dgm:pt modelId="{CC32EF3B-5070-41CF-ADA0-6170A5D1916B}" type="sibTrans" cxnId="{BDAF44B3-6C71-4E79-8245-39AD7E39941A}">
      <dgm:prSet/>
      <dgm:spPr/>
    </dgm:pt>
    <dgm:pt modelId="{05036176-2F5B-4D71-9458-FA2DDAE0636A}">
      <dgm:prSet phldr="0"/>
      <dgm:spPr/>
      <dgm:t>
        <a:bodyPr/>
        <a:lstStyle/>
        <a:p>
          <a:pPr algn="l"/>
          <a:r>
            <a:rPr lang="en-US" dirty="0"/>
            <a:t>Performance anxiety and neurodiversity often overlap, yet research remains underdeveloped (Vasquez, 2022).</a:t>
          </a:r>
        </a:p>
      </dgm:t>
    </dgm:pt>
    <dgm:pt modelId="{702E4C9E-5191-43CE-ACD0-712ABFB0B492}" type="parTrans" cxnId="{3E5AD44A-4FBC-48ED-AB5C-6F299F4EE277}">
      <dgm:prSet/>
      <dgm:spPr/>
    </dgm:pt>
    <dgm:pt modelId="{419631DB-C7F2-4FDB-8B92-C0B931DF2940}" type="sibTrans" cxnId="{3E5AD44A-4FBC-48ED-AB5C-6F299F4EE277}">
      <dgm:prSet/>
      <dgm:spPr/>
    </dgm:pt>
    <dgm:pt modelId="{A6619114-085A-4E41-B4EC-1E36D4DAAE08}">
      <dgm:prSet phldr="0"/>
      <dgm:spPr/>
      <dgm:t>
        <a:bodyPr/>
        <a:lstStyle/>
        <a:p>
          <a:pPr algn="l"/>
          <a:r>
            <a:rPr lang="en-US" dirty="0"/>
            <a:t>Inclusive teaching strategies in music education are needed but rarely implemented (Jellison, 2015).</a:t>
          </a:r>
        </a:p>
      </dgm:t>
    </dgm:pt>
    <dgm:pt modelId="{EDA38669-D897-4488-8EBD-24B54FC520D5}" type="parTrans" cxnId="{629E5C98-8545-4C25-BC94-783FBAE3E471}">
      <dgm:prSet/>
      <dgm:spPr/>
    </dgm:pt>
    <dgm:pt modelId="{27F5424D-B3C9-4F45-99EF-46F64267F8BC}" type="sibTrans" cxnId="{629E5C98-8545-4C25-BC94-783FBAE3E471}">
      <dgm:prSet/>
      <dgm:spPr/>
    </dgm:pt>
    <dgm:pt modelId="{EFE9D7C2-9B46-4C72-8716-31CF53AAE8E9}" type="pres">
      <dgm:prSet presAssocID="{097AC20A-2279-4DE4-ADE2-C04669ECBB94}" presName="vert0" presStyleCnt="0">
        <dgm:presLayoutVars>
          <dgm:dir/>
          <dgm:animOne val="branch"/>
          <dgm:animLvl val="lvl"/>
        </dgm:presLayoutVars>
      </dgm:prSet>
      <dgm:spPr/>
    </dgm:pt>
    <dgm:pt modelId="{52F59550-55AD-4D37-91F3-E76D7DA5B29B}" type="pres">
      <dgm:prSet presAssocID="{FA6A0E6D-7A7C-4D50-AFCE-B4D0858848F8}" presName="thickLine" presStyleLbl="alignNode1" presStyleIdx="0" presStyleCnt="3"/>
      <dgm:spPr/>
    </dgm:pt>
    <dgm:pt modelId="{2EFD82CC-A904-4184-8F47-21C04A5F2B5B}" type="pres">
      <dgm:prSet presAssocID="{FA6A0E6D-7A7C-4D50-AFCE-B4D0858848F8}" presName="horz1" presStyleCnt="0"/>
      <dgm:spPr/>
    </dgm:pt>
    <dgm:pt modelId="{024952EE-1B64-417A-8B97-E1806AD451F5}" type="pres">
      <dgm:prSet presAssocID="{FA6A0E6D-7A7C-4D50-AFCE-B4D0858848F8}" presName="tx1" presStyleLbl="revTx" presStyleIdx="0" presStyleCnt="3"/>
      <dgm:spPr/>
    </dgm:pt>
    <dgm:pt modelId="{AC730C04-DA99-49AE-8855-B6336A9D4E4B}" type="pres">
      <dgm:prSet presAssocID="{FA6A0E6D-7A7C-4D50-AFCE-B4D0858848F8}" presName="vert1" presStyleCnt="0"/>
      <dgm:spPr/>
    </dgm:pt>
    <dgm:pt modelId="{85B8B5C3-AF1C-4339-B22B-AB6D0F87413B}" type="pres">
      <dgm:prSet presAssocID="{05036176-2F5B-4D71-9458-FA2DDAE0636A}" presName="thickLine" presStyleLbl="alignNode1" presStyleIdx="1" presStyleCnt="3"/>
      <dgm:spPr/>
    </dgm:pt>
    <dgm:pt modelId="{F919DEA9-AF14-4761-B126-1CE2DFF9B478}" type="pres">
      <dgm:prSet presAssocID="{05036176-2F5B-4D71-9458-FA2DDAE0636A}" presName="horz1" presStyleCnt="0"/>
      <dgm:spPr/>
    </dgm:pt>
    <dgm:pt modelId="{7EED5436-1082-49E6-8024-FBAC6E381898}" type="pres">
      <dgm:prSet presAssocID="{05036176-2F5B-4D71-9458-FA2DDAE0636A}" presName="tx1" presStyleLbl="revTx" presStyleIdx="1" presStyleCnt="3"/>
      <dgm:spPr/>
    </dgm:pt>
    <dgm:pt modelId="{D3A8132A-1E0E-4AC1-8B07-5AB8603B5DBA}" type="pres">
      <dgm:prSet presAssocID="{05036176-2F5B-4D71-9458-FA2DDAE0636A}" presName="vert1" presStyleCnt="0"/>
      <dgm:spPr/>
    </dgm:pt>
    <dgm:pt modelId="{8C8C0447-76AE-4CB8-B6B9-F7348058C149}" type="pres">
      <dgm:prSet presAssocID="{A6619114-085A-4E41-B4EC-1E36D4DAAE08}" presName="thickLine" presStyleLbl="alignNode1" presStyleIdx="2" presStyleCnt="3"/>
      <dgm:spPr/>
    </dgm:pt>
    <dgm:pt modelId="{CAA7C6B5-F56F-422C-9D4A-FB4EEAD3D250}" type="pres">
      <dgm:prSet presAssocID="{A6619114-085A-4E41-B4EC-1E36D4DAAE08}" presName="horz1" presStyleCnt="0"/>
      <dgm:spPr/>
    </dgm:pt>
    <dgm:pt modelId="{2D601F96-D9EC-4368-AA27-1230832A3411}" type="pres">
      <dgm:prSet presAssocID="{A6619114-085A-4E41-B4EC-1E36D4DAAE08}" presName="tx1" presStyleLbl="revTx" presStyleIdx="2" presStyleCnt="3"/>
      <dgm:spPr/>
    </dgm:pt>
    <dgm:pt modelId="{60ED5427-97BC-4A4B-B823-3140974AACD0}" type="pres">
      <dgm:prSet presAssocID="{A6619114-085A-4E41-B4EC-1E36D4DAAE08}" presName="vert1" presStyleCnt="0"/>
      <dgm:spPr/>
    </dgm:pt>
  </dgm:ptLst>
  <dgm:cxnLst>
    <dgm:cxn modelId="{10AC1906-6C6D-4164-AAB8-8FB431F869EC}" type="presOf" srcId="{05036176-2F5B-4D71-9458-FA2DDAE0636A}" destId="{7EED5436-1082-49E6-8024-FBAC6E381898}" srcOrd="0" destOrd="0" presId="urn:microsoft.com/office/officeart/2008/layout/LinedList"/>
    <dgm:cxn modelId="{30F9BC29-F1B7-43A7-810F-53585D3355B1}" type="presOf" srcId="{A6619114-085A-4E41-B4EC-1E36D4DAAE08}" destId="{2D601F96-D9EC-4368-AA27-1230832A3411}" srcOrd="0" destOrd="0" presId="urn:microsoft.com/office/officeart/2008/layout/LinedList"/>
    <dgm:cxn modelId="{4ECD1C34-4111-435D-A55E-5CCEB159044B}" type="presOf" srcId="{097AC20A-2279-4DE4-ADE2-C04669ECBB94}" destId="{EFE9D7C2-9B46-4C72-8716-31CF53AAE8E9}" srcOrd="0" destOrd="0" presId="urn:microsoft.com/office/officeart/2008/layout/LinedList"/>
    <dgm:cxn modelId="{109DA33E-727B-4462-AD2A-D8E63CB40E10}" type="presOf" srcId="{FA6A0E6D-7A7C-4D50-AFCE-B4D0858848F8}" destId="{024952EE-1B64-417A-8B97-E1806AD451F5}" srcOrd="0" destOrd="0" presId="urn:microsoft.com/office/officeart/2008/layout/LinedList"/>
    <dgm:cxn modelId="{3E5AD44A-4FBC-48ED-AB5C-6F299F4EE277}" srcId="{097AC20A-2279-4DE4-ADE2-C04669ECBB94}" destId="{05036176-2F5B-4D71-9458-FA2DDAE0636A}" srcOrd="1" destOrd="0" parTransId="{702E4C9E-5191-43CE-ACD0-712ABFB0B492}" sibTransId="{419631DB-C7F2-4FDB-8B92-C0B931DF2940}"/>
    <dgm:cxn modelId="{629E5C98-8545-4C25-BC94-783FBAE3E471}" srcId="{097AC20A-2279-4DE4-ADE2-C04669ECBB94}" destId="{A6619114-085A-4E41-B4EC-1E36D4DAAE08}" srcOrd="2" destOrd="0" parTransId="{EDA38669-D897-4488-8EBD-24B54FC520D5}" sibTransId="{27F5424D-B3C9-4F45-99EF-46F64267F8BC}"/>
    <dgm:cxn modelId="{BDAF44B3-6C71-4E79-8245-39AD7E39941A}" srcId="{097AC20A-2279-4DE4-ADE2-C04669ECBB94}" destId="{FA6A0E6D-7A7C-4D50-AFCE-B4D0858848F8}" srcOrd="0" destOrd="0" parTransId="{EDD6CFDD-CA28-4A3F-B4FB-E8FE2E932B65}" sibTransId="{CC32EF3B-5070-41CF-ADA0-6170A5D1916B}"/>
    <dgm:cxn modelId="{55DAD8BF-63CC-4D33-850C-A1A3DA578E48}" type="presParOf" srcId="{EFE9D7C2-9B46-4C72-8716-31CF53AAE8E9}" destId="{52F59550-55AD-4D37-91F3-E76D7DA5B29B}" srcOrd="0" destOrd="0" presId="urn:microsoft.com/office/officeart/2008/layout/LinedList"/>
    <dgm:cxn modelId="{5819927A-88C6-47BE-93F9-78A53ECD8295}" type="presParOf" srcId="{EFE9D7C2-9B46-4C72-8716-31CF53AAE8E9}" destId="{2EFD82CC-A904-4184-8F47-21C04A5F2B5B}" srcOrd="1" destOrd="0" presId="urn:microsoft.com/office/officeart/2008/layout/LinedList"/>
    <dgm:cxn modelId="{28F22B7A-5A3B-4EE5-84E8-57D567867D66}" type="presParOf" srcId="{2EFD82CC-A904-4184-8F47-21C04A5F2B5B}" destId="{024952EE-1B64-417A-8B97-E1806AD451F5}" srcOrd="0" destOrd="0" presId="urn:microsoft.com/office/officeart/2008/layout/LinedList"/>
    <dgm:cxn modelId="{7DDB1CA8-D65D-4211-AB0A-C09F0ED3ADF2}" type="presParOf" srcId="{2EFD82CC-A904-4184-8F47-21C04A5F2B5B}" destId="{AC730C04-DA99-49AE-8855-B6336A9D4E4B}" srcOrd="1" destOrd="0" presId="urn:microsoft.com/office/officeart/2008/layout/LinedList"/>
    <dgm:cxn modelId="{38B41DB5-8A98-4409-B412-2809B8BDA9A9}" type="presParOf" srcId="{EFE9D7C2-9B46-4C72-8716-31CF53AAE8E9}" destId="{85B8B5C3-AF1C-4339-B22B-AB6D0F87413B}" srcOrd="2" destOrd="0" presId="urn:microsoft.com/office/officeart/2008/layout/LinedList"/>
    <dgm:cxn modelId="{37697ACF-2F71-465E-B4AA-A1E634E16325}" type="presParOf" srcId="{EFE9D7C2-9B46-4C72-8716-31CF53AAE8E9}" destId="{F919DEA9-AF14-4761-B126-1CE2DFF9B478}" srcOrd="3" destOrd="0" presId="urn:microsoft.com/office/officeart/2008/layout/LinedList"/>
    <dgm:cxn modelId="{AD844D90-8427-4A9F-BC69-587611433452}" type="presParOf" srcId="{F919DEA9-AF14-4761-B126-1CE2DFF9B478}" destId="{7EED5436-1082-49E6-8024-FBAC6E381898}" srcOrd="0" destOrd="0" presId="urn:microsoft.com/office/officeart/2008/layout/LinedList"/>
    <dgm:cxn modelId="{C37173FA-567E-4EFA-A782-A8DC54DC1ECC}" type="presParOf" srcId="{F919DEA9-AF14-4761-B126-1CE2DFF9B478}" destId="{D3A8132A-1E0E-4AC1-8B07-5AB8603B5DBA}" srcOrd="1" destOrd="0" presId="urn:microsoft.com/office/officeart/2008/layout/LinedList"/>
    <dgm:cxn modelId="{D1C52445-C6C3-47F8-9BDA-7D5281EF29D8}" type="presParOf" srcId="{EFE9D7C2-9B46-4C72-8716-31CF53AAE8E9}" destId="{8C8C0447-76AE-4CB8-B6B9-F7348058C149}" srcOrd="4" destOrd="0" presId="urn:microsoft.com/office/officeart/2008/layout/LinedList"/>
    <dgm:cxn modelId="{5F252F1F-A0A8-46A4-873A-19BA3DCFFB94}" type="presParOf" srcId="{EFE9D7C2-9B46-4C72-8716-31CF53AAE8E9}" destId="{CAA7C6B5-F56F-422C-9D4A-FB4EEAD3D250}" srcOrd="5" destOrd="0" presId="urn:microsoft.com/office/officeart/2008/layout/LinedList"/>
    <dgm:cxn modelId="{1FDD3FFA-D4CF-43AC-85F5-0D2883DEFA29}" type="presParOf" srcId="{CAA7C6B5-F56F-422C-9D4A-FB4EEAD3D250}" destId="{2D601F96-D9EC-4368-AA27-1230832A3411}" srcOrd="0" destOrd="0" presId="urn:microsoft.com/office/officeart/2008/layout/LinedList"/>
    <dgm:cxn modelId="{E918AEF9-9CF0-4702-80D0-85AF20DEA220}" type="presParOf" srcId="{CAA7C6B5-F56F-422C-9D4A-FB4EEAD3D250}" destId="{60ED5427-97BC-4A4B-B823-3140974AAC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18A569-7BA4-4414-925B-EF1F993DC94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38E4A53-8DAA-4951-8378-6838EDF58C74}">
      <dgm:prSet phldr="0"/>
      <dgm:spPr/>
      <dgm:t>
        <a:bodyPr/>
        <a:lstStyle/>
        <a:p>
          <a:pPr algn="l" rtl="0"/>
          <a:r>
            <a:rPr lang="en-US"/>
            <a:t>Mixed-methods approach (Creswell &amp; Plano Clark, 2018).</a:t>
          </a:r>
          <a:endParaRPr lang="en-US">
            <a:latin typeface="Calibri"/>
          </a:endParaRPr>
        </a:p>
      </dgm:t>
    </dgm:pt>
    <dgm:pt modelId="{B8159878-04EE-48E6-BE33-69AAC703B658}" type="parTrans" cxnId="{9D0C2634-BD50-4354-945C-5D4B38B50DE2}">
      <dgm:prSet/>
      <dgm:spPr/>
    </dgm:pt>
    <dgm:pt modelId="{39971509-9090-4F33-985F-2C989D9E385D}" type="sibTrans" cxnId="{9D0C2634-BD50-4354-945C-5D4B38B50DE2}">
      <dgm:prSet/>
      <dgm:spPr/>
    </dgm:pt>
    <dgm:pt modelId="{E93B641D-26C4-4C72-BB90-41EDC9169954}">
      <dgm:prSet phldr="0"/>
      <dgm:spPr/>
      <dgm:t>
        <a:bodyPr/>
        <a:lstStyle/>
        <a:p>
          <a:pPr algn="l"/>
          <a:r>
            <a:rPr lang="en-US"/>
            <a:t>Participants: 3 neurodiverse students (autism, ADHD, anxiety).</a:t>
          </a:r>
        </a:p>
      </dgm:t>
    </dgm:pt>
    <dgm:pt modelId="{D7CED28F-F948-4E57-94D5-C25202741886}" type="parTrans" cxnId="{3FBB3E7E-8D6E-46BC-85B2-205B918667AD}">
      <dgm:prSet/>
      <dgm:spPr/>
    </dgm:pt>
    <dgm:pt modelId="{B39DA4B9-FC7E-4C8A-A91D-C2E3590CFDCF}" type="sibTrans" cxnId="{3FBB3E7E-8D6E-46BC-85B2-205B918667AD}">
      <dgm:prSet/>
      <dgm:spPr/>
    </dgm:pt>
    <dgm:pt modelId="{4C8FD10C-F28A-4668-964E-9F5FF7431F10}">
      <dgm:prSet phldr="0"/>
      <dgm:spPr/>
      <dgm:t>
        <a:bodyPr/>
        <a:lstStyle/>
        <a:p>
          <a:pPr algn="l"/>
          <a:r>
            <a:rPr lang="en-US"/>
            <a:t>Data collection:</a:t>
          </a:r>
        </a:p>
      </dgm:t>
    </dgm:pt>
    <dgm:pt modelId="{6D65C476-F2A1-4DC2-B907-93D077EB18F8}" type="parTrans" cxnId="{30612570-349F-4D1D-9BA7-AE2D4AFBB8AB}">
      <dgm:prSet/>
      <dgm:spPr/>
    </dgm:pt>
    <dgm:pt modelId="{A5BE08C9-58F4-4588-92B9-79C2CA12C2DB}" type="sibTrans" cxnId="{30612570-349F-4D1D-9BA7-AE2D4AFBB8AB}">
      <dgm:prSet/>
      <dgm:spPr/>
    </dgm:pt>
    <dgm:pt modelId="{F6C3719F-262F-4E4F-A341-0A2CDDD2F6A7}">
      <dgm:prSet phldr="0"/>
      <dgm:spPr/>
      <dgm:t>
        <a:bodyPr/>
        <a:lstStyle/>
        <a:p>
          <a:pPr algn="l"/>
          <a:r>
            <a:rPr lang="en-US" b="1"/>
            <a:t>Quantitative:</a:t>
          </a:r>
          <a:r>
            <a:rPr lang="en-US"/>
            <a:t> Performance Anxiety Inventory (PAI) (Kenny, 2011).</a:t>
          </a:r>
        </a:p>
      </dgm:t>
    </dgm:pt>
    <dgm:pt modelId="{C16DA8CC-DBA7-4B98-9262-4BA8971C7A5F}" type="parTrans" cxnId="{E0A467A8-9C75-4DF7-A5E9-3C0FB6453013}">
      <dgm:prSet/>
      <dgm:spPr/>
    </dgm:pt>
    <dgm:pt modelId="{570F65C9-B507-469D-AEA8-1E7C57D420D6}" type="sibTrans" cxnId="{E0A467A8-9C75-4DF7-A5E9-3C0FB6453013}">
      <dgm:prSet/>
      <dgm:spPr/>
    </dgm:pt>
    <dgm:pt modelId="{26C1BEDC-D2F9-4CBB-9578-F0F0496A15E8}">
      <dgm:prSet phldr="0"/>
      <dgm:spPr/>
      <dgm:t>
        <a:bodyPr/>
        <a:lstStyle/>
        <a:p>
          <a:pPr algn="l"/>
          <a:r>
            <a:rPr lang="en-US" b="1" dirty="0"/>
            <a:t>Qualitative:</a:t>
          </a:r>
          <a:r>
            <a:rPr lang="en-US" dirty="0"/>
            <a:t> Semi-structured discussions for deeper insights (Gray, 2018).</a:t>
          </a:r>
        </a:p>
      </dgm:t>
    </dgm:pt>
    <dgm:pt modelId="{CFCA17BC-0B17-42A0-AE6A-CF2F334AF375}" type="parTrans" cxnId="{EF4E1BDF-BBC7-45F4-9B25-ACA9DB1BA5F2}">
      <dgm:prSet/>
      <dgm:spPr/>
    </dgm:pt>
    <dgm:pt modelId="{2E41867F-B7FD-48A8-B5F9-643D0DCD339A}" type="sibTrans" cxnId="{EF4E1BDF-BBC7-45F4-9B25-ACA9DB1BA5F2}">
      <dgm:prSet/>
      <dgm:spPr/>
    </dgm:pt>
    <dgm:pt modelId="{B24B6D10-328A-49CA-ABF2-2CA96237D2A3}" type="pres">
      <dgm:prSet presAssocID="{0F18A569-7BA4-4414-925B-EF1F993DC94E}" presName="linear" presStyleCnt="0">
        <dgm:presLayoutVars>
          <dgm:animLvl val="lvl"/>
          <dgm:resizeHandles val="exact"/>
        </dgm:presLayoutVars>
      </dgm:prSet>
      <dgm:spPr/>
    </dgm:pt>
    <dgm:pt modelId="{7F42B4C8-6E05-49B7-A8B0-5D820CC39414}" type="pres">
      <dgm:prSet presAssocID="{738E4A53-8DAA-4951-8378-6838EDF58C7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8A440DC-1FF2-4D14-867D-658169FB131C}" type="pres">
      <dgm:prSet presAssocID="{39971509-9090-4F33-985F-2C989D9E385D}" presName="spacer" presStyleCnt="0"/>
      <dgm:spPr/>
    </dgm:pt>
    <dgm:pt modelId="{2CE032C4-4B33-4E02-8CE2-DA537FE2372A}" type="pres">
      <dgm:prSet presAssocID="{E93B641D-26C4-4C72-BB90-41EDC916995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A665C5F-579F-46A0-8300-CB140B019DED}" type="pres">
      <dgm:prSet presAssocID="{B39DA4B9-FC7E-4C8A-A91D-C2E3590CFDCF}" presName="spacer" presStyleCnt="0"/>
      <dgm:spPr/>
    </dgm:pt>
    <dgm:pt modelId="{3971F2F3-8E0F-4FA8-81EA-0B76689BFB56}" type="pres">
      <dgm:prSet presAssocID="{4C8FD10C-F28A-4668-964E-9F5FF7431F1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585C4B3-6852-45BB-823E-3FFE9ECD9CD3}" type="pres">
      <dgm:prSet presAssocID="{A5BE08C9-58F4-4588-92B9-79C2CA12C2DB}" presName="spacer" presStyleCnt="0"/>
      <dgm:spPr/>
    </dgm:pt>
    <dgm:pt modelId="{A9F72529-41DB-44C8-B9AC-8B450CB245BF}" type="pres">
      <dgm:prSet presAssocID="{F6C3719F-262F-4E4F-A341-0A2CDDD2F6A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C206C9D-D9C1-402B-8DCF-A1E002146621}" type="pres">
      <dgm:prSet presAssocID="{570F65C9-B507-469D-AEA8-1E7C57D420D6}" presName="spacer" presStyleCnt="0"/>
      <dgm:spPr/>
    </dgm:pt>
    <dgm:pt modelId="{0A0FF749-948B-4AF5-A820-28585229DAD4}" type="pres">
      <dgm:prSet presAssocID="{26C1BEDC-D2F9-4CBB-9578-F0F0496A15E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D0C2634-BD50-4354-945C-5D4B38B50DE2}" srcId="{0F18A569-7BA4-4414-925B-EF1F993DC94E}" destId="{738E4A53-8DAA-4951-8378-6838EDF58C74}" srcOrd="0" destOrd="0" parTransId="{B8159878-04EE-48E6-BE33-69AAC703B658}" sibTransId="{39971509-9090-4F33-985F-2C989D9E385D}"/>
    <dgm:cxn modelId="{B2353B63-404B-48E3-972B-B8B60A3A3AD1}" type="presOf" srcId="{738E4A53-8DAA-4951-8378-6838EDF58C74}" destId="{7F42B4C8-6E05-49B7-A8B0-5D820CC39414}" srcOrd="0" destOrd="0" presId="urn:microsoft.com/office/officeart/2005/8/layout/vList2"/>
    <dgm:cxn modelId="{30612570-349F-4D1D-9BA7-AE2D4AFBB8AB}" srcId="{0F18A569-7BA4-4414-925B-EF1F993DC94E}" destId="{4C8FD10C-F28A-4668-964E-9F5FF7431F10}" srcOrd="2" destOrd="0" parTransId="{6D65C476-F2A1-4DC2-B907-93D077EB18F8}" sibTransId="{A5BE08C9-58F4-4588-92B9-79C2CA12C2DB}"/>
    <dgm:cxn modelId="{3FBB3E7E-8D6E-46BC-85B2-205B918667AD}" srcId="{0F18A569-7BA4-4414-925B-EF1F993DC94E}" destId="{E93B641D-26C4-4C72-BB90-41EDC9169954}" srcOrd="1" destOrd="0" parTransId="{D7CED28F-F948-4E57-94D5-C25202741886}" sibTransId="{B39DA4B9-FC7E-4C8A-A91D-C2E3590CFDCF}"/>
    <dgm:cxn modelId="{8CA59094-9596-4C19-99BB-0C75772BA479}" type="presOf" srcId="{E93B641D-26C4-4C72-BB90-41EDC9169954}" destId="{2CE032C4-4B33-4E02-8CE2-DA537FE2372A}" srcOrd="0" destOrd="0" presId="urn:microsoft.com/office/officeart/2005/8/layout/vList2"/>
    <dgm:cxn modelId="{C866499D-DA18-44FF-8C8C-1A80BCBE06D9}" type="presOf" srcId="{F6C3719F-262F-4E4F-A341-0A2CDDD2F6A7}" destId="{A9F72529-41DB-44C8-B9AC-8B450CB245BF}" srcOrd="0" destOrd="0" presId="urn:microsoft.com/office/officeart/2005/8/layout/vList2"/>
    <dgm:cxn modelId="{E0A467A8-9C75-4DF7-A5E9-3C0FB6453013}" srcId="{0F18A569-7BA4-4414-925B-EF1F993DC94E}" destId="{F6C3719F-262F-4E4F-A341-0A2CDDD2F6A7}" srcOrd="3" destOrd="0" parTransId="{C16DA8CC-DBA7-4B98-9262-4BA8971C7A5F}" sibTransId="{570F65C9-B507-469D-AEA8-1E7C57D420D6}"/>
    <dgm:cxn modelId="{CF2984B0-C03B-4AB2-A490-CBAD5104116F}" type="presOf" srcId="{26C1BEDC-D2F9-4CBB-9578-F0F0496A15E8}" destId="{0A0FF749-948B-4AF5-A820-28585229DAD4}" srcOrd="0" destOrd="0" presId="urn:microsoft.com/office/officeart/2005/8/layout/vList2"/>
    <dgm:cxn modelId="{416866B1-6837-4636-85E1-315DA46A742A}" type="presOf" srcId="{4C8FD10C-F28A-4668-964E-9F5FF7431F10}" destId="{3971F2F3-8E0F-4FA8-81EA-0B76689BFB56}" srcOrd="0" destOrd="0" presId="urn:microsoft.com/office/officeart/2005/8/layout/vList2"/>
    <dgm:cxn modelId="{EF4E1BDF-BBC7-45F4-9B25-ACA9DB1BA5F2}" srcId="{0F18A569-7BA4-4414-925B-EF1F993DC94E}" destId="{26C1BEDC-D2F9-4CBB-9578-F0F0496A15E8}" srcOrd="4" destOrd="0" parTransId="{CFCA17BC-0B17-42A0-AE6A-CF2F334AF375}" sibTransId="{2E41867F-B7FD-48A8-B5F9-643D0DCD339A}"/>
    <dgm:cxn modelId="{336127FA-2FCA-492C-A2F5-73E4208EFC45}" type="presOf" srcId="{0F18A569-7BA4-4414-925B-EF1F993DC94E}" destId="{B24B6D10-328A-49CA-ABF2-2CA96237D2A3}" srcOrd="0" destOrd="0" presId="urn:microsoft.com/office/officeart/2005/8/layout/vList2"/>
    <dgm:cxn modelId="{2D0FBC25-C687-42F6-90B3-27C8ADBE3577}" type="presParOf" srcId="{B24B6D10-328A-49CA-ABF2-2CA96237D2A3}" destId="{7F42B4C8-6E05-49B7-A8B0-5D820CC39414}" srcOrd="0" destOrd="0" presId="urn:microsoft.com/office/officeart/2005/8/layout/vList2"/>
    <dgm:cxn modelId="{4F9F755C-688A-4E43-A33F-627D59330A1D}" type="presParOf" srcId="{B24B6D10-328A-49CA-ABF2-2CA96237D2A3}" destId="{B8A440DC-1FF2-4D14-867D-658169FB131C}" srcOrd="1" destOrd="0" presId="urn:microsoft.com/office/officeart/2005/8/layout/vList2"/>
    <dgm:cxn modelId="{D602A455-8A2E-4003-B213-4DDD5B48292D}" type="presParOf" srcId="{B24B6D10-328A-49CA-ABF2-2CA96237D2A3}" destId="{2CE032C4-4B33-4E02-8CE2-DA537FE2372A}" srcOrd="2" destOrd="0" presId="urn:microsoft.com/office/officeart/2005/8/layout/vList2"/>
    <dgm:cxn modelId="{F5129B3B-93EF-4619-9F81-35C107E8B5CA}" type="presParOf" srcId="{B24B6D10-328A-49CA-ABF2-2CA96237D2A3}" destId="{3A665C5F-579F-46A0-8300-CB140B019DED}" srcOrd="3" destOrd="0" presId="urn:microsoft.com/office/officeart/2005/8/layout/vList2"/>
    <dgm:cxn modelId="{E94D2CA6-0735-4DC6-8CC0-EFBF604EC767}" type="presParOf" srcId="{B24B6D10-328A-49CA-ABF2-2CA96237D2A3}" destId="{3971F2F3-8E0F-4FA8-81EA-0B76689BFB56}" srcOrd="4" destOrd="0" presId="urn:microsoft.com/office/officeart/2005/8/layout/vList2"/>
    <dgm:cxn modelId="{4CCFC29F-E360-4503-9C56-1A891B0BC98C}" type="presParOf" srcId="{B24B6D10-328A-49CA-ABF2-2CA96237D2A3}" destId="{4585C4B3-6852-45BB-823E-3FFE9ECD9CD3}" srcOrd="5" destOrd="0" presId="urn:microsoft.com/office/officeart/2005/8/layout/vList2"/>
    <dgm:cxn modelId="{40D193F1-1070-4F0E-935D-A035F00093BD}" type="presParOf" srcId="{B24B6D10-328A-49CA-ABF2-2CA96237D2A3}" destId="{A9F72529-41DB-44C8-B9AC-8B450CB245BF}" srcOrd="6" destOrd="0" presId="urn:microsoft.com/office/officeart/2005/8/layout/vList2"/>
    <dgm:cxn modelId="{1657FE08-AC86-40DC-9BFB-7A6F36B5063D}" type="presParOf" srcId="{B24B6D10-328A-49CA-ABF2-2CA96237D2A3}" destId="{AC206C9D-D9C1-402B-8DCF-A1E002146621}" srcOrd="7" destOrd="0" presId="urn:microsoft.com/office/officeart/2005/8/layout/vList2"/>
    <dgm:cxn modelId="{3C811C7C-B96D-4BAA-BE77-F15EDE3E040E}" type="presParOf" srcId="{B24B6D10-328A-49CA-ABF2-2CA96237D2A3}" destId="{0A0FF749-948B-4AF5-A820-28585229DAD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131E09-F373-4949-87EE-ADC399526E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22F2188-96F2-40E7-8A1E-5A03718C22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Informed Consent</a:t>
          </a:r>
          <a:r>
            <a:rPr lang="en-US" dirty="0"/>
            <a:t>: Participants were fully informed about the study before agreeing to take part.</a:t>
          </a:r>
        </a:p>
      </dgm:t>
    </dgm:pt>
    <dgm:pt modelId="{91FC181E-C53B-4353-A047-A0DF6378C3AB}" type="parTrans" cxnId="{D7BE1E56-382A-4669-9788-45480A2F21A6}">
      <dgm:prSet/>
      <dgm:spPr/>
      <dgm:t>
        <a:bodyPr/>
        <a:lstStyle/>
        <a:p>
          <a:endParaRPr lang="en-US"/>
        </a:p>
      </dgm:t>
    </dgm:pt>
    <dgm:pt modelId="{7C9C0A7F-CB11-4B27-832A-4A6EBC6CC17E}" type="sibTrans" cxnId="{D7BE1E56-382A-4669-9788-45480A2F21A6}">
      <dgm:prSet/>
      <dgm:spPr/>
      <dgm:t>
        <a:bodyPr/>
        <a:lstStyle/>
        <a:p>
          <a:endParaRPr lang="en-US"/>
        </a:p>
      </dgm:t>
    </dgm:pt>
    <dgm:pt modelId="{F8EA71B7-B047-4589-83F4-FCFF7CBECBB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/>
            <a:t>Confidentiality &amp; Anonymity</a:t>
          </a:r>
          <a:r>
            <a:rPr lang="en-US" dirty="0"/>
            <a:t>: All participant data was </a:t>
          </a:r>
          <a:r>
            <a:rPr lang="en-US" dirty="0" err="1"/>
            <a:t>anonymised</a:t>
          </a:r>
          <a:r>
            <a:rPr lang="en-US" dirty="0"/>
            <a:t> to protect their identities.</a:t>
          </a:r>
          <a:endParaRPr lang="en-US" b="0" dirty="0">
            <a:latin typeface="Calibri"/>
          </a:endParaRPr>
        </a:p>
      </dgm:t>
    </dgm:pt>
    <dgm:pt modelId="{CA3BBB94-CA43-4A04-9D80-797579D4662D}" type="parTrans" cxnId="{D6633863-634F-47F6-9362-AA32DF47B91F}">
      <dgm:prSet/>
      <dgm:spPr/>
      <dgm:t>
        <a:bodyPr/>
        <a:lstStyle/>
        <a:p>
          <a:endParaRPr lang="en-US"/>
        </a:p>
      </dgm:t>
    </dgm:pt>
    <dgm:pt modelId="{716CCD48-F5E9-4FD8-B55F-5DC6570E33FF}" type="sibTrans" cxnId="{D6633863-634F-47F6-9362-AA32DF47B91F}">
      <dgm:prSet/>
      <dgm:spPr/>
      <dgm:t>
        <a:bodyPr/>
        <a:lstStyle/>
        <a:p>
          <a:endParaRPr lang="en-US"/>
        </a:p>
      </dgm:t>
    </dgm:pt>
    <dgm:pt modelId="{CFC9801C-D09D-4DF8-B731-BDBBE66903E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/>
            <a:t>Well-being Considerations</a:t>
          </a:r>
          <a:r>
            <a:rPr lang="en-US" dirty="0"/>
            <a:t>: Given that participants experience performance anxiety, care was taken to ensure they felt comfortable and not pressured to participate.</a:t>
          </a:r>
        </a:p>
      </dgm:t>
    </dgm:pt>
    <dgm:pt modelId="{D52275E9-CEB4-446D-8BF9-DBBB398A475C}" type="parTrans" cxnId="{2102858F-443D-4719-9717-A8C06C7FADAB}">
      <dgm:prSet/>
      <dgm:spPr/>
    </dgm:pt>
    <dgm:pt modelId="{857C0DF5-3271-4EB5-950F-B92BFECD6D92}" type="sibTrans" cxnId="{2102858F-443D-4719-9717-A8C06C7FADAB}">
      <dgm:prSet/>
      <dgm:spPr/>
    </dgm:pt>
    <dgm:pt modelId="{5D1D9C60-C23C-4CE9-976B-06401AE55693}" type="pres">
      <dgm:prSet presAssocID="{B1131E09-F373-4949-87EE-ADC399526E0B}" presName="root" presStyleCnt="0">
        <dgm:presLayoutVars>
          <dgm:dir/>
          <dgm:resizeHandles val="exact"/>
        </dgm:presLayoutVars>
      </dgm:prSet>
      <dgm:spPr/>
    </dgm:pt>
    <dgm:pt modelId="{383D976C-EA48-4B56-ABAF-445198186F20}" type="pres">
      <dgm:prSet presAssocID="{A22F2188-96F2-40E7-8A1E-5A03718C2213}" presName="compNode" presStyleCnt="0"/>
      <dgm:spPr/>
    </dgm:pt>
    <dgm:pt modelId="{2F5D6372-EAA1-4303-8BAF-DE67ABB6022F}" type="pres">
      <dgm:prSet presAssocID="{A22F2188-96F2-40E7-8A1E-5A03718C2213}" presName="bgRect" presStyleLbl="bgShp" presStyleIdx="0" presStyleCnt="3"/>
      <dgm:spPr/>
    </dgm:pt>
    <dgm:pt modelId="{59748134-D683-4991-AD2E-13423F9E3D79}" type="pres">
      <dgm:prSet presAssocID="{A22F2188-96F2-40E7-8A1E-5A03718C22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406B8767-7D78-4F08-A8C3-2B1C2C07E10D}" type="pres">
      <dgm:prSet presAssocID="{A22F2188-96F2-40E7-8A1E-5A03718C2213}" presName="spaceRect" presStyleCnt="0"/>
      <dgm:spPr/>
    </dgm:pt>
    <dgm:pt modelId="{35B2B036-0E8D-489D-8CB5-D4DCC6AE89C7}" type="pres">
      <dgm:prSet presAssocID="{A22F2188-96F2-40E7-8A1E-5A03718C2213}" presName="parTx" presStyleLbl="revTx" presStyleIdx="0" presStyleCnt="3">
        <dgm:presLayoutVars>
          <dgm:chMax val="0"/>
          <dgm:chPref val="0"/>
        </dgm:presLayoutVars>
      </dgm:prSet>
      <dgm:spPr/>
    </dgm:pt>
    <dgm:pt modelId="{A6807484-CF61-4143-96A3-FC344B87DAFD}" type="pres">
      <dgm:prSet presAssocID="{7C9C0A7F-CB11-4B27-832A-4A6EBC6CC17E}" presName="sibTrans" presStyleCnt="0"/>
      <dgm:spPr/>
    </dgm:pt>
    <dgm:pt modelId="{42F34478-6A06-427C-92C6-A20FF0AC2B01}" type="pres">
      <dgm:prSet presAssocID="{F8EA71B7-B047-4589-83F4-FCFF7CBECBB5}" presName="compNode" presStyleCnt="0"/>
      <dgm:spPr/>
    </dgm:pt>
    <dgm:pt modelId="{6ED6E5AE-2D55-42D5-A6DA-DEFFF9454075}" type="pres">
      <dgm:prSet presAssocID="{F8EA71B7-B047-4589-83F4-FCFF7CBECBB5}" presName="bgRect" presStyleLbl="bgShp" presStyleIdx="1" presStyleCnt="3"/>
      <dgm:spPr/>
    </dgm:pt>
    <dgm:pt modelId="{B1BA696F-29B7-4665-B73C-6D0F87715E04}" type="pres">
      <dgm:prSet presAssocID="{F8EA71B7-B047-4589-83F4-FCFF7CBECB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17A715C8-1DD8-4216-B278-0B6F2870D349}" type="pres">
      <dgm:prSet presAssocID="{F8EA71B7-B047-4589-83F4-FCFF7CBECBB5}" presName="spaceRect" presStyleCnt="0"/>
      <dgm:spPr/>
    </dgm:pt>
    <dgm:pt modelId="{9D778A2A-E05C-4B92-9D05-1168393E55CF}" type="pres">
      <dgm:prSet presAssocID="{F8EA71B7-B047-4589-83F4-FCFF7CBECBB5}" presName="parTx" presStyleLbl="revTx" presStyleIdx="1" presStyleCnt="3">
        <dgm:presLayoutVars>
          <dgm:chMax val="0"/>
          <dgm:chPref val="0"/>
        </dgm:presLayoutVars>
      </dgm:prSet>
      <dgm:spPr/>
    </dgm:pt>
    <dgm:pt modelId="{1FB6677C-73B2-4F72-8E1F-A40E33A600A0}" type="pres">
      <dgm:prSet presAssocID="{716CCD48-F5E9-4FD8-B55F-5DC6570E33FF}" presName="sibTrans" presStyleCnt="0"/>
      <dgm:spPr/>
    </dgm:pt>
    <dgm:pt modelId="{BF083BC1-D7DA-4F48-AAD9-741E35410AD6}" type="pres">
      <dgm:prSet presAssocID="{CFC9801C-D09D-4DF8-B731-BDBBE66903EE}" presName="compNode" presStyleCnt="0"/>
      <dgm:spPr/>
    </dgm:pt>
    <dgm:pt modelId="{B233C550-431F-4889-89CC-9E8374B7B96B}" type="pres">
      <dgm:prSet presAssocID="{CFC9801C-D09D-4DF8-B731-BDBBE66903EE}" presName="bgRect" presStyleLbl="bgShp" presStyleIdx="2" presStyleCnt="3"/>
      <dgm:spPr/>
    </dgm:pt>
    <dgm:pt modelId="{44F59314-DB63-4F73-A746-EDD094160356}" type="pres">
      <dgm:prSet presAssocID="{CFC9801C-D09D-4DF8-B731-BDBBE66903EE}" presName="iconRect" presStyleLbl="node1" presStyleIdx="2" presStyleCnt="3"/>
      <dgm:spPr/>
    </dgm:pt>
    <dgm:pt modelId="{2C056559-C989-4E6C-A47D-930D27D76BFD}" type="pres">
      <dgm:prSet presAssocID="{CFC9801C-D09D-4DF8-B731-BDBBE66903EE}" presName="spaceRect" presStyleCnt="0"/>
      <dgm:spPr/>
    </dgm:pt>
    <dgm:pt modelId="{20C1150C-98C2-499D-9634-4DDC30D021E2}" type="pres">
      <dgm:prSet presAssocID="{CFC9801C-D09D-4DF8-B731-BDBBE66903E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6633863-634F-47F6-9362-AA32DF47B91F}" srcId="{B1131E09-F373-4949-87EE-ADC399526E0B}" destId="{F8EA71B7-B047-4589-83F4-FCFF7CBECBB5}" srcOrd="1" destOrd="0" parTransId="{CA3BBB94-CA43-4A04-9D80-797579D4662D}" sibTransId="{716CCD48-F5E9-4FD8-B55F-5DC6570E33FF}"/>
    <dgm:cxn modelId="{D7BE1E56-382A-4669-9788-45480A2F21A6}" srcId="{B1131E09-F373-4949-87EE-ADC399526E0B}" destId="{A22F2188-96F2-40E7-8A1E-5A03718C2213}" srcOrd="0" destOrd="0" parTransId="{91FC181E-C53B-4353-A047-A0DF6378C3AB}" sibTransId="{7C9C0A7F-CB11-4B27-832A-4A6EBC6CC17E}"/>
    <dgm:cxn modelId="{2102858F-443D-4719-9717-A8C06C7FADAB}" srcId="{B1131E09-F373-4949-87EE-ADC399526E0B}" destId="{CFC9801C-D09D-4DF8-B731-BDBBE66903EE}" srcOrd="2" destOrd="0" parTransId="{D52275E9-CEB4-446D-8BF9-DBBB398A475C}" sibTransId="{857C0DF5-3271-4EB5-950F-B92BFECD6D92}"/>
    <dgm:cxn modelId="{129A5FCB-A721-422D-A573-7F2DC6E9E0B5}" type="presOf" srcId="{CFC9801C-D09D-4DF8-B731-BDBBE66903EE}" destId="{20C1150C-98C2-499D-9634-4DDC30D021E2}" srcOrd="0" destOrd="0" presId="urn:microsoft.com/office/officeart/2018/2/layout/IconVerticalSolidList"/>
    <dgm:cxn modelId="{D58144CD-A702-4234-852F-17DAC29DA1AE}" type="presOf" srcId="{F8EA71B7-B047-4589-83F4-FCFF7CBECBB5}" destId="{9D778A2A-E05C-4B92-9D05-1168393E55CF}" srcOrd="0" destOrd="0" presId="urn:microsoft.com/office/officeart/2018/2/layout/IconVerticalSolidList"/>
    <dgm:cxn modelId="{6535C5D3-5FC9-4E5D-A091-B27B1C44198F}" type="presOf" srcId="{A22F2188-96F2-40E7-8A1E-5A03718C2213}" destId="{35B2B036-0E8D-489D-8CB5-D4DCC6AE89C7}" srcOrd="0" destOrd="0" presId="urn:microsoft.com/office/officeart/2018/2/layout/IconVerticalSolidList"/>
    <dgm:cxn modelId="{A3AB8EF0-845A-4BA3-982F-BE8B9830BC7F}" type="presOf" srcId="{B1131E09-F373-4949-87EE-ADC399526E0B}" destId="{5D1D9C60-C23C-4CE9-976B-06401AE55693}" srcOrd="0" destOrd="0" presId="urn:microsoft.com/office/officeart/2018/2/layout/IconVerticalSolidList"/>
    <dgm:cxn modelId="{87E237C5-4C10-4856-83D1-58023B0E7A62}" type="presParOf" srcId="{5D1D9C60-C23C-4CE9-976B-06401AE55693}" destId="{383D976C-EA48-4B56-ABAF-445198186F20}" srcOrd="0" destOrd="0" presId="urn:microsoft.com/office/officeart/2018/2/layout/IconVerticalSolidList"/>
    <dgm:cxn modelId="{380EA1F2-0995-418C-9A4F-B92787823C64}" type="presParOf" srcId="{383D976C-EA48-4B56-ABAF-445198186F20}" destId="{2F5D6372-EAA1-4303-8BAF-DE67ABB6022F}" srcOrd="0" destOrd="0" presId="urn:microsoft.com/office/officeart/2018/2/layout/IconVerticalSolidList"/>
    <dgm:cxn modelId="{80CD589A-C764-4DDE-A243-D59C655BB453}" type="presParOf" srcId="{383D976C-EA48-4B56-ABAF-445198186F20}" destId="{59748134-D683-4991-AD2E-13423F9E3D79}" srcOrd="1" destOrd="0" presId="urn:microsoft.com/office/officeart/2018/2/layout/IconVerticalSolidList"/>
    <dgm:cxn modelId="{26673E36-2D6A-4C33-BD9D-A38F3B83C163}" type="presParOf" srcId="{383D976C-EA48-4B56-ABAF-445198186F20}" destId="{406B8767-7D78-4F08-A8C3-2B1C2C07E10D}" srcOrd="2" destOrd="0" presId="urn:microsoft.com/office/officeart/2018/2/layout/IconVerticalSolidList"/>
    <dgm:cxn modelId="{BF93FE8E-A411-4F49-9E4F-DEE7FDDAB506}" type="presParOf" srcId="{383D976C-EA48-4B56-ABAF-445198186F20}" destId="{35B2B036-0E8D-489D-8CB5-D4DCC6AE89C7}" srcOrd="3" destOrd="0" presId="urn:microsoft.com/office/officeart/2018/2/layout/IconVerticalSolidList"/>
    <dgm:cxn modelId="{6B7F1956-76AF-4EC1-92AA-A6A8688600A8}" type="presParOf" srcId="{5D1D9C60-C23C-4CE9-976B-06401AE55693}" destId="{A6807484-CF61-4143-96A3-FC344B87DAFD}" srcOrd="1" destOrd="0" presId="urn:microsoft.com/office/officeart/2018/2/layout/IconVerticalSolidList"/>
    <dgm:cxn modelId="{71A19ADD-C7E6-4642-9CAE-36918FAD880E}" type="presParOf" srcId="{5D1D9C60-C23C-4CE9-976B-06401AE55693}" destId="{42F34478-6A06-427C-92C6-A20FF0AC2B01}" srcOrd="2" destOrd="0" presId="urn:microsoft.com/office/officeart/2018/2/layout/IconVerticalSolidList"/>
    <dgm:cxn modelId="{EDB7ACA5-7E11-49F5-AC75-4DED93901779}" type="presParOf" srcId="{42F34478-6A06-427C-92C6-A20FF0AC2B01}" destId="{6ED6E5AE-2D55-42D5-A6DA-DEFFF9454075}" srcOrd="0" destOrd="0" presId="urn:microsoft.com/office/officeart/2018/2/layout/IconVerticalSolidList"/>
    <dgm:cxn modelId="{B2768F4A-0D15-4555-B094-290F5535EEB0}" type="presParOf" srcId="{42F34478-6A06-427C-92C6-A20FF0AC2B01}" destId="{B1BA696F-29B7-4665-B73C-6D0F87715E04}" srcOrd="1" destOrd="0" presId="urn:microsoft.com/office/officeart/2018/2/layout/IconVerticalSolidList"/>
    <dgm:cxn modelId="{9EC55497-EC24-4A46-AEBA-21183CC8A246}" type="presParOf" srcId="{42F34478-6A06-427C-92C6-A20FF0AC2B01}" destId="{17A715C8-1DD8-4216-B278-0B6F2870D349}" srcOrd="2" destOrd="0" presId="urn:microsoft.com/office/officeart/2018/2/layout/IconVerticalSolidList"/>
    <dgm:cxn modelId="{5540A176-C9D9-424C-A26B-47373E7C702E}" type="presParOf" srcId="{42F34478-6A06-427C-92C6-A20FF0AC2B01}" destId="{9D778A2A-E05C-4B92-9D05-1168393E55CF}" srcOrd="3" destOrd="0" presId="urn:microsoft.com/office/officeart/2018/2/layout/IconVerticalSolidList"/>
    <dgm:cxn modelId="{5E8B5F46-28DE-450D-B082-073124BFBDD4}" type="presParOf" srcId="{5D1D9C60-C23C-4CE9-976B-06401AE55693}" destId="{1FB6677C-73B2-4F72-8E1F-A40E33A600A0}" srcOrd="3" destOrd="0" presId="urn:microsoft.com/office/officeart/2018/2/layout/IconVerticalSolidList"/>
    <dgm:cxn modelId="{62A31512-3D7C-4866-919F-61AAF16BFF87}" type="presParOf" srcId="{5D1D9C60-C23C-4CE9-976B-06401AE55693}" destId="{BF083BC1-D7DA-4F48-AAD9-741E35410AD6}" srcOrd="4" destOrd="0" presId="urn:microsoft.com/office/officeart/2018/2/layout/IconVerticalSolidList"/>
    <dgm:cxn modelId="{B213F531-7028-4276-8914-5649B73A4CF4}" type="presParOf" srcId="{BF083BC1-D7DA-4F48-AAD9-741E35410AD6}" destId="{B233C550-431F-4889-89CC-9E8374B7B96B}" srcOrd="0" destOrd="0" presId="urn:microsoft.com/office/officeart/2018/2/layout/IconVerticalSolidList"/>
    <dgm:cxn modelId="{73C7CA2C-9616-4049-951E-5E367E56F079}" type="presParOf" srcId="{BF083BC1-D7DA-4F48-AAD9-741E35410AD6}" destId="{44F59314-DB63-4F73-A746-EDD094160356}" srcOrd="1" destOrd="0" presId="urn:microsoft.com/office/officeart/2018/2/layout/IconVerticalSolidList"/>
    <dgm:cxn modelId="{FBF487BD-D644-4EF4-803C-F5325ED41CE6}" type="presParOf" srcId="{BF083BC1-D7DA-4F48-AAD9-741E35410AD6}" destId="{2C056559-C989-4E6C-A47D-930D27D76BFD}" srcOrd="2" destOrd="0" presId="urn:microsoft.com/office/officeart/2018/2/layout/IconVerticalSolidList"/>
    <dgm:cxn modelId="{C3CF2723-1038-4C4C-911A-4616ADA8F079}" type="presParOf" srcId="{BF083BC1-D7DA-4F48-AAD9-741E35410AD6}" destId="{20C1150C-98C2-499D-9634-4DDC30D021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9333AC-7DBB-4E4F-95A2-5CEBF14245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D9E26D-D680-4532-B3A1-03DB67A4FD8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Week 1: Diaphragmatic Breathing</a:t>
          </a:r>
          <a:r>
            <a:rPr lang="en-US"/>
            <a:t> → Regulates physical symptoms of anxiety (Kabat-Zinn, 2003).</a:t>
          </a:r>
          <a:endParaRPr lang="en-US">
            <a:latin typeface="Calibri"/>
          </a:endParaRPr>
        </a:p>
      </dgm:t>
    </dgm:pt>
    <dgm:pt modelId="{7B22239D-6B31-4B52-81C5-6D592EEBF2C2}" type="parTrans" cxnId="{93DA5F90-B749-4E7C-A0FD-C32497D54351}">
      <dgm:prSet/>
      <dgm:spPr/>
    </dgm:pt>
    <dgm:pt modelId="{9E91FF10-492F-4E77-B324-A8A1990D703A}" type="sibTrans" cxnId="{93DA5F90-B749-4E7C-A0FD-C32497D54351}">
      <dgm:prSet/>
      <dgm:spPr/>
    </dgm:pt>
    <dgm:pt modelId="{F4FB9347-7D1A-44C9-BB05-1D18CB21535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Week 2: Grounding Techniques</a:t>
          </a:r>
          <a:r>
            <a:rPr lang="en-US"/>
            <a:t> → Helps redirect focus away from anxious thoughts (Goodall, 2019).</a:t>
          </a:r>
        </a:p>
      </dgm:t>
    </dgm:pt>
    <dgm:pt modelId="{DB9CFAE9-810B-47FB-A02A-76695FB77758}" type="parTrans" cxnId="{666CCAFD-5753-486D-AAC7-56B7A1B22045}">
      <dgm:prSet/>
      <dgm:spPr/>
    </dgm:pt>
    <dgm:pt modelId="{F50FB288-833E-4BA9-A35B-7EFE8396D4F7}" type="sibTrans" cxnId="{666CCAFD-5753-486D-AAC7-56B7A1B22045}">
      <dgm:prSet/>
      <dgm:spPr/>
    </dgm:pt>
    <dgm:pt modelId="{36A6EBDE-9532-40C6-99AA-1DFE40D7CB6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Week 3: Cognitive Restructuring &amp; Socratic Questioning</a:t>
          </a:r>
          <a:r>
            <a:rPr lang="en-US"/>
            <a:t> → Challenges negative thought patterns (Faur et al., 2023).</a:t>
          </a:r>
        </a:p>
      </dgm:t>
    </dgm:pt>
    <dgm:pt modelId="{0D50E492-A7B0-460C-BE15-630DFC708D51}" type="parTrans" cxnId="{097466D6-2E7C-4292-A92F-72143FEEEE3E}">
      <dgm:prSet/>
      <dgm:spPr/>
    </dgm:pt>
    <dgm:pt modelId="{177F3D71-B6B3-4901-BF2C-F6CFBE271F1C}" type="sibTrans" cxnId="{097466D6-2E7C-4292-A92F-72143FEEEE3E}">
      <dgm:prSet/>
      <dgm:spPr/>
    </dgm:pt>
    <dgm:pt modelId="{6BAEF458-560C-476A-B47B-00884DCD4E1C}" type="pres">
      <dgm:prSet presAssocID="{949333AC-7DBB-4E4F-95A2-5CEBF1424552}" presName="root" presStyleCnt="0">
        <dgm:presLayoutVars>
          <dgm:dir/>
          <dgm:resizeHandles val="exact"/>
        </dgm:presLayoutVars>
      </dgm:prSet>
      <dgm:spPr/>
    </dgm:pt>
    <dgm:pt modelId="{2B75F9A1-A082-4204-A0E8-783E6850E853}" type="pres">
      <dgm:prSet presAssocID="{50D9E26D-D680-4532-B3A1-03DB67A4FD81}" presName="compNode" presStyleCnt="0"/>
      <dgm:spPr/>
    </dgm:pt>
    <dgm:pt modelId="{EB3E1498-571A-4CF6-9BAA-AB234D968A89}" type="pres">
      <dgm:prSet presAssocID="{50D9E26D-D680-4532-B3A1-03DB67A4FD81}" presName="bgRect" presStyleLbl="bgShp" presStyleIdx="0" presStyleCnt="3"/>
      <dgm:spPr/>
    </dgm:pt>
    <dgm:pt modelId="{30E2A724-F98A-46AC-BED6-B4586E01DEFD}" type="pres">
      <dgm:prSet presAssocID="{50D9E26D-D680-4532-B3A1-03DB67A4FD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2FB0CCEE-79E1-4CCB-B139-1CC4B4A3E4AF}" type="pres">
      <dgm:prSet presAssocID="{50D9E26D-D680-4532-B3A1-03DB67A4FD81}" presName="spaceRect" presStyleCnt="0"/>
      <dgm:spPr/>
    </dgm:pt>
    <dgm:pt modelId="{34F1E9D2-0041-480A-A2D5-0721FB5F4C91}" type="pres">
      <dgm:prSet presAssocID="{50D9E26D-D680-4532-B3A1-03DB67A4FD81}" presName="parTx" presStyleLbl="revTx" presStyleIdx="0" presStyleCnt="3">
        <dgm:presLayoutVars>
          <dgm:chMax val="0"/>
          <dgm:chPref val="0"/>
        </dgm:presLayoutVars>
      </dgm:prSet>
      <dgm:spPr/>
    </dgm:pt>
    <dgm:pt modelId="{5775F83A-5DB1-4CA8-B5D8-4522ACAFDFAF}" type="pres">
      <dgm:prSet presAssocID="{9E91FF10-492F-4E77-B324-A8A1990D703A}" presName="sibTrans" presStyleCnt="0"/>
      <dgm:spPr/>
    </dgm:pt>
    <dgm:pt modelId="{DF4A77B2-9E84-49EB-A211-0C5DFB125B39}" type="pres">
      <dgm:prSet presAssocID="{F4FB9347-7D1A-44C9-BB05-1D18CB21535E}" presName="compNode" presStyleCnt="0"/>
      <dgm:spPr/>
    </dgm:pt>
    <dgm:pt modelId="{A570EAB6-57A7-415A-8B22-AA82C018D60A}" type="pres">
      <dgm:prSet presAssocID="{F4FB9347-7D1A-44C9-BB05-1D18CB21535E}" presName="bgRect" presStyleLbl="bgShp" presStyleIdx="1" presStyleCnt="3"/>
      <dgm:spPr/>
    </dgm:pt>
    <dgm:pt modelId="{8BD9140B-4756-49E8-934C-181BE0BF2FEB}" type="pres">
      <dgm:prSet presAssocID="{F4FB9347-7D1A-44C9-BB05-1D18CB21535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AEC67BC8-BE3E-4762-9C34-4CC159E888F6}" type="pres">
      <dgm:prSet presAssocID="{F4FB9347-7D1A-44C9-BB05-1D18CB21535E}" presName="spaceRect" presStyleCnt="0"/>
      <dgm:spPr/>
    </dgm:pt>
    <dgm:pt modelId="{205393D7-6700-4B2E-975E-B8BC41FDA838}" type="pres">
      <dgm:prSet presAssocID="{F4FB9347-7D1A-44C9-BB05-1D18CB21535E}" presName="parTx" presStyleLbl="revTx" presStyleIdx="1" presStyleCnt="3">
        <dgm:presLayoutVars>
          <dgm:chMax val="0"/>
          <dgm:chPref val="0"/>
        </dgm:presLayoutVars>
      </dgm:prSet>
      <dgm:spPr/>
    </dgm:pt>
    <dgm:pt modelId="{D6F65C9F-D4F4-466E-B7C4-6B9D1AC0C4A5}" type="pres">
      <dgm:prSet presAssocID="{F50FB288-833E-4BA9-A35B-7EFE8396D4F7}" presName="sibTrans" presStyleCnt="0"/>
      <dgm:spPr/>
    </dgm:pt>
    <dgm:pt modelId="{338FC43C-90A7-40B8-BD9B-553C18D4C282}" type="pres">
      <dgm:prSet presAssocID="{36A6EBDE-9532-40C6-99AA-1DFE40D7CB69}" presName="compNode" presStyleCnt="0"/>
      <dgm:spPr/>
    </dgm:pt>
    <dgm:pt modelId="{F59366CB-A484-4EBA-B104-FD57F805F88E}" type="pres">
      <dgm:prSet presAssocID="{36A6EBDE-9532-40C6-99AA-1DFE40D7CB69}" presName="bgRect" presStyleLbl="bgShp" presStyleIdx="2" presStyleCnt="3"/>
      <dgm:spPr/>
    </dgm:pt>
    <dgm:pt modelId="{7AA65999-B97F-4D8B-AF51-35556F7D6F63}" type="pres">
      <dgm:prSet presAssocID="{36A6EBDE-9532-40C6-99AA-1DFE40D7CB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60685E5-6C50-4302-B695-BB9C0E1D75A7}" type="pres">
      <dgm:prSet presAssocID="{36A6EBDE-9532-40C6-99AA-1DFE40D7CB69}" presName="spaceRect" presStyleCnt="0"/>
      <dgm:spPr/>
    </dgm:pt>
    <dgm:pt modelId="{6E46E321-BEE2-4F8E-850F-D0273DB4262A}" type="pres">
      <dgm:prSet presAssocID="{36A6EBDE-9532-40C6-99AA-1DFE40D7CB6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3B5139-BDBF-441E-89C7-249FBDEA5C2F}" type="presOf" srcId="{36A6EBDE-9532-40C6-99AA-1DFE40D7CB69}" destId="{6E46E321-BEE2-4F8E-850F-D0273DB4262A}" srcOrd="0" destOrd="0" presId="urn:microsoft.com/office/officeart/2018/2/layout/IconVerticalSolidList"/>
    <dgm:cxn modelId="{C0AE4B48-73F8-449F-BBEF-454D5F51BA40}" type="presOf" srcId="{949333AC-7DBB-4E4F-95A2-5CEBF1424552}" destId="{6BAEF458-560C-476A-B47B-00884DCD4E1C}" srcOrd="0" destOrd="0" presId="urn:microsoft.com/office/officeart/2018/2/layout/IconVerticalSolidList"/>
    <dgm:cxn modelId="{93DA5F90-B749-4E7C-A0FD-C32497D54351}" srcId="{949333AC-7DBB-4E4F-95A2-5CEBF1424552}" destId="{50D9E26D-D680-4532-B3A1-03DB67A4FD81}" srcOrd="0" destOrd="0" parTransId="{7B22239D-6B31-4B52-81C5-6D592EEBF2C2}" sibTransId="{9E91FF10-492F-4E77-B324-A8A1990D703A}"/>
    <dgm:cxn modelId="{27426DBC-84A8-428B-A1AE-3F17A113EF05}" type="presOf" srcId="{50D9E26D-D680-4532-B3A1-03DB67A4FD81}" destId="{34F1E9D2-0041-480A-A2D5-0721FB5F4C91}" srcOrd="0" destOrd="0" presId="urn:microsoft.com/office/officeart/2018/2/layout/IconVerticalSolidList"/>
    <dgm:cxn modelId="{097466D6-2E7C-4292-A92F-72143FEEEE3E}" srcId="{949333AC-7DBB-4E4F-95A2-5CEBF1424552}" destId="{36A6EBDE-9532-40C6-99AA-1DFE40D7CB69}" srcOrd="2" destOrd="0" parTransId="{0D50E492-A7B0-460C-BE15-630DFC708D51}" sibTransId="{177F3D71-B6B3-4901-BF2C-F6CFBE271F1C}"/>
    <dgm:cxn modelId="{EF5D17E0-71F0-4864-BE62-6FBAD09D7D06}" type="presOf" srcId="{F4FB9347-7D1A-44C9-BB05-1D18CB21535E}" destId="{205393D7-6700-4B2E-975E-B8BC41FDA838}" srcOrd="0" destOrd="0" presId="urn:microsoft.com/office/officeart/2018/2/layout/IconVerticalSolidList"/>
    <dgm:cxn modelId="{666CCAFD-5753-486D-AAC7-56B7A1B22045}" srcId="{949333AC-7DBB-4E4F-95A2-5CEBF1424552}" destId="{F4FB9347-7D1A-44C9-BB05-1D18CB21535E}" srcOrd="1" destOrd="0" parTransId="{DB9CFAE9-810B-47FB-A02A-76695FB77758}" sibTransId="{F50FB288-833E-4BA9-A35B-7EFE8396D4F7}"/>
    <dgm:cxn modelId="{FD23C510-3AB3-439E-ABCC-EDD0537DA252}" type="presParOf" srcId="{6BAEF458-560C-476A-B47B-00884DCD4E1C}" destId="{2B75F9A1-A082-4204-A0E8-783E6850E853}" srcOrd="0" destOrd="0" presId="urn:microsoft.com/office/officeart/2018/2/layout/IconVerticalSolidList"/>
    <dgm:cxn modelId="{72166F33-953E-4AB8-B18A-D54116C86E24}" type="presParOf" srcId="{2B75F9A1-A082-4204-A0E8-783E6850E853}" destId="{EB3E1498-571A-4CF6-9BAA-AB234D968A89}" srcOrd="0" destOrd="0" presId="urn:microsoft.com/office/officeart/2018/2/layout/IconVerticalSolidList"/>
    <dgm:cxn modelId="{14300050-ADD8-4DC9-B663-8DEDB7A2E1C3}" type="presParOf" srcId="{2B75F9A1-A082-4204-A0E8-783E6850E853}" destId="{30E2A724-F98A-46AC-BED6-B4586E01DEFD}" srcOrd="1" destOrd="0" presId="urn:microsoft.com/office/officeart/2018/2/layout/IconVerticalSolidList"/>
    <dgm:cxn modelId="{332DC718-3776-4B6B-9CFD-142986BC1FE0}" type="presParOf" srcId="{2B75F9A1-A082-4204-A0E8-783E6850E853}" destId="{2FB0CCEE-79E1-4CCB-B139-1CC4B4A3E4AF}" srcOrd="2" destOrd="0" presId="urn:microsoft.com/office/officeart/2018/2/layout/IconVerticalSolidList"/>
    <dgm:cxn modelId="{D5744A8F-06E1-4102-83CB-E52B9CD20339}" type="presParOf" srcId="{2B75F9A1-A082-4204-A0E8-783E6850E853}" destId="{34F1E9D2-0041-480A-A2D5-0721FB5F4C91}" srcOrd="3" destOrd="0" presId="urn:microsoft.com/office/officeart/2018/2/layout/IconVerticalSolidList"/>
    <dgm:cxn modelId="{2CDE5F95-C3B1-4B21-9BEC-2DE2989D726D}" type="presParOf" srcId="{6BAEF458-560C-476A-B47B-00884DCD4E1C}" destId="{5775F83A-5DB1-4CA8-B5D8-4522ACAFDFAF}" srcOrd="1" destOrd="0" presId="urn:microsoft.com/office/officeart/2018/2/layout/IconVerticalSolidList"/>
    <dgm:cxn modelId="{9E37865A-CFDE-4953-BEB9-D7E55768F8E6}" type="presParOf" srcId="{6BAEF458-560C-476A-B47B-00884DCD4E1C}" destId="{DF4A77B2-9E84-49EB-A211-0C5DFB125B39}" srcOrd="2" destOrd="0" presId="urn:microsoft.com/office/officeart/2018/2/layout/IconVerticalSolidList"/>
    <dgm:cxn modelId="{B28AC847-BAFF-4707-81B2-7E1DE94F45F4}" type="presParOf" srcId="{DF4A77B2-9E84-49EB-A211-0C5DFB125B39}" destId="{A570EAB6-57A7-415A-8B22-AA82C018D60A}" srcOrd="0" destOrd="0" presId="urn:microsoft.com/office/officeart/2018/2/layout/IconVerticalSolidList"/>
    <dgm:cxn modelId="{FE891B9A-6B36-4B7D-AF38-057C4FE3E390}" type="presParOf" srcId="{DF4A77B2-9E84-49EB-A211-0C5DFB125B39}" destId="{8BD9140B-4756-49E8-934C-181BE0BF2FEB}" srcOrd="1" destOrd="0" presId="urn:microsoft.com/office/officeart/2018/2/layout/IconVerticalSolidList"/>
    <dgm:cxn modelId="{9EBC89B1-A93A-4357-9ADF-78499B24F8E4}" type="presParOf" srcId="{DF4A77B2-9E84-49EB-A211-0C5DFB125B39}" destId="{AEC67BC8-BE3E-4762-9C34-4CC159E888F6}" srcOrd="2" destOrd="0" presId="urn:microsoft.com/office/officeart/2018/2/layout/IconVerticalSolidList"/>
    <dgm:cxn modelId="{6966BF3F-8A99-49B9-80B9-88405F6155A3}" type="presParOf" srcId="{DF4A77B2-9E84-49EB-A211-0C5DFB125B39}" destId="{205393D7-6700-4B2E-975E-B8BC41FDA838}" srcOrd="3" destOrd="0" presId="urn:microsoft.com/office/officeart/2018/2/layout/IconVerticalSolidList"/>
    <dgm:cxn modelId="{CD51BDD5-8D82-454F-A07C-F8D674765BB0}" type="presParOf" srcId="{6BAEF458-560C-476A-B47B-00884DCD4E1C}" destId="{D6F65C9F-D4F4-466E-B7C4-6B9D1AC0C4A5}" srcOrd="3" destOrd="0" presId="urn:microsoft.com/office/officeart/2018/2/layout/IconVerticalSolidList"/>
    <dgm:cxn modelId="{341EB877-D3A2-41AF-8479-724EBF9ECFCE}" type="presParOf" srcId="{6BAEF458-560C-476A-B47B-00884DCD4E1C}" destId="{338FC43C-90A7-40B8-BD9B-553C18D4C282}" srcOrd="4" destOrd="0" presId="urn:microsoft.com/office/officeart/2018/2/layout/IconVerticalSolidList"/>
    <dgm:cxn modelId="{BB55477D-EB56-4C7B-A420-7DDD31FD5E50}" type="presParOf" srcId="{338FC43C-90A7-40B8-BD9B-553C18D4C282}" destId="{F59366CB-A484-4EBA-B104-FD57F805F88E}" srcOrd="0" destOrd="0" presId="urn:microsoft.com/office/officeart/2018/2/layout/IconVerticalSolidList"/>
    <dgm:cxn modelId="{05BA9E8C-3C32-4F1C-8420-8EA873E94DD1}" type="presParOf" srcId="{338FC43C-90A7-40B8-BD9B-553C18D4C282}" destId="{7AA65999-B97F-4D8B-AF51-35556F7D6F63}" srcOrd="1" destOrd="0" presId="urn:microsoft.com/office/officeart/2018/2/layout/IconVerticalSolidList"/>
    <dgm:cxn modelId="{4AB10E81-386A-48E8-B0F0-E29C72E72552}" type="presParOf" srcId="{338FC43C-90A7-40B8-BD9B-553C18D4C282}" destId="{660685E5-6C50-4302-B695-BB9C0E1D75A7}" srcOrd="2" destOrd="0" presId="urn:microsoft.com/office/officeart/2018/2/layout/IconVerticalSolidList"/>
    <dgm:cxn modelId="{A5C1341C-CCDF-49E7-AA9D-AED54DC5C74C}" type="presParOf" srcId="{338FC43C-90A7-40B8-BD9B-553C18D4C282}" destId="{6E46E321-BEE2-4F8E-850F-D0273DB426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93377A6-A281-4DA8-A80F-58939F8D119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3634B-A30A-4A60-81BF-2B07EEF88BF8}">
      <dgm:prSet phldr="0"/>
      <dgm:spPr/>
      <dgm:t>
        <a:bodyPr/>
        <a:lstStyle/>
        <a:p>
          <a:pPr algn="l" rtl="0"/>
          <a:r>
            <a:rPr lang="en-US" b="0" dirty="0"/>
            <a:t>Tailored coping strategies showed clear benefits for performance anxiety reduction (Jellison, 2015).</a:t>
          </a:r>
          <a:endParaRPr lang="en-US" b="0" dirty="0">
            <a:latin typeface="Calibri"/>
          </a:endParaRPr>
        </a:p>
      </dgm:t>
    </dgm:pt>
    <dgm:pt modelId="{FFC7B1D1-C586-4D2D-B10B-565331EEE5AB}" type="parTrans" cxnId="{307A2B5A-CBE6-4F8D-A1C4-A6B4CC1C26E8}">
      <dgm:prSet/>
      <dgm:spPr/>
    </dgm:pt>
    <dgm:pt modelId="{D65D9A1D-96F0-4C45-9E95-FB6D7F8D3060}" type="sibTrans" cxnId="{307A2B5A-CBE6-4F8D-A1C4-A6B4CC1C26E8}">
      <dgm:prSet/>
      <dgm:spPr/>
    </dgm:pt>
    <dgm:pt modelId="{73E0256E-6A6D-48D2-9C1C-DA6AE93390A0}">
      <dgm:prSet phldr="0"/>
      <dgm:spPr/>
      <dgm:t>
        <a:bodyPr/>
        <a:lstStyle/>
        <a:p>
          <a:pPr algn="l"/>
          <a:r>
            <a:rPr lang="en-US" b="0" dirty="0"/>
            <a:t>Flexibility and inclusive teaching methods are essential for neurodiverse students (Vasquez, 2022).</a:t>
          </a:r>
        </a:p>
      </dgm:t>
    </dgm:pt>
    <dgm:pt modelId="{263C2B23-82F5-40CE-A41E-D10A73C78634}" type="parTrans" cxnId="{A284D71A-1AE1-4241-884F-C02B05BA65F7}">
      <dgm:prSet/>
      <dgm:spPr/>
    </dgm:pt>
    <dgm:pt modelId="{8D0A8251-299F-46CA-B11C-1D57DA1F534A}" type="sibTrans" cxnId="{A284D71A-1AE1-4241-884F-C02B05BA65F7}">
      <dgm:prSet/>
      <dgm:spPr/>
    </dgm:pt>
    <dgm:pt modelId="{A6B2532B-445F-4981-B86B-2B717D2ED7F0}">
      <dgm:prSet phldr="0"/>
      <dgm:spPr/>
      <dgm:t>
        <a:bodyPr/>
        <a:lstStyle/>
        <a:p>
          <a:pPr algn="l"/>
          <a:r>
            <a:rPr lang="en-US" b="0" dirty="0"/>
            <a:t>More research is needed to extend intervention duration and explore long-term effects (Steiner, 2024).</a:t>
          </a:r>
        </a:p>
      </dgm:t>
    </dgm:pt>
    <dgm:pt modelId="{27A2FB13-1019-480A-961E-180DAB51FD3C}" type="parTrans" cxnId="{C1CA12C3-5598-4F7C-B21F-F27518A85EAE}">
      <dgm:prSet/>
      <dgm:spPr/>
    </dgm:pt>
    <dgm:pt modelId="{EFA533A1-6821-43A9-BAE1-17D42D8F7BF1}" type="sibTrans" cxnId="{C1CA12C3-5598-4F7C-B21F-F27518A85EAE}">
      <dgm:prSet/>
      <dgm:spPr/>
    </dgm:pt>
    <dgm:pt modelId="{47D3514F-2121-4222-BFE3-8DED54592B83}" type="pres">
      <dgm:prSet presAssocID="{993377A6-A281-4DA8-A80F-58939F8D119D}" presName="vert0" presStyleCnt="0">
        <dgm:presLayoutVars>
          <dgm:dir/>
          <dgm:animOne val="branch"/>
          <dgm:animLvl val="lvl"/>
        </dgm:presLayoutVars>
      </dgm:prSet>
      <dgm:spPr/>
    </dgm:pt>
    <dgm:pt modelId="{4518D9D0-8B80-42EC-84D5-CF5B81C5CEBD}" type="pres">
      <dgm:prSet presAssocID="{66E3634B-A30A-4A60-81BF-2B07EEF88BF8}" presName="thickLine" presStyleLbl="alignNode1" presStyleIdx="0" presStyleCnt="3"/>
      <dgm:spPr/>
    </dgm:pt>
    <dgm:pt modelId="{981C01BC-B563-487A-928D-5E3673179C60}" type="pres">
      <dgm:prSet presAssocID="{66E3634B-A30A-4A60-81BF-2B07EEF88BF8}" presName="horz1" presStyleCnt="0"/>
      <dgm:spPr/>
    </dgm:pt>
    <dgm:pt modelId="{E467DBF7-FE13-40AD-9260-C028F8E8E3F7}" type="pres">
      <dgm:prSet presAssocID="{66E3634B-A30A-4A60-81BF-2B07EEF88BF8}" presName="tx1" presStyleLbl="revTx" presStyleIdx="0" presStyleCnt="3"/>
      <dgm:spPr/>
    </dgm:pt>
    <dgm:pt modelId="{0EBD1B02-6414-4F5C-914A-D8F723F70335}" type="pres">
      <dgm:prSet presAssocID="{66E3634B-A30A-4A60-81BF-2B07EEF88BF8}" presName="vert1" presStyleCnt="0"/>
      <dgm:spPr/>
    </dgm:pt>
    <dgm:pt modelId="{F162FA52-A88C-429F-A6C6-CF8DAAD1B40E}" type="pres">
      <dgm:prSet presAssocID="{73E0256E-6A6D-48D2-9C1C-DA6AE93390A0}" presName="thickLine" presStyleLbl="alignNode1" presStyleIdx="1" presStyleCnt="3"/>
      <dgm:spPr/>
    </dgm:pt>
    <dgm:pt modelId="{8F2EDF83-7FA2-49F8-AC61-D2BD94E58CD2}" type="pres">
      <dgm:prSet presAssocID="{73E0256E-6A6D-48D2-9C1C-DA6AE93390A0}" presName="horz1" presStyleCnt="0"/>
      <dgm:spPr/>
    </dgm:pt>
    <dgm:pt modelId="{9A964104-DFE5-4944-B10F-C2D6CCC98A5B}" type="pres">
      <dgm:prSet presAssocID="{73E0256E-6A6D-48D2-9C1C-DA6AE93390A0}" presName="tx1" presStyleLbl="revTx" presStyleIdx="1" presStyleCnt="3"/>
      <dgm:spPr/>
    </dgm:pt>
    <dgm:pt modelId="{6C185D2B-EF91-45AC-91EA-89A257679ED8}" type="pres">
      <dgm:prSet presAssocID="{73E0256E-6A6D-48D2-9C1C-DA6AE93390A0}" presName="vert1" presStyleCnt="0"/>
      <dgm:spPr/>
    </dgm:pt>
    <dgm:pt modelId="{2B161839-0970-466B-8E3A-4A1D6A25EF25}" type="pres">
      <dgm:prSet presAssocID="{A6B2532B-445F-4981-B86B-2B717D2ED7F0}" presName="thickLine" presStyleLbl="alignNode1" presStyleIdx="2" presStyleCnt="3"/>
      <dgm:spPr/>
    </dgm:pt>
    <dgm:pt modelId="{7980DA9F-E2CA-4969-9EF6-4C5BB665D26B}" type="pres">
      <dgm:prSet presAssocID="{A6B2532B-445F-4981-B86B-2B717D2ED7F0}" presName="horz1" presStyleCnt="0"/>
      <dgm:spPr/>
    </dgm:pt>
    <dgm:pt modelId="{77C97657-DFA4-4F59-9EDB-BE1DF4C42A36}" type="pres">
      <dgm:prSet presAssocID="{A6B2532B-445F-4981-B86B-2B717D2ED7F0}" presName="tx1" presStyleLbl="revTx" presStyleIdx="2" presStyleCnt="3"/>
      <dgm:spPr/>
    </dgm:pt>
    <dgm:pt modelId="{321C541E-74F9-473D-A8BB-1E17A6074036}" type="pres">
      <dgm:prSet presAssocID="{A6B2532B-445F-4981-B86B-2B717D2ED7F0}" presName="vert1" presStyleCnt="0"/>
      <dgm:spPr/>
    </dgm:pt>
  </dgm:ptLst>
  <dgm:cxnLst>
    <dgm:cxn modelId="{A284D71A-1AE1-4241-884F-C02B05BA65F7}" srcId="{993377A6-A281-4DA8-A80F-58939F8D119D}" destId="{73E0256E-6A6D-48D2-9C1C-DA6AE93390A0}" srcOrd="1" destOrd="0" parTransId="{263C2B23-82F5-40CE-A41E-D10A73C78634}" sibTransId="{8D0A8251-299F-46CA-B11C-1D57DA1F534A}"/>
    <dgm:cxn modelId="{65A21525-AF7F-49C0-91B6-D3B302AA35DB}" type="presOf" srcId="{66E3634B-A30A-4A60-81BF-2B07EEF88BF8}" destId="{E467DBF7-FE13-40AD-9260-C028F8E8E3F7}" srcOrd="0" destOrd="0" presId="urn:microsoft.com/office/officeart/2008/layout/LinedList"/>
    <dgm:cxn modelId="{307A2B5A-CBE6-4F8D-A1C4-A6B4CC1C26E8}" srcId="{993377A6-A281-4DA8-A80F-58939F8D119D}" destId="{66E3634B-A30A-4A60-81BF-2B07EEF88BF8}" srcOrd="0" destOrd="0" parTransId="{FFC7B1D1-C586-4D2D-B10B-565331EEE5AB}" sibTransId="{D65D9A1D-96F0-4C45-9E95-FB6D7F8D3060}"/>
    <dgm:cxn modelId="{939082B9-15FA-4182-AF2E-FE88AA10D2D8}" type="presOf" srcId="{993377A6-A281-4DA8-A80F-58939F8D119D}" destId="{47D3514F-2121-4222-BFE3-8DED54592B83}" srcOrd="0" destOrd="0" presId="urn:microsoft.com/office/officeart/2008/layout/LinedList"/>
    <dgm:cxn modelId="{C1CA12C3-5598-4F7C-B21F-F27518A85EAE}" srcId="{993377A6-A281-4DA8-A80F-58939F8D119D}" destId="{A6B2532B-445F-4981-B86B-2B717D2ED7F0}" srcOrd="2" destOrd="0" parTransId="{27A2FB13-1019-480A-961E-180DAB51FD3C}" sibTransId="{EFA533A1-6821-43A9-BAE1-17D42D8F7BF1}"/>
    <dgm:cxn modelId="{629538F5-22E1-49A3-9FE1-F9FF9BF8ACE5}" type="presOf" srcId="{A6B2532B-445F-4981-B86B-2B717D2ED7F0}" destId="{77C97657-DFA4-4F59-9EDB-BE1DF4C42A36}" srcOrd="0" destOrd="0" presId="urn:microsoft.com/office/officeart/2008/layout/LinedList"/>
    <dgm:cxn modelId="{8B537DFF-F9A1-4D11-AFE2-6E6E96638A44}" type="presOf" srcId="{73E0256E-6A6D-48D2-9C1C-DA6AE93390A0}" destId="{9A964104-DFE5-4944-B10F-C2D6CCC98A5B}" srcOrd="0" destOrd="0" presId="urn:microsoft.com/office/officeart/2008/layout/LinedList"/>
    <dgm:cxn modelId="{3EF4D2F1-6263-4202-8C3E-A0CFA9351C67}" type="presParOf" srcId="{47D3514F-2121-4222-BFE3-8DED54592B83}" destId="{4518D9D0-8B80-42EC-84D5-CF5B81C5CEBD}" srcOrd="0" destOrd="0" presId="urn:microsoft.com/office/officeart/2008/layout/LinedList"/>
    <dgm:cxn modelId="{316AEFA3-8E72-4395-A54E-1D201917B228}" type="presParOf" srcId="{47D3514F-2121-4222-BFE3-8DED54592B83}" destId="{981C01BC-B563-487A-928D-5E3673179C60}" srcOrd="1" destOrd="0" presId="urn:microsoft.com/office/officeart/2008/layout/LinedList"/>
    <dgm:cxn modelId="{586F260D-F5B6-4E08-A185-AC1787C6D028}" type="presParOf" srcId="{981C01BC-B563-487A-928D-5E3673179C60}" destId="{E467DBF7-FE13-40AD-9260-C028F8E8E3F7}" srcOrd="0" destOrd="0" presId="urn:microsoft.com/office/officeart/2008/layout/LinedList"/>
    <dgm:cxn modelId="{2837BFCB-F29C-40EC-A875-5D0D13613E8D}" type="presParOf" srcId="{981C01BC-B563-487A-928D-5E3673179C60}" destId="{0EBD1B02-6414-4F5C-914A-D8F723F70335}" srcOrd="1" destOrd="0" presId="urn:microsoft.com/office/officeart/2008/layout/LinedList"/>
    <dgm:cxn modelId="{2EDD31E0-0E49-4B53-880F-EFD0048F44BD}" type="presParOf" srcId="{47D3514F-2121-4222-BFE3-8DED54592B83}" destId="{F162FA52-A88C-429F-A6C6-CF8DAAD1B40E}" srcOrd="2" destOrd="0" presId="urn:microsoft.com/office/officeart/2008/layout/LinedList"/>
    <dgm:cxn modelId="{CE8D3B3C-D5CF-40CB-9EFF-A3D4CB364206}" type="presParOf" srcId="{47D3514F-2121-4222-BFE3-8DED54592B83}" destId="{8F2EDF83-7FA2-49F8-AC61-D2BD94E58CD2}" srcOrd="3" destOrd="0" presId="urn:microsoft.com/office/officeart/2008/layout/LinedList"/>
    <dgm:cxn modelId="{E9C9C587-EA94-4C0A-AC66-ED20C0C2A4FF}" type="presParOf" srcId="{8F2EDF83-7FA2-49F8-AC61-D2BD94E58CD2}" destId="{9A964104-DFE5-4944-B10F-C2D6CCC98A5B}" srcOrd="0" destOrd="0" presId="urn:microsoft.com/office/officeart/2008/layout/LinedList"/>
    <dgm:cxn modelId="{690A9575-8110-4414-B45A-8C858BE36815}" type="presParOf" srcId="{8F2EDF83-7FA2-49F8-AC61-D2BD94E58CD2}" destId="{6C185D2B-EF91-45AC-91EA-89A257679ED8}" srcOrd="1" destOrd="0" presId="urn:microsoft.com/office/officeart/2008/layout/LinedList"/>
    <dgm:cxn modelId="{70436AD8-3F73-4E4D-BC1C-CAB51AD78640}" type="presParOf" srcId="{47D3514F-2121-4222-BFE3-8DED54592B83}" destId="{2B161839-0970-466B-8E3A-4A1D6A25EF25}" srcOrd="4" destOrd="0" presId="urn:microsoft.com/office/officeart/2008/layout/LinedList"/>
    <dgm:cxn modelId="{96B7DA08-FA52-4607-BD28-BC105F368239}" type="presParOf" srcId="{47D3514F-2121-4222-BFE3-8DED54592B83}" destId="{7980DA9F-E2CA-4969-9EF6-4C5BB665D26B}" srcOrd="5" destOrd="0" presId="urn:microsoft.com/office/officeart/2008/layout/LinedList"/>
    <dgm:cxn modelId="{C2507895-F439-4FBF-AE0F-DA722E327A2F}" type="presParOf" srcId="{7980DA9F-E2CA-4969-9EF6-4C5BB665D26B}" destId="{77C97657-DFA4-4F59-9EDB-BE1DF4C42A36}" srcOrd="0" destOrd="0" presId="urn:microsoft.com/office/officeart/2008/layout/LinedList"/>
    <dgm:cxn modelId="{E561796C-0479-464C-AB6B-867C2098961B}" type="presParOf" srcId="{7980DA9F-E2CA-4969-9EF6-4C5BB665D26B}" destId="{321C541E-74F9-473D-A8BB-1E17A60740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5AF5E8-B4BD-4A5A-A32B-1C21463794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F44290-C962-416B-A2CB-AE2079A03B39}">
      <dgm:prSet/>
      <dgm:spPr/>
      <dgm:t>
        <a:bodyPr/>
        <a:lstStyle/>
        <a:p>
          <a:r>
            <a:rPr lang="en-US" b="1"/>
            <a:t>Enhanced Understanding</a:t>
          </a:r>
          <a:r>
            <a:rPr lang="en-US"/>
            <a:t>: Gained deeper insight into how neurodiverse learners experience performance anxiety.</a:t>
          </a:r>
        </a:p>
      </dgm:t>
    </dgm:pt>
    <dgm:pt modelId="{01416824-2368-4002-AD32-6BE58D9FAB8F}" type="parTrans" cxnId="{859A3164-8AEB-4A55-B8B0-47817F19846D}">
      <dgm:prSet/>
      <dgm:spPr/>
      <dgm:t>
        <a:bodyPr/>
        <a:lstStyle/>
        <a:p>
          <a:endParaRPr lang="en-US"/>
        </a:p>
      </dgm:t>
    </dgm:pt>
    <dgm:pt modelId="{619441CE-E941-42A0-A307-134C427CE00B}" type="sibTrans" cxnId="{859A3164-8AEB-4A55-B8B0-47817F19846D}">
      <dgm:prSet/>
      <dgm:spPr/>
      <dgm:t>
        <a:bodyPr/>
        <a:lstStyle/>
        <a:p>
          <a:endParaRPr lang="en-US"/>
        </a:p>
      </dgm:t>
    </dgm:pt>
    <dgm:pt modelId="{07B60B96-2300-4C32-87F6-9A6EC3519FC0}">
      <dgm:prSet/>
      <dgm:spPr/>
      <dgm:t>
        <a:bodyPr/>
        <a:lstStyle/>
        <a:p>
          <a:r>
            <a:rPr lang="en-US" b="1"/>
            <a:t>Application to Teaching</a:t>
          </a:r>
          <a:r>
            <a:rPr lang="en-US"/>
            <a:t>: Plan to integrate structured coping strategies into vocal coaching sessions.</a:t>
          </a:r>
        </a:p>
      </dgm:t>
    </dgm:pt>
    <dgm:pt modelId="{8DF115D9-39B9-491B-A5DF-9AFB12D8E753}" type="parTrans" cxnId="{7238BA9A-0CE1-475A-BD55-12D1B6E5103D}">
      <dgm:prSet/>
      <dgm:spPr/>
      <dgm:t>
        <a:bodyPr/>
        <a:lstStyle/>
        <a:p>
          <a:endParaRPr lang="en-US"/>
        </a:p>
      </dgm:t>
    </dgm:pt>
    <dgm:pt modelId="{6005DD62-0B21-426A-AB3E-3F8E602789D4}" type="sibTrans" cxnId="{7238BA9A-0CE1-475A-BD55-12D1B6E5103D}">
      <dgm:prSet/>
      <dgm:spPr/>
      <dgm:t>
        <a:bodyPr/>
        <a:lstStyle/>
        <a:p>
          <a:endParaRPr lang="en-US"/>
        </a:p>
      </dgm:t>
    </dgm:pt>
    <dgm:pt modelId="{D0E78EC2-3524-47E1-9459-14E90978E0FC}">
      <dgm:prSet/>
      <dgm:spPr/>
      <dgm:t>
        <a:bodyPr/>
        <a:lstStyle/>
        <a:p>
          <a:r>
            <a:rPr lang="en-US" b="1"/>
            <a:t>Future Research Considerations</a:t>
          </a:r>
          <a:r>
            <a:rPr lang="en-US"/>
            <a:t>: Recognised the need for long-term studies to assess intervention effectiveness over time.</a:t>
          </a:r>
        </a:p>
      </dgm:t>
    </dgm:pt>
    <dgm:pt modelId="{AD53E117-0007-41AE-AED8-47F07B2EC61A}" type="parTrans" cxnId="{E0BFD3AC-3FEC-40B5-8EC2-B87A2C94B1E9}">
      <dgm:prSet/>
      <dgm:spPr/>
      <dgm:t>
        <a:bodyPr/>
        <a:lstStyle/>
        <a:p>
          <a:endParaRPr lang="en-US"/>
        </a:p>
      </dgm:t>
    </dgm:pt>
    <dgm:pt modelId="{C977CB53-8AE9-4E25-AE13-E913A219D984}" type="sibTrans" cxnId="{E0BFD3AC-3FEC-40B5-8EC2-B87A2C94B1E9}">
      <dgm:prSet/>
      <dgm:spPr/>
      <dgm:t>
        <a:bodyPr/>
        <a:lstStyle/>
        <a:p>
          <a:endParaRPr lang="en-US"/>
        </a:p>
      </dgm:t>
    </dgm:pt>
    <dgm:pt modelId="{92338097-E36D-4CF0-929C-14F9CACF1664}">
      <dgm:prSet/>
      <dgm:spPr/>
      <dgm:t>
        <a:bodyPr/>
        <a:lstStyle/>
        <a:p>
          <a:r>
            <a:rPr lang="en-US" b="1"/>
            <a:t>Professional Growth</a:t>
          </a:r>
          <a:r>
            <a:rPr lang="en-US"/>
            <a:t>: This research reinforced the importance of </a:t>
          </a:r>
          <a:r>
            <a:rPr lang="en-US" b="1"/>
            <a:t>inclusive teaching methods</a:t>
          </a:r>
          <a:r>
            <a:rPr lang="en-US"/>
            <a:t> in music education.</a:t>
          </a:r>
        </a:p>
      </dgm:t>
    </dgm:pt>
    <dgm:pt modelId="{746C03ED-3A52-42AA-9C7B-DD70474AFC52}" type="parTrans" cxnId="{BA3250D2-1A06-4D98-A17C-08D0601EB3D1}">
      <dgm:prSet/>
      <dgm:spPr/>
      <dgm:t>
        <a:bodyPr/>
        <a:lstStyle/>
        <a:p>
          <a:endParaRPr lang="en-US"/>
        </a:p>
      </dgm:t>
    </dgm:pt>
    <dgm:pt modelId="{CD43CC0E-F4F7-452E-B27C-AB5351AEF445}" type="sibTrans" cxnId="{BA3250D2-1A06-4D98-A17C-08D0601EB3D1}">
      <dgm:prSet/>
      <dgm:spPr/>
      <dgm:t>
        <a:bodyPr/>
        <a:lstStyle/>
        <a:p>
          <a:endParaRPr lang="en-US"/>
        </a:p>
      </dgm:t>
    </dgm:pt>
    <dgm:pt modelId="{524D6750-40E3-4A4C-A80E-67442362D098}" type="pres">
      <dgm:prSet presAssocID="{F25AF5E8-B4BD-4A5A-A32B-1C2146379475}" presName="root" presStyleCnt="0">
        <dgm:presLayoutVars>
          <dgm:dir/>
          <dgm:resizeHandles val="exact"/>
        </dgm:presLayoutVars>
      </dgm:prSet>
      <dgm:spPr/>
    </dgm:pt>
    <dgm:pt modelId="{BF04DFE1-D9EB-43D3-B370-A8DF1291BCEF}" type="pres">
      <dgm:prSet presAssocID="{D3F44290-C962-416B-A2CB-AE2079A03B39}" presName="compNode" presStyleCnt="0"/>
      <dgm:spPr/>
    </dgm:pt>
    <dgm:pt modelId="{894E86FA-46EE-43B0-B9A7-1E5196609292}" type="pres">
      <dgm:prSet presAssocID="{D3F44290-C962-416B-A2CB-AE2079A03B39}" presName="bgRect" presStyleLbl="bgShp" presStyleIdx="0" presStyleCnt="4"/>
      <dgm:spPr/>
    </dgm:pt>
    <dgm:pt modelId="{CA3A79D2-823E-4259-981C-574CAC1ED24F}" type="pres">
      <dgm:prSet presAssocID="{D3F44290-C962-416B-A2CB-AE2079A03B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A6873EA2-E780-42C3-A9A8-342089BD3A7F}" type="pres">
      <dgm:prSet presAssocID="{D3F44290-C962-416B-A2CB-AE2079A03B39}" presName="spaceRect" presStyleCnt="0"/>
      <dgm:spPr/>
    </dgm:pt>
    <dgm:pt modelId="{B9EF3694-F0AF-45C7-B466-0CDADC250EF4}" type="pres">
      <dgm:prSet presAssocID="{D3F44290-C962-416B-A2CB-AE2079A03B39}" presName="parTx" presStyleLbl="revTx" presStyleIdx="0" presStyleCnt="4">
        <dgm:presLayoutVars>
          <dgm:chMax val="0"/>
          <dgm:chPref val="0"/>
        </dgm:presLayoutVars>
      </dgm:prSet>
      <dgm:spPr/>
    </dgm:pt>
    <dgm:pt modelId="{8C4C7938-B9E5-4A32-A887-1705C1E37891}" type="pres">
      <dgm:prSet presAssocID="{619441CE-E941-42A0-A307-134C427CE00B}" presName="sibTrans" presStyleCnt="0"/>
      <dgm:spPr/>
    </dgm:pt>
    <dgm:pt modelId="{559C4D60-B893-48E2-A88B-850AB4440BE9}" type="pres">
      <dgm:prSet presAssocID="{07B60B96-2300-4C32-87F6-9A6EC3519FC0}" presName="compNode" presStyleCnt="0"/>
      <dgm:spPr/>
    </dgm:pt>
    <dgm:pt modelId="{71F9BC99-6A8A-4AE8-840D-51EA50825BD0}" type="pres">
      <dgm:prSet presAssocID="{07B60B96-2300-4C32-87F6-9A6EC3519FC0}" presName="bgRect" presStyleLbl="bgShp" presStyleIdx="1" presStyleCnt="4"/>
      <dgm:spPr/>
    </dgm:pt>
    <dgm:pt modelId="{0D84C475-64A5-4F73-A049-37F2A2C6FC4D}" type="pres">
      <dgm:prSet presAssocID="{07B60B96-2300-4C32-87F6-9A6EC3519FC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7DEA4A1-85D4-4906-811A-1FCBE009408F}" type="pres">
      <dgm:prSet presAssocID="{07B60B96-2300-4C32-87F6-9A6EC3519FC0}" presName="spaceRect" presStyleCnt="0"/>
      <dgm:spPr/>
    </dgm:pt>
    <dgm:pt modelId="{67AAB1D8-41B8-4EA8-BCB6-585BF5F21231}" type="pres">
      <dgm:prSet presAssocID="{07B60B96-2300-4C32-87F6-9A6EC3519FC0}" presName="parTx" presStyleLbl="revTx" presStyleIdx="1" presStyleCnt="4">
        <dgm:presLayoutVars>
          <dgm:chMax val="0"/>
          <dgm:chPref val="0"/>
        </dgm:presLayoutVars>
      </dgm:prSet>
      <dgm:spPr/>
    </dgm:pt>
    <dgm:pt modelId="{7891E8C7-CF5C-4F9F-95B2-DEBA0721F448}" type="pres">
      <dgm:prSet presAssocID="{6005DD62-0B21-426A-AB3E-3F8E602789D4}" presName="sibTrans" presStyleCnt="0"/>
      <dgm:spPr/>
    </dgm:pt>
    <dgm:pt modelId="{52F0D6AD-1C9A-44A2-BD9E-1723FA73B856}" type="pres">
      <dgm:prSet presAssocID="{D0E78EC2-3524-47E1-9459-14E90978E0FC}" presName="compNode" presStyleCnt="0"/>
      <dgm:spPr/>
    </dgm:pt>
    <dgm:pt modelId="{81206D22-6FB7-4C72-8CD1-E7A6EA21B62D}" type="pres">
      <dgm:prSet presAssocID="{D0E78EC2-3524-47E1-9459-14E90978E0FC}" presName="bgRect" presStyleLbl="bgShp" presStyleIdx="2" presStyleCnt="4"/>
      <dgm:spPr/>
    </dgm:pt>
    <dgm:pt modelId="{7AF81C7D-7BAF-4B6A-883C-64E7E8269D3F}" type="pres">
      <dgm:prSet presAssocID="{D0E78EC2-3524-47E1-9459-14E90978E0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C742B6C-358B-49A1-8666-40403A674143}" type="pres">
      <dgm:prSet presAssocID="{D0E78EC2-3524-47E1-9459-14E90978E0FC}" presName="spaceRect" presStyleCnt="0"/>
      <dgm:spPr/>
    </dgm:pt>
    <dgm:pt modelId="{AEC23C51-F380-45DE-8AE6-997A446426E8}" type="pres">
      <dgm:prSet presAssocID="{D0E78EC2-3524-47E1-9459-14E90978E0FC}" presName="parTx" presStyleLbl="revTx" presStyleIdx="2" presStyleCnt="4">
        <dgm:presLayoutVars>
          <dgm:chMax val="0"/>
          <dgm:chPref val="0"/>
        </dgm:presLayoutVars>
      </dgm:prSet>
      <dgm:spPr/>
    </dgm:pt>
    <dgm:pt modelId="{3110FB8B-8035-4F75-9B69-DCF59AE56E0C}" type="pres">
      <dgm:prSet presAssocID="{C977CB53-8AE9-4E25-AE13-E913A219D984}" presName="sibTrans" presStyleCnt="0"/>
      <dgm:spPr/>
    </dgm:pt>
    <dgm:pt modelId="{7259FE9E-A65E-48DA-ADC9-30DF655F60B5}" type="pres">
      <dgm:prSet presAssocID="{92338097-E36D-4CF0-929C-14F9CACF1664}" presName="compNode" presStyleCnt="0"/>
      <dgm:spPr/>
    </dgm:pt>
    <dgm:pt modelId="{960525FB-F336-404A-9B7E-6C47FF9680B3}" type="pres">
      <dgm:prSet presAssocID="{92338097-E36D-4CF0-929C-14F9CACF1664}" presName="bgRect" presStyleLbl="bgShp" presStyleIdx="3" presStyleCnt="4"/>
      <dgm:spPr/>
    </dgm:pt>
    <dgm:pt modelId="{404F8413-8B30-48A8-8F06-270B4AB1F21E}" type="pres">
      <dgm:prSet presAssocID="{92338097-E36D-4CF0-929C-14F9CACF16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E0FC27F-1183-444E-931F-DE5A2FEBDDEA}" type="pres">
      <dgm:prSet presAssocID="{92338097-E36D-4CF0-929C-14F9CACF1664}" presName="spaceRect" presStyleCnt="0"/>
      <dgm:spPr/>
    </dgm:pt>
    <dgm:pt modelId="{1E3E82C3-C09C-44ED-A5A9-2879C2A6AA6C}" type="pres">
      <dgm:prSet presAssocID="{92338097-E36D-4CF0-929C-14F9CACF166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2B2A16-78AF-4FA4-AF0F-F317FA0E4EAE}" type="presOf" srcId="{D0E78EC2-3524-47E1-9459-14E90978E0FC}" destId="{AEC23C51-F380-45DE-8AE6-997A446426E8}" srcOrd="0" destOrd="0" presId="urn:microsoft.com/office/officeart/2018/2/layout/IconVerticalSolidList"/>
    <dgm:cxn modelId="{F4F87D1D-16F4-4C04-BA34-3D8FA5976735}" type="presOf" srcId="{07B60B96-2300-4C32-87F6-9A6EC3519FC0}" destId="{67AAB1D8-41B8-4EA8-BCB6-585BF5F21231}" srcOrd="0" destOrd="0" presId="urn:microsoft.com/office/officeart/2018/2/layout/IconVerticalSolidList"/>
    <dgm:cxn modelId="{D8A54624-BEE7-4B89-A196-A5E77CECE9AD}" type="presOf" srcId="{92338097-E36D-4CF0-929C-14F9CACF1664}" destId="{1E3E82C3-C09C-44ED-A5A9-2879C2A6AA6C}" srcOrd="0" destOrd="0" presId="urn:microsoft.com/office/officeart/2018/2/layout/IconVerticalSolidList"/>
    <dgm:cxn modelId="{859A3164-8AEB-4A55-B8B0-47817F19846D}" srcId="{F25AF5E8-B4BD-4A5A-A32B-1C2146379475}" destId="{D3F44290-C962-416B-A2CB-AE2079A03B39}" srcOrd="0" destOrd="0" parTransId="{01416824-2368-4002-AD32-6BE58D9FAB8F}" sibTransId="{619441CE-E941-42A0-A307-134C427CE00B}"/>
    <dgm:cxn modelId="{EB4F6792-0DF4-44C6-ACE4-2463AEBD42D7}" type="presOf" srcId="{D3F44290-C962-416B-A2CB-AE2079A03B39}" destId="{B9EF3694-F0AF-45C7-B466-0CDADC250EF4}" srcOrd="0" destOrd="0" presId="urn:microsoft.com/office/officeart/2018/2/layout/IconVerticalSolidList"/>
    <dgm:cxn modelId="{7238BA9A-0CE1-475A-BD55-12D1B6E5103D}" srcId="{F25AF5E8-B4BD-4A5A-A32B-1C2146379475}" destId="{07B60B96-2300-4C32-87F6-9A6EC3519FC0}" srcOrd="1" destOrd="0" parTransId="{8DF115D9-39B9-491B-A5DF-9AFB12D8E753}" sibTransId="{6005DD62-0B21-426A-AB3E-3F8E602789D4}"/>
    <dgm:cxn modelId="{E0BFD3AC-3FEC-40B5-8EC2-B87A2C94B1E9}" srcId="{F25AF5E8-B4BD-4A5A-A32B-1C2146379475}" destId="{D0E78EC2-3524-47E1-9459-14E90978E0FC}" srcOrd="2" destOrd="0" parTransId="{AD53E117-0007-41AE-AED8-47F07B2EC61A}" sibTransId="{C977CB53-8AE9-4E25-AE13-E913A219D984}"/>
    <dgm:cxn modelId="{DD7E63B4-54A3-4207-B4CC-D915D7F9C126}" type="presOf" srcId="{F25AF5E8-B4BD-4A5A-A32B-1C2146379475}" destId="{524D6750-40E3-4A4C-A80E-67442362D098}" srcOrd="0" destOrd="0" presId="urn:microsoft.com/office/officeart/2018/2/layout/IconVerticalSolidList"/>
    <dgm:cxn modelId="{BA3250D2-1A06-4D98-A17C-08D0601EB3D1}" srcId="{F25AF5E8-B4BD-4A5A-A32B-1C2146379475}" destId="{92338097-E36D-4CF0-929C-14F9CACF1664}" srcOrd="3" destOrd="0" parTransId="{746C03ED-3A52-42AA-9C7B-DD70474AFC52}" sibTransId="{CD43CC0E-F4F7-452E-B27C-AB5351AEF445}"/>
    <dgm:cxn modelId="{ADE31FFB-EC5B-41AB-B493-101A502483CB}" type="presParOf" srcId="{524D6750-40E3-4A4C-A80E-67442362D098}" destId="{BF04DFE1-D9EB-43D3-B370-A8DF1291BCEF}" srcOrd="0" destOrd="0" presId="urn:microsoft.com/office/officeart/2018/2/layout/IconVerticalSolidList"/>
    <dgm:cxn modelId="{F839174E-507E-40DE-A2E9-30908C57C957}" type="presParOf" srcId="{BF04DFE1-D9EB-43D3-B370-A8DF1291BCEF}" destId="{894E86FA-46EE-43B0-B9A7-1E5196609292}" srcOrd="0" destOrd="0" presId="urn:microsoft.com/office/officeart/2018/2/layout/IconVerticalSolidList"/>
    <dgm:cxn modelId="{7345C7A7-7F6E-4618-8718-594291AC9320}" type="presParOf" srcId="{BF04DFE1-D9EB-43D3-B370-A8DF1291BCEF}" destId="{CA3A79D2-823E-4259-981C-574CAC1ED24F}" srcOrd="1" destOrd="0" presId="urn:microsoft.com/office/officeart/2018/2/layout/IconVerticalSolidList"/>
    <dgm:cxn modelId="{A605B24D-B1B7-48F4-A4CE-D46B1BD9C53B}" type="presParOf" srcId="{BF04DFE1-D9EB-43D3-B370-A8DF1291BCEF}" destId="{A6873EA2-E780-42C3-A9A8-342089BD3A7F}" srcOrd="2" destOrd="0" presId="urn:microsoft.com/office/officeart/2018/2/layout/IconVerticalSolidList"/>
    <dgm:cxn modelId="{74677A2F-90F1-4C5F-AA7B-A4757863430C}" type="presParOf" srcId="{BF04DFE1-D9EB-43D3-B370-A8DF1291BCEF}" destId="{B9EF3694-F0AF-45C7-B466-0CDADC250EF4}" srcOrd="3" destOrd="0" presId="urn:microsoft.com/office/officeart/2018/2/layout/IconVerticalSolidList"/>
    <dgm:cxn modelId="{6B2A94FB-E7CC-4FF8-B900-C89049E601FA}" type="presParOf" srcId="{524D6750-40E3-4A4C-A80E-67442362D098}" destId="{8C4C7938-B9E5-4A32-A887-1705C1E37891}" srcOrd="1" destOrd="0" presId="urn:microsoft.com/office/officeart/2018/2/layout/IconVerticalSolidList"/>
    <dgm:cxn modelId="{5FFC90A8-F8E6-4CC8-8207-B629AB5809BA}" type="presParOf" srcId="{524D6750-40E3-4A4C-A80E-67442362D098}" destId="{559C4D60-B893-48E2-A88B-850AB4440BE9}" srcOrd="2" destOrd="0" presId="urn:microsoft.com/office/officeart/2018/2/layout/IconVerticalSolidList"/>
    <dgm:cxn modelId="{0AD855FE-6D34-44AD-BC7D-C7456D86CC06}" type="presParOf" srcId="{559C4D60-B893-48E2-A88B-850AB4440BE9}" destId="{71F9BC99-6A8A-4AE8-840D-51EA50825BD0}" srcOrd="0" destOrd="0" presId="urn:microsoft.com/office/officeart/2018/2/layout/IconVerticalSolidList"/>
    <dgm:cxn modelId="{2EFBC664-22BE-49B8-91B1-1975F37770F1}" type="presParOf" srcId="{559C4D60-B893-48E2-A88B-850AB4440BE9}" destId="{0D84C475-64A5-4F73-A049-37F2A2C6FC4D}" srcOrd="1" destOrd="0" presId="urn:microsoft.com/office/officeart/2018/2/layout/IconVerticalSolidList"/>
    <dgm:cxn modelId="{866F296C-5EAF-4E3B-AB0E-59ED78C404BE}" type="presParOf" srcId="{559C4D60-B893-48E2-A88B-850AB4440BE9}" destId="{07DEA4A1-85D4-4906-811A-1FCBE009408F}" srcOrd="2" destOrd="0" presId="urn:microsoft.com/office/officeart/2018/2/layout/IconVerticalSolidList"/>
    <dgm:cxn modelId="{C0AB24DD-1E70-4096-B91D-E94892B83645}" type="presParOf" srcId="{559C4D60-B893-48E2-A88B-850AB4440BE9}" destId="{67AAB1D8-41B8-4EA8-BCB6-585BF5F21231}" srcOrd="3" destOrd="0" presId="urn:microsoft.com/office/officeart/2018/2/layout/IconVerticalSolidList"/>
    <dgm:cxn modelId="{A7D0F1FC-D6E7-47FA-8C07-06015FD3AD78}" type="presParOf" srcId="{524D6750-40E3-4A4C-A80E-67442362D098}" destId="{7891E8C7-CF5C-4F9F-95B2-DEBA0721F448}" srcOrd="3" destOrd="0" presId="urn:microsoft.com/office/officeart/2018/2/layout/IconVerticalSolidList"/>
    <dgm:cxn modelId="{0A6BC836-1026-4FC0-B820-52B3A83520ED}" type="presParOf" srcId="{524D6750-40E3-4A4C-A80E-67442362D098}" destId="{52F0D6AD-1C9A-44A2-BD9E-1723FA73B856}" srcOrd="4" destOrd="0" presId="urn:microsoft.com/office/officeart/2018/2/layout/IconVerticalSolidList"/>
    <dgm:cxn modelId="{577B4883-E541-4BAB-BFDC-5C64FAC2836B}" type="presParOf" srcId="{52F0D6AD-1C9A-44A2-BD9E-1723FA73B856}" destId="{81206D22-6FB7-4C72-8CD1-E7A6EA21B62D}" srcOrd="0" destOrd="0" presId="urn:microsoft.com/office/officeart/2018/2/layout/IconVerticalSolidList"/>
    <dgm:cxn modelId="{80821A68-7D49-4BD5-AB59-676CC98E118A}" type="presParOf" srcId="{52F0D6AD-1C9A-44A2-BD9E-1723FA73B856}" destId="{7AF81C7D-7BAF-4B6A-883C-64E7E8269D3F}" srcOrd="1" destOrd="0" presId="urn:microsoft.com/office/officeart/2018/2/layout/IconVerticalSolidList"/>
    <dgm:cxn modelId="{FB4D7034-37F8-43B8-8505-9BBA9AD796FB}" type="presParOf" srcId="{52F0D6AD-1C9A-44A2-BD9E-1723FA73B856}" destId="{BC742B6C-358B-49A1-8666-40403A674143}" srcOrd="2" destOrd="0" presId="urn:microsoft.com/office/officeart/2018/2/layout/IconVerticalSolidList"/>
    <dgm:cxn modelId="{7BA45C06-F4F1-49AA-AE41-08F9DB925D1F}" type="presParOf" srcId="{52F0D6AD-1C9A-44A2-BD9E-1723FA73B856}" destId="{AEC23C51-F380-45DE-8AE6-997A446426E8}" srcOrd="3" destOrd="0" presId="urn:microsoft.com/office/officeart/2018/2/layout/IconVerticalSolidList"/>
    <dgm:cxn modelId="{BFE58366-825A-4B2F-8522-58A7F1672137}" type="presParOf" srcId="{524D6750-40E3-4A4C-A80E-67442362D098}" destId="{3110FB8B-8035-4F75-9B69-DCF59AE56E0C}" srcOrd="5" destOrd="0" presId="urn:microsoft.com/office/officeart/2018/2/layout/IconVerticalSolidList"/>
    <dgm:cxn modelId="{9DF8A70B-7D2C-473C-8947-49B708274FFC}" type="presParOf" srcId="{524D6750-40E3-4A4C-A80E-67442362D098}" destId="{7259FE9E-A65E-48DA-ADC9-30DF655F60B5}" srcOrd="6" destOrd="0" presId="urn:microsoft.com/office/officeart/2018/2/layout/IconVerticalSolidList"/>
    <dgm:cxn modelId="{9B4B90E8-6E4F-442B-B1E5-E26C5122177F}" type="presParOf" srcId="{7259FE9E-A65E-48DA-ADC9-30DF655F60B5}" destId="{960525FB-F336-404A-9B7E-6C47FF9680B3}" srcOrd="0" destOrd="0" presId="urn:microsoft.com/office/officeart/2018/2/layout/IconVerticalSolidList"/>
    <dgm:cxn modelId="{931C15F6-2F51-4FA2-B18B-B8ED59E7450F}" type="presParOf" srcId="{7259FE9E-A65E-48DA-ADC9-30DF655F60B5}" destId="{404F8413-8B30-48A8-8F06-270B4AB1F21E}" srcOrd="1" destOrd="0" presId="urn:microsoft.com/office/officeart/2018/2/layout/IconVerticalSolidList"/>
    <dgm:cxn modelId="{E7D7492D-AAFF-46E2-B66B-32A472367453}" type="presParOf" srcId="{7259FE9E-A65E-48DA-ADC9-30DF655F60B5}" destId="{1E0FC27F-1183-444E-931F-DE5A2FEBDDEA}" srcOrd="2" destOrd="0" presId="urn:microsoft.com/office/officeart/2018/2/layout/IconVerticalSolidList"/>
    <dgm:cxn modelId="{3F24B90C-2A6F-4835-80E9-01D94647B4AA}" type="presParOf" srcId="{7259FE9E-A65E-48DA-ADC9-30DF655F60B5}" destId="{1E3E82C3-C09C-44ED-A5A9-2879C2A6AA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A3ECFC3-D771-4FD9-95AE-89BB4973723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081633-FD4E-4932-AD7D-C538CFBD4265}">
      <dgm:prSet/>
      <dgm:spPr/>
      <dgm:t>
        <a:bodyPr/>
        <a:lstStyle/>
        <a:p>
          <a:r>
            <a:rPr lang="en-US"/>
            <a:t>Kenny, D.T. (2011). </a:t>
          </a:r>
          <a:r>
            <a:rPr lang="en-US" i="1"/>
            <a:t>The psychology of music performance anxiety.</a:t>
          </a:r>
          <a:r>
            <a:rPr lang="en-US"/>
            <a:t> Oxford University Press.</a:t>
          </a:r>
        </a:p>
      </dgm:t>
    </dgm:pt>
    <dgm:pt modelId="{693BFB74-B85C-427A-92EF-F1DAC942CCBD}" type="parTrans" cxnId="{3846A788-4083-48A7-A7B7-169957204369}">
      <dgm:prSet/>
      <dgm:spPr/>
      <dgm:t>
        <a:bodyPr/>
        <a:lstStyle/>
        <a:p>
          <a:endParaRPr lang="en-US"/>
        </a:p>
      </dgm:t>
    </dgm:pt>
    <dgm:pt modelId="{C285867B-4E64-4EDE-B379-AC66345A0FDD}" type="sibTrans" cxnId="{3846A788-4083-48A7-A7B7-169957204369}">
      <dgm:prSet/>
      <dgm:spPr/>
      <dgm:t>
        <a:bodyPr/>
        <a:lstStyle/>
        <a:p>
          <a:endParaRPr lang="en-US"/>
        </a:p>
      </dgm:t>
    </dgm:pt>
    <dgm:pt modelId="{3D6E6AB6-4432-4998-93A1-58B6130D317A}">
      <dgm:prSet/>
      <dgm:spPr/>
      <dgm:t>
        <a:bodyPr/>
        <a:lstStyle/>
        <a:p>
          <a:r>
            <a:rPr lang="en-US"/>
            <a:t>Piscalkiene, V., et al. (2024). </a:t>
          </a:r>
          <a:r>
            <a:rPr lang="en-US" i="1"/>
            <a:t>Link between students’ neurodiversity and learning difficulties.</a:t>
          </a:r>
          <a:r>
            <a:rPr lang="en-US"/>
            <a:t> EasyChair.</a:t>
          </a:r>
        </a:p>
      </dgm:t>
    </dgm:pt>
    <dgm:pt modelId="{BAEB6AA3-674D-4882-9600-9CCCBFE93EF6}" type="parTrans" cxnId="{3FE31289-5D0C-4BFF-82B6-6906D55420F7}">
      <dgm:prSet/>
      <dgm:spPr/>
      <dgm:t>
        <a:bodyPr/>
        <a:lstStyle/>
        <a:p>
          <a:endParaRPr lang="en-US"/>
        </a:p>
      </dgm:t>
    </dgm:pt>
    <dgm:pt modelId="{FDB4531D-1330-466F-BBBA-F7D8694EC8F3}" type="sibTrans" cxnId="{3FE31289-5D0C-4BFF-82B6-6906D55420F7}">
      <dgm:prSet/>
      <dgm:spPr/>
      <dgm:t>
        <a:bodyPr/>
        <a:lstStyle/>
        <a:p>
          <a:endParaRPr lang="en-US"/>
        </a:p>
      </dgm:t>
    </dgm:pt>
    <dgm:pt modelId="{1451EA13-8F4A-43CF-9125-7EE469CF0D90}">
      <dgm:prSet/>
      <dgm:spPr/>
      <dgm:t>
        <a:bodyPr/>
        <a:lstStyle/>
        <a:p>
          <a:r>
            <a:rPr lang="en-US"/>
            <a:t>Steiner, E.L. (2024). </a:t>
          </a:r>
          <a:r>
            <a:rPr lang="en-US" i="1"/>
            <a:t>Neurodivergences in the Voice Studio: A Teacher’s Guide to Best Practices.</a:t>
          </a:r>
          <a:r>
            <a:rPr lang="en-US"/>
            <a:t> Doctoral dissertation.</a:t>
          </a:r>
        </a:p>
      </dgm:t>
    </dgm:pt>
    <dgm:pt modelId="{BD7FED6A-BB48-4FF8-BAB9-51835C1648CD}" type="parTrans" cxnId="{ABCA8098-38BD-4723-B302-BA2FE21DA4F9}">
      <dgm:prSet/>
      <dgm:spPr/>
      <dgm:t>
        <a:bodyPr/>
        <a:lstStyle/>
        <a:p>
          <a:endParaRPr lang="en-US"/>
        </a:p>
      </dgm:t>
    </dgm:pt>
    <dgm:pt modelId="{C30A3A44-547A-4534-BD6A-7356F258D28B}" type="sibTrans" cxnId="{ABCA8098-38BD-4723-B302-BA2FE21DA4F9}">
      <dgm:prSet/>
      <dgm:spPr/>
      <dgm:t>
        <a:bodyPr/>
        <a:lstStyle/>
        <a:p>
          <a:endParaRPr lang="en-US"/>
        </a:p>
      </dgm:t>
    </dgm:pt>
    <dgm:pt modelId="{D0CF21D8-2523-46A4-B67B-F1F96A43AF9D}">
      <dgm:prSet/>
      <dgm:spPr/>
      <dgm:t>
        <a:bodyPr/>
        <a:lstStyle/>
        <a:p>
          <a:r>
            <a:rPr lang="en-US"/>
            <a:t>Jellison, J.A. (2015). </a:t>
          </a:r>
          <a:r>
            <a:rPr lang="en-US" i="1"/>
            <a:t>Including everyone: Creating music classrooms where all children learn.</a:t>
          </a:r>
          <a:r>
            <a:rPr lang="en-US"/>
            <a:t> Oxford University Press.</a:t>
          </a:r>
        </a:p>
      </dgm:t>
    </dgm:pt>
    <dgm:pt modelId="{FF6CA7BD-F13D-46FF-8D71-338C406681FB}" type="parTrans" cxnId="{65C19DAF-6A3F-4D26-9417-565968E0CE3B}">
      <dgm:prSet/>
      <dgm:spPr/>
      <dgm:t>
        <a:bodyPr/>
        <a:lstStyle/>
        <a:p>
          <a:endParaRPr lang="en-US"/>
        </a:p>
      </dgm:t>
    </dgm:pt>
    <dgm:pt modelId="{68C7ED6E-BB2A-4BEE-B22C-DA5707DE4759}" type="sibTrans" cxnId="{65C19DAF-6A3F-4D26-9417-565968E0CE3B}">
      <dgm:prSet/>
      <dgm:spPr/>
      <dgm:t>
        <a:bodyPr/>
        <a:lstStyle/>
        <a:p>
          <a:endParaRPr lang="en-US"/>
        </a:p>
      </dgm:t>
    </dgm:pt>
    <dgm:pt modelId="{E76F8FDA-9D30-40B1-BEC6-8E8DDC31E79B}">
      <dgm:prSet/>
      <dgm:spPr/>
      <dgm:t>
        <a:bodyPr/>
        <a:lstStyle/>
        <a:p>
          <a:r>
            <a:rPr lang="en-US"/>
            <a:t>Vasquez, A.M. (2022). </a:t>
          </a:r>
          <a:r>
            <a:rPr lang="en-US" i="1"/>
            <a:t>Teaching for neurodiversity and creative learning.</a:t>
          </a:r>
          <a:r>
            <a:rPr lang="en-US"/>
            <a:t> IGI Global.</a:t>
          </a:r>
        </a:p>
      </dgm:t>
    </dgm:pt>
    <dgm:pt modelId="{7732B203-953E-4726-BC9D-60685EBA20A3}" type="parTrans" cxnId="{66F0C601-321C-4F76-B51E-FD92B7AEAAA7}">
      <dgm:prSet/>
      <dgm:spPr/>
      <dgm:t>
        <a:bodyPr/>
        <a:lstStyle/>
        <a:p>
          <a:endParaRPr lang="en-US"/>
        </a:p>
      </dgm:t>
    </dgm:pt>
    <dgm:pt modelId="{C72644FD-0179-499C-B025-ECFBB2F8E920}" type="sibTrans" cxnId="{66F0C601-321C-4F76-B51E-FD92B7AEAAA7}">
      <dgm:prSet/>
      <dgm:spPr/>
      <dgm:t>
        <a:bodyPr/>
        <a:lstStyle/>
        <a:p>
          <a:endParaRPr lang="en-US"/>
        </a:p>
      </dgm:t>
    </dgm:pt>
    <dgm:pt modelId="{D4D56420-2C8D-46A6-8B0B-E21FC2ED4A44}">
      <dgm:prSet/>
      <dgm:spPr/>
      <dgm:t>
        <a:bodyPr/>
        <a:lstStyle/>
        <a:p>
          <a:r>
            <a:rPr lang="en-US"/>
            <a:t>Kabat-Zinn, J. (2003). </a:t>
          </a:r>
          <a:r>
            <a:rPr lang="en-US" i="1"/>
            <a:t>Mindfulness-based interventions in context: Past, present, and future.</a:t>
          </a:r>
          <a:r>
            <a:rPr lang="en-US"/>
            <a:t> Clinical Psychology: Science and Practice, 10(2), 144–156.</a:t>
          </a:r>
        </a:p>
      </dgm:t>
    </dgm:pt>
    <dgm:pt modelId="{BFC238C8-8445-4E41-A5E3-0B6DAD641AF2}" type="parTrans" cxnId="{C85C398B-355C-4F25-9C39-5160CDE57AF6}">
      <dgm:prSet/>
      <dgm:spPr/>
      <dgm:t>
        <a:bodyPr/>
        <a:lstStyle/>
        <a:p>
          <a:endParaRPr lang="en-US"/>
        </a:p>
      </dgm:t>
    </dgm:pt>
    <dgm:pt modelId="{618762F3-1C04-4709-AFBB-3FC963369C1A}" type="sibTrans" cxnId="{C85C398B-355C-4F25-9C39-5160CDE57AF6}">
      <dgm:prSet/>
      <dgm:spPr/>
      <dgm:t>
        <a:bodyPr/>
        <a:lstStyle/>
        <a:p>
          <a:endParaRPr lang="en-US"/>
        </a:p>
      </dgm:t>
    </dgm:pt>
    <dgm:pt modelId="{8C904DAB-BE9A-45D9-9C93-50D214BD9048}">
      <dgm:prSet/>
      <dgm:spPr/>
      <dgm:t>
        <a:bodyPr/>
        <a:lstStyle/>
        <a:p>
          <a:r>
            <a:rPr lang="en-US"/>
            <a:t>Goodall, C. (2019). </a:t>
          </a:r>
          <a:r>
            <a:rPr lang="en-US" i="1"/>
            <a:t>Understanding the voices and educational experiences of autistic young people.</a:t>
          </a:r>
          <a:r>
            <a:rPr lang="en-US"/>
            <a:t> Routledge.</a:t>
          </a:r>
        </a:p>
      </dgm:t>
    </dgm:pt>
    <dgm:pt modelId="{7F6358E1-4EB0-4B15-8AD3-F865742397C8}" type="parTrans" cxnId="{2A645D37-6A8C-45FC-8C3C-4C67ADA5740C}">
      <dgm:prSet/>
      <dgm:spPr/>
      <dgm:t>
        <a:bodyPr/>
        <a:lstStyle/>
        <a:p>
          <a:endParaRPr lang="en-US"/>
        </a:p>
      </dgm:t>
    </dgm:pt>
    <dgm:pt modelId="{3F0B81F2-CF9E-4CED-8E5D-CEDA31C698B3}" type="sibTrans" cxnId="{2A645D37-6A8C-45FC-8C3C-4C67ADA5740C}">
      <dgm:prSet/>
      <dgm:spPr/>
      <dgm:t>
        <a:bodyPr/>
        <a:lstStyle/>
        <a:p>
          <a:endParaRPr lang="en-US"/>
        </a:p>
      </dgm:t>
    </dgm:pt>
    <dgm:pt modelId="{3CE76ABC-2492-4FFF-A5A8-EF520F14FA99}">
      <dgm:prSet/>
      <dgm:spPr/>
      <dgm:t>
        <a:bodyPr/>
        <a:lstStyle/>
        <a:p>
          <a:r>
            <a:rPr lang="en-US"/>
            <a:t>Clark, H., &amp; Thompson, M. (2020). </a:t>
          </a:r>
          <a:r>
            <a:rPr lang="en-US" i="1"/>
            <a:t>Effects of cognitive behavioral and mindfulness interventions on performance anxiety.</a:t>
          </a:r>
          <a:r>
            <a:rPr lang="en-US"/>
            <a:t> Psychology of Music, 48(4), 425–438.</a:t>
          </a:r>
        </a:p>
      </dgm:t>
    </dgm:pt>
    <dgm:pt modelId="{36F6A0B4-6963-4B16-8741-1DCD7FC80B78}" type="parTrans" cxnId="{1ACB2DC7-9770-4FC4-B7EF-DCFD361A1EF3}">
      <dgm:prSet/>
      <dgm:spPr/>
      <dgm:t>
        <a:bodyPr/>
        <a:lstStyle/>
        <a:p>
          <a:endParaRPr lang="en-US"/>
        </a:p>
      </dgm:t>
    </dgm:pt>
    <dgm:pt modelId="{C2697315-7A36-416C-98E8-C00E94DB2773}" type="sibTrans" cxnId="{1ACB2DC7-9770-4FC4-B7EF-DCFD361A1EF3}">
      <dgm:prSet/>
      <dgm:spPr/>
      <dgm:t>
        <a:bodyPr/>
        <a:lstStyle/>
        <a:p>
          <a:endParaRPr lang="en-US"/>
        </a:p>
      </dgm:t>
    </dgm:pt>
    <dgm:pt modelId="{2552E0E2-E211-4123-915D-2C219A350B07}">
      <dgm:prSet/>
      <dgm:spPr/>
      <dgm:t>
        <a:bodyPr/>
        <a:lstStyle/>
        <a:p>
          <a:r>
            <a:rPr lang="en-US"/>
            <a:t>Brown, L. (2021). </a:t>
          </a:r>
          <a:r>
            <a:rPr lang="en-US" i="1"/>
            <a:t>Development of flow state self-regulation skills and coping with musical performance anxiety.</a:t>
          </a:r>
          <a:r>
            <a:rPr lang="en-US"/>
            <a:t> Journal of Music Therapy, 58(3), 215–230.</a:t>
          </a:r>
        </a:p>
      </dgm:t>
    </dgm:pt>
    <dgm:pt modelId="{079479E2-EB50-41AF-859E-27CC28CD4B41}" type="parTrans" cxnId="{57DE5433-8161-4733-A9E3-03227BD12E0A}">
      <dgm:prSet/>
      <dgm:spPr/>
      <dgm:t>
        <a:bodyPr/>
        <a:lstStyle/>
        <a:p>
          <a:endParaRPr lang="en-US"/>
        </a:p>
      </dgm:t>
    </dgm:pt>
    <dgm:pt modelId="{16F5E769-96A5-4D6D-969C-118DCF4AB133}" type="sibTrans" cxnId="{57DE5433-8161-4733-A9E3-03227BD12E0A}">
      <dgm:prSet/>
      <dgm:spPr/>
      <dgm:t>
        <a:bodyPr/>
        <a:lstStyle/>
        <a:p>
          <a:endParaRPr lang="en-US"/>
        </a:p>
      </dgm:t>
    </dgm:pt>
    <dgm:pt modelId="{72DA9610-CD99-45AE-8F97-0B0D6C8B6DBB}">
      <dgm:prSet/>
      <dgm:spPr/>
      <dgm:t>
        <a:bodyPr/>
        <a:lstStyle/>
        <a:p>
          <a:r>
            <a:rPr lang="en-US"/>
            <a:t>Moxness, A. (2023). </a:t>
          </a:r>
          <a:r>
            <a:rPr lang="en-US" i="1"/>
            <a:t>Universal Design for Voice Teaching: Neurodiversity-Affirming Vocal Pedagogy.</a:t>
          </a:r>
          <a:r>
            <a:rPr lang="en-US"/>
            <a:t> Master's thesis, Boston Conservatory at Berklee.</a:t>
          </a:r>
        </a:p>
      </dgm:t>
    </dgm:pt>
    <dgm:pt modelId="{79999D50-3BFD-4751-A5C4-0290013128ED}" type="parTrans" cxnId="{1B2FC4EC-B7BD-470B-A39B-4C7D80E318A2}">
      <dgm:prSet/>
      <dgm:spPr/>
      <dgm:t>
        <a:bodyPr/>
        <a:lstStyle/>
        <a:p>
          <a:endParaRPr lang="en-US"/>
        </a:p>
      </dgm:t>
    </dgm:pt>
    <dgm:pt modelId="{0F317BFB-A0CE-4029-B737-21A345F057C1}" type="sibTrans" cxnId="{1B2FC4EC-B7BD-470B-A39B-4C7D80E318A2}">
      <dgm:prSet/>
      <dgm:spPr/>
      <dgm:t>
        <a:bodyPr/>
        <a:lstStyle/>
        <a:p>
          <a:endParaRPr lang="en-US"/>
        </a:p>
      </dgm:t>
    </dgm:pt>
    <dgm:pt modelId="{80456B97-8611-462C-9234-8326E6844CC5}">
      <dgm:prSet/>
      <dgm:spPr/>
      <dgm:t>
        <a:bodyPr/>
        <a:lstStyle/>
        <a:p>
          <a:r>
            <a:rPr lang="en-US"/>
            <a:t>Podsakoff, P.M., et al. (2003). </a:t>
          </a:r>
          <a:r>
            <a:rPr lang="en-US" i="1"/>
            <a:t>Common method biases in behavioral research: A critical review.</a:t>
          </a:r>
          <a:r>
            <a:rPr lang="en-US"/>
            <a:t> Journal of Applied Psychology, 88(5), 879–903.</a:t>
          </a:r>
        </a:p>
      </dgm:t>
    </dgm:pt>
    <dgm:pt modelId="{6513FB55-49BE-4D99-809F-46EFCE01B3F8}" type="parTrans" cxnId="{C1A9626D-284B-43A1-A4B4-D9243AEDE842}">
      <dgm:prSet/>
      <dgm:spPr/>
      <dgm:t>
        <a:bodyPr/>
        <a:lstStyle/>
        <a:p>
          <a:endParaRPr lang="en-US"/>
        </a:p>
      </dgm:t>
    </dgm:pt>
    <dgm:pt modelId="{2D6C7DB9-0B7E-4EF7-AB8E-02ED0B84B7EF}" type="sibTrans" cxnId="{C1A9626D-284B-43A1-A4B4-D9243AEDE842}">
      <dgm:prSet/>
      <dgm:spPr/>
      <dgm:t>
        <a:bodyPr/>
        <a:lstStyle/>
        <a:p>
          <a:endParaRPr lang="en-US"/>
        </a:p>
      </dgm:t>
    </dgm:pt>
    <dgm:pt modelId="{378EEA91-4654-4627-B280-82B58C7B3330}">
      <dgm:prSet/>
      <dgm:spPr/>
      <dgm:t>
        <a:bodyPr/>
        <a:lstStyle/>
        <a:p>
          <a:r>
            <a:rPr lang="en-US"/>
            <a:t>Nederhof, A.J. (1985). </a:t>
          </a:r>
          <a:r>
            <a:rPr lang="en-US" i="1"/>
            <a:t>Methods of coping with social desirability bias: A review.</a:t>
          </a:r>
          <a:r>
            <a:rPr lang="en-US"/>
            <a:t> European Journal of Social Psychology, 15(3), 263-280.</a:t>
          </a:r>
        </a:p>
      </dgm:t>
    </dgm:pt>
    <dgm:pt modelId="{07CBDC62-0ACF-4111-85DC-8CAF19C3CAED}" type="parTrans" cxnId="{470A79A0-33EE-4D9C-B4B6-50876A088F03}">
      <dgm:prSet/>
      <dgm:spPr/>
      <dgm:t>
        <a:bodyPr/>
        <a:lstStyle/>
        <a:p>
          <a:endParaRPr lang="en-US"/>
        </a:p>
      </dgm:t>
    </dgm:pt>
    <dgm:pt modelId="{092010E2-1A33-4E4A-9A59-5C7041B81267}" type="sibTrans" cxnId="{470A79A0-33EE-4D9C-B4B6-50876A088F03}">
      <dgm:prSet/>
      <dgm:spPr/>
      <dgm:t>
        <a:bodyPr/>
        <a:lstStyle/>
        <a:p>
          <a:endParaRPr lang="en-US"/>
        </a:p>
      </dgm:t>
    </dgm:pt>
    <dgm:pt modelId="{F258CF47-FC41-42E8-8923-0947AA2EF92A}" type="pres">
      <dgm:prSet presAssocID="{8A3ECFC3-D771-4FD9-95AE-89BB49737238}" presName="vert0" presStyleCnt="0">
        <dgm:presLayoutVars>
          <dgm:dir/>
          <dgm:animOne val="branch"/>
          <dgm:animLvl val="lvl"/>
        </dgm:presLayoutVars>
      </dgm:prSet>
      <dgm:spPr/>
    </dgm:pt>
    <dgm:pt modelId="{39CBAA0B-4A0D-4A0C-AC3B-084CC65CF1CA}" type="pres">
      <dgm:prSet presAssocID="{E2081633-FD4E-4932-AD7D-C538CFBD4265}" presName="thickLine" presStyleLbl="alignNode1" presStyleIdx="0" presStyleCnt="12"/>
      <dgm:spPr/>
    </dgm:pt>
    <dgm:pt modelId="{8B024D7B-0159-4A09-A93F-9D907AABD756}" type="pres">
      <dgm:prSet presAssocID="{E2081633-FD4E-4932-AD7D-C538CFBD4265}" presName="horz1" presStyleCnt="0"/>
      <dgm:spPr/>
    </dgm:pt>
    <dgm:pt modelId="{DF622EF2-5D66-421E-A6AC-FBE0514691D5}" type="pres">
      <dgm:prSet presAssocID="{E2081633-FD4E-4932-AD7D-C538CFBD4265}" presName="tx1" presStyleLbl="revTx" presStyleIdx="0" presStyleCnt="12"/>
      <dgm:spPr/>
    </dgm:pt>
    <dgm:pt modelId="{13A3AC69-12CC-4FF8-B238-DEB882D5727E}" type="pres">
      <dgm:prSet presAssocID="{E2081633-FD4E-4932-AD7D-C538CFBD4265}" presName="vert1" presStyleCnt="0"/>
      <dgm:spPr/>
    </dgm:pt>
    <dgm:pt modelId="{B68DDBDF-D4B6-484C-A8CE-46F3D09BE025}" type="pres">
      <dgm:prSet presAssocID="{3D6E6AB6-4432-4998-93A1-58B6130D317A}" presName="thickLine" presStyleLbl="alignNode1" presStyleIdx="1" presStyleCnt="12"/>
      <dgm:spPr/>
    </dgm:pt>
    <dgm:pt modelId="{029BAA56-5D5A-4505-9863-E4C506778739}" type="pres">
      <dgm:prSet presAssocID="{3D6E6AB6-4432-4998-93A1-58B6130D317A}" presName="horz1" presStyleCnt="0"/>
      <dgm:spPr/>
    </dgm:pt>
    <dgm:pt modelId="{A67214DA-A276-4B45-A1ED-47D8047AC466}" type="pres">
      <dgm:prSet presAssocID="{3D6E6AB6-4432-4998-93A1-58B6130D317A}" presName="tx1" presStyleLbl="revTx" presStyleIdx="1" presStyleCnt="12"/>
      <dgm:spPr/>
    </dgm:pt>
    <dgm:pt modelId="{B0DFC37B-5B54-48C3-8AEF-FA4CA57D626B}" type="pres">
      <dgm:prSet presAssocID="{3D6E6AB6-4432-4998-93A1-58B6130D317A}" presName="vert1" presStyleCnt="0"/>
      <dgm:spPr/>
    </dgm:pt>
    <dgm:pt modelId="{7606127E-8463-421E-8C5C-56B6B4285707}" type="pres">
      <dgm:prSet presAssocID="{1451EA13-8F4A-43CF-9125-7EE469CF0D90}" presName="thickLine" presStyleLbl="alignNode1" presStyleIdx="2" presStyleCnt="12"/>
      <dgm:spPr/>
    </dgm:pt>
    <dgm:pt modelId="{01D715F3-9D75-4B39-A088-26BF1D3EB796}" type="pres">
      <dgm:prSet presAssocID="{1451EA13-8F4A-43CF-9125-7EE469CF0D90}" presName="horz1" presStyleCnt="0"/>
      <dgm:spPr/>
    </dgm:pt>
    <dgm:pt modelId="{F730BFB0-C9D0-4B6E-A34C-831FD2B4AC4F}" type="pres">
      <dgm:prSet presAssocID="{1451EA13-8F4A-43CF-9125-7EE469CF0D90}" presName="tx1" presStyleLbl="revTx" presStyleIdx="2" presStyleCnt="12"/>
      <dgm:spPr/>
    </dgm:pt>
    <dgm:pt modelId="{9859145E-FAEB-4716-8FCE-C7D47AB2C4E5}" type="pres">
      <dgm:prSet presAssocID="{1451EA13-8F4A-43CF-9125-7EE469CF0D90}" presName="vert1" presStyleCnt="0"/>
      <dgm:spPr/>
    </dgm:pt>
    <dgm:pt modelId="{3B3D1A77-FA15-4CB5-82F8-7AFB6D9F229E}" type="pres">
      <dgm:prSet presAssocID="{D0CF21D8-2523-46A4-B67B-F1F96A43AF9D}" presName="thickLine" presStyleLbl="alignNode1" presStyleIdx="3" presStyleCnt="12"/>
      <dgm:spPr/>
    </dgm:pt>
    <dgm:pt modelId="{51A71CBA-EABC-44BC-AF53-436C066DD5FF}" type="pres">
      <dgm:prSet presAssocID="{D0CF21D8-2523-46A4-B67B-F1F96A43AF9D}" presName="horz1" presStyleCnt="0"/>
      <dgm:spPr/>
    </dgm:pt>
    <dgm:pt modelId="{5D8F8F0E-3006-482F-BAE6-B23646237424}" type="pres">
      <dgm:prSet presAssocID="{D0CF21D8-2523-46A4-B67B-F1F96A43AF9D}" presName="tx1" presStyleLbl="revTx" presStyleIdx="3" presStyleCnt="12"/>
      <dgm:spPr/>
    </dgm:pt>
    <dgm:pt modelId="{A2BF3531-5460-4AAE-BD19-A66D61ACCD12}" type="pres">
      <dgm:prSet presAssocID="{D0CF21D8-2523-46A4-B67B-F1F96A43AF9D}" presName="vert1" presStyleCnt="0"/>
      <dgm:spPr/>
    </dgm:pt>
    <dgm:pt modelId="{8D119496-74C4-40D0-BCC9-97F320A9837A}" type="pres">
      <dgm:prSet presAssocID="{E76F8FDA-9D30-40B1-BEC6-8E8DDC31E79B}" presName="thickLine" presStyleLbl="alignNode1" presStyleIdx="4" presStyleCnt="12"/>
      <dgm:spPr/>
    </dgm:pt>
    <dgm:pt modelId="{9D482A76-5BF5-48E5-8EFF-F86FD31F7104}" type="pres">
      <dgm:prSet presAssocID="{E76F8FDA-9D30-40B1-BEC6-8E8DDC31E79B}" presName="horz1" presStyleCnt="0"/>
      <dgm:spPr/>
    </dgm:pt>
    <dgm:pt modelId="{FA9E4A2F-5C9F-4B03-9057-7F944DE667AB}" type="pres">
      <dgm:prSet presAssocID="{E76F8FDA-9D30-40B1-BEC6-8E8DDC31E79B}" presName="tx1" presStyleLbl="revTx" presStyleIdx="4" presStyleCnt="12"/>
      <dgm:spPr/>
    </dgm:pt>
    <dgm:pt modelId="{CC1AAE00-8421-499F-91B7-FA4C0A5D39D1}" type="pres">
      <dgm:prSet presAssocID="{E76F8FDA-9D30-40B1-BEC6-8E8DDC31E79B}" presName="vert1" presStyleCnt="0"/>
      <dgm:spPr/>
    </dgm:pt>
    <dgm:pt modelId="{6B6BBC31-8CD8-4335-B23F-9F95C1FA3F40}" type="pres">
      <dgm:prSet presAssocID="{D4D56420-2C8D-46A6-8B0B-E21FC2ED4A44}" presName="thickLine" presStyleLbl="alignNode1" presStyleIdx="5" presStyleCnt="12"/>
      <dgm:spPr/>
    </dgm:pt>
    <dgm:pt modelId="{7BB00C2B-7EE3-46AE-9CA1-2AA5E396A16C}" type="pres">
      <dgm:prSet presAssocID="{D4D56420-2C8D-46A6-8B0B-E21FC2ED4A44}" presName="horz1" presStyleCnt="0"/>
      <dgm:spPr/>
    </dgm:pt>
    <dgm:pt modelId="{D5567FFA-DAD4-4E7C-92B9-1AF2ACD30084}" type="pres">
      <dgm:prSet presAssocID="{D4D56420-2C8D-46A6-8B0B-E21FC2ED4A44}" presName="tx1" presStyleLbl="revTx" presStyleIdx="5" presStyleCnt="12"/>
      <dgm:spPr/>
    </dgm:pt>
    <dgm:pt modelId="{9F233641-5A0A-4433-A592-93129A7F368A}" type="pres">
      <dgm:prSet presAssocID="{D4D56420-2C8D-46A6-8B0B-E21FC2ED4A44}" presName="vert1" presStyleCnt="0"/>
      <dgm:spPr/>
    </dgm:pt>
    <dgm:pt modelId="{AE64A44C-6AA7-4A5D-9923-06FF1FA6334D}" type="pres">
      <dgm:prSet presAssocID="{8C904DAB-BE9A-45D9-9C93-50D214BD9048}" presName="thickLine" presStyleLbl="alignNode1" presStyleIdx="6" presStyleCnt="12"/>
      <dgm:spPr/>
    </dgm:pt>
    <dgm:pt modelId="{C8477F58-90EF-499D-B001-24AD01C78B2E}" type="pres">
      <dgm:prSet presAssocID="{8C904DAB-BE9A-45D9-9C93-50D214BD9048}" presName="horz1" presStyleCnt="0"/>
      <dgm:spPr/>
    </dgm:pt>
    <dgm:pt modelId="{94257C01-830A-4FAE-AA59-5701B579973A}" type="pres">
      <dgm:prSet presAssocID="{8C904DAB-BE9A-45D9-9C93-50D214BD9048}" presName="tx1" presStyleLbl="revTx" presStyleIdx="6" presStyleCnt="12"/>
      <dgm:spPr/>
    </dgm:pt>
    <dgm:pt modelId="{1CF68E59-DD2B-4EF7-926B-50B32C164A92}" type="pres">
      <dgm:prSet presAssocID="{8C904DAB-BE9A-45D9-9C93-50D214BD9048}" presName="vert1" presStyleCnt="0"/>
      <dgm:spPr/>
    </dgm:pt>
    <dgm:pt modelId="{D232552C-CD68-488D-8137-398F70E136FD}" type="pres">
      <dgm:prSet presAssocID="{3CE76ABC-2492-4FFF-A5A8-EF520F14FA99}" presName="thickLine" presStyleLbl="alignNode1" presStyleIdx="7" presStyleCnt="12"/>
      <dgm:spPr/>
    </dgm:pt>
    <dgm:pt modelId="{D8AE5CBF-1830-4CFD-9D88-8095483C72C3}" type="pres">
      <dgm:prSet presAssocID="{3CE76ABC-2492-4FFF-A5A8-EF520F14FA99}" presName="horz1" presStyleCnt="0"/>
      <dgm:spPr/>
    </dgm:pt>
    <dgm:pt modelId="{BC7F6BD4-4A67-45EC-9FFC-3EDCD82B240E}" type="pres">
      <dgm:prSet presAssocID="{3CE76ABC-2492-4FFF-A5A8-EF520F14FA99}" presName="tx1" presStyleLbl="revTx" presStyleIdx="7" presStyleCnt="12"/>
      <dgm:spPr/>
    </dgm:pt>
    <dgm:pt modelId="{3F72D715-6B05-4DA4-BC3B-600B6BE3D822}" type="pres">
      <dgm:prSet presAssocID="{3CE76ABC-2492-4FFF-A5A8-EF520F14FA99}" presName="vert1" presStyleCnt="0"/>
      <dgm:spPr/>
    </dgm:pt>
    <dgm:pt modelId="{664EF7AF-8C89-4B12-84FB-54F084AE2894}" type="pres">
      <dgm:prSet presAssocID="{2552E0E2-E211-4123-915D-2C219A350B07}" presName="thickLine" presStyleLbl="alignNode1" presStyleIdx="8" presStyleCnt="12"/>
      <dgm:spPr/>
    </dgm:pt>
    <dgm:pt modelId="{ED8A2CC6-2319-4C69-890D-DFE17DF57DE3}" type="pres">
      <dgm:prSet presAssocID="{2552E0E2-E211-4123-915D-2C219A350B07}" presName="horz1" presStyleCnt="0"/>
      <dgm:spPr/>
    </dgm:pt>
    <dgm:pt modelId="{5BF5027C-7AE0-402C-9640-6F529568F2D1}" type="pres">
      <dgm:prSet presAssocID="{2552E0E2-E211-4123-915D-2C219A350B07}" presName="tx1" presStyleLbl="revTx" presStyleIdx="8" presStyleCnt="12"/>
      <dgm:spPr/>
    </dgm:pt>
    <dgm:pt modelId="{126A3DD1-E579-42AE-94A3-F4016A475CCD}" type="pres">
      <dgm:prSet presAssocID="{2552E0E2-E211-4123-915D-2C219A350B07}" presName="vert1" presStyleCnt="0"/>
      <dgm:spPr/>
    </dgm:pt>
    <dgm:pt modelId="{61565D11-2CAE-466B-B6F7-0A05D878E77F}" type="pres">
      <dgm:prSet presAssocID="{72DA9610-CD99-45AE-8F97-0B0D6C8B6DBB}" presName="thickLine" presStyleLbl="alignNode1" presStyleIdx="9" presStyleCnt="12"/>
      <dgm:spPr/>
    </dgm:pt>
    <dgm:pt modelId="{3278093B-2D2F-4E6E-8B9A-45C675473F84}" type="pres">
      <dgm:prSet presAssocID="{72DA9610-CD99-45AE-8F97-0B0D6C8B6DBB}" presName="horz1" presStyleCnt="0"/>
      <dgm:spPr/>
    </dgm:pt>
    <dgm:pt modelId="{E68658E5-56A0-4087-A41F-F3A3D64BDC99}" type="pres">
      <dgm:prSet presAssocID="{72DA9610-CD99-45AE-8F97-0B0D6C8B6DBB}" presName="tx1" presStyleLbl="revTx" presStyleIdx="9" presStyleCnt="12"/>
      <dgm:spPr/>
    </dgm:pt>
    <dgm:pt modelId="{E75DFC24-D6EE-43AC-8B74-9590753C873E}" type="pres">
      <dgm:prSet presAssocID="{72DA9610-CD99-45AE-8F97-0B0D6C8B6DBB}" presName="vert1" presStyleCnt="0"/>
      <dgm:spPr/>
    </dgm:pt>
    <dgm:pt modelId="{B7F0C2AE-3FC6-4778-9679-CC06F0FAB685}" type="pres">
      <dgm:prSet presAssocID="{80456B97-8611-462C-9234-8326E6844CC5}" presName="thickLine" presStyleLbl="alignNode1" presStyleIdx="10" presStyleCnt="12"/>
      <dgm:spPr/>
    </dgm:pt>
    <dgm:pt modelId="{4355E7DD-DF95-4E86-8D09-9CE006A8AE91}" type="pres">
      <dgm:prSet presAssocID="{80456B97-8611-462C-9234-8326E6844CC5}" presName="horz1" presStyleCnt="0"/>
      <dgm:spPr/>
    </dgm:pt>
    <dgm:pt modelId="{E2180F1E-D1BB-4BF9-AB72-71370E83EC8F}" type="pres">
      <dgm:prSet presAssocID="{80456B97-8611-462C-9234-8326E6844CC5}" presName="tx1" presStyleLbl="revTx" presStyleIdx="10" presStyleCnt="12"/>
      <dgm:spPr/>
    </dgm:pt>
    <dgm:pt modelId="{6C94B81D-C9F3-4C92-B54E-2BB5F923F37A}" type="pres">
      <dgm:prSet presAssocID="{80456B97-8611-462C-9234-8326E6844CC5}" presName="vert1" presStyleCnt="0"/>
      <dgm:spPr/>
    </dgm:pt>
    <dgm:pt modelId="{3823CCEB-C47E-4D96-BA74-4A8E2BAADDA1}" type="pres">
      <dgm:prSet presAssocID="{378EEA91-4654-4627-B280-82B58C7B3330}" presName="thickLine" presStyleLbl="alignNode1" presStyleIdx="11" presStyleCnt="12"/>
      <dgm:spPr/>
    </dgm:pt>
    <dgm:pt modelId="{4EA16151-2D8F-4E99-BFCD-B7925BCC6377}" type="pres">
      <dgm:prSet presAssocID="{378EEA91-4654-4627-B280-82B58C7B3330}" presName="horz1" presStyleCnt="0"/>
      <dgm:spPr/>
    </dgm:pt>
    <dgm:pt modelId="{7689AD1F-44F2-4EBE-98B7-57023DA2C840}" type="pres">
      <dgm:prSet presAssocID="{378EEA91-4654-4627-B280-82B58C7B3330}" presName="tx1" presStyleLbl="revTx" presStyleIdx="11" presStyleCnt="12"/>
      <dgm:spPr/>
    </dgm:pt>
    <dgm:pt modelId="{457F4751-3CD7-416D-8E9F-EB62E0DE836B}" type="pres">
      <dgm:prSet presAssocID="{378EEA91-4654-4627-B280-82B58C7B3330}" presName="vert1" presStyleCnt="0"/>
      <dgm:spPr/>
    </dgm:pt>
  </dgm:ptLst>
  <dgm:cxnLst>
    <dgm:cxn modelId="{66F0C601-321C-4F76-B51E-FD92B7AEAAA7}" srcId="{8A3ECFC3-D771-4FD9-95AE-89BB49737238}" destId="{E76F8FDA-9D30-40B1-BEC6-8E8DDC31E79B}" srcOrd="4" destOrd="0" parTransId="{7732B203-953E-4726-BC9D-60685EBA20A3}" sibTransId="{C72644FD-0179-499C-B025-ECFBB2F8E920}"/>
    <dgm:cxn modelId="{0080A108-B609-43CC-8A46-A01B75A107FC}" type="presOf" srcId="{E76F8FDA-9D30-40B1-BEC6-8E8DDC31E79B}" destId="{FA9E4A2F-5C9F-4B03-9057-7F944DE667AB}" srcOrd="0" destOrd="0" presId="urn:microsoft.com/office/officeart/2008/layout/LinedList"/>
    <dgm:cxn modelId="{92312B2D-EACA-4900-8EF0-7D981732A8A4}" type="presOf" srcId="{80456B97-8611-462C-9234-8326E6844CC5}" destId="{E2180F1E-D1BB-4BF9-AB72-71370E83EC8F}" srcOrd="0" destOrd="0" presId="urn:microsoft.com/office/officeart/2008/layout/LinedList"/>
    <dgm:cxn modelId="{57DE5433-8161-4733-A9E3-03227BD12E0A}" srcId="{8A3ECFC3-D771-4FD9-95AE-89BB49737238}" destId="{2552E0E2-E211-4123-915D-2C219A350B07}" srcOrd="8" destOrd="0" parTransId="{079479E2-EB50-41AF-859E-27CC28CD4B41}" sibTransId="{16F5E769-96A5-4D6D-969C-118DCF4AB133}"/>
    <dgm:cxn modelId="{2A645D37-6A8C-45FC-8C3C-4C67ADA5740C}" srcId="{8A3ECFC3-D771-4FD9-95AE-89BB49737238}" destId="{8C904DAB-BE9A-45D9-9C93-50D214BD9048}" srcOrd="6" destOrd="0" parTransId="{7F6358E1-4EB0-4B15-8AD3-F865742397C8}" sibTransId="{3F0B81F2-CF9E-4CED-8E5D-CEDA31C698B3}"/>
    <dgm:cxn modelId="{5E8FA23C-7031-4CBF-84B7-13A04E04977D}" type="presOf" srcId="{8A3ECFC3-D771-4FD9-95AE-89BB49737238}" destId="{F258CF47-FC41-42E8-8923-0947AA2EF92A}" srcOrd="0" destOrd="0" presId="urn:microsoft.com/office/officeart/2008/layout/LinedList"/>
    <dgm:cxn modelId="{2A36C03C-2E0B-4848-99D2-529AB01C5424}" type="presOf" srcId="{D0CF21D8-2523-46A4-B67B-F1F96A43AF9D}" destId="{5D8F8F0E-3006-482F-BAE6-B23646237424}" srcOrd="0" destOrd="0" presId="urn:microsoft.com/office/officeart/2008/layout/LinedList"/>
    <dgm:cxn modelId="{11CEEC5D-8A39-4094-A644-8E53679C5772}" type="presOf" srcId="{72DA9610-CD99-45AE-8F97-0B0D6C8B6DBB}" destId="{E68658E5-56A0-4087-A41F-F3A3D64BDC99}" srcOrd="0" destOrd="0" presId="urn:microsoft.com/office/officeart/2008/layout/LinedList"/>
    <dgm:cxn modelId="{08D7BB41-901D-449A-BD79-7C56186B722C}" type="presOf" srcId="{E2081633-FD4E-4932-AD7D-C538CFBD4265}" destId="{DF622EF2-5D66-421E-A6AC-FBE0514691D5}" srcOrd="0" destOrd="0" presId="urn:microsoft.com/office/officeart/2008/layout/LinedList"/>
    <dgm:cxn modelId="{095F0464-DFD1-40A2-8249-2683F14A67C4}" type="presOf" srcId="{2552E0E2-E211-4123-915D-2C219A350B07}" destId="{5BF5027C-7AE0-402C-9640-6F529568F2D1}" srcOrd="0" destOrd="0" presId="urn:microsoft.com/office/officeart/2008/layout/LinedList"/>
    <dgm:cxn modelId="{C1A9626D-284B-43A1-A4B4-D9243AEDE842}" srcId="{8A3ECFC3-D771-4FD9-95AE-89BB49737238}" destId="{80456B97-8611-462C-9234-8326E6844CC5}" srcOrd="10" destOrd="0" parTransId="{6513FB55-49BE-4D99-809F-46EFCE01B3F8}" sibTransId="{2D6C7DB9-0B7E-4EF7-AB8E-02ED0B84B7EF}"/>
    <dgm:cxn modelId="{3846A788-4083-48A7-A7B7-169957204369}" srcId="{8A3ECFC3-D771-4FD9-95AE-89BB49737238}" destId="{E2081633-FD4E-4932-AD7D-C538CFBD4265}" srcOrd="0" destOrd="0" parTransId="{693BFB74-B85C-427A-92EF-F1DAC942CCBD}" sibTransId="{C285867B-4E64-4EDE-B379-AC66345A0FDD}"/>
    <dgm:cxn modelId="{3FE31289-5D0C-4BFF-82B6-6906D55420F7}" srcId="{8A3ECFC3-D771-4FD9-95AE-89BB49737238}" destId="{3D6E6AB6-4432-4998-93A1-58B6130D317A}" srcOrd="1" destOrd="0" parTransId="{BAEB6AA3-674D-4882-9600-9CCCBFE93EF6}" sibTransId="{FDB4531D-1330-466F-BBBA-F7D8694EC8F3}"/>
    <dgm:cxn modelId="{C85C398B-355C-4F25-9C39-5160CDE57AF6}" srcId="{8A3ECFC3-D771-4FD9-95AE-89BB49737238}" destId="{D4D56420-2C8D-46A6-8B0B-E21FC2ED4A44}" srcOrd="5" destOrd="0" parTransId="{BFC238C8-8445-4E41-A5E3-0B6DAD641AF2}" sibTransId="{618762F3-1C04-4709-AFBB-3FC963369C1A}"/>
    <dgm:cxn modelId="{8475F58B-2A1A-4217-B51F-E7BFF6A9EDD1}" type="presOf" srcId="{3D6E6AB6-4432-4998-93A1-58B6130D317A}" destId="{A67214DA-A276-4B45-A1ED-47D8047AC466}" srcOrd="0" destOrd="0" presId="urn:microsoft.com/office/officeart/2008/layout/LinedList"/>
    <dgm:cxn modelId="{ABCA8098-38BD-4723-B302-BA2FE21DA4F9}" srcId="{8A3ECFC3-D771-4FD9-95AE-89BB49737238}" destId="{1451EA13-8F4A-43CF-9125-7EE469CF0D90}" srcOrd="2" destOrd="0" parTransId="{BD7FED6A-BB48-4FF8-BAB9-51835C1648CD}" sibTransId="{C30A3A44-547A-4534-BD6A-7356F258D28B}"/>
    <dgm:cxn modelId="{470A79A0-33EE-4D9C-B4B6-50876A088F03}" srcId="{8A3ECFC3-D771-4FD9-95AE-89BB49737238}" destId="{378EEA91-4654-4627-B280-82B58C7B3330}" srcOrd="11" destOrd="0" parTransId="{07CBDC62-0ACF-4111-85DC-8CAF19C3CAED}" sibTransId="{092010E2-1A33-4E4A-9A59-5C7041B81267}"/>
    <dgm:cxn modelId="{65C19DAF-6A3F-4D26-9417-565968E0CE3B}" srcId="{8A3ECFC3-D771-4FD9-95AE-89BB49737238}" destId="{D0CF21D8-2523-46A4-B67B-F1F96A43AF9D}" srcOrd="3" destOrd="0" parTransId="{FF6CA7BD-F13D-46FF-8D71-338C406681FB}" sibTransId="{68C7ED6E-BB2A-4BEE-B22C-DA5707DE4759}"/>
    <dgm:cxn modelId="{490BC5C2-E305-4BFC-92D8-8852D74B0C21}" type="presOf" srcId="{D4D56420-2C8D-46A6-8B0B-E21FC2ED4A44}" destId="{D5567FFA-DAD4-4E7C-92B9-1AF2ACD30084}" srcOrd="0" destOrd="0" presId="urn:microsoft.com/office/officeart/2008/layout/LinedList"/>
    <dgm:cxn modelId="{1ACB2DC7-9770-4FC4-B7EF-DCFD361A1EF3}" srcId="{8A3ECFC3-D771-4FD9-95AE-89BB49737238}" destId="{3CE76ABC-2492-4FFF-A5A8-EF520F14FA99}" srcOrd="7" destOrd="0" parTransId="{36F6A0B4-6963-4B16-8741-1DCD7FC80B78}" sibTransId="{C2697315-7A36-416C-98E8-C00E94DB2773}"/>
    <dgm:cxn modelId="{6037D0C7-D780-4E1E-A1DD-6B30783762D8}" type="presOf" srcId="{8C904DAB-BE9A-45D9-9C93-50D214BD9048}" destId="{94257C01-830A-4FAE-AA59-5701B579973A}" srcOrd="0" destOrd="0" presId="urn:microsoft.com/office/officeart/2008/layout/LinedList"/>
    <dgm:cxn modelId="{B646F3EA-B33F-47BE-97EF-8F57017B152C}" type="presOf" srcId="{1451EA13-8F4A-43CF-9125-7EE469CF0D90}" destId="{F730BFB0-C9D0-4B6E-A34C-831FD2B4AC4F}" srcOrd="0" destOrd="0" presId="urn:microsoft.com/office/officeart/2008/layout/LinedList"/>
    <dgm:cxn modelId="{1B2FC4EC-B7BD-470B-A39B-4C7D80E318A2}" srcId="{8A3ECFC3-D771-4FD9-95AE-89BB49737238}" destId="{72DA9610-CD99-45AE-8F97-0B0D6C8B6DBB}" srcOrd="9" destOrd="0" parTransId="{79999D50-3BFD-4751-A5C4-0290013128ED}" sibTransId="{0F317BFB-A0CE-4029-B737-21A345F057C1}"/>
    <dgm:cxn modelId="{62E40DF4-305E-4964-953E-4C446AA68C16}" type="presOf" srcId="{3CE76ABC-2492-4FFF-A5A8-EF520F14FA99}" destId="{BC7F6BD4-4A67-45EC-9FFC-3EDCD82B240E}" srcOrd="0" destOrd="0" presId="urn:microsoft.com/office/officeart/2008/layout/LinedList"/>
    <dgm:cxn modelId="{7B6792FD-C7C0-4459-AF54-17476E13040F}" type="presOf" srcId="{378EEA91-4654-4627-B280-82B58C7B3330}" destId="{7689AD1F-44F2-4EBE-98B7-57023DA2C840}" srcOrd="0" destOrd="0" presId="urn:microsoft.com/office/officeart/2008/layout/LinedList"/>
    <dgm:cxn modelId="{0D3B11C6-117D-466F-B79E-0C37F6EFD8A9}" type="presParOf" srcId="{F258CF47-FC41-42E8-8923-0947AA2EF92A}" destId="{39CBAA0B-4A0D-4A0C-AC3B-084CC65CF1CA}" srcOrd="0" destOrd="0" presId="urn:microsoft.com/office/officeart/2008/layout/LinedList"/>
    <dgm:cxn modelId="{003A0330-3654-495F-ACE2-52B6EBDFA590}" type="presParOf" srcId="{F258CF47-FC41-42E8-8923-0947AA2EF92A}" destId="{8B024D7B-0159-4A09-A93F-9D907AABD756}" srcOrd="1" destOrd="0" presId="urn:microsoft.com/office/officeart/2008/layout/LinedList"/>
    <dgm:cxn modelId="{20FF4D31-8363-4FC6-9B9E-2CE441C7CE21}" type="presParOf" srcId="{8B024D7B-0159-4A09-A93F-9D907AABD756}" destId="{DF622EF2-5D66-421E-A6AC-FBE0514691D5}" srcOrd="0" destOrd="0" presId="urn:microsoft.com/office/officeart/2008/layout/LinedList"/>
    <dgm:cxn modelId="{B2A1A540-04C7-4D2A-ABD9-B37AE7E59A94}" type="presParOf" srcId="{8B024D7B-0159-4A09-A93F-9D907AABD756}" destId="{13A3AC69-12CC-4FF8-B238-DEB882D5727E}" srcOrd="1" destOrd="0" presId="urn:microsoft.com/office/officeart/2008/layout/LinedList"/>
    <dgm:cxn modelId="{17C671F7-94B0-4EFB-816C-CF95793C5B3A}" type="presParOf" srcId="{F258CF47-FC41-42E8-8923-0947AA2EF92A}" destId="{B68DDBDF-D4B6-484C-A8CE-46F3D09BE025}" srcOrd="2" destOrd="0" presId="urn:microsoft.com/office/officeart/2008/layout/LinedList"/>
    <dgm:cxn modelId="{C120C376-3F42-4FB3-9837-9AA97F5C650A}" type="presParOf" srcId="{F258CF47-FC41-42E8-8923-0947AA2EF92A}" destId="{029BAA56-5D5A-4505-9863-E4C506778739}" srcOrd="3" destOrd="0" presId="urn:microsoft.com/office/officeart/2008/layout/LinedList"/>
    <dgm:cxn modelId="{00EE20A1-FD02-4364-86E0-B446A08F5081}" type="presParOf" srcId="{029BAA56-5D5A-4505-9863-E4C506778739}" destId="{A67214DA-A276-4B45-A1ED-47D8047AC466}" srcOrd="0" destOrd="0" presId="urn:microsoft.com/office/officeart/2008/layout/LinedList"/>
    <dgm:cxn modelId="{9B2AD67E-CACD-4551-9536-B428928C66B3}" type="presParOf" srcId="{029BAA56-5D5A-4505-9863-E4C506778739}" destId="{B0DFC37B-5B54-48C3-8AEF-FA4CA57D626B}" srcOrd="1" destOrd="0" presId="urn:microsoft.com/office/officeart/2008/layout/LinedList"/>
    <dgm:cxn modelId="{9C01A903-0143-42C7-82BB-E07F91062A58}" type="presParOf" srcId="{F258CF47-FC41-42E8-8923-0947AA2EF92A}" destId="{7606127E-8463-421E-8C5C-56B6B4285707}" srcOrd="4" destOrd="0" presId="urn:microsoft.com/office/officeart/2008/layout/LinedList"/>
    <dgm:cxn modelId="{E11D1E25-DB73-47C8-9FA5-019DDE339F22}" type="presParOf" srcId="{F258CF47-FC41-42E8-8923-0947AA2EF92A}" destId="{01D715F3-9D75-4B39-A088-26BF1D3EB796}" srcOrd="5" destOrd="0" presId="urn:microsoft.com/office/officeart/2008/layout/LinedList"/>
    <dgm:cxn modelId="{22FD23C0-BDAA-4662-8D2B-4FD554E74DFE}" type="presParOf" srcId="{01D715F3-9D75-4B39-A088-26BF1D3EB796}" destId="{F730BFB0-C9D0-4B6E-A34C-831FD2B4AC4F}" srcOrd="0" destOrd="0" presId="urn:microsoft.com/office/officeart/2008/layout/LinedList"/>
    <dgm:cxn modelId="{24609B39-2F2A-4708-A6B9-53EED49C8F06}" type="presParOf" srcId="{01D715F3-9D75-4B39-A088-26BF1D3EB796}" destId="{9859145E-FAEB-4716-8FCE-C7D47AB2C4E5}" srcOrd="1" destOrd="0" presId="urn:microsoft.com/office/officeart/2008/layout/LinedList"/>
    <dgm:cxn modelId="{55BF27A2-9A60-44B5-9185-7B19B707ABA9}" type="presParOf" srcId="{F258CF47-FC41-42E8-8923-0947AA2EF92A}" destId="{3B3D1A77-FA15-4CB5-82F8-7AFB6D9F229E}" srcOrd="6" destOrd="0" presId="urn:microsoft.com/office/officeart/2008/layout/LinedList"/>
    <dgm:cxn modelId="{DA6F7325-9452-416A-906E-00CD743DD916}" type="presParOf" srcId="{F258CF47-FC41-42E8-8923-0947AA2EF92A}" destId="{51A71CBA-EABC-44BC-AF53-436C066DD5FF}" srcOrd="7" destOrd="0" presId="urn:microsoft.com/office/officeart/2008/layout/LinedList"/>
    <dgm:cxn modelId="{735C5DED-04C1-45F5-9C14-3C2C76838029}" type="presParOf" srcId="{51A71CBA-EABC-44BC-AF53-436C066DD5FF}" destId="{5D8F8F0E-3006-482F-BAE6-B23646237424}" srcOrd="0" destOrd="0" presId="urn:microsoft.com/office/officeart/2008/layout/LinedList"/>
    <dgm:cxn modelId="{AA861080-8836-486E-83B2-A28D0EEA6A9C}" type="presParOf" srcId="{51A71CBA-EABC-44BC-AF53-436C066DD5FF}" destId="{A2BF3531-5460-4AAE-BD19-A66D61ACCD12}" srcOrd="1" destOrd="0" presId="urn:microsoft.com/office/officeart/2008/layout/LinedList"/>
    <dgm:cxn modelId="{13FDC325-DE9D-4DBB-98CF-252AF34CCD8E}" type="presParOf" srcId="{F258CF47-FC41-42E8-8923-0947AA2EF92A}" destId="{8D119496-74C4-40D0-BCC9-97F320A9837A}" srcOrd="8" destOrd="0" presId="urn:microsoft.com/office/officeart/2008/layout/LinedList"/>
    <dgm:cxn modelId="{47D90DB9-3295-40C3-AE2A-61EA7CB33D79}" type="presParOf" srcId="{F258CF47-FC41-42E8-8923-0947AA2EF92A}" destId="{9D482A76-5BF5-48E5-8EFF-F86FD31F7104}" srcOrd="9" destOrd="0" presId="urn:microsoft.com/office/officeart/2008/layout/LinedList"/>
    <dgm:cxn modelId="{3528E10E-CBD4-4FF0-98FF-3806761F20F1}" type="presParOf" srcId="{9D482A76-5BF5-48E5-8EFF-F86FD31F7104}" destId="{FA9E4A2F-5C9F-4B03-9057-7F944DE667AB}" srcOrd="0" destOrd="0" presId="urn:microsoft.com/office/officeart/2008/layout/LinedList"/>
    <dgm:cxn modelId="{34C2E9DE-2096-4D27-8250-B83CEA04E1FA}" type="presParOf" srcId="{9D482A76-5BF5-48E5-8EFF-F86FD31F7104}" destId="{CC1AAE00-8421-499F-91B7-FA4C0A5D39D1}" srcOrd="1" destOrd="0" presId="urn:microsoft.com/office/officeart/2008/layout/LinedList"/>
    <dgm:cxn modelId="{D2FCCDD3-F234-4529-8977-50EFF6EF726C}" type="presParOf" srcId="{F258CF47-FC41-42E8-8923-0947AA2EF92A}" destId="{6B6BBC31-8CD8-4335-B23F-9F95C1FA3F40}" srcOrd="10" destOrd="0" presId="urn:microsoft.com/office/officeart/2008/layout/LinedList"/>
    <dgm:cxn modelId="{E56E5051-9159-4AD0-8B38-CAB73E1CF4E1}" type="presParOf" srcId="{F258CF47-FC41-42E8-8923-0947AA2EF92A}" destId="{7BB00C2B-7EE3-46AE-9CA1-2AA5E396A16C}" srcOrd="11" destOrd="0" presId="urn:microsoft.com/office/officeart/2008/layout/LinedList"/>
    <dgm:cxn modelId="{28B86D13-722C-451C-9CE3-4E0F99A73343}" type="presParOf" srcId="{7BB00C2B-7EE3-46AE-9CA1-2AA5E396A16C}" destId="{D5567FFA-DAD4-4E7C-92B9-1AF2ACD30084}" srcOrd="0" destOrd="0" presId="urn:microsoft.com/office/officeart/2008/layout/LinedList"/>
    <dgm:cxn modelId="{B54A57AB-C971-43BD-8196-E8E4EE096AC5}" type="presParOf" srcId="{7BB00C2B-7EE3-46AE-9CA1-2AA5E396A16C}" destId="{9F233641-5A0A-4433-A592-93129A7F368A}" srcOrd="1" destOrd="0" presId="urn:microsoft.com/office/officeart/2008/layout/LinedList"/>
    <dgm:cxn modelId="{79A71C1F-8B09-4540-A71B-AC43D79F1601}" type="presParOf" srcId="{F258CF47-FC41-42E8-8923-0947AA2EF92A}" destId="{AE64A44C-6AA7-4A5D-9923-06FF1FA6334D}" srcOrd="12" destOrd="0" presId="urn:microsoft.com/office/officeart/2008/layout/LinedList"/>
    <dgm:cxn modelId="{E6BC66FA-94FD-40A2-AA41-F63DD3F2BCA1}" type="presParOf" srcId="{F258CF47-FC41-42E8-8923-0947AA2EF92A}" destId="{C8477F58-90EF-499D-B001-24AD01C78B2E}" srcOrd="13" destOrd="0" presId="urn:microsoft.com/office/officeart/2008/layout/LinedList"/>
    <dgm:cxn modelId="{0A691721-BD23-4E70-81BB-D8D1674515AF}" type="presParOf" srcId="{C8477F58-90EF-499D-B001-24AD01C78B2E}" destId="{94257C01-830A-4FAE-AA59-5701B579973A}" srcOrd="0" destOrd="0" presId="urn:microsoft.com/office/officeart/2008/layout/LinedList"/>
    <dgm:cxn modelId="{BB3F6B90-C783-42FF-8D7F-290B7DA1B7F8}" type="presParOf" srcId="{C8477F58-90EF-499D-B001-24AD01C78B2E}" destId="{1CF68E59-DD2B-4EF7-926B-50B32C164A92}" srcOrd="1" destOrd="0" presId="urn:microsoft.com/office/officeart/2008/layout/LinedList"/>
    <dgm:cxn modelId="{0D765169-61AD-45BE-B77F-05E0B35A8AA7}" type="presParOf" srcId="{F258CF47-FC41-42E8-8923-0947AA2EF92A}" destId="{D232552C-CD68-488D-8137-398F70E136FD}" srcOrd="14" destOrd="0" presId="urn:microsoft.com/office/officeart/2008/layout/LinedList"/>
    <dgm:cxn modelId="{3D9B9379-97A1-4A84-8416-71C708CE2C7F}" type="presParOf" srcId="{F258CF47-FC41-42E8-8923-0947AA2EF92A}" destId="{D8AE5CBF-1830-4CFD-9D88-8095483C72C3}" srcOrd="15" destOrd="0" presId="urn:microsoft.com/office/officeart/2008/layout/LinedList"/>
    <dgm:cxn modelId="{9F7415F9-F444-479D-98E1-D796E3FBF91F}" type="presParOf" srcId="{D8AE5CBF-1830-4CFD-9D88-8095483C72C3}" destId="{BC7F6BD4-4A67-45EC-9FFC-3EDCD82B240E}" srcOrd="0" destOrd="0" presId="urn:microsoft.com/office/officeart/2008/layout/LinedList"/>
    <dgm:cxn modelId="{28729A5D-96A3-4437-B146-4A4851758CC5}" type="presParOf" srcId="{D8AE5CBF-1830-4CFD-9D88-8095483C72C3}" destId="{3F72D715-6B05-4DA4-BC3B-600B6BE3D822}" srcOrd="1" destOrd="0" presId="urn:microsoft.com/office/officeart/2008/layout/LinedList"/>
    <dgm:cxn modelId="{F2D98E5F-87DD-4049-BF0B-68F10F1A490F}" type="presParOf" srcId="{F258CF47-FC41-42E8-8923-0947AA2EF92A}" destId="{664EF7AF-8C89-4B12-84FB-54F084AE2894}" srcOrd="16" destOrd="0" presId="urn:microsoft.com/office/officeart/2008/layout/LinedList"/>
    <dgm:cxn modelId="{7DE0BC16-7C74-4452-B0BA-2B3146B00521}" type="presParOf" srcId="{F258CF47-FC41-42E8-8923-0947AA2EF92A}" destId="{ED8A2CC6-2319-4C69-890D-DFE17DF57DE3}" srcOrd="17" destOrd="0" presId="urn:microsoft.com/office/officeart/2008/layout/LinedList"/>
    <dgm:cxn modelId="{6093EF34-8A62-4DBE-B356-FD82D4BA18B2}" type="presParOf" srcId="{ED8A2CC6-2319-4C69-890D-DFE17DF57DE3}" destId="{5BF5027C-7AE0-402C-9640-6F529568F2D1}" srcOrd="0" destOrd="0" presId="urn:microsoft.com/office/officeart/2008/layout/LinedList"/>
    <dgm:cxn modelId="{866AFD47-8C6E-40B3-9041-914FA4E2D54C}" type="presParOf" srcId="{ED8A2CC6-2319-4C69-890D-DFE17DF57DE3}" destId="{126A3DD1-E579-42AE-94A3-F4016A475CCD}" srcOrd="1" destOrd="0" presId="urn:microsoft.com/office/officeart/2008/layout/LinedList"/>
    <dgm:cxn modelId="{35725C8C-540D-4DC4-8898-34D2202494D9}" type="presParOf" srcId="{F258CF47-FC41-42E8-8923-0947AA2EF92A}" destId="{61565D11-2CAE-466B-B6F7-0A05D878E77F}" srcOrd="18" destOrd="0" presId="urn:microsoft.com/office/officeart/2008/layout/LinedList"/>
    <dgm:cxn modelId="{F990063D-563A-4A9C-9220-C00F1931E1BC}" type="presParOf" srcId="{F258CF47-FC41-42E8-8923-0947AA2EF92A}" destId="{3278093B-2D2F-4E6E-8B9A-45C675473F84}" srcOrd="19" destOrd="0" presId="urn:microsoft.com/office/officeart/2008/layout/LinedList"/>
    <dgm:cxn modelId="{4C964E64-9A7D-4D28-ABD6-6E21CE16B30B}" type="presParOf" srcId="{3278093B-2D2F-4E6E-8B9A-45C675473F84}" destId="{E68658E5-56A0-4087-A41F-F3A3D64BDC99}" srcOrd="0" destOrd="0" presId="urn:microsoft.com/office/officeart/2008/layout/LinedList"/>
    <dgm:cxn modelId="{2227C893-4BAE-4930-B540-19D84E86CE6D}" type="presParOf" srcId="{3278093B-2D2F-4E6E-8B9A-45C675473F84}" destId="{E75DFC24-D6EE-43AC-8B74-9590753C873E}" srcOrd="1" destOrd="0" presId="urn:microsoft.com/office/officeart/2008/layout/LinedList"/>
    <dgm:cxn modelId="{816024B6-30B5-4B59-9CE1-0191E3126522}" type="presParOf" srcId="{F258CF47-FC41-42E8-8923-0947AA2EF92A}" destId="{B7F0C2AE-3FC6-4778-9679-CC06F0FAB685}" srcOrd="20" destOrd="0" presId="urn:microsoft.com/office/officeart/2008/layout/LinedList"/>
    <dgm:cxn modelId="{9F335A60-DE17-475F-8761-9894831F8C55}" type="presParOf" srcId="{F258CF47-FC41-42E8-8923-0947AA2EF92A}" destId="{4355E7DD-DF95-4E86-8D09-9CE006A8AE91}" srcOrd="21" destOrd="0" presId="urn:microsoft.com/office/officeart/2008/layout/LinedList"/>
    <dgm:cxn modelId="{31B2E0EE-E201-4C72-B229-F70CCBF87A43}" type="presParOf" srcId="{4355E7DD-DF95-4E86-8D09-9CE006A8AE91}" destId="{E2180F1E-D1BB-4BF9-AB72-71370E83EC8F}" srcOrd="0" destOrd="0" presId="urn:microsoft.com/office/officeart/2008/layout/LinedList"/>
    <dgm:cxn modelId="{FDDB4AF5-02B0-4B47-8C68-0ECAD57459F8}" type="presParOf" srcId="{4355E7DD-DF95-4E86-8D09-9CE006A8AE91}" destId="{6C94B81D-C9F3-4C92-B54E-2BB5F923F37A}" srcOrd="1" destOrd="0" presId="urn:microsoft.com/office/officeart/2008/layout/LinedList"/>
    <dgm:cxn modelId="{5D3CD223-8DEF-4802-8483-63AAA3F445B7}" type="presParOf" srcId="{F258CF47-FC41-42E8-8923-0947AA2EF92A}" destId="{3823CCEB-C47E-4D96-BA74-4A8E2BAADDA1}" srcOrd="22" destOrd="0" presId="urn:microsoft.com/office/officeart/2008/layout/LinedList"/>
    <dgm:cxn modelId="{9E34B14F-9EF7-490B-AF51-DF3598AD0B8F}" type="presParOf" srcId="{F258CF47-FC41-42E8-8923-0947AA2EF92A}" destId="{4EA16151-2D8F-4E99-BFCD-B7925BCC6377}" srcOrd="23" destOrd="0" presId="urn:microsoft.com/office/officeart/2008/layout/LinedList"/>
    <dgm:cxn modelId="{5EE89360-AF26-4CA3-A6FB-7084EFC188E9}" type="presParOf" srcId="{4EA16151-2D8F-4E99-BFCD-B7925BCC6377}" destId="{7689AD1F-44F2-4EBE-98B7-57023DA2C840}" srcOrd="0" destOrd="0" presId="urn:microsoft.com/office/officeart/2008/layout/LinedList"/>
    <dgm:cxn modelId="{46DB5BF4-AFCC-4441-81AA-688BA7F418E1}" type="presParOf" srcId="{4EA16151-2D8F-4E99-BFCD-B7925BCC6377}" destId="{457F4751-3CD7-416D-8E9F-EB62E0DE83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F15C3D-D406-4E8B-A9A5-ADE3692A2360}">
      <dsp:nvSpPr>
        <dsp:cNvPr id="0" name=""/>
        <dsp:cNvSpPr/>
      </dsp:nvSpPr>
      <dsp:spPr>
        <a:xfrm>
          <a:off x="0" y="122872"/>
          <a:ext cx="2371724" cy="332041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09" tIns="330200" rIns="18490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can tailored coping strategies reduce performance anxiety?</a:t>
          </a:r>
        </a:p>
      </dsp:txBody>
      <dsp:txXfrm>
        <a:off x="0" y="1384630"/>
        <a:ext cx="2371724" cy="1992249"/>
      </dsp:txXfrm>
    </dsp:sp>
    <dsp:sp modelId="{05465ADD-CE09-432C-BD2E-DA89974E7B6B}">
      <dsp:nvSpPr>
        <dsp:cNvPr id="0" name=""/>
        <dsp:cNvSpPr/>
      </dsp:nvSpPr>
      <dsp:spPr>
        <a:xfrm>
          <a:off x="687800" y="454914"/>
          <a:ext cx="996124" cy="9961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662" tIns="12700" rIns="7766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33679" y="600793"/>
        <a:ext cx="704366" cy="704366"/>
      </dsp:txXfrm>
    </dsp:sp>
    <dsp:sp modelId="{9BF67E7A-7B9C-48FF-8395-79ADCDA1FF0B}">
      <dsp:nvSpPr>
        <dsp:cNvPr id="0" name=""/>
        <dsp:cNvSpPr/>
      </dsp:nvSpPr>
      <dsp:spPr>
        <a:xfrm>
          <a:off x="0" y="3443215"/>
          <a:ext cx="2371724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CCCF2-EDA1-4FE5-8E9E-74C59977673E}">
      <dsp:nvSpPr>
        <dsp:cNvPr id="0" name=""/>
        <dsp:cNvSpPr/>
      </dsp:nvSpPr>
      <dsp:spPr>
        <a:xfrm>
          <a:off x="2608897" y="122872"/>
          <a:ext cx="2371724" cy="332041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09" tIns="330200" rIns="18490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Which techniques are most effective for neurodiverse students?</a:t>
          </a:r>
        </a:p>
      </dsp:txBody>
      <dsp:txXfrm>
        <a:off x="2608897" y="1384630"/>
        <a:ext cx="2371724" cy="1992249"/>
      </dsp:txXfrm>
    </dsp:sp>
    <dsp:sp modelId="{31AAA9B6-4574-4599-AF98-39960F66A1F3}">
      <dsp:nvSpPr>
        <dsp:cNvPr id="0" name=""/>
        <dsp:cNvSpPr/>
      </dsp:nvSpPr>
      <dsp:spPr>
        <a:xfrm>
          <a:off x="3296697" y="454914"/>
          <a:ext cx="996124" cy="9961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662" tIns="12700" rIns="7766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442576" y="600793"/>
        <a:ext cx="704366" cy="704366"/>
      </dsp:txXfrm>
    </dsp:sp>
    <dsp:sp modelId="{C8EB4201-2892-4633-A29F-4C85587EFEA3}">
      <dsp:nvSpPr>
        <dsp:cNvPr id="0" name=""/>
        <dsp:cNvSpPr/>
      </dsp:nvSpPr>
      <dsp:spPr>
        <a:xfrm>
          <a:off x="2608897" y="3443215"/>
          <a:ext cx="2371724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34FC6-7DB5-42F8-9E42-24A34EC2968A}">
      <dsp:nvSpPr>
        <dsp:cNvPr id="0" name=""/>
        <dsp:cNvSpPr/>
      </dsp:nvSpPr>
      <dsp:spPr>
        <a:xfrm>
          <a:off x="5217794" y="122872"/>
          <a:ext cx="2371724" cy="332041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09" tIns="330200" rIns="18490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can these strategies inform inclusive vocal pedagogy?</a:t>
          </a:r>
        </a:p>
      </dsp:txBody>
      <dsp:txXfrm>
        <a:off x="5217794" y="1384630"/>
        <a:ext cx="2371724" cy="1992249"/>
      </dsp:txXfrm>
    </dsp:sp>
    <dsp:sp modelId="{BD11E8FB-2799-4693-BCD8-2C41AA7D479E}">
      <dsp:nvSpPr>
        <dsp:cNvPr id="0" name=""/>
        <dsp:cNvSpPr/>
      </dsp:nvSpPr>
      <dsp:spPr>
        <a:xfrm>
          <a:off x="5905595" y="454914"/>
          <a:ext cx="996124" cy="9961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662" tIns="12700" rIns="7766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051474" y="600793"/>
        <a:ext cx="704366" cy="704366"/>
      </dsp:txXfrm>
    </dsp:sp>
    <dsp:sp modelId="{4FEB6AC1-3A2B-4EB8-BCAF-B0C49F87CC14}">
      <dsp:nvSpPr>
        <dsp:cNvPr id="0" name=""/>
        <dsp:cNvSpPr/>
      </dsp:nvSpPr>
      <dsp:spPr>
        <a:xfrm>
          <a:off x="5217794" y="3443215"/>
          <a:ext cx="2371724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F59550-55AD-4D37-91F3-E76D7DA5B29B}">
      <dsp:nvSpPr>
        <dsp:cNvPr id="0" name=""/>
        <dsp:cNvSpPr/>
      </dsp:nvSpPr>
      <dsp:spPr>
        <a:xfrm>
          <a:off x="0" y="2187"/>
          <a:ext cx="3585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952EE-1B64-417A-8B97-E1806AD451F5}">
      <dsp:nvSpPr>
        <dsp:cNvPr id="0" name=""/>
        <dsp:cNvSpPr/>
      </dsp:nvSpPr>
      <dsp:spPr>
        <a:xfrm>
          <a:off x="0" y="2187"/>
          <a:ext cx="3585312" cy="1492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Limited neurodiversity training in vocal education (Steiner, 2024).</a:t>
          </a:r>
          <a:endParaRPr lang="en-US" sz="1900" kern="1200" dirty="0">
            <a:latin typeface="Calibri"/>
          </a:endParaRPr>
        </a:p>
      </dsp:txBody>
      <dsp:txXfrm>
        <a:off x="0" y="2187"/>
        <a:ext cx="3585312" cy="1492116"/>
      </dsp:txXfrm>
    </dsp:sp>
    <dsp:sp modelId="{85B8B5C3-AF1C-4339-B22B-AB6D0F87413B}">
      <dsp:nvSpPr>
        <dsp:cNvPr id="0" name=""/>
        <dsp:cNvSpPr/>
      </dsp:nvSpPr>
      <dsp:spPr>
        <a:xfrm>
          <a:off x="0" y="1494304"/>
          <a:ext cx="3585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D5436-1082-49E6-8024-FBAC6E381898}">
      <dsp:nvSpPr>
        <dsp:cNvPr id="0" name=""/>
        <dsp:cNvSpPr/>
      </dsp:nvSpPr>
      <dsp:spPr>
        <a:xfrm>
          <a:off x="0" y="1494304"/>
          <a:ext cx="3585312" cy="1492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Performance anxiety and neurodiversity often overlap, yet research remains underdeveloped (Vasquez, 2022).</a:t>
          </a:r>
        </a:p>
      </dsp:txBody>
      <dsp:txXfrm>
        <a:off x="0" y="1494304"/>
        <a:ext cx="3585312" cy="1492116"/>
      </dsp:txXfrm>
    </dsp:sp>
    <dsp:sp modelId="{8C8C0447-76AE-4CB8-B6B9-F7348058C149}">
      <dsp:nvSpPr>
        <dsp:cNvPr id="0" name=""/>
        <dsp:cNvSpPr/>
      </dsp:nvSpPr>
      <dsp:spPr>
        <a:xfrm>
          <a:off x="0" y="2986421"/>
          <a:ext cx="35853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01F96-D9EC-4368-AA27-1230832A3411}">
      <dsp:nvSpPr>
        <dsp:cNvPr id="0" name=""/>
        <dsp:cNvSpPr/>
      </dsp:nvSpPr>
      <dsp:spPr>
        <a:xfrm>
          <a:off x="0" y="2986421"/>
          <a:ext cx="3585312" cy="1492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Inclusive teaching strategies in music education are needed but rarely implemented (Jellison, 2015).</a:t>
          </a:r>
        </a:p>
      </dsp:txBody>
      <dsp:txXfrm>
        <a:off x="0" y="2986421"/>
        <a:ext cx="3585312" cy="14921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2B4C8-6E05-49B7-A8B0-5D820CC39414}">
      <dsp:nvSpPr>
        <dsp:cNvPr id="0" name=""/>
        <dsp:cNvSpPr/>
      </dsp:nvSpPr>
      <dsp:spPr>
        <a:xfrm>
          <a:off x="0" y="385462"/>
          <a:ext cx="4438638" cy="79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Mixed-methods approach (Creswell &amp; Plano Clark, 2018).</a:t>
          </a:r>
          <a:endParaRPr lang="en-US" sz="2000" kern="1200">
            <a:latin typeface="Calibri"/>
          </a:endParaRPr>
        </a:p>
      </dsp:txBody>
      <dsp:txXfrm>
        <a:off x="38838" y="424300"/>
        <a:ext cx="4360962" cy="717924"/>
      </dsp:txXfrm>
    </dsp:sp>
    <dsp:sp modelId="{2CE032C4-4B33-4E02-8CE2-DA537FE2372A}">
      <dsp:nvSpPr>
        <dsp:cNvPr id="0" name=""/>
        <dsp:cNvSpPr/>
      </dsp:nvSpPr>
      <dsp:spPr>
        <a:xfrm>
          <a:off x="0" y="1238662"/>
          <a:ext cx="4438638" cy="79560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Participants: 3 neurodiverse students (autism, ADHD, anxiety).</a:t>
          </a:r>
        </a:p>
      </dsp:txBody>
      <dsp:txXfrm>
        <a:off x="38838" y="1277500"/>
        <a:ext cx="4360962" cy="717924"/>
      </dsp:txXfrm>
    </dsp:sp>
    <dsp:sp modelId="{3971F2F3-8E0F-4FA8-81EA-0B76689BFB56}">
      <dsp:nvSpPr>
        <dsp:cNvPr id="0" name=""/>
        <dsp:cNvSpPr/>
      </dsp:nvSpPr>
      <dsp:spPr>
        <a:xfrm>
          <a:off x="0" y="2091862"/>
          <a:ext cx="4438638" cy="7956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collection:</a:t>
          </a:r>
        </a:p>
      </dsp:txBody>
      <dsp:txXfrm>
        <a:off x="38838" y="2130700"/>
        <a:ext cx="4360962" cy="717924"/>
      </dsp:txXfrm>
    </dsp:sp>
    <dsp:sp modelId="{A9F72529-41DB-44C8-B9AC-8B450CB245BF}">
      <dsp:nvSpPr>
        <dsp:cNvPr id="0" name=""/>
        <dsp:cNvSpPr/>
      </dsp:nvSpPr>
      <dsp:spPr>
        <a:xfrm>
          <a:off x="0" y="2945062"/>
          <a:ext cx="4438638" cy="79560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Quantitative:</a:t>
          </a:r>
          <a:r>
            <a:rPr lang="en-US" sz="2000" kern="1200"/>
            <a:t> Performance Anxiety Inventory (PAI) (Kenny, 2011).</a:t>
          </a:r>
        </a:p>
      </dsp:txBody>
      <dsp:txXfrm>
        <a:off x="38838" y="2983900"/>
        <a:ext cx="4360962" cy="717924"/>
      </dsp:txXfrm>
    </dsp:sp>
    <dsp:sp modelId="{0A0FF749-948B-4AF5-A820-28585229DAD4}">
      <dsp:nvSpPr>
        <dsp:cNvPr id="0" name=""/>
        <dsp:cNvSpPr/>
      </dsp:nvSpPr>
      <dsp:spPr>
        <a:xfrm>
          <a:off x="0" y="3798262"/>
          <a:ext cx="4438638" cy="7956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Qualitative:</a:t>
          </a:r>
          <a:r>
            <a:rPr lang="en-US" sz="2000" kern="1200" dirty="0"/>
            <a:t> Semi-structured discussions for deeper insights (Gray, 2018).</a:t>
          </a:r>
        </a:p>
      </dsp:txBody>
      <dsp:txXfrm>
        <a:off x="38838" y="3837100"/>
        <a:ext cx="4360962" cy="717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D6372-EAA1-4303-8BAF-DE67ABB6022F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48134-D683-4991-AD2E-13423F9E3D79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2B036-0E8D-489D-8CB5-D4DCC6AE89C7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Informed Consent</a:t>
          </a:r>
          <a:r>
            <a:rPr lang="en-US" sz="2000" kern="1200" dirty="0"/>
            <a:t>: Participants were fully informed about the study before agreeing to take part.</a:t>
          </a:r>
        </a:p>
      </dsp:txBody>
      <dsp:txXfrm>
        <a:off x="1435590" y="531"/>
        <a:ext cx="6451109" cy="1242935"/>
      </dsp:txXfrm>
    </dsp:sp>
    <dsp:sp modelId="{6ED6E5AE-2D55-42D5-A6DA-DEFFF9454075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A696F-29B7-4665-B73C-6D0F87715E0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78A2A-E05C-4B92-9D05-1168393E55CF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Confidentiality &amp; Anonymity</a:t>
          </a:r>
          <a:r>
            <a:rPr lang="en-US" sz="2000" kern="1200" dirty="0"/>
            <a:t>: All participant data was </a:t>
          </a:r>
          <a:r>
            <a:rPr lang="en-US" sz="2000" kern="1200" dirty="0" err="1"/>
            <a:t>anonymised</a:t>
          </a:r>
          <a:r>
            <a:rPr lang="en-US" sz="2000" kern="1200" dirty="0"/>
            <a:t> to protect their identities.</a:t>
          </a:r>
          <a:endParaRPr lang="en-US" sz="2000" b="0" kern="1200" dirty="0">
            <a:latin typeface="Calibri"/>
          </a:endParaRPr>
        </a:p>
      </dsp:txBody>
      <dsp:txXfrm>
        <a:off x="1435590" y="1554201"/>
        <a:ext cx="6451109" cy="1242935"/>
      </dsp:txXfrm>
    </dsp:sp>
    <dsp:sp modelId="{B233C550-431F-4889-89CC-9E8374B7B96B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59314-DB63-4F73-A746-EDD094160356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C1150C-98C2-499D-9634-4DDC30D021E2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Well-being Considerations</a:t>
          </a:r>
          <a:r>
            <a:rPr lang="en-US" sz="2000" kern="1200" dirty="0"/>
            <a:t>: Given that participants experience performance anxiety, care was taken to ensure they felt comfortable and not pressured to participate.</a:t>
          </a:r>
        </a:p>
      </dsp:txBody>
      <dsp:txXfrm>
        <a:off x="1435590" y="3107870"/>
        <a:ext cx="64511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E1498-571A-4CF6-9BAA-AB234D968A89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E2A724-F98A-46AC-BED6-B4586E01DEFD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1E9D2-0041-480A-A2D5-0721FB5F4C91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Week 1: Diaphragmatic Breathing</a:t>
          </a:r>
          <a:r>
            <a:rPr lang="en-US" sz="1600" kern="1200"/>
            <a:t> → Regulates physical symptoms of anxiety (Kabat-Zinn, 2003).</a:t>
          </a:r>
          <a:endParaRPr lang="en-US" sz="1600" kern="1200">
            <a:latin typeface="Calibri"/>
          </a:endParaRPr>
        </a:p>
      </dsp:txBody>
      <dsp:txXfrm>
        <a:off x="1844034" y="682"/>
        <a:ext cx="2839914" cy="1596566"/>
      </dsp:txXfrm>
    </dsp:sp>
    <dsp:sp modelId="{A570EAB6-57A7-415A-8B22-AA82C018D60A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D9140B-4756-49E8-934C-181BE0BF2FEB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393D7-6700-4B2E-975E-B8BC41FDA838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Week 2: Grounding Techniques</a:t>
          </a:r>
          <a:r>
            <a:rPr lang="en-US" sz="1600" kern="1200"/>
            <a:t> → Helps redirect focus away from anxious thoughts (Goodall, 2019).</a:t>
          </a:r>
        </a:p>
      </dsp:txBody>
      <dsp:txXfrm>
        <a:off x="1844034" y="1996390"/>
        <a:ext cx="2839914" cy="1596566"/>
      </dsp:txXfrm>
    </dsp:sp>
    <dsp:sp modelId="{F59366CB-A484-4EBA-B104-FD57F805F88E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65999-B97F-4D8B-AF51-35556F7D6F6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6E321-BEE2-4F8E-850F-D0273DB4262A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Week 3: Cognitive Restructuring &amp; Socratic Questioning</a:t>
          </a:r>
          <a:r>
            <a:rPr lang="en-US" sz="1600" kern="1200"/>
            <a:t> → Challenges negative thought patterns (Faur et al., 2023).</a:t>
          </a:r>
        </a:p>
      </dsp:txBody>
      <dsp:txXfrm>
        <a:off x="1844034" y="3992098"/>
        <a:ext cx="2839914" cy="15965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8D9D0-8B80-42EC-84D5-CF5B81C5CEBD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7DBF7-FE13-40AD-9260-C028F8E8E3F7}">
      <dsp:nvSpPr>
        <dsp:cNvPr id="0" name=""/>
        <dsp:cNvSpPr/>
      </dsp:nvSpPr>
      <dsp:spPr>
        <a:xfrm>
          <a:off x="0" y="2209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kern="1200" dirty="0"/>
            <a:t>Tailored coping strategies showed clear benefits for performance anxiety reduction (Jellison, 2015).</a:t>
          </a:r>
          <a:endParaRPr lang="en-US" sz="3000" b="0" kern="1200" dirty="0">
            <a:latin typeface="Calibri"/>
          </a:endParaRPr>
        </a:p>
      </dsp:txBody>
      <dsp:txXfrm>
        <a:off x="0" y="2209"/>
        <a:ext cx="8229600" cy="1507181"/>
      </dsp:txXfrm>
    </dsp:sp>
    <dsp:sp modelId="{F162FA52-A88C-429F-A6C6-CF8DAAD1B40E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64104-DFE5-4944-B10F-C2D6CCC98A5B}">
      <dsp:nvSpPr>
        <dsp:cNvPr id="0" name=""/>
        <dsp:cNvSpPr/>
      </dsp:nvSpPr>
      <dsp:spPr>
        <a:xfrm>
          <a:off x="0" y="1509390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kern="1200" dirty="0"/>
            <a:t>Flexibility and inclusive teaching methods are essential for neurodiverse students (Vasquez, 2022).</a:t>
          </a:r>
        </a:p>
      </dsp:txBody>
      <dsp:txXfrm>
        <a:off x="0" y="1509390"/>
        <a:ext cx="8229600" cy="1507181"/>
      </dsp:txXfrm>
    </dsp:sp>
    <dsp:sp modelId="{2B161839-0970-466B-8E3A-4A1D6A25EF25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97657-DFA4-4F59-9EDB-BE1DF4C42A36}">
      <dsp:nvSpPr>
        <dsp:cNvPr id="0" name=""/>
        <dsp:cNvSpPr/>
      </dsp:nvSpPr>
      <dsp:spPr>
        <a:xfrm>
          <a:off x="0" y="3016572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kern="1200" dirty="0"/>
            <a:t>More research is needed to extend intervention duration and explore long-term effects (Steiner, 2024).</a:t>
          </a:r>
        </a:p>
      </dsp:txBody>
      <dsp:txXfrm>
        <a:off x="0" y="3016572"/>
        <a:ext cx="8229600" cy="15071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E86FA-46EE-43B0-B9A7-1E5196609292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A79D2-823E-4259-981C-574CAC1ED24F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EF3694-F0AF-45C7-B466-0CDADC250EF4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Enhanced Understanding</a:t>
          </a:r>
          <a:r>
            <a:rPr lang="en-US" sz="2000" kern="1200"/>
            <a:t>: Gained deeper insight into how neurodiverse learners experience performance anxiety.</a:t>
          </a:r>
        </a:p>
      </dsp:txBody>
      <dsp:txXfrm>
        <a:off x="1058686" y="1808"/>
        <a:ext cx="6828013" cy="916611"/>
      </dsp:txXfrm>
    </dsp:sp>
    <dsp:sp modelId="{71F9BC99-6A8A-4AE8-840D-51EA50825BD0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4C475-64A5-4F73-A049-37F2A2C6FC4D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AB1D8-41B8-4EA8-BCB6-585BF5F21231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Application to Teaching</a:t>
          </a:r>
          <a:r>
            <a:rPr lang="en-US" sz="2000" kern="1200"/>
            <a:t>: Plan to integrate structured coping strategies into vocal coaching sessions.</a:t>
          </a:r>
        </a:p>
      </dsp:txBody>
      <dsp:txXfrm>
        <a:off x="1058686" y="1147573"/>
        <a:ext cx="6828013" cy="916611"/>
      </dsp:txXfrm>
    </dsp:sp>
    <dsp:sp modelId="{81206D22-6FB7-4C72-8CD1-E7A6EA21B62D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81C7D-7BAF-4B6A-883C-64E7E8269D3F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23C51-F380-45DE-8AE6-997A446426E8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Future Research Considerations</a:t>
          </a:r>
          <a:r>
            <a:rPr lang="en-US" sz="2000" kern="1200"/>
            <a:t>: Recognised the need for long-term studies to assess intervention effectiveness over time.</a:t>
          </a:r>
        </a:p>
      </dsp:txBody>
      <dsp:txXfrm>
        <a:off x="1058686" y="2293338"/>
        <a:ext cx="6828013" cy="916611"/>
      </dsp:txXfrm>
    </dsp:sp>
    <dsp:sp modelId="{960525FB-F336-404A-9B7E-6C47FF9680B3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F8413-8B30-48A8-8F06-270B4AB1F21E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E82C3-C09C-44ED-A5A9-2879C2A6AA6C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Professional Growth</a:t>
          </a:r>
          <a:r>
            <a:rPr lang="en-US" sz="2000" kern="1200"/>
            <a:t>: This research reinforced the importance of </a:t>
          </a:r>
          <a:r>
            <a:rPr lang="en-US" sz="2000" b="1" kern="1200"/>
            <a:t>inclusive teaching methods</a:t>
          </a:r>
          <a:r>
            <a:rPr lang="en-US" sz="2000" kern="1200"/>
            <a:t> in music education.</a:t>
          </a:r>
        </a:p>
      </dsp:txBody>
      <dsp:txXfrm>
        <a:off x="1058686" y="3439103"/>
        <a:ext cx="6828013" cy="9166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BAA0B-4A0D-4A0C-AC3B-084CC65CF1CA}">
      <dsp:nvSpPr>
        <dsp:cNvPr id="0" name=""/>
        <dsp:cNvSpPr/>
      </dsp:nvSpPr>
      <dsp:spPr>
        <a:xfrm>
          <a:off x="0" y="2616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22EF2-5D66-421E-A6AC-FBE0514691D5}">
      <dsp:nvSpPr>
        <dsp:cNvPr id="0" name=""/>
        <dsp:cNvSpPr/>
      </dsp:nvSpPr>
      <dsp:spPr>
        <a:xfrm>
          <a:off x="0" y="2616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Kenny, D.T. (2011). </a:t>
          </a:r>
          <a:r>
            <a:rPr lang="en-US" sz="900" i="1" kern="1200"/>
            <a:t>The psychology of music performance anxiety.</a:t>
          </a:r>
          <a:r>
            <a:rPr lang="en-US" sz="900" kern="1200"/>
            <a:t> Oxford University Press.</a:t>
          </a:r>
        </a:p>
      </dsp:txBody>
      <dsp:txXfrm>
        <a:off x="0" y="2616"/>
        <a:ext cx="3332193" cy="446077"/>
      </dsp:txXfrm>
    </dsp:sp>
    <dsp:sp modelId="{B68DDBDF-D4B6-484C-A8CE-46F3D09BE025}">
      <dsp:nvSpPr>
        <dsp:cNvPr id="0" name=""/>
        <dsp:cNvSpPr/>
      </dsp:nvSpPr>
      <dsp:spPr>
        <a:xfrm>
          <a:off x="0" y="448693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214DA-A276-4B45-A1ED-47D8047AC466}">
      <dsp:nvSpPr>
        <dsp:cNvPr id="0" name=""/>
        <dsp:cNvSpPr/>
      </dsp:nvSpPr>
      <dsp:spPr>
        <a:xfrm>
          <a:off x="0" y="448693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Piscalkiene, V., et al. (2024). </a:t>
          </a:r>
          <a:r>
            <a:rPr lang="en-US" sz="900" i="1" kern="1200"/>
            <a:t>Link between students’ neurodiversity and learning difficulties.</a:t>
          </a:r>
          <a:r>
            <a:rPr lang="en-US" sz="900" kern="1200"/>
            <a:t> EasyChair.</a:t>
          </a:r>
        </a:p>
      </dsp:txBody>
      <dsp:txXfrm>
        <a:off x="0" y="448693"/>
        <a:ext cx="3332193" cy="446077"/>
      </dsp:txXfrm>
    </dsp:sp>
    <dsp:sp modelId="{7606127E-8463-421E-8C5C-56B6B4285707}">
      <dsp:nvSpPr>
        <dsp:cNvPr id="0" name=""/>
        <dsp:cNvSpPr/>
      </dsp:nvSpPr>
      <dsp:spPr>
        <a:xfrm>
          <a:off x="0" y="894771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0BFB0-C9D0-4B6E-A34C-831FD2B4AC4F}">
      <dsp:nvSpPr>
        <dsp:cNvPr id="0" name=""/>
        <dsp:cNvSpPr/>
      </dsp:nvSpPr>
      <dsp:spPr>
        <a:xfrm>
          <a:off x="0" y="894771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Steiner, E.L. (2024). </a:t>
          </a:r>
          <a:r>
            <a:rPr lang="en-US" sz="900" i="1" kern="1200"/>
            <a:t>Neurodivergences in the Voice Studio: A Teacher’s Guide to Best Practices.</a:t>
          </a:r>
          <a:r>
            <a:rPr lang="en-US" sz="900" kern="1200"/>
            <a:t> Doctoral dissertation.</a:t>
          </a:r>
        </a:p>
      </dsp:txBody>
      <dsp:txXfrm>
        <a:off x="0" y="894771"/>
        <a:ext cx="3332193" cy="446077"/>
      </dsp:txXfrm>
    </dsp:sp>
    <dsp:sp modelId="{3B3D1A77-FA15-4CB5-82F8-7AFB6D9F229E}">
      <dsp:nvSpPr>
        <dsp:cNvPr id="0" name=""/>
        <dsp:cNvSpPr/>
      </dsp:nvSpPr>
      <dsp:spPr>
        <a:xfrm>
          <a:off x="0" y="1340848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F8F0E-3006-482F-BAE6-B23646237424}">
      <dsp:nvSpPr>
        <dsp:cNvPr id="0" name=""/>
        <dsp:cNvSpPr/>
      </dsp:nvSpPr>
      <dsp:spPr>
        <a:xfrm>
          <a:off x="0" y="1340848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Jellison, J.A. (2015). </a:t>
          </a:r>
          <a:r>
            <a:rPr lang="en-US" sz="900" i="1" kern="1200"/>
            <a:t>Including everyone: Creating music classrooms where all children learn.</a:t>
          </a:r>
          <a:r>
            <a:rPr lang="en-US" sz="900" kern="1200"/>
            <a:t> Oxford University Press.</a:t>
          </a:r>
        </a:p>
      </dsp:txBody>
      <dsp:txXfrm>
        <a:off x="0" y="1340848"/>
        <a:ext cx="3332193" cy="446077"/>
      </dsp:txXfrm>
    </dsp:sp>
    <dsp:sp modelId="{8D119496-74C4-40D0-BCC9-97F320A9837A}">
      <dsp:nvSpPr>
        <dsp:cNvPr id="0" name=""/>
        <dsp:cNvSpPr/>
      </dsp:nvSpPr>
      <dsp:spPr>
        <a:xfrm>
          <a:off x="0" y="1786926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E4A2F-5C9F-4B03-9057-7F944DE667AB}">
      <dsp:nvSpPr>
        <dsp:cNvPr id="0" name=""/>
        <dsp:cNvSpPr/>
      </dsp:nvSpPr>
      <dsp:spPr>
        <a:xfrm>
          <a:off x="0" y="1786926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Vasquez, A.M. (2022). </a:t>
          </a:r>
          <a:r>
            <a:rPr lang="en-US" sz="900" i="1" kern="1200"/>
            <a:t>Teaching for neurodiversity and creative learning.</a:t>
          </a:r>
          <a:r>
            <a:rPr lang="en-US" sz="900" kern="1200"/>
            <a:t> IGI Global.</a:t>
          </a:r>
        </a:p>
      </dsp:txBody>
      <dsp:txXfrm>
        <a:off x="0" y="1786926"/>
        <a:ext cx="3332193" cy="446077"/>
      </dsp:txXfrm>
    </dsp:sp>
    <dsp:sp modelId="{6B6BBC31-8CD8-4335-B23F-9F95C1FA3F40}">
      <dsp:nvSpPr>
        <dsp:cNvPr id="0" name=""/>
        <dsp:cNvSpPr/>
      </dsp:nvSpPr>
      <dsp:spPr>
        <a:xfrm>
          <a:off x="0" y="2233003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67FFA-DAD4-4E7C-92B9-1AF2ACD30084}">
      <dsp:nvSpPr>
        <dsp:cNvPr id="0" name=""/>
        <dsp:cNvSpPr/>
      </dsp:nvSpPr>
      <dsp:spPr>
        <a:xfrm>
          <a:off x="0" y="2233003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Kabat-Zinn, J. (2003). </a:t>
          </a:r>
          <a:r>
            <a:rPr lang="en-US" sz="900" i="1" kern="1200"/>
            <a:t>Mindfulness-based interventions in context: Past, present, and future.</a:t>
          </a:r>
          <a:r>
            <a:rPr lang="en-US" sz="900" kern="1200"/>
            <a:t> Clinical Psychology: Science and Practice, 10(2), 144–156.</a:t>
          </a:r>
        </a:p>
      </dsp:txBody>
      <dsp:txXfrm>
        <a:off x="0" y="2233003"/>
        <a:ext cx="3332193" cy="446077"/>
      </dsp:txXfrm>
    </dsp:sp>
    <dsp:sp modelId="{AE64A44C-6AA7-4A5D-9923-06FF1FA6334D}">
      <dsp:nvSpPr>
        <dsp:cNvPr id="0" name=""/>
        <dsp:cNvSpPr/>
      </dsp:nvSpPr>
      <dsp:spPr>
        <a:xfrm>
          <a:off x="0" y="2679080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57C01-830A-4FAE-AA59-5701B579973A}">
      <dsp:nvSpPr>
        <dsp:cNvPr id="0" name=""/>
        <dsp:cNvSpPr/>
      </dsp:nvSpPr>
      <dsp:spPr>
        <a:xfrm>
          <a:off x="0" y="2679080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Goodall, C. (2019). </a:t>
          </a:r>
          <a:r>
            <a:rPr lang="en-US" sz="900" i="1" kern="1200"/>
            <a:t>Understanding the voices and educational experiences of autistic young people.</a:t>
          </a:r>
          <a:r>
            <a:rPr lang="en-US" sz="900" kern="1200"/>
            <a:t> Routledge.</a:t>
          </a:r>
        </a:p>
      </dsp:txBody>
      <dsp:txXfrm>
        <a:off x="0" y="2679080"/>
        <a:ext cx="3332193" cy="446077"/>
      </dsp:txXfrm>
    </dsp:sp>
    <dsp:sp modelId="{D232552C-CD68-488D-8137-398F70E136FD}">
      <dsp:nvSpPr>
        <dsp:cNvPr id="0" name=""/>
        <dsp:cNvSpPr/>
      </dsp:nvSpPr>
      <dsp:spPr>
        <a:xfrm>
          <a:off x="0" y="3125158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F6BD4-4A67-45EC-9FFC-3EDCD82B240E}">
      <dsp:nvSpPr>
        <dsp:cNvPr id="0" name=""/>
        <dsp:cNvSpPr/>
      </dsp:nvSpPr>
      <dsp:spPr>
        <a:xfrm>
          <a:off x="0" y="3125158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Clark, H., &amp; Thompson, M. (2020). </a:t>
          </a:r>
          <a:r>
            <a:rPr lang="en-US" sz="900" i="1" kern="1200"/>
            <a:t>Effects of cognitive behavioral and mindfulness interventions on performance anxiety.</a:t>
          </a:r>
          <a:r>
            <a:rPr lang="en-US" sz="900" kern="1200"/>
            <a:t> Psychology of Music, 48(4), 425–438.</a:t>
          </a:r>
        </a:p>
      </dsp:txBody>
      <dsp:txXfrm>
        <a:off x="0" y="3125158"/>
        <a:ext cx="3332193" cy="446077"/>
      </dsp:txXfrm>
    </dsp:sp>
    <dsp:sp modelId="{664EF7AF-8C89-4B12-84FB-54F084AE2894}">
      <dsp:nvSpPr>
        <dsp:cNvPr id="0" name=""/>
        <dsp:cNvSpPr/>
      </dsp:nvSpPr>
      <dsp:spPr>
        <a:xfrm>
          <a:off x="0" y="3571235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5027C-7AE0-402C-9640-6F529568F2D1}">
      <dsp:nvSpPr>
        <dsp:cNvPr id="0" name=""/>
        <dsp:cNvSpPr/>
      </dsp:nvSpPr>
      <dsp:spPr>
        <a:xfrm>
          <a:off x="0" y="3571235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Brown, L. (2021). </a:t>
          </a:r>
          <a:r>
            <a:rPr lang="en-US" sz="900" i="1" kern="1200"/>
            <a:t>Development of flow state self-regulation skills and coping with musical performance anxiety.</a:t>
          </a:r>
          <a:r>
            <a:rPr lang="en-US" sz="900" kern="1200"/>
            <a:t> Journal of Music Therapy, 58(3), 215–230.</a:t>
          </a:r>
        </a:p>
      </dsp:txBody>
      <dsp:txXfrm>
        <a:off x="0" y="3571235"/>
        <a:ext cx="3332193" cy="446077"/>
      </dsp:txXfrm>
    </dsp:sp>
    <dsp:sp modelId="{61565D11-2CAE-466B-B6F7-0A05D878E77F}">
      <dsp:nvSpPr>
        <dsp:cNvPr id="0" name=""/>
        <dsp:cNvSpPr/>
      </dsp:nvSpPr>
      <dsp:spPr>
        <a:xfrm>
          <a:off x="0" y="4017313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658E5-56A0-4087-A41F-F3A3D64BDC99}">
      <dsp:nvSpPr>
        <dsp:cNvPr id="0" name=""/>
        <dsp:cNvSpPr/>
      </dsp:nvSpPr>
      <dsp:spPr>
        <a:xfrm>
          <a:off x="0" y="4017313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Moxness, A. (2023). </a:t>
          </a:r>
          <a:r>
            <a:rPr lang="en-US" sz="900" i="1" kern="1200"/>
            <a:t>Universal Design for Voice Teaching: Neurodiversity-Affirming Vocal Pedagogy.</a:t>
          </a:r>
          <a:r>
            <a:rPr lang="en-US" sz="900" kern="1200"/>
            <a:t> Master's thesis, Boston Conservatory at Berklee.</a:t>
          </a:r>
        </a:p>
      </dsp:txBody>
      <dsp:txXfrm>
        <a:off x="0" y="4017313"/>
        <a:ext cx="3332193" cy="446077"/>
      </dsp:txXfrm>
    </dsp:sp>
    <dsp:sp modelId="{B7F0C2AE-3FC6-4778-9679-CC06F0FAB685}">
      <dsp:nvSpPr>
        <dsp:cNvPr id="0" name=""/>
        <dsp:cNvSpPr/>
      </dsp:nvSpPr>
      <dsp:spPr>
        <a:xfrm>
          <a:off x="0" y="4463390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80F1E-D1BB-4BF9-AB72-71370E83EC8F}">
      <dsp:nvSpPr>
        <dsp:cNvPr id="0" name=""/>
        <dsp:cNvSpPr/>
      </dsp:nvSpPr>
      <dsp:spPr>
        <a:xfrm>
          <a:off x="0" y="4463390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Podsakoff, P.M., et al. (2003). </a:t>
          </a:r>
          <a:r>
            <a:rPr lang="en-US" sz="900" i="1" kern="1200"/>
            <a:t>Common method biases in behavioral research: A critical review.</a:t>
          </a:r>
          <a:r>
            <a:rPr lang="en-US" sz="900" kern="1200"/>
            <a:t> Journal of Applied Psychology, 88(5), 879–903.</a:t>
          </a:r>
        </a:p>
      </dsp:txBody>
      <dsp:txXfrm>
        <a:off x="0" y="4463390"/>
        <a:ext cx="3332193" cy="446077"/>
      </dsp:txXfrm>
    </dsp:sp>
    <dsp:sp modelId="{3823CCEB-C47E-4D96-BA74-4A8E2BAADDA1}">
      <dsp:nvSpPr>
        <dsp:cNvPr id="0" name=""/>
        <dsp:cNvSpPr/>
      </dsp:nvSpPr>
      <dsp:spPr>
        <a:xfrm>
          <a:off x="0" y="4909468"/>
          <a:ext cx="33321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9AD1F-44F2-4EBE-98B7-57023DA2C840}">
      <dsp:nvSpPr>
        <dsp:cNvPr id="0" name=""/>
        <dsp:cNvSpPr/>
      </dsp:nvSpPr>
      <dsp:spPr>
        <a:xfrm>
          <a:off x="0" y="4909468"/>
          <a:ext cx="3332193" cy="446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Nederhof, A.J. (1985). </a:t>
          </a:r>
          <a:r>
            <a:rPr lang="en-US" sz="900" i="1" kern="1200"/>
            <a:t>Methods of coping with social desirability bias: A review.</a:t>
          </a:r>
          <a:r>
            <a:rPr lang="en-US" sz="900" kern="1200"/>
            <a:t> European Journal of Social Psychology, 15(3), 263-280.</a:t>
          </a:r>
        </a:p>
      </dsp:txBody>
      <dsp:txXfrm>
        <a:off x="0" y="4909468"/>
        <a:ext cx="3332193" cy="446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800"/>
              <a:t>Tailored Coping Strategies for Neurodiverse Students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By C Turvey</a:t>
            </a:r>
            <a:endParaRPr lang="en-US" sz="2400" dirty="0">
              <a:ea typeface="Calibri"/>
              <a:cs typeface="Calibri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5360" y="1825625"/>
            <a:ext cx="7659990" cy="42883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Neurodiverse students (Autism, ADHD, Anxiety) face unique vocal performance challenges.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Performance Anxiety affects up to 25% of performers (Kenny, 2011).</a:t>
            </a:r>
          </a:p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Neurodiverse students may experience higher rates of anxiety due to sensory sensitivities and cognitive challenges (</a:t>
            </a:r>
            <a:r>
              <a:rPr lang="en-US" err="1">
                <a:ea typeface="+mn-lt"/>
                <a:cs typeface="+mn-lt"/>
              </a:rPr>
              <a:t>Piscalkiene</a:t>
            </a:r>
            <a:r>
              <a:rPr lang="en-US">
                <a:ea typeface="+mn-lt"/>
                <a:cs typeface="+mn-lt"/>
              </a:rPr>
              <a:t> et al., 2024).</a:t>
            </a:r>
          </a:p>
          <a:p>
            <a:pPr marL="0" indent="0">
              <a:lnSpc>
                <a:spcPct val="90000"/>
              </a:lnSpc>
              <a:buNone/>
            </a:pPr>
            <a:endParaRPr lang="en-US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7200"/>
            <a:ext cx="7934706" cy="1188720"/>
          </a:xfrm>
        </p:spPr>
        <p:txBody>
          <a:bodyPr>
            <a:normAutofit/>
          </a:bodyPr>
          <a:lstStyle/>
          <a:p>
            <a:r>
              <a:rPr lang="en-US" sz="3600" dirty="0"/>
              <a:t>Research Questions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49" y="-5116"/>
            <a:ext cx="2488985" cy="2490264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4014D47-17D3-BDF1-D0FD-0AF924A71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0933768"/>
              </p:ext>
            </p:extLst>
          </p:nvPr>
        </p:nvGraphicFramePr>
        <p:xfrm>
          <a:off x="777240" y="2560320"/>
          <a:ext cx="758952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292825" cy="4480726"/>
          </a:xfrm>
        </p:spPr>
        <p:txBody>
          <a:bodyPr>
            <a:normAutofit/>
          </a:bodyPr>
          <a:lstStyle/>
          <a:p>
            <a:r>
              <a:rPr lang="en-US" sz="3100" b="1" dirty="0"/>
              <a:t>Background &amp; Justification</a:t>
            </a:r>
            <a:endParaRPr lang="en-US" b="1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DF00201B-AAA9-059A-8598-2B35CEC7D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702739"/>
              </p:ext>
            </p:extLst>
          </p:nvPr>
        </p:nvGraphicFramePr>
        <p:xfrm>
          <a:off x="3878083" y="1188637"/>
          <a:ext cx="3585312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AB2944-E7F1-D110-A431-60C50EF828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2468" y="643466"/>
            <a:ext cx="5599062" cy="5571067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59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097280"/>
            <a:ext cx="2847230" cy="4666207"/>
          </a:xfrm>
        </p:spPr>
        <p:txBody>
          <a:bodyPr anchor="ctr">
            <a:normAutofit/>
          </a:bodyPr>
          <a:lstStyle/>
          <a:p>
            <a:r>
              <a:rPr lang="en-US" sz="3600" b="1" dirty="0"/>
              <a:t>Methodology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932" y="5945955"/>
            <a:ext cx="9082028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354108-718A-7B98-8CB5-6F00B8AFFC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9495819"/>
              </p:ext>
            </p:extLst>
          </p:nvPr>
        </p:nvGraphicFramePr>
        <p:xfrm>
          <a:off x="4073652" y="1014153"/>
          <a:ext cx="4438638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4A18D1-471F-082C-DB46-C30E7239F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314" b="-1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50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C0386-BB0A-766D-8ADA-105FA7647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>
                <a:ea typeface="+mj-lt"/>
                <a:cs typeface="+mj-lt"/>
              </a:rPr>
              <a:t>Ethical Considerations &amp; Insider Researcher Impact</a:t>
            </a:r>
            <a:endParaRPr lang="en-US" sz="350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7FFF23C-C222-70C1-5477-0D4CC01C37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5322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5757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US" sz="3900" b="1"/>
              <a:t>Intervention Strategies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B85E-6C17-0AD7-843C-D3A6F03A85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888206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64072" cy="44807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Findings  Managing Physical Symptoms</a:t>
            </a:r>
            <a:endParaRPr lang="en-US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r>
              <a:rPr lang="en-US" sz="2100" dirty="0">
                <a:ea typeface="+mn-lt"/>
                <a:cs typeface="+mn-lt"/>
              </a:rPr>
              <a:t>Diaphragmatic breathing reduced muscle tension and shaking (Kabat-Zinn, 2003).</a:t>
            </a:r>
            <a:endParaRPr lang="en-US" sz="2100" dirty="0"/>
          </a:p>
          <a:p>
            <a:r>
              <a:rPr lang="en-US" sz="2100" dirty="0" err="1">
                <a:ea typeface="+mn-lt"/>
                <a:cs typeface="+mn-lt"/>
              </a:rPr>
              <a:t>Visualisation</a:t>
            </a:r>
            <a:r>
              <a:rPr lang="en-US" sz="2100" dirty="0">
                <a:ea typeface="+mn-lt"/>
                <a:cs typeface="+mn-lt"/>
              </a:rPr>
              <a:t> techniques improved breathing control (Goodall, 2019).</a:t>
            </a:r>
            <a:endParaRPr lang="en-US" dirty="0"/>
          </a:p>
          <a:p>
            <a:r>
              <a:rPr lang="en-US" sz="2100" dirty="0">
                <a:ea typeface="+mn-lt"/>
                <a:cs typeface="+mn-lt"/>
              </a:rPr>
              <a:t>Participants reported feeling more physically in control before performances.</a:t>
            </a:r>
            <a:endParaRPr lang="en-US" dirty="0"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Findings Cognitive &amp; Emotional Barriers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r>
              <a:rPr lang="en-US" sz="2100" dirty="0">
                <a:ea typeface="+mn-lt"/>
                <a:cs typeface="+mn-lt"/>
              </a:rPr>
              <a:t>Performance anxiety linked to </a:t>
            </a:r>
            <a:r>
              <a:rPr lang="en-US" sz="2100" dirty="0" err="1">
                <a:ea typeface="+mn-lt"/>
                <a:cs typeface="+mn-lt"/>
              </a:rPr>
              <a:t>catastrophising</a:t>
            </a:r>
            <a:r>
              <a:rPr lang="en-US" sz="2100" dirty="0">
                <a:ea typeface="+mn-lt"/>
                <a:cs typeface="+mn-lt"/>
              </a:rPr>
              <a:t> and perfectionism (Clark &amp; Thompson, 2020).</a:t>
            </a:r>
            <a:endParaRPr lang="en-US" sz="2100" dirty="0"/>
          </a:p>
          <a:p>
            <a:r>
              <a:rPr lang="en-US" sz="2100" dirty="0">
                <a:ea typeface="+mn-lt"/>
                <a:cs typeface="+mn-lt"/>
              </a:rPr>
              <a:t>Socratic questioning helped students reframe negative thoughts (Faur et al., 2023).</a:t>
            </a:r>
            <a:endParaRPr lang="en-US" dirty="0"/>
          </a:p>
          <a:p>
            <a:r>
              <a:rPr lang="en-US" sz="2100" dirty="0">
                <a:ea typeface="+mn-lt"/>
                <a:cs typeface="+mn-lt"/>
              </a:rPr>
              <a:t>Some participants still struggled with self-criticism and motivation</a:t>
            </a:r>
            <a:endParaRPr lang="en-US" dirty="0"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Findings  Sensory Strategies &amp; Focus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r>
              <a:rPr lang="en-US" sz="2100" dirty="0">
                <a:ea typeface="+mn-lt"/>
                <a:cs typeface="+mn-lt"/>
              </a:rPr>
              <a:t>Grounding techniques (5-4-3-2-1 method) improved focus (Brown, 2021).</a:t>
            </a:r>
            <a:endParaRPr lang="en-US" sz="2100" dirty="0">
              <a:ea typeface="Calibri"/>
              <a:cs typeface="Calibri"/>
            </a:endParaRPr>
          </a:p>
          <a:p>
            <a:r>
              <a:rPr lang="en-US" sz="2100" dirty="0">
                <a:ea typeface="+mn-lt"/>
                <a:cs typeface="+mn-lt"/>
              </a:rPr>
              <a:t>Proprioceptive feedback (pressing palms, foot-stomping) helped reduce sensory overload (Goodall, 2019).</a:t>
            </a:r>
            <a:endParaRPr lang="en-US" dirty="0"/>
          </a:p>
          <a:p>
            <a:r>
              <a:rPr lang="en-US" sz="2100" dirty="0">
                <a:ea typeface="+mn-lt"/>
                <a:cs typeface="+mn-lt"/>
              </a:rPr>
              <a:t>ADHD participants showed the most improvement in focus and self-regulation.</a:t>
            </a:r>
            <a:endParaRPr lang="en-US" dirty="0"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Findings  Engagement &amp; Motivation</a:t>
            </a:r>
            <a:endParaRPr lang="en-US" sz="32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r>
              <a:rPr lang="en-US" sz="2100" dirty="0">
                <a:ea typeface="+mn-lt"/>
                <a:cs typeface="+mn-lt"/>
              </a:rPr>
              <a:t>Student engagement varied based on motivation and song preference (Moxness, 2023).</a:t>
            </a:r>
            <a:endParaRPr lang="en-US" sz="2100" dirty="0">
              <a:ea typeface="Calibri"/>
              <a:cs typeface="Calibri"/>
            </a:endParaRPr>
          </a:p>
          <a:p>
            <a:r>
              <a:rPr lang="en-US" sz="2100" dirty="0">
                <a:ea typeface="+mn-lt"/>
                <a:cs typeface="+mn-lt"/>
              </a:rPr>
              <a:t>Some students responded well to structured interventions, while others needed </a:t>
            </a:r>
            <a:r>
              <a:rPr lang="en-US" sz="2100" dirty="0" err="1">
                <a:ea typeface="+mn-lt"/>
                <a:cs typeface="+mn-lt"/>
              </a:rPr>
              <a:t>personalisation</a:t>
            </a:r>
            <a:r>
              <a:rPr lang="en-US" sz="2100" dirty="0">
                <a:ea typeface="+mn-lt"/>
                <a:cs typeface="+mn-lt"/>
              </a:rPr>
              <a:t> (e.g., song choice).</a:t>
            </a:r>
            <a:endParaRPr lang="en-US">
              <a:ea typeface="Calibri"/>
              <a:cs typeface="Calibri"/>
            </a:endParaRPr>
          </a:p>
          <a:p>
            <a:r>
              <a:rPr lang="en-US" sz="2100" dirty="0">
                <a:ea typeface="+mn-lt"/>
                <a:cs typeface="+mn-lt"/>
              </a:rPr>
              <a:t>Future interventions could benefit from gamification and interactive elements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697C8-2033-3A84-610A-C928E751A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221" y="568703"/>
            <a:ext cx="4094129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ea typeface="+mj-lt"/>
                <a:cs typeface="+mj-lt"/>
              </a:rPr>
              <a:t>Overall PAI Results</a:t>
            </a:r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F32FF4-D45D-CD65-F41F-4BD98C881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94" y="1988242"/>
            <a:ext cx="4458406" cy="336411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B9A6B-D73B-4322-AA70-5A26BF364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221" y="1984443"/>
            <a:ext cx="4094129" cy="4192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>
                <a:ea typeface="+mn-lt"/>
                <a:cs typeface="+mn-lt"/>
              </a:rPr>
              <a:t>Student Alpha (Autism + Anxiety): 9-point improvement.</a:t>
            </a:r>
            <a:endParaRPr lang="en-US" sz="2400" dirty="0">
              <a:ea typeface="Calibri"/>
              <a:cs typeface="Calibri"/>
            </a:endParaRPr>
          </a:p>
          <a:p>
            <a:pPr algn="ctr">
              <a:lnSpc>
                <a:spcPct val="90000"/>
              </a:lnSpc>
            </a:pPr>
            <a:r>
              <a:rPr lang="en-US" sz="2400" dirty="0">
                <a:ea typeface="+mn-lt"/>
                <a:cs typeface="+mn-lt"/>
              </a:rPr>
              <a:t>Student Bravo (ADHD + Autism): 14-point improvement.</a:t>
            </a:r>
            <a:endParaRPr lang="en-US" sz="2400" dirty="0">
              <a:ea typeface="Calibri"/>
              <a:cs typeface="Calibri"/>
            </a:endParaRPr>
          </a:p>
          <a:p>
            <a:pPr algn="ctr">
              <a:lnSpc>
                <a:spcPct val="90000"/>
              </a:lnSpc>
            </a:pPr>
            <a:r>
              <a:rPr lang="en-US" sz="2400" dirty="0">
                <a:ea typeface="+mn-lt"/>
                <a:cs typeface="+mn-lt"/>
              </a:rPr>
              <a:t>Student Charlie (ADHD): 2-point improvement</a:t>
            </a:r>
            <a:endParaRPr lang="en-US" sz="2400" dirty="0">
              <a:ea typeface="Calibri"/>
              <a:cs typeface="Calibri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8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3235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096149-9EAC-64AB-E32E-F2EDEFEE64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Future Research &amp; Recommendations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36320" cy="411203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Extend intervention period to six weeks for greater impact (Clark &amp; Thompson, 2020).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Increase sample size &amp; diversity for broader </a:t>
            </a:r>
            <a:r>
              <a:rPr lang="en-US" err="1">
                <a:ea typeface="+mn-lt"/>
                <a:cs typeface="+mn-lt"/>
              </a:rPr>
              <a:t>generalisability</a:t>
            </a:r>
            <a:r>
              <a:rPr lang="en-US">
                <a:ea typeface="+mn-lt"/>
                <a:cs typeface="+mn-lt"/>
              </a:rPr>
              <a:t> (Rosas-Pérez et al., 2023).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Use objective vocal performance metrics instead of relying only on self-reports (Podsakoff et al., 2003).</a:t>
            </a: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ea typeface="+mn-lt"/>
                <a:cs typeface="+mn-lt"/>
              </a:rPr>
              <a:t>Mitigate social desirability bias using anonymous surveys (</a:t>
            </a:r>
            <a:r>
              <a:rPr lang="en-US" err="1">
                <a:ea typeface="+mn-lt"/>
                <a:cs typeface="+mn-lt"/>
              </a:rPr>
              <a:t>Nederhof</a:t>
            </a:r>
            <a:r>
              <a:rPr lang="en-US">
                <a:ea typeface="+mn-lt"/>
                <a:cs typeface="+mn-lt"/>
              </a:rPr>
              <a:t>, 1985).</a:t>
            </a:r>
            <a:endParaRPr lang="en-US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BFBC1-1FA5-B2CB-61C8-0E359142B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US" sz="4100">
                <a:ea typeface="+mj-lt"/>
                <a:cs typeface="+mj-lt"/>
              </a:rPr>
              <a:t>Personal &amp; Professional Reflection</a:t>
            </a:r>
            <a:endParaRPr lang="en-US" sz="4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93E675-F5F5-77E4-CC4F-5E08F44DC5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1589224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5894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/>
              <a:t>References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2B9C041-4A2A-EA9E-56CA-533261DCBC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883528"/>
              </p:ext>
            </p:extLst>
          </p:nvPr>
        </p:nvGraphicFramePr>
        <p:xfrm>
          <a:off x="3854196" y="642501"/>
          <a:ext cx="3332193" cy="5358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08993"/>
            <a:ext cx="6923558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10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4582814"/>
            <a:ext cx="5349252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dirty="0">
                <a:ea typeface="Calibri"/>
                <a:cs typeface="Calibri"/>
              </a:rPr>
              <a:t>Any Questions?</a:t>
            </a:r>
            <a:endParaRPr lang="en-US" sz="2400" kern="1200" dirty="0">
              <a:latin typeface="+mn-lt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Tailored Coping Strategies for Neurodiverse Students</vt:lpstr>
      <vt:lpstr>Introduction</vt:lpstr>
      <vt:lpstr>Research Questions</vt:lpstr>
      <vt:lpstr>Background &amp; Justification</vt:lpstr>
      <vt:lpstr>PowerPoint Presentation</vt:lpstr>
      <vt:lpstr>Methodology</vt:lpstr>
      <vt:lpstr>PowerPoint Presentation</vt:lpstr>
      <vt:lpstr>Ethical Considerations &amp; Insider Researcher Impact</vt:lpstr>
      <vt:lpstr>Intervention Strategies</vt:lpstr>
      <vt:lpstr>Findings  Managing Physical Symptoms</vt:lpstr>
      <vt:lpstr>Findings Cognitive &amp; Emotional Barriers</vt:lpstr>
      <vt:lpstr>Findings  Sensory Strategies &amp; Focus</vt:lpstr>
      <vt:lpstr>Findings  Engagement &amp; Motivation</vt:lpstr>
      <vt:lpstr>Overall PAI Results</vt:lpstr>
      <vt:lpstr>Conclusion</vt:lpstr>
      <vt:lpstr>Future Research &amp; Recommendations</vt:lpstr>
      <vt:lpstr>Personal &amp; Professional Reflection</vt:lpstr>
      <vt:lpstr>References</vt:lpstr>
      <vt:lpstr>Thank You!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168</cp:revision>
  <dcterms:created xsi:type="dcterms:W3CDTF">2013-01-27T09:14:16Z</dcterms:created>
  <dcterms:modified xsi:type="dcterms:W3CDTF">2025-02-11T22:07:52Z</dcterms:modified>
  <cp:category/>
</cp:coreProperties>
</file>