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ED058-D081-91D5-6717-C9C68F07E9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B9D70-CD65-333E-A92C-B51450EFB7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BDBA0-DDC9-17EF-40A2-33DE231FD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78529-85AE-00B8-28F3-E9E976303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BA6A5-E590-2F49-27BB-00FEE552D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594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35C33-68C3-2D6C-EB86-F45E5FDD3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41D73-2F19-566D-1AA7-91204F084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BBCDB-D78A-71C6-E047-93BE82C6D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93DA17-59C0-3969-8643-C3738AA21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28BF9-0F97-6A00-32CF-F66978121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113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059CB-5F66-D1C4-0BBC-7474B4D9C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F0BA7-B704-68C4-184D-D31CCF5D89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73AC8-90D3-6985-787B-FCAA7A121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8C195-0EAE-9D99-DFCD-A839475F0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50CE8-2CFD-EC79-0363-F6A3602D9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070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4A533-1519-AF81-935A-2BA0268AA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21B9C-FEA4-3008-C7BA-2A6EDFC1A1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92A9BA-7173-D582-F9C0-16F481A58D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BEB5D0-369C-B6FA-E88B-E7AA5C2D1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A3F11C-8536-442B-1C05-138F9B40D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BC892-6EC1-8F97-5203-F81924B2F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555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17BB3-0402-5A3E-7065-AF44D2EC4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28BAB5-086C-B404-8599-7009AC9DC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ECC270-41AD-1010-550A-B0C058AA5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924B5-FAAC-8B8F-D333-8D7824997A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048C85-3A15-3928-4401-358E6D9B5A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7B79C8-F40E-AE88-7F9D-D1B181234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FD6D9C-BE71-40E8-6798-60AC5697D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9D7A67-FB5F-AADC-B714-F74AB4C8C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318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C431B-BE35-A10E-0547-7A9ACF1DA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303456-411B-30ED-B0CB-3BC6DF2AC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040126-3112-C6F0-DD5E-349222C5D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F31A4B-3F7C-A4F8-2973-BC9C32F73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145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850AAF-AFBD-0430-B0E0-D1AB8162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940688-A517-E587-4DE5-0F4D1B277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937E08-4CCB-E1EC-96C6-E22954183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788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6AE87-F56A-4752-2ACA-1FBC41A47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AD566-5783-CD5F-6055-86F29EEB1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F9459C-F928-1E40-63A5-D6B6C912BA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C5997B-94A7-14EA-C42B-A53F003BB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18E78-4E2A-83C4-F895-693A93047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180D01-2C67-B393-1CD6-557D49796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932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36434-AB2B-3077-F9A6-63B879333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F6C66-144B-1488-04AA-E1B4CF61C6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75526D-4EB3-ED21-9E97-E837CB2AD7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B4F38-2228-16A8-A2C8-865A52320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0D08A9-6E26-010A-48A1-0215B44FB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1CDE9-2498-5FAE-0F40-A43D8DAA8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283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A1DD1-235E-51A3-3873-65B18A677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F08636-34B0-12D4-A827-74C3248870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07929-3584-4716-433E-8392D4D65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E693-237A-29B3-B85D-19FB11034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4C9C6-3452-49D1-1996-569C8A0E6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924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7B9402-B016-5A6A-8240-473DB3162B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A0B518-A315-80CC-B86B-57E8941B9A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F9628-8521-2E2C-4749-03D80CC75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3A635-5DAD-CD0B-19EB-06F01C333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4BE8A-3E06-5EA5-E47A-50B93B5B7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613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FB1AC8-0EF1-A7D8-5920-0962D4AA3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C718F4-5049-B335-5965-9D5253C94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87F73-9915-7324-1E50-423B4E2B40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D79917-2638-46A0-8C42-038F898D7BA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B20A9-F309-2CC7-076D-1AC702F28C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4C698-2284-DBE6-759D-8A32ED9D48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0F4A07-1BF8-4986-A069-31CF78B19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315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4472D-E37A-CE97-6ECB-74550C755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1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SWOT ANALYSIS: PROFESSIONAL DEVELOPMENT IN UK HEALTH &amp; SOCIAL CARERE</a:t>
            </a:r>
            <a:endParaRPr lang="en-GB" sz="310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04466-F102-D9F1-0F2A-9DADB12CB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US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</a:p>
          <a:p>
            <a:r>
              <a:rPr lang="en-US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US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r>
              <a:rPr lang="en-US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NO: </a:t>
            </a:r>
            <a:r>
              <a:rPr lang="en-US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</a:p>
          <a:p>
            <a:r>
              <a:rPr lang="en-US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</a:t>
            </a:r>
            <a:r>
              <a:rPr lang="en-US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Nilsa Quaresma Santa Rosa </a:t>
            </a:r>
          </a:p>
          <a:p>
            <a:r>
              <a:rPr lang="en-US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2222169</a:t>
            </a:r>
            <a:endParaRPr lang="en-US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US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NasArif Ahmed </a:t>
            </a:r>
            <a:endParaRPr lang="en-US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27815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2D03C-AAAA-3265-892A-77E1CFF548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9226" y="1594707"/>
            <a:ext cx="9833548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</a:t>
            </a: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C3FF78DD-8FAF-D409-C832-0F2F840CA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226" y="3329677"/>
            <a:ext cx="9833548" cy="245726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Purpose: To reflect on my personal strengths, weaknesses, opportunities, and threats.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Focus: My professional growth in the Health and Social Care sector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Outcome: Create a short-term action plan to guide development and improve the quality of care I deliver.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58546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99EEF4-0FEF-569F-6965-3A008DE98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What </a:t>
            </a:r>
            <a:r>
              <a:rPr lang="en-US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SWOT Analysis and why is it important?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D0D62-57DB-6D36-9E70-D300276C28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What is a SWOT Analysis?</a:t>
            </a:r>
          </a:p>
          <a:p>
            <a:r>
              <a:rPr lang="en-US" sz="1500">
                <a:solidFill>
                  <a:schemeClr val="tx2"/>
                </a:solidFill>
              </a:rPr>
              <a:t>A technique for introspection which helps you recognise your opportunities, threats, weaknesses, and strengths.</a:t>
            </a:r>
          </a:p>
          <a:p>
            <a:endParaRPr lang="en-US" sz="15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Why it’s important:</a:t>
            </a:r>
          </a:p>
          <a:p>
            <a:r>
              <a:rPr lang="en-US" sz="1500">
                <a:solidFill>
                  <a:schemeClr val="tx2"/>
                </a:solidFill>
              </a:rPr>
              <a:t>Connects your skills and obstacles to possibilities for growth.</a:t>
            </a:r>
          </a:p>
          <a:p>
            <a:r>
              <a:rPr lang="en-US" sz="1500">
                <a:solidFill>
                  <a:schemeClr val="tx2"/>
                </a:solidFill>
              </a:rPr>
              <a:t>Encourages career planning and CPD in the fields of heath and social care.</a:t>
            </a:r>
          </a:p>
          <a:p>
            <a:r>
              <a:rPr lang="en-US" sz="1500">
                <a:solidFill>
                  <a:schemeClr val="tx2"/>
                </a:solidFill>
              </a:rPr>
              <a:t>Assists with developing reasonable personal  and professional objectives </a:t>
            </a:r>
          </a:p>
          <a:p>
            <a:endParaRPr lang="en-GB" sz="15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13725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813E2-F6A8-AF48-973F-3DB53BEDF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Strengths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FBD42-B8E2-8298-AD47-3CEA49E92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Teamwork- I work well with others to deliver excellent care.</a:t>
            </a:r>
          </a:p>
          <a:p>
            <a:r>
              <a:rPr lang="en-US" sz="1800">
                <a:solidFill>
                  <a:schemeClr val="tx2"/>
                </a:solidFill>
              </a:rPr>
              <a:t>Communication- I have good communication skills with professionals, families, and service users.</a:t>
            </a:r>
          </a:p>
          <a:p>
            <a:r>
              <a:rPr lang="en-US" sz="1800">
                <a:solidFill>
                  <a:schemeClr val="tx2"/>
                </a:solidFill>
              </a:rPr>
              <a:t>Problem-solving – I manage difficulties calmly and make wise choices under pressure.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03925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CBF430-906A-F21C-260D-9CF29BB5A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Weaknesses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FBFF0-9BB1-D243-201A-18AD94900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Limited Leadership </a:t>
            </a:r>
            <a:r>
              <a:rPr lang="en-GB" sz="1800">
                <a:solidFill>
                  <a:schemeClr val="tx2"/>
                </a:solidFill>
              </a:rPr>
              <a:t>experience.</a:t>
            </a:r>
          </a:p>
          <a:p>
            <a:r>
              <a:rPr lang="en-GB" sz="1800">
                <a:solidFill>
                  <a:schemeClr val="tx2"/>
                </a:solidFill>
              </a:rPr>
              <a:t>Sometimes take on too many responsibilities at once, leading to stress.</a:t>
            </a:r>
          </a:p>
          <a:p>
            <a:r>
              <a:rPr lang="en-GB" sz="1800">
                <a:solidFill>
                  <a:schemeClr val="tx2"/>
                </a:solidFill>
              </a:rPr>
              <a:t>Need to improve confidence with documentation and digital systems.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20909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9632D-674A-06E1-DD31-690A8313E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Opportunities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D2F42-ADDC-82E6-CCB8-EA7F8C147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Skills for Care provides supported training and continuing professional development. </a:t>
            </a:r>
          </a:p>
          <a:p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NVQ advancement paths or apprenticeships.</a:t>
            </a:r>
          </a:p>
          <a:p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 Programs for mentorship and leadership run by employers.  Professional networking and volunteer work experience.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20864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21DFD7-0182-510D-1A42-DF34DCB9E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Threats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E5DD7-6F05-C35B-735F-15E601E1F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Training time is impacted by heavy workloads and staff shortages. </a:t>
            </a: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Competition for training opportunities that are funded. • Tiredness caused on by stress and hard work.</a:t>
            </a: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Modifications to financing or policy that may affect educational possibilities.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13991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10FCF-0014-CE54-79A7-C68E52EE9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Using Strengths to Overcome Weaknesses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F316F-840C-6F34-64E6-EA372895B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Make use of your teamwork abilities to look for guidance and assistance. </a:t>
            </a: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 Use communication to enhance documentation and learn from criticism. </a:t>
            </a: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To manage time and reduce stress, apply problem-solving techniques. </a:t>
            </a: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 To take advantage of CPD chances, combine motivation and teamwork.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46419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08FF3-3628-1C9A-1FF8-76BBA3905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Conclusion 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ACC86-00DC-0BB2-4FEA-68EB0A29D8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tx2"/>
                </a:solidFill>
              </a:rPr>
              <a:t>SWOT analysis encourages ongoing introspection and development. </a:t>
            </a:r>
          </a:p>
          <a:p>
            <a:pPr marL="0" indent="0">
              <a:buNone/>
            </a:pPr>
            <a:endParaRPr lang="en-US" sz="1700">
              <a:solidFill>
                <a:schemeClr val="tx2"/>
              </a:solidFill>
            </a:endParaRPr>
          </a:p>
          <a:p>
            <a:r>
              <a:rPr lang="en-US" sz="1700">
                <a:solidFill>
                  <a:schemeClr val="tx2"/>
                </a:solidFill>
              </a:rPr>
              <a:t> Being aware of my strengths gives me more self-assurance. </a:t>
            </a:r>
          </a:p>
          <a:p>
            <a:pPr marL="0" indent="0">
              <a:buNone/>
            </a:pPr>
            <a:endParaRPr lang="en-US" sz="1700">
              <a:solidFill>
                <a:schemeClr val="tx2"/>
              </a:solidFill>
            </a:endParaRPr>
          </a:p>
          <a:p>
            <a:r>
              <a:rPr lang="en-US" sz="1700">
                <a:solidFill>
                  <a:schemeClr val="tx2"/>
                </a:solidFill>
              </a:rPr>
              <a:t> Being aware of my vulnerabilities and risks helps me concentrate on my education and well-being. </a:t>
            </a:r>
            <a:br>
              <a:rPr lang="en-US" sz="1700">
                <a:solidFill>
                  <a:schemeClr val="tx2"/>
                </a:solidFill>
              </a:rPr>
            </a:br>
            <a:endParaRPr lang="en-US" sz="1700">
              <a:solidFill>
                <a:schemeClr val="tx2"/>
              </a:solidFill>
            </a:endParaRPr>
          </a:p>
          <a:p>
            <a:r>
              <a:rPr lang="en-US" sz="1700">
                <a:solidFill>
                  <a:schemeClr val="tx2"/>
                </a:solidFill>
              </a:rPr>
              <a:t>I'll be able to maintain my CPD and career goals with the support of my three-month action plan.</a:t>
            </a:r>
          </a:p>
          <a:p>
            <a:endParaRPr lang="en-GB" sz="17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57225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3A3A6-3C7A-91A9-F4B4-36550E437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</a:rPr>
              <a:t>References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BF108-52E1-D6D2-78E6-A58A2C547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Skills for Care (2024). Workforce Development and CPD.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Health and Care Professions Council (HCPC). CPD Standards.</a:t>
            </a:r>
            <a:br>
              <a:rPr lang="en-US" sz="1800" dirty="0">
                <a:solidFill>
                  <a:schemeClr val="tx2"/>
                </a:solidFill>
              </a:rPr>
            </a:b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• Care Quality Commission (CQC). Workforce Wellbeing and Training Standards.</a:t>
            </a: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68460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932418013ff2a2610f2471a8b9501829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430dfa0a44a494072faade016bf997ca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836D1258-DF0E-46A7-86DA-6F1B1F3A2B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66A93A-E274-4456-8193-7A236B031BF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97A9F7-B5D8-4400-8042-EBF6CB0BAA8D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37a0acea-1511-41cc-bfdb-5619dd373231"/>
    <ds:schemaRef ds:uri="http://purl.org/dc/dcmitype/"/>
    <ds:schemaRef ds:uri="http://purl.org/dc/elements/1.1/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466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PERSONAL SWOT ANALYSIS: PROFESSIONAL DEVELOPMENT IN UK HEALTH &amp; SOCIAL CARERE</vt:lpstr>
      <vt:lpstr>INTRODUCTION</vt:lpstr>
      <vt:lpstr>What is a SWOT Analysis and why is it important?</vt:lpstr>
      <vt:lpstr>Strengths</vt:lpstr>
      <vt:lpstr>Weaknesses</vt:lpstr>
      <vt:lpstr>Opportunities</vt:lpstr>
      <vt:lpstr>Threats</vt:lpstr>
      <vt:lpstr>Using Strengths to Overcome Weaknesses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Nilsa Quaresma Santa Rosa (2222169)</dc:creator>
  <cp:lastModifiedBy>Nilsa Quaresma Santa Rosa (2222169)</cp:lastModifiedBy>
  <cp:revision>1</cp:revision>
  <dcterms:created xsi:type="dcterms:W3CDTF">2025-11-09T17:22:55Z</dcterms:created>
  <dcterms:modified xsi:type="dcterms:W3CDTF">2025-11-09T18:29:13Z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