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sldIdLst>
    <p:sldId id="256" r:id="rId2"/>
    <p:sldId id="257" r:id="rId3"/>
    <p:sldId id="258" r:id="rId4"/>
    <p:sldId id="260" r:id="rId5"/>
    <p:sldId id="261" r:id="rId6"/>
    <p:sldId id="262"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4324A8-8C12-4DA6-6D9F-22DA71F68B73}" v="1138" dt="2023-02-17T12:12:33.134"/>
    <p1510:client id="{39351294-A741-26A9-5615-848FB4AD0C07}" v="3332" dt="2023-02-17T12:07:57.145"/>
    <p1510:client id="{6A4D1A69-6F15-7B29-B92A-2836339A4B17}" v="669" dt="2023-02-17T10:35:06.442"/>
    <p1510:client id="{7B34D5D2-60A9-8465-135E-5E8ABCD23447}" v="21" dt="2023-02-17T09:24:34.928"/>
    <p1510:client id="{8123E66A-4210-E817-9D1D-27E1E85BA66A}" v="4" dt="2023-02-17T10:03:43.503"/>
    <p1510:client id="{AA613CC0-CC0F-5C66-B3F9-ECF2B0F8EB51}" v="9" dt="2023-02-10T10:01:46.973"/>
    <p1510:client id="{B6E43915-8D95-5306-C5DD-32404A98ACC4}" v="123" dt="2023-02-10T10:54:09.337"/>
    <p1510:client id="{E6BAB938-54E5-41FD-B98F-6372CD500E58}" v="780" dt="2023-02-03T12:56:31.2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lancy (2222649)" userId="S::2222649@student.uwtsd.ac.uk::9733753e-94b2-4740-a3e6-ee8aa16a7aa1" providerId="AD" clId="Web-{6A4D1A69-6F15-7B29-B92A-2836339A4B17}"/>
    <pc:docChg chg="modSld">
      <pc:chgData name="Jade Clancy (2222649)" userId="S::2222649@student.uwtsd.ac.uk::9733753e-94b2-4740-a3e6-ee8aa16a7aa1" providerId="AD" clId="Web-{6A4D1A69-6F15-7B29-B92A-2836339A4B17}" dt="2023-02-17T10:35:06.442" v="671" actId="20577"/>
      <pc:docMkLst>
        <pc:docMk/>
      </pc:docMkLst>
      <pc:sldChg chg="delSp modSp">
        <pc:chgData name="Jade Clancy (2222649)" userId="S::2222649@student.uwtsd.ac.uk::9733753e-94b2-4740-a3e6-ee8aa16a7aa1" providerId="AD" clId="Web-{6A4D1A69-6F15-7B29-B92A-2836339A4B17}" dt="2023-02-17T10:35:06.442" v="671" actId="20577"/>
        <pc:sldMkLst>
          <pc:docMk/>
          <pc:sldMk cId="1912784317" sldId="260"/>
        </pc:sldMkLst>
        <pc:spChg chg="del">
          <ac:chgData name="Jade Clancy (2222649)" userId="S::2222649@student.uwtsd.ac.uk::9733753e-94b2-4740-a3e6-ee8aa16a7aa1" providerId="AD" clId="Web-{6A4D1A69-6F15-7B29-B92A-2836339A4B17}" dt="2023-02-17T10:12:49.428" v="17"/>
          <ac:spMkLst>
            <pc:docMk/>
            <pc:sldMk cId="1912784317" sldId="260"/>
            <ac:spMk id="2" creationId="{51D4BA9B-670A-8DD7-4FCA-C5BFE73121D2}"/>
          </ac:spMkLst>
        </pc:spChg>
        <pc:spChg chg="mod">
          <ac:chgData name="Jade Clancy (2222649)" userId="S::2222649@student.uwtsd.ac.uk::9733753e-94b2-4740-a3e6-ee8aa16a7aa1" providerId="AD" clId="Web-{6A4D1A69-6F15-7B29-B92A-2836339A4B17}" dt="2023-02-17T10:35:06.442" v="671" actId="20577"/>
          <ac:spMkLst>
            <pc:docMk/>
            <pc:sldMk cId="1912784317" sldId="260"/>
            <ac:spMk id="3" creationId="{82CC9B16-CB5F-E364-ACFA-555D9BA12B8C}"/>
          </ac:spMkLst>
        </pc:spChg>
      </pc:sldChg>
    </pc:docChg>
  </pc:docChgLst>
  <pc:docChgLst>
    <pc:chgData name="Jade Clancy (2222649)" userId="S::2222649@student.uwtsd.ac.uk::9733753e-94b2-4740-a3e6-ee8aa16a7aa1" providerId="AD" clId="Web-{104324A8-8C12-4DA6-6D9F-22DA71F68B73}"/>
    <pc:docChg chg="modSld">
      <pc:chgData name="Jade Clancy (2222649)" userId="S::2222649@student.uwtsd.ac.uk::9733753e-94b2-4740-a3e6-ee8aa16a7aa1" providerId="AD" clId="Web-{104324A8-8C12-4DA6-6D9F-22DA71F68B73}" dt="2023-02-17T12:12:31.993" v="879" actId="20577"/>
      <pc:docMkLst>
        <pc:docMk/>
      </pc:docMkLst>
      <pc:sldChg chg="modSp">
        <pc:chgData name="Jade Clancy (2222649)" userId="S::2222649@student.uwtsd.ac.uk::9733753e-94b2-4740-a3e6-ee8aa16a7aa1" providerId="AD" clId="Web-{104324A8-8C12-4DA6-6D9F-22DA71F68B73}" dt="2023-02-17T12:08:46.094" v="754" actId="1076"/>
        <pc:sldMkLst>
          <pc:docMk/>
          <pc:sldMk cId="109857222" sldId="256"/>
        </pc:sldMkLst>
        <pc:spChg chg="mod">
          <ac:chgData name="Jade Clancy (2222649)" userId="S::2222649@student.uwtsd.ac.uk::9733753e-94b2-4740-a3e6-ee8aa16a7aa1" providerId="AD" clId="Web-{104324A8-8C12-4DA6-6D9F-22DA71F68B73}" dt="2023-02-17T12:08:38.016" v="753" actId="1076"/>
          <ac:spMkLst>
            <pc:docMk/>
            <pc:sldMk cId="109857222" sldId="256"/>
            <ac:spMk id="3" creationId="{00000000-0000-0000-0000-000000000000}"/>
          </ac:spMkLst>
        </pc:spChg>
        <pc:spChg chg="mod">
          <ac:chgData name="Jade Clancy (2222649)" userId="S::2222649@student.uwtsd.ac.uk::9733753e-94b2-4740-a3e6-ee8aa16a7aa1" providerId="AD" clId="Web-{104324A8-8C12-4DA6-6D9F-22DA71F68B73}" dt="2023-02-17T12:08:46.094" v="754" actId="1076"/>
          <ac:spMkLst>
            <pc:docMk/>
            <pc:sldMk cId="109857222" sldId="256"/>
            <ac:spMk id="6" creationId="{1DC5FBC4-3032-7888-16C6-E1221BBA9CEB}"/>
          </ac:spMkLst>
        </pc:spChg>
      </pc:sldChg>
      <pc:sldChg chg="modSp">
        <pc:chgData name="Jade Clancy (2222649)" userId="S::2222649@student.uwtsd.ac.uk::9733753e-94b2-4740-a3e6-ee8aa16a7aa1" providerId="AD" clId="Web-{104324A8-8C12-4DA6-6D9F-22DA71F68B73}" dt="2023-02-17T11:54:51.171" v="728" actId="20577"/>
        <pc:sldMkLst>
          <pc:docMk/>
          <pc:sldMk cId="1465326657" sldId="257"/>
        </pc:sldMkLst>
        <pc:spChg chg="mod">
          <ac:chgData name="Jade Clancy (2222649)" userId="S::2222649@student.uwtsd.ac.uk::9733753e-94b2-4740-a3e6-ee8aa16a7aa1" providerId="AD" clId="Web-{104324A8-8C12-4DA6-6D9F-22DA71F68B73}" dt="2023-02-17T11:54:51.171" v="728" actId="20577"/>
          <ac:spMkLst>
            <pc:docMk/>
            <pc:sldMk cId="1465326657" sldId="257"/>
            <ac:spMk id="3" creationId="{ADED3D67-88BB-10F1-C7B1-18B2CE73BD2E}"/>
          </ac:spMkLst>
        </pc:spChg>
      </pc:sldChg>
      <pc:sldChg chg="modSp">
        <pc:chgData name="Jade Clancy (2222649)" userId="S::2222649@student.uwtsd.ac.uk::9733753e-94b2-4740-a3e6-ee8aa16a7aa1" providerId="AD" clId="Web-{104324A8-8C12-4DA6-6D9F-22DA71F68B73}" dt="2023-02-17T12:10:58.662" v="810" actId="20577"/>
        <pc:sldMkLst>
          <pc:docMk/>
          <pc:sldMk cId="2333058676" sldId="258"/>
        </pc:sldMkLst>
        <pc:spChg chg="mod">
          <ac:chgData name="Jade Clancy (2222649)" userId="S::2222649@student.uwtsd.ac.uk::9733753e-94b2-4740-a3e6-ee8aa16a7aa1" providerId="AD" clId="Web-{104324A8-8C12-4DA6-6D9F-22DA71F68B73}" dt="2023-02-17T12:10:58.662" v="810" actId="20577"/>
          <ac:spMkLst>
            <pc:docMk/>
            <pc:sldMk cId="2333058676" sldId="258"/>
            <ac:spMk id="3" creationId="{D8046C92-4248-4C6C-41FD-3080E483C6D8}"/>
          </ac:spMkLst>
        </pc:spChg>
      </pc:sldChg>
      <pc:sldChg chg="modSp">
        <pc:chgData name="Jade Clancy (2222649)" userId="S::2222649@student.uwtsd.ac.uk::9733753e-94b2-4740-a3e6-ee8aa16a7aa1" providerId="AD" clId="Web-{104324A8-8C12-4DA6-6D9F-22DA71F68B73}" dt="2023-02-17T12:12:31.993" v="879" actId="20577"/>
        <pc:sldMkLst>
          <pc:docMk/>
          <pc:sldMk cId="1341467101" sldId="259"/>
        </pc:sldMkLst>
        <pc:spChg chg="mod">
          <ac:chgData name="Jade Clancy (2222649)" userId="S::2222649@student.uwtsd.ac.uk::9733753e-94b2-4740-a3e6-ee8aa16a7aa1" providerId="AD" clId="Web-{104324A8-8C12-4DA6-6D9F-22DA71F68B73}" dt="2023-02-17T12:12:31.993" v="879" actId="20577"/>
          <ac:spMkLst>
            <pc:docMk/>
            <pc:sldMk cId="1341467101" sldId="259"/>
            <ac:spMk id="3" creationId="{D1EA2AC4-7174-0687-495C-A929FEA8FE67}"/>
          </ac:spMkLst>
        </pc:spChg>
      </pc:sldChg>
      <pc:sldChg chg="modSp">
        <pc:chgData name="Jade Clancy (2222649)" userId="S::2222649@student.uwtsd.ac.uk::9733753e-94b2-4740-a3e6-ee8aa16a7aa1" providerId="AD" clId="Web-{104324A8-8C12-4DA6-6D9F-22DA71F68B73}" dt="2023-02-17T12:06:17.573" v="752" actId="20577"/>
        <pc:sldMkLst>
          <pc:docMk/>
          <pc:sldMk cId="1912784317" sldId="260"/>
        </pc:sldMkLst>
        <pc:spChg chg="mod">
          <ac:chgData name="Jade Clancy (2222649)" userId="S::2222649@student.uwtsd.ac.uk::9733753e-94b2-4740-a3e6-ee8aa16a7aa1" providerId="AD" clId="Web-{104324A8-8C12-4DA6-6D9F-22DA71F68B73}" dt="2023-02-17T12:06:17.573" v="752" actId="20577"/>
          <ac:spMkLst>
            <pc:docMk/>
            <pc:sldMk cId="1912784317" sldId="260"/>
            <ac:spMk id="3" creationId="{82CC9B16-CB5F-E364-ACFA-555D9BA12B8C}"/>
          </ac:spMkLst>
        </pc:spChg>
      </pc:sldChg>
      <pc:sldChg chg="modSp">
        <pc:chgData name="Jade Clancy (2222649)" userId="S::2222649@student.uwtsd.ac.uk::9733753e-94b2-4740-a3e6-ee8aa16a7aa1" providerId="AD" clId="Web-{104324A8-8C12-4DA6-6D9F-22DA71F68B73}" dt="2023-02-17T12:01:56.891" v="742" actId="20577"/>
        <pc:sldMkLst>
          <pc:docMk/>
          <pc:sldMk cId="414976809" sldId="261"/>
        </pc:sldMkLst>
        <pc:spChg chg="mod">
          <ac:chgData name="Jade Clancy (2222649)" userId="S::2222649@student.uwtsd.ac.uk::9733753e-94b2-4740-a3e6-ee8aa16a7aa1" providerId="AD" clId="Web-{104324A8-8C12-4DA6-6D9F-22DA71F68B73}" dt="2023-02-17T12:01:56.891" v="742" actId="20577"/>
          <ac:spMkLst>
            <pc:docMk/>
            <pc:sldMk cId="414976809" sldId="261"/>
            <ac:spMk id="3" creationId="{FA9CB6E7-6192-8629-EFF7-E16FCAC7BBBD}"/>
          </ac:spMkLst>
        </pc:spChg>
      </pc:sldChg>
      <pc:sldChg chg="modSp">
        <pc:chgData name="Jade Clancy (2222649)" userId="S::2222649@student.uwtsd.ac.uk::9733753e-94b2-4740-a3e6-ee8aa16a7aa1" providerId="AD" clId="Web-{104324A8-8C12-4DA6-6D9F-22DA71F68B73}" dt="2023-02-17T12:02:17.204" v="745" actId="20577"/>
        <pc:sldMkLst>
          <pc:docMk/>
          <pc:sldMk cId="2425803249" sldId="262"/>
        </pc:sldMkLst>
        <pc:spChg chg="mod">
          <ac:chgData name="Jade Clancy (2222649)" userId="S::2222649@student.uwtsd.ac.uk::9733753e-94b2-4740-a3e6-ee8aa16a7aa1" providerId="AD" clId="Web-{104324A8-8C12-4DA6-6D9F-22DA71F68B73}" dt="2023-02-17T12:02:17.204" v="745" actId="20577"/>
          <ac:spMkLst>
            <pc:docMk/>
            <pc:sldMk cId="2425803249" sldId="262"/>
            <ac:spMk id="8" creationId="{E939EB5A-02AF-C3DB-E9E9-5A69BF31D009}"/>
          </ac:spMkLst>
        </pc:spChg>
      </pc:sldChg>
    </pc:docChg>
  </pc:docChgLst>
  <pc:docChgLst>
    <pc:chgData name="Samera Kosar (2222650)" userId="S::2222650@student.uwtsd.ac.uk::f8f36c6e-fcb8-4c27-8928-8f5b88536d33" providerId="AD" clId="Web-{B6E43915-8D95-5306-C5DD-32404A98ACC4}"/>
    <pc:docChg chg="addSld modSld">
      <pc:chgData name="Samera Kosar (2222650)" userId="S::2222650@student.uwtsd.ac.uk::f8f36c6e-fcb8-4c27-8928-8f5b88536d33" providerId="AD" clId="Web-{B6E43915-8D95-5306-C5DD-32404A98ACC4}" dt="2023-02-10T10:54:09.337" v="130" actId="20577"/>
      <pc:docMkLst>
        <pc:docMk/>
      </pc:docMkLst>
      <pc:sldChg chg="modSp">
        <pc:chgData name="Samera Kosar (2222650)" userId="S::2222650@student.uwtsd.ac.uk::f8f36c6e-fcb8-4c27-8928-8f5b88536d33" providerId="AD" clId="Web-{B6E43915-8D95-5306-C5DD-32404A98ACC4}" dt="2023-02-10T10:54:09.337" v="130" actId="20577"/>
        <pc:sldMkLst>
          <pc:docMk/>
          <pc:sldMk cId="2333058676" sldId="258"/>
        </pc:sldMkLst>
        <pc:spChg chg="mod">
          <ac:chgData name="Samera Kosar (2222650)" userId="S::2222650@student.uwtsd.ac.uk::f8f36c6e-fcb8-4c27-8928-8f5b88536d33" providerId="AD" clId="Web-{B6E43915-8D95-5306-C5DD-32404A98ACC4}" dt="2023-02-10T10:54:09.337" v="130" actId="20577"/>
          <ac:spMkLst>
            <pc:docMk/>
            <pc:sldMk cId="2333058676" sldId="258"/>
            <ac:spMk id="3" creationId="{D8046C92-4248-4C6C-41FD-3080E483C6D8}"/>
          </ac:spMkLst>
        </pc:spChg>
      </pc:sldChg>
      <pc:sldChg chg="new">
        <pc:chgData name="Samera Kosar (2222650)" userId="S::2222650@student.uwtsd.ac.uk::f8f36c6e-fcb8-4c27-8928-8f5b88536d33" providerId="AD" clId="Web-{B6E43915-8D95-5306-C5DD-32404A98ACC4}" dt="2023-02-10T10:16:06.476" v="0"/>
        <pc:sldMkLst>
          <pc:docMk/>
          <pc:sldMk cId="1341467101" sldId="259"/>
        </pc:sldMkLst>
      </pc:sldChg>
    </pc:docChg>
  </pc:docChgLst>
  <pc:docChgLst>
    <pc:chgData name="Jade Clancy (2222649)" userId="S::2222649@student.uwtsd.ac.uk::9733753e-94b2-4740-a3e6-ee8aa16a7aa1" providerId="AD" clId="Web-{E6BAB938-54E5-41FD-B98F-6372CD500E58}"/>
    <pc:docChg chg="addSld delSld modSld addMainMaster delMainMaster modMainMaster">
      <pc:chgData name="Jade Clancy (2222649)" userId="S::2222649@student.uwtsd.ac.uk::9733753e-94b2-4740-a3e6-ee8aa16a7aa1" providerId="AD" clId="Web-{E6BAB938-54E5-41FD-B98F-6372CD500E58}" dt="2023-02-03T12:56:31.231" v="733" actId="20577"/>
      <pc:docMkLst>
        <pc:docMk/>
      </pc:docMkLst>
      <pc:sldChg chg="addSp delSp modSp mod modClrScheme chgLayout">
        <pc:chgData name="Jade Clancy (2222649)" userId="S::2222649@student.uwtsd.ac.uk::9733753e-94b2-4740-a3e6-ee8aa16a7aa1" providerId="AD" clId="Web-{E6BAB938-54E5-41FD-B98F-6372CD500E58}" dt="2023-02-03T12:42:09.856" v="559" actId="20577"/>
        <pc:sldMkLst>
          <pc:docMk/>
          <pc:sldMk cId="109857222" sldId="256"/>
        </pc:sldMkLst>
        <pc:spChg chg="mod ord">
          <ac:chgData name="Jade Clancy (2222649)" userId="S::2222649@student.uwtsd.ac.uk::9733753e-94b2-4740-a3e6-ee8aa16a7aa1" providerId="AD" clId="Web-{E6BAB938-54E5-41FD-B98F-6372CD500E58}" dt="2023-02-03T12:08:11.492" v="200"/>
          <ac:spMkLst>
            <pc:docMk/>
            <pc:sldMk cId="109857222" sldId="256"/>
            <ac:spMk id="2" creationId="{00000000-0000-0000-0000-000000000000}"/>
          </ac:spMkLst>
        </pc:spChg>
        <pc:spChg chg="mod ord">
          <ac:chgData name="Jade Clancy (2222649)" userId="S::2222649@student.uwtsd.ac.uk::9733753e-94b2-4740-a3e6-ee8aa16a7aa1" providerId="AD" clId="Web-{E6BAB938-54E5-41FD-B98F-6372CD500E58}" dt="2023-02-03T12:42:09.856" v="559" actId="20577"/>
          <ac:spMkLst>
            <pc:docMk/>
            <pc:sldMk cId="109857222" sldId="256"/>
            <ac:spMk id="3" creationId="{00000000-0000-0000-0000-000000000000}"/>
          </ac:spMkLst>
        </pc:spChg>
        <pc:spChg chg="add mod">
          <ac:chgData name="Jade Clancy (2222649)" userId="S::2222649@student.uwtsd.ac.uk::9733753e-94b2-4740-a3e6-ee8aa16a7aa1" providerId="AD" clId="Web-{E6BAB938-54E5-41FD-B98F-6372CD500E58}" dt="2023-02-03T12:08:40.227" v="203" actId="1076"/>
          <ac:spMkLst>
            <pc:docMk/>
            <pc:sldMk cId="109857222" sldId="256"/>
            <ac:spMk id="6" creationId="{1DC5FBC4-3032-7888-16C6-E1221BBA9CEB}"/>
          </ac:spMkLst>
        </pc:spChg>
        <pc:spChg chg="add mod">
          <ac:chgData name="Jade Clancy (2222649)" userId="S::2222649@student.uwtsd.ac.uk::9733753e-94b2-4740-a3e6-ee8aa16a7aa1" providerId="AD" clId="Web-{E6BAB938-54E5-41FD-B98F-6372CD500E58}" dt="2023-02-03T12:21:26.834" v="389"/>
          <ac:spMkLst>
            <pc:docMk/>
            <pc:sldMk cId="109857222" sldId="256"/>
            <ac:spMk id="7" creationId="{B9C23B81-606D-2F00-F565-C3F06E094B2A}"/>
          </ac:spMkLst>
        </pc:spChg>
        <pc:graphicFrameChg chg="add del mod modGraphic">
          <ac:chgData name="Jade Clancy (2222649)" userId="S::2222649@student.uwtsd.ac.uk::9733753e-94b2-4740-a3e6-ee8aa16a7aa1" providerId="AD" clId="Web-{E6BAB938-54E5-41FD-B98F-6372CD500E58}" dt="2023-02-03T11:59:17.420" v="94"/>
          <ac:graphicFrameMkLst>
            <pc:docMk/>
            <pc:sldMk cId="109857222" sldId="256"/>
            <ac:graphicFrameMk id="4" creationId="{A76BF7F3-D500-CBCB-233C-F39B8485B8B1}"/>
          </ac:graphicFrameMkLst>
        </pc:graphicFrameChg>
        <pc:graphicFrameChg chg="add del">
          <ac:chgData name="Jade Clancy (2222649)" userId="S::2222649@student.uwtsd.ac.uk::9733753e-94b2-4740-a3e6-ee8aa16a7aa1" providerId="AD" clId="Web-{E6BAB938-54E5-41FD-B98F-6372CD500E58}" dt="2023-02-03T11:59:42.983" v="96"/>
          <ac:graphicFrameMkLst>
            <pc:docMk/>
            <pc:sldMk cId="109857222" sldId="256"/>
            <ac:graphicFrameMk id="5" creationId="{889BE544-E981-6E6D-58E1-12B93EF44643}"/>
          </ac:graphicFrameMkLst>
        </pc:graphicFrameChg>
      </pc:sldChg>
      <pc:sldChg chg="addSp modSp new mod setBg modClrScheme chgLayout">
        <pc:chgData name="Jade Clancy (2222649)" userId="S::2222649@student.uwtsd.ac.uk::9733753e-94b2-4740-a3e6-ee8aa16a7aa1" providerId="AD" clId="Web-{E6BAB938-54E5-41FD-B98F-6372CD500E58}" dt="2023-02-03T12:54:47.714" v="677" actId="20577"/>
        <pc:sldMkLst>
          <pc:docMk/>
          <pc:sldMk cId="1465326657" sldId="257"/>
        </pc:sldMkLst>
        <pc:spChg chg="mod ord">
          <ac:chgData name="Jade Clancy (2222649)" userId="S::2222649@student.uwtsd.ac.uk::9733753e-94b2-4740-a3e6-ee8aa16a7aa1" providerId="AD" clId="Web-{E6BAB938-54E5-41FD-B98F-6372CD500E58}" dt="2023-02-03T12:21:59.303" v="394"/>
          <ac:spMkLst>
            <pc:docMk/>
            <pc:sldMk cId="1465326657" sldId="257"/>
            <ac:spMk id="2" creationId="{9A169EA5-A019-2878-CA08-A77526C12F85}"/>
          </ac:spMkLst>
        </pc:spChg>
        <pc:spChg chg="mod ord">
          <ac:chgData name="Jade Clancy (2222649)" userId="S::2222649@student.uwtsd.ac.uk::9733753e-94b2-4740-a3e6-ee8aa16a7aa1" providerId="AD" clId="Web-{E6BAB938-54E5-41FD-B98F-6372CD500E58}" dt="2023-02-03T12:54:47.714" v="677" actId="20577"/>
          <ac:spMkLst>
            <pc:docMk/>
            <pc:sldMk cId="1465326657" sldId="257"/>
            <ac:spMk id="3" creationId="{ADED3D67-88BB-10F1-C7B1-18B2CE73BD2E}"/>
          </ac:spMkLst>
        </pc:spChg>
        <pc:spChg chg="add mod">
          <ac:chgData name="Jade Clancy (2222649)" userId="S::2222649@student.uwtsd.ac.uk::9733753e-94b2-4740-a3e6-ee8aa16a7aa1" providerId="AD" clId="Web-{E6BAB938-54E5-41FD-B98F-6372CD500E58}" dt="2023-02-03T12:21:21.475" v="388"/>
          <ac:spMkLst>
            <pc:docMk/>
            <pc:sldMk cId="1465326657" sldId="257"/>
            <ac:spMk id="4" creationId="{FCFE7544-2B10-85EB-E373-94F6507987CB}"/>
          </ac:spMkLst>
        </pc:spChg>
        <pc:spChg chg="add">
          <ac:chgData name="Jade Clancy (2222649)" userId="S::2222649@student.uwtsd.ac.uk::9733753e-94b2-4740-a3e6-ee8aa16a7aa1" providerId="AD" clId="Web-{E6BAB938-54E5-41FD-B98F-6372CD500E58}" dt="2023-02-03T12:21:59.303" v="394"/>
          <ac:spMkLst>
            <pc:docMk/>
            <pc:sldMk cId="1465326657" sldId="257"/>
            <ac:spMk id="8" creationId="{65604E06-DF9D-4C49-8314-4F0307BD5E2F}"/>
          </ac:spMkLst>
        </pc:spChg>
        <pc:spChg chg="add">
          <ac:chgData name="Jade Clancy (2222649)" userId="S::2222649@student.uwtsd.ac.uk::9733753e-94b2-4740-a3e6-ee8aa16a7aa1" providerId="AD" clId="Web-{E6BAB938-54E5-41FD-B98F-6372CD500E58}" dt="2023-02-03T12:21:59.303" v="394"/>
          <ac:spMkLst>
            <pc:docMk/>
            <pc:sldMk cId="1465326657" sldId="257"/>
            <ac:spMk id="10" creationId="{CF166AD8-180F-4585-8444-D6E3F1B037D2}"/>
          </ac:spMkLst>
        </pc:spChg>
        <pc:spChg chg="add">
          <ac:chgData name="Jade Clancy (2222649)" userId="S::2222649@student.uwtsd.ac.uk::9733753e-94b2-4740-a3e6-ee8aa16a7aa1" providerId="AD" clId="Web-{E6BAB938-54E5-41FD-B98F-6372CD500E58}" dt="2023-02-03T12:21:59.303" v="394"/>
          <ac:spMkLst>
            <pc:docMk/>
            <pc:sldMk cId="1465326657" sldId="257"/>
            <ac:spMk id="12" creationId="{1419DD48-144F-4836-9C0F-7A3BFC28AA44}"/>
          </ac:spMkLst>
        </pc:spChg>
        <pc:cxnChg chg="add">
          <ac:chgData name="Jade Clancy (2222649)" userId="S::2222649@student.uwtsd.ac.uk::9733753e-94b2-4740-a3e6-ee8aa16a7aa1" providerId="AD" clId="Web-{E6BAB938-54E5-41FD-B98F-6372CD500E58}" dt="2023-02-03T12:21:59.303" v="394"/>
          <ac:cxnSpMkLst>
            <pc:docMk/>
            <pc:sldMk cId="1465326657" sldId="257"/>
            <ac:cxnSpMk id="14" creationId="{14379797-D651-47FF-942A-A38CFE97E5A9}"/>
          </ac:cxnSpMkLst>
        </pc:cxnChg>
      </pc:sldChg>
      <pc:sldChg chg="addSp delSp modSp new del mod setBg setClrOvrMap">
        <pc:chgData name="Jade Clancy (2222649)" userId="S::2222649@student.uwtsd.ac.uk::9733753e-94b2-4740-a3e6-ee8aa16a7aa1" providerId="AD" clId="Web-{E6BAB938-54E5-41FD-B98F-6372CD500E58}" dt="2023-02-03T12:36:16.256" v="457"/>
        <pc:sldMkLst>
          <pc:docMk/>
          <pc:sldMk cId="2123874516" sldId="258"/>
        </pc:sldMkLst>
        <pc:spChg chg="del mod">
          <ac:chgData name="Jade Clancy (2222649)" userId="S::2222649@student.uwtsd.ac.uk::9733753e-94b2-4740-a3e6-ee8aa16a7aa1" providerId="AD" clId="Web-{E6BAB938-54E5-41FD-B98F-6372CD500E58}" dt="2023-02-03T12:33:44.269" v="438"/>
          <ac:spMkLst>
            <pc:docMk/>
            <pc:sldMk cId="2123874516" sldId="258"/>
            <ac:spMk id="2" creationId="{69E477B0-2521-980C-17D8-182B00A8E431}"/>
          </ac:spMkLst>
        </pc:spChg>
        <pc:spChg chg="mod">
          <ac:chgData name="Jade Clancy (2222649)" userId="S::2222649@student.uwtsd.ac.uk::9733753e-94b2-4740-a3e6-ee8aa16a7aa1" providerId="AD" clId="Web-{E6BAB938-54E5-41FD-B98F-6372CD500E58}" dt="2023-02-03T12:36:08.600" v="456" actId="1076"/>
          <ac:spMkLst>
            <pc:docMk/>
            <pc:sldMk cId="2123874516" sldId="258"/>
            <ac:spMk id="3" creationId="{87942B04-AE74-A851-8FC1-5713292D098C}"/>
          </ac:spMkLst>
        </pc:spChg>
        <pc:spChg chg="mod">
          <ac:chgData name="Jade Clancy (2222649)" userId="S::2222649@student.uwtsd.ac.uk::9733753e-94b2-4740-a3e6-ee8aa16a7aa1" providerId="AD" clId="Web-{E6BAB938-54E5-41FD-B98F-6372CD500E58}" dt="2023-02-03T12:36:02.037" v="454"/>
          <ac:spMkLst>
            <pc:docMk/>
            <pc:sldMk cId="2123874516" sldId="258"/>
            <ac:spMk id="4" creationId="{10F01E21-F181-B099-F2F6-9AF291000ABF}"/>
          </ac:spMkLst>
        </pc:spChg>
        <pc:spChg chg="add del">
          <ac:chgData name="Jade Clancy (2222649)" userId="S::2222649@student.uwtsd.ac.uk::9733753e-94b2-4740-a3e6-ee8aa16a7aa1" providerId="AD" clId="Web-{E6BAB938-54E5-41FD-B98F-6372CD500E58}" dt="2023-02-03T12:34:10.988" v="444"/>
          <ac:spMkLst>
            <pc:docMk/>
            <pc:sldMk cId="2123874516" sldId="258"/>
            <ac:spMk id="6" creationId="{65604E06-DF9D-4C49-8314-4F0307BD5E2F}"/>
          </ac:spMkLst>
        </pc:spChg>
        <pc:spChg chg="add del">
          <ac:chgData name="Jade Clancy (2222649)" userId="S::2222649@student.uwtsd.ac.uk::9733753e-94b2-4740-a3e6-ee8aa16a7aa1" providerId="AD" clId="Web-{E6BAB938-54E5-41FD-B98F-6372CD500E58}" dt="2023-02-03T12:34:10.988" v="444"/>
          <ac:spMkLst>
            <pc:docMk/>
            <pc:sldMk cId="2123874516" sldId="258"/>
            <ac:spMk id="7" creationId="{CF166AD8-180F-4585-8444-D6E3F1B037D2}"/>
          </ac:spMkLst>
        </pc:spChg>
        <pc:spChg chg="add del">
          <ac:chgData name="Jade Clancy (2222649)" userId="S::2222649@student.uwtsd.ac.uk::9733753e-94b2-4740-a3e6-ee8aa16a7aa1" providerId="AD" clId="Web-{E6BAB938-54E5-41FD-B98F-6372CD500E58}" dt="2023-02-03T12:34:10.988" v="444"/>
          <ac:spMkLst>
            <pc:docMk/>
            <pc:sldMk cId="2123874516" sldId="258"/>
            <ac:spMk id="8" creationId="{1419DD48-144F-4836-9C0F-7A3BFC28AA44}"/>
          </ac:spMkLst>
        </pc:spChg>
        <pc:spChg chg="add del">
          <ac:chgData name="Jade Clancy (2222649)" userId="S::2222649@student.uwtsd.ac.uk::9733753e-94b2-4740-a3e6-ee8aa16a7aa1" providerId="AD" clId="Web-{E6BAB938-54E5-41FD-B98F-6372CD500E58}" dt="2023-02-03T12:24:35.650" v="408"/>
          <ac:spMkLst>
            <pc:docMk/>
            <pc:sldMk cId="2123874516" sldId="258"/>
            <ac:spMk id="9" creationId="{C44B17FE-2E14-47B6-B5A8-4363DE76952D}"/>
          </ac:spMkLst>
        </pc:spChg>
        <pc:spChg chg="add del">
          <ac:chgData name="Jade Clancy (2222649)" userId="S::2222649@student.uwtsd.ac.uk::9733753e-94b2-4740-a3e6-ee8aa16a7aa1" providerId="AD" clId="Web-{E6BAB938-54E5-41FD-B98F-6372CD500E58}" dt="2023-02-03T12:24:35.650" v="408"/>
          <ac:spMkLst>
            <pc:docMk/>
            <pc:sldMk cId="2123874516" sldId="258"/>
            <ac:spMk id="11" creationId="{14E53280-E6EB-47D2-B0BB-78B772DC4B90}"/>
          </ac:spMkLst>
        </pc:spChg>
        <pc:spChg chg="add del">
          <ac:chgData name="Jade Clancy (2222649)" userId="S::2222649@student.uwtsd.ac.uk::9733753e-94b2-4740-a3e6-ee8aa16a7aa1" providerId="AD" clId="Web-{E6BAB938-54E5-41FD-B98F-6372CD500E58}" dt="2023-02-03T12:34:05.926" v="441"/>
          <ac:spMkLst>
            <pc:docMk/>
            <pc:sldMk cId="2123874516" sldId="258"/>
            <ac:spMk id="12" creationId="{001B0E35-F788-4608-ABBE-0D971AA5028F}"/>
          </ac:spMkLst>
        </pc:spChg>
        <pc:spChg chg="add del">
          <ac:chgData name="Jade Clancy (2222649)" userId="S::2222649@student.uwtsd.ac.uk::9733753e-94b2-4740-a3e6-ee8aa16a7aa1" providerId="AD" clId="Web-{E6BAB938-54E5-41FD-B98F-6372CD500E58}" dt="2023-02-03T12:24:35.650" v="408"/>
          <ac:spMkLst>
            <pc:docMk/>
            <pc:sldMk cId="2123874516" sldId="258"/>
            <ac:spMk id="13" creationId="{E44C4738-31FA-4AA4-9D3A-9B0F0B1F5FBC}"/>
          </ac:spMkLst>
        </pc:spChg>
        <pc:spChg chg="add del">
          <ac:chgData name="Jade Clancy (2222649)" userId="S::2222649@student.uwtsd.ac.uk::9733753e-94b2-4740-a3e6-ee8aa16a7aa1" providerId="AD" clId="Web-{E6BAB938-54E5-41FD-B98F-6372CD500E58}" dt="2023-02-03T12:24:35.650" v="408"/>
          <ac:spMkLst>
            <pc:docMk/>
            <pc:sldMk cId="2123874516" sldId="258"/>
            <ac:spMk id="15" creationId="{809F3F69-CB9E-4C14-8F9B-7565980C8770}"/>
          </ac:spMkLst>
        </pc:spChg>
        <pc:spChg chg="add del">
          <ac:chgData name="Jade Clancy (2222649)" userId="S::2222649@student.uwtsd.ac.uk::9733753e-94b2-4740-a3e6-ee8aa16a7aa1" providerId="AD" clId="Web-{E6BAB938-54E5-41FD-B98F-6372CD500E58}" dt="2023-02-03T12:34:05.926" v="441"/>
          <ac:spMkLst>
            <pc:docMk/>
            <pc:sldMk cId="2123874516" sldId="258"/>
            <ac:spMk id="17" creationId="{4431B8EA-FCCA-47DD-A0C4-A653EC4AB846}"/>
          </ac:spMkLst>
        </pc:spChg>
        <pc:spChg chg="add del">
          <ac:chgData name="Jade Clancy (2222649)" userId="S::2222649@student.uwtsd.ac.uk::9733753e-94b2-4740-a3e6-ee8aa16a7aa1" providerId="AD" clId="Web-{E6BAB938-54E5-41FD-B98F-6372CD500E58}" dt="2023-02-03T12:34:05.926" v="441"/>
          <ac:spMkLst>
            <pc:docMk/>
            <pc:sldMk cId="2123874516" sldId="258"/>
            <ac:spMk id="19" creationId="{1C781EDE-83AA-44D6-8054-A4E2D6F28086}"/>
          </ac:spMkLst>
        </pc:spChg>
        <pc:spChg chg="add del">
          <ac:chgData name="Jade Clancy (2222649)" userId="S::2222649@student.uwtsd.ac.uk::9733753e-94b2-4740-a3e6-ee8aa16a7aa1" providerId="AD" clId="Web-{E6BAB938-54E5-41FD-B98F-6372CD500E58}" dt="2023-02-03T12:34:10.926" v="443"/>
          <ac:spMkLst>
            <pc:docMk/>
            <pc:sldMk cId="2123874516" sldId="258"/>
            <ac:spMk id="21" creationId="{042D3996-BA08-4AC2-948E-02DA85C02829}"/>
          </ac:spMkLst>
        </pc:spChg>
        <pc:spChg chg="add del">
          <ac:chgData name="Jade Clancy (2222649)" userId="S::2222649@student.uwtsd.ac.uk::9733753e-94b2-4740-a3e6-ee8aa16a7aa1" providerId="AD" clId="Web-{E6BAB938-54E5-41FD-B98F-6372CD500E58}" dt="2023-02-03T12:34:10.926" v="443"/>
          <ac:spMkLst>
            <pc:docMk/>
            <pc:sldMk cId="2123874516" sldId="258"/>
            <ac:spMk id="22" creationId="{6B6CA78D-2100-44EF-B3DD-CEF1EB3ACCCF}"/>
          </ac:spMkLst>
        </pc:spChg>
        <pc:spChg chg="add del">
          <ac:chgData name="Jade Clancy (2222649)" userId="S::2222649@student.uwtsd.ac.uk::9733753e-94b2-4740-a3e6-ee8aa16a7aa1" providerId="AD" clId="Web-{E6BAB938-54E5-41FD-B98F-6372CD500E58}" dt="2023-02-03T12:36:02.037" v="454"/>
          <ac:spMkLst>
            <pc:docMk/>
            <pc:sldMk cId="2123874516" sldId="258"/>
            <ac:spMk id="25" creationId="{78A17A72-B88B-450E-835A-1C2722503AF2}"/>
          </ac:spMkLst>
        </pc:spChg>
        <pc:spChg chg="add del">
          <ac:chgData name="Jade Clancy (2222649)" userId="S::2222649@student.uwtsd.ac.uk::9733753e-94b2-4740-a3e6-ee8aa16a7aa1" providerId="AD" clId="Web-{E6BAB938-54E5-41FD-B98F-6372CD500E58}" dt="2023-02-03T12:35:28.802" v="449"/>
          <ac:spMkLst>
            <pc:docMk/>
            <pc:sldMk cId="2123874516" sldId="258"/>
            <ac:spMk id="31" creationId="{65604E06-DF9D-4C49-8314-4F0307BD5E2F}"/>
          </ac:spMkLst>
        </pc:spChg>
        <pc:spChg chg="add del">
          <ac:chgData name="Jade Clancy (2222649)" userId="S::2222649@student.uwtsd.ac.uk::9733753e-94b2-4740-a3e6-ee8aa16a7aa1" providerId="AD" clId="Web-{E6BAB938-54E5-41FD-B98F-6372CD500E58}" dt="2023-02-03T12:35:28.802" v="449"/>
          <ac:spMkLst>
            <pc:docMk/>
            <pc:sldMk cId="2123874516" sldId="258"/>
            <ac:spMk id="33" creationId="{CF166AD8-180F-4585-8444-D6E3F1B037D2}"/>
          </ac:spMkLst>
        </pc:spChg>
        <pc:spChg chg="add del">
          <ac:chgData name="Jade Clancy (2222649)" userId="S::2222649@student.uwtsd.ac.uk::9733753e-94b2-4740-a3e6-ee8aa16a7aa1" providerId="AD" clId="Web-{E6BAB938-54E5-41FD-B98F-6372CD500E58}" dt="2023-02-03T12:35:28.802" v="449"/>
          <ac:spMkLst>
            <pc:docMk/>
            <pc:sldMk cId="2123874516" sldId="258"/>
            <ac:spMk id="35" creationId="{1419DD48-144F-4836-9C0F-7A3BFC28AA44}"/>
          </ac:spMkLst>
        </pc:spChg>
        <pc:spChg chg="add del">
          <ac:chgData name="Jade Clancy (2222649)" userId="S::2222649@student.uwtsd.ac.uk::9733753e-94b2-4740-a3e6-ee8aa16a7aa1" providerId="AD" clId="Web-{E6BAB938-54E5-41FD-B98F-6372CD500E58}" dt="2023-02-03T12:35:31.662" v="451"/>
          <ac:spMkLst>
            <pc:docMk/>
            <pc:sldMk cId="2123874516" sldId="258"/>
            <ac:spMk id="39" creationId="{E60B8D04-7886-495E-8603-ED50935EA726}"/>
          </ac:spMkLst>
        </pc:spChg>
        <pc:spChg chg="add del">
          <ac:chgData name="Jade Clancy (2222649)" userId="S::2222649@student.uwtsd.ac.uk::9733753e-94b2-4740-a3e6-ee8aa16a7aa1" providerId="AD" clId="Web-{E6BAB938-54E5-41FD-B98F-6372CD500E58}" dt="2023-02-03T12:35:31.662" v="451"/>
          <ac:spMkLst>
            <pc:docMk/>
            <pc:sldMk cId="2123874516" sldId="258"/>
            <ac:spMk id="40" creationId="{90B0DBFB-5FF6-42C2-B70F-42562653D0E2}"/>
          </ac:spMkLst>
        </pc:spChg>
        <pc:spChg chg="add del">
          <ac:chgData name="Jade Clancy (2222649)" userId="S::2222649@student.uwtsd.ac.uk::9733753e-94b2-4740-a3e6-ee8aa16a7aa1" providerId="AD" clId="Web-{E6BAB938-54E5-41FD-B98F-6372CD500E58}" dt="2023-02-03T12:36:02.022" v="453"/>
          <ac:spMkLst>
            <pc:docMk/>
            <pc:sldMk cId="2123874516" sldId="258"/>
            <ac:spMk id="44" creationId="{DE7FE386-0AC4-4C92-8682-5974010DA60A}"/>
          </ac:spMkLst>
        </pc:spChg>
        <pc:spChg chg="add del">
          <ac:chgData name="Jade Clancy (2222649)" userId="S::2222649@student.uwtsd.ac.uk::9733753e-94b2-4740-a3e6-ee8aa16a7aa1" providerId="AD" clId="Web-{E6BAB938-54E5-41FD-B98F-6372CD500E58}" dt="2023-02-03T12:36:02.022" v="453"/>
          <ac:spMkLst>
            <pc:docMk/>
            <pc:sldMk cId="2123874516" sldId="258"/>
            <ac:spMk id="45" creationId="{5E82424F-9EF6-458B-AA0B-38E32B55EEC7}"/>
          </ac:spMkLst>
        </pc:spChg>
        <pc:spChg chg="add del">
          <ac:chgData name="Jade Clancy (2222649)" userId="S::2222649@student.uwtsd.ac.uk::9733753e-94b2-4740-a3e6-ee8aa16a7aa1" providerId="AD" clId="Web-{E6BAB938-54E5-41FD-B98F-6372CD500E58}" dt="2023-02-03T12:36:02.022" v="453"/>
          <ac:spMkLst>
            <pc:docMk/>
            <pc:sldMk cId="2123874516" sldId="258"/>
            <ac:spMk id="46" creationId="{BE5AC547-57D3-460D-B42C-0504301E883E}"/>
          </ac:spMkLst>
        </pc:spChg>
        <pc:spChg chg="add">
          <ac:chgData name="Jade Clancy (2222649)" userId="S::2222649@student.uwtsd.ac.uk::9733753e-94b2-4740-a3e6-ee8aa16a7aa1" providerId="AD" clId="Web-{E6BAB938-54E5-41FD-B98F-6372CD500E58}" dt="2023-02-03T12:36:02.037" v="454"/>
          <ac:spMkLst>
            <pc:docMk/>
            <pc:sldMk cId="2123874516" sldId="258"/>
            <ac:spMk id="48" creationId="{65604E06-DF9D-4C49-8314-4F0307BD5E2F}"/>
          </ac:spMkLst>
        </pc:spChg>
        <pc:spChg chg="add">
          <ac:chgData name="Jade Clancy (2222649)" userId="S::2222649@student.uwtsd.ac.uk::9733753e-94b2-4740-a3e6-ee8aa16a7aa1" providerId="AD" clId="Web-{E6BAB938-54E5-41FD-B98F-6372CD500E58}" dt="2023-02-03T12:36:02.037" v="454"/>
          <ac:spMkLst>
            <pc:docMk/>
            <pc:sldMk cId="2123874516" sldId="258"/>
            <ac:spMk id="49" creationId="{CF166AD8-180F-4585-8444-D6E3F1B037D2}"/>
          </ac:spMkLst>
        </pc:spChg>
        <pc:spChg chg="add">
          <ac:chgData name="Jade Clancy (2222649)" userId="S::2222649@student.uwtsd.ac.uk::9733753e-94b2-4740-a3e6-ee8aa16a7aa1" providerId="AD" clId="Web-{E6BAB938-54E5-41FD-B98F-6372CD500E58}" dt="2023-02-03T12:36:02.037" v="454"/>
          <ac:spMkLst>
            <pc:docMk/>
            <pc:sldMk cId="2123874516" sldId="258"/>
            <ac:spMk id="50" creationId="{1419DD48-144F-4836-9C0F-7A3BFC28AA44}"/>
          </ac:spMkLst>
        </pc:spChg>
        <pc:cxnChg chg="add del">
          <ac:chgData name="Jade Clancy (2222649)" userId="S::2222649@student.uwtsd.ac.uk::9733753e-94b2-4740-a3e6-ee8aa16a7aa1" providerId="AD" clId="Web-{E6BAB938-54E5-41FD-B98F-6372CD500E58}" dt="2023-02-03T12:34:10.988" v="444"/>
          <ac:cxnSpMkLst>
            <pc:docMk/>
            <pc:sldMk cId="2123874516" sldId="258"/>
            <ac:cxnSpMk id="10" creationId="{14379797-D651-47FF-942A-A38CFE97E5A9}"/>
          </ac:cxnSpMkLst>
        </pc:cxnChg>
        <pc:cxnChg chg="add del">
          <ac:chgData name="Jade Clancy (2222649)" userId="S::2222649@student.uwtsd.ac.uk::9733753e-94b2-4740-a3e6-ee8aa16a7aa1" providerId="AD" clId="Web-{E6BAB938-54E5-41FD-B98F-6372CD500E58}" dt="2023-02-03T12:34:10.926" v="443"/>
          <ac:cxnSpMkLst>
            <pc:docMk/>
            <pc:sldMk cId="2123874516" sldId="258"/>
            <ac:cxnSpMk id="23" creationId="{8AEF6D22-D80F-4107-8B30-6AB147A50818}"/>
          </ac:cxnSpMkLst>
        </pc:cxnChg>
        <pc:cxnChg chg="add del">
          <ac:chgData name="Jade Clancy (2222649)" userId="S::2222649@student.uwtsd.ac.uk::9733753e-94b2-4740-a3e6-ee8aa16a7aa1" providerId="AD" clId="Web-{E6BAB938-54E5-41FD-B98F-6372CD500E58}" dt="2023-02-03T12:36:02.037" v="454"/>
          <ac:cxnSpMkLst>
            <pc:docMk/>
            <pc:sldMk cId="2123874516" sldId="258"/>
            <ac:cxnSpMk id="26" creationId="{87ADDECF-37FB-45A1-BAD3-6252E3064A1E}"/>
          </ac:cxnSpMkLst>
        </pc:cxnChg>
        <pc:cxnChg chg="add del">
          <ac:chgData name="Jade Clancy (2222649)" userId="S::2222649@student.uwtsd.ac.uk::9733753e-94b2-4740-a3e6-ee8aa16a7aa1" providerId="AD" clId="Web-{E6BAB938-54E5-41FD-B98F-6372CD500E58}" dt="2023-02-03T12:35:28.802" v="449"/>
          <ac:cxnSpMkLst>
            <pc:docMk/>
            <pc:sldMk cId="2123874516" sldId="258"/>
            <ac:cxnSpMk id="37" creationId="{14379797-D651-47FF-942A-A38CFE97E5A9}"/>
          </ac:cxnSpMkLst>
        </pc:cxnChg>
        <pc:cxnChg chg="add del">
          <ac:chgData name="Jade Clancy (2222649)" userId="S::2222649@student.uwtsd.ac.uk::9733753e-94b2-4740-a3e6-ee8aa16a7aa1" providerId="AD" clId="Web-{E6BAB938-54E5-41FD-B98F-6372CD500E58}" dt="2023-02-03T12:35:31.662" v="451"/>
          <ac:cxnSpMkLst>
            <pc:docMk/>
            <pc:sldMk cId="2123874516" sldId="258"/>
            <ac:cxnSpMk id="41" creationId="{9EEBD239-4698-4CD7-8B33-54FB055A01E1}"/>
          </ac:cxnSpMkLst>
        </pc:cxnChg>
        <pc:cxnChg chg="add del">
          <ac:chgData name="Jade Clancy (2222649)" userId="S::2222649@student.uwtsd.ac.uk::9733753e-94b2-4740-a3e6-ee8aa16a7aa1" providerId="AD" clId="Web-{E6BAB938-54E5-41FD-B98F-6372CD500E58}" dt="2023-02-03T12:35:31.662" v="451"/>
          <ac:cxnSpMkLst>
            <pc:docMk/>
            <pc:sldMk cId="2123874516" sldId="258"/>
            <ac:cxnSpMk id="42" creationId="{779BDDAC-D9CD-4654-A166-CF321C0CEDCA}"/>
          </ac:cxnSpMkLst>
        </pc:cxnChg>
        <pc:cxnChg chg="add">
          <ac:chgData name="Jade Clancy (2222649)" userId="S::2222649@student.uwtsd.ac.uk::9733753e-94b2-4740-a3e6-ee8aa16a7aa1" providerId="AD" clId="Web-{E6BAB938-54E5-41FD-B98F-6372CD500E58}" dt="2023-02-03T12:36:02.037" v="454"/>
          <ac:cxnSpMkLst>
            <pc:docMk/>
            <pc:sldMk cId="2123874516" sldId="258"/>
            <ac:cxnSpMk id="51" creationId="{14379797-D651-47FF-942A-A38CFE97E5A9}"/>
          </ac:cxnSpMkLst>
        </pc:cxnChg>
      </pc:sldChg>
      <pc:sldChg chg="delSp modSp new">
        <pc:chgData name="Jade Clancy (2222649)" userId="S::2222649@student.uwtsd.ac.uk::9733753e-94b2-4740-a3e6-ee8aa16a7aa1" providerId="AD" clId="Web-{E6BAB938-54E5-41FD-B98F-6372CD500E58}" dt="2023-02-03T12:56:31.231" v="733" actId="20577"/>
        <pc:sldMkLst>
          <pc:docMk/>
          <pc:sldMk cId="2333058676" sldId="258"/>
        </pc:sldMkLst>
        <pc:spChg chg="del">
          <ac:chgData name="Jade Clancy (2222649)" userId="S::2222649@student.uwtsd.ac.uk::9733753e-94b2-4740-a3e6-ee8aa16a7aa1" providerId="AD" clId="Web-{E6BAB938-54E5-41FD-B98F-6372CD500E58}" dt="2023-02-03T12:36:24.678" v="459"/>
          <ac:spMkLst>
            <pc:docMk/>
            <pc:sldMk cId="2333058676" sldId="258"/>
            <ac:spMk id="2" creationId="{344575CA-5FA3-AFEA-EDFD-32AE04C60E5F}"/>
          </ac:spMkLst>
        </pc:spChg>
        <pc:spChg chg="mod">
          <ac:chgData name="Jade Clancy (2222649)" userId="S::2222649@student.uwtsd.ac.uk::9733753e-94b2-4740-a3e6-ee8aa16a7aa1" providerId="AD" clId="Web-{E6BAB938-54E5-41FD-B98F-6372CD500E58}" dt="2023-02-03T12:56:31.231" v="733" actId="20577"/>
          <ac:spMkLst>
            <pc:docMk/>
            <pc:sldMk cId="2333058676" sldId="258"/>
            <ac:spMk id="3" creationId="{D8046C92-4248-4C6C-41FD-3080E483C6D8}"/>
          </ac:spMkLst>
        </pc:spChg>
      </pc:sldChg>
      <pc:sldMasterChg chg="del delSldLayout">
        <pc:chgData name="Jade Clancy (2222649)" userId="S::2222649@student.uwtsd.ac.uk::9733753e-94b2-4740-a3e6-ee8aa16a7aa1" providerId="AD" clId="Web-{E6BAB938-54E5-41FD-B98F-6372CD500E58}" dt="2023-02-03T12:07:07.694" v="185"/>
        <pc:sldMasterMkLst>
          <pc:docMk/>
          <pc:sldMasterMk cId="2460954070" sldId="2147483660"/>
        </pc:sldMasterMkLst>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2385387890" sldId="2147483661"/>
          </pc:sldLayoutMkLst>
        </pc:sldLayoutChg>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949138452" sldId="2147483662"/>
          </pc:sldLayoutMkLst>
        </pc:sldLayoutChg>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2591524520" sldId="2147483663"/>
          </pc:sldLayoutMkLst>
        </pc:sldLayoutChg>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1203092039" sldId="2147483664"/>
          </pc:sldLayoutMkLst>
        </pc:sldLayoutChg>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3733172339" sldId="2147483665"/>
          </pc:sldLayoutMkLst>
        </pc:sldLayoutChg>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3210312558" sldId="2147483666"/>
          </pc:sldLayoutMkLst>
        </pc:sldLayoutChg>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3146388984" sldId="2147483667"/>
          </pc:sldLayoutMkLst>
        </pc:sldLayoutChg>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3171841454" sldId="2147483668"/>
          </pc:sldLayoutMkLst>
        </pc:sldLayoutChg>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1718958274" sldId="2147483669"/>
          </pc:sldLayoutMkLst>
        </pc:sldLayoutChg>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2202905451" sldId="2147483670"/>
          </pc:sldLayoutMkLst>
        </pc:sldLayoutChg>
        <pc:sldLayoutChg chg="del">
          <pc:chgData name="Jade Clancy (2222649)" userId="S::2222649@student.uwtsd.ac.uk::9733753e-94b2-4740-a3e6-ee8aa16a7aa1" providerId="AD" clId="Web-{E6BAB938-54E5-41FD-B98F-6372CD500E58}" dt="2023-02-03T12:07:07.694" v="185"/>
          <pc:sldLayoutMkLst>
            <pc:docMk/>
            <pc:sldMasterMk cId="2460954070" sldId="2147483660"/>
            <pc:sldLayoutMk cId="3479445657" sldId="2147483671"/>
          </pc:sldLayoutMkLst>
        </pc:sldLayoutChg>
      </pc:sldMasterChg>
      <pc:sldMasterChg chg="add del addSldLayout delSldLayout modSldLayout">
        <pc:chgData name="Jade Clancy (2222649)" userId="S::2222649@student.uwtsd.ac.uk::9733753e-94b2-4740-a3e6-ee8aa16a7aa1" providerId="AD" clId="Web-{E6BAB938-54E5-41FD-B98F-6372CD500E58}" dt="2023-02-03T12:07:10.428" v="186"/>
        <pc:sldMasterMkLst>
          <pc:docMk/>
          <pc:sldMasterMk cId="2001544984" sldId="2147483672"/>
        </pc:sldMasterMkLst>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458061035" sldId="2147483673"/>
          </pc:sldLayoutMkLst>
        </pc:sldLayoutChg>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1825473907" sldId="2147483674"/>
          </pc:sldLayoutMkLst>
        </pc:sldLayoutChg>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2072488022" sldId="2147483675"/>
          </pc:sldLayoutMkLst>
        </pc:sldLayoutChg>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428912557" sldId="2147483676"/>
          </pc:sldLayoutMkLst>
        </pc:sldLayoutChg>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4127887667" sldId="2147483677"/>
          </pc:sldLayoutMkLst>
        </pc:sldLayoutChg>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1937028142" sldId="2147483678"/>
          </pc:sldLayoutMkLst>
        </pc:sldLayoutChg>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2512044140" sldId="2147483679"/>
          </pc:sldLayoutMkLst>
        </pc:sldLayoutChg>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3477652168" sldId="2147483680"/>
          </pc:sldLayoutMkLst>
        </pc:sldLayoutChg>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3999982769" sldId="2147483681"/>
          </pc:sldLayoutMkLst>
        </pc:sldLayoutChg>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586198735" sldId="2147483682"/>
          </pc:sldLayoutMkLst>
        </pc:sldLayoutChg>
        <pc:sldLayoutChg chg="add del mod replId">
          <pc:chgData name="Jade Clancy (2222649)" userId="S::2222649@student.uwtsd.ac.uk::9733753e-94b2-4740-a3e6-ee8aa16a7aa1" providerId="AD" clId="Web-{E6BAB938-54E5-41FD-B98F-6372CD500E58}" dt="2023-02-03T12:07:10.428" v="186"/>
          <pc:sldLayoutMkLst>
            <pc:docMk/>
            <pc:sldMasterMk cId="2001544984" sldId="2147483672"/>
            <pc:sldLayoutMk cId="4216523807" sldId="2147483683"/>
          </pc:sldLayoutMkLst>
        </pc:sldLayoutChg>
      </pc:sldMasterChg>
      <pc:sldMasterChg chg="add del addSldLayout delSldLayout modSldLayout">
        <pc:chgData name="Jade Clancy (2222649)" userId="S::2222649@student.uwtsd.ac.uk::9733753e-94b2-4740-a3e6-ee8aa16a7aa1" providerId="AD" clId="Web-{E6BAB938-54E5-41FD-B98F-6372CD500E58}" dt="2023-02-03T12:07:15.709" v="187"/>
        <pc:sldMasterMkLst>
          <pc:docMk/>
          <pc:sldMasterMk cId="1139519179" sldId="2147483684"/>
        </pc:sldMasterMkLst>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450235729" sldId="2147483685"/>
          </pc:sldLayoutMkLst>
        </pc:sldLayoutChg>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1868690627" sldId="2147483686"/>
          </pc:sldLayoutMkLst>
        </pc:sldLayoutChg>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561783184" sldId="2147483687"/>
          </pc:sldLayoutMkLst>
        </pc:sldLayoutChg>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1592615741" sldId="2147483688"/>
          </pc:sldLayoutMkLst>
        </pc:sldLayoutChg>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1235174081" sldId="2147483689"/>
          </pc:sldLayoutMkLst>
        </pc:sldLayoutChg>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1026424996" sldId="2147483690"/>
          </pc:sldLayoutMkLst>
        </pc:sldLayoutChg>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621029451" sldId="2147483691"/>
          </pc:sldLayoutMkLst>
        </pc:sldLayoutChg>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4011290595" sldId="2147483692"/>
          </pc:sldLayoutMkLst>
        </pc:sldLayoutChg>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1258722237" sldId="2147483693"/>
          </pc:sldLayoutMkLst>
        </pc:sldLayoutChg>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4072303087" sldId="2147483694"/>
          </pc:sldLayoutMkLst>
        </pc:sldLayoutChg>
        <pc:sldLayoutChg chg="add del mod replId">
          <pc:chgData name="Jade Clancy (2222649)" userId="S::2222649@student.uwtsd.ac.uk::9733753e-94b2-4740-a3e6-ee8aa16a7aa1" providerId="AD" clId="Web-{E6BAB938-54E5-41FD-B98F-6372CD500E58}" dt="2023-02-03T12:07:15.709" v="187"/>
          <pc:sldLayoutMkLst>
            <pc:docMk/>
            <pc:sldMasterMk cId="1139519179" sldId="2147483684"/>
            <pc:sldLayoutMk cId="3905742177" sldId="2147483695"/>
          </pc:sldLayoutMkLst>
        </pc:sldLayoutChg>
      </pc:sldMasterChg>
      <pc:sldMasterChg chg="add del addSldLayout delSldLayout modSldLayout">
        <pc:chgData name="Jade Clancy (2222649)" userId="S::2222649@student.uwtsd.ac.uk::9733753e-94b2-4740-a3e6-ee8aa16a7aa1" providerId="AD" clId="Web-{E6BAB938-54E5-41FD-B98F-6372CD500E58}" dt="2023-02-03T12:07:18.288" v="188"/>
        <pc:sldMasterMkLst>
          <pc:docMk/>
          <pc:sldMasterMk cId="616039659" sldId="2147483696"/>
        </pc:sldMasterMkLst>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3654054089" sldId="2147483697"/>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2957295265" sldId="2147483698"/>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278106593" sldId="2147483699"/>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3217581686" sldId="2147483700"/>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615313575" sldId="2147483701"/>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3545881443" sldId="2147483702"/>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1847699391" sldId="2147483703"/>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1253675511" sldId="2147483704"/>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3159273958" sldId="2147483705"/>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1538288847" sldId="2147483706"/>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1979762310" sldId="2147483707"/>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1343841626" sldId="2147483708"/>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1514970626" sldId="2147483709"/>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3963413582" sldId="2147483710"/>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925687584" sldId="2147483711"/>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2225508107" sldId="2147483712"/>
          </pc:sldLayoutMkLst>
        </pc:sldLayoutChg>
        <pc:sldLayoutChg chg="add del mod replId">
          <pc:chgData name="Jade Clancy (2222649)" userId="S::2222649@student.uwtsd.ac.uk::9733753e-94b2-4740-a3e6-ee8aa16a7aa1" providerId="AD" clId="Web-{E6BAB938-54E5-41FD-B98F-6372CD500E58}" dt="2023-02-03T12:07:18.288" v="188"/>
          <pc:sldLayoutMkLst>
            <pc:docMk/>
            <pc:sldMasterMk cId="616039659" sldId="2147483696"/>
            <pc:sldLayoutMk cId="2659544006" sldId="2147483713"/>
          </pc:sldLayoutMkLst>
        </pc:sldLayoutChg>
      </pc:sldMasterChg>
      <pc:sldMasterChg chg="add del addSldLayout delSldLayout modSldLayout">
        <pc:chgData name="Jade Clancy (2222649)" userId="S::2222649@student.uwtsd.ac.uk::9733753e-94b2-4740-a3e6-ee8aa16a7aa1" providerId="AD" clId="Web-{E6BAB938-54E5-41FD-B98F-6372CD500E58}" dt="2023-02-03T12:07:26.460" v="189"/>
        <pc:sldMasterMkLst>
          <pc:docMk/>
          <pc:sldMasterMk cId="4050482527" sldId="2147483714"/>
        </pc:sldMasterMkLst>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1913571588" sldId="2147483715"/>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3071906839" sldId="2147483716"/>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1556760114" sldId="2147483717"/>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511651854" sldId="2147483718"/>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1381690002" sldId="2147483719"/>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2642856520" sldId="2147483720"/>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1580095256" sldId="2147483721"/>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1014687646" sldId="2147483722"/>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2316871246" sldId="2147483723"/>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2507917680" sldId="2147483724"/>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1507849303" sldId="2147483725"/>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2726043103" sldId="2147483726"/>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3947911809" sldId="2147483727"/>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2911434085" sldId="2147483728"/>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3623981021" sldId="2147483729"/>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4273920466" sldId="2147483730"/>
          </pc:sldLayoutMkLst>
        </pc:sldLayoutChg>
        <pc:sldLayoutChg chg="add del mod replId">
          <pc:chgData name="Jade Clancy (2222649)" userId="S::2222649@student.uwtsd.ac.uk::9733753e-94b2-4740-a3e6-ee8aa16a7aa1" providerId="AD" clId="Web-{E6BAB938-54E5-41FD-B98F-6372CD500E58}" dt="2023-02-03T12:07:26.460" v="189"/>
          <pc:sldLayoutMkLst>
            <pc:docMk/>
            <pc:sldMasterMk cId="4050482527" sldId="2147483714"/>
            <pc:sldLayoutMk cId="3340625661" sldId="2147483731"/>
          </pc:sldLayoutMkLst>
        </pc:sldLayoutChg>
      </pc:sldMasterChg>
      <pc:sldMasterChg chg="add del addSldLayout delSldLayout modSldLayout">
        <pc:chgData name="Jade Clancy (2222649)" userId="S::2222649@student.uwtsd.ac.uk::9733753e-94b2-4740-a3e6-ee8aa16a7aa1" providerId="AD" clId="Web-{E6BAB938-54E5-41FD-B98F-6372CD500E58}" dt="2023-02-03T12:07:45.226" v="190"/>
        <pc:sldMasterMkLst>
          <pc:docMk/>
          <pc:sldMasterMk cId="4027421520" sldId="2147483732"/>
        </pc:sldMasterMkLst>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4273363243" sldId="2147483733"/>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1150863629" sldId="2147483734"/>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2789036796" sldId="2147483735"/>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2764112231" sldId="2147483736"/>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1782032680" sldId="2147483737"/>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2284595425" sldId="2147483738"/>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579551882" sldId="2147483739"/>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3150425430" sldId="2147483740"/>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19298716" sldId="2147483741"/>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1992402017" sldId="2147483742"/>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438187892" sldId="2147483743"/>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1503095629" sldId="2147483744"/>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465583919" sldId="2147483745"/>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3423683813" sldId="2147483746"/>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3888664951" sldId="2147483747"/>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2621302300" sldId="2147483748"/>
          </pc:sldLayoutMkLst>
        </pc:sldLayoutChg>
        <pc:sldLayoutChg chg="add del mod replId">
          <pc:chgData name="Jade Clancy (2222649)" userId="S::2222649@student.uwtsd.ac.uk::9733753e-94b2-4740-a3e6-ee8aa16a7aa1" providerId="AD" clId="Web-{E6BAB938-54E5-41FD-B98F-6372CD500E58}" dt="2023-02-03T12:07:45.226" v="190"/>
          <pc:sldLayoutMkLst>
            <pc:docMk/>
            <pc:sldMasterMk cId="4027421520" sldId="2147483732"/>
            <pc:sldLayoutMk cId="2516507321" sldId="2147483749"/>
          </pc:sldLayoutMkLst>
        </pc:sldLayoutChg>
      </pc:sldMasterChg>
      <pc:sldMasterChg chg="add del addSldLayout delSldLayout modSldLayout">
        <pc:chgData name="Jade Clancy (2222649)" userId="S::2222649@student.uwtsd.ac.uk::9733753e-94b2-4740-a3e6-ee8aa16a7aa1" providerId="AD" clId="Web-{E6BAB938-54E5-41FD-B98F-6372CD500E58}" dt="2023-02-03T12:07:47.382" v="191"/>
        <pc:sldMasterMkLst>
          <pc:docMk/>
          <pc:sldMasterMk cId="274113785" sldId="2147483750"/>
        </pc:sldMasterMkLst>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2097640222" sldId="2147483751"/>
          </pc:sldLayoutMkLst>
        </pc:sldLayoutChg>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4137752941" sldId="2147483752"/>
          </pc:sldLayoutMkLst>
        </pc:sldLayoutChg>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3379072696" sldId="2147483753"/>
          </pc:sldLayoutMkLst>
        </pc:sldLayoutChg>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1126304529" sldId="2147483754"/>
          </pc:sldLayoutMkLst>
        </pc:sldLayoutChg>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4108166989" sldId="2147483755"/>
          </pc:sldLayoutMkLst>
        </pc:sldLayoutChg>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1489256384" sldId="2147483756"/>
          </pc:sldLayoutMkLst>
        </pc:sldLayoutChg>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964955452" sldId="2147483757"/>
          </pc:sldLayoutMkLst>
        </pc:sldLayoutChg>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2155368703" sldId="2147483758"/>
          </pc:sldLayoutMkLst>
        </pc:sldLayoutChg>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3479694706" sldId="2147483759"/>
          </pc:sldLayoutMkLst>
        </pc:sldLayoutChg>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1851858157" sldId="2147483760"/>
          </pc:sldLayoutMkLst>
        </pc:sldLayoutChg>
        <pc:sldLayoutChg chg="add del mod replId">
          <pc:chgData name="Jade Clancy (2222649)" userId="S::2222649@student.uwtsd.ac.uk::9733753e-94b2-4740-a3e6-ee8aa16a7aa1" providerId="AD" clId="Web-{E6BAB938-54E5-41FD-B98F-6372CD500E58}" dt="2023-02-03T12:07:47.382" v="191"/>
          <pc:sldLayoutMkLst>
            <pc:docMk/>
            <pc:sldMasterMk cId="274113785" sldId="2147483750"/>
            <pc:sldLayoutMk cId="833796192" sldId="2147483761"/>
          </pc:sldLayoutMkLst>
        </pc:sldLayoutChg>
      </pc:sldMasterChg>
      <pc:sldMasterChg chg="add del addSldLayout delSldLayout modSldLayout">
        <pc:chgData name="Jade Clancy (2222649)" userId="S::2222649@student.uwtsd.ac.uk::9733753e-94b2-4740-a3e6-ee8aa16a7aa1" providerId="AD" clId="Web-{E6BAB938-54E5-41FD-B98F-6372CD500E58}" dt="2023-02-03T12:07:49.804" v="192"/>
        <pc:sldMasterMkLst>
          <pc:docMk/>
          <pc:sldMasterMk cId="711477783" sldId="2147483762"/>
        </pc:sldMasterMkLst>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247602454" sldId="2147483763"/>
          </pc:sldLayoutMkLst>
        </pc:sldLayoutChg>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1937308989" sldId="2147483764"/>
          </pc:sldLayoutMkLst>
        </pc:sldLayoutChg>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584509112" sldId="2147483765"/>
          </pc:sldLayoutMkLst>
        </pc:sldLayoutChg>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464428370" sldId="2147483766"/>
          </pc:sldLayoutMkLst>
        </pc:sldLayoutChg>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1023768267" sldId="2147483767"/>
          </pc:sldLayoutMkLst>
        </pc:sldLayoutChg>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2463566868" sldId="2147483768"/>
          </pc:sldLayoutMkLst>
        </pc:sldLayoutChg>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1688636996" sldId="2147483769"/>
          </pc:sldLayoutMkLst>
        </pc:sldLayoutChg>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3251365603" sldId="2147483770"/>
          </pc:sldLayoutMkLst>
        </pc:sldLayoutChg>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3969808418" sldId="2147483771"/>
          </pc:sldLayoutMkLst>
        </pc:sldLayoutChg>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2336107587" sldId="2147483772"/>
          </pc:sldLayoutMkLst>
        </pc:sldLayoutChg>
        <pc:sldLayoutChg chg="add del mod replId">
          <pc:chgData name="Jade Clancy (2222649)" userId="S::2222649@student.uwtsd.ac.uk::9733753e-94b2-4740-a3e6-ee8aa16a7aa1" providerId="AD" clId="Web-{E6BAB938-54E5-41FD-B98F-6372CD500E58}" dt="2023-02-03T12:07:49.804" v="192"/>
          <pc:sldLayoutMkLst>
            <pc:docMk/>
            <pc:sldMasterMk cId="711477783" sldId="2147483762"/>
            <pc:sldLayoutMk cId="4167171321" sldId="2147483773"/>
          </pc:sldLayoutMkLst>
        </pc:sldLayoutChg>
      </pc:sldMasterChg>
      <pc:sldMasterChg chg="add del addSldLayout delSldLayout modSldLayout">
        <pc:chgData name="Jade Clancy (2222649)" userId="S::2222649@student.uwtsd.ac.uk::9733753e-94b2-4740-a3e6-ee8aa16a7aa1" providerId="AD" clId="Web-{E6BAB938-54E5-41FD-B98F-6372CD500E58}" dt="2023-02-03T12:07:51.851" v="193"/>
        <pc:sldMasterMkLst>
          <pc:docMk/>
          <pc:sldMasterMk cId="571867723" sldId="2147483774"/>
        </pc:sldMasterMkLst>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2575075933" sldId="2147483775"/>
          </pc:sldLayoutMkLst>
        </pc:sldLayoutChg>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3044027639" sldId="2147483776"/>
          </pc:sldLayoutMkLst>
        </pc:sldLayoutChg>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2048916805" sldId="2147483777"/>
          </pc:sldLayoutMkLst>
        </pc:sldLayoutChg>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2313911490" sldId="2147483778"/>
          </pc:sldLayoutMkLst>
        </pc:sldLayoutChg>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2727973933" sldId="2147483779"/>
          </pc:sldLayoutMkLst>
        </pc:sldLayoutChg>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189901591" sldId="2147483780"/>
          </pc:sldLayoutMkLst>
        </pc:sldLayoutChg>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3977011474" sldId="2147483781"/>
          </pc:sldLayoutMkLst>
        </pc:sldLayoutChg>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2426428006" sldId="2147483782"/>
          </pc:sldLayoutMkLst>
        </pc:sldLayoutChg>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3943156569" sldId="2147483783"/>
          </pc:sldLayoutMkLst>
        </pc:sldLayoutChg>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3220680826" sldId="2147483784"/>
          </pc:sldLayoutMkLst>
        </pc:sldLayoutChg>
        <pc:sldLayoutChg chg="add del mod replId">
          <pc:chgData name="Jade Clancy (2222649)" userId="S::2222649@student.uwtsd.ac.uk::9733753e-94b2-4740-a3e6-ee8aa16a7aa1" providerId="AD" clId="Web-{E6BAB938-54E5-41FD-B98F-6372CD500E58}" dt="2023-02-03T12:07:51.851" v="193"/>
          <pc:sldLayoutMkLst>
            <pc:docMk/>
            <pc:sldMasterMk cId="571867723" sldId="2147483774"/>
            <pc:sldLayoutMk cId="3199157678" sldId="2147483785"/>
          </pc:sldLayoutMkLst>
        </pc:sldLayoutChg>
      </pc:sldMasterChg>
      <pc:sldMasterChg chg="add del addSldLayout delSldLayout modSldLayout">
        <pc:chgData name="Jade Clancy (2222649)" userId="S::2222649@student.uwtsd.ac.uk::9733753e-94b2-4740-a3e6-ee8aa16a7aa1" providerId="AD" clId="Web-{E6BAB938-54E5-41FD-B98F-6372CD500E58}" dt="2023-02-03T12:07:53.585" v="194"/>
        <pc:sldMasterMkLst>
          <pc:docMk/>
          <pc:sldMasterMk cId="2741165909" sldId="2147483786"/>
        </pc:sldMasterMkLst>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2767994461" sldId="2147483787"/>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2179469063" sldId="2147483788"/>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855245797" sldId="2147483789"/>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3728930457" sldId="2147483790"/>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3955725308" sldId="2147483791"/>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3205045003" sldId="2147483792"/>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1708577098" sldId="2147483793"/>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924792909" sldId="2147483794"/>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3900247932" sldId="2147483795"/>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1880242741" sldId="2147483796"/>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893630499" sldId="2147483797"/>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2031846371" sldId="2147483798"/>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4120955160" sldId="2147483799"/>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552014962" sldId="2147483800"/>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399112992" sldId="2147483801"/>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3782569119" sldId="2147483802"/>
          </pc:sldLayoutMkLst>
        </pc:sldLayoutChg>
        <pc:sldLayoutChg chg="add del mod replId">
          <pc:chgData name="Jade Clancy (2222649)" userId="S::2222649@student.uwtsd.ac.uk::9733753e-94b2-4740-a3e6-ee8aa16a7aa1" providerId="AD" clId="Web-{E6BAB938-54E5-41FD-B98F-6372CD500E58}" dt="2023-02-03T12:07:53.585" v="194"/>
          <pc:sldLayoutMkLst>
            <pc:docMk/>
            <pc:sldMasterMk cId="2741165909" sldId="2147483786"/>
            <pc:sldLayoutMk cId="2528656098" sldId="2147483803"/>
          </pc:sldLayoutMkLst>
        </pc:sldLayoutChg>
      </pc:sldMasterChg>
      <pc:sldMasterChg chg="add del addSldLayout delSldLayout modSldLayout">
        <pc:chgData name="Jade Clancy (2222649)" userId="S::2222649@student.uwtsd.ac.uk::9733753e-94b2-4740-a3e6-ee8aa16a7aa1" providerId="AD" clId="Web-{E6BAB938-54E5-41FD-B98F-6372CD500E58}" dt="2023-02-03T12:07:55.648" v="195"/>
        <pc:sldMasterMkLst>
          <pc:docMk/>
          <pc:sldMasterMk cId="1647452403" sldId="2147483804"/>
        </pc:sldMasterMkLst>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3892929493" sldId="2147483805"/>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2990331890" sldId="2147483806"/>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3829563639" sldId="2147483807"/>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611529581" sldId="2147483808"/>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1201085879" sldId="2147483809"/>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2449253026" sldId="2147483810"/>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3562928046" sldId="2147483811"/>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3283907602" sldId="2147483812"/>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1802527695" sldId="2147483813"/>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3234600795" sldId="2147483814"/>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1447909087" sldId="2147483815"/>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1219383776" sldId="2147483816"/>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421677033" sldId="2147483817"/>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4221406949" sldId="2147483818"/>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3664046899" sldId="2147483819"/>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56577738" sldId="2147483820"/>
          </pc:sldLayoutMkLst>
        </pc:sldLayoutChg>
        <pc:sldLayoutChg chg="add del mod replId">
          <pc:chgData name="Jade Clancy (2222649)" userId="S::2222649@student.uwtsd.ac.uk::9733753e-94b2-4740-a3e6-ee8aa16a7aa1" providerId="AD" clId="Web-{E6BAB938-54E5-41FD-B98F-6372CD500E58}" dt="2023-02-03T12:07:55.648" v="195"/>
          <pc:sldLayoutMkLst>
            <pc:docMk/>
            <pc:sldMasterMk cId="1647452403" sldId="2147483804"/>
            <pc:sldLayoutMk cId="2136536996" sldId="2147483821"/>
          </pc:sldLayoutMkLst>
        </pc:sldLayoutChg>
      </pc:sldMasterChg>
      <pc:sldMasterChg chg="add del addSldLayout delSldLayout modSldLayout">
        <pc:chgData name="Jade Clancy (2222649)" userId="S::2222649@student.uwtsd.ac.uk::9733753e-94b2-4740-a3e6-ee8aa16a7aa1" providerId="AD" clId="Web-{E6BAB938-54E5-41FD-B98F-6372CD500E58}" dt="2023-02-03T12:08:00.898" v="196"/>
        <pc:sldMasterMkLst>
          <pc:docMk/>
          <pc:sldMasterMk cId="1590196418" sldId="2147483822"/>
        </pc:sldMasterMkLst>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429071713" sldId="2147483823"/>
          </pc:sldLayoutMkLst>
        </pc:sldLayoutChg>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1390916415" sldId="2147483824"/>
          </pc:sldLayoutMkLst>
        </pc:sldLayoutChg>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3021108899" sldId="2147483825"/>
          </pc:sldLayoutMkLst>
        </pc:sldLayoutChg>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2864540467" sldId="2147483826"/>
          </pc:sldLayoutMkLst>
        </pc:sldLayoutChg>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1350471520" sldId="2147483827"/>
          </pc:sldLayoutMkLst>
        </pc:sldLayoutChg>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3443049385" sldId="2147483828"/>
          </pc:sldLayoutMkLst>
        </pc:sldLayoutChg>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2381319531" sldId="2147483829"/>
          </pc:sldLayoutMkLst>
        </pc:sldLayoutChg>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1546674790" sldId="2147483830"/>
          </pc:sldLayoutMkLst>
        </pc:sldLayoutChg>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4047001964" sldId="2147483831"/>
          </pc:sldLayoutMkLst>
        </pc:sldLayoutChg>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4170917565" sldId="2147483832"/>
          </pc:sldLayoutMkLst>
        </pc:sldLayoutChg>
        <pc:sldLayoutChg chg="add del mod replId">
          <pc:chgData name="Jade Clancy (2222649)" userId="S::2222649@student.uwtsd.ac.uk::9733753e-94b2-4740-a3e6-ee8aa16a7aa1" providerId="AD" clId="Web-{E6BAB938-54E5-41FD-B98F-6372CD500E58}" dt="2023-02-03T12:08:00.898" v="196"/>
          <pc:sldLayoutMkLst>
            <pc:docMk/>
            <pc:sldMasterMk cId="1590196418" sldId="2147483822"/>
            <pc:sldLayoutMk cId="2447312807" sldId="2147483833"/>
          </pc:sldLayoutMkLst>
        </pc:sldLayoutChg>
      </pc:sldMasterChg>
      <pc:sldMasterChg chg="add del addSldLayout delSldLayout modSldLayout">
        <pc:chgData name="Jade Clancy (2222649)" userId="S::2222649@student.uwtsd.ac.uk::9733753e-94b2-4740-a3e6-ee8aa16a7aa1" providerId="AD" clId="Web-{E6BAB938-54E5-41FD-B98F-6372CD500E58}" dt="2023-02-03T12:08:02.288" v="197"/>
        <pc:sldMasterMkLst>
          <pc:docMk/>
          <pc:sldMasterMk cId="927267437" sldId="2147483834"/>
        </pc:sldMasterMkLst>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1076353455" sldId="2147483835"/>
          </pc:sldLayoutMkLst>
        </pc:sldLayoutChg>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2054219519" sldId="2147483836"/>
          </pc:sldLayoutMkLst>
        </pc:sldLayoutChg>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2242198258" sldId="2147483837"/>
          </pc:sldLayoutMkLst>
        </pc:sldLayoutChg>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398583103" sldId="2147483838"/>
          </pc:sldLayoutMkLst>
        </pc:sldLayoutChg>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63003260" sldId="2147483839"/>
          </pc:sldLayoutMkLst>
        </pc:sldLayoutChg>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4056906965" sldId="2147483840"/>
          </pc:sldLayoutMkLst>
        </pc:sldLayoutChg>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1694977754" sldId="2147483841"/>
          </pc:sldLayoutMkLst>
        </pc:sldLayoutChg>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2173334157" sldId="2147483842"/>
          </pc:sldLayoutMkLst>
        </pc:sldLayoutChg>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2683853089" sldId="2147483843"/>
          </pc:sldLayoutMkLst>
        </pc:sldLayoutChg>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545986930" sldId="2147483844"/>
          </pc:sldLayoutMkLst>
        </pc:sldLayoutChg>
        <pc:sldLayoutChg chg="add del mod replId">
          <pc:chgData name="Jade Clancy (2222649)" userId="S::2222649@student.uwtsd.ac.uk::9733753e-94b2-4740-a3e6-ee8aa16a7aa1" providerId="AD" clId="Web-{E6BAB938-54E5-41FD-B98F-6372CD500E58}" dt="2023-02-03T12:08:02.288" v="197"/>
          <pc:sldLayoutMkLst>
            <pc:docMk/>
            <pc:sldMasterMk cId="927267437" sldId="2147483834"/>
            <pc:sldLayoutMk cId="2269300139" sldId="2147483845"/>
          </pc:sldLayoutMkLst>
        </pc:sldLayoutChg>
      </pc:sldMasterChg>
      <pc:sldMasterChg chg="add del addSldLayout delSldLayout modSldLayout">
        <pc:chgData name="Jade Clancy (2222649)" userId="S::2222649@student.uwtsd.ac.uk::9733753e-94b2-4740-a3e6-ee8aa16a7aa1" providerId="AD" clId="Web-{E6BAB938-54E5-41FD-B98F-6372CD500E58}" dt="2023-02-03T12:08:03.991" v="198"/>
        <pc:sldMasterMkLst>
          <pc:docMk/>
          <pc:sldMasterMk cId="1740666807" sldId="2147483846"/>
        </pc:sldMasterMkLst>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1912349938" sldId="2147483847"/>
          </pc:sldLayoutMkLst>
        </pc:sldLayoutChg>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1251744315" sldId="2147483848"/>
          </pc:sldLayoutMkLst>
        </pc:sldLayoutChg>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3110924331" sldId="2147483849"/>
          </pc:sldLayoutMkLst>
        </pc:sldLayoutChg>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317719919" sldId="2147483850"/>
          </pc:sldLayoutMkLst>
        </pc:sldLayoutChg>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4281947870" sldId="2147483851"/>
          </pc:sldLayoutMkLst>
        </pc:sldLayoutChg>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1356695619" sldId="2147483852"/>
          </pc:sldLayoutMkLst>
        </pc:sldLayoutChg>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1283579213" sldId="2147483853"/>
          </pc:sldLayoutMkLst>
        </pc:sldLayoutChg>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2323103804" sldId="2147483854"/>
          </pc:sldLayoutMkLst>
        </pc:sldLayoutChg>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3079478554" sldId="2147483855"/>
          </pc:sldLayoutMkLst>
        </pc:sldLayoutChg>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2315353883" sldId="2147483856"/>
          </pc:sldLayoutMkLst>
        </pc:sldLayoutChg>
        <pc:sldLayoutChg chg="add del mod replId">
          <pc:chgData name="Jade Clancy (2222649)" userId="S::2222649@student.uwtsd.ac.uk::9733753e-94b2-4740-a3e6-ee8aa16a7aa1" providerId="AD" clId="Web-{E6BAB938-54E5-41FD-B98F-6372CD500E58}" dt="2023-02-03T12:08:03.991" v="198"/>
          <pc:sldLayoutMkLst>
            <pc:docMk/>
            <pc:sldMasterMk cId="1740666807" sldId="2147483846"/>
            <pc:sldLayoutMk cId="2905397169" sldId="2147483857"/>
          </pc:sldLayoutMkLst>
        </pc:sldLayoutChg>
      </pc:sldMasterChg>
      <pc:sldMasterChg chg="add del addSldLayout delSldLayout modSldLayout">
        <pc:chgData name="Jade Clancy (2222649)" userId="S::2222649@student.uwtsd.ac.uk::9733753e-94b2-4740-a3e6-ee8aa16a7aa1" providerId="AD" clId="Web-{E6BAB938-54E5-41FD-B98F-6372CD500E58}" dt="2023-02-03T12:08:07.695" v="199"/>
        <pc:sldMasterMkLst>
          <pc:docMk/>
          <pc:sldMasterMk cId="1728875258" sldId="2147483858"/>
        </pc:sldMasterMkLst>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2333311788" sldId="2147483859"/>
          </pc:sldLayoutMkLst>
        </pc:sldLayoutChg>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3654508214" sldId="2147483860"/>
          </pc:sldLayoutMkLst>
        </pc:sldLayoutChg>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2419928860" sldId="2147483861"/>
          </pc:sldLayoutMkLst>
        </pc:sldLayoutChg>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2682859486" sldId="2147483862"/>
          </pc:sldLayoutMkLst>
        </pc:sldLayoutChg>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4087276206" sldId="2147483863"/>
          </pc:sldLayoutMkLst>
        </pc:sldLayoutChg>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1667511611" sldId="2147483864"/>
          </pc:sldLayoutMkLst>
        </pc:sldLayoutChg>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2329613908" sldId="2147483865"/>
          </pc:sldLayoutMkLst>
        </pc:sldLayoutChg>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2682007575" sldId="2147483866"/>
          </pc:sldLayoutMkLst>
        </pc:sldLayoutChg>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1334124274" sldId="2147483867"/>
          </pc:sldLayoutMkLst>
        </pc:sldLayoutChg>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8663948" sldId="2147483868"/>
          </pc:sldLayoutMkLst>
        </pc:sldLayoutChg>
        <pc:sldLayoutChg chg="add del mod replId">
          <pc:chgData name="Jade Clancy (2222649)" userId="S::2222649@student.uwtsd.ac.uk::9733753e-94b2-4740-a3e6-ee8aa16a7aa1" providerId="AD" clId="Web-{E6BAB938-54E5-41FD-B98F-6372CD500E58}" dt="2023-02-03T12:08:07.695" v="199"/>
          <pc:sldLayoutMkLst>
            <pc:docMk/>
            <pc:sldMasterMk cId="1728875258" sldId="2147483858"/>
            <pc:sldLayoutMk cId="3877796504" sldId="2147483869"/>
          </pc:sldLayoutMkLst>
        </pc:sldLayoutChg>
      </pc:sldMasterChg>
      <pc:sldMasterChg chg="add del addSldLayout delSldLayout modSldLayout">
        <pc:chgData name="Jade Clancy (2222649)" userId="S::2222649@student.uwtsd.ac.uk::9733753e-94b2-4740-a3e6-ee8aa16a7aa1" providerId="AD" clId="Web-{E6BAB938-54E5-41FD-B98F-6372CD500E58}" dt="2023-02-03T12:08:11.492" v="200"/>
        <pc:sldMasterMkLst>
          <pc:docMk/>
          <pc:sldMasterMk cId="492821329" sldId="2147483870"/>
        </pc:sldMasterMkLst>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568416407" sldId="2147483871"/>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595689608" sldId="2147483872"/>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4117125008" sldId="2147483873"/>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3729686573" sldId="2147483874"/>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2940377238" sldId="2147483875"/>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361497309" sldId="2147483876"/>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3231549586" sldId="2147483877"/>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1488176835" sldId="2147483878"/>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4112373166" sldId="2147483879"/>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3426534551" sldId="2147483880"/>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2629673200" sldId="2147483881"/>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3639399127" sldId="2147483882"/>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2391419098" sldId="2147483883"/>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1700585644" sldId="2147483884"/>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1453473542" sldId="2147483885"/>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390980049" sldId="2147483886"/>
          </pc:sldLayoutMkLst>
        </pc:sldLayoutChg>
        <pc:sldLayoutChg chg="add del mod replId">
          <pc:chgData name="Jade Clancy (2222649)" userId="S::2222649@student.uwtsd.ac.uk::9733753e-94b2-4740-a3e6-ee8aa16a7aa1" providerId="AD" clId="Web-{E6BAB938-54E5-41FD-B98F-6372CD500E58}" dt="2023-02-03T12:08:11.492" v="200"/>
          <pc:sldLayoutMkLst>
            <pc:docMk/>
            <pc:sldMasterMk cId="492821329" sldId="2147483870"/>
            <pc:sldLayoutMk cId="1944701879" sldId="2147483887"/>
          </pc:sldLayoutMkLst>
        </pc:sldLayoutChg>
      </pc:sldMasterChg>
      <pc:sldMasterChg chg="add mod addSldLayout modSldLayout">
        <pc:chgData name="Jade Clancy (2222649)" userId="S::2222649@student.uwtsd.ac.uk::9733753e-94b2-4740-a3e6-ee8aa16a7aa1" providerId="AD" clId="Web-{E6BAB938-54E5-41FD-B98F-6372CD500E58}" dt="2023-02-03T12:21:30.818" v="390"/>
        <pc:sldMasterMkLst>
          <pc:docMk/>
          <pc:sldMasterMk cId="3368217121" sldId="2147483888"/>
        </pc:sldMasterMkLst>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1515919177" sldId="2147483889"/>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662702124" sldId="2147483890"/>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142292662" sldId="2147483891"/>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891125865" sldId="2147483892"/>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3789628152" sldId="2147483893"/>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4254920418" sldId="2147483894"/>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2501481388" sldId="2147483895"/>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3475966540" sldId="2147483896"/>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782613783" sldId="2147483897"/>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3724141328" sldId="2147483898"/>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3807193136" sldId="2147483899"/>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210666580" sldId="2147483900"/>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932500366" sldId="2147483901"/>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2201556609" sldId="2147483902"/>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2561299645" sldId="2147483903"/>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1864776533" sldId="2147483904"/>
          </pc:sldLayoutMkLst>
        </pc:sldLayoutChg>
        <pc:sldLayoutChg chg="add mod replId">
          <pc:chgData name="Jade Clancy (2222649)" userId="S::2222649@student.uwtsd.ac.uk::9733753e-94b2-4740-a3e6-ee8aa16a7aa1" providerId="AD" clId="Web-{E6BAB938-54E5-41FD-B98F-6372CD500E58}" dt="2023-02-03T12:21:30.818" v="390"/>
          <pc:sldLayoutMkLst>
            <pc:docMk/>
            <pc:sldMasterMk cId="3368217121" sldId="2147483888"/>
            <pc:sldLayoutMk cId="3774009434" sldId="2147483905"/>
          </pc:sldLayoutMkLst>
        </pc:sldLayoutChg>
      </pc:sldMasterChg>
    </pc:docChg>
  </pc:docChgLst>
  <pc:docChgLst>
    <pc:chgData name="Jade Clancy (2222649)" userId="S::2222649@student.uwtsd.ac.uk::9733753e-94b2-4740-a3e6-ee8aa16a7aa1" providerId="AD" clId="Web-{AA613CC0-CC0F-5C66-B3F9-ECF2B0F8EB51}"/>
    <pc:docChg chg="modSld">
      <pc:chgData name="Jade Clancy (2222649)" userId="S::2222649@student.uwtsd.ac.uk::9733753e-94b2-4740-a3e6-ee8aa16a7aa1" providerId="AD" clId="Web-{AA613CC0-CC0F-5C66-B3F9-ECF2B0F8EB51}" dt="2023-02-10T10:01:46.973" v="8" actId="1076"/>
      <pc:docMkLst>
        <pc:docMk/>
      </pc:docMkLst>
      <pc:sldChg chg="modSp">
        <pc:chgData name="Jade Clancy (2222649)" userId="S::2222649@student.uwtsd.ac.uk::9733753e-94b2-4740-a3e6-ee8aa16a7aa1" providerId="AD" clId="Web-{AA613CC0-CC0F-5C66-B3F9-ECF2B0F8EB51}" dt="2023-02-10T10:01:46.973" v="8" actId="1076"/>
        <pc:sldMkLst>
          <pc:docMk/>
          <pc:sldMk cId="109857222" sldId="256"/>
        </pc:sldMkLst>
        <pc:spChg chg="mod">
          <ac:chgData name="Jade Clancy (2222649)" userId="S::2222649@student.uwtsd.ac.uk::9733753e-94b2-4740-a3e6-ee8aa16a7aa1" providerId="AD" clId="Web-{AA613CC0-CC0F-5C66-B3F9-ECF2B0F8EB51}" dt="2023-02-10T10:01:46.973" v="8" actId="1076"/>
          <ac:spMkLst>
            <pc:docMk/>
            <pc:sldMk cId="109857222" sldId="256"/>
            <ac:spMk id="3" creationId="{00000000-0000-0000-0000-000000000000}"/>
          </ac:spMkLst>
        </pc:spChg>
      </pc:sldChg>
    </pc:docChg>
  </pc:docChgLst>
  <pc:docChgLst>
    <pc:chgData name="Jade Clancy (2222649)" userId="S::2222649@student.uwtsd.ac.uk::9733753e-94b2-4740-a3e6-ee8aa16a7aa1" providerId="AD" clId="Web-{8123E66A-4210-E817-9D1D-27E1E85BA66A}"/>
    <pc:docChg chg="modSld">
      <pc:chgData name="Jade Clancy (2222649)" userId="S::2222649@student.uwtsd.ac.uk::9733753e-94b2-4740-a3e6-ee8aa16a7aa1" providerId="AD" clId="Web-{8123E66A-4210-E817-9D1D-27E1E85BA66A}" dt="2023-02-17T10:03:42.331" v="2" actId="20577"/>
      <pc:docMkLst>
        <pc:docMk/>
      </pc:docMkLst>
      <pc:sldChg chg="modSp">
        <pc:chgData name="Jade Clancy (2222649)" userId="S::2222649@student.uwtsd.ac.uk::9733753e-94b2-4740-a3e6-ee8aa16a7aa1" providerId="AD" clId="Web-{8123E66A-4210-E817-9D1D-27E1E85BA66A}" dt="2023-02-17T10:03:42.331" v="2" actId="20577"/>
        <pc:sldMkLst>
          <pc:docMk/>
          <pc:sldMk cId="2333058676" sldId="258"/>
        </pc:sldMkLst>
        <pc:spChg chg="mod">
          <ac:chgData name="Jade Clancy (2222649)" userId="S::2222649@student.uwtsd.ac.uk::9733753e-94b2-4740-a3e6-ee8aa16a7aa1" providerId="AD" clId="Web-{8123E66A-4210-E817-9D1D-27E1E85BA66A}" dt="2023-02-17T10:03:42.331" v="2" actId="20577"/>
          <ac:spMkLst>
            <pc:docMk/>
            <pc:sldMk cId="2333058676" sldId="258"/>
            <ac:spMk id="3" creationId="{D8046C92-4248-4C6C-41FD-3080E483C6D8}"/>
          </ac:spMkLst>
        </pc:spChg>
      </pc:sldChg>
    </pc:docChg>
  </pc:docChgLst>
  <pc:docChgLst>
    <pc:chgData name="Samera Kosar (2222650)" userId="S::2222650@student.uwtsd.ac.uk::f8f36c6e-fcb8-4c27-8928-8f5b88536d33" providerId="AD" clId="Web-{39351294-A741-26A9-5615-848FB4AD0C07}"/>
    <pc:docChg chg="addSld modSld">
      <pc:chgData name="Samera Kosar (2222650)" userId="S::2222650@student.uwtsd.ac.uk::f8f36c6e-fcb8-4c27-8928-8f5b88536d33" providerId="AD" clId="Web-{39351294-A741-26A9-5615-848FB4AD0C07}" dt="2023-02-17T12:07:57.145" v="2648" actId="20577"/>
      <pc:docMkLst>
        <pc:docMk/>
      </pc:docMkLst>
      <pc:sldChg chg="modSp">
        <pc:chgData name="Samera Kosar (2222650)" userId="S::2222650@student.uwtsd.ac.uk::f8f36c6e-fcb8-4c27-8928-8f5b88536d33" providerId="AD" clId="Web-{39351294-A741-26A9-5615-848FB4AD0C07}" dt="2023-02-17T09:21:06.540" v="7" actId="1076"/>
        <pc:sldMkLst>
          <pc:docMk/>
          <pc:sldMk cId="109857222" sldId="256"/>
        </pc:sldMkLst>
        <pc:spChg chg="mod">
          <ac:chgData name="Samera Kosar (2222650)" userId="S::2222650@student.uwtsd.ac.uk::f8f36c6e-fcb8-4c27-8928-8f5b88536d33" providerId="AD" clId="Web-{39351294-A741-26A9-5615-848FB4AD0C07}" dt="2023-02-17T09:21:03.087" v="6" actId="1076"/>
          <ac:spMkLst>
            <pc:docMk/>
            <pc:sldMk cId="109857222" sldId="256"/>
            <ac:spMk id="3" creationId="{00000000-0000-0000-0000-000000000000}"/>
          </ac:spMkLst>
        </pc:spChg>
        <pc:spChg chg="mod">
          <ac:chgData name="Samera Kosar (2222650)" userId="S::2222650@student.uwtsd.ac.uk::f8f36c6e-fcb8-4c27-8928-8f5b88536d33" providerId="AD" clId="Web-{39351294-A741-26A9-5615-848FB4AD0C07}" dt="2023-02-17T09:21:06.540" v="7" actId="1076"/>
          <ac:spMkLst>
            <pc:docMk/>
            <pc:sldMk cId="109857222" sldId="256"/>
            <ac:spMk id="6" creationId="{1DC5FBC4-3032-7888-16C6-E1221BBA9CEB}"/>
          </ac:spMkLst>
        </pc:spChg>
      </pc:sldChg>
      <pc:sldChg chg="modSp">
        <pc:chgData name="Samera Kosar (2222650)" userId="S::2222650@student.uwtsd.ac.uk::f8f36c6e-fcb8-4c27-8928-8f5b88536d33" providerId="AD" clId="Web-{39351294-A741-26A9-5615-848FB4AD0C07}" dt="2023-02-17T09:22:02.119" v="10" actId="1076"/>
        <pc:sldMkLst>
          <pc:docMk/>
          <pc:sldMk cId="1465326657" sldId="257"/>
        </pc:sldMkLst>
        <pc:spChg chg="mod">
          <ac:chgData name="Samera Kosar (2222650)" userId="S::2222650@student.uwtsd.ac.uk::f8f36c6e-fcb8-4c27-8928-8f5b88536d33" providerId="AD" clId="Web-{39351294-A741-26A9-5615-848FB4AD0C07}" dt="2023-02-17T09:22:02.119" v="10" actId="1076"/>
          <ac:spMkLst>
            <pc:docMk/>
            <pc:sldMk cId="1465326657" sldId="257"/>
            <ac:spMk id="3" creationId="{ADED3D67-88BB-10F1-C7B1-18B2CE73BD2E}"/>
          </ac:spMkLst>
        </pc:spChg>
      </pc:sldChg>
      <pc:sldChg chg="addSp modSp">
        <pc:chgData name="Samera Kosar (2222650)" userId="S::2222650@student.uwtsd.ac.uk::f8f36c6e-fcb8-4c27-8928-8f5b88536d33" providerId="AD" clId="Web-{39351294-A741-26A9-5615-848FB4AD0C07}" dt="2023-02-17T10:53:50.145" v="1398"/>
        <pc:sldMkLst>
          <pc:docMk/>
          <pc:sldMk cId="2333058676" sldId="258"/>
        </pc:sldMkLst>
        <pc:spChg chg="mod">
          <ac:chgData name="Samera Kosar (2222650)" userId="S::2222650@student.uwtsd.ac.uk::f8f36c6e-fcb8-4c27-8928-8f5b88536d33" providerId="AD" clId="Web-{39351294-A741-26A9-5615-848FB4AD0C07}" dt="2023-02-17T10:40:11.328" v="1376" actId="1076"/>
          <ac:spMkLst>
            <pc:docMk/>
            <pc:sldMk cId="2333058676" sldId="258"/>
            <ac:spMk id="3" creationId="{D8046C92-4248-4C6C-41FD-3080E483C6D8}"/>
          </ac:spMkLst>
        </pc:spChg>
        <pc:graphicFrameChg chg="add mod modGraphic">
          <ac:chgData name="Samera Kosar (2222650)" userId="S::2222650@student.uwtsd.ac.uk::f8f36c6e-fcb8-4c27-8928-8f5b88536d33" providerId="AD" clId="Web-{39351294-A741-26A9-5615-848FB4AD0C07}" dt="2023-02-17T10:53:50.145" v="1398"/>
          <ac:graphicFrameMkLst>
            <pc:docMk/>
            <pc:sldMk cId="2333058676" sldId="258"/>
            <ac:graphicFrameMk id="2" creationId="{8F9D2313-8438-35B5-62FA-49D027081B08}"/>
          </ac:graphicFrameMkLst>
        </pc:graphicFrameChg>
      </pc:sldChg>
      <pc:sldChg chg="addSp delSp modSp">
        <pc:chgData name="Samera Kosar (2222650)" userId="S::2222650@student.uwtsd.ac.uk::f8f36c6e-fcb8-4c27-8928-8f5b88536d33" providerId="AD" clId="Web-{39351294-A741-26A9-5615-848FB4AD0C07}" dt="2023-02-17T12:07:57.145" v="2648" actId="20577"/>
        <pc:sldMkLst>
          <pc:docMk/>
          <pc:sldMk cId="1341467101" sldId="259"/>
        </pc:sldMkLst>
        <pc:spChg chg="mod">
          <ac:chgData name="Samera Kosar (2222650)" userId="S::2222650@student.uwtsd.ac.uk::f8f36c6e-fcb8-4c27-8928-8f5b88536d33" providerId="AD" clId="Web-{39351294-A741-26A9-5615-848FB4AD0C07}" dt="2023-02-17T10:08:28.391" v="1001" actId="20577"/>
          <ac:spMkLst>
            <pc:docMk/>
            <pc:sldMk cId="1341467101" sldId="259"/>
            <ac:spMk id="2" creationId="{FB74D0D5-105F-7825-69B3-349ED8AF6CCE}"/>
          </ac:spMkLst>
        </pc:spChg>
        <pc:spChg chg="mod">
          <ac:chgData name="Samera Kosar (2222650)" userId="S::2222650@student.uwtsd.ac.uk::f8f36c6e-fcb8-4c27-8928-8f5b88536d33" providerId="AD" clId="Web-{39351294-A741-26A9-5615-848FB4AD0C07}" dt="2023-02-17T12:07:57.145" v="2648" actId="20577"/>
          <ac:spMkLst>
            <pc:docMk/>
            <pc:sldMk cId="1341467101" sldId="259"/>
            <ac:spMk id="3" creationId="{D1EA2AC4-7174-0687-495C-A929FEA8FE67}"/>
          </ac:spMkLst>
        </pc:spChg>
        <pc:spChg chg="add mod">
          <ac:chgData name="Samera Kosar (2222650)" userId="S::2222650@student.uwtsd.ac.uk::f8f36c6e-fcb8-4c27-8928-8f5b88536d33" providerId="AD" clId="Web-{39351294-A741-26A9-5615-848FB4AD0C07}" dt="2023-02-17T12:03:39.170" v="2539"/>
          <ac:spMkLst>
            <pc:docMk/>
            <pc:sldMk cId="1341467101" sldId="259"/>
            <ac:spMk id="7" creationId="{6B9F636A-FA08-4BE1-95F7-9FA04BA84825}"/>
          </ac:spMkLst>
        </pc:spChg>
        <pc:spChg chg="add mod">
          <ac:chgData name="Samera Kosar (2222650)" userId="S::2222650@student.uwtsd.ac.uk::f8f36c6e-fcb8-4c27-8928-8f5b88536d33" providerId="AD" clId="Web-{39351294-A741-26A9-5615-848FB4AD0C07}" dt="2023-02-17T12:05:44.970" v="2587"/>
          <ac:spMkLst>
            <pc:docMk/>
            <pc:sldMk cId="1341467101" sldId="259"/>
            <ac:spMk id="10" creationId="{6E702D60-56FC-2B9C-4441-9AFD4270D17B}"/>
          </ac:spMkLst>
        </pc:spChg>
        <pc:graphicFrameChg chg="add del mod">
          <ac:chgData name="Samera Kosar (2222650)" userId="S::2222650@student.uwtsd.ac.uk::f8f36c6e-fcb8-4c27-8928-8f5b88536d33" providerId="AD" clId="Web-{39351294-A741-26A9-5615-848FB4AD0C07}" dt="2023-02-17T12:03:46.623" v="2541"/>
          <ac:graphicFrameMkLst>
            <pc:docMk/>
            <pc:sldMk cId="1341467101" sldId="259"/>
            <ac:graphicFrameMk id="6" creationId="{E21EF206-6E41-1C75-C45B-4B6DAEB1573C}"/>
          </ac:graphicFrameMkLst>
        </pc:graphicFrameChg>
        <pc:graphicFrameChg chg="add del mod modGraphic">
          <ac:chgData name="Samera Kosar (2222650)" userId="S::2222650@student.uwtsd.ac.uk::f8f36c6e-fcb8-4c27-8928-8f5b88536d33" providerId="AD" clId="Web-{39351294-A741-26A9-5615-848FB4AD0C07}" dt="2023-02-17T12:07:54.333" v="2645"/>
          <ac:graphicFrameMkLst>
            <pc:docMk/>
            <pc:sldMk cId="1341467101" sldId="259"/>
            <ac:graphicFrameMk id="9" creationId="{D80EF35D-EEC1-396C-1D39-9047FC914CD0}"/>
          </ac:graphicFrameMkLst>
        </pc:graphicFrameChg>
      </pc:sldChg>
      <pc:sldChg chg="addSp modSp new">
        <pc:chgData name="Samera Kosar (2222650)" userId="S::2222650@student.uwtsd.ac.uk::f8f36c6e-fcb8-4c27-8928-8f5b88536d33" providerId="AD" clId="Web-{39351294-A741-26A9-5615-848FB4AD0C07}" dt="2023-02-17T12:03:03.154" v="2535" actId="20577"/>
        <pc:sldMkLst>
          <pc:docMk/>
          <pc:sldMk cId="1912784317" sldId="260"/>
        </pc:sldMkLst>
        <pc:spChg chg="mod">
          <ac:chgData name="Samera Kosar (2222650)" userId="S::2222650@student.uwtsd.ac.uk::f8f36c6e-fcb8-4c27-8928-8f5b88536d33" providerId="AD" clId="Web-{39351294-A741-26A9-5615-848FB4AD0C07}" dt="2023-02-17T10:12:23.006" v="1013" actId="1076"/>
          <ac:spMkLst>
            <pc:docMk/>
            <pc:sldMk cId="1912784317" sldId="260"/>
            <ac:spMk id="2" creationId="{51D4BA9B-670A-8DD7-4FCA-C5BFE73121D2}"/>
          </ac:spMkLst>
        </pc:spChg>
        <pc:spChg chg="mod">
          <ac:chgData name="Samera Kosar (2222650)" userId="S::2222650@student.uwtsd.ac.uk::f8f36c6e-fcb8-4c27-8928-8f5b88536d33" providerId="AD" clId="Web-{39351294-A741-26A9-5615-848FB4AD0C07}" dt="2023-02-17T12:03:03.154" v="2535" actId="20577"/>
          <ac:spMkLst>
            <pc:docMk/>
            <pc:sldMk cId="1912784317" sldId="260"/>
            <ac:spMk id="3" creationId="{82CC9B16-CB5F-E364-ACFA-555D9BA12B8C}"/>
          </ac:spMkLst>
        </pc:spChg>
        <pc:graphicFrameChg chg="add mod modGraphic">
          <ac:chgData name="Samera Kosar (2222650)" userId="S::2222650@student.uwtsd.ac.uk::f8f36c6e-fcb8-4c27-8928-8f5b88536d33" providerId="AD" clId="Web-{39351294-A741-26A9-5615-848FB4AD0C07}" dt="2023-02-17T10:55:22.241" v="1419"/>
          <ac:graphicFrameMkLst>
            <pc:docMk/>
            <pc:sldMk cId="1912784317" sldId="260"/>
            <ac:graphicFrameMk id="5" creationId="{84259C21-DE05-599B-B7A2-BDAD6DD96FB9}"/>
          </ac:graphicFrameMkLst>
        </pc:graphicFrameChg>
      </pc:sldChg>
      <pc:sldChg chg="addSp delSp modSp new">
        <pc:chgData name="Samera Kosar (2222650)" userId="S::2222650@student.uwtsd.ac.uk::f8f36c6e-fcb8-4c27-8928-8f5b88536d33" providerId="AD" clId="Web-{39351294-A741-26A9-5615-848FB4AD0C07}" dt="2023-02-17T11:00:49.702" v="1506"/>
        <pc:sldMkLst>
          <pc:docMk/>
          <pc:sldMk cId="414976809" sldId="261"/>
        </pc:sldMkLst>
        <pc:spChg chg="del mod">
          <ac:chgData name="Samera Kosar (2222650)" userId="S::2222650@student.uwtsd.ac.uk::f8f36c6e-fcb8-4c27-8928-8f5b88536d33" providerId="AD" clId="Web-{39351294-A741-26A9-5615-848FB4AD0C07}" dt="2023-02-17T11:00:02.873" v="1459"/>
          <ac:spMkLst>
            <pc:docMk/>
            <pc:sldMk cId="414976809" sldId="261"/>
            <ac:spMk id="2" creationId="{C1368523-B563-1A4A-AB7D-A94DB3F67CBF}"/>
          </ac:spMkLst>
        </pc:spChg>
        <pc:spChg chg="mod">
          <ac:chgData name="Samera Kosar (2222650)" userId="S::2222650@student.uwtsd.ac.uk::f8f36c6e-fcb8-4c27-8928-8f5b88536d33" providerId="AD" clId="Web-{39351294-A741-26A9-5615-848FB4AD0C07}" dt="2023-02-17T10:59:12.028" v="1453" actId="20577"/>
          <ac:spMkLst>
            <pc:docMk/>
            <pc:sldMk cId="414976809" sldId="261"/>
            <ac:spMk id="3" creationId="{FA9CB6E7-6192-8629-EFF7-E16FCAC7BBBD}"/>
          </ac:spMkLst>
        </pc:spChg>
        <pc:graphicFrameChg chg="add mod modGraphic">
          <ac:chgData name="Samera Kosar (2222650)" userId="S::2222650@student.uwtsd.ac.uk::f8f36c6e-fcb8-4c27-8928-8f5b88536d33" providerId="AD" clId="Web-{39351294-A741-26A9-5615-848FB4AD0C07}" dt="2023-02-17T11:00:49.702" v="1506"/>
          <ac:graphicFrameMkLst>
            <pc:docMk/>
            <pc:sldMk cId="414976809" sldId="261"/>
            <ac:graphicFrameMk id="5" creationId="{BBE50C75-02E2-A280-5C61-95D707D0E0F9}"/>
          </ac:graphicFrameMkLst>
        </pc:graphicFrameChg>
      </pc:sldChg>
      <pc:sldChg chg="addSp delSp modSp new">
        <pc:chgData name="Samera Kosar (2222650)" userId="S::2222650@student.uwtsd.ac.uk::f8f36c6e-fcb8-4c27-8928-8f5b88536d33" providerId="AD" clId="Web-{39351294-A741-26A9-5615-848FB4AD0C07}" dt="2023-02-17T11:29:26.807" v="2307" actId="20577"/>
        <pc:sldMkLst>
          <pc:docMk/>
          <pc:sldMk cId="2425803249" sldId="262"/>
        </pc:sldMkLst>
        <pc:spChg chg="del">
          <ac:chgData name="Samera Kosar (2222650)" userId="S::2222650@student.uwtsd.ac.uk::f8f36c6e-fcb8-4c27-8928-8f5b88536d33" providerId="AD" clId="Web-{39351294-A741-26A9-5615-848FB4AD0C07}" dt="2023-02-17T11:01:17.516" v="1509"/>
          <ac:spMkLst>
            <pc:docMk/>
            <pc:sldMk cId="2425803249" sldId="262"/>
            <ac:spMk id="2" creationId="{08035D94-F0BB-E120-15BF-3864CA467AC1}"/>
          </ac:spMkLst>
        </pc:spChg>
        <pc:spChg chg="del">
          <ac:chgData name="Samera Kosar (2222650)" userId="S::2222650@student.uwtsd.ac.uk::f8f36c6e-fcb8-4c27-8928-8f5b88536d33" providerId="AD" clId="Web-{39351294-A741-26A9-5615-848FB4AD0C07}" dt="2023-02-17T11:01:24" v="1510"/>
          <ac:spMkLst>
            <pc:docMk/>
            <pc:sldMk cId="2425803249" sldId="262"/>
            <ac:spMk id="3" creationId="{6A30C497-3F6F-7D53-BDAD-80DF814520A2}"/>
          </ac:spMkLst>
        </pc:spChg>
        <pc:spChg chg="add mod">
          <ac:chgData name="Samera Kosar (2222650)" userId="S::2222650@student.uwtsd.ac.uk::f8f36c6e-fcb8-4c27-8928-8f5b88536d33" providerId="AD" clId="Web-{39351294-A741-26A9-5615-848FB4AD0C07}" dt="2023-02-17T11:29:26.807" v="2307" actId="20577"/>
          <ac:spMkLst>
            <pc:docMk/>
            <pc:sldMk cId="2425803249" sldId="262"/>
            <ac:spMk id="8" creationId="{E939EB5A-02AF-C3DB-E9E9-5A69BF31D009}"/>
          </ac:spMkLst>
        </pc:spChg>
        <pc:graphicFrameChg chg="add mod ord modGraphic">
          <ac:chgData name="Samera Kosar (2222650)" userId="S::2222650@student.uwtsd.ac.uk::f8f36c6e-fcb8-4c27-8928-8f5b88536d33" providerId="AD" clId="Web-{39351294-A741-26A9-5615-848FB4AD0C07}" dt="2023-02-17T11:12:35.267" v="1553"/>
          <ac:graphicFrameMkLst>
            <pc:docMk/>
            <pc:sldMk cId="2425803249" sldId="262"/>
            <ac:graphicFrameMk id="5" creationId="{65CBE438-3A7C-D261-A337-F2EFC7CC3404}"/>
          </ac:graphicFrameMkLst>
        </pc:graphicFrameChg>
        <pc:graphicFrameChg chg="add del mod modGraphic">
          <ac:chgData name="Samera Kosar (2222650)" userId="S::2222650@student.uwtsd.ac.uk::f8f36c6e-fcb8-4c27-8928-8f5b88536d33" providerId="AD" clId="Web-{39351294-A741-26A9-5615-848FB4AD0C07}" dt="2023-02-17T11:11:12.655" v="1543"/>
          <ac:graphicFrameMkLst>
            <pc:docMk/>
            <pc:sldMk cId="2425803249" sldId="262"/>
            <ac:graphicFrameMk id="6" creationId="{EF102641-1DAE-E0EC-17BA-2C51DB51DB8D}"/>
          </ac:graphicFrameMkLst>
        </pc:graphicFrameChg>
        <pc:graphicFrameChg chg="add del mod modGraphic">
          <ac:chgData name="Samera Kosar (2222650)" userId="S::2222650@student.uwtsd.ac.uk::f8f36c6e-fcb8-4c27-8928-8f5b88536d33" providerId="AD" clId="Web-{39351294-A741-26A9-5615-848FB4AD0C07}" dt="2023-02-17T11:12:56.548" v="1556"/>
          <ac:graphicFrameMkLst>
            <pc:docMk/>
            <pc:sldMk cId="2425803249" sldId="262"/>
            <ac:graphicFrameMk id="7" creationId="{294650F9-DBDC-DA19-9489-DFF86A47B6B6}"/>
          </ac:graphicFrameMkLst>
        </pc:graphicFrameChg>
      </pc:sldChg>
    </pc:docChg>
  </pc:docChgLst>
  <pc:docChgLst>
    <pc:chgData name="Jade Clancy (2222649)" userId="S::2222649@student.uwtsd.ac.uk::9733753e-94b2-4740-a3e6-ee8aa16a7aa1" providerId="AD" clId="Web-{7B34D5D2-60A9-8465-135E-5E8ABCD23447}"/>
    <pc:docChg chg="modSld">
      <pc:chgData name="Jade Clancy (2222649)" userId="S::2222649@student.uwtsd.ac.uk::9733753e-94b2-4740-a3e6-ee8aa16a7aa1" providerId="AD" clId="Web-{7B34D5D2-60A9-8465-135E-5E8ABCD23447}" dt="2023-02-17T09:24:33.631" v="18" actId="20577"/>
      <pc:docMkLst>
        <pc:docMk/>
      </pc:docMkLst>
      <pc:sldChg chg="modSp">
        <pc:chgData name="Jade Clancy (2222649)" userId="S::2222649@student.uwtsd.ac.uk::9733753e-94b2-4740-a3e6-ee8aa16a7aa1" providerId="AD" clId="Web-{7B34D5D2-60A9-8465-135E-5E8ABCD23447}" dt="2023-02-17T09:23:18.536" v="4" actId="1076"/>
        <pc:sldMkLst>
          <pc:docMk/>
          <pc:sldMk cId="1465326657" sldId="257"/>
        </pc:sldMkLst>
        <pc:spChg chg="mod">
          <ac:chgData name="Jade Clancy (2222649)" userId="S::2222649@student.uwtsd.ac.uk::9733753e-94b2-4740-a3e6-ee8aa16a7aa1" providerId="AD" clId="Web-{7B34D5D2-60A9-8465-135E-5E8ABCD23447}" dt="2023-02-17T09:23:18.536" v="4" actId="1076"/>
          <ac:spMkLst>
            <pc:docMk/>
            <pc:sldMk cId="1465326657" sldId="257"/>
            <ac:spMk id="3" creationId="{ADED3D67-88BB-10F1-C7B1-18B2CE73BD2E}"/>
          </ac:spMkLst>
        </pc:spChg>
      </pc:sldChg>
      <pc:sldChg chg="modSp">
        <pc:chgData name="Jade Clancy (2222649)" userId="S::2222649@student.uwtsd.ac.uk::9733753e-94b2-4740-a3e6-ee8aa16a7aa1" providerId="AD" clId="Web-{7B34D5D2-60A9-8465-135E-5E8ABCD23447}" dt="2023-02-17T09:24:33.631" v="18" actId="20577"/>
        <pc:sldMkLst>
          <pc:docMk/>
          <pc:sldMk cId="2333058676" sldId="258"/>
        </pc:sldMkLst>
        <pc:spChg chg="mod">
          <ac:chgData name="Jade Clancy (2222649)" userId="S::2222649@student.uwtsd.ac.uk::9733753e-94b2-4740-a3e6-ee8aa16a7aa1" providerId="AD" clId="Web-{7B34D5D2-60A9-8465-135E-5E8ABCD23447}" dt="2023-02-17T09:24:33.631" v="18" actId="20577"/>
          <ac:spMkLst>
            <pc:docMk/>
            <pc:sldMk cId="2333058676" sldId="258"/>
            <ac:spMk id="3" creationId="{D8046C92-4248-4C6C-41FD-3080E483C6D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591917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66270212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29266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89112586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962815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492041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148138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596654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2613783"/>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414132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719313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666580"/>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250036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155660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1299645"/>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477653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4009434"/>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68217121"/>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Lst>
  <p:hf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jisc.ac.uk/blog/students-need-digital-skills-more-than-ever-we-know-because-theyre-telling-us-14-sep-20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0264" y="929"/>
            <a:ext cx="9144000" cy="2042544"/>
          </a:xfrm>
        </p:spPr>
        <p:txBody>
          <a:bodyPr>
            <a:normAutofit/>
          </a:bodyPr>
          <a:lstStyle/>
          <a:p>
            <a:r>
              <a:rPr lang="en-US" sz="6600">
                <a:latin typeface="Arial Nova"/>
                <a:cs typeface="Calibri Light"/>
              </a:rPr>
              <a:t>Digital Skills And Research Methods</a:t>
            </a:r>
          </a:p>
        </p:txBody>
      </p:sp>
      <p:sp>
        <p:nvSpPr>
          <p:cNvPr id="3" name="Subtitle 2"/>
          <p:cNvSpPr>
            <a:spLocks noGrp="1"/>
          </p:cNvSpPr>
          <p:nvPr>
            <p:ph type="subTitle" idx="1"/>
          </p:nvPr>
        </p:nvSpPr>
        <p:spPr>
          <a:xfrm>
            <a:off x="1607146" y="4187368"/>
            <a:ext cx="9153182" cy="1689239"/>
          </a:xfrm>
        </p:spPr>
        <p:txBody>
          <a:bodyPr vert="horz" lIns="91440" tIns="45720" rIns="91440" bIns="45720" rtlCol="0" anchor="t">
            <a:noAutofit/>
          </a:bodyPr>
          <a:lstStyle/>
          <a:p>
            <a:r>
              <a:rPr lang="en-US" sz="3600">
                <a:solidFill>
                  <a:srgbClr val="FF0000"/>
                </a:solidFill>
                <a:latin typeface="Arial Nova"/>
                <a:cs typeface="Calibri"/>
              </a:rPr>
              <a:t>Which digital skills do UWTSD students think is most important? Did students use these skills before coming a student?</a:t>
            </a:r>
          </a:p>
        </p:txBody>
      </p:sp>
      <p:sp>
        <p:nvSpPr>
          <p:cNvPr id="6" name="TextBox 5">
            <a:extLst>
              <a:ext uri="{FF2B5EF4-FFF2-40B4-BE49-F238E27FC236}">
                <a16:creationId xmlns:a16="http://schemas.microsoft.com/office/drawing/2014/main" id="{1DC5FBC4-3032-7888-16C6-E1221BBA9CEB}"/>
              </a:ext>
            </a:extLst>
          </p:cNvPr>
          <p:cNvSpPr txBox="1"/>
          <p:nvPr/>
        </p:nvSpPr>
        <p:spPr>
          <a:xfrm>
            <a:off x="2108850" y="2221786"/>
            <a:ext cx="781840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latin typeface="Arial Nova"/>
                <a:cs typeface="Calibri"/>
              </a:rPr>
              <a:t>Samera Kosar – 2222650</a:t>
            </a:r>
          </a:p>
          <a:p>
            <a:pPr algn="ctr"/>
            <a:r>
              <a:rPr lang="en-US" sz="2800">
                <a:latin typeface="Arial Nova"/>
                <a:cs typeface="Calibri"/>
              </a:rPr>
              <a:t>Jade Clancy – 2222649</a:t>
            </a:r>
          </a:p>
          <a:p>
            <a:pPr algn="ctr"/>
            <a:r>
              <a:rPr lang="en-US" sz="2800">
                <a:latin typeface="Arial Nova"/>
                <a:cs typeface="Calibri"/>
              </a:rPr>
              <a:t>Module Code – LCHS4002</a:t>
            </a:r>
          </a:p>
          <a:p>
            <a:pPr algn="ctr"/>
            <a:r>
              <a:rPr lang="en-US" sz="2800">
                <a:latin typeface="Arial Nova"/>
                <a:cs typeface="Calibri"/>
              </a:rPr>
              <a:t>Module Lead – Rebecca Stewart</a:t>
            </a:r>
          </a:p>
          <a:p>
            <a:pPr algn="ctr"/>
            <a:endParaRPr lang="en-US" sz="2800">
              <a:cs typeface="Calibri"/>
            </a:endParaRPr>
          </a:p>
        </p:txBody>
      </p:sp>
      <p:sp>
        <p:nvSpPr>
          <p:cNvPr id="7" name="Slide Number Placeholder 6">
            <a:extLst>
              <a:ext uri="{FF2B5EF4-FFF2-40B4-BE49-F238E27FC236}">
                <a16:creationId xmlns:a16="http://schemas.microsoft.com/office/drawing/2014/main" id="{B9C23B81-606D-2F00-F565-C3F06E094B2A}"/>
              </a:ext>
            </a:extLst>
          </p:cNvPr>
          <p:cNvSpPr>
            <a:spLocks noGrp="1"/>
          </p:cNvSpPr>
          <p:nvPr>
            <p:ph type="sldNum" sz="quarter" idx="12"/>
          </p:nvPr>
        </p:nvSpPr>
        <p:spPr/>
        <p:txBody>
          <a:bodyPr/>
          <a:lstStyle/>
          <a:p>
            <a:fld id="{D57F1E4F-1CFF-5643-939E-217C01CDF565}" type="slidenum">
              <a:rPr lang="en-US" dirty="0"/>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169EA5-A019-2878-CA08-A77526C12F85}"/>
              </a:ext>
            </a:extLst>
          </p:cNvPr>
          <p:cNvSpPr>
            <a:spLocks noGrp="1"/>
          </p:cNvSpPr>
          <p:nvPr>
            <p:ph type="title"/>
          </p:nvPr>
        </p:nvSpPr>
        <p:spPr>
          <a:xfrm>
            <a:off x="1295402" y="1508760"/>
            <a:ext cx="2918458" cy="3840480"/>
          </a:xfrm>
        </p:spPr>
        <p:txBody>
          <a:bodyPr>
            <a:normAutofit/>
          </a:bodyPr>
          <a:lstStyle/>
          <a:p>
            <a:r>
              <a:rPr lang="en-US" sz="3700">
                <a:solidFill>
                  <a:schemeClr val="tx1"/>
                </a:solidFill>
                <a:latin typeface="Arial Nova"/>
                <a:cs typeface="Calibri Light"/>
              </a:rPr>
              <a:t>Introduction</a:t>
            </a:r>
          </a:p>
        </p:txBody>
      </p:sp>
      <p:cxnSp>
        <p:nvCxnSpPr>
          <p:cNvPr id="14" name="Straight Connector 13">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ED3D67-88BB-10F1-C7B1-18B2CE73BD2E}"/>
              </a:ext>
            </a:extLst>
          </p:cNvPr>
          <p:cNvSpPr>
            <a:spLocks noGrp="1"/>
          </p:cNvSpPr>
          <p:nvPr>
            <p:ph idx="1"/>
          </p:nvPr>
        </p:nvSpPr>
        <p:spPr>
          <a:xfrm>
            <a:off x="5090723" y="2890497"/>
            <a:ext cx="5989317" cy="1928292"/>
          </a:xfrm>
        </p:spPr>
        <p:txBody>
          <a:bodyPr vert="horz" lIns="91440" tIns="45720" rIns="91440" bIns="45720" rtlCol="0" anchor="ctr">
            <a:noAutofit/>
          </a:bodyPr>
          <a:lstStyle/>
          <a:p>
            <a:pPr marL="0" indent="0">
              <a:buNone/>
            </a:pPr>
            <a:r>
              <a:rPr lang="en-US">
                <a:solidFill>
                  <a:schemeClr val="tx1"/>
                </a:solidFill>
                <a:latin typeface="Arial Nova"/>
                <a:cs typeface="Calibri" panose="020F0502020204030204"/>
              </a:rPr>
              <a:t>Hello My name is Samera Kosar and I have alongside me Jade Clancy.  Today we will be discussing a small power point on which digital skills university of Wales students think are most important and did they use any of these skills before becoming a student ? To gain these answers we will be doing online research along with student surveys.</a:t>
            </a:r>
          </a:p>
          <a:p>
            <a:pPr marL="0" indent="0">
              <a:buNone/>
            </a:pPr>
            <a:endParaRPr lang="en-US" sz="2000">
              <a:solidFill>
                <a:schemeClr val="tx1"/>
              </a:solidFill>
              <a:latin typeface="Arial Nova"/>
              <a:cs typeface="Calibri"/>
            </a:endParaRPr>
          </a:p>
          <a:p>
            <a:pPr marL="0" indent="0">
              <a:buNone/>
            </a:pPr>
            <a:r>
              <a:rPr lang="en-US" sz="2000">
                <a:solidFill>
                  <a:schemeClr val="tx1"/>
                </a:solidFill>
                <a:latin typeface="Arial Nova"/>
                <a:cs typeface="Calibri"/>
              </a:rPr>
              <a:t>                                                          </a:t>
            </a:r>
            <a:endParaRPr lang="en-US">
              <a:solidFill>
                <a:schemeClr val="tx1"/>
              </a:solidFill>
            </a:endParaRPr>
          </a:p>
        </p:txBody>
      </p:sp>
      <p:sp>
        <p:nvSpPr>
          <p:cNvPr id="4" name="Slide Number Placeholder 3">
            <a:extLst>
              <a:ext uri="{FF2B5EF4-FFF2-40B4-BE49-F238E27FC236}">
                <a16:creationId xmlns:a16="http://schemas.microsoft.com/office/drawing/2014/main" id="{FCFE7544-2B10-85EB-E373-94F6507987CB}"/>
              </a:ext>
            </a:extLst>
          </p:cNvPr>
          <p:cNvSpPr>
            <a:spLocks noGrp="1"/>
          </p:cNvSpPr>
          <p:nvPr>
            <p:ph type="sldNum" sz="quarter" idx="12"/>
          </p:nvPr>
        </p:nvSpPr>
        <p:spPr/>
        <p:txBody>
          <a:bodyPr/>
          <a:lstStyle/>
          <a:p>
            <a:fld id="{5D84065D-F351-4B03-BD91-D8A6B8D4B362}" type="slidenum">
              <a:rPr lang="en-US" dirty="0"/>
              <a:t>2</a:t>
            </a:fld>
            <a:endParaRPr lang="en-US"/>
          </a:p>
        </p:txBody>
      </p:sp>
    </p:spTree>
    <p:extLst>
      <p:ext uri="{BB962C8B-B14F-4D97-AF65-F5344CB8AC3E}">
        <p14:creationId xmlns:p14="http://schemas.microsoft.com/office/powerpoint/2010/main" val="1465326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046C92-4248-4C6C-41FD-3080E483C6D8}"/>
              </a:ext>
            </a:extLst>
          </p:cNvPr>
          <p:cNvSpPr>
            <a:spLocks noGrp="1"/>
          </p:cNvSpPr>
          <p:nvPr>
            <p:ph idx="1"/>
          </p:nvPr>
        </p:nvSpPr>
        <p:spPr>
          <a:xfrm>
            <a:off x="1215650" y="1976599"/>
            <a:ext cx="9601196" cy="3318936"/>
          </a:xfrm>
        </p:spPr>
        <p:txBody>
          <a:bodyPr>
            <a:normAutofit fontScale="70000" lnSpcReduction="20000"/>
          </a:bodyPr>
          <a:lstStyle/>
          <a:p>
            <a:pPr marL="0" indent="0">
              <a:buNone/>
            </a:pPr>
            <a:r>
              <a:rPr lang="en-US" sz="3200">
                <a:latin typeface="Arial Nova"/>
              </a:rPr>
              <a:t>We have put this power point together to gain some knowledge and understanding on the most common digital skills that students use and if they used any of these skills before they was a student. We are doing this research to write a report as part of our level 4 health and social care course.</a:t>
            </a:r>
          </a:p>
          <a:p>
            <a:pPr marL="0" indent="0">
              <a:buNone/>
            </a:pPr>
            <a:r>
              <a:rPr lang="en-US" sz="3200">
                <a:latin typeface="Arial Nova"/>
              </a:rPr>
              <a:t>We have done some research online to see what digital skills people at university use. Research suggests students use their mobile phones to find out researched information, but majority of students use their laptops. Further research suggests digital publishing gives all students a voice. This percentage highly changed once covid hit and most students were subjected to remote learning.</a:t>
            </a:r>
          </a:p>
          <a:p>
            <a:pPr marL="0" indent="0">
              <a:buNone/>
            </a:pPr>
            <a:endParaRPr lang="en-US" sz="3200">
              <a:latin typeface="Arial Nova"/>
            </a:endParaRPr>
          </a:p>
        </p:txBody>
      </p:sp>
      <p:sp>
        <p:nvSpPr>
          <p:cNvPr id="4" name="Slide Number Placeholder 3">
            <a:extLst>
              <a:ext uri="{FF2B5EF4-FFF2-40B4-BE49-F238E27FC236}">
                <a16:creationId xmlns:a16="http://schemas.microsoft.com/office/drawing/2014/main" id="{5FDED42A-AE69-B1B9-2651-8769510933C3}"/>
              </a:ext>
            </a:extLst>
          </p:cNvPr>
          <p:cNvSpPr>
            <a:spLocks noGrp="1"/>
          </p:cNvSpPr>
          <p:nvPr>
            <p:ph type="sldNum" sz="quarter" idx="12"/>
          </p:nvPr>
        </p:nvSpPr>
        <p:spPr/>
        <p:txBody>
          <a:bodyPr/>
          <a:lstStyle/>
          <a:p>
            <a:fld id="{5D84065D-F351-4B03-BD91-D8A6B8D4B362}" type="slidenum">
              <a:rPr lang="en-US" dirty="0"/>
              <a:t>3</a:t>
            </a:fld>
            <a:endParaRPr lang="en-US"/>
          </a:p>
        </p:txBody>
      </p:sp>
      <p:graphicFrame>
        <p:nvGraphicFramePr>
          <p:cNvPr id="2" name="Table 4">
            <a:extLst>
              <a:ext uri="{FF2B5EF4-FFF2-40B4-BE49-F238E27FC236}">
                <a16:creationId xmlns:a16="http://schemas.microsoft.com/office/drawing/2014/main" id="{8F9D2313-8438-35B5-62FA-49D027081B08}"/>
              </a:ext>
            </a:extLst>
          </p:cNvPr>
          <p:cNvGraphicFramePr>
            <a:graphicFrameLocks noGrp="1"/>
          </p:cNvGraphicFramePr>
          <p:nvPr>
            <p:extLst>
              <p:ext uri="{D42A27DB-BD31-4B8C-83A1-F6EECF244321}">
                <p14:modId xmlns:p14="http://schemas.microsoft.com/office/powerpoint/2010/main" val="160903438"/>
              </p:ext>
            </p:extLst>
          </p:nvPr>
        </p:nvGraphicFramePr>
        <p:xfrm>
          <a:off x="1485579" y="723579"/>
          <a:ext cx="8693725" cy="914400"/>
        </p:xfrm>
        <a:graphic>
          <a:graphicData uri="http://schemas.openxmlformats.org/drawingml/2006/table">
            <a:tbl>
              <a:tblPr firstRow="1" bandRow="1">
                <a:tableStyleId>{5C22544A-7EE6-4342-B048-85BDC9FD1C3A}</a:tableStyleId>
              </a:tblPr>
              <a:tblGrid>
                <a:gridCol w="8693725">
                  <a:extLst>
                    <a:ext uri="{9D8B030D-6E8A-4147-A177-3AD203B41FA5}">
                      <a16:colId xmlns:a16="http://schemas.microsoft.com/office/drawing/2014/main" val="3578513159"/>
                    </a:ext>
                  </a:extLst>
                </a:gridCol>
              </a:tblGrid>
              <a:tr h="871665">
                <a:tc>
                  <a:txBody>
                    <a:bodyPr/>
                    <a:lstStyle/>
                    <a:p>
                      <a:pPr algn="ctr"/>
                      <a:r>
                        <a:rPr lang="en-GB" sz="5400"/>
                        <a:t>Rationale</a:t>
                      </a:r>
                    </a:p>
                  </a:txBody>
                  <a:tcPr/>
                </a:tc>
                <a:extLst>
                  <a:ext uri="{0D108BD9-81ED-4DB2-BD59-A6C34878D82A}">
                    <a16:rowId xmlns:a16="http://schemas.microsoft.com/office/drawing/2014/main" val="3384844332"/>
                  </a:ext>
                </a:extLst>
              </a:tr>
            </a:tbl>
          </a:graphicData>
        </a:graphic>
      </p:graphicFrame>
    </p:spTree>
    <p:extLst>
      <p:ext uri="{BB962C8B-B14F-4D97-AF65-F5344CB8AC3E}">
        <p14:creationId xmlns:p14="http://schemas.microsoft.com/office/powerpoint/2010/main" val="2333058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CC9B16-CB5F-E364-ACFA-555D9BA12B8C}"/>
              </a:ext>
            </a:extLst>
          </p:cNvPr>
          <p:cNvSpPr>
            <a:spLocks noGrp="1"/>
          </p:cNvSpPr>
          <p:nvPr>
            <p:ph idx="1"/>
          </p:nvPr>
        </p:nvSpPr>
        <p:spPr>
          <a:xfrm>
            <a:off x="1239614" y="1952871"/>
            <a:ext cx="9601196" cy="2928332"/>
          </a:xfrm>
        </p:spPr>
        <p:txBody>
          <a:bodyPr>
            <a:normAutofit fontScale="77500" lnSpcReduction="20000"/>
          </a:bodyPr>
          <a:lstStyle/>
          <a:p>
            <a:r>
              <a:rPr lang="en-GB">
                <a:latin typeface="Arial Nova"/>
              </a:rPr>
              <a:t>Firstly, we will gather a research question upon gathering our research question we will then gather more information by researching online. After doing our previous plans we will then move on to creating a survey and approaching university students to help us gather information. Our survey questions will be multiple choice answers here is some of our proposed questions for our survey:</a:t>
            </a:r>
            <a:endParaRPr lang="en-GB">
              <a:latin typeface="Arial Nova"/>
              <a:ea typeface="+mn-lt"/>
              <a:cs typeface="+mn-lt"/>
            </a:endParaRPr>
          </a:p>
          <a:p>
            <a:pPr marL="0" indent="0">
              <a:buSzPct val="114999"/>
              <a:buNone/>
            </a:pPr>
            <a:r>
              <a:rPr lang="en-GB">
                <a:latin typeface="Arial Nova"/>
              </a:rPr>
              <a:t>-Do you think that using one drive is the most important digital skill?</a:t>
            </a:r>
          </a:p>
          <a:p>
            <a:pPr marL="0" indent="0">
              <a:buNone/>
            </a:pPr>
            <a:r>
              <a:rPr lang="en-GB">
                <a:latin typeface="Arial Nova"/>
              </a:rPr>
              <a:t>-I feel that using social media tools successfully is the most important digital skill to have?</a:t>
            </a:r>
          </a:p>
          <a:p>
            <a:pPr marL="0" indent="0">
              <a:buNone/>
            </a:pPr>
            <a:r>
              <a:rPr lang="en-GB">
                <a:latin typeface="Arial Nova"/>
              </a:rPr>
              <a:t>Using emails can also indicate different types of methods students' needs to use their emails in order to communicate with lectures.</a:t>
            </a:r>
          </a:p>
          <a:p>
            <a:pPr marL="0" indent="0">
              <a:buNone/>
            </a:pPr>
            <a:endParaRPr lang="en-GB">
              <a:latin typeface="Arial Nova"/>
            </a:endParaRPr>
          </a:p>
          <a:p>
            <a:pPr marL="0" indent="0">
              <a:buNone/>
            </a:pPr>
            <a:endParaRPr lang="en-GB">
              <a:latin typeface="Arial Nova"/>
            </a:endParaRPr>
          </a:p>
          <a:p>
            <a:pPr marL="0" indent="0">
              <a:buSzPct val="114999"/>
              <a:buNone/>
            </a:pPr>
            <a:endParaRPr lang="en-GB">
              <a:latin typeface="Garamond"/>
            </a:endParaRPr>
          </a:p>
          <a:p>
            <a:pPr marL="0" indent="0">
              <a:buNone/>
            </a:pPr>
            <a:endParaRPr lang="en-GB">
              <a:latin typeface="Garamond"/>
            </a:endParaRPr>
          </a:p>
          <a:p>
            <a:pPr>
              <a:buSzPct val="114999"/>
            </a:pPr>
            <a:endParaRPr lang="en-GB">
              <a:latin typeface="Arial Nova"/>
            </a:endParaRPr>
          </a:p>
          <a:p>
            <a:pPr>
              <a:buSzPct val="114999"/>
            </a:pPr>
            <a:endParaRPr lang="en-GB">
              <a:latin typeface="Arial Nova"/>
            </a:endParaRPr>
          </a:p>
        </p:txBody>
      </p:sp>
      <p:sp>
        <p:nvSpPr>
          <p:cNvPr id="4" name="Slide Number Placeholder 3">
            <a:extLst>
              <a:ext uri="{FF2B5EF4-FFF2-40B4-BE49-F238E27FC236}">
                <a16:creationId xmlns:a16="http://schemas.microsoft.com/office/drawing/2014/main" id="{BD0F6BDF-3932-6007-96AA-7F807931F178}"/>
              </a:ext>
            </a:extLst>
          </p:cNvPr>
          <p:cNvSpPr>
            <a:spLocks noGrp="1"/>
          </p:cNvSpPr>
          <p:nvPr>
            <p:ph type="sldNum" sz="quarter" idx="12"/>
          </p:nvPr>
        </p:nvSpPr>
        <p:spPr/>
        <p:txBody>
          <a:bodyPr/>
          <a:lstStyle/>
          <a:p>
            <a:fld id="{5D84065D-F351-4B03-BD91-D8A6B8D4B362}" type="slidenum">
              <a:rPr lang="en-US" dirty="0"/>
              <a:t>4</a:t>
            </a:fld>
            <a:endParaRPr lang="en-US"/>
          </a:p>
        </p:txBody>
      </p:sp>
      <p:graphicFrame>
        <p:nvGraphicFramePr>
          <p:cNvPr id="5" name="Table 5">
            <a:extLst>
              <a:ext uri="{FF2B5EF4-FFF2-40B4-BE49-F238E27FC236}">
                <a16:creationId xmlns:a16="http://schemas.microsoft.com/office/drawing/2014/main" id="{84259C21-DE05-599B-B7A2-BDAD6DD96FB9}"/>
              </a:ext>
            </a:extLst>
          </p:cNvPr>
          <p:cNvGraphicFramePr>
            <a:graphicFrameLocks noGrp="1"/>
          </p:cNvGraphicFramePr>
          <p:nvPr>
            <p:extLst>
              <p:ext uri="{D42A27DB-BD31-4B8C-83A1-F6EECF244321}">
                <p14:modId xmlns:p14="http://schemas.microsoft.com/office/powerpoint/2010/main" val="402346666"/>
              </p:ext>
            </p:extLst>
          </p:nvPr>
        </p:nvGraphicFramePr>
        <p:xfrm>
          <a:off x="2011680" y="722376"/>
          <a:ext cx="8168640" cy="914400"/>
        </p:xfrm>
        <a:graphic>
          <a:graphicData uri="http://schemas.openxmlformats.org/drawingml/2006/table">
            <a:tbl>
              <a:tblPr firstRow="1" bandRow="1">
                <a:tableStyleId>{5C22544A-7EE6-4342-B048-85BDC9FD1C3A}</a:tableStyleId>
              </a:tblPr>
              <a:tblGrid>
                <a:gridCol w="8168640">
                  <a:extLst>
                    <a:ext uri="{9D8B030D-6E8A-4147-A177-3AD203B41FA5}">
                      <a16:colId xmlns:a16="http://schemas.microsoft.com/office/drawing/2014/main" val="562253633"/>
                    </a:ext>
                  </a:extLst>
                </a:gridCol>
              </a:tblGrid>
              <a:tr h="370840">
                <a:tc>
                  <a:txBody>
                    <a:bodyPr/>
                    <a:lstStyle/>
                    <a:p>
                      <a:pPr lvl="0" algn="ctr">
                        <a:buNone/>
                      </a:pPr>
                      <a:r>
                        <a:rPr lang="en-GB" sz="5400"/>
                        <a:t>Methods</a:t>
                      </a:r>
                      <a:endParaRPr lang="en-US" sz="5400" err="1"/>
                    </a:p>
                  </a:txBody>
                  <a:tcPr/>
                </a:tc>
                <a:extLst>
                  <a:ext uri="{0D108BD9-81ED-4DB2-BD59-A6C34878D82A}">
                    <a16:rowId xmlns:a16="http://schemas.microsoft.com/office/drawing/2014/main" val="3852356395"/>
                  </a:ext>
                </a:extLst>
              </a:tr>
            </a:tbl>
          </a:graphicData>
        </a:graphic>
      </p:graphicFrame>
    </p:spTree>
    <p:extLst>
      <p:ext uri="{BB962C8B-B14F-4D97-AF65-F5344CB8AC3E}">
        <p14:creationId xmlns:p14="http://schemas.microsoft.com/office/powerpoint/2010/main" val="1912784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9CB6E7-6192-8629-EFF7-E16FCAC7BBBD}"/>
              </a:ext>
            </a:extLst>
          </p:cNvPr>
          <p:cNvSpPr>
            <a:spLocks noGrp="1"/>
          </p:cNvSpPr>
          <p:nvPr>
            <p:ph idx="1"/>
          </p:nvPr>
        </p:nvSpPr>
        <p:spPr/>
        <p:txBody>
          <a:bodyPr>
            <a:normAutofit fontScale="92500"/>
          </a:bodyPr>
          <a:lstStyle/>
          <a:p>
            <a:r>
              <a:rPr lang="en-GB">
                <a:latin typeface="Arial Nova"/>
              </a:rPr>
              <a:t>When gathering all this information we will be making sure everything is done in the right manner including keeping everybody's data private, treating people with respect upon approaching them for our information, treating people's different answers with respect and not judging anyone in anyway.</a:t>
            </a:r>
            <a:endParaRPr lang="en-GB">
              <a:latin typeface="Arial Nova"/>
              <a:ea typeface="+mn-lt"/>
              <a:cs typeface="+mn-lt"/>
            </a:endParaRPr>
          </a:p>
          <a:p>
            <a:pPr>
              <a:buSzPct val="114999"/>
            </a:pPr>
            <a:r>
              <a:rPr lang="en-GB">
                <a:latin typeface="Arial Nova"/>
                <a:ea typeface="+mn-lt"/>
                <a:cs typeface="+mn-lt"/>
              </a:rPr>
              <a:t>When approaching students to make sure the highest level of confidentiality is followed, we will ask students if they would like to participate and if yes, we will offer them a confidential space to complete our survey if they do not want other students listening to their answers.</a:t>
            </a:r>
            <a:endParaRPr lang="en-GB">
              <a:latin typeface="Arial Nova"/>
            </a:endParaRPr>
          </a:p>
        </p:txBody>
      </p:sp>
      <p:sp>
        <p:nvSpPr>
          <p:cNvPr id="4" name="Slide Number Placeholder 3">
            <a:extLst>
              <a:ext uri="{FF2B5EF4-FFF2-40B4-BE49-F238E27FC236}">
                <a16:creationId xmlns:a16="http://schemas.microsoft.com/office/drawing/2014/main" id="{93ABE508-1699-7534-5B7A-E63E66C9C889}"/>
              </a:ext>
            </a:extLst>
          </p:cNvPr>
          <p:cNvSpPr>
            <a:spLocks noGrp="1"/>
          </p:cNvSpPr>
          <p:nvPr>
            <p:ph type="sldNum" sz="quarter" idx="12"/>
          </p:nvPr>
        </p:nvSpPr>
        <p:spPr/>
        <p:txBody>
          <a:bodyPr/>
          <a:lstStyle/>
          <a:p>
            <a:fld id="{5D84065D-F351-4B03-BD91-D8A6B8D4B362}" type="slidenum">
              <a:rPr lang="en-US" dirty="0"/>
              <a:t>5</a:t>
            </a:fld>
            <a:endParaRPr lang="en-US"/>
          </a:p>
        </p:txBody>
      </p:sp>
      <p:graphicFrame>
        <p:nvGraphicFramePr>
          <p:cNvPr id="5" name="Table 5">
            <a:extLst>
              <a:ext uri="{FF2B5EF4-FFF2-40B4-BE49-F238E27FC236}">
                <a16:creationId xmlns:a16="http://schemas.microsoft.com/office/drawing/2014/main" id="{BBE50C75-02E2-A280-5C61-95D707D0E0F9}"/>
              </a:ext>
            </a:extLst>
          </p:cNvPr>
          <p:cNvGraphicFramePr>
            <a:graphicFrameLocks noGrp="1"/>
          </p:cNvGraphicFramePr>
          <p:nvPr>
            <p:extLst>
              <p:ext uri="{D42A27DB-BD31-4B8C-83A1-F6EECF244321}">
                <p14:modId xmlns:p14="http://schemas.microsoft.com/office/powerpoint/2010/main" val="191263392"/>
              </p:ext>
            </p:extLst>
          </p:nvPr>
        </p:nvGraphicFramePr>
        <p:xfrm>
          <a:off x="2011680" y="722376"/>
          <a:ext cx="8168640" cy="914400"/>
        </p:xfrm>
        <a:graphic>
          <a:graphicData uri="http://schemas.openxmlformats.org/drawingml/2006/table">
            <a:tbl>
              <a:tblPr firstRow="1" bandRow="1">
                <a:tableStyleId>{5C22544A-7EE6-4342-B048-85BDC9FD1C3A}</a:tableStyleId>
              </a:tblPr>
              <a:tblGrid>
                <a:gridCol w="8168640">
                  <a:extLst>
                    <a:ext uri="{9D8B030D-6E8A-4147-A177-3AD203B41FA5}">
                      <a16:colId xmlns:a16="http://schemas.microsoft.com/office/drawing/2014/main" val="4225829427"/>
                    </a:ext>
                  </a:extLst>
                </a:gridCol>
              </a:tblGrid>
              <a:tr h="370840">
                <a:tc>
                  <a:txBody>
                    <a:bodyPr/>
                    <a:lstStyle/>
                    <a:p>
                      <a:pPr algn="ctr"/>
                      <a:r>
                        <a:rPr lang="en-GB" sz="5400"/>
                        <a:t>Ethical Consideration</a:t>
                      </a:r>
                    </a:p>
                  </a:txBody>
                  <a:tcPr/>
                </a:tc>
                <a:extLst>
                  <a:ext uri="{0D108BD9-81ED-4DB2-BD59-A6C34878D82A}">
                    <a16:rowId xmlns:a16="http://schemas.microsoft.com/office/drawing/2014/main" val="763392228"/>
                  </a:ext>
                </a:extLst>
              </a:tr>
            </a:tbl>
          </a:graphicData>
        </a:graphic>
      </p:graphicFrame>
    </p:spTree>
    <p:extLst>
      <p:ext uri="{BB962C8B-B14F-4D97-AF65-F5344CB8AC3E}">
        <p14:creationId xmlns:p14="http://schemas.microsoft.com/office/powerpoint/2010/main" val="414976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65CBE438-3A7C-D261-A337-F2EFC7CC3404}"/>
              </a:ext>
            </a:extLst>
          </p:cNvPr>
          <p:cNvGraphicFramePr>
            <a:graphicFrameLocks noGrp="1"/>
          </p:cNvGraphicFramePr>
          <p:nvPr>
            <p:ph idx="1"/>
            <p:extLst>
              <p:ext uri="{D42A27DB-BD31-4B8C-83A1-F6EECF244321}">
                <p14:modId xmlns:p14="http://schemas.microsoft.com/office/powerpoint/2010/main" val="1961651771"/>
              </p:ext>
            </p:extLst>
          </p:nvPr>
        </p:nvGraphicFramePr>
        <p:xfrm>
          <a:off x="1295400" y="726102"/>
          <a:ext cx="9601200" cy="914400"/>
        </p:xfrm>
        <a:graphic>
          <a:graphicData uri="http://schemas.openxmlformats.org/drawingml/2006/table">
            <a:tbl>
              <a:tblPr firstRow="1" bandRow="1">
                <a:tableStyleId>{5C22544A-7EE6-4342-B048-85BDC9FD1C3A}</a:tableStyleId>
              </a:tblPr>
              <a:tblGrid>
                <a:gridCol w="9601200">
                  <a:extLst>
                    <a:ext uri="{9D8B030D-6E8A-4147-A177-3AD203B41FA5}">
                      <a16:colId xmlns:a16="http://schemas.microsoft.com/office/drawing/2014/main" val="860526658"/>
                    </a:ext>
                  </a:extLst>
                </a:gridCol>
              </a:tblGrid>
              <a:tr h="370840">
                <a:tc>
                  <a:txBody>
                    <a:bodyPr/>
                    <a:lstStyle/>
                    <a:p>
                      <a:pPr algn="ctr"/>
                      <a:r>
                        <a:rPr lang="en-GB" sz="5400">
                          <a:latin typeface="Arial Nova"/>
                        </a:rPr>
                        <a:t>Hypothesis</a:t>
                      </a:r>
                    </a:p>
                  </a:txBody>
                  <a:tcPr/>
                </a:tc>
                <a:extLst>
                  <a:ext uri="{0D108BD9-81ED-4DB2-BD59-A6C34878D82A}">
                    <a16:rowId xmlns:a16="http://schemas.microsoft.com/office/drawing/2014/main" val="500238696"/>
                  </a:ext>
                </a:extLst>
              </a:tr>
            </a:tbl>
          </a:graphicData>
        </a:graphic>
      </p:graphicFrame>
      <p:sp>
        <p:nvSpPr>
          <p:cNvPr id="4" name="Slide Number Placeholder 3">
            <a:extLst>
              <a:ext uri="{FF2B5EF4-FFF2-40B4-BE49-F238E27FC236}">
                <a16:creationId xmlns:a16="http://schemas.microsoft.com/office/drawing/2014/main" id="{88BBA2C5-BA8C-D073-4888-BB9AC58ECDD7}"/>
              </a:ext>
            </a:extLst>
          </p:cNvPr>
          <p:cNvSpPr>
            <a:spLocks noGrp="1"/>
          </p:cNvSpPr>
          <p:nvPr>
            <p:ph type="sldNum" sz="quarter" idx="12"/>
          </p:nvPr>
        </p:nvSpPr>
        <p:spPr/>
        <p:txBody>
          <a:bodyPr/>
          <a:lstStyle/>
          <a:p>
            <a:fld id="{5D84065D-F351-4B03-BD91-D8A6B8D4B362}" type="slidenum">
              <a:rPr lang="en-US" dirty="0"/>
              <a:t>6</a:t>
            </a:fld>
            <a:endParaRPr lang="en-US"/>
          </a:p>
        </p:txBody>
      </p:sp>
      <p:sp>
        <p:nvSpPr>
          <p:cNvPr id="8" name="TextBox 7">
            <a:extLst>
              <a:ext uri="{FF2B5EF4-FFF2-40B4-BE49-F238E27FC236}">
                <a16:creationId xmlns:a16="http://schemas.microsoft.com/office/drawing/2014/main" id="{E939EB5A-02AF-C3DB-E9E9-5A69BF31D009}"/>
              </a:ext>
            </a:extLst>
          </p:cNvPr>
          <p:cNvSpPr txBox="1"/>
          <p:nvPr/>
        </p:nvSpPr>
        <p:spPr>
          <a:xfrm>
            <a:off x="1524000" y="2458890"/>
            <a:ext cx="826033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rPr>
              <a:t>Our hypothesis is that we will hope to find out which digital skills students find most important , if these methods have always been consistent with their learning and if they would continue to use these methods outside of university.</a:t>
            </a:r>
          </a:p>
          <a:p>
            <a:r>
              <a:rPr lang="en-GB">
                <a:latin typeface="Arial Nova"/>
              </a:rPr>
              <a:t>We will also find out if students are confident in using these digital skills throughout their course</a:t>
            </a:r>
          </a:p>
          <a:p>
            <a:endParaRPr lang="en-GB">
              <a:latin typeface="Arial Nova"/>
            </a:endParaRPr>
          </a:p>
          <a:p>
            <a:endParaRPr lang="en-GB">
              <a:latin typeface="Arial Nova"/>
            </a:endParaRPr>
          </a:p>
          <a:p>
            <a:endParaRPr lang="en-GB">
              <a:latin typeface="Arial Nova"/>
            </a:endParaRPr>
          </a:p>
          <a:p>
            <a:br>
              <a:rPr lang="en-US"/>
            </a:br>
            <a:endParaRPr lang="en-US"/>
          </a:p>
        </p:txBody>
      </p:sp>
    </p:spTree>
    <p:extLst>
      <p:ext uri="{BB962C8B-B14F-4D97-AF65-F5344CB8AC3E}">
        <p14:creationId xmlns:p14="http://schemas.microsoft.com/office/powerpoint/2010/main" val="2425803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4D0D5-105F-7825-69B3-349ED8AF6CCE}"/>
              </a:ext>
            </a:extLst>
          </p:cNvPr>
          <p:cNvSpPr>
            <a:spLocks noGrp="1"/>
          </p:cNvSpPr>
          <p:nvPr>
            <p:ph type="title"/>
          </p:nvPr>
        </p:nvSpPr>
        <p:spPr/>
        <p:txBody>
          <a:bodyPr>
            <a:normAutofit fontScale="90000"/>
          </a:bodyPr>
          <a:lstStyle/>
          <a:p>
            <a:r>
              <a:rPr lang="en-US"/>
              <a:t>References </a:t>
            </a:r>
            <a:br>
              <a:rPr lang="en-US"/>
            </a:br>
            <a:endParaRPr lang="en-US"/>
          </a:p>
        </p:txBody>
      </p:sp>
      <p:sp>
        <p:nvSpPr>
          <p:cNvPr id="3" name="Content Placeholder 2">
            <a:extLst>
              <a:ext uri="{FF2B5EF4-FFF2-40B4-BE49-F238E27FC236}">
                <a16:creationId xmlns:a16="http://schemas.microsoft.com/office/drawing/2014/main" id="{D1EA2AC4-7174-0687-495C-A929FEA8FE67}"/>
              </a:ext>
            </a:extLst>
          </p:cNvPr>
          <p:cNvSpPr>
            <a:spLocks noGrp="1"/>
          </p:cNvSpPr>
          <p:nvPr>
            <p:ph idx="1"/>
          </p:nvPr>
        </p:nvSpPr>
        <p:spPr/>
        <p:txBody>
          <a:bodyPr>
            <a:normAutofit lnSpcReduction="10000"/>
          </a:bodyPr>
          <a:lstStyle/>
          <a:p>
            <a:r>
              <a:rPr lang="en-US">
                <a:ea typeface="+mn-lt"/>
                <a:cs typeface="+mn-lt"/>
                <a:hlinkClick r:id="rId2"/>
              </a:rPr>
              <a:t>https://www.jisc.ac.uk/blog/students-need-digital-skills-more-than-ever-we-know-because-theyre-telling-us-14-sep-2020</a:t>
            </a:r>
          </a:p>
          <a:p>
            <a:pPr>
              <a:buSzPct val="114999"/>
            </a:pPr>
            <a:endParaRPr lang="en-US">
              <a:ea typeface="+mn-lt"/>
              <a:cs typeface="+mn-lt"/>
            </a:endParaRPr>
          </a:p>
          <a:p>
            <a:pPr>
              <a:buSzPct val="114999"/>
            </a:pPr>
            <a:r>
              <a:rPr lang="en-US">
                <a:ea typeface="+mn-lt"/>
                <a:cs typeface="+mn-lt"/>
              </a:rPr>
              <a:t>Mac </a:t>
            </a:r>
            <a:r>
              <a:rPr lang="en-US" err="1">
                <a:ea typeface="+mn-lt"/>
                <a:cs typeface="+mn-lt"/>
              </a:rPr>
              <a:t>millian</a:t>
            </a:r>
            <a:r>
              <a:rPr lang="en-US">
                <a:ea typeface="+mn-lt"/>
                <a:cs typeface="+mn-lt"/>
              </a:rPr>
              <a:t> </a:t>
            </a:r>
            <a:r>
              <a:rPr lang="en-US" err="1">
                <a:ea typeface="+mn-lt"/>
                <a:cs typeface="+mn-lt"/>
              </a:rPr>
              <a:t>kathleen</a:t>
            </a:r>
            <a:r>
              <a:rPr lang="en-US">
                <a:ea typeface="+mn-lt"/>
                <a:cs typeface="+mn-lt"/>
              </a:rPr>
              <a:t>, the study skill book, 2021,07,02, </a:t>
            </a:r>
            <a:r>
              <a:rPr lang="en-US" err="1">
                <a:ea typeface="+mn-lt"/>
                <a:cs typeface="+mn-lt"/>
              </a:rPr>
              <a:t>pearson</a:t>
            </a:r>
            <a:r>
              <a:rPr lang="en-US">
                <a:ea typeface="+mn-lt"/>
                <a:cs typeface="+mn-lt"/>
              </a:rPr>
              <a:t> </a:t>
            </a:r>
            <a:r>
              <a:rPr lang="en-US" err="1">
                <a:ea typeface="+mn-lt"/>
                <a:cs typeface="+mn-lt"/>
              </a:rPr>
              <a:t>edicational</a:t>
            </a:r>
            <a:r>
              <a:rPr lang="en-US">
                <a:ea typeface="+mn-lt"/>
                <a:cs typeface="+mn-lt"/>
              </a:rPr>
              <a:t>, limited.</a:t>
            </a:r>
          </a:p>
          <a:p>
            <a:pPr>
              <a:buSzPct val="114999"/>
            </a:pPr>
            <a:endParaRPr lang="en-US">
              <a:ea typeface="+mn-lt"/>
              <a:cs typeface="+mn-lt"/>
            </a:endParaRPr>
          </a:p>
          <a:p>
            <a:pPr>
              <a:buSzPct val="114999"/>
            </a:pPr>
            <a:r>
              <a:rPr lang="en-US">
                <a:ea typeface="+mn-lt"/>
                <a:cs typeface="+mn-lt"/>
              </a:rPr>
              <a:t>Barnes Mark , Classroom application of technology, corwin , 2006 </a:t>
            </a:r>
          </a:p>
          <a:p>
            <a:pPr>
              <a:buSzPct val="114999"/>
            </a:pPr>
            <a:endParaRPr lang="en-US">
              <a:ea typeface="+mn-lt"/>
              <a:cs typeface="+mn-lt"/>
            </a:endParaRPr>
          </a:p>
        </p:txBody>
      </p:sp>
      <p:sp>
        <p:nvSpPr>
          <p:cNvPr id="4" name="Slide Number Placeholder 3">
            <a:extLst>
              <a:ext uri="{FF2B5EF4-FFF2-40B4-BE49-F238E27FC236}">
                <a16:creationId xmlns:a16="http://schemas.microsoft.com/office/drawing/2014/main" id="{66BED05A-2314-37DB-CF28-31D8074A34F2}"/>
              </a:ext>
            </a:extLst>
          </p:cNvPr>
          <p:cNvSpPr>
            <a:spLocks noGrp="1"/>
          </p:cNvSpPr>
          <p:nvPr>
            <p:ph type="sldNum" sz="quarter" idx="12"/>
          </p:nvPr>
        </p:nvSpPr>
        <p:spPr/>
        <p:txBody>
          <a:bodyPr/>
          <a:lstStyle/>
          <a:p>
            <a:fld id="{5D84065D-F351-4B03-BD91-D8A6B8D4B362}" type="slidenum">
              <a:rPr lang="en-US" dirty="0"/>
              <a:t>7</a:t>
            </a:fld>
            <a:endParaRPr lang="en-US"/>
          </a:p>
        </p:txBody>
      </p:sp>
      <p:sp>
        <p:nvSpPr>
          <p:cNvPr id="7" name="TextBox 6">
            <a:extLst>
              <a:ext uri="{FF2B5EF4-FFF2-40B4-BE49-F238E27FC236}">
                <a16:creationId xmlns:a16="http://schemas.microsoft.com/office/drawing/2014/main" id="{6B9F636A-FA08-4BE1-95F7-9FA04BA84825}"/>
              </a:ext>
            </a:extLst>
          </p:cNvPr>
          <p:cNvSpPr txBox="1"/>
          <p:nvPr/>
        </p:nvSpPr>
        <p:spPr>
          <a:xfrm>
            <a:off x="4724400" y="32004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p:txBody>
      </p:sp>
      <p:sp>
        <p:nvSpPr>
          <p:cNvPr id="10" name="TextBox 9">
            <a:extLst>
              <a:ext uri="{FF2B5EF4-FFF2-40B4-BE49-F238E27FC236}">
                <a16:creationId xmlns:a16="http://schemas.microsoft.com/office/drawing/2014/main" id="{6E702D60-56FC-2B9C-4441-9AFD4270D17B}"/>
              </a:ext>
            </a:extLst>
          </p:cNvPr>
          <p:cNvSpPr txBox="1"/>
          <p:nvPr/>
        </p:nvSpPr>
        <p:spPr>
          <a:xfrm>
            <a:off x="4724400" y="32004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p:txBody>
      </p:sp>
    </p:spTree>
    <p:extLst>
      <p:ext uri="{BB962C8B-B14F-4D97-AF65-F5344CB8AC3E}">
        <p14:creationId xmlns:p14="http://schemas.microsoft.com/office/powerpoint/2010/main" val="13414671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Organic</vt:lpstr>
      <vt:lpstr>Digital Skills And Research Methods</vt:lpstr>
      <vt:lpstr>Introduction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2023-02-03T11:50:33Z</dcterms:created>
  <dcterms:modified xsi:type="dcterms:W3CDTF">2023-02-17T12:13:17Z</dcterms:modified>
</cp:coreProperties>
</file>