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3" r:id="rId9"/>
    <p:sldId id="262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4"/>
    <p:restoredTop sz="94626"/>
  </p:normalViewPr>
  <p:slideViewPr>
    <p:cSldViewPr snapToGrid="0" snapToObjects="1">
      <p:cViewPr varScale="1">
        <p:scale>
          <a:sx n="59" d="100"/>
          <a:sy n="59" d="100"/>
        </p:scale>
        <p:origin x="96" y="6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4360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96170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F3EC-7441-8946-AB8E-694F78263DE3}" type="datetimeFigureOut">
              <a:rPr lang="en-US" smtClean="0"/>
              <a:t>2/11/2019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1380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F3EC-7441-8946-AB8E-694F78263DE3}" type="datetimeFigureOut">
              <a:rPr lang="en-US" smtClean="0"/>
              <a:t>2/11/2019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51522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F3EC-7441-8946-AB8E-694F78263DE3}" type="datetimeFigureOut">
              <a:rPr lang="en-US" smtClean="0"/>
              <a:t>2/11/2019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1576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F3EC-7441-8946-AB8E-694F78263DE3}" type="datetimeFigureOut">
              <a:rPr lang="en-US" smtClean="0"/>
              <a:t>2/11/2019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72551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F3EC-7441-8946-AB8E-694F78263DE3}" type="datetimeFigureOut">
              <a:rPr lang="en-US" smtClean="0"/>
              <a:t>2/11/2019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584727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F3EC-7441-8946-AB8E-694F78263DE3}" type="datetimeFigureOut">
              <a:rPr lang="en-US" smtClean="0"/>
              <a:t>2/11/2019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128621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F3EC-7441-8946-AB8E-694F78263DE3}" type="datetimeFigureOut">
              <a:rPr lang="en-US" smtClean="0"/>
              <a:t>2/11/2019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16211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F3EC-7441-8946-AB8E-694F78263DE3}" type="datetimeFigureOut">
              <a:rPr lang="en-US" smtClean="0"/>
              <a:t>2/11/2019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73550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F3EC-7441-8946-AB8E-694F78263DE3}" type="datetimeFigureOut">
              <a:rPr lang="en-US" smtClean="0"/>
              <a:t>2/11/2019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31522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F3EC-7441-8946-AB8E-694F78263DE3}" type="datetimeFigureOut">
              <a:rPr lang="en-US" smtClean="0"/>
              <a:t>2/11/2019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09913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F3EC-7441-8946-AB8E-694F78263DE3}" type="datetimeFigureOut">
              <a:rPr lang="en-US" smtClean="0"/>
              <a:t>2/11/2019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7450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99F3EC-7441-8946-AB8E-694F78263DE3}" type="datetimeFigureOut">
              <a:rPr lang="en-US" smtClean="0"/>
              <a:t>2/11/2019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22754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3" r:id="rId1"/>
    <p:sldLayoutId id="2147483874" r:id="rId2"/>
    <p:sldLayoutId id="2147483875" r:id="rId3"/>
    <p:sldLayoutId id="2147483876" r:id="rId4"/>
    <p:sldLayoutId id="2147483877" r:id="rId5"/>
    <p:sldLayoutId id="2147483878" r:id="rId6"/>
    <p:sldLayoutId id="2147483879" r:id="rId7"/>
    <p:sldLayoutId id="2147483880" r:id="rId8"/>
    <p:sldLayoutId id="2147483881" r:id="rId9"/>
    <p:sldLayoutId id="2147483882" r:id="rId10"/>
    <p:sldLayoutId id="2147483883" r:id="rId11"/>
    <p:sldLayoutId id="2147483884" r:id="rId12"/>
    <p:sldLayoutId id="2147483885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MA Youth and Community Work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/>
              <a:t>Sustainable </a:t>
            </a:r>
            <a:r>
              <a:rPr lang="en-GB" b="1" dirty="0" smtClean="0"/>
              <a:t>Communities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42853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Aim of Session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+mj-lt"/>
              <a:buAutoNum type="arabicPeriod"/>
            </a:pPr>
            <a:r>
              <a:rPr lang="en-US" dirty="0" smtClean="0"/>
              <a:t>Provide an overview of the module and assessment </a:t>
            </a:r>
          </a:p>
          <a:p>
            <a:pPr>
              <a:buFont typeface="+mj-lt"/>
              <a:buAutoNum type="arabicPeriod"/>
            </a:pPr>
            <a:r>
              <a:rPr lang="en-US" dirty="0" smtClean="0"/>
              <a:t>Explore your own motivations in relation to Sustainability </a:t>
            </a:r>
          </a:p>
          <a:p>
            <a:pPr lvl="0">
              <a:buFont typeface="+mj-lt"/>
              <a:buAutoNum type="arabicPeriod"/>
            </a:pPr>
            <a:r>
              <a:rPr lang="en-US" dirty="0" smtClean="0"/>
              <a:t>Explore what </a:t>
            </a:r>
            <a:r>
              <a:rPr lang="en-US" dirty="0"/>
              <a:t>do we mean by Sustainability and Why </a:t>
            </a:r>
            <a:r>
              <a:rPr lang="en-US" dirty="0" smtClean="0"/>
              <a:t>do we need to address it?</a:t>
            </a:r>
          </a:p>
          <a:p>
            <a:pPr lvl="0">
              <a:buFont typeface="+mj-lt"/>
              <a:buAutoNum type="arabicPeriod"/>
            </a:pPr>
            <a:r>
              <a:rPr lang="en-US" dirty="0" smtClean="0"/>
              <a:t>Discuss Sustainable Communities</a:t>
            </a:r>
            <a:endParaRPr lang="en-US" dirty="0"/>
          </a:p>
          <a:p>
            <a:pPr lvl="0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97472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Module Aims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hangingPunct="0"/>
            <a:r>
              <a:rPr lang="en-GB" dirty="0"/>
              <a:t>To critically explore the debates around sustainability for community policy and practice and the promotion of social and environmental justice.  </a:t>
            </a:r>
          </a:p>
          <a:p>
            <a:pPr hangingPunct="0"/>
            <a:r>
              <a:rPr lang="en-GB" dirty="0"/>
              <a:t> </a:t>
            </a:r>
          </a:p>
          <a:p>
            <a:pPr lvl="0" hangingPunct="0"/>
            <a:r>
              <a:rPr lang="en-GB" dirty="0"/>
              <a:t>To provide students with the opportunity to explore the role of youth work in promoting sustainable communities.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59659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5952" y="-4434"/>
            <a:ext cx="10515600" cy="1325563"/>
          </a:xfrm>
        </p:spPr>
        <p:txBody>
          <a:bodyPr/>
          <a:lstStyle/>
          <a:p>
            <a:r>
              <a:rPr lang="en-US" dirty="0" smtClean="0"/>
              <a:t>Learning Outcomes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2586" y="1031966"/>
            <a:ext cx="10515600" cy="4640501"/>
          </a:xfrm>
        </p:spPr>
        <p:txBody>
          <a:bodyPr>
            <a:normAutofit fontScale="70000" lnSpcReduction="20000"/>
          </a:bodyPr>
          <a:lstStyle/>
          <a:p>
            <a:pPr marL="514350" lvl="0" indent="-514350" hangingPunct="0">
              <a:buFont typeface="+mj-lt"/>
              <a:buAutoNum type="arabicPeriod"/>
            </a:pPr>
            <a:r>
              <a:rPr lang="en-GB" dirty="0"/>
              <a:t>Engage in a critical analysis of the impact of climate change, urbanization, economic growth and globalization on communities and the implications for social and environmental justice. </a:t>
            </a:r>
          </a:p>
          <a:p>
            <a:pPr marL="514350" indent="-514350" hangingPunct="0">
              <a:buFont typeface="+mj-lt"/>
              <a:buAutoNum type="arabicPeriod"/>
            </a:pPr>
            <a:endParaRPr lang="en-GB" dirty="0"/>
          </a:p>
          <a:p>
            <a:pPr marL="514350" lvl="0" indent="-514350" hangingPunct="0">
              <a:buFont typeface="+mj-lt"/>
              <a:buAutoNum type="arabicPeriod"/>
            </a:pPr>
            <a:r>
              <a:rPr lang="en-GB" dirty="0"/>
              <a:t>Critically analyse the contested nature of sustainable development and to differentiate, and critically evaluate, different interpretations of the discourse and theories of society-environment relationships. 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lvl="0" indent="-514350" hangingPunct="0">
              <a:buFont typeface="+mj-lt"/>
              <a:buAutoNum type="arabicPeriod"/>
            </a:pPr>
            <a:r>
              <a:rPr lang="en-GB" dirty="0"/>
              <a:t>Explore in depth definitions of sustainable communities and critically analyse it as a concept to promote an inclusive approach to sustainability than exists within current sustainability policies. 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lvl="0" indent="-514350" hangingPunct="0">
              <a:buFont typeface="+mj-lt"/>
              <a:buAutoNum type="arabicPeriod"/>
            </a:pPr>
            <a:r>
              <a:rPr lang="en-GB" dirty="0"/>
              <a:t>Evaluate strategies, frameworks and activities for embedding </a:t>
            </a:r>
            <a:r>
              <a:rPr lang="en-GB" dirty="0" err="1"/>
              <a:t>ESD</a:t>
            </a:r>
            <a:r>
              <a:rPr lang="en-GB" dirty="0"/>
              <a:t> / Global youth work in youth work </a:t>
            </a:r>
            <a:r>
              <a:rPr lang="en-GB" dirty="0" smtClean="0"/>
              <a:t>practice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lvl="0" indent="-514350" hangingPunct="0">
              <a:buFont typeface="+mj-lt"/>
              <a:buAutoNum type="arabicPeriod"/>
            </a:pPr>
            <a:r>
              <a:rPr lang="en-GB" dirty="0"/>
              <a:t>Organise their knowledge and learning through the use of information resources, present their work at the appropriate level and reflect upon sustainable literacy skills developed.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60458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Assessment 1 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75733" y="1227909"/>
            <a:ext cx="11115523" cy="4203853"/>
          </a:xfrm>
        </p:spPr>
        <p:txBody>
          <a:bodyPr>
            <a:normAutofit fontScale="92500" lnSpcReduction="10000"/>
          </a:bodyPr>
          <a:lstStyle/>
          <a:p>
            <a:pPr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2400" dirty="0"/>
              <a:t>Please take time to read the Assessment Specifications documents on Moodle under Module </a:t>
            </a:r>
            <a:r>
              <a:rPr lang="en-GB" sz="2400" dirty="0" smtClean="0"/>
              <a:t>Overview: </a:t>
            </a:r>
            <a:r>
              <a:rPr lang="en-GB" sz="2400" dirty="0"/>
              <a:t>as this will provide you with details of expectations for the assessments. </a:t>
            </a:r>
            <a:endParaRPr lang="en-GB" sz="2400" dirty="0" smtClean="0"/>
          </a:p>
          <a:p>
            <a:pPr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sz="2400" dirty="0"/>
          </a:p>
          <a:p>
            <a:r>
              <a:rPr lang="en-GB" sz="2400" b="1" dirty="0"/>
              <a:t>Assessment Component 1 – 60%</a:t>
            </a:r>
            <a:endParaRPr lang="en-GB" sz="2400" dirty="0"/>
          </a:p>
          <a:p>
            <a:pPr marL="0" indent="0">
              <a:buNone/>
            </a:pPr>
            <a:r>
              <a:rPr lang="en-GB" sz="2400" dirty="0" smtClean="0"/>
              <a:t>Coursework</a:t>
            </a:r>
            <a:r>
              <a:rPr lang="en-GB" sz="2400" dirty="0"/>
              <a:t>: Assignment (5000 words)</a:t>
            </a:r>
          </a:p>
          <a:p>
            <a:pPr marL="0" indent="0">
              <a:buNone/>
            </a:pPr>
            <a:r>
              <a:rPr lang="en-GB" sz="2400" dirty="0"/>
              <a:t>Community Profile: Design and or carry out a community profile that includes:</a:t>
            </a:r>
          </a:p>
          <a:p>
            <a:pPr lvl="1"/>
            <a:r>
              <a:rPr lang="en-GB" sz="2000" dirty="0"/>
              <a:t>A critical exploration of  the needs of a specific community </a:t>
            </a:r>
            <a:r>
              <a:rPr lang="en-GB" sz="2000" b="1" i="1" dirty="0"/>
              <a:t>(you could draw upon your own youth work practice context)</a:t>
            </a:r>
            <a:r>
              <a:rPr lang="en-GB" sz="2000" dirty="0"/>
              <a:t> </a:t>
            </a:r>
          </a:p>
          <a:p>
            <a:pPr lvl="1"/>
            <a:r>
              <a:rPr lang="en-GB" sz="2000" dirty="0"/>
              <a:t>An  in depth evaluation of how your chosen community could work towards  becoming a more sustainable community;</a:t>
            </a:r>
          </a:p>
          <a:p>
            <a:pPr lvl="1"/>
            <a:r>
              <a:rPr lang="en-GB" sz="2000" dirty="0"/>
              <a:t>Include a critical evaluation of strategies and policies for promoting sustainable communities within inclusionary practice.</a:t>
            </a:r>
          </a:p>
          <a:p>
            <a:pPr lvl="1"/>
            <a:r>
              <a:rPr lang="en-GB" sz="2000" dirty="0"/>
              <a:t>Personal critical reflection on promoting a sustainable community. </a:t>
            </a:r>
          </a:p>
          <a:p>
            <a:endParaRPr lang="en-GB" sz="2400" dirty="0"/>
          </a:p>
          <a:p>
            <a:pPr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sz="2200" b="1" dirty="0" smtClean="0">
              <a:ea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39186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-483959"/>
            <a:ext cx="10515600" cy="1325563"/>
          </a:xfrm>
        </p:spPr>
        <p:txBody>
          <a:bodyPr/>
          <a:lstStyle/>
          <a:p>
            <a:r>
              <a:rPr lang="en-US" dirty="0" smtClean="0"/>
              <a:t>Assessment 2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2257" y="992868"/>
            <a:ext cx="10515600" cy="435133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/>
              <a:t> </a:t>
            </a:r>
            <a:r>
              <a:rPr lang="en-GB" b="1" dirty="0" smtClean="0"/>
              <a:t>Assessment </a:t>
            </a:r>
            <a:r>
              <a:rPr lang="en-GB" b="1" dirty="0"/>
              <a:t>Component 2 – 40</a:t>
            </a:r>
            <a:r>
              <a:rPr lang="en-GB" b="1" dirty="0" smtClean="0"/>
              <a:t>%</a:t>
            </a:r>
            <a:endParaRPr lang="en-GB" dirty="0"/>
          </a:p>
          <a:p>
            <a:r>
              <a:rPr lang="en-GB" dirty="0"/>
              <a:t>Practical: Seminar (15 minutes</a:t>
            </a:r>
            <a:r>
              <a:rPr lang="en-GB" dirty="0" smtClean="0"/>
              <a:t>) </a:t>
            </a:r>
            <a:r>
              <a:rPr lang="en-GB" b="1" u="sng" dirty="0" smtClean="0"/>
              <a:t>choose one </a:t>
            </a:r>
            <a:r>
              <a:rPr lang="en-GB" dirty="0" smtClean="0"/>
              <a:t>of the following: </a:t>
            </a:r>
            <a:endParaRPr lang="en-GB" dirty="0"/>
          </a:p>
          <a:p>
            <a:pPr lvl="1"/>
            <a:r>
              <a:rPr lang="en-GB" dirty="0"/>
              <a:t>Consider an area of your practice (e.g. related to interest, work context, young people you are working with) and demonstrate how you may use global youth work as a pedagogical tool to engage people around local-global issues and raise “new critical consciousness”. </a:t>
            </a:r>
            <a:endParaRPr lang="en-GB" dirty="0" smtClean="0"/>
          </a:p>
          <a:p>
            <a:pPr lvl="1"/>
            <a:r>
              <a:rPr lang="en-GB" b="1" dirty="0" smtClean="0"/>
              <a:t>OR</a:t>
            </a:r>
            <a:endParaRPr lang="en-GB" b="1" dirty="0" smtClean="0"/>
          </a:p>
          <a:p>
            <a:pPr lvl="1"/>
            <a:r>
              <a:rPr lang="en-GB" dirty="0"/>
              <a:t>Consider an area of inclusive practice (related to your interest, practice, pathway) and critically evaluate how the Well Being of Future Generations (Wales) act 2015 may promote a more “sustainable and equal community”. You may wish to choose between 2-3 of the Wellbeing Goals outlined to focus on. </a:t>
            </a:r>
            <a:endParaRPr lang="en-GB" dirty="0" smtClean="0"/>
          </a:p>
          <a:p>
            <a:pPr lvl="1"/>
            <a:endParaRPr lang="en-GB" dirty="0"/>
          </a:p>
          <a:p>
            <a:r>
              <a:rPr lang="en-GB" dirty="0"/>
              <a:t> Deadline 16</a:t>
            </a:r>
            <a:r>
              <a:rPr lang="en-GB" baseline="30000" dirty="0"/>
              <a:t>th</a:t>
            </a:r>
            <a:r>
              <a:rPr lang="en-GB" dirty="0"/>
              <a:t> May Uploaded to </a:t>
            </a:r>
            <a:r>
              <a:rPr lang="en-GB" dirty="0" err="1"/>
              <a:t>Turnit</a:t>
            </a:r>
            <a:r>
              <a:rPr lang="en-GB" dirty="0"/>
              <a:t> in</a:t>
            </a:r>
          </a:p>
          <a:p>
            <a:r>
              <a:rPr lang="en-GB" dirty="0"/>
              <a:t>Video Recorded and submitted as per guidelines </a:t>
            </a:r>
          </a:p>
          <a:p>
            <a:pPr lvl="1"/>
            <a:endParaRPr lang="en-GB" dirty="0"/>
          </a:p>
          <a:p>
            <a:pPr lvl="1"/>
            <a:endParaRPr lang="en-GB" dirty="0" smtClean="0"/>
          </a:p>
          <a:p>
            <a:pPr lvl="1"/>
            <a:endParaRPr lang="en-GB" dirty="0"/>
          </a:p>
          <a:p>
            <a:pPr fontAlgn="base" hangingPunct="0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57717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 Deadline 16</a:t>
            </a:r>
            <a:r>
              <a:rPr lang="en-GB" baseline="30000" dirty="0"/>
              <a:t>th</a:t>
            </a:r>
            <a:r>
              <a:rPr lang="en-GB" dirty="0"/>
              <a:t> May Uploaded to </a:t>
            </a:r>
            <a:r>
              <a:rPr lang="en-GB" dirty="0" err="1"/>
              <a:t>Turnit</a:t>
            </a:r>
            <a:r>
              <a:rPr lang="en-GB" dirty="0"/>
              <a:t> in</a:t>
            </a:r>
          </a:p>
          <a:p>
            <a:r>
              <a:rPr lang="en-GB" dirty="0"/>
              <a:t>Video Recorded and submitted as per guidelines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83541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Deadlines: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Assessment 1 : 26</a:t>
            </a:r>
            <a:r>
              <a:rPr lang="en-GB" baseline="30000" dirty="0" smtClean="0"/>
              <a:t>th</a:t>
            </a:r>
            <a:r>
              <a:rPr lang="en-GB" dirty="0" smtClean="0"/>
              <a:t> April </a:t>
            </a:r>
          </a:p>
          <a:p>
            <a:r>
              <a:rPr lang="en-GB" dirty="0" smtClean="0"/>
              <a:t>Assessment 2: 16</a:t>
            </a:r>
            <a:r>
              <a:rPr lang="en-GB" baseline="30000" dirty="0" smtClean="0"/>
              <a:t>th</a:t>
            </a:r>
            <a:r>
              <a:rPr lang="en-GB" dirty="0" smtClean="0"/>
              <a:t>  May</a:t>
            </a:r>
          </a:p>
        </p:txBody>
      </p:sp>
    </p:spTree>
    <p:extLst>
      <p:ext uri="{BB962C8B-B14F-4D97-AF65-F5344CB8AC3E}">
        <p14:creationId xmlns:p14="http://schemas.microsoft.com/office/powerpoint/2010/main" val="27341256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4117" y="0"/>
            <a:ext cx="10515600" cy="1325563"/>
          </a:xfrm>
        </p:spPr>
        <p:txBody>
          <a:bodyPr/>
          <a:lstStyle/>
          <a:p>
            <a:r>
              <a:rPr lang="en-US" dirty="0" smtClean="0"/>
              <a:t>Expectations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68274"/>
            <a:ext cx="10515600" cy="4351338"/>
          </a:xfrm>
        </p:spPr>
        <p:txBody>
          <a:bodyPr/>
          <a:lstStyle/>
          <a:p>
            <a:r>
              <a:rPr lang="en-US" dirty="0" smtClean="0"/>
              <a:t>What are your expectations of the Module?</a:t>
            </a:r>
          </a:p>
          <a:p>
            <a:pPr lvl="1"/>
            <a:r>
              <a:rPr lang="en-US" dirty="0" smtClean="0"/>
              <a:t>Do you have any points to raise at present?</a:t>
            </a:r>
          </a:p>
          <a:p>
            <a:pPr lvl="1"/>
            <a:r>
              <a:rPr lang="en-US" dirty="0" smtClean="0"/>
              <a:t>What if any concerns do you have about the assessment? </a:t>
            </a:r>
            <a:endParaRPr lang="en-GB" dirty="0" smtClean="0"/>
          </a:p>
          <a:p>
            <a:pPr lvl="0"/>
            <a:r>
              <a:rPr lang="en-GB" dirty="0" smtClean="0"/>
              <a:t>Also, in pairs consider and discuss the following: </a:t>
            </a:r>
          </a:p>
          <a:p>
            <a:pPr lvl="1"/>
            <a:r>
              <a:rPr lang="en-GB" dirty="0" smtClean="0"/>
              <a:t>your </a:t>
            </a:r>
            <a:r>
              <a:rPr lang="en-GB" dirty="0"/>
              <a:t>own perspectives on the environment and issues of sustainability </a:t>
            </a:r>
            <a:endParaRPr lang="en-US" dirty="0"/>
          </a:p>
          <a:p>
            <a:pPr lvl="1"/>
            <a:r>
              <a:rPr lang="en-GB" dirty="0"/>
              <a:t>Any experiences you have in relation to  sustainability </a:t>
            </a:r>
            <a:r>
              <a:rPr lang="en-GB" dirty="0" smtClean="0"/>
              <a:t>: </a:t>
            </a:r>
            <a:r>
              <a:rPr lang="en-GB" dirty="0" err="1"/>
              <a:t>e.g</a:t>
            </a:r>
            <a:r>
              <a:rPr lang="en-GB" dirty="0"/>
              <a:t>—in your  communities, in work? </a:t>
            </a:r>
            <a:endParaRPr lang="en-US" dirty="0"/>
          </a:p>
          <a:p>
            <a:pPr lvl="1"/>
            <a:r>
              <a:rPr lang="en-GB" dirty="0"/>
              <a:t>Have you any aspiration in relation to </a:t>
            </a:r>
            <a:r>
              <a:rPr lang="en-GB" dirty="0" smtClean="0"/>
              <a:t>sustainability </a:t>
            </a:r>
            <a:r>
              <a:rPr lang="en-GB" dirty="0"/>
              <a:t>issues? </a:t>
            </a:r>
            <a:endParaRPr lang="en-US" dirty="0"/>
          </a:p>
          <a:p>
            <a:r>
              <a:rPr lang="en-US" dirty="0" smtClean="0"/>
              <a:t>Discussion on current issues.</a:t>
            </a:r>
          </a:p>
        </p:txBody>
      </p:sp>
    </p:spTree>
    <p:extLst>
      <p:ext uri="{BB962C8B-B14F-4D97-AF65-F5344CB8AC3E}">
        <p14:creationId xmlns:p14="http://schemas.microsoft.com/office/powerpoint/2010/main" val="899301264"/>
      </p:ext>
    </p:extLst>
  </p:cSld>
  <p:clrMapOvr>
    <a:masterClrMapping/>
  </p:clrMapOvr>
</p:sld>
</file>

<file path=ppt/theme/theme1.xml><?xml version="1.0" encoding="utf-8"?>
<a:theme xmlns:a="http://schemas.openxmlformats.org/drawingml/2006/main" name="Athrofa PP Templat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Athrofa PP Template</Template>
  <TotalTime>100</TotalTime>
  <Words>369</Words>
  <Application>Microsoft Office PowerPoint</Application>
  <PresentationFormat>Widescreen</PresentationFormat>
  <Paragraphs>57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Times New Roman</vt:lpstr>
      <vt:lpstr>Athrofa PP Template</vt:lpstr>
      <vt:lpstr>MA Youth and Community Work </vt:lpstr>
      <vt:lpstr>Aim of Session </vt:lpstr>
      <vt:lpstr>Module Aims</vt:lpstr>
      <vt:lpstr>Learning Outcomes </vt:lpstr>
      <vt:lpstr>Assessment 1 </vt:lpstr>
      <vt:lpstr>Assessment 2</vt:lpstr>
      <vt:lpstr>PowerPoint Presentation</vt:lpstr>
      <vt:lpstr>Deadlines: </vt:lpstr>
      <vt:lpstr>Expectations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SJEQ-7004</dc:title>
  <dc:creator>P Welton</dc:creator>
  <cp:lastModifiedBy>Nicola Welton</cp:lastModifiedBy>
  <cp:revision>12</cp:revision>
  <dcterms:created xsi:type="dcterms:W3CDTF">2016-04-14T09:10:33Z</dcterms:created>
  <dcterms:modified xsi:type="dcterms:W3CDTF">2019-02-11T09:35:18Z</dcterms:modified>
</cp:coreProperties>
</file>