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5" r:id="rId4"/>
  </p:sldMasterIdLst>
  <p:notesMasterIdLst>
    <p:notesMasterId r:id="rId26"/>
  </p:notesMasterIdLst>
  <p:sldIdLst>
    <p:sldId id="256" r:id="rId5"/>
    <p:sldId id="283" r:id="rId6"/>
    <p:sldId id="257" r:id="rId7"/>
    <p:sldId id="271" r:id="rId8"/>
    <p:sldId id="259" r:id="rId9"/>
    <p:sldId id="258" r:id="rId10"/>
    <p:sldId id="262" r:id="rId11"/>
    <p:sldId id="263" r:id="rId12"/>
    <p:sldId id="273" r:id="rId13"/>
    <p:sldId id="275" r:id="rId14"/>
    <p:sldId id="267" r:id="rId15"/>
    <p:sldId id="274" r:id="rId16"/>
    <p:sldId id="268" r:id="rId17"/>
    <p:sldId id="272" r:id="rId18"/>
    <p:sldId id="269" r:id="rId19"/>
    <p:sldId id="277" r:id="rId20"/>
    <p:sldId id="278" r:id="rId21"/>
    <p:sldId id="279" r:id="rId22"/>
    <p:sldId id="280" r:id="rId23"/>
    <p:sldId id="281" r:id="rId24"/>
    <p:sldId id="282" r:id="rId2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74201CCC-676A-4376-8B25-5B5418948867}">
          <p14:sldIdLst>
            <p14:sldId id="256"/>
            <p14:sldId id="283"/>
            <p14:sldId id="257"/>
            <p14:sldId id="271"/>
            <p14:sldId id="259"/>
            <p14:sldId id="258"/>
            <p14:sldId id="262"/>
            <p14:sldId id="263"/>
            <p14:sldId id="273"/>
            <p14:sldId id="275"/>
            <p14:sldId id="267"/>
            <p14:sldId id="274"/>
            <p14:sldId id="268"/>
            <p14:sldId id="272"/>
            <p14:sldId id="269"/>
            <p14:sldId id="277"/>
            <p14:sldId id="278"/>
            <p14:sldId id="279"/>
            <p14:sldId id="280"/>
            <p14:sldId id="281"/>
            <p14:sldId id="282"/>
          </p14:sldIdLst>
        </p14:section>
      </p14:sectionLst>
    </p:ex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F9FEA2-7B8E-160E-BD3D-B6113267D113}" v="980" dt="2024-02-19T14:01:44.574"/>
  </p1510:revLst>
</p1510:revInfo>
</file>

<file path=ppt/tableStyles.xml><?xml version="1.0" encoding="utf-8"?>
<a:tblStyleLst xmlns:a="http://schemas.openxmlformats.org/drawingml/2006/main" def="{D0CA7AB8-33DC-4D66-A9F3-61AF03EC55DC}">
  <a:tblStyle styleId="{D0CA7AB8-33DC-4D66-A9F3-61AF03EC55D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800" y="4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nor Morgan (2304199)" userId="S::2304199@student.uwtsd.ac.uk::dc460302-f804-41d4-908a-aaff17351af9" providerId="AD" clId="Web-{49F9FEA2-7B8E-160E-BD3D-B6113267D113}"/>
    <pc:docChg chg="addSld delSld modSld sldOrd modSection">
      <pc:chgData name="Elinor Morgan (2304199)" userId="S::2304199@student.uwtsd.ac.uk::dc460302-f804-41d4-908a-aaff17351af9" providerId="AD" clId="Web-{49F9FEA2-7B8E-160E-BD3D-B6113267D113}" dt="2024-02-19T14:01:44.574" v="969" actId="20577"/>
      <pc:docMkLst>
        <pc:docMk/>
      </pc:docMkLst>
      <pc:sldChg chg="modSp ord">
        <pc:chgData name="Elinor Morgan (2304199)" userId="S::2304199@student.uwtsd.ac.uk::dc460302-f804-41d4-908a-aaff17351af9" providerId="AD" clId="Web-{49F9FEA2-7B8E-160E-BD3D-B6113267D113}" dt="2024-02-19T14:01:44.574" v="969" actId="20577"/>
        <pc:sldMkLst>
          <pc:docMk/>
          <pc:sldMk cId="0" sldId="256"/>
        </pc:sldMkLst>
        <pc:spChg chg="mod">
          <ac:chgData name="Elinor Morgan (2304199)" userId="S::2304199@student.uwtsd.ac.uk::dc460302-f804-41d4-908a-aaff17351af9" providerId="AD" clId="Web-{49F9FEA2-7B8E-160E-BD3D-B6113267D113}" dt="2024-02-19T14:01:44.574" v="969" actId="20577"/>
          <ac:spMkLst>
            <pc:docMk/>
            <pc:sldMk cId="0" sldId="256"/>
            <ac:spMk id="429" creationId="{00000000-0000-0000-0000-000000000000}"/>
          </ac:spMkLst>
        </pc:spChg>
      </pc:sldChg>
      <pc:sldChg chg="modSp">
        <pc:chgData name="Elinor Morgan (2304199)" userId="S::2304199@student.uwtsd.ac.uk::dc460302-f804-41d4-908a-aaff17351af9" providerId="AD" clId="Web-{49F9FEA2-7B8E-160E-BD3D-B6113267D113}" dt="2024-02-17T14:01:45.300" v="7" actId="1076"/>
        <pc:sldMkLst>
          <pc:docMk/>
          <pc:sldMk cId="3132998245" sldId="257"/>
        </pc:sldMkLst>
        <pc:spChg chg="mod">
          <ac:chgData name="Elinor Morgan (2304199)" userId="S::2304199@student.uwtsd.ac.uk::dc460302-f804-41d4-908a-aaff17351af9" providerId="AD" clId="Web-{49F9FEA2-7B8E-160E-BD3D-B6113267D113}" dt="2024-02-17T14:01:45.300" v="7" actId="1076"/>
          <ac:spMkLst>
            <pc:docMk/>
            <pc:sldMk cId="3132998245" sldId="257"/>
            <ac:spMk id="474" creationId="{00000000-0000-0000-0000-000000000000}"/>
          </ac:spMkLst>
        </pc:spChg>
      </pc:sldChg>
      <pc:sldChg chg="modSp del">
        <pc:chgData name="Elinor Morgan (2304199)" userId="S::2304199@student.uwtsd.ac.uk::dc460302-f804-41d4-908a-aaff17351af9" providerId="AD" clId="Web-{49F9FEA2-7B8E-160E-BD3D-B6113267D113}" dt="2024-02-18T17:59:01.886" v="511"/>
        <pc:sldMkLst>
          <pc:docMk/>
          <pc:sldMk cId="1025927992" sldId="265"/>
        </pc:sldMkLst>
        <pc:spChg chg="mod">
          <ac:chgData name="Elinor Morgan (2304199)" userId="S::2304199@student.uwtsd.ac.uk::dc460302-f804-41d4-908a-aaff17351af9" providerId="AD" clId="Web-{49F9FEA2-7B8E-160E-BD3D-B6113267D113}" dt="2024-02-17T18:19:56.908" v="46" actId="20577"/>
          <ac:spMkLst>
            <pc:docMk/>
            <pc:sldMk cId="1025927992" sldId="265"/>
            <ac:spMk id="2" creationId="{E7AAA582-0ABD-E0B8-2A8C-DDA8DEFC29D3}"/>
          </ac:spMkLst>
        </pc:spChg>
      </pc:sldChg>
      <pc:sldChg chg="addSp modSp del">
        <pc:chgData name="Elinor Morgan (2304199)" userId="S::2304199@student.uwtsd.ac.uk::dc460302-f804-41d4-908a-aaff17351af9" providerId="AD" clId="Web-{49F9FEA2-7B8E-160E-BD3D-B6113267D113}" dt="2024-02-18T17:59:05.839" v="512"/>
        <pc:sldMkLst>
          <pc:docMk/>
          <pc:sldMk cId="1686591121" sldId="266"/>
        </pc:sldMkLst>
        <pc:spChg chg="add mod">
          <ac:chgData name="Elinor Morgan (2304199)" userId="S::2304199@student.uwtsd.ac.uk::dc460302-f804-41d4-908a-aaff17351af9" providerId="AD" clId="Web-{49F9FEA2-7B8E-160E-BD3D-B6113267D113}" dt="2024-02-17T18:21:49.756" v="68" actId="1076"/>
          <ac:spMkLst>
            <pc:docMk/>
            <pc:sldMk cId="1686591121" sldId="266"/>
            <ac:spMk id="2" creationId="{23876A27-58D7-F0E1-73C5-78D9F670B090}"/>
          </ac:spMkLst>
        </pc:spChg>
        <pc:spChg chg="mod">
          <ac:chgData name="Elinor Morgan (2304199)" userId="S::2304199@student.uwtsd.ac.uk::dc460302-f804-41d4-908a-aaff17351af9" providerId="AD" clId="Web-{49F9FEA2-7B8E-160E-BD3D-B6113267D113}" dt="2024-02-17T18:20:41.192" v="49" actId="20577"/>
          <ac:spMkLst>
            <pc:docMk/>
            <pc:sldMk cId="1686591121" sldId="266"/>
            <ac:spMk id="4" creationId="{20B80008-47E4-CA5F-3BB2-47F3E4B23C56}"/>
          </ac:spMkLst>
        </pc:spChg>
      </pc:sldChg>
      <pc:sldChg chg="modSp">
        <pc:chgData name="Elinor Morgan (2304199)" userId="S::2304199@student.uwtsd.ac.uk::dc460302-f804-41d4-908a-aaff17351af9" providerId="AD" clId="Web-{49F9FEA2-7B8E-160E-BD3D-B6113267D113}" dt="2024-02-18T17:59:45.652" v="541" actId="20577"/>
        <pc:sldMkLst>
          <pc:docMk/>
          <pc:sldMk cId="4049423562" sldId="267"/>
        </pc:sldMkLst>
        <pc:spChg chg="mod">
          <ac:chgData name="Elinor Morgan (2304199)" userId="S::2304199@student.uwtsd.ac.uk::dc460302-f804-41d4-908a-aaff17351af9" providerId="AD" clId="Web-{49F9FEA2-7B8E-160E-BD3D-B6113267D113}" dt="2024-02-18T17:59:45.652" v="541" actId="20577"/>
          <ac:spMkLst>
            <pc:docMk/>
            <pc:sldMk cId="4049423562" sldId="267"/>
            <ac:spMk id="4" creationId="{C41FE770-17F2-E120-E966-5AA3B88D53BF}"/>
          </ac:spMkLst>
        </pc:spChg>
      </pc:sldChg>
      <pc:sldChg chg="delSp modSp">
        <pc:chgData name="Elinor Morgan (2304199)" userId="S::2304199@student.uwtsd.ac.uk::dc460302-f804-41d4-908a-aaff17351af9" providerId="AD" clId="Web-{49F9FEA2-7B8E-160E-BD3D-B6113267D113}" dt="2024-02-18T22:14:03.910" v="963" actId="1076"/>
        <pc:sldMkLst>
          <pc:docMk/>
          <pc:sldMk cId="751983033" sldId="268"/>
        </pc:sldMkLst>
        <pc:spChg chg="mod">
          <ac:chgData name="Elinor Morgan (2304199)" userId="S::2304199@student.uwtsd.ac.uk::dc460302-f804-41d4-908a-aaff17351af9" providerId="AD" clId="Web-{49F9FEA2-7B8E-160E-BD3D-B6113267D113}" dt="2024-02-18T22:14:03.910" v="963" actId="1076"/>
          <ac:spMkLst>
            <pc:docMk/>
            <pc:sldMk cId="751983033" sldId="268"/>
            <ac:spMk id="2" creationId="{03C9B6E3-BCD1-5F56-5533-E2351A6470FA}"/>
          </ac:spMkLst>
        </pc:spChg>
        <pc:spChg chg="del">
          <ac:chgData name="Elinor Morgan (2304199)" userId="S::2304199@student.uwtsd.ac.uk::dc460302-f804-41d4-908a-aaff17351af9" providerId="AD" clId="Web-{49F9FEA2-7B8E-160E-BD3D-B6113267D113}" dt="2024-02-18T22:13:30.972" v="959"/>
          <ac:spMkLst>
            <pc:docMk/>
            <pc:sldMk cId="751983033" sldId="268"/>
            <ac:spMk id="3" creationId="{2F773F47-2247-F736-6964-8C391A97C8C5}"/>
          </ac:spMkLst>
        </pc:spChg>
      </pc:sldChg>
      <pc:sldChg chg="modSp">
        <pc:chgData name="Elinor Morgan (2304199)" userId="S::2304199@student.uwtsd.ac.uk::dc460302-f804-41d4-908a-aaff17351af9" providerId="AD" clId="Web-{49F9FEA2-7B8E-160E-BD3D-B6113267D113}" dt="2024-02-17T18:50:31.573" v="342" actId="1076"/>
        <pc:sldMkLst>
          <pc:docMk/>
          <pc:sldMk cId="797703746" sldId="269"/>
        </pc:sldMkLst>
        <pc:spChg chg="mod">
          <ac:chgData name="Elinor Morgan (2304199)" userId="S::2304199@student.uwtsd.ac.uk::dc460302-f804-41d4-908a-aaff17351af9" providerId="AD" clId="Web-{49F9FEA2-7B8E-160E-BD3D-B6113267D113}" dt="2024-02-17T15:00:48.063" v="16" actId="20577"/>
          <ac:spMkLst>
            <pc:docMk/>
            <pc:sldMk cId="797703746" sldId="269"/>
            <ac:spMk id="2" creationId="{C83EDD3F-D405-1FD7-7CFC-67AE28925803}"/>
          </ac:spMkLst>
        </pc:spChg>
        <pc:spChg chg="mod">
          <ac:chgData name="Elinor Morgan (2304199)" userId="S::2304199@student.uwtsd.ac.uk::dc460302-f804-41d4-908a-aaff17351af9" providerId="AD" clId="Web-{49F9FEA2-7B8E-160E-BD3D-B6113267D113}" dt="2024-02-17T18:50:31.573" v="342" actId="1076"/>
          <ac:spMkLst>
            <pc:docMk/>
            <pc:sldMk cId="797703746" sldId="269"/>
            <ac:spMk id="3" creationId="{F2D67C17-6F94-249D-05CB-664873359BC0}"/>
          </ac:spMkLst>
        </pc:spChg>
      </pc:sldChg>
      <pc:sldChg chg="del">
        <pc:chgData name="Elinor Morgan (2304199)" userId="S::2304199@student.uwtsd.ac.uk::dc460302-f804-41d4-908a-aaff17351af9" providerId="AD" clId="Web-{49F9FEA2-7B8E-160E-BD3D-B6113267D113}" dt="2024-02-19T14:01:22.683" v="968"/>
        <pc:sldMkLst>
          <pc:docMk/>
          <pc:sldMk cId="1908829448" sldId="270"/>
        </pc:sldMkLst>
      </pc:sldChg>
      <pc:sldChg chg="modSp">
        <pc:chgData name="Elinor Morgan (2304199)" userId="S::2304199@student.uwtsd.ac.uk::dc460302-f804-41d4-908a-aaff17351af9" providerId="AD" clId="Web-{49F9FEA2-7B8E-160E-BD3D-B6113267D113}" dt="2024-02-17T14:47:59.532" v="11" actId="20577"/>
        <pc:sldMkLst>
          <pc:docMk/>
          <pc:sldMk cId="2343332756" sldId="271"/>
        </pc:sldMkLst>
        <pc:spChg chg="mod">
          <ac:chgData name="Elinor Morgan (2304199)" userId="S::2304199@student.uwtsd.ac.uk::dc460302-f804-41d4-908a-aaff17351af9" providerId="AD" clId="Web-{49F9FEA2-7B8E-160E-BD3D-B6113267D113}" dt="2024-02-17T14:47:59.532" v="11" actId="20577"/>
          <ac:spMkLst>
            <pc:docMk/>
            <pc:sldMk cId="2343332756" sldId="271"/>
            <ac:spMk id="3" creationId="{E63D2DEC-112E-60D3-B695-C6EE4853DA46}"/>
          </ac:spMkLst>
        </pc:spChg>
      </pc:sldChg>
      <pc:sldChg chg="modSp">
        <pc:chgData name="Elinor Morgan (2304199)" userId="S::2304199@student.uwtsd.ac.uk::dc460302-f804-41d4-908a-aaff17351af9" providerId="AD" clId="Web-{49F9FEA2-7B8E-160E-BD3D-B6113267D113}" dt="2024-02-18T19:55:25.551" v="958" actId="20577"/>
        <pc:sldMkLst>
          <pc:docMk/>
          <pc:sldMk cId="4285780360" sldId="275"/>
        </pc:sldMkLst>
        <pc:spChg chg="mod">
          <ac:chgData name="Elinor Morgan (2304199)" userId="S::2304199@student.uwtsd.ac.uk::dc460302-f804-41d4-908a-aaff17351af9" providerId="AD" clId="Web-{49F9FEA2-7B8E-160E-BD3D-B6113267D113}" dt="2024-02-18T19:55:25.551" v="958" actId="20577"/>
          <ac:spMkLst>
            <pc:docMk/>
            <pc:sldMk cId="4285780360" sldId="275"/>
            <ac:spMk id="4" creationId="{894BD266-A845-003B-23BB-052F2F474C33}"/>
          </ac:spMkLst>
        </pc:spChg>
      </pc:sldChg>
      <pc:sldChg chg="addSp delSp modSp new del">
        <pc:chgData name="Elinor Morgan (2304199)" userId="S::2304199@student.uwtsd.ac.uk::dc460302-f804-41d4-908a-aaff17351af9" providerId="AD" clId="Web-{49F9FEA2-7B8E-160E-BD3D-B6113267D113}" dt="2024-02-18T17:59:08.589" v="513"/>
        <pc:sldMkLst>
          <pc:docMk/>
          <pc:sldMk cId="416588708" sldId="276"/>
        </pc:sldMkLst>
        <pc:spChg chg="del">
          <ac:chgData name="Elinor Morgan (2304199)" userId="S::2304199@student.uwtsd.ac.uk::dc460302-f804-41d4-908a-aaff17351af9" providerId="AD" clId="Web-{49F9FEA2-7B8E-160E-BD3D-B6113267D113}" dt="2024-02-17T18:23:01.478" v="88"/>
          <ac:spMkLst>
            <pc:docMk/>
            <pc:sldMk cId="416588708" sldId="276"/>
            <ac:spMk id="2" creationId="{6B14C286-0C05-6D36-D4D8-BDE435289161}"/>
          </ac:spMkLst>
        </pc:spChg>
        <pc:spChg chg="mod">
          <ac:chgData name="Elinor Morgan (2304199)" userId="S::2304199@student.uwtsd.ac.uk::dc460302-f804-41d4-908a-aaff17351af9" providerId="AD" clId="Web-{49F9FEA2-7B8E-160E-BD3D-B6113267D113}" dt="2024-02-17T18:22:58.056" v="87" actId="1076"/>
          <ac:spMkLst>
            <pc:docMk/>
            <pc:sldMk cId="416588708" sldId="276"/>
            <ac:spMk id="3" creationId="{DCA759FE-2F43-B3B2-781F-6C6AC66F8283}"/>
          </ac:spMkLst>
        </pc:spChg>
        <pc:spChg chg="add mod">
          <ac:chgData name="Elinor Morgan (2304199)" userId="S::2304199@student.uwtsd.ac.uk::dc460302-f804-41d4-908a-aaff17351af9" providerId="AD" clId="Web-{49F9FEA2-7B8E-160E-BD3D-B6113267D113}" dt="2024-02-17T18:33:41.240" v="332" actId="14100"/>
          <ac:spMkLst>
            <pc:docMk/>
            <pc:sldMk cId="416588708" sldId="276"/>
            <ac:spMk id="4" creationId="{C5D8F723-BC04-7836-D3DE-2C5FEA779D41}"/>
          </ac:spMkLst>
        </pc:spChg>
        <pc:spChg chg="add">
          <ac:chgData name="Elinor Morgan (2304199)" userId="S::2304199@student.uwtsd.ac.uk::dc460302-f804-41d4-908a-aaff17351af9" providerId="AD" clId="Web-{49F9FEA2-7B8E-160E-BD3D-B6113267D113}" dt="2024-02-17T18:33:56.225" v="333"/>
          <ac:spMkLst>
            <pc:docMk/>
            <pc:sldMk cId="416588708" sldId="276"/>
            <ac:spMk id="5" creationId="{81FAE315-02BD-1121-3704-359C3EBCC3F5}"/>
          </ac:spMkLst>
        </pc:spChg>
        <pc:spChg chg="add">
          <ac:chgData name="Elinor Morgan (2304199)" userId="S::2304199@student.uwtsd.ac.uk::dc460302-f804-41d4-908a-aaff17351af9" providerId="AD" clId="Web-{49F9FEA2-7B8E-160E-BD3D-B6113267D113}" dt="2024-02-17T18:34:05.601" v="334"/>
          <ac:spMkLst>
            <pc:docMk/>
            <pc:sldMk cId="416588708" sldId="276"/>
            <ac:spMk id="6" creationId="{6CC955E4-5C6C-49C1-E183-A5D30D50A44B}"/>
          </ac:spMkLst>
        </pc:spChg>
        <pc:spChg chg="add">
          <ac:chgData name="Elinor Morgan (2304199)" userId="S::2304199@student.uwtsd.ac.uk::dc460302-f804-41d4-908a-aaff17351af9" providerId="AD" clId="Web-{49F9FEA2-7B8E-160E-BD3D-B6113267D113}" dt="2024-02-17T18:34:14.429" v="335"/>
          <ac:spMkLst>
            <pc:docMk/>
            <pc:sldMk cId="416588708" sldId="276"/>
            <ac:spMk id="7" creationId="{9C6779D9-528F-5551-0A35-62DE747D4476}"/>
          </ac:spMkLst>
        </pc:spChg>
      </pc:sldChg>
      <pc:sldChg chg="modSp new del mod modShow">
        <pc:chgData name="Elinor Morgan (2304199)" userId="S::2304199@student.uwtsd.ac.uk::dc460302-f804-41d4-908a-aaff17351af9" providerId="AD" clId="Web-{49F9FEA2-7B8E-160E-BD3D-B6113267D113}" dt="2024-02-17T18:19:47.954" v="44"/>
        <pc:sldMkLst>
          <pc:docMk/>
          <pc:sldMk cId="3011897582" sldId="276"/>
        </pc:sldMkLst>
        <pc:spChg chg="mod">
          <ac:chgData name="Elinor Morgan (2304199)" userId="S::2304199@student.uwtsd.ac.uk::dc460302-f804-41d4-908a-aaff17351af9" providerId="AD" clId="Web-{49F9FEA2-7B8E-160E-BD3D-B6113267D113}" dt="2024-02-17T16:07:13.884" v="41" actId="14100"/>
          <ac:spMkLst>
            <pc:docMk/>
            <pc:sldMk cId="3011897582" sldId="276"/>
            <ac:spMk id="2" creationId="{9E3EBF05-A33D-B642-AFE6-7AE39943CEC6}"/>
          </ac:spMkLst>
        </pc:spChg>
        <pc:spChg chg="mod">
          <ac:chgData name="Elinor Morgan (2304199)" userId="S::2304199@student.uwtsd.ac.uk::dc460302-f804-41d4-908a-aaff17351af9" providerId="AD" clId="Web-{49F9FEA2-7B8E-160E-BD3D-B6113267D113}" dt="2024-02-17T16:07:01.446" v="40" actId="14100"/>
          <ac:spMkLst>
            <pc:docMk/>
            <pc:sldMk cId="3011897582" sldId="276"/>
            <ac:spMk id="3" creationId="{0AC9EB70-C503-9A35-3C9E-FC886B4AC6DF}"/>
          </ac:spMkLst>
        </pc:spChg>
      </pc:sldChg>
      <pc:sldChg chg="addSp delSp modSp new mod modClrScheme chgLayout">
        <pc:chgData name="Elinor Morgan (2304199)" userId="S::2304199@student.uwtsd.ac.uk::dc460302-f804-41d4-908a-aaff17351af9" providerId="AD" clId="Web-{49F9FEA2-7B8E-160E-BD3D-B6113267D113}" dt="2024-02-17T19:15:25.880" v="483" actId="20577"/>
        <pc:sldMkLst>
          <pc:docMk/>
          <pc:sldMk cId="1061568378" sldId="277"/>
        </pc:sldMkLst>
        <pc:spChg chg="del mod">
          <ac:chgData name="Elinor Morgan (2304199)" userId="S::2304199@student.uwtsd.ac.uk::dc460302-f804-41d4-908a-aaff17351af9" providerId="AD" clId="Web-{49F9FEA2-7B8E-160E-BD3D-B6113267D113}" dt="2024-02-17T18:53:07.536" v="359"/>
          <ac:spMkLst>
            <pc:docMk/>
            <pc:sldMk cId="1061568378" sldId="277"/>
            <ac:spMk id="2" creationId="{173E298E-3A88-9FD8-712C-46A4D2987E17}"/>
          </ac:spMkLst>
        </pc:spChg>
        <pc:spChg chg="del">
          <ac:chgData name="Elinor Morgan (2304199)" userId="S::2304199@student.uwtsd.ac.uk::dc460302-f804-41d4-908a-aaff17351af9" providerId="AD" clId="Web-{49F9FEA2-7B8E-160E-BD3D-B6113267D113}" dt="2024-02-17T18:50:01.930" v="337"/>
          <ac:spMkLst>
            <pc:docMk/>
            <pc:sldMk cId="1061568378" sldId="277"/>
            <ac:spMk id="3" creationId="{9DCE6F5B-A24B-B497-CCE7-B572643D7FD2}"/>
          </ac:spMkLst>
        </pc:spChg>
        <pc:spChg chg="add mod ord">
          <ac:chgData name="Elinor Morgan (2304199)" userId="S::2304199@student.uwtsd.ac.uk::dc460302-f804-41d4-908a-aaff17351af9" providerId="AD" clId="Web-{49F9FEA2-7B8E-160E-BD3D-B6113267D113}" dt="2024-02-17T19:15:25.880" v="483" actId="20577"/>
          <ac:spMkLst>
            <pc:docMk/>
            <pc:sldMk cId="1061568378" sldId="277"/>
            <ac:spMk id="5" creationId="{CA56941E-4D8D-D7DF-60D2-70F654582867}"/>
          </ac:spMkLst>
        </pc:spChg>
        <pc:spChg chg="add del mod ord">
          <ac:chgData name="Elinor Morgan (2304199)" userId="S::2304199@student.uwtsd.ac.uk::dc460302-f804-41d4-908a-aaff17351af9" providerId="AD" clId="Web-{49F9FEA2-7B8E-160E-BD3D-B6113267D113}" dt="2024-02-17T18:59:26.466" v="394"/>
          <ac:spMkLst>
            <pc:docMk/>
            <pc:sldMk cId="1061568378" sldId="277"/>
            <ac:spMk id="6" creationId="{FF8F3E4A-2731-1832-E1D4-F01B3A243823}"/>
          </ac:spMkLst>
        </pc:spChg>
      </pc:sldChg>
      <pc:sldChg chg="delSp modSp new mod modClrScheme chgLayout">
        <pc:chgData name="Elinor Morgan (2304199)" userId="S::2304199@student.uwtsd.ac.uk::dc460302-f804-41d4-908a-aaff17351af9" providerId="AD" clId="Web-{49F9FEA2-7B8E-160E-BD3D-B6113267D113}" dt="2024-02-17T19:04:44.846" v="433" actId="14100"/>
        <pc:sldMkLst>
          <pc:docMk/>
          <pc:sldMk cId="2594863894" sldId="278"/>
        </pc:sldMkLst>
        <pc:spChg chg="mod ord">
          <ac:chgData name="Elinor Morgan (2304199)" userId="S::2304199@student.uwtsd.ac.uk::dc460302-f804-41d4-908a-aaff17351af9" providerId="AD" clId="Web-{49F9FEA2-7B8E-160E-BD3D-B6113267D113}" dt="2024-02-17T19:04:44.846" v="433" actId="14100"/>
          <ac:spMkLst>
            <pc:docMk/>
            <pc:sldMk cId="2594863894" sldId="278"/>
            <ac:spMk id="2" creationId="{85F11264-AC3E-CE17-BE28-BE89D7EC3F2F}"/>
          </ac:spMkLst>
        </pc:spChg>
        <pc:spChg chg="del">
          <ac:chgData name="Elinor Morgan (2304199)" userId="S::2304199@student.uwtsd.ac.uk::dc460302-f804-41d4-908a-aaff17351af9" providerId="AD" clId="Web-{49F9FEA2-7B8E-160E-BD3D-B6113267D113}" dt="2024-02-17T18:52:07.360" v="350"/>
          <ac:spMkLst>
            <pc:docMk/>
            <pc:sldMk cId="2594863894" sldId="278"/>
            <ac:spMk id="3" creationId="{21306319-BA5C-552B-4144-C6BBE53E9FD3}"/>
          </ac:spMkLst>
        </pc:spChg>
      </pc:sldChg>
      <pc:sldChg chg="delSp modSp new">
        <pc:chgData name="Elinor Morgan (2304199)" userId="S::2304199@student.uwtsd.ac.uk::dc460302-f804-41d4-908a-aaff17351af9" providerId="AD" clId="Web-{49F9FEA2-7B8E-160E-BD3D-B6113267D113}" dt="2024-02-17T19:04:54.784" v="434" actId="14100"/>
        <pc:sldMkLst>
          <pc:docMk/>
          <pc:sldMk cId="1149276660" sldId="279"/>
        </pc:sldMkLst>
        <pc:spChg chg="mod">
          <ac:chgData name="Elinor Morgan (2304199)" userId="S::2304199@student.uwtsd.ac.uk::dc460302-f804-41d4-908a-aaff17351af9" providerId="AD" clId="Web-{49F9FEA2-7B8E-160E-BD3D-B6113267D113}" dt="2024-02-17T19:04:54.784" v="434" actId="14100"/>
          <ac:spMkLst>
            <pc:docMk/>
            <pc:sldMk cId="1149276660" sldId="279"/>
            <ac:spMk id="2" creationId="{7827EF83-6183-BCC1-3536-25DD33D1EA22}"/>
          </ac:spMkLst>
        </pc:spChg>
        <pc:spChg chg="del">
          <ac:chgData name="Elinor Morgan (2304199)" userId="S::2304199@student.uwtsd.ac.uk::dc460302-f804-41d4-908a-aaff17351af9" providerId="AD" clId="Web-{49F9FEA2-7B8E-160E-BD3D-B6113267D113}" dt="2024-02-17T18:59:46.248" v="399"/>
          <ac:spMkLst>
            <pc:docMk/>
            <pc:sldMk cId="1149276660" sldId="279"/>
            <ac:spMk id="3" creationId="{ACFEEF21-CE5C-0624-97D9-C46864E3B10C}"/>
          </ac:spMkLst>
        </pc:spChg>
      </pc:sldChg>
      <pc:sldChg chg="new del">
        <pc:chgData name="Elinor Morgan (2304199)" userId="S::2304199@student.uwtsd.ac.uk::dc460302-f804-41d4-908a-aaff17351af9" providerId="AD" clId="Web-{49F9FEA2-7B8E-160E-BD3D-B6113267D113}" dt="2024-02-17T18:59:29.716" v="395"/>
        <pc:sldMkLst>
          <pc:docMk/>
          <pc:sldMk cId="2692248263" sldId="279"/>
        </pc:sldMkLst>
      </pc:sldChg>
      <pc:sldChg chg="delSp modSp new">
        <pc:chgData name="Elinor Morgan (2304199)" userId="S::2304199@student.uwtsd.ac.uk::dc460302-f804-41d4-908a-aaff17351af9" providerId="AD" clId="Web-{49F9FEA2-7B8E-160E-BD3D-B6113267D113}" dt="2024-02-17T19:07:13.965" v="452" actId="14100"/>
        <pc:sldMkLst>
          <pc:docMk/>
          <pc:sldMk cId="4284747132" sldId="280"/>
        </pc:sldMkLst>
        <pc:spChg chg="mod">
          <ac:chgData name="Elinor Morgan (2304199)" userId="S::2304199@student.uwtsd.ac.uk::dc460302-f804-41d4-908a-aaff17351af9" providerId="AD" clId="Web-{49F9FEA2-7B8E-160E-BD3D-B6113267D113}" dt="2024-02-17T19:07:13.965" v="452" actId="14100"/>
          <ac:spMkLst>
            <pc:docMk/>
            <pc:sldMk cId="4284747132" sldId="280"/>
            <ac:spMk id="2" creationId="{011DAF87-9260-69CA-8DBD-358C41EC5C44}"/>
          </ac:spMkLst>
        </pc:spChg>
        <pc:spChg chg="del">
          <ac:chgData name="Elinor Morgan (2304199)" userId="S::2304199@student.uwtsd.ac.uk::dc460302-f804-41d4-908a-aaff17351af9" providerId="AD" clId="Web-{49F9FEA2-7B8E-160E-BD3D-B6113267D113}" dt="2024-02-17T19:05:09.097" v="436"/>
          <ac:spMkLst>
            <pc:docMk/>
            <pc:sldMk cId="4284747132" sldId="280"/>
            <ac:spMk id="3" creationId="{ED82A131-5C39-5F1C-3468-94040C02C65D}"/>
          </ac:spMkLst>
        </pc:spChg>
      </pc:sldChg>
      <pc:sldChg chg="delSp modSp new">
        <pc:chgData name="Elinor Morgan (2304199)" userId="S::2304199@student.uwtsd.ac.uk::dc460302-f804-41d4-908a-aaff17351af9" providerId="AD" clId="Web-{49F9FEA2-7B8E-160E-BD3D-B6113267D113}" dt="2024-02-17T19:16:34.915" v="491" actId="20577"/>
        <pc:sldMkLst>
          <pc:docMk/>
          <pc:sldMk cId="3757709896" sldId="281"/>
        </pc:sldMkLst>
        <pc:spChg chg="mod">
          <ac:chgData name="Elinor Morgan (2304199)" userId="S::2304199@student.uwtsd.ac.uk::dc460302-f804-41d4-908a-aaff17351af9" providerId="AD" clId="Web-{49F9FEA2-7B8E-160E-BD3D-B6113267D113}" dt="2024-02-17T19:16:34.915" v="491" actId="20577"/>
          <ac:spMkLst>
            <pc:docMk/>
            <pc:sldMk cId="3757709896" sldId="281"/>
            <ac:spMk id="2" creationId="{81689A6C-44EB-D292-9C54-DF40457C0C5B}"/>
          </ac:spMkLst>
        </pc:spChg>
        <pc:spChg chg="del">
          <ac:chgData name="Elinor Morgan (2304199)" userId="S::2304199@student.uwtsd.ac.uk::dc460302-f804-41d4-908a-aaff17351af9" providerId="AD" clId="Web-{49F9FEA2-7B8E-160E-BD3D-B6113267D113}" dt="2024-02-17T19:07:24.028" v="454"/>
          <ac:spMkLst>
            <pc:docMk/>
            <pc:sldMk cId="3757709896" sldId="281"/>
            <ac:spMk id="3" creationId="{430F4E79-2913-BE6E-378E-5842C4FD2A46}"/>
          </ac:spMkLst>
        </pc:spChg>
      </pc:sldChg>
      <pc:sldChg chg="delSp modSp new">
        <pc:chgData name="Elinor Morgan (2304199)" userId="S::2304199@student.uwtsd.ac.uk::dc460302-f804-41d4-908a-aaff17351af9" providerId="AD" clId="Web-{49F9FEA2-7B8E-160E-BD3D-B6113267D113}" dt="2024-02-17T19:18:24.844" v="510" actId="14100"/>
        <pc:sldMkLst>
          <pc:docMk/>
          <pc:sldMk cId="3788926727" sldId="282"/>
        </pc:sldMkLst>
        <pc:spChg chg="mod">
          <ac:chgData name="Elinor Morgan (2304199)" userId="S::2304199@student.uwtsd.ac.uk::dc460302-f804-41d4-908a-aaff17351af9" providerId="AD" clId="Web-{49F9FEA2-7B8E-160E-BD3D-B6113267D113}" dt="2024-02-17T19:18:24.844" v="510" actId="14100"/>
          <ac:spMkLst>
            <pc:docMk/>
            <pc:sldMk cId="3788926727" sldId="282"/>
            <ac:spMk id="2" creationId="{9C3D1850-18DA-23B6-24C3-05460FDDECA2}"/>
          </ac:spMkLst>
        </pc:spChg>
        <pc:spChg chg="del">
          <ac:chgData name="Elinor Morgan (2304199)" userId="S::2304199@student.uwtsd.ac.uk::dc460302-f804-41d4-908a-aaff17351af9" providerId="AD" clId="Web-{49F9FEA2-7B8E-160E-BD3D-B6113267D113}" dt="2024-02-17T19:16:43.478" v="493"/>
          <ac:spMkLst>
            <pc:docMk/>
            <pc:sldMk cId="3788926727" sldId="282"/>
            <ac:spMk id="3" creationId="{3DC81648-C040-A71E-5097-7CB3C3E0A853}"/>
          </ac:spMkLst>
        </pc:spChg>
      </pc:sldChg>
      <pc:sldChg chg="addSp delSp modSp new">
        <pc:chgData name="Elinor Morgan (2304199)" userId="S::2304199@student.uwtsd.ac.uk::dc460302-f804-41d4-908a-aaff17351af9" providerId="AD" clId="Web-{49F9FEA2-7B8E-160E-BD3D-B6113267D113}" dt="2024-02-18T18:22:44.693" v="902" actId="1076"/>
        <pc:sldMkLst>
          <pc:docMk/>
          <pc:sldMk cId="3995740018" sldId="283"/>
        </pc:sldMkLst>
        <pc:spChg chg="del">
          <ac:chgData name="Elinor Morgan (2304199)" userId="S::2304199@student.uwtsd.ac.uk::dc460302-f804-41d4-908a-aaff17351af9" providerId="AD" clId="Web-{49F9FEA2-7B8E-160E-BD3D-B6113267D113}" dt="2024-02-18T18:05:00.643" v="551"/>
          <ac:spMkLst>
            <pc:docMk/>
            <pc:sldMk cId="3995740018" sldId="283"/>
            <ac:spMk id="2" creationId="{2468E20D-2291-9BB7-513C-2BF71139675D}"/>
          </ac:spMkLst>
        </pc:spChg>
        <pc:spChg chg="mod">
          <ac:chgData name="Elinor Morgan (2304199)" userId="S::2304199@student.uwtsd.ac.uk::dc460302-f804-41d4-908a-aaff17351af9" providerId="AD" clId="Web-{49F9FEA2-7B8E-160E-BD3D-B6113267D113}" dt="2024-02-18T18:04:48.830" v="550" actId="14100"/>
          <ac:spMkLst>
            <pc:docMk/>
            <pc:sldMk cId="3995740018" sldId="283"/>
            <ac:spMk id="3" creationId="{109F8A9A-25AD-C7C4-2E37-F2C5C89D708E}"/>
          </ac:spMkLst>
        </pc:spChg>
        <pc:spChg chg="add mod">
          <ac:chgData name="Elinor Morgan (2304199)" userId="S::2304199@student.uwtsd.ac.uk::dc460302-f804-41d4-908a-aaff17351af9" providerId="AD" clId="Web-{49F9FEA2-7B8E-160E-BD3D-B6113267D113}" dt="2024-02-18T18:22:44.693" v="902" actId="1076"/>
          <ac:spMkLst>
            <pc:docMk/>
            <pc:sldMk cId="3995740018" sldId="283"/>
            <ac:spMk id="4" creationId="{2D154CF0-BF65-52EE-19C8-59B9FFAF2D9A}"/>
          </ac:spMkLst>
        </pc:spChg>
      </pc:sldChg>
    </pc:docChg>
  </pc:docChgLst>
  <pc:docChgLst>
    <pc:chgData name="Elinor Morgan (2304199)" userId="S::2304199@student.uwtsd.ac.uk::dc460302-f804-41d4-908a-aaff17351af9" providerId="AD" clId="Web-{C07329C2-89AE-F6F6-D7CC-68089A323482}"/>
    <pc:docChg chg="addSld modSld sldOrd modSection">
      <pc:chgData name="Elinor Morgan (2304199)" userId="S::2304199@student.uwtsd.ac.uk::dc460302-f804-41d4-908a-aaff17351af9" providerId="AD" clId="Web-{C07329C2-89AE-F6F6-D7CC-68089A323482}" dt="2024-01-21T19:41:34.009" v="1003" actId="14100"/>
      <pc:docMkLst>
        <pc:docMk/>
      </pc:docMkLst>
      <pc:sldChg chg="addSp delSp modSp">
        <pc:chgData name="Elinor Morgan (2304199)" userId="S::2304199@student.uwtsd.ac.uk::dc460302-f804-41d4-908a-aaff17351af9" providerId="AD" clId="Web-{C07329C2-89AE-F6F6-D7CC-68089A323482}" dt="2024-01-20T14:45:17.667" v="58" actId="1076"/>
        <pc:sldMkLst>
          <pc:docMk/>
          <pc:sldMk cId="2637287319" sldId="262"/>
        </pc:sldMkLst>
        <pc:spChg chg="mod">
          <ac:chgData name="Elinor Morgan (2304199)" userId="S::2304199@student.uwtsd.ac.uk::dc460302-f804-41d4-908a-aaff17351af9" providerId="AD" clId="Web-{C07329C2-89AE-F6F6-D7CC-68089A323482}" dt="2024-01-20T14:45:17.667" v="58" actId="1076"/>
          <ac:spMkLst>
            <pc:docMk/>
            <pc:sldMk cId="2637287319" sldId="262"/>
            <ac:spMk id="2" creationId="{B98A014C-3A7A-41F4-3928-5418AA4E6EE6}"/>
          </ac:spMkLst>
        </pc:spChg>
        <pc:picChg chg="add del mod">
          <ac:chgData name="Elinor Morgan (2304199)" userId="S::2304199@student.uwtsd.ac.uk::dc460302-f804-41d4-908a-aaff17351af9" providerId="AD" clId="Web-{C07329C2-89AE-F6F6-D7CC-68089A323482}" dt="2024-01-20T14:44:49.135" v="48"/>
          <ac:picMkLst>
            <pc:docMk/>
            <pc:sldMk cId="2637287319" sldId="262"/>
            <ac:picMk id="3" creationId="{2C05ED23-DA52-A3D5-8256-E461651DB33B}"/>
          </ac:picMkLst>
        </pc:picChg>
      </pc:sldChg>
      <pc:sldChg chg="addSp delSp modSp">
        <pc:chgData name="Elinor Morgan (2304199)" userId="S::2304199@student.uwtsd.ac.uk::dc460302-f804-41d4-908a-aaff17351af9" providerId="AD" clId="Web-{C07329C2-89AE-F6F6-D7CC-68089A323482}" dt="2024-01-20T15:09:00.397" v="163" actId="20577"/>
        <pc:sldMkLst>
          <pc:docMk/>
          <pc:sldMk cId="2814689548" sldId="263"/>
        </pc:sldMkLst>
        <pc:spChg chg="mod">
          <ac:chgData name="Elinor Morgan (2304199)" userId="S::2304199@student.uwtsd.ac.uk::dc460302-f804-41d4-908a-aaff17351af9" providerId="AD" clId="Web-{C07329C2-89AE-F6F6-D7CC-68089A323482}" dt="2024-01-20T15:09:00.397" v="163" actId="20577"/>
          <ac:spMkLst>
            <pc:docMk/>
            <pc:sldMk cId="2814689548" sldId="263"/>
            <ac:spMk id="2" creationId="{4F3BC42D-431E-1FC5-5D09-45647C852D05}"/>
          </ac:spMkLst>
        </pc:spChg>
        <pc:spChg chg="add mod">
          <ac:chgData name="Elinor Morgan (2304199)" userId="S::2304199@student.uwtsd.ac.uk::dc460302-f804-41d4-908a-aaff17351af9" providerId="AD" clId="Web-{C07329C2-89AE-F6F6-D7CC-68089A323482}" dt="2024-01-20T14:46:55.701" v="63" actId="688"/>
          <ac:spMkLst>
            <pc:docMk/>
            <pc:sldMk cId="2814689548" sldId="263"/>
            <ac:spMk id="5" creationId="{EE9E49D6-E1A0-AB0B-E354-B3463D6E7C9E}"/>
          </ac:spMkLst>
        </pc:spChg>
        <pc:spChg chg="add mod">
          <ac:chgData name="Elinor Morgan (2304199)" userId="S::2304199@student.uwtsd.ac.uk::dc460302-f804-41d4-908a-aaff17351af9" providerId="AD" clId="Web-{C07329C2-89AE-F6F6-D7CC-68089A323482}" dt="2024-01-20T14:55:50.872" v="79" actId="1076"/>
          <ac:spMkLst>
            <pc:docMk/>
            <pc:sldMk cId="2814689548" sldId="263"/>
            <ac:spMk id="8" creationId="{42CF52EC-7D25-AF80-7026-6CC408FB918A}"/>
          </ac:spMkLst>
        </pc:spChg>
        <pc:picChg chg="add del mod">
          <ac:chgData name="Elinor Morgan (2304199)" userId="S::2304199@student.uwtsd.ac.uk::dc460302-f804-41d4-908a-aaff17351af9" providerId="AD" clId="Web-{C07329C2-89AE-F6F6-D7CC-68089A323482}" dt="2024-01-20T14:52:37.914" v="71"/>
          <ac:picMkLst>
            <pc:docMk/>
            <pc:sldMk cId="2814689548" sldId="263"/>
            <ac:picMk id="3" creationId="{3B898FF7-350C-0F1E-740C-AED82E98EC71}"/>
          </ac:picMkLst>
        </pc:picChg>
        <pc:picChg chg="add mod">
          <ac:chgData name="Elinor Morgan (2304199)" userId="S::2304199@student.uwtsd.ac.uk::dc460302-f804-41d4-908a-aaff17351af9" providerId="AD" clId="Web-{C07329C2-89AE-F6F6-D7CC-68089A323482}" dt="2024-01-20T14:47:09.154" v="64" actId="688"/>
          <ac:picMkLst>
            <pc:docMk/>
            <pc:sldMk cId="2814689548" sldId="263"/>
            <ac:picMk id="4" creationId="{011C92DE-1E5B-70E2-C575-2AEDA1268F4F}"/>
          </ac:picMkLst>
        </pc:picChg>
        <pc:picChg chg="add mod modCrop">
          <ac:chgData name="Elinor Morgan (2304199)" userId="S::2304199@student.uwtsd.ac.uk::dc460302-f804-41d4-908a-aaff17351af9" providerId="AD" clId="Web-{C07329C2-89AE-F6F6-D7CC-68089A323482}" dt="2024-01-20T14:47:40.296" v="70" actId="1076"/>
          <ac:picMkLst>
            <pc:docMk/>
            <pc:sldMk cId="2814689548" sldId="263"/>
            <ac:picMk id="6" creationId="{3EC17339-C6DB-DC40-B876-FC0F8AC1DD52}"/>
          </ac:picMkLst>
        </pc:picChg>
        <pc:picChg chg="add mod">
          <ac:chgData name="Elinor Morgan (2304199)" userId="S::2304199@student.uwtsd.ac.uk::dc460302-f804-41d4-908a-aaff17351af9" providerId="AD" clId="Web-{C07329C2-89AE-F6F6-D7CC-68089A323482}" dt="2024-01-20T14:53:42.931" v="74" actId="1076"/>
          <ac:picMkLst>
            <pc:docMk/>
            <pc:sldMk cId="2814689548" sldId="263"/>
            <ac:picMk id="7" creationId="{28C3F686-E8E3-7126-973F-472CBDAB7382}"/>
          </ac:picMkLst>
        </pc:picChg>
      </pc:sldChg>
      <pc:sldChg chg="ord">
        <pc:chgData name="Elinor Morgan (2304199)" userId="S::2304199@student.uwtsd.ac.uk::dc460302-f804-41d4-908a-aaff17351af9" providerId="AD" clId="Web-{C07329C2-89AE-F6F6-D7CC-68089A323482}" dt="2024-01-20T14:42:05.349" v="31"/>
        <pc:sldMkLst>
          <pc:docMk/>
          <pc:sldMk cId="3236697636" sldId="264"/>
        </pc:sldMkLst>
      </pc:sldChg>
      <pc:sldChg chg="modSp">
        <pc:chgData name="Elinor Morgan (2304199)" userId="S::2304199@student.uwtsd.ac.uk::dc460302-f804-41d4-908a-aaff17351af9" providerId="AD" clId="Web-{C07329C2-89AE-F6F6-D7CC-68089A323482}" dt="2024-01-20T15:05:28.626" v="110" actId="1076"/>
        <pc:sldMkLst>
          <pc:docMk/>
          <pc:sldMk cId="1025927992" sldId="265"/>
        </pc:sldMkLst>
        <pc:spChg chg="mod">
          <ac:chgData name="Elinor Morgan (2304199)" userId="S::2304199@student.uwtsd.ac.uk::dc460302-f804-41d4-908a-aaff17351af9" providerId="AD" clId="Web-{C07329C2-89AE-F6F6-D7CC-68089A323482}" dt="2024-01-20T15:05:28.626" v="110" actId="1076"/>
          <ac:spMkLst>
            <pc:docMk/>
            <pc:sldMk cId="1025927992" sldId="265"/>
            <ac:spMk id="2" creationId="{E7AAA582-0ABD-E0B8-2A8C-DDA8DEFC29D3}"/>
          </ac:spMkLst>
        </pc:spChg>
      </pc:sldChg>
      <pc:sldChg chg="addSp delSp modSp">
        <pc:chgData name="Elinor Morgan (2304199)" userId="S::2304199@student.uwtsd.ac.uk::dc460302-f804-41d4-908a-aaff17351af9" providerId="AD" clId="Web-{C07329C2-89AE-F6F6-D7CC-68089A323482}" dt="2024-01-20T15:20:38.933" v="311" actId="1076"/>
        <pc:sldMkLst>
          <pc:docMk/>
          <pc:sldMk cId="1686591121" sldId="266"/>
        </pc:sldMkLst>
        <pc:spChg chg="del mod">
          <ac:chgData name="Elinor Morgan (2304199)" userId="S::2304199@student.uwtsd.ac.uk::dc460302-f804-41d4-908a-aaff17351af9" providerId="AD" clId="Web-{C07329C2-89AE-F6F6-D7CC-68089A323482}" dt="2024-01-20T15:14:40.532" v="262"/>
          <ac:spMkLst>
            <pc:docMk/>
            <pc:sldMk cId="1686591121" sldId="266"/>
            <ac:spMk id="2" creationId="{D02E13AB-8AEB-E319-2528-147B1DA90976}"/>
          </ac:spMkLst>
        </pc:spChg>
        <pc:spChg chg="del">
          <ac:chgData name="Elinor Morgan (2304199)" userId="S::2304199@student.uwtsd.ac.uk::dc460302-f804-41d4-908a-aaff17351af9" providerId="AD" clId="Web-{C07329C2-89AE-F6F6-D7CC-68089A323482}" dt="2024-01-20T14:59:31.772" v="102"/>
          <ac:spMkLst>
            <pc:docMk/>
            <pc:sldMk cId="1686591121" sldId="266"/>
            <ac:spMk id="3" creationId="{9CFD287D-6E62-DA9C-BBA3-FC4056D81F90}"/>
          </ac:spMkLst>
        </pc:spChg>
        <pc:spChg chg="add mod">
          <ac:chgData name="Elinor Morgan (2304199)" userId="S::2304199@student.uwtsd.ac.uk::dc460302-f804-41d4-908a-aaff17351af9" providerId="AD" clId="Web-{C07329C2-89AE-F6F6-D7CC-68089A323482}" dt="2024-01-20T15:17:22.412" v="295" actId="20577"/>
          <ac:spMkLst>
            <pc:docMk/>
            <pc:sldMk cId="1686591121" sldId="266"/>
            <ac:spMk id="4" creationId="{20B80008-47E4-CA5F-3BB2-47F3E4B23C56}"/>
          </ac:spMkLst>
        </pc:spChg>
        <pc:spChg chg="add del mod">
          <ac:chgData name="Elinor Morgan (2304199)" userId="S::2304199@student.uwtsd.ac.uk::dc460302-f804-41d4-908a-aaff17351af9" providerId="AD" clId="Web-{C07329C2-89AE-F6F6-D7CC-68089A323482}" dt="2024-01-20T15:14:45.985" v="263"/>
          <ac:spMkLst>
            <pc:docMk/>
            <pc:sldMk cId="1686591121" sldId="266"/>
            <ac:spMk id="6" creationId="{F0272CE4-6D58-CBC2-E5DD-C19BE95C22E7}"/>
          </ac:spMkLst>
        </pc:spChg>
        <pc:spChg chg="add">
          <ac:chgData name="Elinor Morgan (2304199)" userId="S::2304199@student.uwtsd.ac.uk::dc460302-f804-41d4-908a-aaff17351af9" providerId="AD" clId="Web-{C07329C2-89AE-F6F6-D7CC-68089A323482}" dt="2024-01-20T15:20:14.791" v="308"/>
          <ac:spMkLst>
            <pc:docMk/>
            <pc:sldMk cId="1686591121" sldId="266"/>
            <ac:spMk id="9" creationId="{0F3F6E1E-1496-6366-56E2-69D9EBCFD906}"/>
          </ac:spMkLst>
        </pc:spChg>
        <pc:spChg chg="add">
          <ac:chgData name="Elinor Morgan (2304199)" userId="S::2304199@student.uwtsd.ac.uk::dc460302-f804-41d4-908a-aaff17351af9" providerId="AD" clId="Web-{C07329C2-89AE-F6F6-D7CC-68089A323482}" dt="2024-01-20T15:20:26.307" v="309"/>
          <ac:spMkLst>
            <pc:docMk/>
            <pc:sldMk cId="1686591121" sldId="266"/>
            <ac:spMk id="10" creationId="{7ED6F8C7-5340-3963-6338-AEEF68CE84EA}"/>
          </ac:spMkLst>
        </pc:spChg>
        <pc:spChg chg="add mod">
          <ac:chgData name="Elinor Morgan (2304199)" userId="S::2304199@student.uwtsd.ac.uk::dc460302-f804-41d4-908a-aaff17351af9" providerId="AD" clId="Web-{C07329C2-89AE-F6F6-D7CC-68089A323482}" dt="2024-01-20T15:20:38.933" v="311" actId="1076"/>
          <ac:spMkLst>
            <pc:docMk/>
            <pc:sldMk cId="1686591121" sldId="266"/>
            <ac:spMk id="11" creationId="{C58E4ECF-6E21-AB38-8203-FED424B04214}"/>
          </ac:spMkLst>
        </pc:spChg>
        <pc:picChg chg="add mod">
          <ac:chgData name="Elinor Morgan (2304199)" userId="S::2304199@student.uwtsd.ac.uk::dc460302-f804-41d4-908a-aaff17351af9" providerId="AD" clId="Web-{C07329C2-89AE-F6F6-D7CC-68089A323482}" dt="2024-01-20T15:20:02.244" v="307" actId="1076"/>
          <ac:picMkLst>
            <pc:docMk/>
            <pc:sldMk cId="1686591121" sldId="266"/>
            <ac:picMk id="7" creationId="{21830564-E77C-03CD-89D8-3A9985E704AA}"/>
          </ac:picMkLst>
        </pc:picChg>
        <pc:picChg chg="add del mod">
          <ac:chgData name="Elinor Morgan (2304199)" userId="S::2304199@student.uwtsd.ac.uk::dc460302-f804-41d4-908a-aaff17351af9" providerId="AD" clId="Web-{C07329C2-89AE-F6F6-D7CC-68089A323482}" dt="2024-01-20T15:19:55.635" v="306"/>
          <ac:picMkLst>
            <pc:docMk/>
            <pc:sldMk cId="1686591121" sldId="266"/>
            <ac:picMk id="8" creationId="{F37C392F-74BB-342B-6D18-9B9DA1DC9261}"/>
          </ac:picMkLst>
        </pc:picChg>
      </pc:sldChg>
      <pc:sldChg chg="addSp delSp modSp">
        <pc:chgData name="Elinor Morgan (2304199)" userId="S::2304199@student.uwtsd.ac.uk::dc460302-f804-41d4-908a-aaff17351af9" providerId="AD" clId="Web-{C07329C2-89AE-F6F6-D7CC-68089A323482}" dt="2024-01-21T19:36:39.673" v="993"/>
        <pc:sldMkLst>
          <pc:docMk/>
          <pc:sldMk cId="4049423562" sldId="267"/>
        </pc:sldMkLst>
        <pc:spChg chg="del mod">
          <ac:chgData name="Elinor Morgan (2304199)" userId="S::2304199@student.uwtsd.ac.uk::dc460302-f804-41d4-908a-aaff17351af9" providerId="AD" clId="Web-{C07329C2-89AE-F6F6-D7CC-68089A323482}" dt="2024-01-21T19:36:35.267" v="992"/>
          <ac:spMkLst>
            <pc:docMk/>
            <pc:sldMk cId="4049423562" sldId="267"/>
            <ac:spMk id="2" creationId="{57D9921D-54D1-9DD0-E8C9-873A194BF5C9}"/>
          </ac:spMkLst>
        </pc:spChg>
        <pc:spChg chg="del">
          <ac:chgData name="Elinor Morgan (2304199)" userId="S::2304199@student.uwtsd.ac.uk::dc460302-f804-41d4-908a-aaff17351af9" providerId="AD" clId="Web-{C07329C2-89AE-F6F6-D7CC-68089A323482}" dt="2024-01-20T14:57:31.453" v="99"/>
          <ac:spMkLst>
            <pc:docMk/>
            <pc:sldMk cId="4049423562" sldId="267"/>
            <ac:spMk id="3" creationId="{5A98FF05-2EF6-1EC9-977E-AA46018B6965}"/>
          </ac:spMkLst>
        </pc:spChg>
        <pc:spChg chg="add del mod">
          <ac:chgData name="Elinor Morgan (2304199)" userId="S::2304199@student.uwtsd.ac.uk::dc460302-f804-41d4-908a-aaff17351af9" providerId="AD" clId="Web-{C07329C2-89AE-F6F6-D7CC-68089A323482}" dt="2024-01-21T19:34:44.482" v="984"/>
          <ac:spMkLst>
            <pc:docMk/>
            <pc:sldMk cId="4049423562" sldId="267"/>
            <ac:spMk id="3" creationId="{A7520DF5-A2B9-878F-F8D3-B3E22F493BF9}"/>
          </ac:spMkLst>
        </pc:spChg>
        <pc:spChg chg="add mod">
          <ac:chgData name="Elinor Morgan (2304199)" userId="S::2304199@student.uwtsd.ac.uk::dc460302-f804-41d4-908a-aaff17351af9" providerId="AD" clId="Web-{C07329C2-89AE-F6F6-D7CC-68089A323482}" dt="2024-01-21T19:36:27.798" v="990" actId="20577"/>
          <ac:spMkLst>
            <pc:docMk/>
            <pc:sldMk cId="4049423562" sldId="267"/>
            <ac:spMk id="4" creationId="{C41FE770-17F2-E120-E966-5AA3B88D53BF}"/>
          </ac:spMkLst>
        </pc:spChg>
        <pc:spChg chg="add del mod">
          <ac:chgData name="Elinor Morgan (2304199)" userId="S::2304199@student.uwtsd.ac.uk::dc460302-f804-41d4-908a-aaff17351af9" providerId="AD" clId="Web-{C07329C2-89AE-F6F6-D7CC-68089A323482}" dt="2024-01-21T19:36:39.673" v="993"/>
          <ac:spMkLst>
            <pc:docMk/>
            <pc:sldMk cId="4049423562" sldId="267"/>
            <ac:spMk id="6" creationId="{CF962776-1592-D5E6-D1FE-F149F58BDBB9}"/>
          </ac:spMkLst>
        </pc:spChg>
      </pc:sldChg>
      <pc:sldChg chg="delSp modSp">
        <pc:chgData name="Elinor Morgan (2304199)" userId="S::2304199@student.uwtsd.ac.uk::dc460302-f804-41d4-908a-aaff17351af9" providerId="AD" clId="Web-{C07329C2-89AE-F6F6-D7CC-68089A323482}" dt="2024-01-21T19:41:34.009" v="1003" actId="14100"/>
        <pc:sldMkLst>
          <pc:docMk/>
          <pc:sldMk cId="751983033" sldId="268"/>
        </pc:sldMkLst>
        <pc:spChg chg="mod">
          <ac:chgData name="Elinor Morgan (2304199)" userId="S::2304199@student.uwtsd.ac.uk::dc460302-f804-41d4-908a-aaff17351af9" providerId="AD" clId="Web-{C07329C2-89AE-F6F6-D7CC-68089A323482}" dt="2024-01-21T19:41:34.009" v="1003" actId="14100"/>
          <ac:spMkLst>
            <pc:docMk/>
            <pc:sldMk cId="751983033" sldId="268"/>
            <ac:spMk id="2" creationId="{03C9B6E3-BCD1-5F56-5533-E2351A6470FA}"/>
          </ac:spMkLst>
        </pc:spChg>
        <pc:spChg chg="del mod">
          <ac:chgData name="Elinor Morgan (2304199)" userId="S::2304199@student.uwtsd.ac.uk::dc460302-f804-41d4-908a-aaff17351af9" providerId="AD" clId="Web-{C07329C2-89AE-F6F6-D7CC-68089A323482}" dt="2024-01-21T19:41:25.884" v="1001"/>
          <ac:spMkLst>
            <pc:docMk/>
            <pc:sldMk cId="751983033" sldId="268"/>
            <ac:spMk id="3" creationId="{49C51379-5D74-D356-3294-46595DB82B59}"/>
          </ac:spMkLst>
        </pc:spChg>
      </pc:sldChg>
      <pc:sldChg chg="delSp modSp new ord">
        <pc:chgData name="Elinor Morgan (2304199)" userId="S::2304199@student.uwtsd.ac.uk::dc460302-f804-41d4-908a-aaff17351af9" providerId="AD" clId="Web-{C07329C2-89AE-F6F6-D7CC-68089A323482}" dt="2024-01-20T14:57:15.109" v="98" actId="1076"/>
        <pc:sldMkLst>
          <pc:docMk/>
          <pc:sldMk cId="2080437113" sldId="273"/>
        </pc:sldMkLst>
        <pc:spChg chg="mod">
          <ac:chgData name="Elinor Morgan (2304199)" userId="S::2304199@student.uwtsd.ac.uk::dc460302-f804-41d4-908a-aaff17351af9" providerId="AD" clId="Web-{C07329C2-89AE-F6F6-D7CC-68089A323482}" dt="2024-01-20T14:57:15.109" v="98" actId="1076"/>
          <ac:spMkLst>
            <pc:docMk/>
            <pc:sldMk cId="2080437113" sldId="273"/>
            <ac:spMk id="2" creationId="{86711D23-29F7-68CE-835D-12C467B01892}"/>
          </ac:spMkLst>
        </pc:spChg>
        <pc:spChg chg="del">
          <ac:chgData name="Elinor Morgan (2304199)" userId="S::2304199@student.uwtsd.ac.uk::dc460302-f804-41d4-908a-aaff17351af9" providerId="AD" clId="Web-{C07329C2-89AE-F6F6-D7CC-68089A323482}" dt="2024-01-20T14:57:02.203" v="95"/>
          <ac:spMkLst>
            <pc:docMk/>
            <pc:sldMk cId="2080437113" sldId="273"/>
            <ac:spMk id="3" creationId="{460FB252-6E21-C353-D4F9-A34BA0B9586C}"/>
          </ac:spMkLst>
        </pc:spChg>
      </pc:sldChg>
      <pc:sldChg chg="delSp modSp new">
        <pc:chgData name="Elinor Morgan (2304199)" userId="S::2304199@student.uwtsd.ac.uk::dc460302-f804-41d4-908a-aaff17351af9" providerId="AD" clId="Web-{C07329C2-89AE-F6F6-D7CC-68089A323482}" dt="2024-01-21T19:40:49.039" v="999" actId="1076"/>
        <pc:sldMkLst>
          <pc:docMk/>
          <pc:sldMk cId="681086206" sldId="274"/>
        </pc:sldMkLst>
        <pc:spChg chg="mod">
          <ac:chgData name="Elinor Morgan (2304199)" userId="S::2304199@student.uwtsd.ac.uk::dc460302-f804-41d4-908a-aaff17351af9" providerId="AD" clId="Web-{C07329C2-89AE-F6F6-D7CC-68089A323482}" dt="2024-01-21T19:40:49.039" v="999" actId="1076"/>
          <ac:spMkLst>
            <pc:docMk/>
            <pc:sldMk cId="681086206" sldId="274"/>
            <ac:spMk id="2" creationId="{97AC9944-9219-08D9-536C-5C4D32CAEB38}"/>
          </ac:spMkLst>
        </pc:spChg>
        <pc:spChg chg="del">
          <ac:chgData name="Elinor Morgan (2304199)" userId="S::2304199@student.uwtsd.ac.uk::dc460302-f804-41d4-908a-aaff17351af9" providerId="AD" clId="Web-{C07329C2-89AE-F6F6-D7CC-68089A323482}" dt="2024-01-21T19:39:10.036" v="995"/>
          <ac:spMkLst>
            <pc:docMk/>
            <pc:sldMk cId="681086206" sldId="274"/>
            <ac:spMk id="3" creationId="{08F5F7DB-0F10-4A0B-5A37-BE1F758A1506}"/>
          </ac:spMkLst>
        </pc:spChg>
      </pc:sldChg>
    </pc:docChg>
  </pc:docChgLst>
  <pc:docChgLst>
    <pc:chgData name="Elinor Morgan (2304199)" userId="S::2304199@student.uwtsd.ac.uk::dc460302-f804-41d4-908a-aaff17351af9" providerId="AD" clId="Web-{D2C6E3BE-8579-A307-F737-4232CEE2EF58}"/>
    <pc:docChg chg="delSld modSld modSection">
      <pc:chgData name="Elinor Morgan (2304199)" userId="S::2304199@student.uwtsd.ac.uk::dc460302-f804-41d4-908a-aaff17351af9" providerId="AD" clId="Web-{D2C6E3BE-8579-A307-F737-4232CEE2EF58}" dt="2023-12-13T20:54:16.795" v="516"/>
      <pc:docMkLst>
        <pc:docMk/>
      </pc:docMkLst>
      <pc:sldChg chg="addSp delSp modSp">
        <pc:chgData name="Elinor Morgan (2304199)" userId="S::2304199@student.uwtsd.ac.uk::dc460302-f804-41d4-908a-aaff17351af9" providerId="AD" clId="Web-{D2C6E3BE-8579-A307-F737-4232CEE2EF58}" dt="2023-12-13T20:53:49.966" v="515"/>
        <pc:sldMkLst>
          <pc:docMk/>
          <pc:sldMk cId="1815802526" sldId="258"/>
        </pc:sldMkLst>
        <pc:spChg chg="mod">
          <ac:chgData name="Elinor Morgan (2304199)" userId="S::2304199@student.uwtsd.ac.uk::dc460302-f804-41d4-908a-aaff17351af9" providerId="AD" clId="Web-{D2C6E3BE-8579-A307-F737-4232CEE2EF58}" dt="2023-12-13T20:22:00.782" v="441" actId="1076"/>
          <ac:spMkLst>
            <pc:docMk/>
            <pc:sldMk cId="1815802526" sldId="258"/>
            <ac:spMk id="2" creationId="{CE0DB388-D22F-0548-1384-95A61A50922B}"/>
          </ac:spMkLst>
        </pc:spChg>
        <pc:spChg chg="del">
          <ac:chgData name="Elinor Morgan (2304199)" userId="S::2304199@student.uwtsd.ac.uk::dc460302-f804-41d4-908a-aaff17351af9" providerId="AD" clId="Web-{D2C6E3BE-8579-A307-F737-4232CEE2EF58}" dt="2023-12-13T19:38:16.043" v="121"/>
          <ac:spMkLst>
            <pc:docMk/>
            <pc:sldMk cId="1815802526" sldId="258"/>
            <ac:spMk id="3" creationId="{13D8A7EB-F7C7-DCEB-DE23-3E7F497945F3}"/>
          </ac:spMkLst>
        </pc:spChg>
        <pc:spChg chg="add">
          <ac:chgData name="Elinor Morgan (2304199)" userId="S::2304199@student.uwtsd.ac.uk::dc460302-f804-41d4-908a-aaff17351af9" providerId="AD" clId="Web-{D2C6E3BE-8579-A307-F737-4232CEE2EF58}" dt="2023-12-13T20:49:11.020" v="473"/>
          <ac:spMkLst>
            <pc:docMk/>
            <pc:sldMk cId="1815802526" sldId="258"/>
            <ac:spMk id="4" creationId="{4660349E-0E60-D6EA-A6BB-BB8A97912981}"/>
          </ac:spMkLst>
        </pc:spChg>
        <pc:spChg chg="add del mod">
          <ac:chgData name="Elinor Morgan (2304199)" userId="S::2304199@student.uwtsd.ac.uk::dc460302-f804-41d4-908a-aaff17351af9" providerId="AD" clId="Web-{D2C6E3BE-8579-A307-F737-4232CEE2EF58}" dt="2023-12-13T20:23:34.581" v="448"/>
          <ac:spMkLst>
            <pc:docMk/>
            <pc:sldMk cId="1815802526" sldId="258"/>
            <ac:spMk id="4" creationId="{C3B9F2EB-27A5-2386-CFFB-4CA715498FC7}"/>
          </ac:spMkLst>
        </pc:spChg>
        <pc:spChg chg="add mod">
          <ac:chgData name="Elinor Morgan (2304199)" userId="S::2304199@student.uwtsd.ac.uk::dc460302-f804-41d4-908a-aaff17351af9" providerId="AD" clId="Web-{D2C6E3BE-8579-A307-F737-4232CEE2EF58}" dt="2023-12-13T20:53:43.388" v="513"/>
          <ac:spMkLst>
            <pc:docMk/>
            <pc:sldMk cId="1815802526" sldId="258"/>
            <ac:spMk id="7" creationId="{F89DD210-BBE0-97B8-6E66-6C1AC002FA87}"/>
          </ac:spMkLst>
        </pc:spChg>
        <pc:spChg chg="add mod">
          <ac:chgData name="Elinor Morgan (2304199)" userId="S::2304199@student.uwtsd.ac.uk::dc460302-f804-41d4-908a-aaff17351af9" providerId="AD" clId="Web-{D2C6E3BE-8579-A307-F737-4232CEE2EF58}" dt="2023-12-13T20:53:49.966" v="515"/>
          <ac:spMkLst>
            <pc:docMk/>
            <pc:sldMk cId="1815802526" sldId="258"/>
            <ac:spMk id="8" creationId="{DB35D1ED-41FA-1ED3-8558-2914E06EAB58}"/>
          </ac:spMkLst>
        </pc:spChg>
        <pc:spChg chg="add del">
          <ac:chgData name="Elinor Morgan (2304199)" userId="S::2304199@student.uwtsd.ac.uk::dc460302-f804-41d4-908a-aaff17351af9" providerId="AD" clId="Web-{D2C6E3BE-8579-A307-F737-4232CEE2EF58}" dt="2023-12-13T20:49:52.162" v="477"/>
          <ac:spMkLst>
            <pc:docMk/>
            <pc:sldMk cId="1815802526" sldId="258"/>
            <ac:spMk id="9" creationId="{7C3E4614-F870-0324-67DE-BEB23A280290}"/>
          </ac:spMkLst>
        </pc:spChg>
        <pc:spChg chg="add mod">
          <ac:chgData name="Elinor Morgan (2304199)" userId="S::2304199@student.uwtsd.ac.uk::dc460302-f804-41d4-908a-aaff17351af9" providerId="AD" clId="Web-{D2C6E3BE-8579-A307-F737-4232CEE2EF58}" dt="2023-12-13T20:51:18.555" v="492" actId="1076"/>
          <ac:spMkLst>
            <pc:docMk/>
            <pc:sldMk cId="1815802526" sldId="258"/>
            <ac:spMk id="10" creationId="{3B08663C-D485-E775-6AF2-EC1C6A1F72B5}"/>
          </ac:spMkLst>
        </pc:spChg>
        <pc:spChg chg="add mod">
          <ac:chgData name="Elinor Morgan (2304199)" userId="S::2304199@student.uwtsd.ac.uk::dc460302-f804-41d4-908a-aaff17351af9" providerId="AD" clId="Web-{D2C6E3BE-8579-A307-F737-4232CEE2EF58}" dt="2023-12-13T20:51:52.447" v="498" actId="1076"/>
          <ac:spMkLst>
            <pc:docMk/>
            <pc:sldMk cId="1815802526" sldId="258"/>
            <ac:spMk id="11" creationId="{EED96B6B-7A14-95DA-6224-7FA7D2CB900A}"/>
          </ac:spMkLst>
        </pc:spChg>
        <pc:spChg chg="add">
          <ac:chgData name="Elinor Morgan (2304199)" userId="S::2304199@student.uwtsd.ac.uk::dc460302-f804-41d4-908a-aaff17351af9" providerId="AD" clId="Web-{D2C6E3BE-8579-A307-F737-4232CEE2EF58}" dt="2023-12-13T20:50:12.100" v="480"/>
          <ac:spMkLst>
            <pc:docMk/>
            <pc:sldMk cId="1815802526" sldId="258"/>
            <ac:spMk id="12" creationId="{64E35C2C-B1A9-AB44-4222-CB78ADFDD4C8}"/>
          </ac:spMkLst>
        </pc:spChg>
        <pc:spChg chg="add mod">
          <ac:chgData name="Elinor Morgan (2304199)" userId="S::2304199@student.uwtsd.ac.uk::dc460302-f804-41d4-908a-aaff17351af9" providerId="AD" clId="Web-{D2C6E3BE-8579-A307-F737-4232CEE2EF58}" dt="2023-12-13T20:50:21.303" v="482" actId="1076"/>
          <ac:spMkLst>
            <pc:docMk/>
            <pc:sldMk cId="1815802526" sldId="258"/>
            <ac:spMk id="13" creationId="{6EA9A115-D6D7-5F65-6FE9-A4D128C11865}"/>
          </ac:spMkLst>
        </pc:spChg>
        <pc:spChg chg="add del">
          <ac:chgData name="Elinor Morgan (2304199)" userId="S::2304199@student.uwtsd.ac.uk::dc460302-f804-41d4-908a-aaff17351af9" providerId="AD" clId="Web-{D2C6E3BE-8579-A307-F737-4232CEE2EF58}" dt="2023-12-13T20:50:33.116" v="484"/>
          <ac:spMkLst>
            <pc:docMk/>
            <pc:sldMk cId="1815802526" sldId="258"/>
            <ac:spMk id="14" creationId="{9FBE85F3-78DE-940B-D59B-5C8194F2A5D0}"/>
          </ac:spMkLst>
        </pc:spChg>
        <pc:spChg chg="add mod">
          <ac:chgData name="Elinor Morgan (2304199)" userId="S::2304199@student.uwtsd.ac.uk::dc460302-f804-41d4-908a-aaff17351af9" providerId="AD" clId="Web-{D2C6E3BE-8579-A307-F737-4232CEE2EF58}" dt="2023-12-13T20:50:54.757" v="489" actId="14100"/>
          <ac:spMkLst>
            <pc:docMk/>
            <pc:sldMk cId="1815802526" sldId="258"/>
            <ac:spMk id="15" creationId="{07019915-3B0D-05FC-B157-CC8CD8061BC7}"/>
          </ac:spMkLst>
        </pc:spChg>
        <pc:spChg chg="add mod">
          <ac:chgData name="Elinor Morgan (2304199)" userId="S::2304199@student.uwtsd.ac.uk::dc460302-f804-41d4-908a-aaff17351af9" providerId="AD" clId="Web-{D2C6E3BE-8579-A307-F737-4232CEE2EF58}" dt="2023-12-13T20:53:46.544" v="514"/>
          <ac:spMkLst>
            <pc:docMk/>
            <pc:sldMk cId="1815802526" sldId="258"/>
            <ac:spMk id="16" creationId="{AAFC829D-6831-30C1-7E85-CF372661FB86}"/>
          </ac:spMkLst>
        </pc:spChg>
        <pc:spChg chg="add mod">
          <ac:chgData name="Elinor Morgan (2304199)" userId="S::2304199@student.uwtsd.ac.uk::dc460302-f804-41d4-908a-aaff17351af9" providerId="AD" clId="Web-{D2C6E3BE-8579-A307-F737-4232CEE2EF58}" dt="2023-12-13T20:53:40.356" v="512"/>
          <ac:spMkLst>
            <pc:docMk/>
            <pc:sldMk cId="1815802526" sldId="258"/>
            <ac:spMk id="17" creationId="{147F4105-7B8E-DD6B-6DCE-CD6380B6E227}"/>
          </ac:spMkLst>
        </pc:spChg>
        <pc:spChg chg="add mod">
          <ac:chgData name="Elinor Morgan (2304199)" userId="S::2304199@student.uwtsd.ac.uk::dc460302-f804-41d4-908a-aaff17351af9" providerId="AD" clId="Web-{D2C6E3BE-8579-A307-F737-4232CEE2EF58}" dt="2023-12-13T20:53:33.106" v="511"/>
          <ac:spMkLst>
            <pc:docMk/>
            <pc:sldMk cId="1815802526" sldId="258"/>
            <ac:spMk id="18" creationId="{12911803-F6ED-1F5A-BAD1-545BB7739E96}"/>
          </ac:spMkLst>
        </pc:spChg>
        <pc:spChg chg="add">
          <ac:chgData name="Elinor Morgan (2304199)" userId="S::2304199@student.uwtsd.ac.uk::dc460302-f804-41d4-908a-aaff17351af9" providerId="AD" clId="Web-{D2C6E3BE-8579-A307-F737-4232CEE2EF58}" dt="2023-12-13T20:52:05.353" v="499"/>
          <ac:spMkLst>
            <pc:docMk/>
            <pc:sldMk cId="1815802526" sldId="258"/>
            <ac:spMk id="19" creationId="{67ADD588-8923-B2C8-5A0E-E625F0E9BD36}"/>
          </ac:spMkLst>
        </pc:spChg>
        <pc:spChg chg="add">
          <ac:chgData name="Elinor Morgan (2304199)" userId="S::2304199@student.uwtsd.ac.uk::dc460302-f804-41d4-908a-aaff17351af9" providerId="AD" clId="Web-{D2C6E3BE-8579-A307-F737-4232CEE2EF58}" dt="2023-12-13T20:52:13.072" v="500"/>
          <ac:spMkLst>
            <pc:docMk/>
            <pc:sldMk cId="1815802526" sldId="258"/>
            <ac:spMk id="20" creationId="{C1625DDC-64BF-713D-86FE-A791155CF338}"/>
          </ac:spMkLst>
        </pc:spChg>
        <pc:spChg chg="add">
          <ac:chgData name="Elinor Morgan (2304199)" userId="S::2304199@student.uwtsd.ac.uk::dc460302-f804-41d4-908a-aaff17351af9" providerId="AD" clId="Web-{D2C6E3BE-8579-A307-F737-4232CEE2EF58}" dt="2023-12-13T20:52:20.869" v="501"/>
          <ac:spMkLst>
            <pc:docMk/>
            <pc:sldMk cId="1815802526" sldId="258"/>
            <ac:spMk id="21" creationId="{7681E503-5223-30AE-2D2A-D91CC20FC03C}"/>
          </ac:spMkLst>
        </pc:spChg>
        <pc:spChg chg="add">
          <ac:chgData name="Elinor Morgan (2304199)" userId="S::2304199@student.uwtsd.ac.uk::dc460302-f804-41d4-908a-aaff17351af9" providerId="AD" clId="Web-{D2C6E3BE-8579-A307-F737-4232CEE2EF58}" dt="2023-12-13T20:52:27.354" v="502"/>
          <ac:spMkLst>
            <pc:docMk/>
            <pc:sldMk cId="1815802526" sldId="258"/>
            <ac:spMk id="22" creationId="{6F59FDD2-25F6-3B79-AD78-E31F7A79824F}"/>
          </ac:spMkLst>
        </pc:spChg>
        <pc:spChg chg="add">
          <ac:chgData name="Elinor Morgan (2304199)" userId="S::2304199@student.uwtsd.ac.uk::dc460302-f804-41d4-908a-aaff17351af9" providerId="AD" clId="Web-{D2C6E3BE-8579-A307-F737-4232CEE2EF58}" dt="2023-12-13T20:52:33.573" v="503"/>
          <ac:spMkLst>
            <pc:docMk/>
            <pc:sldMk cId="1815802526" sldId="258"/>
            <ac:spMk id="23" creationId="{1C07C286-8659-BBE8-64CA-7D206365A57D}"/>
          </ac:spMkLst>
        </pc:spChg>
        <pc:spChg chg="add">
          <ac:chgData name="Elinor Morgan (2304199)" userId="S::2304199@student.uwtsd.ac.uk::dc460302-f804-41d4-908a-aaff17351af9" providerId="AD" clId="Web-{D2C6E3BE-8579-A307-F737-4232CEE2EF58}" dt="2023-12-13T20:52:39.807" v="504"/>
          <ac:spMkLst>
            <pc:docMk/>
            <pc:sldMk cId="1815802526" sldId="258"/>
            <ac:spMk id="24" creationId="{CE61D73B-6784-2058-2EEF-0023C6887160}"/>
          </ac:spMkLst>
        </pc:spChg>
        <pc:spChg chg="add">
          <ac:chgData name="Elinor Morgan (2304199)" userId="S::2304199@student.uwtsd.ac.uk::dc460302-f804-41d4-908a-aaff17351af9" providerId="AD" clId="Web-{D2C6E3BE-8579-A307-F737-4232CEE2EF58}" dt="2023-12-13T20:52:48.026" v="505"/>
          <ac:spMkLst>
            <pc:docMk/>
            <pc:sldMk cId="1815802526" sldId="258"/>
            <ac:spMk id="25" creationId="{15BA4814-6573-1100-789B-F05D9701BC53}"/>
          </ac:spMkLst>
        </pc:spChg>
        <pc:spChg chg="add">
          <ac:chgData name="Elinor Morgan (2304199)" userId="S::2304199@student.uwtsd.ac.uk::dc460302-f804-41d4-908a-aaff17351af9" providerId="AD" clId="Web-{D2C6E3BE-8579-A307-F737-4232CEE2EF58}" dt="2023-12-13T20:52:55.167" v="506"/>
          <ac:spMkLst>
            <pc:docMk/>
            <pc:sldMk cId="1815802526" sldId="258"/>
            <ac:spMk id="26" creationId="{541BBBB4-3DD0-10E5-353C-F0D0739D7552}"/>
          </ac:spMkLst>
        </pc:spChg>
        <pc:spChg chg="add">
          <ac:chgData name="Elinor Morgan (2304199)" userId="S::2304199@student.uwtsd.ac.uk::dc460302-f804-41d4-908a-aaff17351af9" providerId="AD" clId="Web-{D2C6E3BE-8579-A307-F737-4232CEE2EF58}" dt="2023-12-13T20:53:02.777" v="507"/>
          <ac:spMkLst>
            <pc:docMk/>
            <pc:sldMk cId="1815802526" sldId="258"/>
            <ac:spMk id="27" creationId="{029BAF34-240D-8D90-7E26-4EE51B1552DE}"/>
          </ac:spMkLst>
        </pc:spChg>
        <pc:picChg chg="add mod">
          <ac:chgData name="Elinor Morgan (2304199)" userId="S::2304199@student.uwtsd.ac.uk::dc460302-f804-41d4-908a-aaff17351af9" providerId="AD" clId="Web-{D2C6E3BE-8579-A307-F737-4232CEE2EF58}" dt="2023-12-13T20:48:48.363" v="472" actId="14100"/>
          <ac:picMkLst>
            <pc:docMk/>
            <pc:sldMk cId="1815802526" sldId="258"/>
            <ac:picMk id="3" creationId="{EAC91170-7C47-5F29-00D4-A6E997C3FD61}"/>
          </ac:picMkLst>
        </pc:picChg>
        <pc:picChg chg="add mod">
          <ac:chgData name="Elinor Morgan (2304199)" userId="S::2304199@student.uwtsd.ac.uk::dc460302-f804-41d4-908a-aaff17351af9" providerId="AD" clId="Web-{D2C6E3BE-8579-A307-F737-4232CEE2EF58}" dt="2023-12-13T20:26:05.554" v="463" actId="1076"/>
          <ac:picMkLst>
            <pc:docMk/>
            <pc:sldMk cId="1815802526" sldId="258"/>
            <ac:picMk id="5" creationId="{D6059C40-62B8-FA70-D2D6-0965FA1B9183}"/>
          </ac:picMkLst>
        </pc:picChg>
        <pc:picChg chg="add mod">
          <ac:chgData name="Elinor Morgan (2304199)" userId="S::2304199@student.uwtsd.ac.uk::dc460302-f804-41d4-908a-aaff17351af9" providerId="AD" clId="Web-{D2C6E3BE-8579-A307-F737-4232CEE2EF58}" dt="2023-12-13T20:48:44.347" v="471" actId="14100"/>
          <ac:picMkLst>
            <pc:docMk/>
            <pc:sldMk cId="1815802526" sldId="258"/>
            <ac:picMk id="6" creationId="{094CA663-C1FC-F780-BEDA-E8290F92919D}"/>
          </ac:picMkLst>
        </pc:picChg>
      </pc:sldChg>
      <pc:sldChg chg="del">
        <pc:chgData name="Elinor Morgan (2304199)" userId="S::2304199@student.uwtsd.ac.uk::dc460302-f804-41d4-908a-aaff17351af9" providerId="AD" clId="Web-{D2C6E3BE-8579-A307-F737-4232CEE2EF58}" dt="2023-12-13T20:54:16.795" v="516"/>
        <pc:sldMkLst>
          <pc:docMk/>
          <pc:sldMk cId="3826548942" sldId="261"/>
        </pc:sldMkLst>
      </pc:sldChg>
      <pc:sldChg chg="addSp delSp modSp">
        <pc:chgData name="Elinor Morgan (2304199)" userId="S::2304199@student.uwtsd.ac.uk::dc460302-f804-41d4-908a-aaff17351af9" providerId="AD" clId="Web-{D2C6E3BE-8579-A307-F737-4232CEE2EF58}" dt="2023-12-13T19:35:46.522" v="120" actId="1076"/>
        <pc:sldMkLst>
          <pc:docMk/>
          <pc:sldMk cId="2343332756" sldId="271"/>
        </pc:sldMkLst>
        <pc:spChg chg="mod">
          <ac:chgData name="Elinor Morgan (2304199)" userId="S::2304199@student.uwtsd.ac.uk::dc460302-f804-41d4-908a-aaff17351af9" providerId="AD" clId="Web-{D2C6E3BE-8579-A307-F737-4232CEE2EF58}" dt="2023-12-13T19:35:41.710" v="118" actId="1076"/>
          <ac:spMkLst>
            <pc:docMk/>
            <pc:sldMk cId="2343332756" sldId="271"/>
            <ac:spMk id="12" creationId="{0F6BA56D-6630-1260-1FF3-07B362F6BBBE}"/>
          </ac:spMkLst>
        </pc:spChg>
        <pc:spChg chg="add del">
          <ac:chgData name="Elinor Morgan (2304199)" userId="S::2304199@student.uwtsd.ac.uk::dc460302-f804-41d4-908a-aaff17351af9" providerId="AD" clId="Web-{D2C6E3BE-8579-A307-F737-4232CEE2EF58}" dt="2023-12-13T19:21:09.585" v="14"/>
          <ac:spMkLst>
            <pc:docMk/>
            <pc:sldMk cId="2343332756" sldId="271"/>
            <ac:spMk id="14" creationId="{AEF40352-552D-A7BE-90F9-325227BE0ADE}"/>
          </ac:spMkLst>
        </pc:spChg>
        <pc:spChg chg="add mod">
          <ac:chgData name="Elinor Morgan (2304199)" userId="S::2304199@student.uwtsd.ac.uk::dc460302-f804-41d4-908a-aaff17351af9" providerId="AD" clId="Web-{D2C6E3BE-8579-A307-F737-4232CEE2EF58}" dt="2023-12-13T19:34:52.005" v="105" actId="1076"/>
          <ac:spMkLst>
            <pc:docMk/>
            <pc:sldMk cId="2343332756" sldId="271"/>
            <ac:spMk id="16" creationId="{3B4E9260-B66C-18D2-9BF7-8AA35A0EBACF}"/>
          </ac:spMkLst>
        </pc:spChg>
        <pc:spChg chg="mod">
          <ac:chgData name="Elinor Morgan (2304199)" userId="S::2304199@student.uwtsd.ac.uk::dc460302-f804-41d4-908a-aaff17351af9" providerId="AD" clId="Web-{D2C6E3BE-8579-A307-F737-4232CEE2EF58}" dt="2023-12-13T19:25:00.140" v="41" actId="1076"/>
          <ac:spMkLst>
            <pc:docMk/>
            <pc:sldMk cId="2343332756" sldId="271"/>
            <ac:spMk id="17" creationId="{2ADEF2B1-49A1-16AF-E30A-9DB69D5FD26A}"/>
          </ac:spMkLst>
        </pc:spChg>
        <pc:spChg chg="add mod">
          <ac:chgData name="Elinor Morgan (2304199)" userId="S::2304199@student.uwtsd.ac.uk::dc460302-f804-41d4-908a-aaff17351af9" providerId="AD" clId="Web-{D2C6E3BE-8579-A307-F737-4232CEE2EF58}" dt="2023-12-13T19:34:49.192" v="104" actId="1076"/>
          <ac:spMkLst>
            <pc:docMk/>
            <pc:sldMk cId="2343332756" sldId="271"/>
            <ac:spMk id="20" creationId="{A7C989E7-F0A0-5922-1D68-CC4F0BF4871A}"/>
          </ac:spMkLst>
        </pc:spChg>
        <pc:spChg chg="add mod">
          <ac:chgData name="Elinor Morgan (2304199)" userId="S::2304199@student.uwtsd.ac.uk::dc460302-f804-41d4-908a-aaff17351af9" providerId="AD" clId="Web-{D2C6E3BE-8579-A307-F737-4232CEE2EF58}" dt="2023-12-13T19:35:20.771" v="112" actId="1076"/>
          <ac:spMkLst>
            <pc:docMk/>
            <pc:sldMk cId="2343332756" sldId="271"/>
            <ac:spMk id="23" creationId="{CD5F1BEF-49DE-CDAA-1113-67B854B5DE5C}"/>
          </ac:spMkLst>
        </pc:spChg>
        <pc:picChg chg="add mod modCrop">
          <ac:chgData name="Elinor Morgan (2304199)" userId="S::2304199@student.uwtsd.ac.uk::dc460302-f804-41d4-908a-aaff17351af9" providerId="AD" clId="Web-{D2C6E3BE-8579-A307-F737-4232CEE2EF58}" dt="2023-12-13T19:34:56.974" v="107" actId="1076"/>
          <ac:picMkLst>
            <pc:docMk/>
            <pc:sldMk cId="2343332756" sldId="271"/>
            <ac:picMk id="5" creationId="{FF131D56-9EF1-F49A-A46C-36CAA2365CCC}"/>
          </ac:picMkLst>
        </pc:picChg>
        <pc:picChg chg="mod">
          <ac:chgData name="Elinor Morgan (2304199)" userId="S::2304199@student.uwtsd.ac.uk::dc460302-f804-41d4-908a-aaff17351af9" providerId="AD" clId="Web-{D2C6E3BE-8579-A307-F737-4232CEE2EF58}" dt="2023-12-13T19:35:46.522" v="120" actId="1076"/>
          <ac:picMkLst>
            <pc:docMk/>
            <pc:sldMk cId="2343332756" sldId="271"/>
            <ac:picMk id="9" creationId="{C3138ADA-F4BE-D6D1-AE0E-D3106D8E4924}"/>
          </ac:picMkLst>
        </pc:picChg>
        <pc:picChg chg="add mod">
          <ac:chgData name="Elinor Morgan (2304199)" userId="S::2304199@student.uwtsd.ac.uk::dc460302-f804-41d4-908a-aaff17351af9" providerId="AD" clId="Web-{D2C6E3BE-8579-A307-F737-4232CEE2EF58}" dt="2023-12-13T19:34:41.036" v="102" actId="14100"/>
          <ac:picMkLst>
            <pc:docMk/>
            <pc:sldMk cId="2343332756" sldId="271"/>
            <ac:picMk id="18" creationId="{0C3A3320-0C21-3BB2-7EFF-2A6E0451539C}"/>
          </ac:picMkLst>
        </pc:picChg>
        <pc:picChg chg="add mod modCrop">
          <ac:chgData name="Elinor Morgan (2304199)" userId="S::2304199@student.uwtsd.ac.uk::dc460302-f804-41d4-908a-aaff17351af9" providerId="AD" clId="Web-{D2C6E3BE-8579-A307-F737-4232CEE2EF58}" dt="2023-12-13T19:35:26.318" v="114" actId="1076"/>
          <ac:picMkLst>
            <pc:docMk/>
            <pc:sldMk cId="2343332756" sldId="271"/>
            <ac:picMk id="21" creationId="{6E3408F8-F515-0759-E62E-04888C24FA00}"/>
          </ac:picMkLst>
        </pc:picChg>
        <pc:cxnChg chg="add del">
          <ac:chgData name="Elinor Morgan (2304199)" userId="S::2304199@student.uwtsd.ac.uk::dc460302-f804-41d4-908a-aaff17351af9" providerId="AD" clId="Web-{D2C6E3BE-8579-A307-F737-4232CEE2EF58}" dt="2023-12-13T19:20:05.786" v="6"/>
          <ac:cxnSpMkLst>
            <pc:docMk/>
            <pc:sldMk cId="2343332756" sldId="271"/>
            <ac:cxnSpMk id="7" creationId="{B8C93F21-BC0A-0450-16C4-D94A22CC25BA}"/>
          </ac:cxnSpMkLst>
        </pc:cxnChg>
        <pc:cxnChg chg="add mod">
          <ac:chgData name="Elinor Morgan (2304199)" userId="S::2304199@student.uwtsd.ac.uk::dc460302-f804-41d4-908a-aaff17351af9" providerId="AD" clId="Web-{D2C6E3BE-8579-A307-F737-4232CEE2EF58}" dt="2023-12-13T19:34:55.114" v="106" actId="1076"/>
          <ac:cxnSpMkLst>
            <pc:docMk/>
            <pc:sldMk cId="2343332756" sldId="271"/>
            <ac:cxnSpMk id="10" creationId="{39FF666E-00B8-7C99-8455-700E8A66895C}"/>
          </ac:cxnSpMkLst>
        </pc:cxnChg>
        <pc:cxnChg chg="mod">
          <ac:chgData name="Elinor Morgan (2304199)" userId="S::2304199@student.uwtsd.ac.uk::dc460302-f804-41d4-908a-aaff17351af9" providerId="AD" clId="Web-{D2C6E3BE-8579-A307-F737-4232CEE2EF58}" dt="2023-12-13T19:35:43.757" v="119" actId="1076"/>
          <ac:cxnSpMkLst>
            <pc:docMk/>
            <pc:sldMk cId="2343332756" sldId="271"/>
            <ac:cxnSpMk id="11" creationId="{606E3825-AD81-8820-5451-D4942E9D68DF}"/>
          </ac:cxnSpMkLst>
        </pc:cxnChg>
        <pc:cxnChg chg="add mod">
          <ac:chgData name="Elinor Morgan (2304199)" userId="S::2304199@student.uwtsd.ac.uk::dc460302-f804-41d4-908a-aaff17351af9" providerId="AD" clId="Web-{D2C6E3BE-8579-A307-F737-4232CEE2EF58}" dt="2023-12-13T19:34:44.848" v="103" actId="1076"/>
          <ac:cxnSpMkLst>
            <pc:docMk/>
            <pc:sldMk cId="2343332756" sldId="271"/>
            <ac:cxnSpMk id="19" creationId="{B49399B0-E7C5-8935-CE98-200AE1C7E6FE}"/>
          </ac:cxnSpMkLst>
        </pc:cxnChg>
        <pc:cxnChg chg="add mod">
          <ac:chgData name="Elinor Morgan (2304199)" userId="S::2304199@student.uwtsd.ac.uk::dc460302-f804-41d4-908a-aaff17351af9" providerId="AD" clId="Web-{D2C6E3BE-8579-A307-F737-4232CEE2EF58}" dt="2023-12-13T19:35:24.350" v="113" actId="1076"/>
          <ac:cxnSpMkLst>
            <pc:docMk/>
            <pc:sldMk cId="2343332756" sldId="271"/>
            <ac:cxnSpMk id="22" creationId="{7B6F5AED-0A5B-7E1C-C634-BD33BB8D5D31}"/>
          </ac:cxnSpMkLst>
        </pc:cxnChg>
      </pc:sldChg>
    </pc:docChg>
  </pc:docChgLst>
  <pc:docChgLst>
    <pc:chgData name="Elinor Morgan (2304199)" userId="dc460302-f804-41d4-908a-aaff17351af9" providerId="ADAL" clId="{C4D5D00D-3005-4FC5-A7FD-FBDFA1261566}"/>
    <pc:docChg chg="undo custSel addSld delSld modSld sldOrd modSection">
      <pc:chgData name="Elinor Morgan (2304199)" userId="dc460302-f804-41d4-908a-aaff17351af9" providerId="ADAL" clId="{C4D5D00D-3005-4FC5-A7FD-FBDFA1261566}" dt="2023-12-04T23:16:23.814" v="1718" actId="1076"/>
      <pc:docMkLst>
        <pc:docMk/>
      </pc:docMkLst>
      <pc:sldChg chg="addSp delSp modSp mod">
        <pc:chgData name="Elinor Morgan (2304199)" userId="dc460302-f804-41d4-908a-aaff17351af9" providerId="ADAL" clId="{C4D5D00D-3005-4FC5-A7FD-FBDFA1261566}" dt="2023-12-04T22:24:04.964" v="875" actId="1076"/>
        <pc:sldMkLst>
          <pc:docMk/>
          <pc:sldMk cId="0" sldId="256"/>
        </pc:sldMkLst>
        <pc:spChg chg="add del mod">
          <ac:chgData name="Elinor Morgan (2304199)" userId="dc460302-f804-41d4-908a-aaff17351af9" providerId="ADAL" clId="{C4D5D00D-3005-4FC5-A7FD-FBDFA1261566}" dt="2023-12-04T22:23:42.930" v="873" actId="478"/>
          <ac:spMkLst>
            <pc:docMk/>
            <pc:sldMk cId="0" sldId="256"/>
            <ac:spMk id="3" creationId="{5FDAD053-2880-F717-233B-ABDF915F0374}"/>
          </ac:spMkLst>
        </pc:spChg>
        <pc:spChg chg="mod">
          <ac:chgData name="Elinor Morgan (2304199)" userId="dc460302-f804-41d4-908a-aaff17351af9" providerId="ADAL" clId="{C4D5D00D-3005-4FC5-A7FD-FBDFA1261566}" dt="2023-12-04T22:24:04.964" v="875" actId="1076"/>
          <ac:spMkLst>
            <pc:docMk/>
            <pc:sldMk cId="0" sldId="256"/>
            <ac:spMk id="429" creationId="{00000000-0000-0000-0000-000000000000}"/>
          </ac:spMkLst>
        </pc:spChg>
        <pc:spChg chg="del mod">
          <ac:chgData name="Elinor Morgan (2304199)" userId="dc460302-f804-41d4-908a-aaff17351af9" providerId="ADAL" clId="{C4D5D00D-3005-4FC5-A7FD-FBDFA1261566}" dt="2023-12-04T22:23:38.966" v="872" actId="478"/>
          <ac:spMkLst>
            <pc:docMk/>
            <pc:sldMk cId="0" sldId="256"/>
            <ac:spMk id="430" creationId="{00000000-0000-0000-0000-000000000000}"/>
          </ac:spMkLst>
        </pc:spChg>
      </pc:sldChg>
      <pc:sldChg chg="new del">
        <pc:chgData name="Elinor Morgan (2304199)" userId="dc460302-f804-41d4-908a-aaff17351af9" providerId="ADAL" clId="{C4D5D00D-3005-4FC5-A7FD-FBDFA1261566}" dt="2023-11-04T15:09:29.729" v="76" actId="680"/>
        <pc:sldMkLst>
          <pc:docMk/>
          <pc:sldMk cId="2909415859" sldId="257"/>
        </pc:sldMkLst>
      </pc:sldChg>
      <pc:sldChg chg="addSp modSp add mod modNotes">
        <pc:chgData name="Elinor Morgan (2304199)" userId="dc460302-f804-41d4-908a-aaff17351af9" providerId="ADAL" clId="{C4D5D00D-3005-4FC5-A7FD-FBDFA1261566}" dt="2023-12-04T22:41:13.940" v="1323" actId="1076"/>
        <pc:sldMkLst>
          <pc:docMk/>
          <pc:sldMk cId="3132998245" sldId="257"/>
        </pc:sldMkLst>
        <pc:spChg chg="mod">
          <ac:chgData name="Elinor Morgan (2304199)" userId="dc460302-f804-41d4-908a-aaff17351af9" providerId="ADAL" clId="{C4D5D00D-3005-4FC5-A7FD-FBDFA1261566}" dt="2023-12-04T22:41:13.940" v="1323" actId="1076"/>
          <ac:spMkLst>
            <pc:docMk/>
            <pc:sldMk cId="3132998245" sldId="257"/>
            <ac:spMk id="473" creationId="{00000000-0000-0000-0000-000000000000}"/>
          </ac:spMkLst>
        </pc:spChg>
        <pc:spChg chg="mod">
          <ac:chgData name="Elinor Morgan (2304199)" userId="dc460302-f804-41d4-908a-aaff17351af9" providerId="ADAL" clId="{C4D5D00D-3005-4FC5-A7FD-FBDFA1261566}" dt="2023-12-03T19:57:23.692" v="545" actId="20577"/>
          <ac:spMkLst>
            <pc:docMk/>
            <pc:sldMk cId="3132998245" sldId="257"/>
            <ac:spMk id="474" creationId="{00000000-0000-0000-0000-000000000000}"/>
          </ac:spMkLst>
        </pc:spChg>
        <pc:picChg chg="add mod">
          <ac:chgData name="Elinor Morgan (2304199)" userId="dc460302-f804-41d4-908a-aaff17351af9" providerId="ADAL" clId="{C4D5D00D-3005-4FC5-A7FD-FBDFA1261566}" dt="2023-12-04T22:39:14.853" v="1277" actId="1076"/>
          <ac:picMkLst>
            <pc:docMk/>
            <pc:sldMk cId="3132998245" sldId="257"/>
            <ac:picMk id="2" creationId="{0240B618-1A25-AB85-47FD-3224A77988FD}"/>
          </ac:picMkLst>
        </pc:picChg>
        <pc:picChg chg="add mod">
          <ac:chgData name="Elinor Morgan (2304199)" userId="dc460302-f804-41d4-908a-aaff17351af9" providerId="ADAL" clId="{C4D5D00D-3005-4FC5-A7FD-FBDFA1261566}" dt="2023-12-03T20:03:05.257" v="648" actId="1076"/>
          <ac:picMkLst>
            <pc:docMk/>
            <pc:sldMk cId="3132998245" sldId="257"/>
            <ac:picMk id="3" creationId="{31E14387-807D-9851-4DA3-5CB261487107}"/>
          </ac:picMkLst>
        </pc:picChg>
        <pc:picChg chg="add mod">
          <ac:chgData name="Elinor Morgan (2304199)" userId="dc460302-f804-41d4-908a-aaff17351af9" providerId="ADAL" clId="{C4D5D00D-3005-4FC5-A7FD-FBDFA1261566}" dt="2023-12-03T20:03:01.927" v="646" actId="1076"/>
          <ac:picMkLst>
            <pc:docMk/>
            <pc:sldMk cId="3132998245" sldId="257"/>
            <ac:picMk id="4" creationId="{FBC3B8CB-7227-4195-BFDF-895EE4F5D910}"/>
          </ac:picMkLst>
        </pc:picChg>
        <pc:picChg chg="add mod">
          <ac:chgData name="Elinor Morgan (2304199)" userId="dc460302-f804-41d4-908a-aaff17351af9" providerId="ADAL" clId="{C4D5D00D-3005-4FC5-A7FD-FBDFA1261566}" dt="2023-12-03T20:03:07.309" v="649" actId="1076"/>
          <ac:picMkLst>
            <pc:docMk/>
            <pc:sldMk cId="3132998245" sldId="257"/>
            <ac:picMk id="5" creationId="{0A09C5BF-0E76-E075-3FA6-95BA555B1377}"/>
          </ac:picMkLst>
        </pc:picChg>
      </pc:sldChg>
      <pc:sldChg chg="new">
        <pc:chgData name="Elinor Morgan (2304199)" userId="dc460302-f804-41d4-908a-aaff17351af9" providerId="ADAL" clId="{C4D5D00D-3005-4FC5-A7FD-FBDFA1261566}" dt="2023-11-12T21:18:54.481" v="246" actId="680"/>
        <pc:sldMkLst>
          <pc:docMk/>
          <pc:sldMk cId="1815802526" sldId="258"/>
        </pc:sldMkLst>
      </pc:sldChg>
      <pc:sldChg chg="delSp modSp new mod ord">
        <pc:chgData name="Elinor Morgan (2304199)" userId="dc460302-f804-41d4-908a-aaff17351af9" providerId="ADAL" clId="{C4D5D00D-3005-4FC5-A7FD-FBDFA1261566}" dt="2023-11-12T21:19:48.581" v="291" actId="1076"/>
        <pc:sldMkLst>
          <pc:docMk/>
          <pc:sldMk cId="1147535932" sldId="259"/>
        </pc:sldMkLst>
        <pc:spChg chg="mod">
          <ac:chgData name="Elinor Morgan (2304199)" userId="dc460302-f804-41d4-908a-aaff17351af9" providerId="ADAL" clId="{C4D5D00D-3005-4FC5-A7FD-FBDFA1261566}" dt="2023-11-12T21:19:48.581" v="291" actId="1076"/>
          <ac:spMkLst>
            <pc:docMk/>
            <pc:sldMk cId="1147535932" sldId="259"/>
            <ac:spMk id="2" creationId="{4CF586C4-C13F-92A5-5AA0-C5E0CE15519D}"/>
          </ac:spMkLst>
        </pc:spChg>
        <pc:spChg chg="del">
          <ac:chgData name="Elinor Morgan (2304199)" userId="dc460302-f804-41d4-908a-aaff17351af9" providerId="ADAL" clId="{C4D5D00D-3005-4FC5-A7FD-FBDFA1261566}" dt="2023-11-12T21:19:43.502" v="290" actId="478"/>
          <ac:spMkLst>
            <pc:docMk/>
            <pc:sldMk cId="1147535932" sldId="259"/>
            <ac:spMk id="3" creationId="{9FB6854E-D80B-2BC5-84A4-92C0E55748BB}"/>
          </ac:spMkLst>
        </pc:spChg>
      </pc:sldChg>
      <pc:sldChg chg="new del">
        <pc:chgData name="Elinor Morgan (2304199)" userId="dc460302-f804-41d4-908a-aaff17351af9" providerId="ADAL" clId="{C4D5D00D-3005-4FC5-A7FD-FBDFA1261566}" dt="2023-12-03T19:44:41.581" v="313" actId="2696"/>
        <pc:sldMkLst>
          <pc:docMk/>
          <pc:sldMk cId="3950267128" sldId="260"/>
        </pc:sldMkLst>
      </pc:sldChg>
      <pc:sldChg chg="new">
        <pc:chgData name="Elinor Morgan (2304199)" userId="dc460302-f804-41d4-908a-aaff17351af9" providerId="ADAL" clId="{C4D5D00D-3005-4FC5-A7FD-FBDFA1261566}" dt="2023-12-03T19:44:34.933" v="312" actId="680"/>
        <pc:sldMkLst>
          <pc:docMk/>
          <pc:sldMk cId="3826548942" sldId="261"/>
        </pc:sldMkLst>
      </pc:sldChg>
      <pc:sldChg chg="delSp modSp new mod">
        <pc:chgData name="Elinor Morgan (2304199)" userId="dc460302-f804-41d4-908a-aaff17351af9" providerId="ADAL" clId="{C4D5D00D-3005-4FC5-A7FD-FBDFA1261566}" dt="2023-12-03T19:47:14.496" v="435" actId="1076"/>
        <pc:sldMkLst>
          <pc:docMk/>
          <pc:sldMk cId="2637287319" sldId="262"/>
        </pc:sldMkLst>
        <pc:spChg chg="mod">
          <ac:chgData name="Elinor Morgan (2304199)" userId="dc460302-f804-41d4-908a-aaff17351af9" providerId="ADAL" clId="{C4D5D00D-3005-4FC5-A7FD-FBDFA1261566}" dt="2023-12-03T19:47:14.496" v="435" actId="1076"/>
          <ac:spMkLst>
            <pc:docMk/>
            <pc:sldMk cId="2637287319" sldId="262"/>
            <ac:spMk id="2" creationId="{B98A014C-3A7A-41F4-3928-5418AA4E6EE6}"/>
          </ac:spMkLst>
        </pc:spChg>
        <pc:spChg chg="del">
          <ac:chgData name="Elinor Morgan (2304199)" userId="dc460302-f804-41d4-908a-aaff17351af9" providerId="ADAL" clId="{C4D5D00D-3005-4FC5-A7FD-FBDFA1261566}" dt="2023-12-03T19:44:57.644" v="317" actId="478"/>
          <ac:spMkLst>
            <pc:docMk/>
            <pc:sldMk cId="2637287319" sldId="262"/>
            <ac:spMk id="3" creationId="{69FFEDAC-2481-0131-96FE-34B3247DCA86}"/>
          </ac:spMkLst>
        </pc:spChg>
      </pc:sldChg>
      <pc:sldChg chg="new del">
        <pc:chgData name="Elinor Morgan (2304199)" userId="dc460302-f804-41d4-908a-aaff17351af9" providerId="ADAL" clId="{C4D5D00D-3005-4FC5-A7FD-FBDFA1261566}" dt="2023-12-03T19:44:51.509" v="315" actId="2696"/>
        <pc:sldMkLst>
          <pc:docMk/>
          <pc:sldMk cId="3771939927" sldId="262"/>
        </pc:sldMkLst>
      </pc:sldChg>
      <pc:sldChg chg="new">
        <pc:chgData name="Elinor Morgan (2304199)" userId="dc460302-f804-41d4-908a-aaff17351af9" providerId="ADAL" clId="{C4D5D00D-3005-4FC5-A7FD-FBDFA1261566}" dt="2023-12-03T19:46:15.327" v="362" actId="680"/>
        <pc:sldMkLst>
          <pc:docMk/>
          <pc:sldMk cId="2814689548" sldId="263"/>
        </pc:sldMkLst>
      </pc:sldChg>
      <pc:sldChg chg="new">
        <pc:chgData name="Elinor Morgan (2304199)" userId="dc460302-f804-41d4-908a-aaff17351af9" providerId="ADAL" clId="{C4D5D00D-3005-4FC5-A7FD-FBDFA1261566}" dt="2023-12-03T19:46:17.592" v="363" actId="680"/>
        <pc:sldMkLst>
          <pc:docMk/>
          <pc:sldMk cId="3236697636" sldId="264"/>
        </pc:sldMkLst>
      </pc:sldChg>
      <pc:sldChg chg="delSp modSp new mod">
        <pc:chgData name="Elinor Morgan (2304199)" userId="dc460302-f804-41d4-908a-aaff17351af9" providerId="ADAL" clId="{C4D5D00D-3005-4FC5-A7FD-FBDFA1261566}" dt="2023-12-03T19:47:03.250" v="433" actId="1076"/>
        <pc:sldMkLst>
          <pc:docMk/>
          <pc:sldMk cId="1025927992" sldId="265"/>
        </pc:sldMkLst>
        <pc:spChg chg="mod">
          <ac:chgData name="Elinor Morgan (2304199)" userId="dc460302-f804-41d4-908a-aaff17351af9" providerId="ADAL" clId="{C4D5D00D-3005-4FC5-A7FD-FBDFA1261566}" dt="2023-12-03T19:47:03.250" v="433" actId="1076"/>
          <ac:spMkLst>
            <pc:docMk/>
            <pc:sldMk cId="1025927992" sldId="265"/>
            <ac:spMk id="2" creationId="{E7AAA582-0ABD-E0B8-2A8C-DDA8DEFC29D3}"/>
          </ac:spMkLst>
        </pc:spChg>
        <pc:spChg chg="del">
          <ac:chgData name="Elinor Morgan (2304199)" userId="dc460302-f804-41d4-908a-aaff17351af9" providerId="ADAL" clId="{C4D5D00D-3005-4FC5-A7FD-FBDFA1261566}" dt="2023-12-03T19:46:23.572" v="365" actId="478"/>
          <ac:spMkLst>
            <pc:docMk/>
            <pc:sldMk cId="1025927992" sldId="265"/>
            <ac:spMk id="3" creationId="{64AA20C4-3F2E-DAA5-D5C5-2BB3143260AD}"/>
          </ac:spMkLst>
        </pc:spChg>
      </pc:sldChg>
      <pc:sldChg chg="new">
        <pc:chgData name="Elinor Morgan (2304199)" userId="dc460302-f804-41d4-908a-aaff17351af9" providerId="ADAL" clId="{C4D5D00D-3005-4FC5-A7FD-FBDFA1261566}" dt="2023-12-03T19:47:19.609" v="436" actId="680"/>
        <pc:sldMkLst>
          <pc:docMk/>
          <pc:sldMk cId="1686591121" sldId="266"/>
        </pc:sldMkLst>
      </pc:sldChg>
      <pc:sldChg chg="new">
        <pc:chgData name="Elinor Morgan (2304199)" userId="dc460302-f804-41d4-908a-aaff17351af9" providerId="ADAL" clId="{C4D5D00D-3005-4FC5-A7FD-FBDFA1261566}" dt="2023-12-03T19:47:22.069" v="437" actId="680"/>
        <pc:sldMkLst>
          <pc:docMk/>
          <pc:sldMk cId="4049423562" sldId="267"/>
        </pc:sldMkLst>
      </pc:sldChg>
      <pc:sldChg chg="modSp new mod">
        <pc:chgData name="Elinor Morgan (2304199)" userId="dc460302-f804-41d4-908a-aaff17351af9" providerId="ADAL" clId="{C4D5D00D-3005-4FC5-A7FD-FBDFA1261566}" dt="2023-12-03T19:48:29.040" v="493" actId="255"/>
        <pc:sldMkLst>
          <pc:docMk/>
          <pc:sldMk cId="751983033" sldId="268"/>
        </pc:sldMkLst>
        <pc:spChg chg="mod">
          <ac:chgData name="Elinor Morgan (2304199)" userId="dc460302-f804-41d4-908a-aaff17351af9" providerId="ADAL" clId="{C4D5D00D-3005-4FC5-A7FD-FBDFA1261566}" dt="2023-12-03T19:48:29.040" v="493" actId="255"/>
          <ac:spMkLst>
            <pc:docMk/>
            <pc:sldMk cId="751983033" sldId="268"/>
            <ac:spMk id="3" creationId="{49C51379-5D74-D356-3294-46595DB82B59}"/>
          </ac:spMkLst>
        </pc:spChg>
      </pc:sldChg>
      <pc:sldChg chg="new del">
        <pc:chgData name="Elinor Morgan (2304199)" userId="dc460302-f804-41d4-908a-aaff17351af9" providerId="ADAL" clId="{C4D5D00D-3005-4FC5-A7FD-FBDFA1261566}" dt="2023-12-03T19:47:33.582" v="439" actId="2696"/>
        <pc:sldMkLst>
          <pc:docMk/>
          <pc:sldMk cId="2052307226" sldId="268"/>
        </pc:sldMkLst>
      </pc:sldChg>
      <pc:sldChg chg="modSp new mod ord">
        <pc:chgData name="Elinor Morgan (2304199)" userId="dc460302-f804-41d4-908a-aaff17351af9" providerId="ADAL" clId="{C4D5D00D-3005-4FC5-A7FD-FBDFA1261566}" dt="2023-12-04T23:05:55.933" v="1623"/>
        <pc:sldMkLst>
          <pc:docMk/>
          <pc:sldMk cId="797703746" sldId="269"/>
        </pc:sldMkLst>
        <pc:spChg chg="mod">
          <ac:chgData name="Elinor Morgan (2304199)" userId="dc460302-f804-41d4-908a-aaff17351af9" providerId="ADAL" clId="{C4D5D00D-3005-4FC5-A7FD-FBDFA1261566}" dt="2023-12-03T19:49:08.694" v="522" actId="14100"/>
          <ac:spMkLst>
            <pc:docMk/>
            <pc:sldMk cId="797703746" sldId="269"/>
            <ac:spMk id="2" creationId="{C83EDD3F-D405-1FD7-7CFC-67AE28925803}"/>
          </ac:spMkLst>
        </pc:spChg>
        <pc:spChg chg="mod">
          <ac:chgData name="Elinor Morgan (2304199)" userId="dc460302-f804-41d4-908a-aaff17351af9" providerId="ADAL" clId="{C4D5D00D-3005-4FC5-A7FD-FBDFA1261566}" dt="2023-12-03T19:49:03.232" v="520" actId="1076"/>
          <ac:spMkLst>
            <pc:docMk/>
            <pc:sldMk cId="797703746" sldId="269"/>
            <ac:spMk id="3" creationId="{F2D67C17-6F94-249D-05CB-664873359BC0}"/>
          </ac:spMkLst>
        </pc:spChg>
      </pc:sldChg>
      <pc:sldChg chg="modSp new mod ord">
        <pc:chgData name="Elinor Morgan (2304199)" userId="dc460302-f804-41d4-908a-aaff17351af9" providerId="ADAL" clId="{C4D5D00D-3005-4FC5-A7FD-FBDFA1261566}" dt="2023-12-04T22:25:58.259" v="1005" actId="20577"/>
        <pc:sldMkLst>
          <pc:docMk/>
          <pc:sldMk cId="1908829448" sldId="270"/>
        </pc:sldMkLst>
        <pc:spChg chg="mod">
          <ac:chgData name="Elinor Morgan (2304199)" userId="dc460302-f804-41d4-908a-aaff17351af9" providerId="ADAL" clId="{C4D5D00D-3005-4FC5-A7FD-FBDFA1261566}" dt="2023-12-04T22:25:58.259" v="1005" actId="20577"/>
          <ac:spMkLst>
            <pc:docMk/>
            <pc:sldMk cId="1908829448" sldId="270"/>
            <ac:spMk id="2" creationId="{9286CBBE-E0C4-6011-1FB5-88B4171EB4F8}"/>
          </ac:spMkLst>
        </pc:spChg>
        <pc:spChg chg="mod">
          <ac:chgData name="Elinor Morgan (2304199)" userId="dc460302-f804-41d4-908a-aaff17351af9" providerId="ADAL" clId="{C4D5D00D-3005-4FC5-A7FD-FBDFA1261566}" dt="2023-12-04T22:25:30.074" v="933" actId="1076"/>
          <ac:spMkLst>
            <pc:docMk/>
            <pc:sldMk cId="1908829448" sldId="270"/>
            <ac:spMk id="3" creationId="{300A0FB6-BE8B-83AA-CD8A-6BB7ACBA8304}"/>
          </ac:spMkLst>
        </pc:spChg>
      </pc:sldChg>
      <pc:sldChg chg="addSp modSp new mod">
        <pc:chgData name="Elinor Morgan (2304199)" userId="dc460302-f804-41d4-908a-aaff17351af9" providerId="ADAL" clId="{C4D5D00D-3005-4FC5-A7FD-FBDFA1261566}" dt="2023-12-04T23:16:23.814" v="1718" actId="1076"/>
        <pc:sldMkLst>
          <pc:docMk/>
          <pc:sldMk cId="2343332756" sldId="271"/>
        </pc:sldMkLst>
        <pc:spChg chg="mod">
          <ac:chgData name="Elinor Morgan (2304199)" userId="dc460302-f804-41d4-908a-aaff17351af9" providerId="ADAL" clId="{C4D5D00D-3005-4FC5-A7FD-FBDFA1261566}" dt="2023-12-04T22:42:10.298" v="1512" actId="20577"/>
          <ac:spMkLst>
            <pc:docMk/>
            <pc:sldMk cId="2343332756" sldId="271"/>
            <ac:spMk id="2" creationId="{B031F6DC-C6CC-D0D6-E9E1-5003C6AE53B0}"/>
          </ac:spMkLst>
        </pc:spChg>
        <pc:spChg chg="mod">
          <ac:chgData name="Elinor Morgan (2304199)" userId="dc460302-f804-41d4-908a-aaff17351af9" providerId="ADAL" clId="{C4D5D00D-3005-4FC5-A7FD-FBDFA1261566}" dt="2023-12-04T22:40:18.480" v="1311" actId="14100"/>
          <ac:spMkLst>
            <pc:docMk/>
            <pc:sldMk cId="2343332756" sldId="271"/>
            <ac:spMk id="3" creationId="{E63D2DEC-112E-60D3-B695-C6EE4853DA46}"/>
          </ac:spMkLst>
        </pc:spChg>
        <pc:spChg chg="add mod">
          <ac:chgData name="Elinor Morgan (2304199)" userId="dc460302-f804-41d4-908a-aaff17351af9" providerId="ADAL" clId="{C4D5D00D-3005-4FC5-A7FD-FBDFA1261566}" dt="2023-12-04T23:10:31.599" v="1636" actId="20577"/>
          <ac:spMkLst>
            <pc:docMk/>
            <pc:sldMk cId="2343332756" sldId="271"/>
            <ac:spMk id="8" creationId="{0B4ED5BC-60EA-8E53-1911-7C7B36B531B3}"/>
          </ac:spMkLst>
        </pc:spChg>
        <pc:spChg chg="add mod">
          <ac:chgData name="Elinor Morgan (2304199)" userId="dc460302-f804-41d4-908a-aaff17351af9" providerId="ADAL" clId="{C4D5D00D-3005-4FC5-A7FD-FBDFA1261566}" dt="2023-12-04T23:12:45.971" v="1667" actId="1076"/>
          <ac:spMkLst>
            <pc:docMk/>
            <pc:sldMk cId="2343332756" sldId="271"/>
            <ac:spMk id="12" creationId="{0F6BA56D-6630-1260-1FF3-07B362F6BBBE}"/>
          </ac:spMkLst>
        </pc:spChg>
        <pc:spChg chg="add mod">
          <ac:chgData name="Elinor Morgan (2304199)" userId="dc460302-f804-41d4-908a-aaff17351af9" providerId="ADAL" clId="{C4D5D00D-3005-4FC5-A7FD-FBDFA1261566}" dt="2023-12-04T23:16:23.814" v="1718" actId="1076"/>
          <ac:spMkLst>
            <pc:docMk/>
            <pc:sldMk cId="2343332756" sldId="271"/>
            <ac:spMk id="17" creationId="{2ADEF2B1-49A1-16AF-E30A-9DB69D5FD26A}"/>
          </ac:spMkLst>
        </pc:spChg>
        <pc:picChg chg="add mod">
          <ac:chgData name="Elinor Morgan (2304199)" userId="dc460302-f804-41d4-908a-aaff17351af9" providerId="ADAL" clId="{C4D5D00D-3005-4FC5-A7FD-FBDFA1261566}" dt="2023-12-04T22:55:02.801" v="1515" actId="1076"/>
          <ac:picMkLst>
            <pc:docMk/>
            <pc:sldMk cId="2343332756" sldId="271"/>
            <ac:picMk id="4" creationId="{A8E55720-D779-1672-886C-22EDFBA9315F}"/>
          </ac:picMkLst>
        </pc:picChg>
        <pc:picChg chg="add mod">
          <ac:chgData name="Elinor Morgan (2304199)" userId="dc460302-f804-41d4-908a-aaff17351af9" providerId="ADAL" clId="{C4D5D00D-3005-4FC5-A7FD-FBDFA1261566}" dt="2023-12-04T23:11:57.308" v="1642" actId="1076"/>
          <ac:picMkLst>
            <pc:docMk/>
            <pc:sldMk cId="2343332756" sldId="271"/>
            <ac:picMk id="9" creationId="{C3138ADA-F4BE-D6D1-AE0E-D3106D8E4924}"/>
          </ac:picMkLst>
        </pc:picChg>
        <pc:picChg chg="add mod">
          <ac:chgData name="Elinor Morgan (2304199)" userId="dc460302-f804-41d4-908a-aaff17351af9" providerId="ADAL" clId="{C4D5D00D-3005-4FC5-A7FD-FBDFA1261566}" dt="2023-12-04T23:16:12.083" v="1715" actId="1076"/>
          <ac:picMkLst>
            <pc:docMk/>
            <pc:sldMk cId="2343332756" sldId="271"/>
            <ac:picMk id="13" creationId="{20F7968B-BAC0-7756-3D80-2B0A33280763}"/>
          </ac:picMkLst>
        </pc:picChg>
        <pc:cxnChg chg="add mod">
          <ac:chgData name="Elinor Morgan (2304199)" userId="dc460302-f804-41d4-908a-aaff17351af9" providerId="ADAL" clId="{C4D5D00D-3005-4FC5-A7FD-FBDFA1261566}" dt="2023-12-04T22:56:28.417" v="1517" actId="14100"/>
          <ac:cxnSpMkLst>
            <pc:docMk/>
            <pc:sldMk cId="2343332756" sldId="271"/>
            <ac:cxnSpMk id="6" creationId="{B2E9920C-D618-5905-499F-52F29F8FECB5}"/>
          </ac:cxnSpMkLst>
        </pc:cxnChg>
        <pc:cxnChg chg="add">
          <ac:chgData name="Elinor Morgan (2304199)" userId="dc460302-f804-41d4-908a-aaff17351af9" providerId="ADAL" clId="{C4D5D00D-3005-4FC5-A7FD-FBDFA1261566}" dt="2023-12-04T23:12:12.014" v="1643" actId="11529"/>
          <ac:cxnSpMkLst>
            <pc:docMk/>
            <pc:sldMk cId="2343332756" sldId="271"/>
            <ac:cxnSpMk id="11" creationId="{606E3825-AD81-8820-5451-D4942E9D68DF}"/>
          </ac:cxnSpMkLst>
        </pc:cxnChg>
        <pc:cxnChg chg="add mod">
          <ac:chgData name="Elinor Morgan (2304199)" userId="dc460302-f804-41d4-908a-aaff17351af9" providerId="ADAL" clId="{C4D5D00D-3005-4FC5-A7FD-FBDFA1261566}" dt="2023-12-04T23:16:17.028" v="1716" actId="1076"/>
          <ac:cxnSpMkLst>
            <pc:docMk/>
            <pc:sldMk cId="2343332756" sldId="271"/>
            <ac:cxnSpMk id="15" creationId="{4F502957-FD60-DCF7-BBBE-0836C92F30F9}"/>
          </ac:cxnSpMkLst>
        </pc:cxnChg>
      </pc:sldChg>
      <pc:sldChg chg="new del">
        <pc:chgData name="Elinor Morgan (2304199)" userId="dc460302-f804-41d4-908a-aaff17351af9" providerId="ADAL" clId="{C4D5D00D-3005-4FC5-A7FD-FBDFA1261566}" dt="2023-12-04T23:00:12.646" v="1544" actId="2696"/>
        <pc:sldMkLst>
          <pc:docMk/>
          <pc:sldMk cId="162860798" sldId="272"/>
        </pc:sldMkLst>
      </pc:sldChg>
      <pc:sldChg chg="addSp delSp modSp new mod ord">
        <pc:chgData name="Elinor Morgan (2304199)" userId="dc460302-f804-41d4-908a-aaff17351af9" providerId="ADAL" clId="{C4D5D00D-3005-4FC5-A7FD-FBDFA1261566}" dt="2023-12-04T23:05:53.279" v="1621"/>
        <pc:sldMkLst>
          <pc:docMk/>
          <pc:sldMk cId="517412667" sldId="272"/>
        </pc:sldMkLst>
        <pc:spChg chg="mod">
          <ac:chgData name="Elinor Morgan (2304199)" userId="dc460302-f804-41d4-908a-aaff17351af9" providerId="ADAL" clId="{C4D5D00D-3005-4FC5-A7FD-FBDFA1261566}" dt="2023-12-04T23:00:46.680" v="1575" actId="1076"/>
          <ac:spMkLst>
            <pc:docMk/>
            <pc:sldMk cId="517412667" sldId="272"/>
            <ac:spMk id="2" creationId="{190B9512-A8D9-7894-606F-270EB6624C82}"/>
          </ac:spMkLst>
        </pc:spChg>
        <pc:spChg chg="del">
          <ac:chgData name="Elinor Morgan (2304199)" userId="dc460302-f804-41d4-908a-aaff17351af9" providerId="ADAL" clId="{C4D5D00D-3005-4FC5-A7FD-FBDFA1261566}" dt="2023-12-04T23:00:39.075" v="1573" actId="478"/>
          <ac:spMkLst>
            <pc:docMk/>
            <pc:sldMk cId="517412667" sldId="272"/>
            <ac:spMk id="3" creationId="{C4497CA5-F0B1-65D8-30C4-327628B685E5}"/>
          </ac:spMkLst>
        </pc:spChg>
        <pc:spChg chg="add mod">
          <ac:chgData name="Elinor Morgan (2304199)" userId="dc460302-f804-41d4-908a-aaff17351af9" providerId="ADAL" clId="{C4D5D00D-3005-4FC5-A7FD-FBDFA1261566}" dt="2023-12-04T23:01:32.472" v="1579" actId="688"/>
          <ac:spMkLst>
            <pc:docMk/>
            <pc:sldMk cId="517412667" sldId="272"/>
            <ac:spMk id="4" creationId="{14C7CD8F-72ED-E156-7AF3-BFB3BF45E54C}"/>
          </ac:spMkLst>
        </pc:spChg>
        <pc:spChg chg="add mod">
          <ac:chgData name="Elinor Morgan (2304199)" userId="dc460302-f804-41d4-908a-aaff17351af9" providerId="ADAL" clId="{C4D5D00D-3005-4FC5-A7FD-FBDFA1261566}" dt="2023-12-04T23:01:29.537" v="1578" actId="688"/>
          <ac:spMkLst>
            <pc:docMk/>
            <pc:sldMk cId="517412667" sldId="272"/>
            <ac:spMk id="5" creationId="{B825DBDF-BE57-8B35-6DC8-A0C446D5ACBB}"/>
          </ac:spMkLst>
        </pc:spChg>
        <pc:spChg chg="add del mod">
          <ac:chgData name="Elinor Morgan (2304199)" userId="dc460302-f804-41d4-908a-aaff17351af9" providerId="ADAL" clId="{C4D5D00D-3005-4FC5-A7FD-FBDFA1261566}" dt="2023-12-04T23:02:22.555" v="1587" actId="478"/>
          <ac:spMkLst>
            <pc:docMk/>
            <pc:sldMk cId="517412667" sldId="272"/>
            <ac:spMk id="6" creationId="{C6BBD670-F555-14C4-12AB-114D399F6D98}"/>
          </ac:spMkLst>
        </pc:spChg>
        <pc:spChg chg="add del">
          <ac:chgData name="Elinor Morgan (2304199)" userId="dc460302-f804-41d4-908a-aaff17351af9" providerId="ADAL" clId="{C4D5D00D-3005-4FC5-A7FD-FBDFA1261566}" dt="2023-12-04T23:02:06.980" v="1585" actId="478"/>
          <ac:spMkLst>
            <pc:docMk/>
            <pc:sldMk cId="517412667" sldId="272"/>
            <ac:spMk id="7" creationId="{0D2A028B-2AA8-6107-CB45-0BBD08EE9F6C}"/>
          </ac:spMkLst>
        </pc:spChg>
        <pc:spChg chg="add del">
          <ac:chgData name="Elinor Morgan (2304199)" userId="dc460302-f804-41d4-908a-aaff17351af9" providerId="ADAL" clId="{C4D5D00D-3005-4FC5-A7FD-FBDFA1261566}" dt="2023-12-04T23:02:27.162" v="1588" actId="478"/>
          <ac:spMkLst>
            <pc:docMk/>
            <pc:sldMk cId="517412667" sldId="272"/>
            <ac:spMk id="8" creationId="{5F4D6BCD-C97C-EA9D-D1D7-4A1CD8002163}"/>
          </ac:spMkLst>
        </pc:spChg>
        <pc:spChg chg="add del">
          <ac:chgData name="Elinor Morgan (2304199)" userId="dc460302-f804-41d4-908a-aaff17351af9" providerId="ADAL" clId="{C4D5D00D-3005-4FC5-A7FD-FBDFA1261566}" dt="2023-12-04T23:02:59.489" v="1593" actId="478"/>
          <ac:spMkLst>
            <pc:docMk/>
            <pc:sldMk cId="517412667" sldId="272"/>
            <ac:spMk id="9" creationId="{A2F25BBD-24CC-FBA7-76BE-0E7AE703CF14}"/>
          </ac:spMkLst>
        </pc:spChg>
        <pc:spChg chg="add del mod">
          <ac:chgData name="Elinor Morgan (2304199)" userId="dc460302-f804-41d4-908a-aaff17351af9" providerId="ADAL" clId="{C4D5D00D-3005-4FC5-A7FD-FBDFA1261566}" dt="2023-12-04T23:02:58.039" v="1592" actId="478"/>
          <ac:spMkLst>
            <pc:docMk/>
            <pc:sldMk cId="517412667" sldId="272"/>
            <ac:spMk id="10" creationId="{3CFF3787-8344-8B57-0AD1-88131CD05525}"/>
          </ac:spMkLst>
        </pc:spChg>
        <pc:spChg chg="add del mod">
          <ac:chgData name="Elinor Morgan (2304199)" userId="dc460302-f804-41d4-908a-aaff17351af9" providerId="ADAL" clId="{C4D5D00D-3005-4FC5-A7FD-FBDFA1261566}" dt="2023-12-04T23:03:20.946" v="1596" actId="478"/>
          <ac:spMkLst>
            <pc:docMk/>
            <pc:sldMk cId="517412667" sldId="272"/>
            <ac:spMk id="11" creationId="{C7CA2DB8-26BD-4461-6A03-3B6464CD5B92}"/>
          </ac:spMkLst>
        </pc:spChg>
        <pc:spChg chg="add">
          <ac:chgData name="Elinor Morgan (2304199)" userId="dc460302-f804-41d4-908a-aaff17351af9" providerId="ADAL" clId="{C4D5D00D-3005-4FC5-A7FD-FBDFA1261566}" dt="2023-12-04T23:03:31.144" v="1597" actId="11529"/>
          <ac:spMkLst>
            <pc:docMk/>
            <pc:sldMk cId="517412667" sldId="272"/>
            <ac:spMk id="12" creationId="{2F3E46D2-1382-B922-A35E-04062EF1078B}"/>
          </ac:spMkLst>
        </pc:spChg>
        <pc:spChg chg="add del">
          <ac:chgData name="Elinor Morgan (2304199)" userId="dc460302-f804-41d4-908a-aaff17351af9" providerId="ADAL" clId="{C4D5D00D-3005-4FC5-A7FD-FBDFA1261566}" dt="2023-12-04T23:03:40.652" v="1599" actId="478"/>
          <ac:spMkLst>
            <pc:docMk/>
            <pc:sldMk cId="517412667" sldId="272"/>
            <ac:spMk id="13" creationId="{D09CBA46-719F-E403-3679-4B2C0DBDAD8C}"/>
          </ac:spMkLst>
        </pc:spChg>
        <pc:spChg chg="add">
          <ac:chgData name="Elinor Morgan (2304199)" userId="dc460302-f804-41d4-908a-aaff17351af9" providerId="ADAL" clId="{C4D5D00D-3005-4FC5-A7FD-FBDFA1261566}" dt="2023-12-04T23:03:46.516" v="1600" actId="11529"/>
          <ac:spMkLst>
            <pc:docMk/>
            <pc:sldMk cId="517412667" sldId="272"/>
            <ac:spMk id="14" creationId="{EE5F2868-D51D-80CF-4020-3365BF2A2982}"/>
          </ac:spMkLst>
        </pc:spChg>
        <pc:spChg chg="add">
          <ac:chgData name="Elinor Morgan (2304199)" userId="dc460302-f804-41d4-908a-aaff17351af9" providerId="ADAL" clId="{C4D5D00D-3005-4FC5-A7FD-FBDFA1261566}" dt="2023-12-04T23:03:52.802" v="1601" actId="11529"/>
          <ac:spMkLst>
            <pc:docMk/>
            <pc:sldMk cId="517412667" sldId="272"/>
            <ac:spMk id="15" creationId="{CB8430C7-0D57-C8DC-159A-D55397B5E796}"/>
          </ac:spMkLst>
        </pc:spChg>
        <pc:spChg chg="add">
          <ac:chgData name="Elinor Morgan (2304199)" userId="dc460302-f804-41d4-908a-aaff17351af9" providerId="ADAL" clId="{C4D5D00D-3005-4FC5-A7FD-FBDFA1261566}" dt="2023-12-04T23:04:01.287" v="1602" actId="11529"/>
          <ac:spMkLst>
            <pc:docMk/>
            <pc:sldMk cId="517412667" sldId="272"/>
            <ac:spMk id="16" creationId="{13FFFEE5-CB16-B785-7743-8E4E3DF2DA28}"/>
          </ac:spMkLst>
        </pc:spChg>
        <pc:spChg chg="add mod">
          <ac:chgData name="Elinor Morgan (2304199)" userId="dc460302-f804-41d4-908a-aaff17351af9" providerId="ADAL" clId="{C4D5D00D-3005-4FC5-A7FD-FBDFA1261566}" dt="2023-12-04T23:04:17.655" v="1604" actId="688"/>
          <ac:spMkLst>
            <pc:docMk/>
            <pc:sldMk cId="517412667" sldId="272"/>
            <ac:spMk id="17" creationId="{57FE1544-59A6-C8FF-D6D0-42F0F9F2B3F9}"/>
          </ac:spMkLst>
        </pc:spChg>
        <pc:spChg chg="add mod">
          <ac:chgData name="Elinor Morgan (2304199)" userId="dc460302-f804-41d4-908a-aaff17351af9" providerId="ADAL" clId="{C4D5D00D-3005-4FC5-A7FD-FBDFA1261566}" dt="2023-12-04T23:04:31.162" v="1606" actId="1076"/>
          <ac:spMkLst>
            <pc:docMk/>
            <pc:sldMk cId="517412667" sldId="272"/>
            <ac:spMk id="18" creationId="{C8CF8FDC-B65C-AC64-3C89-A1576AE63A35}"/>
          </ac:spMkLst>
        </pc:spChg>
        <pc:spChg chg="add mod">
          <ac:chgData name="Elinor Morgan (2304199)" userId="dc460302-f804-41d4-908a-aaff17351af9" providerId="ADAL" clId="{C4D5D00D-3005-4FC5-A7FD-FBDFA1261566}" dt="2023-12-04T23:04:43.368" v="1608" actId="1076"/>
          <ac:spMkLst>
            <pc:docMk/>
            <pc:sldMk cId="517412667" sldId="272"/>
            <ac:spMk id="19" creationId="{81DC19BB-66DF-F278-A389-AF4EC53FF7C3}"/>
          </ac:spMkLst>
        </pc:spChg>
        <pc:spChg chg="add">
          <ac:chgData name="Elinor Morgan (2304199)" userId="dc460302-f804-41d4-908a-aaff17351af9" providerId="ADAL" clId="{C4D5D00D-3005-4FC5-A7FD-FBDFA1261566}" dt="2023-12-04T23:04:53.962" v="1609" actId="11529"/>
          <ac:spMkLst>
            <pc:docMk/>
            <pc:sldMk cId="517412667" sldId="272"/>
            <ac:spMk id="20" creationId="{DB62CBE8-A049-55E4-D8EA-AC7F7C82F6AA}"/>
          </ac:spMkLst>
        </pc:spChg>
        <pc:spChg chg="add mod">
          <ac:chgData name="Elinor Morgan (2304199)" userId="dc460302-f804-41d4-908a-aaff17351af9" providerId="ADAL" clId="{C4D5D00D-3005-4FC5-A7FD-FBDFA1261566}" dt="2023-12-04T23:05:06.123" v="1611" actId="1076"/>
          <ac:spMkLst>
            <pc:docMk/>
            <pc:sldMk cId="517412667" sldId="272"/>
            <ac:spMk id="21" creationId="{2B5590FF-FEE0-A55C-3FA5-C5967EB983B9}"/>
          </ac:spMkLst>
        </pc:spChg>
        <pc:spChg chg="add">
          <ac:chgData name="Elinor Morgan (2304199)" userId="dc460302-f804-41d4-908a-aaff17351af9" providerId="ADAL" clId="{C4D5D00D-3005-4FC5-A7FD-FBDFA1261566}" dt="2023-12-04T23:05:15.296" v="1612" actId="11529"/>
          <ac:spMkLst>
            <pc:docMk/>
            <pc:sldMk cId="517412667" sldId="272"/>
            <ac:spMk id="22" creationId="{BDB07142-3566-89DE-0EB2-12B7D17E8014}"/>
          </ac:spMkLst>
        </pc:spChg>
        <pc:spChg chg="add mod">
          <ac:chgData name="Elinor Morgan (2304199)" userId="dc460302-f804-41d4-908a-aaff17351af9" providerId="ADAL" clId="{C4D5D00D-3005-4FC5-A7FD-FBDFA1261566}" dt="2023-12-04T23:05:21.785" v="1614" actId="1076"/>
          <ac:spMkLst>
            <pc:docMk/>
            <pc:sldMk cId="517412667" sldId="272"/>
            <ac:spMk id="23" creationId="{9ED2ABC7-AED2-FCE9-3F24-F8E373471398}"/>
          </ac:spMkLst>
        </pc:spChg>
        <pc:spChg chg="add">
          <ac:chgData name="Elinor Morgan (2304199)" userId="dc460302-f804-41d4-908a-aaff17351af9" providerId="ADAL" clId="{C4D5D00D-3005-4FC5-A7FD-FBDFA1261566}" dt="2023-12-04T23:05:29.322" v="1615" actId="11529"/>
          <ac:spMkLst>
            <pc:docMk/>
            <pc:sldMk cId="517412667" sldId="272"/>
            <ac:spMk id="24" creationId="{F1394D76-DF85-44AD-2081-6DB9EC8831F8}"/>
          </ac:spMkLst>
        </pc:spChg>
        <pc:spChg chg="add mod">
          <ac:chgData name="Elinor Morgan (2304199)" userId="dc460302-f804-41d4-908a-aaff17351af9" providerId="ADAL" clId="{C4D5D00D-3005-4FC5-A7FD-FBDFA1261566}" dt="2023-12-04T23:05:43.225" v="1619" actId="14100"/>
          <ac:spMkLst>
            <pc:docMk/>
            <pc:sldMk cId="517412667" sldId="272"/>
            <ac:spMk id="25" creationId="{7F17186C-B2AD-AB7F-3808-E190F21110E5}"/>
          </ac:spMkLst>
        </pc:spChg>
      </pc:sldChg>
      <pc:sldMasterChg chg="addSldLayout">
        <pc:chgData name="Elinor Morgan (2304199)" userId="dc460302-f804-41d4-908a-aaff17351af9" providerId="ADAL" clId="{C4D5D00D-3005-4FC5-A7FD-FBDFA1261566}" dt="2023-11-04T15:10:26.892" v="77" actId="27028"/>
        <pc:sldMasterMkLst>
          <pc:docMk/>
          <pc:sldMasterMk cId="0" sldId="2147483685"/>
        </pc:sldMasterMkLst>
        <pc:sldLayoutChg chg="add">
          <pc:chgData name="Elinor Morgan (2304199)" userId="dc460302-f804-41d4-908a-aaff17351af9" providerId="ADAL" clId="{C4D5D00D-3005-4FC5-A7FD-FBDFA1261566}" dt="2023-11-04T15:10:26.892" v="77" actId="27028"/>
          <pc:sldLayoutMkLst>
            <pc:docMk/>
            <pc:sldMasterMk cId="0" sldId="2147483685"/>
            <pc:sldLayoutMk cId="0" sldId="2147483650"/>
          </pc:sldLayoutMkLst>
        </pc:sldLayoutChg>
      </pc:sldMasterChg>
    </pc:docChg>
  </pc:docChgLst>
  <pc:docChgLst>
    <pc:chgData name="Elinor Morgan (2304199)" userId="S::2304199@student.uwtsd.ac.uk::dc460302-f804-41d4-908a-aaff17351af9" providerId="AD" clId="Web-{DD791076-7FD5-4732-9195-A3143C12F9E5}"/>
    <pc:docChg chg="addSld delSld modSld modSection">
      <pc:chgData name="Elinor Morgan (2304199)" userId="S::2304199@student.uwtsd.ac.uk::dc460302-f804-41d4-908a-aaff17351af9" providerId="AD" clId="Web-{DD791076-7FD5-4732-9195-A3143C12F9E5}" dt="2024-02-10T12:10:15.332" v="413" actId="14100"/>
      <pc:docMkLst>
        <pc:docMk/>
      </pc:docMkLst>
      <pc:sldChg chg="del">
        <pc:chgData name="Elinor Morgan (2304199)" userId="S::2304199@student.uwtsd.ac.uk::dc460302-f804-41d4-908a-aaff17351af9" providerId="AD" clId="Web-{DD791076-7FD5-4732-9195-A3143C12F9E5}" dt="2024-02-10T11:52:51.427" v="385"/>
        <pc:sldMkLst>
          <pc:docMk/>
          <pc:sldMk cId="3236697636" sldId="264"/>
        </pc:sldMkLst>
      </pc:sldChg>
      <pc:sldChg chg="modSp">
        <pc:chgData name="Elinor Morgan (2304199)" userId="S::2304199@student.uwtsd.ac.uk::dc460302-f804-41d4-908a-aaff17351af9" providerId="AD" clId="Web-{DD791076-7FD5-4732-9195-A3143C12F9E5}" dt="2024-02-10T12:10:15.332" v="413" actId="14100"/>
        <pc:sldMkLst>
          <pc:docMk/>
          <pc:sldMk cId="1686591121" sldId="266"/>
        </pc:sldMkLst>
        <pc:spChg chg="mod">
          <ac:chgData name="Elinor Morgan (2304199)" userId="S::2304199@student.uwtsd.ac.uk::dc460302-f804-41d4-908a-aaff17351af9" providerId="AD" clId="Web-{DD791076-7FD5-4732-9195-A3143C12F9E5}" dt="2024-02-10T12:10:15.332" v="413" actId="14100"/>
          <ac:spMkLst>
            <pc:docMk/>
            <pc:sldMk cId="1686591121" sldId="266"/>
            <ac:spMk id="4" creationId="{20B80008-47E4-CA5F-3BB2-47F3E4B23C56}"/>
          </ac:spMkLst>
        </pc:spChg>
      </pc:sldChg>
      <pc:sldChg chg="modSp">
        <pc:chgData name="Elinor Morgan (2304199)" userId="S::2304199@student.uwtsd.ac.uk::dc460302-f804-41d4-908a-aaff17351af9" providerId="AD" clId="Web-{DD791076-7FD5-4732-9195-A3143C12F9E5}" dt="2024-02-10T12:09:29.362" v="410" actId="1076"/>
        <pc:sldMkLst>
          <pc:docMk/>
          <pc:sldMk cId="4049423562" sldId="267"/>
        </pc:sldMkLst>
        <pc:spChg chg="mod">
          <ac:chgData name="Elinor Morgan (2304199)" userId="S::2304199@student.uwtsd.ac.uk::dc460302-f804-41d4-908a-aaff17351af9" providerId="AD" clId="Web-{DD791076-7FD5-4732-9195-A3143C12F9E5}" dt="2024-02-10T12:09:29.362" v="410" actId="1076"/>
          <ac:spMkLst>
            <pc:docMk/>
            <pc:sldMk cId="4049423562" sldId="267"/>
            <ac:spMk id="4" creationId="{C41FE770-17F2-E120-E966-5AA3B88D53BF}"/>
          </ac:spMkLst>
        </pc:spChg>
      </pc:sldChg>
      <pc:sldChg chg="addSp modSp">
        <pc:chgData name="Elinor Morgan (2304199)" userId="S::2304199@student.uwtsd.ac.uk::dc460302-f804-41d4-908a-aaff17351af9" providerId="AD" clId="Web-{DD791076-7FD5-4732-9195-A3143C12F9E5}" dt="2024-02-10T11:51:27.347" v="384" actId="20577"/>
        <pc:sldMkLst>
          <pc:docMk/>
          <pc:sldMk cId="751983033" sldId="268"/>
        </pc:sldMkLst>
        <pc:spChg chg="mod">
          <ac:chgData name="Elinor Morgan (2304199)" userId="S::2304199@student.uwtsd.ac.uk::dc460302-f804-41d4-908a-aaff17351af9" providerId="AD" clId="Web-{DD791076-7FD5-4732-9195-A3143C12F9E5}" dt="2024-02-10T11:45:51.456" v="317" actId="20577"/>
          <ac:spMkLst>
            <pc:docMk/>
            <pc:sldMk cId="751983033" sldId="268"/>
            <ac:spMk id="2" creationId="{03C9B6E3-BCD1-5F56-5533-E2351A6470FA}"/>
          </ac:spMkLst>
        </pc:spChg>
        <pc:spChg chg="add mod">
          <ac:chgData name="Elinor Morgan (2304199)" userId="S::2304199@student.uwtsd.ac.uk::dc460302-f804-41d4-908a-aaff17351af9" providerId="AD" clId="Web-{DD791076-7FD5-4732-9195-A3143C12F9E5}" dt="2024-02-10T11:51:27.347" v="384" actId="20577"/>
          <ac:spMkLst>
            <pc:docMk/>
            <pc:sldMk cId="751983033" sldId="268"/>
            <ac:spMk id="3" creationId="{2F773F47-2247-F736-6964-8C391A97C8C5}"/>
          </ac:spMkLst>
        </pc:spChg>
      </pc:sldChg>
      <pc:sldChg chg="addSp delSp modSp new">
        <pc:chgData name="Elinor Morgan (2304199)" userId="S::2304199@student.uwtsd.ac.uk::dc460302-f804-41d4-908a-aaff17351af9" providerId="AD" clId="Web-{DD791076-7FD5-4732-9195-A3143C12F9E5}" dt="2024-02-10T12:08:08.970" v="404" actId="20577"/>
        <pc:sldMkLst>
          <pc:docMk/>
          <pc:sldMk cId="4285780360" sldId="275"/>
        </pc:sldMkLst>
        <pc:spChg chg="del">
          <ac:chgData name="Elinor Morgan (2304199)" userId="S::2304199@student.uwtsd.ac.uk::dc460302-f804-41d4-908a-aaff17351af9" providerId="AD" clId="Web-{DD791076-7FD5-4732-9195-A3143C12F9E5}" dt="2024-02-10T12:05:36.654" v="387"/>
          <ac:spMkLst>
            <pc:docMk/>
            <pc:sldMk cId="4285780360" sldId="275"/>
            <ac:spMk id="2" creationId="{347593B7-4ECB-3044-9DC4-FCB751E2DFC1}"/>
          </ac:spMkLst>
        </pc:spChg>
        <pc:spChg chg="del">
          <ac:chgData name="Elinor Morgan (2304199)" userId="S::2304199@student.uwtsd.ac.uk::dc460302-f804-41d4-908a-aaff17351af9" providerId="AD" clId="Web-{DD791076-7FD5-4732-9195-A3143C12F9E5}" dt="2024-02-10T12:05:50.873" v="388"/>
          <ac:spMkLst>
            <pc:docMk/>
            <pc:sldMk cId="4285780360" sldId="275"/>
            <ac:spMk id="3" creationId="{A7A17682-1694-34BA-803F-34FE2B06C704}"/>
          </ac:spMkLst>
        </pc:spChg>
        <pc:spChg chg="add mod">
          <ac:chgData name="Elinor Morgan (2304199)" userId="S::2304199@student.uwtsd.ac.uk::dc460302-f804-41d4-908a-aaff17351af9" providerId="AD" clId="Web-{DD791076-7FD5-4732-9195-A3143C12F9E5}" dt="2024-02-10T12:08:08.970" v="404" actId="20577"/>
          <ac:spMkLst>
            <pc:docMk/>
            <pc:sldMk cId="4285780360" sldId="275"/>
            <ac:spMk id="4" creationId="{894BD266-A845-003B-23BB-052F2F474C33}"/>
          </ac:spMkLst>
        </pc:spChg>
      </pc:sldChg>
    </pc:docChg>
  </pc:docChgLst>
  <pc:docChgLst>
    <pc:chgData name="Elinor Morgan (2304199)" userId="dc460302-f804-41d4-908a-aaff17351af9" providerId="ADAL" clId="{88A684E5-2353-3D43-A5B0-5CC273B0F43E}"/>
    <pc:docChg chg="custSel addSld delSld modSld modSection">
      <pc:chgData name="Elinor Morgan (2304199)" userId="dc460302-f804-41d4-908a-aaff17351af9" providerId="ADAL" clId="{88A684E5-2353-3D43-A5B0-5CC273B0F43E}" dt="2023-11-28T19:31:56.132" v="273" actId="2696"/>
      <pc:docMkLst>
        <pc:docMk/>
      </pc:docMkLst>
      <pc:sldChg chg="modSp">
        <pc:chgData name="Elinor Morgan (2304199)" userId="dc460302-f804-41d4-908a-aaff17351af9" providerId="ADAL" clId="{88A684E5-2353-3D43-A5B0-5CC273B0F43E}" dt="2023-11-28T19:13:53.833" v="250" actId="20577"/>
        <pc:sldMkLst>
          <pc:docMk/>
          <pc:sldMk cId="3132998245" sldId="257"/>
        </pc:sldMkLst>
        <pc:spChg chg="mod">
          <ac:chgData name="Elinor Morgan (2304199)" userId="dc460302-f804-41d4-908a-aaff17351af9" providerId="ADAL" clId="{88A684E5-2353-3D43-A5B0-5CC273B0F43E}" dt="2023-11-28T19:13:53.833" v="250" actId="20577"/>
          <ac:spMkLst>
            <pc:docMk/>
            <pc:sldMk cId="3132998245" sldId="257"/>
            <ac:spMk id="473" creationId="{00000000-0000-0000-0000-000000000000}"/>
          </ac:spMkLst>
        </pc:spChg>
        <pc:spChg chg="mod">
          <ac:chgData name="Elinor Morgan (2304199)" userId="dc460302-f804-41d4-908a-aaff17351af9" providerId="ADAL" clId="{88A684E5-2353-3D43-A5B0-5CC273B0F43E}" dt="2023-11-28T19:06:56.390" v="64" actId="20577"/>
          <ac:spMkLst>
            <pc:docMk/>
            <pc:sldMk cId="3132998245" sldId="257"/>
            <ac:spMk id="474" creationId="{00000000-0000-0000-0000-000000000000}"/>
          </ac:spMkLst>
        </pc:spChg>
      </pc:sldChg>
      <pc:sldChg chg="modSp new del mod modClrScheme chgLayout">
        <pc:chgData name="Elinor Morgan (2304199)" userId="dc460302-f804-41d4-908a-aaff17351af9" providerId="ADAL" clId="{88A684E5-2353-3D43-A5B0-5CC273B0F43E}" dt="2023-11-28T19:31:56.132" v="273" actId="2696"/>
        <pc:sldMkLst>
          <pc:docMk/>
          <pc:sldMk cId="2581540366" sldId="260"/>
        </pc:sldMkLst>
        <pc:spChg chg="mod ord">
          <ac:chgData name="Elinor Morgan (2304199)" userId="dc460302-f804-41d4-908a-aaff17351af9" providerId="ADAL" clId="{88A684E5-2353-3D43-A5B0-5CC273B0F43E}" dt="2023-11-28T19:16:27.562" v="267" actId="20577"/>
          <ac:spMkLst>
            <pc:docMk/>
            <pc:sldMk cId="2581540366" sldId="260"/>
            <ac:spMk id="2" creationId="{1150DDEA-5BAF-2E75-6D86-969382FBDBC6}"/>
          </ac:spMkLst>
        </pc:spChg>
        <pc:spChg chg="mod ord">
          <ac:chgData name="Elinor Morgan (2304199)" userId="dc460302-f804-41d4-908a-aaff17351af9" providerId="ADAL" clId="{88A684E5-2353-3D43-A5B0-5CC273B0F43E}" dt="2023-11-28T19:17:35.067" v="272" actId="207"/>
          <ac:spMkLst>
            <pc:docMk/>
            <pc:sldMk cId="2581540366" sldId="260"/>
            <ac:spMk id="3" creationId="{983DCE7C-568B-9122-B146-16E12AB67CCB}"/>
          </ac:spMkLst>
        </pc:spChg>
      </pc:sldChg>
    </pc:docChg>
  </pc:docChgLst>
  <pc:docChgLst>
    <pc:chgData name="Elinor Morgan (2304199)" userId="S::2304199@student.uwtsd.ac.uk::dc460302-f804-41d4-908a-aaff17351af9" providerId="AD" clId="Web-{D654FB0B-90DA-AE8E-6AFD-8E440CA75709}"/>
    <pc:docChg chg="modSld">
      <pc:chgData name="Elinor Morgan (2304199)" userId="S::2304199@student.uwtsd.ac.uk::dc460302-f804-41d4-908a-aaff17351af9" providerId="AD" clId="Web-{D654FB0B-90DA-AE8E-6AFD-8E440CA75709}" dt="2024-02-03T22:57:53.651" v="70" actId="20577"/>
      <pc:docMkLst>
        <pc:docMk/>
      </pc:docMkLst>
      <pc:sldChg chg="modSp">
        <pc:chgData name="Elinor Morgan (2304199)" userId="S::2304199@student.uwtsd.ac.uk::dc460302-f804-41d4-908a-aaff17351af9" providerId="AD" clId="Web-{D654FB0B-90DA-AE8E-6AFD-8E440CA75709}" dt="2024-02-03T22:54:21.443" v="69" actId="20577"/>
        <pc:sldMkLst>
          <pc:docMk/>
          <pc:sldMk cId="3132998245" sldId="257"/>
        </pc:sldMkLst>
        <pc:spChg chg="mod">
          <ac:chgData name="Elinor Morgan (2304199)" userId="S::2304199@student.uwtsd.ac.uk::dc460302-f804-41d4-908a-aaff17351af9" providerId="AD" clId="Web-{D654FB0B-90DA-AE8E-6AFD-8E440CA75709}" dt="2024-02-03T22:54:21.443" v="69" actId="20577"/>
          <ac:spMkLst>
            <pc:docMk/>
            <pc:sldMk cId="3132998245" sldId="257"/>
            <ac:spMk id="473" creationId="{00000000-0000-0000-0000-000000000000}"/>
          </ac:spMkLst>
        </pc:spChg>
      </pc:sldChg>
      <pc:sldChg chg="modSp">
        <pc:chgData name="Elinor Morgan (2304199)" userId="S::2304199@student.uwtsd.ac.uk::dc460302-f804-41d4-908a-aaff17351af9" providerId="AD" clId="Web-{D654FB0B-90DA-AE8E-6AFD-8E440CA75709}" dt="2024-02-03T22:54:12.115" v="68" actId="20577"/>
        <pc:sldMkLst>
          <pc:docMk/>
          <pc:sldMk cId="1815802526" sldId="258"/>
        </pc:sldMkLst>
        <pc:spChg chg="mod">
          <ac:chgData name="Elinor Morgan (2304199)" userId="S::2304199@student.uwtsd.ac.uk::dc460302-f804-41d4-908a-aaff17351af9" providerId="AD" clId="Web-{D654FB0B-90DA-AE8E-6AFD-8E440CA75709}" dt="2024-02-03T22:54:12.115" v="68" actId="20577"/>
          <ac:spMkLst>
            <pc:docMk/>
            <pc:sldMk cId="1815802526" sldId="258"/>
            <ac:spMk id="2" creationId="{CE0DB388-D22F-0548-1384-95A61A50922B}"/>
          </ac:spMkLst>
        </pc:spChg>
      </pc:sldChg>
      <pc:sldChg chg="modSp">
        <pc:chgData name="Elinor Morgan (2304199)" userId="S::2304199@student.uwtsd.ac.uk::dc460302-f804-41d4-908a-aaff17351af9" providerId="AD" clId="Web-{D654FB0B-90DA-AE8E-6AFD-8E440CA75709}" dt="2024-02-03T22:54:07.411" v="67" actId="20577"/>
        <pc:sldMkLst>
          <pc:docMk/>
          <pc:sldMk cId="2814689548" sldId="263"/>
        </pc:sldMkLst>
        <pc:spChg chg="mod">
          <ac:chgData name="Elinor Morgan (2304199)" userId="S::2304199@student.uwtsd.ac.uk::dc460302-f804-41d4-908a-aaff17351af9" providerId="AD" clId="Web-{D654FB0B-90DA-AE8E-6AFD-8E440CA75709}" dt="2024-02-03T22:54:07.411" v="67" actId="20577"/>
          <ac:spMkLst>
            <pc:docMk/>
            <pc:sldMk cId="2814689548" sldId="263"/>
            <ac:spMk id="2" creationId="{4F3BC42D-431E-1FC5-5D09-45647C852D05}"/>
          </ac:spMkLst>
        </pc:spChg>
        <pc:picChg chg="mod">
          <ac:chgData name="Elinor Morgan (2304199)" userId="S::2304199@student.uwtsd.ac.uk::dc460302-f804-41d4-908a-aaff17351af9" providerId="AD" clId="Web-{D654FB0B-90DA-AE8E-6AFD-8E440CA75709}" dt="2024-02-03T22:48:33.717" v="40" actId="1076"/>
          <ac:picMkLst>
            <pc:docMk/>
            <pc:sldMk cId="2814689548" sldId="263"/>
            <ac:picMk id="7" creationId="{28C3F686-E8E3-7126-973F-472CBDAB7382}"/>
          </ac:picMkLst>
        </pc:picChg>
      </pc:sldChg>
      <pc:sldChg chg="modSp">
        <pc:chgData name="Elinor Morgan (2304199)" userId="S::2304199@student.uwtsd.ac.uk::dc460302-f804-41d4-908a-aaff17351af9" providerId="AD" clId="Web-{D654FB0B-90DA-AE8E-6AFD-8E440CA75709}" dt="2024-02-03T22:53:57.771" v="65" actId="20577"/>
        <pc:sldMkLst>
          <pc:docMk/>
          <pc:sldMk cId="1686591121" sldId="266"/>
        </pc:sldMkLst>
        <pc:spChg chg="mod">
          <ac:chgData name="Elinor Morgan (2304199)" userId="S::2304199@student.uwtsd.ac.uk::dc460302-f804-41d4-908a-aaff17351af9" providerId="AD" clId="Web-{D654FB0B-90DA-AE8E-6AFD-8E440CA75709}" dt="2024-02-03T22:53:57.771" v="65" actId="20577"/>
          <ac:spMkLst>
            <pc:docMk/>
            <pc:sldMk cId="1686591121" sldId="266"/>
            <ac:spMk id="4" creationId="{20B80008-47E4-CA5F-3BB2-47F3E4B23C56}"/>
          </ac:spMkLst>
        </pc:spChg>
      </pc:sldChg>
      <pc:sldChg chg="modSp">
        <pc:chgData name="Elinor Morgan (2304199)" userId="S::2304199@student.uwtsd.ac.uk::dc460302-f804-41d4-908a-aaff17351af9" providerId="AD" clId="Web-{D654FB0B-90DA-AE8E-6AFD-8E440CA75709}" dt="2024-02-03T22:57:53.651" v="70" actId="20577"/>
        <pc:sldMkLst>
          <pc:docMk/>
          <pc:sldMk cId="4049423562" sldId="267"/>
        </pc:sldMkLst>
        <pc:spChg chg="mod">
          <ac:chgData name="Elinor Morgan (2304199)" userId="S::2304199@student.uwtsd.ac.uk::dc460302-f804-41d4-908a-aaff17351af9" providerId="AD" clId="Web-{D654FB0B-90DA-AE8E-6AFD-8E440CA75709}" dt="2024-02-03T22:57:53.651" v="70" actId="20577"/>
          <ac:spMkLst>
            <pc:docMk/>
            <pc:sldMk cId="4049423562" sldId="267"/>
            <ac:spMk id="4" creationId="{C41FE770-17F2-E120-E966-5AA3B88D53BF}"/>
          </ac:spMkLst>
        </pc:spChg>
      </pc:sldChg>
      <pc:sldChg chg="modSp">
        <pc:chgData name="Elinor Morgan (2304199)" userId="S::2304199@student.uwtsd.ac.uk::dc460302-f804-41d4-908a-aaff17351af9" providerId="AD" clId="Web-{D654FB0B-90DA-AE8E-6AFD-8E440CA75709}" dt="2024-02-03T22:50:43.985" v="49" actId="20577"/>
        <pc:sldMkLst>
          <pc:docMk/>
          <pc:sldMk cId="2343332756" sldId="271"/>
        </pc:sldMkLst>
        <pc:spChg chg="mod">
          <ac:chgData name="Elinor Morgan (2304199)" userId="S::2304199@student.uwtsd.ac.uk::dc460302-f804-41d4-908a-aaff17351af9" providerId="AD" clId="Web-{D654FB0B-90DA-AE8E-6AFD-8E440CA75709}" dt="2024-02-03T22:50:43.985" v="49" actId="20577"/>
          <ac:spMkLst>
            <pc:docMk/>
            <pc:sldMk cId="2343332756" sldId="271"/>
            <ac:spMk id="2" creationId="{B031F6DC-C6CC-D0D6-E9E1-5003C6AE53B0}"/>
          </ac:spMkLst>
        </pc:spChg>
        <pc:spChg chg="mod">
          <ac:chgData name="Elinor Morgan (2304199)" userId="S::2304199@student.uwtsd.ac.uk::dc460302-f804-41d4-908a-aaff17351af9" providerId="AD" clId="Web-{D654FB0B-90DA-AE8E-6AFD-8E440CA75709}" dt="2024-02-03T22:50:05.609" v="43" actId="20577"/>
          <ac:spMkLst>
            <pc:docMk/>
            <pc:sldMk cId="2343332756" sldId="271"/>
            <ac:spMk id="8" creationId="{0B4ED5BC-60EA-8E53-1911-7C7B36B531B3}"/>
          </ac:spMkLst>
        </pc:spChg>
        <pc:spChg chg="mod">
          <ac:chgData name="Elinor Morgan (2304199)" userId="S::2304199@student.uwtsd.ac.uk::dc460302-f804-41d4-908a-aaff17351af9" providerId="AD" clId="Web-{D654FB0B-90DA-AE8E-6AFD-8E440CA75709}" dt="2024-02-03T22:50:11" v="44" actId="20577"/>
          <ac:spMkLst>
            <pc:docMk/>
            <pc:sldMk cId="2343332756" sldId="271"/>
            <ac:spMk id="12" creationId="{0F6BA56D-6630-1260-1FF3-07B362F6BBBE}"/>
          </ac:spMkLst>
        </pc:spChg>
        <pc:spChg chg="mod">
          <ac:chgData name="Elinor Morgan (2304199)" userId="S::2304199@student.uwtsd.ac.uk::dc460302-f804-41d4-908a-aaff17351af9" providerId="AD" clId="Web-{D654FB0B-90DA-AE8E-6AFD-8E440CA75709}" dt="2024-02-03T22:50:32.110" v="48" actId="20577"/>
          <ac:spMkLst>
            <pc:docMk/>
            <pc:sldMk cId="2343332756" sldId="271"/>
            <ac:spMk id="16" creationId="{3B4E9260-B66C-18D2-9BF7-8AA35A0EBACF}"/>
          </ac:spMkLst>
        </pc:spChg>
        <pc:spChg chg="mod">
          <ac:chgData name="Elinor Morgan (2304199)" userId="S::2304199@student.uwtsd.ac.uk::dc460302-f804-41d4-908a-aaff17351af9" providerId="AD" clId="Web-{D654FB0B-90DA-AE8E-6AFD-8E440CA75709}" dt="2024-02-03T22:50:15.891" v="45" actId="20577"/>
          <ac:spMkLst>
            <pc:docMk/>
            <pc:sldMk cId="2343332756" sldId="271"/>
            <ac:spMk id="17" creationId="{2ADEF2B1-49A1-16AF-E30A-9DB69D5FD26A}"/>
          </ac:spMkLst>
        </pc:spChg>
        <pc:spChg chg="mod">
          <ac:chgData name="Elinor Morgan (2304199)" userId="S::2304199@student.uwtsd.ac.uk::dc460302-f804-41d4-908a-aaff17351af9" providerId="AD" clId="Web-{D654FB0B-90DA-AE8E-6AFD-8E440CA75709}" dt="2024-02-03T22:50:24.844" v="47" actId="20577"/>
          <ac:spMkLst>
            <pc:docMk/>
            <pc:sldMk cId="2343332756" sldId="271"/>
            <ac:spMk id="20" creationId="{A7C989E7-F0A0-5922-1D68-CC4F0BF4871A}"/>
          </ac:spMkLst>
        </pc:spChg>
        <pc:spChg chg="mod">
          <ac:chgData name="Elinor Morgan (2304199)" userId="S::2304199@student.uwtsd.ac.uk::dc460302-f804-41d4-908a-aaff17351af9" providerId="AD" clId="Web-{D654FB0B-90DA-AE8E-6AFD-8E440CA75709}" dt="2024-02-03T22:50:19.203" v="46" actId="20577"/>
          <ac:spMkLst>
            <pc:docMk/>
            <pc:sldMk cId="2343332756" sldId="271"/>
            <ac:spMk id="23" creationId="{CD5F1BEF-49DE-CDAA-1113-67B854B5DE5C}"/>
          </ac:spMkLst>
        </pc:spChg>
      </pc:sldChg>
    </pc:docChg>
  </pc:docChgLst>
  <pc:docChgLst>
    <pc:chgData name="Elinor Morgan (2304199)" userId="dc460302-f804-41d4-908a-aaff17351af9" providerId="ADAL" clId="{9EB938A2-CA79-7941-89BB-609AC5E17DE4}"/>
    <pc:docChg chg="modSld">
      <pc:chgData name="Elinor Morgan (2304199)" userId="dc460302-f804-41d4-908a-aaff17351af9" providerId="ADAL" clId="{9EB938A2-CA79-7941-89BB-609AC5E17DE4}" dt="2024-02-19T07:46:29.628" v="23" actId="20577"/>
      <pc:docMkLst>
        <pc:docMk/>
      </pc:docMkLst>
      <pc:sldChg chg="modSp">
        <pc:chgData name="Elinor Morgan (2304199)" userId="dc460302-f804-41d4-908a-aaff17351af9" providerId="ADAL" clId="{9EB938A2-CA79-7941-89BB-609AC5E17DE4}" dt="2024-02-19T07:46:29.628" v="23" actId="20577"/>
        <pc:sldMkLst>
          <pc:docMk/>
          <pc:sldMk cId="0" sldId="256"/>
        </pc:sldMkLst>
        <pc:spChg chg="mod">
          <ac:chgData name="Elinor Morgan (2304199)" userId="dc460302-f804-41d4-908a-aaff17351af9" providerId="ADAL" clId="{9EB938A2-CA79-7941-89BB-609AC5E17DE4}" dt="2024-02-19T07:46:29.628" v="23" actId="20577"/>
          <ac:spMkLst>
            <pc:docMk/>
            <pc:sldMk cId="0" sldId="256"/>
            <ac:spMk id="429" creationId="{00000000-0000-0000-0000-000000000000}"/>
          </ac:spMkLst>
        </pc:spChg>
      </pc:sldChg>
    </pc:docChg>
  </pc:docChgLst>
  <pc:docChgLst>
    <pc:chgData name="Elinor Morgan (2304199)" userId="S::2304199@student.uwtsd.ac.uk::dc460302-f804-41d4-908a-aaff17351af9" providerId="AD" clId="Web-{8C4584FB-DA5E-D9ED-DA42-0D93AA6079CB}"/>
    <pc:docChg chg="modSld">
      <pc:chgData name="Elinor Morgan (2304199)" userId="S::2304199@student.uwtsd.ac.uk::dc460302-f804-41d4-908a-aaff17351af9" providerId="AD" clId="Web-{8C4584FB-DA5E-D9ED-DA42-0D93AA6079CB}" dt="2024-01-20T14:31:18.895" v="121" actId="20577"/>
      <pc:docMkLst>
        <pc:docMk/>
      </pc:docMkLst>
      <pc:sldChg chg="delSp modSp">
        <pc:chgData name="Elinor Morgan (2304199)" userId="S::2304199@student.uwtsd.ac.uk::dc460302-f804-41d4-908a-aaff17351af9" providerId="AD" clId="Web-{8C4584FB-DA5E-D9ED-DA42-0D93AA6079CB}" dt="2024-01-20T14:31:18.895" v="121" actId="20577"/>
        <pc:sldMkLst>
          <pc:docMk/>
          <pc:sldMk cId="2814689548" sldId="263"/>
        </pc:sldMkLst>
        <pc:spChg chg="mod">
          <ac:chgData name="Elinor Morgan (2304199)" userId="S::2304199@student.uwtsd.ac.uk::dc460302-f804-41d4-908a-aaff17351af9" providerId="AD" clId="Web-{8C4584FB-DA5E-D9ED-DA42-0D93AA6079CB}" dt="2024-01-20T14:31:18.895" v="121" actId="20577"/>
          <ac:spMkLst>
            <pc:docMk/>
            <pc:sldMk cId="2814689548" sldId="263"/>
            <ac:spMk id="2" creationId="{4F3BC42D-431E-1FC5-5D09-45647C852D05}"/>
          </ac:spMkLst>
        </pc:spChg>
        <pc:spChg chg="del">
          <ac:chgData name="Elinor Morgan (2304199)" userId="S::2304199@student.uwtsd.ac.uk::dc460302-f804-41d4-908a-aaff17351af9" providerId="AD" clId="Web-{8C4584FB-DA5E-D9ED-DA42-0D93AA6079CB}" dt="2024-01-20T14:26:55.670" v="0"/>
          <ac:spMkLst>
            <pc:docMk/>
            <pc:sldMk cId="2814689548" sldId="263"/>
            <ac:spMk id="3" creationId="{920AA379-561D-0534-328F-D295056E927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g13c3c73614f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5" name="Google Shape;425;g13c3c73614f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g13cb634ff42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1" name="Google Shape;471;g13cb634ff42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image" Target="../media/image6.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pic>
        <p:nvPicPr>
          <p:cNvPr id="26" name="Google Shape;26;p4"/>
          <p:cNvPicPr preferRelativeResize="0"/>
          <p:nvPr/>
        </p:nvPicPr>
        <p:blipFill rotWithShape="1">
          <a:blip r:embed="rId2">
            <a:alphaModFix amt="63000"/>
          </a:blip>
          <a:srcRect l="17536" t="30943" r="20804" b="36495"/>
          <a:stretch/>
        </p:blipFill>
        <p:spPr>
          <a:xfrm rot="5709146">
            <a:off x="7289042" y="1559948"/>
            <a:ext cx="3280095" cy="974328"/>
          </a:xfrm>
          <a:prstGeom prst="rect">
            <a:avLst/>
          </a:prstGeom>
          <a:noFill/>
          <a:ln>
            <a:noFill/>
          </a:ln>
        </p:spPr>
      </p:pic>
      <p:pic>
        <p:nvPicPr>
          <p:cNvPr id="27" name="Google Shape;27;p4"/>
          <p:cNvPicPr preferRelativeResize="0"/>
          <p:nvPr/>
        </p:nvPicPr>
        <p:blipFill rotWithShape="1">
          <a:blip r:embed="rId3">
            <a:alphaModFix amt="65000"/>
          </a:blip>
          <a:srcRect l="11472" t="21324" r="10378" b="61757"/>
          <a:stretch/>
        </p:blipFill>
        <p:spPr>
          <a:xfrm>
            <a:off x="-560175" y="4805725"/>
            <a:ext cx="4499827" cy="547925"/>
          </a:xfrm>
          <a:prstGeom prst="rect">
            <a:avLst/>
          </a:prstGeom>
          <a:noFill/>
          <a:ln>
            <a:noFill/>
          </a:ln>
        </p:spPr>
      </p:pic>
      <p:pic>
        <p:nvPicPr>
          <p:cNvPr id="28" name="Google Shape;28;p4"/>
          <p:cNvPicPr preferRelativeResize="0"/>
          <p:nvPr/>
        </p:nvPicPr>
        <p:blipFill rotWithShape="1">
          <a:blip r:embed="rId4">
            <a:alphaModFix amt="76000"/>
          </a:blip>
          <a:srcRect l="37412" t="9009" r="30455" b="20771"/>
          <a:stretch/>
        </p:blipFill>
        <p:spPr>
          <a:xfrm>
            <a:off x="-986050" y="3449000"/>
            <a:ext cx="1834123" cy="2254524"/>
          </a:xfrm>
          <a:prstGeom prst="rect">
            <a:avLst/>
          </a:prstGeom>
          <a:noFill/>
          <a:ln>
            <a:noFill/>
          </a:ln>
        </p:spPr>
      </p:pic>
      <p:pic>
        <p:nvPicPr>
          <p:cNvPr id="29" name="Google Shape;29;p4"/>
          <p:cNvPicPr preferRelativeResize="0"/>
          <p:nvPr/>
        </p:nvPicPr>
        <p:blipFill rotWithShape="1">
          <a:blip r:embed="rId5">
            <a:alphaModFix amt="87000"/>
          </a:blip>
          <a:srcRect l="2217" t="17852" r="9074" b="32321"/>
          <a:stretch/>
        </p:blipFill>
        <p:spPr>
          <a:xfrm>
            <a:off x="-775800" y="331704"/>
            <a:ext cx="1834123" cy="579471"/>
          </a:xfrm>
          <a:prstGeom prst="rect">
            <a:avLst/>
          </a:prstGeom>
          <a:noFill/>
          <a:ln>
            <a:noFill/>
          </a:ln>
        </p:spPr>
      </p:pic>
      <p:sp>
        <p:nvSpPr>
          <p:cNvPr id="30" name="Google Shape;30;p4"/>
          <p:cNvSpPr/>
          <p:nvPr/>
        </p:nvSpPr>
        <p:spPr>
          <a:xfrm rot="3889054">
            <a:off x="7394338" y="2762258"/>
            <a:ext cx="1528429" cy="4798354"/>
          </a:xfrm>
          <a:custGeom>
            <a:avLst/>
            <a:gdLst/>
            <a:ahLst/>
            <a:cxnLst/>
            <a:rect l="l" t="t" r="r" b="b"/>
            <a:pathLst>
              <a:path w="41649" h="130753" extrusionOk="0">
                <a:moveTo>
                  <a:pt x="11180" y="58329"/>
                </a:moveTo>
                <a:cubicBezTo>
                  <a:pt x="11751" y="58329"/>
                  <a:pt x="12324" y="58373"/>
                  <a:pt x="12895" y="58460"/>
                </a:cubicBezTo>
                <a:cubicBezTo>
                  <a:pt x="13847" y="58627"/>
                  <a:pt x="15121" y="58817"/>
                  <a:pt x="15848" y="59520"/>
                </a:cubicBezTo>
                <a:cubicBezTo>
                  <a:pt x="16169" y="59829"/>
                  <a:pt x="16288" y="60294"/>
                  <a:pt x="16050" y="60711"/>
                </a:cubicBezTo>
                <a:cubicBezTo>
                  <a:pt x="15800" y="61163"/>
                  <a:pt x="15276" y="61353"/>
                  <a:pt x="14800" y="61425"/>
                </a:cubicBezTo>
                <a:cubicBezTo>
                  <a:pt x="14517" y="61469"/>
                  <a:pt x="14230" y="61488"/>
                  <a:pt x="13942" y="61488"/>
                </a:cubicBezTo>
                <a:cubicBezTo>
                  <a:pt x="12992" y="61488"/>
                  <a:pt x="12022" y="61281"/>
                  <a:pt x="11109" y="61080"/>
                </a:cubicBezTo>
                <a:cubicBezTo>
                  <a:pt x="9811" y="60818"/>
                  <a:pt x="8240" y="60806"/>
                  <a:pt x="7216" y="59877"/>
                </a:cubicBezTo>
                <a:cubicBezTo>
                  <a:pt x="7049" y="59758"/>
                  <a:pt x="7061" y="59532"/>
                  <a:pt x="7180" y="59389"/>
                </a:cubicBezTo>
                <a:cubicBezTo>
                  <a:pt x="7228" y="59329"/>
                  <a:pt x="7287" y="59294"/>
                  <a:pt x="7347" y="59234"/>
                </a:cubicBezTo>
                <a:cubicBezTo>
                  <a:pt x="7359" y="59103"/>
                  <a:pt x="7418" y="58984"/>
                  <a:pt x="7585" y="58925"/>
                </a:cubicBezTo>
                <a:cubicBezTo>
                  <a:pt x="8752" y="58528"/>
                  <a:pt x="9962" y="58329"/>
                  <a:pt x="11180" y="58329"/>
                </a:cubicBezTo>
                <a:close/>
                <a:moveTo>
                  <a:pt x="7575" y="96887"/>
                </a:moveTo>
                <a:cubicBezTo>
                  <a:pt x="8389" y="96887"/>
                  <a:pt x="9213" y="97311"/>
                  <a:pt x="9895" y="97715"/>
                </a:cubicBezTo>
                <a:cubicBezTo>
                  <a:pt x="10442" y="98037"/>
                  <a:pt x="10978" y="98429"/>
                  <a:pt x="11490" y="98822"/>
                </a:cubicBezTo>
                <a:cubicBezTo>
                  <a:pt x="12169" y="99346"/>
                  <a:pt x="12776" y="99953"/>
                  <a:pt x="13335" y="100608"/>
                </a:cubicBezTo>
                <a:cubicBezTo>
                  <a:pt x="13419" y="100704"/>
                  <a:pt x="13490" y="100811"/>
                  <a:pt x="13574" y="100894"/>
                </a:cubicBezTo>
                <a:lnTo>
                  <a:pt x="13586" y="100906"/>
                </a:lnTo>
                <a:cubicBezTo>
                  <a:pt x="13871" y="101251"/>
                  <a:pt x="14169" y="101608"/>
                  <a:pt x="14431" y="101966"/>
                </a:cubicBezTo>
                <a:cubicBezTo>
                  <a:pt x="14800" y="102454"/>
                  <a:pt x="15514" y="103347"/>
                  <a:pt x="15133" y="104002"/>
                </a:cubicBezTo>
                <a:cubicBezTo>
                  <a:pt x="14965" y="104289"/>
                  <a:pt x="14675" y="104394"/>
                  <a:pt x="14338" y="104394"/>
                </a:cubicBezTo>
                <a:cubicBezTo>
                  <a:pt x="13630" y="104394"/>
                  <a:pt x="12716" y="103930"/>
                  <a:pt x="12288" y="103728"/>
                </a:cubicBezTo>
                <a:cubicBezTo>
                  <a:pt x="10847" y="103049"/>
                  <a:pt x="9478" y="102192"/>
                  <a:pt x="8228" y="101204"/>
                </a:cubicBezTo>
                <a:cubicBezTo>
                  <a:pt x="7775" y="100870"/>
                  <a:pt x="7263" y="100454"/>
                  <a:pt x="6882" y="99942"/>
                </a:cubicBezTo>
                <a:cubicBezTo>
                  <a:pt x="6739" y="99775"/>
                  <a:pt x="6608" y="99632"/>
                  <a:pt x="6466" y="99453"/>
                </a:cubicBezTo>
                <a:cubicBezTo>
                  <a:pt x="6168" y="99060"/>
                  <a:pt x="5918" y="98572"/>
                  <a:pt x="5977" y="98084"/>
                </a:cubicBezTo>
                <a:cubicBezTo>
                  <a:pt x="6049" y="97417"/>
                  <a:pt x="6644" y="96977"/>
                  <a:pt x="7287" y="96905"/>
                </a:cubicBezTo>
                <a:cubicBezTo>
                  <a:pt x="7383" y="96893"/>
                  <a:pt x="7479" y="96887"/>
                  <a:pt x="7575" y="96887"/>
                </a:cubicBezTo>
                <a:close/>
                <a:moveTo>
                  <a:pt x="36195" y="1"/>
                </a:moveTo>
                <a:cubicBezTo>
                  <a:pt x="35731" y="620"/>
                  <a:pt x="35862" y="1132"/>
                  <a:pt x="36112" y="1668"/>
                </a:cubicBezTo>
                <a:cubicBezTo>
                  <a:pt x="36624" y="2680"/>
                  <a:pt x="37148" y="3692"/>
                  <a:pt x="37648" y="4727"/>
                </a:cubicBezTo>
                <a:cubicBezTo>
                  <a:pt x="38898" y="7287"/>
                  <a:pt x="40101" y="9847"/>
                  <a:pt x="39970" y="12824"/>
                </a:cubicBezTo>
                <a:cubicBezTo>
                  <a:pt x="39779" y="17289"/>
                  <a:pt x="36803" y="19729"/>
                  <a:pt x="32719" y="19741"/>
                </a:cubicBezTo>
                <a:cubicBezTo>
                  <a:pt x="32689" y="19741"/>
                  <a:pt x="32659" y="19741"/>
                  <a:pt x="32629" y="19741"/>
                </a:cubicBezTo>
                <a:cubicBezTo>
                  <a:pt x="30398" y="19741"/>
                  <a:pt x="28189" y="19305"/>
                  <a:pt x="26016" y="18729"/>
                </a:cubicBezTo>
                <a:cubicBezTo>
                  <a:pt x="22229" y="17729"/>
                  <a:pt x="18550" y="16312"/>
                  <a:pt x="14729" y="15455"/>
                </a:cubicBezTo>
                <a:cubicBezTo>
                  <a:pt x="13187" y="15114"/>
                  <a:pt x="11633" y="14798"/>
                  <a:pt x="10059" y="14798"/>
                </a:cubicBezTo>
                <a:cubicBezTo>
                  <a:pt x="9432" y="14798"/>
                  <a:pt x="8802" y="14848"/>
                  <a:pt x="8168" y="14967"/>
                </a:cubicBezTo>
                <a:cubicBezTo>
                  <a:pt x="6216" y="15324"/>
                  <a:pt x="4596" y="16086"/>
                  <a:pt x="3882" y="18134"/>
                </a:cubicBezTo>
                <a:cubicBezTo>
                  <a:pt x="3358" y="19646"/>
                  <a:pt x="3584" y="21158"/>
                  <a:pt x="3930" y="22670"/>
                </a:cubicBezTo>
                <a:cubicBezTo>
                  <a:pt x="4442" y="24992"/>
                  <a:pt x="5323" y="27230"/>
                  <a:pt x="5799" y="29564"/>
                </a:cubicBezTo>
                <a:cubicBezTo>
                  <a:pt x="6192" y="31481"/>
                  <a:pt x="6680" y="33386"/>
                  <a:pt x="6501" y="35362"/>
                </a:cubicBezTo>
                <a:cubicBezTo>
                  <a:pt x="6251" y="38220"/>
                  <a:pt x="5120" y="40780"/>
                  <a:pt x="3810" y="43304"/>
                </a:cubicBezTo>
                <a:cubicBezTo>
                  <a:pt x="3048" y="44756"/>
                  <a:pt x="1977" y="46042"/>
                  <a:pt x="1334" y="47590"/>
                </a:cubicBezTo>
                <a:cubicBezTo>
                  <a:pt x="655" y="49257"/>
                  <a:pt x="0" y="50947"/>
                  <a:pt x="72" y="52745"/>
                </a:cubicBezTo>
                <a:cubicBezTo>
                  <a:pt x="179" y="55341"/>
                  <a:pt x="1584" y="57270"/>
                  <a:pt x="3549" y="58841"/>
                </a:cubicBezTo>
                <a:cubicBezTo>
                  <a:pt x="3965" y="59163"/>
                  <a:pt x="4608" y="59377"/>
                  <a:pt x="4834" y="59782"/>
                </a:cubicBezTo>
                <a:cubicBezTo>
                  <a:pt x="5120" y="60306"/>
                  <a:pt x="4311" y="60639"/>
                  <a:pt x="4191" y="61151"/>
                </a:cubicBezTo>
                <a:cubicBezTo>
                  <a:pt x="4144" y="61318"/>
                  <a:pt x="4061" y="61473"/>
                  <a:pt x="4001" y="61627"/>
                </a:cubicBezTo>
                <a:cubicBezTo>
                  <a:pt x="3334" y="63497"/>
                  <a:pt x="3727" y="65294"/>
                  <a:pt x="4477" y="67009"/>
                </a:cubicBezTo>
                <a:cubicBezTo>
                  <a:pt x="5561" y="69545"/>
                  <a:pt x="7299" y="71664"/>
                  <a:pt x="9144" y="73688"/>
                </a:cubicBezTo>
                <a:cubicBezTo>
                  <a:pt x="11038" y="75772"/>
                  <a:pt x="13133" y="77665"/>
                  <a:pt x="15002" y="79772"/>
                </a:cubicBezTo>
                <a:cubicBezTo>
                  <a:pt x="18824" y="84154"/>
                  <a:pt x="21801" y="89035"/>
                  <a:pt x="22896" y="94822"/>
                </a:cubicBezTo>
                <a:cubicBezTo>
                  <a:pt x="23420" y="97513"/>
                  <a:pt x="23158" y="100144"/>
                  <a:pt x="21467" y="102466"/>
                </a:cubicBezTo>
                <a:cubicBezTo>
                  <a:pt x="20539" y="103763"/>
                  <a:pt x="19360" y="104656"/>
                  <a:pt x="17693" y="104823"/>
                </a:cubicBezTo>
                <a:cubicBezTo>
                  <a:pt x="17600" y="104833"/>
                  <a:pt x="17513" y="104838"/>
                  <a:pt x="17432" y="104838"/>
                </a:cubicBezTo>
                <a:cubicBezTo>
                  <a:pt x="16898" y="104838"/>
                  <a:pt x="16602" y="104620"/>
                  <a:pt x="16395" y="103990"/>
                </a:cubicBezTo>
                <a:cubicBezTo>
                  <a:pt x="15574" y="101549"/>
                  <a:pt x="14348" y="99370"/>
                  <a:pt x="12240" y="97787"/>
                </a:cubicBezTo>
                <a:cubicBezTo>
                  <a:pt x="10740" y="96632"/>
                  <a:pt x="9049" y="96060"/>
                  <a:pt x="7180" y="96024"/>
                </a:cubicBezTo>
                <a:cubicBezTo>
                  <a:pt x="7171" y="96024"/>
                  <a:pt x="7163" y="96024"/>
                  <a:pt x="7154" y="96024"/>
                </a:cubicBezTo>
                <a:cubicBezTo>
                  <a:pt x="5350" y="96024"/>
                  <a:pt x="4504" y="97259"/>
                  <a:pt x="5073" y="98953"/>
                </a:cubicBezTo>
                <a:cubicBezTo>
                  <a:pt x="5394" y="99953"/>
                  <a:pt x="5989" y="100787"/>
                  <a:pt x="6728" y="101513"/>
                </a:cubicBezTo>
                <a:cubicBezTo>
                  <a:pt x="8942" y="103716"/>
                  <a:pt x="11633" y="105049"/>
                  <a:pt x="14669" y="105716"/>
                </a:cubicBezTo>
                <a:cubicBezTo>
                  <a:pt x="15264" y="105847"/>
                  <a:pt x="15741" y="106002"/>
                  <a:pt x="15788" y="106728"/>
                </a:cubicBezTo>
                <a:cubicBezTo>
                  <a:pt x="15860" y="107800"/>
                  <a:pt x="16074" y="108871"/>
                  <a:pt x="16038" y="109955"/>
                </a:cubicBezTo>
                <a:cubicBezTo>
                  <a:pt x="15979" y="112431"/>
                  <a:pt x="15967" y="114896"/>
                  <a:pt x="15872" y="117372"/>
                </a:cubicBezTo>
                <a:cubicBezTo>
                  <a:pt x="15788" y="119539"/>
                  <a:pt x="15681" y="121730"/>
                  <a:pt x="15336" y="123885"/>
                </a:cubicBezTo>
                <a:cubicBezTo>
                  <a:pt x="15014" y="125897"/>
                  <a:pt x="14478" y="127862"/>
                  <a:pt x="13943" y="129826"/>
                </a:cubicBezTo>
                <a:cubicBezTo>
                  <a:pt x="13824" y="130243"/>
                  <a:pt x="13871" y="130552"/>
                  <a:pt x="14312" y="130719"/>
                </a:cubicBezTo>
                <a:cubicBezTo>
                  <a:pt x="14388" y="130742"/>
                  <a:pt x="14454" y="130752"/>
                  <a:pt x="14512" y="130752"/>
                </a:cubicBezTo>
                <a:cubicBezTo>
                  <a:pt x="14847" y="130752"/>
                  <a:pt x="14922" y="130408"/>
                  <a:pt x="15074" y="130124"/>
                </a:cubicBezTo>
                <a:cubicBezTo>
                  <a:pt x="15491" y="129326"/>
                  <a:pt x="15633" y="128433"/>
                  <a:pt x="15872" y="127552"/>
                </a:cubicBezTo>
                <a:cubicBezTo>
                  <a:pt x="16729" y="124230"/>
                  <a:pt x="17145" y="120885"/>
                  <a:pt x="17122" y="117456"/>
                </a:cubicBezTo>
                <a:cubicBezTo>
                  <a:pt x="17122" y="116646"/>
                  <a:pt x="17205" y="115824"/>
                  <a:pt x="17265" y="114991"/>
                </a:cubicBezTo>
                <a:cubicBezTo>
                  <a:pt x="17419" y="112241"/>
                  <a:pt x="17384" y="109478"/>
                  <a:pt x="17110" y="106740"/>
                </a:cubicBezTo>
                <a:cubicBezTo>
                  <a:pt x="17026" y="105907"/>
                  <a:pt x="17336" y="105823"/>
                  <a:pt x="17896" y="105776"/>
                </a:cubicBezTo>
                <a:cubicBezTo>
                  <a:pt x="19050" y="105692"/>
                  <a:pt x="20039" y="105252"/>
                  <a:pt x="20920" y="104525"/>
                </a:cubicBezTo>
                <a:cubicBezTo>
                  <a:pt x="23253" y="102609"/>
                  <a:pt x="24230" y="100001"/>
                  <a:pt x="24242" y="97084"/>
                </a:cubicBezTo>
                <a:cubicBezTo>
                  <a:pt x="24242" y="94334"/>
                  <a:pt x="23539" y="91714"/>
                  <a:pt x="22384" y="89202"/>
                </a:cubicBezTo>
                <a:cubicBezTo>
                  <a:pt x="20336" y="84773"/>
                  <a:pt x="17765" y="80749"/>
                  <a:pt x="14288" y="77272"/>
                </a:cubicBezTo>
                <a:cubicBezTo>
                  <a:pt x="12335" y="75343"/>
                  <a:pt x="10264" y="73498"/>
                  <a:pt x="8597" y="71283"/>
                </a:cubicBezTo>
                <a:cubicBezTo>
                  <a:pt x="7239" y="69462"/>
                  <a:pt x="5727" y="67747"/>
                  <a:pt x="5084" y="65485"/>
                </a:cubicBezTo>
                <a:cubicBezTo>
                  <a:pt x="4668" y="63997"/>
                  <a:pt x="4489" y="62544"/>
                  <a:pt x="5358" y="61127"/>
                </a:cubicBezTo>
                <a:cubicBezTo>
                  <a:pt x="5618" y="60695"/>
                  <a:pt x="5877" y="60460"/>
                  <a:pt x="6247" y="60460"/>
                </a:cubicBezTo>
                <a:cubicBezTo>
                  <a:pt x="6436" y="60460"/>
                  <a:pt x="6655" y="60522"/>
                  <a:pt x="6918" y="60651"/>
                </a:cubicBezTo>
                <a:cubicBezTo>
                  <a:pt x="8896" y="61655"/>
                  <a:pt x="10990" y="62159"/>
                  <a:pt x="13162" y="62159"/>
                </a:cubicBezTo>
                <a:cubicBezTo>
                  <a:pt x="13695" y="62159"/>
                  <a:pt x="14234" y="62129"/>
                  <a:pt x="14776" y="62068"/>
                </a:cubicBezTo>
                <a:cubicBezTo>
                  <a:pt x="15526" y="61973"/>
                  <a:pt x="16312" y="61854"/>
                  <a:pt x="16931" y="61377"/>
                </a:cubicBezTo>
                <a:cubicBezTo>
                  <a:pt x="17479" y="60961"/>
                  <a:pt x="17586" y="60461"/>
                  <a:pt x="17145" y="59925"/>
                </a:cubicBezTo>
                <a:cubicBezTo>
                  <a:pt x="16931" y="59675"/>
                  <a:pt x="16681" y="59401"/>
                  <a:pt x="16383" y="59234"/>
                </a:cubicBezTo>
                <a:cubicBezTo>
                  <a:pt x="14555" y="58193"/>
                  <a:pt x="12704" y="57571"/>
                  <a:pt x="10829" y="57571"/>
                </a:cubicBezTo>
                <a:cubicBezTo>
                  <a:pt x="9358" y="57571"/>
                  <a:pt x="7872" y="57954"/>
                  <a:pt x="6370" y="58817"/>
                </a:cubicBezTo>
                <a:cubicBezTo>
                  <a:pt x="6196" y="58924"/>
                  <a:pt x="6050" y="58974"/>
                  <a:pt x="5909" y="58974"/>
                </a:cubicBezTo>
                <a:cubicBezTo>
                  <a:pt x="5780" y="58974"/>
                  <a:pt x="5655" y="58932"/>
                  <a:pt x="5513" y="58853"/>
                </a:cubicBezTo>
                <a:cubicBezTo>
                  <a:pt x="4191" y="58079"/>
                  <a:pt x="3072" y="57079"/>
                  <a:pt x="2156" y="55877"/>
                </a:cubicBezTo>
                <a:cubicBezTo>
                  <a:pt x="1548" y="55055"/>
                  <a:pt x="1227" y="54138"/>
                  <a:pt x="1191" y="53102"/>
                </a:cubicBezTo>
                <a:cubicBezTo>
                  <a:pt x="1108" y="50983"/>
                  <a:pt x="1858" y="49090"/>
                  <a:pt x="2798" y="47257"/>
                </a:cubicBezTo>
                <a:cubicBezTo>
                  <a:pt x="3632" y="45637"/>
                  <a:pt x="4775" y="44209"/>
                  <a:pt x="5573" y="42565"/>
                </a:cubicBezTo>
                <a:cubicBezTo>
                  <a:pt x="6918" y="39815"/>
                  <a:pt x="7978" y="37005"/>
                  <a:pt x="7894" y="33862"/>
                </a:cubicBezTo>
                <a:cubicBezTo>
                  <a:pt x="7859" y="31421"/>
                  <a:pt x="7347" y="29088"/>
                  <a:pt x="6739" y="26754"/>
                </a:cubicBezTo>
                <a:cubicBezTo>
                  <a:pt x="6144" y="24456"/>
                  <a:pt x="5239" y="22230"/>
                  <a:pt x="5263" y="19789"/>
                </a:cubicBezTo>
                <a:cubicBezTo>
                  <a:pt x="5275" y="18277"/>
                  <a:pt x="6025" y="17289"/>
                  <a:pt x="7454" y="16824"/>
                </a:cubicBezTo>
                <a:cubicBezTo>
                  <a:pt x="8315" y="16543"/>
                  <a:pt x="9174" y="16435"/>
                  <a:pt x="10029" y="16435"/>
                </a:cubicBezTo>
                <a:cubicBezTo>
                  <a:pt x="11383" y="16435"/>
                  <a:pt x="12731" y="16706"/>
                  <a:pt x="14074" y="16991"/>
                </a:cubicBezTo>
                <a:cubicBezTo>
                  <a:pt x="18110" y="17848"/>
                  <a:pt x="21968" y="19313"/>
                  <a:pt x="25968" y="20289"/>
                </a:cubicBezTo>
                <a:cubicBezTo>
                  <a:pt x="28051" y="20803"/>
                  <a:pt x="30140" y="21273"/>
                  <a:pt x="32264" y="21273"/>
                </a:cubicBezTo>
                <a:cubicBezTo>
                  <a:pt x="33041" y="21273"/>
                  <a:pt x="33824" y="21210"/>
                  <a:pt x="34612" y="21063"/>
                </a:cubicBezTo>
                <a:cubicBezTo>
                  <a:pt x="38636" y="20325"/>
                  <a:pt x="40934" y="17408"/>
                  <a:pt x="41315" y="13693"/>
                </a:cubicBezTo>
                <a:cubicBezTo>
                  <a:pt x="41649" y="10347"/>
                  <a:pt x="40482" y="7347"/>
                  <a:pt x="38886" y="4454"/>
                </a:cubicBezTo>
                <a:cubicBezTo>
                  <a:pt x="38065" y="2965"/>
                  <a:pt x="36874" y="1703"/>
                  <a:pt x="36195" y="1"/>
                </a:cubicBezTo>
                <a:close/>
              </a:path>
            </a:pathLst>
          </a:custGeom>
          <a:solidFill>
            <a:srgbClr val="CBBC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 name="Google Shape;31;p4"/>
          <p:cNvGrpSpPr/>
          <p:nvPr/>
        </p:nvGrpSpPr>
        <p:grpSpPr>
          <a:xfrm rot="-500111" flipH="1">
            <a:off x="-837193" y="64170"/>
            <a:ext cx="1348540" cy="2543555"/>
            <a:chOff x="2145200" y="1846500"/>
            <a:chExt cx="1056700" cy="1993100"/>
          </a:xfrm>
        </p:grpSpPr>
        <p:sp>
          <p:nvSpPr>
            <p:cNvPr id="32" name="Google Shape;32;p4"/>
            <p:cNvSpPr/>
            <p:nvPr/>
          </p:nvSpPr>
          <p:spPr>
            <a:xfrm>
              <a:off x="2145200" y="1846500"/>
              <a:ext cx="1056700" cy="1993100"/>
            </a:xfrm>
            <a:custGeom>
              <a:avLst/>
              <a:gdLst/>
              <a:ahLst/>
              <a:cxnLst/>
              <a:rect l="l" t="t" r="r" b="b"/>
              <a:pathLst>
                <a:path w="42268" h="79724" extrusionOk="0">
                  <a:moveTo>
                    <a:pt x="31397" y="417"/>
                  </a:moveTo>
                  <a:cubicBezTo>
                    <a:pt x="31635" y="2676"/>
                    <a:pt x="31873" y="4936"/>
                    <a:pt x="31980" y="7208"/>
                  </a:cubicBezTo>
                  <a:lnTo>
                    <a:pt x="31980" y="7208"/>
                  </a:lnTo>
                  <a:cubicBezTo>
                    <a:pt x="31977" y="7176"/>
                    <a:pt x="31957" y="7153"/>
                    <a:pt x="31957" y="7120"/>
                  </a:cubicBezTo>
                  <a:cubicBezTo>
                    <a:pt x="31742" y="5179"/>
                    <a:pt x="31504" y="3239"/>
                    <a:pt x="31278" y="1286"/>
                  </a:cubicBezTo>
                  <a:cubicBezTo>
                    <a:pt x="31242" y="1072"/>
                    <a:pt x="31266" y="833"/>
                    <a:pt x="31266" y="595"/>
                  </a:cubicBezTo>
                  <a:cubicBezTo>
                    <a:pt x="31266" y="536"/>
                    <a:pt x="31302" y="476"/>
                    <a:pt x="31326" y="417"/>
                  </a:cubicBezTo>
                  <a:close/>
                  <a:moveTo>
                    <a:pt x="32397" y="16573"/>
                  </a:moveTo>
                  <a:cubicBezTo>
                    <a:pt x="32421" y="16573"/>
                    <a:pt x="32457" y="16597"/>
                    <a:pt x="32493" y="16609"/>
                  </a:cubicBezTo>
                  <a:cubicBezTo>
                    <a:pt x="32731" y="21300"/>
                    <a:pt x="32242" y="25920"/>
                    <a:pt x="31040" y="30539"/>
                  </a:cubicBezTo>
                  <a:cubicBezTo>
                    <a:pt x="30921" y="30480"/>
                    <a:pt x="30838" y="30444"/>
                    <a:pt x="30766" y="30420"/>
                  </a:cubicBezTo>
                  <a:cubicBezTo>
                    <a:pt x="29635" y="30028"/>
                    <a:pt x="28599" y="29480"/>
                    <a:pt x="27670" y="28706"/>
                  </a:cubicBezTo>
                  <a:cubicBezTo>
                    <a:pt x="26575" y="27801"/>
                    <a:pt x="25742" y="26682"/>
                    <a:pt x="25337" y="25301"/>
                  </a:cubicBezTo>
                  <a:cubicBezTo>
                    <a:pt x="24801" y="23467"/>
                    <a:pt x="24980" y="21669"/>
                    <a:pt x="25658" y="19895"/>
                  </a:cubicBezTo>
                  <a:cubicBezTo>
                    <a:pt x="25920" y="19276"/>
                    <a:pt x="26254" y="18681"/>
                    <a:pt x="26718" y="18181"/>
                  </a:cubicBezTo>
                  <a:cubicBezTo>
                    <a:pt x="27492" y="17371"/>
                    <a:pt x="28444" y="16859"/>
                    <a:pt x="29575" y="16740"/>
                  </a:cubicBezTo>
                  <a:cubicBezTo>
                    <a:pt x="30516" y="16633"/>
                    <a:pt x="31457" y="16621"/>
                    <a:pt x="32397" y="16573"/>
                  </a:cubicBezTo>
                  <a:close/>
                  <a:moveTo>
                    <a:pt x="36362" y="16388"/>
                  </a:moveTo>
                  <a:cubicBezTo>
                    <a:pt x="36678" y="16388"/>
                    <a:pt x="36993" y="16399"/>
                    <a:pt x="37303" y="16431"/>
                  </a:cubicBezTo>
                  <a:cubicBezTo>
                    <a:pt x="38374" y="16514"/>
                    <a:pt x="39291" y="16966"/>
                    <a:pt x="40053" y="17740"/>
                  </a:cubicBezTo>
                  <a:cubicBezTo>
                    <a:pt x="40553" y="18240"/>
                    <a:pt x="40922" y="18836"/>
                    <a:pt x="41184" y="19479"/>
                  </a:cubicBezTo>
                  <a:cubicBezTo>
                    <a:pt x="42053" y="21574"/>
                    <a:pt x="42137" y="23705"/>
                    <a:pt x="41339" y="25848"/>
                  </a:cubicBezTo>
                  <a:cubicBezTo>
                    <a:pt x="40922" y="26956"/>
                    <a:pt x="40386" y="27980"/>
                    <a:pt x="39481" y="28765"/>
                  </a:cubicBezTo>
                  <a:cubicBezTo>
                    <a:pt x="39184" y="29039"/>
                    <a:pt x="38862" y="29289"/>
                    <a:pt x="38541" y="29516"/>
                  </a:cubicBezTo>
                  <a:cubicBezTo>
                    <a:pt x="37422" y="30266"/>
                    <a:pt x="36231" y="30837"/>
                    <a:pt x="34874" y="30980"/>
                  </a:cubicBezTo>
                  <a:cubicBezTo>
                    <a:pt x="34612" y="31009"/>
                    <a:pt x="34351" y="31022"/>
                    <a:pt x="34091" y="31022"/>
                  </a:cubicBezTo>
                  <a:cubicBezTo>
                    <a:pt x="33380" y="31022"/>
                    <a:pt x="32671" y="30923"/>
                    <a:pt x="31957" y="30766"/>
                  </a:cubicBezTo>
                  <a:cubicBezTo>
                    <a:pt x="31742" y="30706"/>
                    <a:pt x="31528" y="30647"/>
                    <a:pt x="31278" y="30539"/>
                  </a:cubicBezTo>
                  <a:cubicBezTo>
                    <a:pt x="32481" y="25944"/>
                    <a:pt x="32969" y="21288"/>
                    <a:pt x="32766" y="16550"/>
                  </a:cubicBezTo>
                  <a:cubicBezTo>
                    <a:pt x="32909" y="16538"/>
                    <a:pt x="33004" y="16514"/>
                    <a:pt x="33100" y="16514"/>
                  </a:cubicBezTo>
                  <a:cubicBezTo>
                    <a:pt x="34028" y="16478"/>
                    <a:pt x="34969" y="16431"/>
                    <a:pt x="35886" y="16395"/>
                  </a:cubicBezTo>
                  <a:cubicBezTo>
                    <a:pt x="36045" y="16391"/>
                    <a:pt x="36203" y="16388"/>
                    <a:pt x="36362" y="16388"/>
                  </a:cubicBezTo>
                  <a:close/>
                  <a:moveTo>
                    <a:pt x="24908" y="21622"/>
                  </a:moveTo>
                  <a:lnTo>
                    <a:pt x="24908" y="21622"/>
                  </a:lnTo>
                  <a:cubicBezTo>
                    <a:pt x="24742" y="22765"/>
                    <a:pt x="24730" y="23884"/>
                    <a:pt x="24992" y="24991"/>
                  </a:cubicBezTo>
                  <a:cubicBezTo>
                    <a:pt x="25265" y="26098"/>
                    <a:pt x="25813" y="27075"/>
                    <a:pt x="26527" y="27980"/>
                  </a:cubicBezTo>
                  <a:cubicBezTo>
                    <a:pt x="26492" y="28039"/>
                    <a:pt x="26480" y="28063"/>
                    <a:pt x="26468" y="28087"/>
                  </a:cubicBezTo>
                  <a:cubicBezTo>
                    <a:pt x="26444" y="28123"/>
                    <a:pt x="26397" y="28170"/>
                    <a:pt x="26349" y="28218"/>
                  </a:cubicBezTo>
                  <a:cubicBezTo>
                    <a:pt x="25754" y="28813"/>
                    <a:pt x="25099" y="29301"/>
                    <a:pt x="24372" y="29706"/>
                  </a:cubicBezTo>
                  <a:cubicBezTo>
                    <a:pt x="23087" y="30409"/>
                    <a:pt x="21741" y="30920"/>
                    <a:pt x="20289" y="31254"/>
                  </a:cubicBezTo>
                  <a:cubicBezTo>
                    <a:pt x="18783" y="31584"/>
                    <a:pt x="17268" y="31664"/>
                    <a:pt x="15737" y="31664"/>
                  </a:cubicBezTo>
                  <a:cubicBezTo>
                    <a:pt x="15500" y="31664"/>
                    <a:pt x="15263" y="31662"/>
                    <a:pt x="15026" y="31659"/>
                  </a:cubicBezTo>
                  <a:cubicBezTo>
                    <a:pt x="14752" y="31659"/>
                    <a:pt x="14490" y="31623"/>
                    <a:pt x="14240" y="31552"/>
                  </a:cubicBezTo>
                  <a:cubicBezTo>
                    <a:pt x="13859" y="31432"/>
                    <a:pt x="13478" y="31313"/>
                    <a:pt x="13133" y="31123"/>
                  </a:cubicBezTo>
                  <a:cubicBezTo>
                    <a:pt x="12728" y="30897"/>
                    <a:pt x="12645" y="30599"/>
                    <a:pt x="12823" y="30182"/>
                  </a:cubicBezTo>
                  <a:cubicBezTo>
                    <a:pt x="12954" y="29873"/>
                    <a:pt x="13121" y="29575"/>
                    <a:pt x="13312" y="29301"/>
                  </a:cubicBezTo>
                  <a:cubicBezTo>
                    <a:pt x="13800" y="28634"/>
                    <a:pt x="14324" y="27968"/>
                    <a:pt x="14859" y="27325"/>
                  </a:cubicBezTo>
                  <a:cubicBezTo>
                    <a:pt x="16110" y="25825"/>
                    <a:pt x="17598" y="24586"/>
                    <a:pt x="19336" y="23705"/>
                  </a:cubicBezTo>
                  <a:cubicBezTo>
                    <a:pt x="19991" y="23360"/>
                    <a:pt x="20670" y="23062"/>
                    <a:pt x="21336" y="22765"/>
                  </a:cubicBezTo>
                  <a:cubicBezTo>
                    <a:pt x="22408" y="22312"/>
                    <a:pt x="23491" y="21919"/>
                    <a:pt x="24634" y="21669"/>
                  </a:cubicBezTo>
                  <a:cubicBezTo>
                    <a:pt x="24718" y="21657"/>
                    <a:pt x="24789" y="21634"/>
                    <a:pt x="24908" y="21622"/>
                  </a:cubicBezTo>
                  <a:close/>
                  <a:moveTo>
                    <a:pt x="11168" y="32742"/>
                  </a:moveTo>
                  <a:lnTo>
                    <a:pt x="11168" y="32742"/>
                  </a:lnTo>
                  <a:cubicBezTo>
                    <a:pt x="11299" y="32778"/>
                    <a:pt x="11407" y="32814"/>
                    <a:pt x="11514" y="32861"/>
                  </a:cubicBezTo>
                  <a:cubicBezTo>
                    <a:pt x="12228" y="33147"/>
                    <a:pt x="12942" y="33409"/>
                    <a:pt x="13645" y="33718"/>
                  </a:cubicBezTo>
                  <a:cubicBezTo>
                    <a:pt x="15586" y="34564"/>
                    <a:pt x="17526" y="35457"/>
                    <a:pt x="19491" y="36314"/>
                  </a:cubicBezTo>
                  <a:cubicBezTo>
                    <a:pt x="20217" y="36635"/>
                    <a:pt x="20991" y="36874"/>
                    <a:pt x="21753" y="37159"/>
                  </a:cubicBezTo>
                  <a:cubicBezTo>
                    <a:pt x="21801" y="37171"/>
                    <a:pt x="21836" y="37207"/>
                    <a:pt x="21896" y="37219"/>
                  </a:cubicBezTo>
                  <a:cubicBezTo>
                    <a:pt x="21896" y="37231"/>
                    <a:pt x="21884" y="37243"/>
                    <a:pt x="21884" y="37266"/>
                  </a:cubicBezTo>
                  <a:cubicBezTo>
                    <a:pt x="21825" y="37266"/>
                    <a:pt x="21777" y="37278"/>
                    <a:pt x="21741" y="37278"/>
                  </a:cubicBezTo>
                  <a:cubicBezTo>
                    <a:pt x="20503" y="37278"/>
                    <a:pt x="19265" y="37278"/>
                    <a:pt x="18026" y="37112"/>
                  </a:cubicBezTo>
                  <a:cubicBezTo>
                    <a:pt x="16836" y="36969"/>
                    <a:pt x="15729" y="36576"/>
                    <a:pt x="14740" y="35873"/>
                  </a:cubicBezTo>
                  <a:cubicBezTo>
                    <a:pt x="14181" y="35457"/>
                    <a:pt x="13645" y="35016"/>
                    <a:pt x="13109" y="34552"/>
                  </a:cubicBezTo>
                  <a:cubicBezTo>
                    <a:pt x="12466" y="34004"/>
                    <a:pt x="11835" y="33421"/>
                    <a:pt x="11216" y="32861"/>
                  </a:cubicBezTo>
                  <a:cubicBezTo>
                    <a:pt x="11204" y="32837"/>
                    <a:pt x="11204" y="32802"/>
                    <a:pt x="11168" y="32742"/>
                  </a:cubicBezTo>
                  <a:close/>
                  <a:moveTo>
                    <a:pt x="7748" y="32018"/>
                  </a:moveTo>
                  <a:cubicBezTo>
                    <a:pt x="9270" y="32018"/>
                    <a:pt x="10668" y="32537"/>
                    <a:pt x="11919" y="33754"/>
                  </a:cubicBezTo>
                  <a:cubicBezTo>
                    <a:pt x="12454" y="34278"/>
                    <a:pt x="12990" y="34778"/>
                    <a:pt x="13550" y="35266"/>
                  </a:cubicBezTo>
                  <a:cubicBezTo>
                    <a:pt x="14443" y="36040"/>
                    <a:pt x="15419" y="36683"/>
                    <a:pt x="16574" y="37040"/>
                  </a:cubicBezTo>
                  <a:cubicBezTo>
                    <a:pt x="17348" y="37278"/>
                    <a:pt x="18145" y="37397"/>
                    <a:pt x="18955" y="37445"/>
                  </a:cubicBezTo>
                  <a:cubicBezTo>
                    <a:pt x="19592" y="37476"/>
                    <a:pt x="20231" y="37497"/>
                    <a:pt x="20873" y="37497"/>
                  </a:cubicBezTo>
                  <a:cubicBezTo>
                    <a:pt x="21467" y="37497"/>
                    <a:pt x="22062" y="37479"/>
                    <a:pt x="22658" y="37433"/>
                  </a:cubicBezTo>
                  <a:cubicBezTo>
                    <a:pt x="22777" y="37421"/>
                    <a:pt x="22896" y="37417"/>
                    <a:pt x="23015" y="37417"/>
                  </a:cubicBezTo>
                  <a:cubicBezTo>
                    <a:pt x="23253" y="37417"/>
                    <a:pt x="23491" y="37433"/>
                    <a:pt x="23730" y="37433"/>
                  </a:cubicBezTo>
                  <a:lnTo>
                    <a:pt x="23730" y="37493"/>
                  </a:lnTo>
                  <a:cubicBezTo>
                    <a:pt x="23658" y="37517"/>
                    <a:pt x="23599" y="37552"/>
                    <a:pt x="23539" y="37564"/>
                  </a:cubicBezTo>
                  <a:cubicBezTo>
                    <a:pt x="22703" y="37799"/>
                    <a:pt x="21852" y="37893"/>
                    <a:pt x="20987" y="37893"/>
                  </a:cubicBezTo>
                  <a:cubicBezTo>
                    <a:pt x="20755" y="37893"/>
                    <a:pt x="20522" y="37886"/>
                    <a:pt x="20289" y="37874"/>
                  </a:cubicBezTo>
                  <a:cubicBezTo>
                    <a:pt x="19241" y="37814"/>
                    <a:pt x="18193" y="37636"/>
                    <a:pt x="17169" y="37409"/>
                  </a:cubicBezTo>
                  <a:cubicBezTo>
                    <a:pt x="14026" y="36743"/>
                    <a:pt x="10918" y="36040"/>
                    <a:pt x="7763" y="35492"/>
                  </a:cubicBezTo>
                  <a:cubicBezTo>
                    <a:pt x="7180" y="35385"/>
                    <a:pt x="6620" y="35231"/>
                    <a:pt x="6049" y="35052"/>
                  </a:cubicBezTo>
                  <a:cubicBezTo>
                    <a:pt x="5561" y="34897"/>
                    <a:pt x="5108" y="34671"/>
                    <a:pt x="4715" y="34373"/>
                  </a:cubicBezTo>
                  <a:cubicBezTo>
                    <a:pt x="4572" y="34254"/>
                    <a:pt x="4441" y="34123"/>
                    <a:pt x="4322" y="33992"/>
                  </a:cubicBezTo>
                  <a:cubicBezTo>
                    <a:pt x="4156" y="33778"/>
                    <a:pt x="4132" y="33540"/>
                    <a:pt x="4251" y="33326"/>
                  </a:cubicBezTo>
                  <a:cubicBezTo>
                    <a:pt x="4322" y="33171"/>
                    <a:pt x="4429" y="33028"/>
                    <a:pt x="4549" y="32909"/>
                  </a:cubicBezTo>
                  <a:cubicBezTo>
                    <a:pt x="4846" y="32587"/>
                    <a:pt x="5227" y="32409"/>
                    <a:pt x="5632" y="32314"/>
                  </a:cubicBezTo>
                  <a:cubicBezTo>
                    <a:pt x="6361" y="32122"/>
                    <a:pt x="7067" y="32018"/>
                    <a:pt x="7748" y="32018"/>
                  </a:cubicBezTo>
                  <a:close/>
                  <a:moveTo>
                    <a:pt x="27813" y="51899"/>
                  </a:moveTo>
                  <a:cubicBezTo>
                    <a:pt x="27790" y="51911"/>
                    <a:pt x="27790" y="51923"/>
                    <a:pt x="27790" y="51935"/>
                  </a:cubicBezTo>
                  <a:cubicBezTo>
                    <a:pt x="27492" y="52054"/>
                    <a:pt x="27182" y="52173"/>
                    <a:pt x="26873" y="52316"/>
                  </a:cubicBezTo>
                  <a:cubicBezTo>
                    <a:pt x="26504" y="52471"/>
                    <a:pt x="26123" y="52673"/>
                    <a:pt x="25754" y="52816"/>
                  </a:cubicBezTo>
                  <a:cubicBezTo>
                    <a:pt x="25116" y="53071"/>
                    <a:pt x="24472" y="53229"/>
                    <a:pt x="23809" y="53229"/>
                  </a:cubicBezTo>
                  <a:cubicBezTo>
                    <a:pt x="23544" y="53229"/>
                    <a:pt x="23275" y="53204"/>
                    <a:pt x="23003" y="53149"/>
                  </a:cubicBezTo>
                  <a:cubicBezTo>
                    <a:pt x="22587" y="53054"/>
                    <a:pt x="22170" y="52947"/>
                    <a:pt x="21753" y="52864"/>
                  </a:cubicBezTo>
                  <a:cubicBezTo>
                    <a:pt x="21384" y="52792"/>
                    <a:pt x="21003" y="52733"/>
                    <a:pt x="20634" y="52673"/>
                  </a:cubicBezTo>
                  <a:cubicBezTo>
                    <a:pt x="20562" y="52649"/>
                    <a:pt x="20491" y="52649"/>
                    <a:pt x="20408" y="52637"/>
                  </a:cubicBezTo>
                  <a:cubicBezTo>
                    <a:pt x="20610" y="52530"/>
                    <a:pt x="20801" y="52471"/>
                    <a:pt x="20991" y="52459"/>
                  </a:cubicBezTo>
                  <a:cubicBezTo>
                    <a:pt x="21563" y="52411"/>
                    <a:pt x="22134" y="52399"/>
                    <a:pt x="22706" y="52352"/>
                  </a:cubicBezTo>
                  <a:cubicBezTo>
                    <a:pt x="23134" y="52340"/>
                    <a:pt x="23551" y="52304"/>
                    <a:pt x="23980" y="52268"/>
                  </a:cubicBezTo>
                  <a:cubicBezTo>
                    <a:pt x="24968" y="52161"/>
                    <a:pt x="25944" y="52030"/>
                    <a:pt x="26932" y="51923"/>
                  </a:cubicBezTo>
                  <a:cubicBezTo>
                    <a:pt x="27230" y="51899"/>
                    <a:pt x="27528" y="51911"/>
                    <a:pt x="27813" y="51899"/>
                  </a:cubicBezTo>
                  <a:close/>
                  <a:moveTo>
                    <a:pt x="10735" y="42923"/>
                  </a:moveTo>
                  <a:cubicBezTo>
                    <a:pt x="11859" y="42923"/>
                    <a:pt x="12976" y="43087"/>
                    <a:pt x="14085" y="43398"/>
                  </a:cubicBezTo>
                  <a:cubicBezTo>
                    <a:pt x="16562" y="44077"/>
                    <a:pt x="18860" y="45125"/>
                    <a:pt x="21003" y="46541"/>
                  </a:cubicBezTo>
                  <a:cubicBezTo>
                    <a:pt x="21694" y="46982"/>
                    <a:pt x="22372" y="47458"/>
                    <a:pt x="23241" y="47661"/>
                  </a:cubicBezTo>
                  <a:cubicBezTo>
                    <a:pt x="23170" y="47780"/>
                    <a:pt x="23122" y="47875"/>
                    <a:pt x="23063" y="47958"/>
                  </a:cubicBezTo>
                  <a:cubicBezTo>
                    <a:pt x="21860" y="49792"/>
                    <a:pt x="20289" y="51256"/>
                    <a:pt x="18372" y="52352"/>
                  </a:cubicBezTo>
                  <a:cubicBezTo>
                    <a:pt x="16883" y="53197"/>
                    <a:pt x="15288" y="53709"/>
                    <a:pt x="13573" y="53780"/>
                  </a:cubicBezTo>
                  <a:cubicBezTo>
                    <a:pt x="12002" y="53840"/>
                    <a:pt x="10442" y="53899"/>
                    <a:pt x="8859" y="53947"/>
                  </a:cubicBezTo>
                  <a:cubicBezTo>
                    <a:pt x="8764" y="53950"/>
                    <a:pt x="8670" y="53951"/>
                    <a:pt x="8575" y="53951"/>
                  </a:cubicBezTo>
                  <a:cubicBezTo>
                    <a:pt x="7824" y="53951"/>
                    <a:pt x="7075" y="53868"/>
                    <a:pt x="6334" y="53709"/>
                  </a:cubicBezTo>
                  <a:cubicBezTo>
                    <a:pt x="5811" y="53590"/>
                    <a:pt x="5322" y="53423"/>
                    <a:pt x="4870" y="53161"/>
                  </a:cubicBezTo>
                  <a:cubicBezTo>
                    <a:pt x="3798" y="52506"/>
                    <a:pt x="3179" y="51566"/>
                    <a:pt x="3120" y="50280"/>
                  </a:cubicBezTo>
                  <a:cubicBezTo>
                    <a:pt x="3084" y="49863"/>
                    <a:pt x="3108" y="49447"/>
                    <a:pt x="3179" y="49030"/>
                  </a:cubicBezTo>
                  <a:cubicBezTo>
                    <a:pt x="3382" y="47756"/>
                    <a:pt x="3894" y="46577"/>
                    <a:pt x="4632" y="45518"/>
                  </a:cubicBezTo>
                  <a:cubicBezTo>
                    <a:pt x="5168" y="44767"/>
                    <a:pt x="5834" y="44172"/>
                    <a:pt x="6680" y="43755"/>
                  </a:cubicBezTo>
                  <a:cubicBezTo>
                    <a:pt x="7227" y="43470"/>
                    <a:pt x="7823" y="43279"/>
                    <a:pt x="8418" y="43160"/>
                  </a:cubicBezTo>
                  <a:cubicBezTo>
                    <a:pt x="9193" y="43000"/>
                    <a:pt x="9965" y="42923"/>
                    <a:pt x="10735" y="42923"/>
                  </a:cubicBezTo>
                  <a:close/>
                  <a:moveTo>
                    <a:pt x="30980" y="36433"/>
                  </a:moveTo>
                  <a:cubicBezTo>
                    <a:pt x="31028" y="36469"/>
                    <a:pt x="31064" y="36516"/>
                    <a:pt x="31111" y="36576"/>
                  </a:cubicBezTo>
                  <a:cubicBezTo>
                    <a:pt x="31266" y="36755"/>
                    <a:pt x="31397" y="36945"/>
                    <a:pt x="31540" y="37124"/>
                  </a:cubicBezTo>
                  <a:cubicBezTo>
                    <a:pt x="32302" y="38040"/>
                    <a:pt x="33171" y="38850"/>
                    <a:pt x="34028" y="39660"/>
                  </a:cubicBezTo>
                  <a:cubicBezTo>
                    <a:pt x="35160" y="40719"/>
                    <a:pt x="36291" y="41743"/>
                    <a:pt x="37291" y="42934"/>
                  </a:cubicBezTo>
                  <a:cubicBezTo>
                    <a:pt x="38172" y="43970"/>
                    <a:pt x="38827" y="45125"/>
                    <a:pt x="39160" y="46446"/>
                  </a:cubicBezTo>
                  <a:cubicBezTo>
                    <a:pt x="39422" y="47399"/>
                    <a:pt x="39422" y="48363"/>
                    <a:pt x="39386" y="49328"/>
                  </a:cubicBezTo>
                  <a:cubicBezTo>
                    <a:pt x="39315" y="51102"/>
                    <a:pt x="38743" y="52709"/>
                    <a:pt x="37874" y="54233"/>
                  </a:cubicBezTo>
                  <a:cubicBezTo>
                    <a:pt x="37648" y="54650"/>
                    <a:pt x="37315" y="54971"/>
                    <a:pt x="36934" y="55221"/>
                  </a:cubicBezTo>
                  <a:cubicBezTo>
                    <a:pt x="36601" y="55441"/>
                    <a:pt x="36272" y="55545"/>
                    <a:pt x="35961" y="55545"/>
                  </a:cubicBezTo>
                  <a:cubicBezTo>
                    <a:pt x="35550" y="55545"/>
                    <a:pt x="35169" y="55363"/>
                    <a:pt x="34850" y="55031"/>
                  </a:cubicBezTo>
                  <a:cubicBezTo>
                    <a:pt x="34779" y="54959"/>
                    <a:pt x="34695" y="54888"/>
                    <a:pt x="34636" y="54816"/>
                  </a:cubicBezTo>
                  <a:cubicBezTo>
                    <a:pt x="34159" y="54221"/>
                    <a:pt x="33778" y="53542"/>
                    <a:pt x="33433" y="52864"/>
                  </a:cubicBezTo>
                  <a:cubicBezTo>
                    <a:pt x="32993" y="51971"/>
                    <a:pt x="32540" y="51054"/>
                    <a:pt x="32076" y="50149"/>
                  </a:cubicBezTo>
                  <a:cubicBezTo>
                    <a:pt x="31421" y="48851"/>
                    <a:pt x="30849" y="47542"/>
                    <a:pt x="30349" y="46196"/>
                  </a:cubicBezTo>
                  <a:cubicBezTo>
                    <a:pt x="29683" y="44351"/>
                    <a:pt x="29516" y="42470"/>
                    <a:pt x="29980" y="40553"/>
                  </a:cubicBezTo>
                  <a:cubicBezTo>
                    <a:pt x="30147" y="39826"/>
                    <a:pt x="30373" y="39112"/>
                    <a:pt x="30576" y="38398"/>
                  </a:cubicBezTo>
                  <a:cubicBezTo>
                    <a:pt x="30754" y="37767"/>
                    <a:pt x="30933" y="37147"/>
                    <a:pt x="30933" y="36469"/>
                  </a:cubicBezTo>
                  <a:cubicBezTo>
                    <a:pt x="30933" y="36457"/>
                    <a:pt x="30969" y="36445"/>
                    <a:pt x="30980" y="36433"/>
                  </a:cubicBezTo>
                  <a:close/>
                  <a:moveTo>
                    <a:pt x="28370" y="52134"/>
                  </a:moveTo>
                  <a:cubicBezTo>
                    <a:pt x="28631" y="52134"/>
                    <a:pt x="28844" y="52240"/>
                    <a:pt x="29028" y="52435"/>
                  </a:cubicBezTo>
                  <a:cubicBezTo>
                    <a:pt x="29433" y="52816"/>
                    <a:pt x="29671" y="53292"/>
                    <a:pt x="29849" y="53816"/>
                  </a:cubicBezTo>
                  <a:cubicBezTo>
                    <a:pt x="30373" y="55352"/>
                    <a:pt x="30373" y="56900"/>
                    <a:pt x="29897" y="58424"/>
                  </a:cubicBezTo>
                  <a:cubicBezTo>
                    <a:pt x="29183" y="60686"/>
                    <a:pt x="27754" y="62412"/>
                    <a:pt x="25754" y="63686"/>
                  </a:cubicBezTo>
                  <a:cubicBezTo>
                    <a:pt x="24789" y="64294"/>
                    <a:pt x="23706" y="64675"/>
                    <a:pt x="22587" y="64937"/>
                  </a:cubicBezTo>
                  <a:cubicBezTo>
                    <a:pt x="21923" y="65078"/>
                    <a:pt x="21269" y="65190"/>
                    <a:pt x="20589" y="65190"/>
                  </a:cubicBezTo>
                  <a:cubicBezTo>
                    <a:pt x="20525" y="65190"/>
                    <a:pt x="20460" y="65189"/>
                    <a:pt x="20396" y="65187"/>
                  </a:cubicBezTo>
                  <a:cubicBezTo>
                    <a:pt x="19729" y="65175"/>
                    <a:pt x="19122" y="64960"/>
                    <a:pt x="18538" y="64591"/>
                  </a:cubicBezTo>
                  <a:cubicBezTo>
                    <a:pt x="17526" y="63936"/>
                    <a:pt x="16717" y="63067"/>
                    <a:pt x="16252" y="62281"/>
                  </a:cubicBezTo>
                  <a:cubicBezTo>
                    <a:pt x="15752" y="61365"/>
                    <a:pt x="15443" y="60686"/>
                    <a:pt x="15252" y="59960"/>
                  </a:cubicBezTo>
                  <a:cubicBezTo>
                    <a:pt x="14800" y="58245"/>
                    <a:pt x="15086" y="56709"/>
                    <a:pt x="16288" y="55388"/>
                  </a:cubicBezTo>
                  <a:cubicBezTo>
                    <a:pt x="16657" y="54983"/>
                    <a:pt x="17050" y="54590"/>
                    <a:pt x="17431" y="54197"/>
                  </a:cubicBezTo>
                  <a:cubicBezTo>
                    <a:pt x="17872" y="53780"/>
                    <a:pt x="18360" y="53471"/>
                    <a:pt x="18907" y="53233"/>
                  </a:cubicBezTo>
                  <a:cubicBezTo>
                    <a:pt x="19408" y="53024"/>
                    <a:pt x="19914" y="52898"/>
                    <a:pt x="20438" y="52898"/>
                  </a:cubicBezTo>
                  <a:cubicBezTo>
                    <a:pt x="20662" y="52898"/>
                    <a:pt x="20890" y="52921"/>
                    <a:pt x="21122" y="52971"/>
                  </a:cubicBezTo>
                  <a:cubicBezTo>
                    <a:pt x="21467" y="53042"/>
                    <a:pt x="21825" y="53126"/>
                    <a:pt x="22170" y="53221"/>
                  </a:cubicBezTo>
                  <a:cubicBezTo>
                    <a:pt x="22717" y="53370"/>
                    <a:pt x="23265" y="53456"/>
                    <a:pt x="23810" y="53456"/>
                  </a:cubicBezTo>
                  <a:cubicBezTo>
                    <a:pt x="24355" y="53456"/>
                    <a:pt x="24896" y="53370"/>
                    <a:pt x="25432" y="53173"/>
                  </a:cubicBezTo>
                  <a:cubicBezTo>
                    <a:pt x="25968" y="52983"/>
                    <a:pt x="26468" y="52733"/>
                    <a:pt x="26992" y="52471"/>
                  </a:cubicBezTo>
                  <a:cubicBezTo>
                    <a:pt x="27409" y="52268"/>
                    <a:pt x="27825" y="52137"/>
                    <a:pt x="28290" y="52137"/>
                  </a:cubicBezTo>
                  <a:cubicBezTo>
                    <a:pt x="28317" y="52135"/>
                    <a:pt x="28344" y="52134"/>
                    <a:pt x="28370" y="52134"/>
                  </a:cubicBezTo>
                  <a:close/>
                  <a:moveTo>
                    <a:pt x="9549" y="66484"/>
                  </a:moveTo>
                  <a:cubicBezTo>
                    <a:pt x="9513" y="66556"/>
                    <a:pt x="9502" y="66580"/>
                    <a:pt x="9490" y="66603"/>
                  </a:cubicBezTo>
                  <a:cubicBezTo>
                    <a:pt x="8728" y="67318"/>
                    <a:pt x="7870" y="67877"/>
                    <a:pt x="6882" y="68282"/>
                  </a:cubicBezTo>
                  <a:cubicBezTo>
                    <a:pt x="6168" y="68580"/>
                    <a:pt x="5406" y="68723"/>
                    <a:pt x="4632" y="68830"/>
                  </a:cubicBezTo>
                  <a:cubicBezTo>
                    <a:pt x="3953" y="68925"/>
                    <a:pt x="3286" y="69056"/>
                    <a:pt x="2655" y="69318"/>
                  </a:cubicBezTo>
                  <a:cubicBezTo>
                    <a:pt x="3382" y="68806"/>
                    <a:pt x="4203" y="68449"/>
                    <a:pt x="5049" y="68175"/>
                  </a:cubicBezTo>
                  <a:cubicBezTo>
                    <a:pt x="6227" y="67806"/>
                    <a:pt x="7394" y="67401"/>
                    <a:pt x="8525" y="66901"/>
                  </a:cubicBezTo>
                  <a:cubicBezTo>
                    <a:pt x="8847" y="66746"/>
                    <a:pt x="9180" y="66627"/>
                    <a:pt x="9549" y="66484"/>
                  </a:cubicBezTo>
                  <a:close/>
                  <a:moveTo>
                    <a:pt x="6799" y="72711"/>
                  </a:moveTo>
                  <a:cubicBezTo>
                    <a:pt x="6811" y="72735"/>
                    <a:pt x="6823" y="72759"/>
                    <a:pt x="6835" y="72771"/>
                  </a:cubicBezTo>
                  <a:cubicBezTo>
                    <a:pt x="5751" y="73961"/>
                    <a:pt x="4334" y="74712"/>
                    <a:pt x="3048" y="75616"/>
                  </a:cubicBezTo>
                  <a:cubicBezTo>
                    <a:pt x="3048" y="75605"/>
                    <a:pt x="3025" y="75569"/>
                    <a:pt x="3013" y="75557"/>
                  </a:cubicBezTo>
                  <a:cubicBezTo>
                    <a:pt x="3310" y="75212"/>
                    <a:pt x="3620" y="74878"/>
                    <a:pt x="3918" y="74533"/>
                  </a:cubicBezTo>
                  <a:cubicBezTo>
                    <a:pt x="4275" y="74116"/>
                    <a:pt x="4727" y="73807"/>
                    <a:pt x="5227" y="73569"/>
                  </a:cubicBezTo>
                  <a:cubicBezTo>
                    <a:pt x="5620" y="73390"/>
                    <a:pt x="6001" y="73188"/>
                    <a:pt x="6382" y="72997"/>
                  </a:cubicBezTo>
                  <a:cubicBezTo>
                    <a:pt x="6525" y="72926"/>
                    <a:pt x="6656" y="72807"/>
                    <a:pt x="6799" y="72711"/>
                  </a:cubicBezTo>
                  <a:close/>
                  <a:moveTo>
                    <a:pt x="9394" y="67032"/>
                  </a:moveTo>
                  <a:lnTo>
                    <a:pt x="9394" y="67032"/>
                  </a:lnTo>
                  <a:cubicBezTo>
                    <a:pt x="9335" y="67151"/>
                    <a:pt x="9323" y="67211"/>
                    <a:pt x="9299" y="67270"/>
                  </a:cubicBezTo>
                  <a:cubicBezTo>
                    <a:pt x="9109" y="67651"/>
                    <a:pt x="8918" y="68032"/>
                    <a:pt x="8775" y="68413"/>
                  </a:cubicBezTo>
                  <a:cubicBezTo>
                    <a:pt x="8537" y="69056"/>
                    <a:pt x="8347" y="69711"/>
                    <a:pt x="8109" y="70354"/>
                  </a:cubicBezTo>
                  <a:cubicBezTo>
                    <a:pt x="7930" y="70806"/>
                    <a:pt x="7728" y="71283"/>
                    <a:pt x="7525" y="71735"/>
                  </a:cubicBezTo>
                  <a:cubicBezTo>
                    <a:pt x="7454" y="71914"/>
                    <a:pt x="7311" y="72056"/>
                    <a:pt x="7180" y="72199"/>
                  </a:cubicBezTo>
                  <a:cubicBezTo>
                    <a:pt x="6692" y="72652"/>
                    <a:pt x="6108" y="72949"/>
                    <a:pt x="5513" y="73223"/>
                  </a:cubicBezTo>
                  <a:cubicBezTo>
                    <a:pt x="4846" y="73521"/>
                    <a:pt x="4203" y="73878"/>
                    <a:pt x="3727" y="74473"/>
                  </a:cubicBezTo>
                  <a:cubicBezTo>
                    <a:pt x="3525" y="74735"/>
                    <a:pt x="3298" y="74997"/>
                    <a:pt x="3072" y="75247"/>
                  </a:cubicBezTo>
                  <a:cubicBezTo>
                    <a:pt x="2775" y="75569"/>
                    <a:pt x="2453" y="75890"/>
                    <a:pt x="2036" y="76081"/>
                  </a:cubicBezTo>
                  <a:cubicBezTo>
                    <a:pt x="1832" y="76171"/>
                    <a:pt x="1610" y="76227"/>
                    <a:pt x="1396" y="76227"/>
                  </a:cubicBezTo>
                  <a:cubicBezTo>
                    <a:pt x="988" y="76227"/>
                    <a:pt x="613" y="76021"/>
                    <a:pt x="465" y="75450"/>
                  </a:cubicBezTo>
                  <a:cubicBezTo>
                    <a:pt x="381" y="75116"/>
                    <a:pt x="322" y="74759"/>
                    <a:pt x="322" y="74402"/>
                  </a:cubicBezTo>
                  <a:cubicBezTo>
                    <a:pt x="310" y="73509"/>
                    <a:pt x="489" y="72640"/>
                    <a:pt x="762" y="71806"/>
                  </a:cubicBezTo>
                  <a:cubicBezTo>
                    <a:pt x="941" y="71306"/>
                    <a:pt x="1215" y="70830"/>
                    <a:pt x="1524" y="70378"/>
                  </a:cubicBezTo>
                  <a:cubicBezTo>
                    <a:pt x="1762" y="70021"/>
                    <a:pt x="2072" y="69759"/>
                    <a:pt x="2477" y="69592"/>
                  </a:cubicBezTo>
                  <a:cubicBezTo>
                    <a:pt x="2655" y="69520"/>
                    <a:pt x="2846" y="69437"/>
                    <a:pt x="3048" y="69366"/>
                  </a:cubicBezTo>
                  <a:cubicBezTo>
                    <a:pt x="3548" y="69175"/>
                    <a:pt x="4084" y="69104"/>
                    <a:pt x="4620" y="69044"/>
                  </a:cubicBezTo>
                  <a:cubicBezTo>
                    <a:pt x="6049" y="68878"/>
                    <a:pt x="7394" y="68425"/>
                    <a:pt x="8585" y="67615"/>
                  </a:cubicBezTo>
                  <a:cubicBezTo>
                    <a:pt x="8835" y="67437"/>
                    <a:pt x="9073" y="67258"/>
                    <a:pt x="9394" y="67032"/>
                  </a:cubicBezTo>
                  <a:close/>
                  <a:moveTo>
                    <a:pt x="13240" y="66639"/>
                  </a:moveTo>
                  <a:cubicBezTo>
                    <a:pt x="13276" y="66925"/>
                    <a:pt x="13335" y="67223"/>
                    <a:pt x="13383" y="67508"/>
                  </a:cubicBezTo>
                  <a:cubicBezTo>
                    <a:pt x="13609" y="68842"/>
                    <a:pt x="13859" y="70175"/>
                    <a:pt x="14074" y="71497"/>
                  </a:cubicBezTo>
                  <a:cubicBezTo>
                    <a:pt x="14264" y="72807"/>
                    <a:pt x="14205" y="74092"/>
                    <a:pt x="13669" y="75343"/>
                  </a:cubicBezTo>
                  <a:cubicBezTo>
                    <a:pt x="13240" y="76378"/>
                    <a:pt x="12597" y="77271"/>
                    <a:pt x="11823" y="78069"/>
                  </a:cubicBezTo>
                  <a:cubicBezTo>
                    <a:pt x="11335" y="78581"/>
                    <a:pt x="10823" y="79069"/>
                    <a:pt x="10204" y="79415"/>
                  </a:cubicBezTo>
                  <a:cubicBezTo>
                    <a:pt x="9978" y="79533"/>
                    <a:pt x="9773" y="79592"/>
                    <a:pt x="9590" y="79592"/>
                  </a:cubicBezTo>
                  <a:cubicBezTo>
                    <a:pt x="9205" y="79592"/>
                    <a:pt x="8917" y="79332"/>
                    <a:pt x="8740" y="78831"/>
                  </a:cubicBezTo>
                  <a:cubicBezTo>
                    <a:pt x="8728" y="78748"/>
                    <a:pt x="8680" y="78653"/>
                    <a:pt x="8668" y="78557"/>
                  </a:cubicBezTo>
                  <a:cubicBezTo>
                    <a:pt x="8537" y="77950"/>
                    <a:pt x="8382" y="77343"/>
                    <a:pt x="8275" y="76736"/>
                  </a:cubicBezTo>
                  <a:cubicBezTo>
                    <a:pt x="7894" y="74521"/>
                    <a:pt x="8466" y="72580"/>
                    <a:pt x="10025" y="70961"/>
                  </a:cubicBezTo>
                  <a:cubicBezTo>
                    <a:pt x="10549" y="70425"/>
                    <a:pt x="11061" y="69890"/>
                    <a:pt x="11597" y="69366"/>
                  </a:cubicBezTo>
                  <a:cubicBezTo>
                    <a:pt x="12347" y="68651"/>
                    <a:pt x="12823" y="67770"/>
                    <a:pt x="13133" y="66794"/>
                  </a:cubicBezTo>
                  <a:cubicBezTo>
                    <a:pt x="13145" y="66734"/>
                    <a:pt x="13181" y="66687"/>
                    <a:pt x="13192" y="66639"/>
                  </a:cubicBezTo>
                  <a:close/>
                  <a:moveTo>
                    <a:pt x="31350" y="0"/>
                  </a:moveTo>
                  <a:cubicBezTo>
                    <a:pt x="31123" y="83"/>
                    <a:pt x="31040" y="274"/>
                    <a:pt x="31040" y="500"/>
                  </a:cubicBezTo>
                  <a:cubicBezTo>
                    <a:pt x="31016" y="833"/>
                    <a:pt x="31016" y="1155"/>
                    <a:pt x="31064" y="1488"/>
                  </a:cubicBezTo>
                  <a:cubicBezTo>
                    <a:pt x="31278" y="3179"/>
                    <a:pt x="31457" y="4882"/>
                    <a:pt x="31695" y="6560"/>
                  </a:cubicBezTo>
                  <a:cubicBezTo>
                    <a:pt x="32135" y="9692"/>
                    <a:pt x="32326" y="12823"/>
                    <a:pt x="32433" y="15966"/>
                  </a:cubicBezTo>
                  <a:lnTo>
                    <a:pt x="32433" y="16300"/>
                  </a:lnTo>
                  <a:cubicBezTo>
                    <a:pt x="32266" y="16312"/>
                    <a:pt x="32147" y="16323"/>
                    <a:pt x="32016" y="16323"/>
                  </a:cubicBezTo>
                  <a:cubicBezTo>
                    <a:pt x="31230" y="16371"/>
                    <a:pt x="30457" y="16383"/>
                    <a:pt x="29671" y="16454"/>
                  </a:cubicBezTo>
                  <a:cubicBezTo>
                    <a:pt x="28432" y="16585"/>
                    <a:pt x="27361" y="17097"/>
                    <a:pt x="26492" y="18014"/>
                  </a:cubicBezTo>
                  <a:cubicBezTo>
                    <a:pt x="25873" y="18693"/>
                    <a:pt x="25480" y="19491"/>
                    <a:pt x="25206" y="20360"/>
                  </a:cubicBezTo>
                  <a:cubicBezTo>
                    <a:pt x="25099" y="20657"/>
                    <a:pt x="25027" y="20967"/>
                    <a:pt x="24932" y="21288"/>
                  </a:cubicBezTo>
                  <a:cubicBezTo>
                    <a:pt x="24849" y="21312"/>
                    <a:pt x="24742" y="21348"/>
                    <a:pt x="24658" y="21372"/>
                  </a:cubicBezTo>
                  <a:cubicBezTo>
                    <a:pt x="23301" y="21669"/>
                    <a:pt x="21991" y="22146"/>
                    <a:pt x="20717" y="22729"/>
                  </a:cubicBezTo>
                  <a:cubicBezTo>
                    <a:pt x="20086" y="23027"/>
                    <a:pt x="19455" y="23336"/>
                    <a:pt x="18836" y="23658"/>
                  </a:cubicBezTo>
                  <a:cubicBezTo>
                    <a:pt x="17300" y="24467"/>
                    <a:pt x="15990" y="25551"/>
                    <a:pt x="14871" y="26860"/>
                  </a:cubicBezTo>
                  <a:cubicBezTo>
                    <a:pt x="14252" y="27587"/>
                    <a:pt x="13657" y="28349"/>
                    <a:pt x="13073" y="29111"/>
                  </a:cubicBezTo>
                  <a:cubicBezTo>
                    <a:pt x="12859" y="29396"/>
                    <a:pt x="12681" y="29718"/>
                    <a:pt x="12550" y="30051"/>
                  </a:cubicBezTo>
                  <a:cubicBezTo>
                    <a:pt x="12323" y="30551"/>
                    <a:pt x="12478" y="30968"/>
                    <a:pt x="12954" y="31278"/>
                  </a:cubicBezTo>
                  <a:cubicBezTo>
                    <a:pt x="13383" y="31563"/>
                    <a:pt x="13859" y="31718"/>
                    <a:pt x="14347" y="31802"/>
                  </a:cubicBezTo>
                  <a:cubicBezTo>
                    <a:pt x="14562" y="31849"/>
                    <a:pt x="14788" y="31873"/>
                    <a:pt x="14990" y="31873"/>
                  </a:cubicBezTo>
                  <a:cubicBezTo>
                    <a:pt x="15272" y="31877"/>
                    <a:pt x="15555" y="31880"/>
                    <a:pt x="15837" y="31880"/>
                  </a:cubicBezTo>
                  <a:cubicBezTo>
                    <a:pt x="17177" y="31880"/>
                    <a:pt x="18521" y="31819"/>
                    <a:pt x="19848" y="31563"/>
                  </a:cubicBezTo>
                  <a:cubicBezTo>
                    <a:pt x="21372" y="31278"/>
                    <a:pt x="22837" y="30742"/>
                    <a:pt x="24218" y="30028"/>
                  </a:cubicBezTo>
                  <a:cubicBezTo>
                    <a:pt x="25051" y="29599"/>
                    <a:pt x="25801" y="29051"/>
                    <a:pt x="26468" y="28396"/>
                  </a:cubicBezTo>
                  <a:cubicBezTo>
                    <a:pt x="26539" y="28325"/>
                    <a:pt x="26611" y="28265"/>
                    <a:pt x="26706" y="28170"/>
                  </a:cubicBezTo>
                  <a:cubicBezTo>
                    <a:pt x="27301" y="28777"/>
                    <a:pt x="27944" y="29301"/>
                    <a:pt x="28659" y="29718"/>
                  </a:cubicBezTo>
                  <a:cubicBezTo>
                    <a:pt x="29361" y="30135"/>
                    <a:pt x="30099" y="30468"/>
                    <a:pt x="30921" y="30730"/>
                  </a:cubicBezTo>
                  <a:cubicBezTo>
                    <a:pt x="30885" y="30861"/>
                    <a:pt x="30861" y="31004"/>
                    <a:pt x="30826" y="31123"/>
                  </a:cubicBezTo>
                  <a:cubicBezTo>
                    <a:pt x="30516" y="32266"/>
                    <a:pt x="30528" y="32266"/>
                    <a:pt x="29766" y="33171"/>
                  </a:cubicBezTo>
                  <a:cubicBezTo>
                    <a:pt x="28552" y="34635"/>
                    <a:pt x="27135" y="35826"/>
                    <a:pt x="25492" y="36743"/>
                  </a:cubicBezTo>
                  <a:cubicBezTo>
                    <a:pt x="24980" y="37028"/>
                    <a:pt x="24432" y="37171"/>
                    <a:pt x="23849" y="37195"/>
                  </a:cubicBezTo>
                  <a:cubicBezTo>
                    <a:pt x="23791" y="37196"/>
                    <a:pt x="23733" y="37197"/>
                    <a:pt x="23676" y="37197"/>
                  </a:cubicBezTo>
                  <a:cubicBezTo>
                    <a:pt x="22760" y="37197"/>
                    <a:pt x="21866" y="37019"/>
                    <a:pt x="21003" y="36683"/>
                  </a:cubicBezTo>
                  <a:cubicBezTo>
                    <a:pt x="19824" y="36219"/>
                    <a:pt x="18669" y="35719"/>
                    <a:pt x="17503" y="35207"/>
                  </a:cubicBezTo>
                  <a:cubicBezTo>
                    <a:pt x="15681" y="34421"/>
                    <a:pt x="13859" y="33599"/>
                    <a:pt x="12038" y="32825"/>
                  </a:cubicBezTo>
                  <a:cubicBezTo>
                    <a:pt x="10954" y="32373"/>
                    <a:pt x="9823" y="32040"/>
                    <a:pt x="8656" y="31873"/>
                  </a:cubicBezTo>
                  <a:cubicBezTo>
                    <a:pt x="8268" y="31821"/>
                    <a:pt x="7880" y="31791"/>
                    <a:pt x="7494" y="31791"/>
                  </a:cubicBezTo>
                  <a:cubicBezTo>
                    <a:pt x="6827" y="31791"/>
                    <a:pt x="6166" y="31880"/>
                    <a:pt x="5525" y="32099"/>
                  </a:cubicBezTo>
                  <a:cubicBezTo>
                    <a:pt x="5144" y="32230"/>
                    <a:pt x="4763" y="32385"/>
                    <a:pt x="4453" y="32671"/>
                  </a:cubicBezTo>
                  <a:cubicBezTo>
                    <a:pt x="4346" y="32766"/>
                    <a:pt x="4251" y="32861"/>
                    <a:pt x="4156" y="32980"/>
                  </a:cubicBezTo>
                  <a:cubicBezTo>
                    <a:pt x="3834" y="33421"/>
                    <a:pt x="3858" y="33897"/>
                    <a:pt x="4263" y="34278"/>
                  </a:cubicBezTo>
                  <a:cubicBezTo>
                    <a:pt x="4549" y="34516"/>
                    <a:pt x="4858" y="34719"/>
                    <a:pt x="5168" y="34897"/>
                  </a:cubicBezTo>
                  <a:cubicBezTo>
                    <a:pt x="5811" y="35254"/>
                    <a:pt x="6513" y="35445"/>
                    <a:pt x="7227" y="35600"/>
                  </a:cubicBezTo>
                  <a:cubicBezTo>
                    <a:pt x="8442" y="35850"/>
                    <a:pt x="9668" y="36064"/>
                    <a:pt x="10871" y="36314"/>
                  </a:cubicBezTo>
                  <a:cubicBezTo>
                    <a:pt x="13192" y="36802"/>
                    <a:pt x="15502" y="37314"/>
                    <a:pt x="17800" y="37790"/>
                  </a:cubicBezTo>
                  <a:cubicBezTo>
                    <a:pt x="18839" y="38000"/>
                    <a:pt x="19878" y="38126"/>
                    <a:pt x="20923" y="38126"/>
                  </a:cubicBezTo>
                  <a:cubicBezTo>
                    <a:pt x="21124" y="38126"/>
                    <a:pt x="21325" y="38121"/>
                    <a:pt x="21527" y="38112"/>
                  </a:cubicBezTo>
                  <a:cubicBezTo>
                    <a:pt x="23432" y="38028"/>
                    <a:pt x="25134" y="37386"/>
                    <a:pt x="26694" y="36314"/>
                  </a:cubicBezTo>
                  <a:cubicBezTo>
                    <a:pt x="28016" y="35409"/>
                    <a:pt x="29194" y="34338"/>
                    <a:pt x="30159" y="33052"/>
                  </a:cubicBezTo>
                  <a:lnTo>
                    <a:pt x="30236" y="32975"/>
                  </a:lnTo>
                  <a:lnTo>
                    <a:pt x="30236" y="32975"/>
                  </a:lnTo>
                  <a:cubicBezTo>
                    <a:pt x="30149" y="33233"/>
                    <a:pt x="30054" y="33498"/>
                    <a:pt x="29968" y="33754"/>
                  </a:cubicBezTo>
                  <a:cubicBezTo>
                    <a:pt x="29492" y="35016"/>
                    <a:pt x="28897" y="36243"/>
                    <a:pt x="28218" y="37433"/>
                  </a:cubicBezTo>
                  <a:cubicBezTo>
                    <a:pt x="26778" y="40017"/>
                    <a:pt x="25480" y="42696"/>
                    <a:pt x="24313" y="45434"/>
                  </a:cubicBezTo>
                  <a:cubicBezTo>
                    <a:pt x="24075" y="46006"/>
                    <a:pt x="23753" y="46518"/>
                    <a:pt x="23491" y="47053"/>
                  </a:cubicBezTo>
                  <a:cubicBezTo>
                    <a:pt x="23409" y="47210"/>
                    <a:pt x="23312" y="47288"/>
                    <a:pt x="23184" y="47288"/>
                  </a:cubicBezTo>
                  <a:cubicBezTo>
                    <a:pt x="23146" y="47288"/>
                    <a:pt x="23106" y="47281"/>
                    <a:pt x="23063" y="47268"/>
                  </a:cubicBezTo>
                  <a:cubicBezTo>
                    <a:pt x="22801" y="47196"/>
                    <a:pt x="22539" y="47113"/>
                    <a:pt x="22313" y="46982"/>
                  </a:cubicBezTo>
                  <a:cubicBezTo>
                    <a:pt x="21539" y="46518"/>
                    <a:pt x="20777" y="46041"/>
                    <a:pt x="20003" y="45589"/>
                  </a:cubicBezTo>
                  <a:cubicBezTo>
                    <a:pt x="17776" y="44220"/>
                    <a:pt x="15359" y="43279"/>
                    <a:pt x="12788" y="42767"/>
                  </a:cubicBezTo>
                  <a:cubicBezTo>
                    <a:pt x="12065" y="42633"/>
                    <a:pt x="11342" y="42563"/>
                    <a:pt x="10621" y="42563"/>
                  </a:cubicBezTo>
                  <a:cubicBezTo>
                    <a:pt x="9549" y="42563"/>
                    <a:pt x="8483" y="42718"/>
                    <a:pt x="7430" y="43053"/>
                  </a:cubicBezTo>
                  <a:cubicBezTo>
                    <a:pt x="6227" y="43446"/>
                    <a:pt x="5227" y="44124"/>
                    <a:pt x="4489" y="45148"/>
                  </a:cubicBezTo>
                  <a:cubicBezTo>
                    <a:pt x="3596" y="46387"/>
                    <a:pt x="3013" y="47744"/>
                    <a:pt x="2834" y="49256"/>
                  </a:cubicBezTo>
                  <a:cubicBezTo>
                    <a:pt x="2739" y="49959"/>
                    <a:pt x="2786" y="50673"/>
                    <a:pt x="3036" y="51340"/>
                  </a:cubicBezTo>
                  <a:cubicBezTo>
                    <a:pt x="3370" y="52268"/>
                    <a:pt x="4013" y="52887"/>
                    <a:pt x="4846" y="53352"/>
                  </a:cubicBezTo>
                  <a:cubicBezTo>
                    <a:pt x="5334" y="53626"/>
                    <a:pt x="5882" y="53780"/>
                    <a:pt x="6430" y="53888"/>
                  </a:cubicBezTo>
                  <a:cubicBezTo>
                    <a:pt x="7062" y="54004"/>
                    <a:pt x="7713" y="54082"/>
                    <a:pt x="8366" y="54082"/>
                  </a:cubicBezTo>
                  <a:cubicBezTo>
                    <a:pt x="8451" y="54082"/>
                    <a:pt x="8536" y="54081"/>
                    <a:pt x="8620" y="54078"/>
                  </a:cubicBezTo>
                  <a:cubicBezTo>
                    <a:pt x="10287" y="54042"/>
                    <a:pt x="11966" y="53995"/>
                    <a:pt x="13633" y="53899"/>
                  </a:cubicBezTo>
                  <a:cubicBezTo>
                    <a:pt x="15300" y="53816"/>
                    <a:pt x="16848" y="53328"/>
                    <a:pt x="18300" y="52506"/>
                  </a:cubicBezTo>
                  <a:cubicBezTo>
                    <a:pt x="20039" y="51518"/>
                    <a:pt x="21515" y="50256"/>
                    <a:pt x="22682" y="48649"/>
                  </a:cubicBezTo>
                  <a:cubicBezTo>
                    <a:pt x="22729" y="48577"/>
                    <a:pt x="22801" y="48506"/>
                    <a:pt x="22860" y="48423"/>
                  </a:cubicBezTo>
                  <a:cubicBezTo>
                    <a:pt x="22896" y="48423"/>
                    <a:pt x="22908" y="48446"/>
                    <a:pt x="22920" y="48458"/>
                  </a:cubicBezTo>
                  <a:cubicBezTo>
                    <a:pt x="22313" y="49661"/>
                    <a:pt x="21717" y="50887"/>
                    <a:pt x="21122" y="52090"/>
                  </a:cubicBezTo>
                  <a:cubicBezTo>
                    <a:pt x="20479" y="52173"/>
                    <a:pt x="19884" y="52387"/>
                    <a:pt x="19312" y="52614"/>
                  </a:cubicBezTo>
                  <a:cubicBezTo>
                    <a:pt x="18384" y="52983"/>
                    <a:pt x="17562" y="53542"/>
                    <a:pt x="16872" y="54257"/>
                  </a:cubicBezTo>
                  <a:cubicBezTo>
                    <a:pt x="16276" y="54876"/>
                    <a:pt x="15693" y="55495"/>
                    <a:pt x="15276" y="56269"/>
                  </a:cubicBezTo>
                  <a:cubicBezTo>
                    <a:pt x="14883" y="56995"/>
                    <a:pt x="14705" y="57757"/>
                    <a:pt x="14764" y="58579"/>
                  </a:cubicBezTo>
                  <a:cubicBezTo>
                    <a:pt x="14812" y="59186"/>
                    <a:pt x="14907" y="59793"/>
                    <a:pt x="15109" y="60376"/>
                  </a:cubicBezTo>
                  <a:cubicBezTo>
                    <a:pt x="15145" y="60448"/>
                    <a:pt x="15157" y="60507"/>
                    <a:pt x="15169" y="60603"/>
                  </a:cubicBezTo>
                  <a:cubicBezTo>
                    <a:pt x="15109" y="60674"/>
                    <a:pt x="15050" y="60746"/>
                    <a:pt x="14978" y="60829"/>
                  </a:cubicBezTo>
                  <a:cubicBezTo>
                    <a:pt x="13633" y="62234"/>
                    <a:pt x="12311" y="63651"/>
                    <a:pt x="10978" y="65056"/>
                  </a:cubicBezTo>
                  <a:cubicBezTo>
                    <a:pt x="10383" y="65675"/>
                    <a:pt x="9668" y="66127"/>
                    <a:pt x="8835" y="66401"/>
                  </a:cubicBezTo>
                  <a:cubicBezTo>
                    <a:pt x="8144" y="66627"/>
                    <a:pt x="7489" y="66937"/>
                    <a:pt x="6811" y="67199"/>
                  </a:cubicBezTo>
                  <a:cubicBezTo>
                    <a:pt x="6108" y="67449"/>
                    <a:pt x="5382" y="67675"/>
                    <a:pt x="4668" y="67925"/>
                  </a:cubicBezTo>
                  <a:cubicBezTo>
                    <a:pt x="3787" y="68235"/>
                    <a:pt x="2953" y="68627"/>
                    <a:pt x="2191" y="69187"/>
                  </a:cubicBezTo>
                  <a:cubicBezTo>
                    <a:pt x="1405" y="69770"/>
                    <a:pt x="870" y="70544"/>
                    <a:pt x="524" y="71449"/>
                  </a:cubicBezTo>
                  <a:cubicBezTo>
                    <a:pt x="167" y="72402"/>
                    <a:pt x="0" y="73390"/>
                    <a:pt x="0" y="74402"/>
                  </a:cubicBezTo>
                  <a:cubicBezTo>
                    <a:pt x="0" y="74878"/>
                    <a:pt x="84" y="75355"/>
                    <a:pt x="322" y="75783"/>
                  </a:cubicBezTo>
                  <a:cubicBezTo>
                    <a:pt x="524" y="76152"/>
                    <a:pt x="834" y="76331"/>
                    <a:pt x="1274" y="76343"/>
                  </a:cubicBezTo>
                  <a:cubicBezTo>
                    <a:pt x="1307" y="76344"/>
                    <a:pt x="1340" y="76345"/>
                    <a:pt x="1373" y="76345"/>
                  </a:cubicBezTo>
                  <a:cubicBezTo>
                    <a:pt x="1825" y="76345"/>
                    <a:pt x="2255" y="76196"/>
                    <a:pt x="2644" y="75974"/>
                  </a:cubicBezTo>
                  <a:cubicBezTo>
                    <a:pt x="3120" y="75712"/>
                    <a:pt x="3608" y="75414"/>
                    <a:pt x="4072" y="75093"/>
                  </a:cubicBezTo>
                  <a:cubicBezTo>
                    <a:pt x="4691" y="74676"/>
                    <a:pt x="5322" y="74235"/>
                    <a:pt x="5942" y="73783"/>
                  </a:cubicBezTo>
                  <a:cubicBezTo>
                    <a:pt x="6989" y="73057"/>
                    <a:pt x="7620" y="72033"/>
                    <a:pt x="8061" y="70854"/>
                  </a:cubicBezTo>
                  <a:cubicBezTo>
                    <a:pt x="8239" y="70366"/>
                    <a:pt x="8382" y="69890"/>
                    <a:pt x="8549" y="69401"/>
                  </a:cubicBezTo>
                  <a:cubicBezTo>
                    <a:pt x="8632" y="69116"/>
                    <a:pt x="8740" y="68830"/>
                    <a:pt x="8847" y="68532"/>
                  </a:cubicBezTo>
                  <a:cubicBezTo>
                    <a:pt x="9192" y="67520"/>
                    <a:pt x="9740" y="66663"/>
                    <a:pt x="10478" y="65901"/>
                  </a:cubicBezTo>
                  <a:cubicBezTo>
                    <a:pt x="11371" y="64996"/>
                    <a:pt x="12228" y="64056"/>
                    <a:pt x="13085" y="63127"/>
                  </a:cubicBezTo>
                  <a:cubicBezTo>
                    <a:pt x="13181" y="63032"/>
                    <a:pt x="13276" y="62936"/>
                    <a:pt x="13419" y="62877"/>
                  </a:cubicBezTo>
                  <a:lnTo>
                    <a:pt x="13419" y="62877"/>
                  </a:lnTo>
                  <a:cubicBezTo>
                    <a:pt x="13395" y="62948"/>
                    <a:pt x="13395" y="63008"/>
                    <a:pt x="13383" y="63067"/>
                  </a:cubicBezTo>
                  <a:cubicBezTo>
                    <a:pt x="13133" y="63889"/>
                    <a:pt x="13026" y="64722"/>
                    <a:pt x="13085" y="65591"/>
                  </a:cubicBezTo>
                  <a:cubicBezTo>
                    <a:pt x="13121" y="66068"/>
                    <a:pt x="12942" y="66496"/>
                    <a:pt x="12788" y="66925"/>
                  </a:cubicBezTo>
                  <a:cubicBezTo>
                    <a:pt x="12442" y="67925"/>
                    <a:pt x="11823" y="68723"/>
                    <a:pt x="11061" y="69425"/>
                  </a:cubicBezTo>
                  <a:cubicBezTo>
                    <a:pt x="10621" y="69830"/>
                    <a:pt x="10180" y="70271"/>
                    <a:pt x="9763" y="70723"/>
                  </a:cubicBezTo>
                  <a:cubicBezTo>
                    <a:pt x="9525" y="70973"/>
                    <a:pt x="9323" y="71247"/>
                    <a:pt x="9109" y="71521"/>
                  </a:cubicBezTo>
                  <a:cubicBezTo>
                    <a:pt x="8180" y="72735"/>
                    <a:pt x="7823" y="74128"/>
                    <a:pt x="7882" y="75628"/>
                  </a:cubicBezTo>
                  <a:cubicBezTo>
                    <a:pt x="7906" y="76724"/>
                    <a:pt x="8180" y="77748"/>
                    <a:pt x="8454" y="78784"/>
                  </a:cubicBezTo>
                  <a:cubicBezTo>
                    <a:pt x="8478" y="78819"/>
                    <a:pt x="8478" y="78843"/>
                    <a:pt x="8490" y="78879"/>
                  </a:cubicBezTo>
                  <a:cubicBezTo>
                    <a:pt x="8716" y="79390"/>
                    <a:pt x="9036" y="79724"/>
                    <a:pt x="9517" y="79724"/>
                  </a:cubicBezTo>
                  <a:cubicBezTo>
                    <a:pt x="9720" y="79724"/>
                    <a:pt x="9951" y="79664"/>
                    <a:pt x="10216" y="79534"/>
                  </a:cubicBezTo>
                  <a:cubicBezTo>
                    <a:pt x="10680" y="79307"/>
                    <a:pt x="11061" y="78962"/>
                    <a:pt x="11430" y="78629"/>
                  </a:cubicBezTo>
                  <a:cubicBezTo>
                    <a:pt x="12121" y="77998"/>
                    <a:pt x="12728" y="77295"/>
                    <a:pt x="13240" y="76509"/>
                  </a:cubicBezTo>
                  <a:cubicBezTo>
                    <a:pt x="14228" y="74974"/>
                    <a:pt x="14550" y="73307"/>
                    <a:pt x="14288" y="71521"/>
                  </a:cubicBezTo>
                  <a:cubicBezTo>
                    <a:pt x="14097" y="70199"/>
                    <a:pt x="13859" y="68901"/>
                    <a:pt x="13609" y="67592"/>
                  </a:cubicBezTo>
                  <a:cubicBezTo>
                    <a:pt x="13443" y="66687"/>
                    <a:pt x="13312" y="65794"/>
                    <a:pt x="13312" y="64889"/>
                  </a:cubicBezTo>
                  <a:cubicBezTo>
                    <a:pt x="13312" y="64056"/>
                    <a:pt x="13478" y="63246"/>
                    <a:pt x="13812" y="62472"/>
                  </a:cubicBezTo>
                  <a:cubicBezTo>
                    <a:pt x="13847" y="62389"/>
                    <a:pt x="13907" y="62293"/>
                    <a:pt x="13978" y="62222"/>
                  </a:cubicBezTo>
                  <a:cubicBezTo>
                    <a:pt x="14371" y="61817"/>
                    <a:pt x="14752" y="61400"/>
                    <a:pt x="15145" y="61008"/>
                  </a:cubicBezTo>
                  <a:cubicBezTo>
                    <a:pt x="15181" y="60960"/>
                    <a:pt x="15228" y="60924"/>
                    <a:pt x="15300" y="60865"/>
                  </a:cubicBezTo>
                  <a:cubicBezTo>
                    <a:pt x="15419" y="61127"/>
                    <a:pt x="15538" y="61365"/>
                    <a:pt x="15657" y="61603"/>
                  </a:cubicBezTo>
                  <a:cubicBezTo>
                    <a:pt x="16169" y="62591"/>
                    <a:pt x="16776" y="63484"/>
                    <a:pt x="17657" y="64175"/>
                  </a:cubicBezTo>
                  <a:lnTo>
                    <a:pt x="18276" y="64663"/>
                  </a:lnTo>
                  <a:cubicBezTo>
                    <a:pt x="18848" y="65139"/>
                    <a:pt x="19527" y="65306"/>
                    <a:pt x="20241" y="65353"/>
                  </a:cubicBezTo>
                  <a:cubicBezTo>
                    <a:pt x="20368" y="65361"/>
                    <a:pt x="20495" y="65365"/>
                    <a:pt x="20621" y="65365"/>
                  </a:cubicBezTo>
                  <a:cubicBezTo>
                    <a:pt x="21460" y="65365"/>
                    <a:pt x="22269" y="65200"/>
                    <a:pt x="23087" y="64972"/>
                  </a:cubicBezTo>
                  <a:cubicBezTo>
                    <a:pt x="24134" y="64710"/>
                    <a:pt x="25111" y="64294"/>
                    <a:pt x="26016" y="63698"/>
                  </a:cubicBezTo>
                  <a:cubicBezTo>
                    <a:pt x="28004" y="62389"/>
                    <a:pt x="29409" y="60650"/>
                    <a:pt x="30099" y="58352"/>
                  </a:cubicBezTo>
                  <a:cubicBezTo>
                    <a:pt x="30576" y="56793"/>
                    <a:pt x="30564" y="55209"/>
                    <a:pt x="30028" y="53649"/>
                  </a:cubicBezTo>
                  <a:cubicBezTo>
                    <a:pt x="29861" y="53173"/>
                    <a:pt x="29635" y="52733"/>
                    <a:pt x="29314" y="52340"/>
                  </a:cubicBezTo>
                  <a:cubicBezTo>
                    <a:pt x="29016" y="51994"/>
                    <a:pt x="28635" y="51744"/>
                    <a:pt x="28182" y="51673"/>
                  </a:cubicBezTo>
                  <a:cubicBezTo>
                    <a:pt x="27889" y="51630"/>
                    <a:pt x="27589" y="51599"/>
                    <a:pt x="27293" y="51599"/>
                  </a:cubicBezTo>
                  <a:cubicBezTo>
                    <a:pt x="27180" y="51599"/>
                    <a:pt x="27068" y="51604"/>
                    <a:pt x="26956" y="51613"/>
                  </a:cubicBezTo>
                  <a:cubicBezTo>
                    <a:pt x="25920" y="51709"/>
                    <a:pt x="24884" y="51864"/>
                    <a:pt x="23849" y="51971"/>
                  </a:cubicBezTo>
                  <a:cubicBezTo>
                    <a:pt x="23075" y="52042"/>
                    <a:pt x="22289" y="52078"/>
                    <a:pt x="21467" y="52114"/>
                  </a:cubicBezTo>
                  <a:cubicBezTo>
                    <a:pt x="21491" y="52006"/>
                    <a:pt x="21515" y="51935"/>
                    <a:pt x="21539" y="51875"/>
                  </a:cubicBezTo>
                  <a:cubicBezTo>
                    <a:pt x="23075" y="48923"/>
                    <a:pt x="24396" y="45863"/>
                    <a:pt x="25754" y="42815"/>
                  </a:cubicBezTo>
                  <a:cubicBezTo>
                    <a:pt x="26527" y="41065"/>
                    <a:pt x="27444" y="39374"/>
                    <a:pt x="28361" y="37683"/>
                  </a:cubicBezTo>
                  <a:cubicBezTo>
                    <a:pt x="28909" y="36659"/>
                    <a:pt x="29385" y="35600"/>
                    <a:pt x="29909" y="34552"/>
                  </a:cubicBezTo>
                  <a:cubicBezTo>
                    <a:pt x="29933" y="34492"/>
                    <a:pt x="29980" y="34433"/>
                    <a:pt x="30004" y="34373"/>
                  </a:cubicBezTo>
                  <a:cubicBezTo>
                    <a:pt x="30183" y="34838"/>
                    <a:pt x="30397" y="35254"/>
                    <a:pt x="30528" y="35707"/>
                  </a:cubicBezTo>
                  <a:cubicBezTo>
                    <a:pt x="30623" y="36016"/>
                    <a:pt x="30647" y="36374"/>
                    <a:pt x="30635" y="36695"/>
                  </a:cubicBezTo>
                  <a:cubicBezTo>
                    <a:pt x="30623" y="37052"/>
                    <a:pt x="30528" y="37409"/>
                    <a:pt x="30445" y="37755"/>
                  </a:cubicBezTo>
                  <a:cubicBezTo>
                    <a:pt x="30266" y="38421"/>
                    <a:pt x="30052" y="39076"/>
                    <a:pt x="29861" y="39731"/>
                  </a:cubicBezTo>
                  <a:cubicBezTo>
                    <a:pt x="29171" y="42005"/>
                    <a:pt x="29290" y="44255"/>
                    <a:pt x="30147" y="46494"/>
                  </a:cubicBezTo>
                  <a:cubicBezTo>
                    <a:pt x="30718" y="48042"/>
                    <a:pt x="31421" y="49530"/>
                    <a:pt x="32183" y="50982"/>
                  </a:cubicBezTo>
                  <a:cubicBezTo>
                    <a:pt x="32671" y="51923"/>
                    <a:pt x="33135" y="52840"/>
                    <a:pt x="33624" y="53769"/>
                  </a:cubicBezTo>
                  <a:cubicBezTo>
                    <a:pt x="33897" y="54280"/>
                    <a:pt x="34219" y="54757"/>
                    <a:pt x="34624" y="55173"/>
                  </a:cubicBezTo>
                  <a:cubicBezTo>
                    <a:pt x="34975" y="55551"/>
                    <a:pt x="35410" y="55761"/>
                    <a:pt x="35886" y="55761"/>
                  </a:cubicBezTo>
                  <a:cubicBezTo>
                    <a:pt x="36250" y="55761"/>
                    <a:pt x="36637" y="55639"/>
                    <a:pt x="37029" y="55376"/>
                  </a:cubicBezTo>
                  <a:cubicBezTo>
                    <a:pt x="37481" y="55066"/>
                    <a:pt x="37838" y="54661"/>
                    <a:pt x="38100" y="54185"/>
                  </a:cubicBezTo>
                  <a:cubicBezTo>
                    <a:pt x="39386" y="51935"/>
                    <a:pt x="39827" y="49542"/>
                    <a:pt x="39470" y="46994"/>
                  </a:cubicBezTo>
                  <a:cubicBezTo>
                    <a:pt x="39315" y="45803"/>
                    <a:pt x="38850" y="44720"/>
                    <a:pt x="38160" y="43720"/>
                  </a:cubicBezTo>
                  <a:cubicBezTo>
                    <a:pt x="37267" y="42434"/>
                    <a:pt x="36160" y="41327"/>
                    <a:pt x="35029" y="40255"/>
                  </a:cubicBezTo>
                  <a:cubicBezTo>
                    <a:pt x="34028" y="39314"/>
                    <a:pt x="33040" y="38350"/>
                    <a:pt x="32064" y="37386"/>
                  </a:cubicBezTo>
                  <a:cubicBezTo>
                    <a:pt x="31373" y="36695"/>
                    <a:pt x="30826" y="35909"/>
                    <a:pt x="30468" y="35004"/>
                  </a:cubicBezTo>
                  <a:cubicBezTo>
                    <a:pt x="30349" y="34707"/>
                    <a:pt x="30278" y="34373"/>
                    <a:pt x="30207" y="34064"/>
                  </a:cubicBezTo>
                  <a:cubicBezTo>
                    <a:pt x="30183" y="33992"/>
                    <a:pt x="30183" y="33897"/>
                    <a:pt x="30218" y="33826"/>
                  </a:cubicBezTo>
                  <a:cubicBezTo>
                    <a:pt x="30516" y="32873"/>
                    <a:pt x="30802" y="31933"/>
                    <a:pt x="31099" y="30980"/>
                  </a:cubicBezTo>
                  <a:cubicBezTo>
                    <a:pt x="31111" y="30920"/>
                    <a:pt x="31135" y="30885"/>
                    <a:pt x="31171" y="30801"/>
                  </a:cubicBezTo>
                  <a:cubicBezTo>
                    <a:pt x="31278" y="30837"/>
                    <a:pt x="31397" y="30849"/>
                    <a:pt x="31492" y="30885"/>
                  </a:cubicBezTo>
                  <a:cubicBezTo>
                    <a:pt x="32290" y="31063"/>
                    <a:pt x="33064" y="31194"/>
                    <a:pt x="33862" y="31218"/>
                  </a:cubicBezTo>
                  <a:cubicBezTo>
                    <a:pt x="33967" y="31223"/>
                    <a:pt x="34072" y="31225"/>
                    <a:pt x="34176" y="31225"/>
                  </a:cubicBezTo>
                  <a:cubicBezTo>
                    <a:pt x="34911" y="31225"/>
                    <a:pt x="35629" y="31114"/>
                    <a:pt x="36338" y="30885"/>
                  </a:cubicBezTo>
                  <a:cubicBezTo>
                    <a:pt x="36826" y="30730"/>
                    <a:pt x="37291" y="30492"/>
                    <a:pt x="37731" y="30254"/>
                  </a:cubicBezTo>
                  <a:cubicBezTo>
                    <a:pt x="38434" y="29885"/>
                    <a:pt x="39077" y="29420"/>
                    <a:pt x="39648" y="28885"/>
                  </a:cubicBezTo>
                  <a:cubicBezTo>
                    <a:pt x="40482" y="28111"/>
                    <a:pt x="41005" y="27146"/>
                    <a:pt x="41422" y="26122"/>
                  </a:cubicBezTo>
                  <a:cubicBezTo>
                    <a:pt x="42268" y="24003"/>
                    <a:pt x="42268" y="21872"/>
                    <a:pt x="41482" y="19752"/>
                  </a:cubicBezTo>
                  <a:cubicBezTo>
                    <a:pt x="41172" y="18895"/>
                    <a:pt x="40720" y="18145"/>
                    <a:pt x="40089" y="17502"/>
                  </a:cubicBezTo>
                  <a:cubicBezTo>
                    <a:pt x="39267" y="16669"/>
                    <a:pt x="38243" y="16216"/>
                    <a:pt x="37076" y="16157"/>
                  </a:cubicBezTo>
                  <a:cubicBezTo>
                    <a:pt x="36906" y="16150"/>
                    <a:pt x="36736" y="16147"/>
                    <a:pt x="36566" y="16147"/>
                  </a:cubicBezTo>
                  <a:cubicBezTo>
                    <a:pt x="36157" y="16147"/>
                    <a:pt x="35751" y="16164"/>
                    <a:pt x="35338" y="16181"/>
                  </a:cubicBezTo>
                  <a:cubicBezTo>
                    <a:pt x="34576" y="16204"/>
                    <a:pt x="33802" y="16252"/>
                    <a:pt x="33040" y="16276"/>
                  </a:cubicBezTo>
                  <a:lnTo>
                    <a:pt x="32719" y="16276"/>
                  </a:lnTo>
                  <a:cubicBezTo>
                    <a:pt x="32707" y="16145"/>
                    <a:pt x="32683" y="16026"/>
                    <a:pt x="32683" y="15907"/>
                  </a:cubicBezTo>
                  <a:cubicBezTo>
                    <a:pt x="32540" y="12930"/>
                    <a:pt x="32433" y="9954"/>
                    <a:pt x="32242" y="6977"/>
                  </a:cubicBezTo>
                  <a:cubicBezTo>
                    <a:pt x="32123" y="4941"/>
                    <a:pt x="31873" y="2917"/>
                    <a:pt x="31671" y="869"/>
                  </a:cubicBezTo>
                  <a:cubicBezTo>
                    <a:pt x="31659" y="726"/>
                    <a:pt x="31647" y="572"/>
                    <a:pt x="31611" y="441"/>
                  </a:cubicBezTo>
                  <a:cubicBezTo>
                    <a:pt x="31576" y="262"/>
                    <a:pt x="31540" y="95"/>
                    <a:pt x="31350"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a:off x="2348200" y="3495200"/>
              <a:ext cx="135750" cy="341150"/>
            </a:xfrm>
            <a:custGeom>
              <a:avLst/>
              <a:gdLst/>
              <a:ahLst/>
              <a:cxnLst/>
              <a:rect l="l" t="t" r="r" b="b"/>
              <a:pathLst>
                <a:path w="5430" h="13646" extrusionOk="0">
                  <a:moveTo>
                    <a:pt x="5132" y="1"/>
                  </a:moveTo>
                  <a:cubicBezTo>
                    <a:pt x="5096" y="334"/>
                    <a:pt x="4965" y="655"/>
                    <a:pt x="4822" y="953"/>
                  </a:cubicBezTo>
                  <a:cubicBezTo>
                    <a:pt x="4001" y="2537"/>
                    <a:pt x="3048" y="4049"/>
                    <a:pt x="2024" y="5501"/>
                  </a:cubicBezTo>
                  <a:cubicBezTo>
                    <a:pt x="1465" y="6275"/>
                    <a:pt x="953" y="7061"/>
                    <a:pt x="572" y="7942"/>
                  </a:cubicBezTo>
                  <a:cubicBezTo>
                    <a:pt x="250" y="8704"/>
                    <a:pt x="96" y="9502"/>
                    <a:pt x="0" y="10311"/>
                  </a:cubicBezTo>
                  <a:cubicBezTo>
                    <a:pt x="0" y="10323"/>
                    <a:pt x="12" y="10335"/>
                    <a:pt x="36" y="10395"/>
                  </a:cubicBezTo>
                  <a:cubicBezTo>
                    <a:pt x="84" y="10192"/>
                    <a:pt x="119" y="10014"/>
                    <a:pt x="143" y="9835"/>
                  </a:cubicBezTo>
                  <a:cubicBezTo>
                    <a:pt x="334" y="8549"/>
                    <a:pt x="870" y="7406"/>
                    <a:pt x="1584" y="6347"/>
                  </a:cubicBezTo>
                  <a:cubicBezTo>
                    <a:pt x="2048" y="5668"/>
                    <a:pt x="2536" y="5001"/>
                    <a:pt x="2977" y="4299"/>
                  </a:cubicBezTo>
                  <a:cubicBezTo>
                    <a:pt x="3489" y="3465"/>
                    <a:pt x="3989" y="2620"/>
                    <a:pt x="4489" y="1787"/>
                  </a:cubicBezTo>
                  <a:cubicBezTo>
                    <a:pt x="4537" y="1691"/>
                    <a:pt x="4596" y="1620"/>
                    <a:pt x="4644" y="1525"/>
                  </a:cubicBezTo>
                  <a:cubicBezTo>
                    <a:pt x="4656" y="1548"/>
                    <a:pt x="4680" y="1548"/>
                    <a:pt x="4703" y="1560"/>
                  </a:cubicBezTo>
                  <a:cubicBezTo>
                    <a:pt x="4549" y="1965"/>
                    <a:pt x="4418" y="2382"/>
                    <a:pt x="4251" y="2775"/>
                  </a:cubicBezTo>
                  <a:cubicBezTo>
                    <a:pt x="3453" y="4644"/>
                    <a:pt x="2620" y="6489"/>
                    <a:pt x="1822" y="8347"/>
                  </a:cubicBezTo>
                  <a:cubicBezTo>
                    <a:pt x="1513" y="9085"/>
                    <a:pt x="1227" y="9847"/>
                    <a:pt x="953" y="10609"/>
                  </a:cubicBezTo>
                  <a:cubicBezTo>
                    <a:pt x="715" y="11288"/>
                    <a:pt x="572" y="11990"/>
                    <a:pt x="620" y="12716"/>
                  </a:cubicBezTo>
                  <a:cubicBezTo>
                    <a:pt x="631" y="12955"/>
                    <a:pt x="727" y="13193"/>
                    <a:pt x="786" y="13419"/>
                  </a:cubicBezTo>
                  <a:cubicBezTo>
                    <a:pt x="798" y="13467"/>
                    <a:pt x="858" y="13490"/>
                    <a:pt x="929" y="13586"/>
                  </a:cubicBezTo>
                  <a:cubicBezTo>
                    <a:pt x="548" y="12585"/>
                    <a:pt x="751" y="11669"/>
                    <a:pt x="1024" y="10752"/>
                  </a:cubicBezTo>
                  <a:cubicBezTo>
                    <a:pt x="1334" y="9728"/>
                    <a:pt x="1763" y="8752"/>
                    <a:pt x="2203" y="7763"/>
                  </a:cubicBezTo>
                  <a:cubicBezTo>
                    <a:pt x="2917" y="6156"/>
                    <a:pt x="3608" y="4549"/>
                    <a:pt x="4299" y="2930"/>
                  </a:cubicBezTo>
                  <a:cubicBezTo>
                    <a:pt x="4477" y="2513"/>
                    <a:pt x="4596" y="2060"/>
                    <a:pt x="4739" y="1620"/>
                  </a:cubicBezTo>
                  <a:cubicBezTo>
                    <a:pt x="4799" y="1453"/>
                    <a:pt x="4846" y="1286"/>
                    <a:pt x="4953" y="1144"/>
                  </a:cubicBezTo>
                  <a:lnTo>
                    <a:pt x="4953" y="1394"/>
                  </a:lnTo>
                  <a:cubicBezTo>
                    <a:pt x="4799" y="3370"/>
                    <a:pt x="4406" y="5299"/>
                    <a:pt x="3822" y="7180"/>
                  </a:cubicBezTo>
                  <a:cubicBezTo>
                    <a:pt x="3358" y="8704"/>
                    <a:pt x="2751" y="10157"/>
                    <a:pt x="2048" y="11585"/>
                  </a:cubicBezTo>
                  <a:cubicBezTo>
                    <a:pt x="1822" y="12050"/>
                    <a:pt x="1643" y="12562"/>
                    <a:pt x="1465" y="13038"/>
                  </a:cubicBezTo>
                  <a:cubicBezTo>
                    <a:pt x="1393" y="13228"/>
                    <a:pt x="1346" y="13431"/>
                    <a:pt x="1441" y="13645"/>
                  </a:cubicBezTo>
                  <a:cubicBezTo>
                    <a:pt x="1560" y="12836"/>
                    <a:pt x="1929" y="12109"/>
                    <a:pt x="2275" y="11395"/>
                  </a:cubicBezTo>
                  <a:cubicBezTo>
                    <a:pt x="3715" y="8466"/>
                    <a:pt x="4608" y="5382"/>
                    <a:pt x="5001" y="2156"/>
                  </a:cubicBezTo>
                  <a:cubicBezTo>
                    <a:pt x="5025" y="1929"/>
                    <a:pt x="5037" y="1703"/>
                    <a:pt x="5061" y="1489"/>
                  </a:cubicBezTo>
                  <a:cubicBezTo>
                    <a:pt x="5061" y="1465"/>
                    <a:pt x="5072" y="1453"/>
                    <a:pt x="5084" y="1429"/>
                  </a:cubicBezTo>
                  <a:cubicBezTo>
                    <a:pt x="5120" y="1465"/>
                    <a:pt x="5144" y="1465"/>
                    <a:pt x="5156" y="1465"/>
                  </a:cubicBezTo>
                  <a:cubicBezTo>
                    <a:pt x="5180" y="1977"/>
                    <a:pt x="5203" y="2477"/>
                    <a:pt x="5215" y="2989"/>
                  </a:cubicBezTo>
                  <a:cubicBezTo>
                    <a:pt x="5263" y="4823"/>
                    <a:pt x="5132" y="6644"/>
                    <a:pt x="4763" y="8430"/>
                  </a:cubicBezTo>
                  <a:cubicBezTo>
                    <a:pt x="4418" y="10097"/>
                    <a:pt x="3703" y="11573"/>
                    <a:pt x="2584" y="12871"/>
                  </a:cubicBezTo>
                  <a:cubicBezTo>
                    <a:pt x="2382" y="13109"/>
                    <a:pt x="2179" y="13371"/>
                    <a:pt x="1882" y="13526"/>
                  </a:cubicBezTo>
                  <a:cubicBezTo>
                    <a:pt x="1892" y="13527"/>
                    <a:pt x="1901" y="13527"/>
                    <a:pt x="1911" y="13527"/>
                  </a:cubicBezTo>
                  <a:cubicBezTo>
                    <a:pt x="2109" y="13527"/>
                    <a:pt x="2245" y="13413"/>
                    <a:pt x="2382" y="13288"/>
                  </a:cubicBezTo>
                  <a:cubicBezTo>
                    <a:pt x="3715" y="11823"/>
                    <a:pt x="4596" y="10145"/>
                    <a:pt x="4942" y="8180"/>
                  </a:cubicBezTo>
                  <a:cubicBezTo>
                    <a:pt x="5323" y="5989"/>
                    <a:pt x="5430" y="3811"/>
                    <a:pt x="5275" y="1584"/>
                  </a:cubicBezTo>
                  <a:cubicBezTo>
                    <a:pt x="5251" y="1155"/>
                    <a:pt x="5239" y="739"/>
                    <a:pt x="5203" y="310"/>
                  </a:cubicBezTo>
                  <a:cubicBezTo>
                    <a:pt x="5203" y="203"/>
                    <a:pt x="5180" y="96"/>
                    <a:pt x="5132"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2228250" y="2939700"/>
              <a:ext cx="501275" cy="112975"/>
            </a:xfrm>
            <a:custGeom>
              <a:avLst/>
              <a:gdLst/>
              <a:ahLst/>
              <a:cxnLst/>
              <a:rect l="l" t="t" r="r" b="b"/>
              <a:pathLst>
                <a:path w="20051" h="4519" extrusionOk="0">
                  <a:moveTo>
                    <a:pt x="5309" y="0"/>
                  </a:moveTo>
                  <a:cubicBezTo>
                    <a:pt x="4937" y="0"/>
                    <a:pt x="4565" y="13"/>
                    <a:pt x="4191" y="39"/>
                  </a:cubicBezTo>
                  <a:cubicBezTo>
                    <a:pt x="3632" y="87"/>
                    <a:pt x="3096" y="170"/>
                    <a:pt x="2608" y="468"/>
                  </a:cubicBezTo>
                  <a:cubicBezTo>
                    <a:pt x="2536" y="516"/>
                    <a:pt x="2465" y="587"/>
                    <a:pt x="2405" y="658"/>
                  </a:cubicBezTo>
                  <a:cubicBezTo>
                    <a:pt x="3251" y="182"/>
                    <a:pt x="4167" y="146"/>
                    <a:pt x="5108" y="146"/>
                  </a:cubicBezTo>
                  <a:cubicBezTo>
                    <a:pt x="5166" y="146"/>
                    <a:pt x="5224" y="145"/>
                    <a:pt x="5282" y="145"/>
                  </a:cubicBezTo>
                  <a:cubicBezTo>
                    <a:pt x="7233" y="145"/>
                    <a:pt x="9128" y="532"/>
                    <a:pt x="10990" y="1099"/>
                  </a:cubicBezTo>
                  <a:cubicBezTo>
                    <a:pt x="12716" y="1611"/>
                    <a:pt x="14383" y="2266"/>
                    <a:pt x="16050" y="2968"/>
                  </a:cubicBezTo>
                  <a:cubicBezTo>
                    <a:pt x="16943" y="3337"/>
                    <a:pt x="17848" y="3683"/>
                    <a:pt x="18812" y="3861"/>
                  </a:cubicBezTo>
                  <a:cubicBezTo>
                    <a:pt x="19014" y="3897"/>
                    <a:pt x="19217" y="3921"/>
                    <a:pt x="19431" y="3992"/>
                  </a:cubicBezTo>
                  <a:cubicBezTo>
                    <a:pt x="19288" y="4040"/>
                    <a:pt x="19157" y="4087"/>
                    <a:pt x="19014" y="4111"/>
                  </a:cubicBezTo>
                  <a:cubicBezTo>
                    <a:pt x="18038" y="4326"/>
                    <a:pt x="17074" y="4349"/>
                    <a:pt x="16097" y="4385"/>
                  </a:cubicBezTo>
                  <a:cubicBezTo>
                    <a:pt x="15836" y="4391"/>
                    <a:pt x="15574" y="4394"/>
                    <a:pt x="15313" y="4394"/>
                  </a:cubicBezTo>
                  <a:cubicBezTo>
                    <a:pt x="13577" y="4394"/>
                    <a:pt x="11849" y="4263"/>
                    <a:pt x="10121" y="4087"/>
                  </a:cubicBezTo>
                  <a:cubicBezTo>
                    <a:pt x="8192" y="3873"/>
                    <a:pt x="6251" y="3611"/>
                    <a:pt x="4322" y="3373"/>
                  </a:cubicBezTo>
                  <a:cubicBezTo>
                    <a:pt x="3781" y="3303"/>
                    <a:pt x="3239" y="3254"/>
                    <a:pt x="2697" y="3254"/>
                  </a:cubicBezTo>
                  <a:cubicBezTo>
                    <a:pt x="2405" y="3254"/>
                    <a:pt x="2114" y="3268"/>
                    <a:pt x="1822" y="3302"/>
                  </a:cubicBezTo>
                  <a:cubicBezTo>
                    <a:pt x="1286" y="3361"/>
                    <a:pt x="774" y="3504"/>
                    <a:pt x="334" y="3814"/>
                  </a:cubicBezTo>
                  <a:cubicBezTo>
                    <a:pt x="215" y="3909"/>
                    <a:pt x="107" y="4016"/>
                    <a:pt x="0" y="4099"/>
                  </a:cubicBezTo>
                  <a:lnTo>
                    <a:pt x="48" y="4147"/>
                  </a:lnTo>
                  <a:cubicBezTo>
                    <a:pt x="107" y="4099"/>
                    <a:pt x="203" y="4087"/>
                    <a:pt x="238" y="4028"/>
                  </a:cubicBezTo>
                  <a:cubicBezTo>
                    <a:pt x="619" y="3683"/>
                    <a:pt x="1060" y="3552"/>
                    <a:pt x="1536" y="3456"/>
                  </a:cubicBezTo>
                  <a:cubicBezTo>
                    <a:pt x="1884" y="3402"/>
                    <a:pt x="2235" y="3380"/>
                    <a:pt x="2586" y="3380"/>
                  </a:cubicBezTo>
                  <a:cubicBezTo>
                    <a:pt x="3003" y="3380"/>
                    <a:pt x="3420" y="3411"/>
                    <a:pt x="3834" y="3456"/>
                  </a:cubicBezTo>
                  <a:cubicBezTo>
                    <a:pt x="5465" y="3659"/>
                    <a:pt x="7120" y="3873"/>
                    <a:pt x="8751" y="4076"/>
                  </a:cubicBezTo>
                  <a:cubicBezTo>
                    <a:pt x="10874" y="4326"/>
                    <a:pt x="13004" y="4518"/>
                    <a:pt x="15141" y="4518"/>
                  </a:cubicBezTo>
                  <a:cubicBezTo>
                    <a:pt x="15749" y="4518"/>
                    <a:pt x="16357" y="4503"/>
                    <a:pt x="16967" y="4468"/>
                  </a:cubicBezTo>
                  <a:cubicBezTo>
                    <a:pt x="17717" y="4433"/>
                    <a:pt x="18455" y="4397"/>
                    <a:pt x="19169" y="4171"/>
                  </a:cubicBezTo>
                  <a:cubicBezTo>
                    <a:pt x="19467" y="4087"/>
                    <a:pt x="19765" y="3945"/>
                    <a:pt x="20050" y="3837"/>
                  </a:cubicBezTo>
                  <a:cubicBezTo>
                    <a:pt x="20038" y="3802"/>
                    <a:pt x="20038" y="3778"/>
                    <a:pt x="20027" y="3742"/>
                  </a:cubicBezTo>
                  <a:cubicBezTo>
                    <a:pt x="19854" y="3787"/>
                    <a:pt x="19684" y="3805"/>
                    <a:pt x="19515" y="3805"/>
                  </a:cubicBezTo>
                  <a:cubicBezTo>
                    <a:pt x="19239" y="3805"/>
                    <a:pt x="18966" y="3758"/>
                    <a:pt x="18693" y="3706"/>
                  </a:cubicBezTo>
                  <a:cubicBezTo>
                    <a:pt x="17764" y="3504"/>
                    <a:pt x="16848" y="3159"/>
                    <a:pt x="15978" y="2790"/>
                  </a:cubicBezTo>
                  <a:cubicBezTo>
                    <a:pt x="13931" y="1920"/>
                    <a:pt x="11847" y="1135"/>
                    <a:pt x="9704" y="587"/>
                  </a:cubicBezTo>
                  <a:cubicBezTo>
                    <a:pt x="8256" y="206"/>
                    <a:pt x="6793" y="0"/>
                    <a:pt x="5309"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a:off x="2233600" y="3029975"/>
              <a:ext cx="501575" cy="117300"/>
            </a:xfrm>
            <a:custGeom>
              <a:avLst/>
              <a:gdLst/>
              <a:ahLst/>
              <a:cxnLst/>
              <a:rect l="l" t="t" r="r" b="b"/>
              <a:pathLst>
                <a:path w="20063" h="4692" extrusionOk="0">
                  <a:moveTo>
                    <a:pt x="8804" y="2783"/>
                  </a:moveTo>
                  <a:cubicBezTo>
                    <a:pt x="8901" y="2783"/>
                    <a:pt x="8999" y="2784"/>
                    <a:pt x="9097" y="2786"/>
                  </a:cubicBezTo>
                  <a:cubicBezTo>
                    <a:pt x="10323" y="2810"/>
                    <a:pt x="11561" y="2893"/>
                    <a:pt x="12800" y="2953"/>
                  </a:cubicBezTo>
                  <a:cubicBezTo>
                    <a:pt x="13377" y="2971"/>
                    <a:pt x="13958" y="2995"/>
                    <a:pt x="14538" y="2995"/>
                  </a:cubicBezTo>
                  <a:cubicBezTo>
                    <a:pt x="15118" y="2995"/>
                    <a:pt x="15699" y="2971"/>
                    <a:pt x="16276" y="2893"/>
                  </a:cubicBezTo>
                  <a:cubicBezTo>
                    <a:pt x="16324" y="2893"/>
                    <a:pt x="16348" y="2905"/>
                    <a:pt x="16443" y="2905"/>
                  </a:cubicBezTo>
                  <a:cubicBezTo>
                    <a:pt x="16276" y="2977"/>
                    <a:pt x="16169" y="3024"/>
                    <a:pt x="16050" y="3072"/>
                  </a:cubicBezTo>
                  <a:cubicBezTo>
                    <a:pt x="15943" y="3108"/>
                    <a:pt x="15836" y="3155"/>
                    <a:pt x="15717" y="3203"/>
                  </a:cubicBezTo>
                  <a:cubicBezTo>
                    <a:pt x="14359" y="3763"/>
                    <a:pt x="12943" y="4084"/>
                    <a:pt x="11478" y="4155"/>
                  </a:cubicBezTo>
                  <a:cubicBezTo>
                    <a:pt x="11228" y="4167"/>
                    <a:pt x="10978" y="4172"/>
                    <a:pt x="10730" y="4172"/>
                  </a:cubicBezTo>
                  <a:cubicBezTo>
                    <a:pt x="9713" y="4172"/>
                    <a:pt x="8708" y="4084"/>
                    <a:pt x="7704" y="3989"/>
                  </a:cubicBezTo>
                  <a:cubicBezTo>
                    <a:pt x="6655" y="3895"/>
                    <a:pt x="5599" y="3831"/>
                    <a:pt x="4542" y="3831"/>
                  </a:cubicBezTo>
                  <a:cubicBezTo>
                    <a:pt x="4255" y="3831"/>
                    <a:pt x="3967" y="3836"/>
                    <a:pt x="3680" y="3846"/>
                  </a:cubicBezTo>
                  <a:cubicBezTo>
                    <a:pt x="3227" y="3858"/>
                    <a:pt x="2787" y="3882"/>
                    <a:pt x="2334" y="3893"/>
                  </a:cubicBezTo>
                  <a:lnTo>
                    <a:pt x="2334" y="3858"/>
                  </a:lnTo>
                  <a:cubicBezTo>
                    <a:pt x="2370" y="3846"/>
                    <a:pt x="2382" y="3810"/>
                    <a:pt x="2406" y="3810"/>
                  </a:cubicBezTo>
                  <a:cubicBezTo>
                    <a:pt x="3179" y="3643"/>
                    <a:pt x="3977" y="3489"/>
                    <a:pt x="4763" y="3310"/>
                  </a:cubicBezTo>
                  <a:cubicBezTo>
                    <a:pt x="6096" y="3010"/>
                    <a:pt x="7440" y="2783"/>
                    <a:pt x="8804" y="2783"/>
                  </a:cubicBezTo>
                  <a:close/>
                  <a:moveTo>
                    <a:pt x="20063" y="0"/>
                  </a:moveTo>
                  <a:lnTo>
                    <a:pt x="19836" y="226"/>
                  </a:lnTo>
                  <a:cubicBezTo>
                    <a:pt x="19693" y="393"/>
                    <a:pt x="19539" y="572"/>
                    <a:pt x="19396" y="679"/>
                  </a:cubicBezTo>
                  <a:cubicBezTo>
                    <a:pt x="18991" y="1084"/>
                    <a:pt x="18586" y="1488"/>
                    <a:pt x="18158" y="1858"/>
                  </a:cubicBezTo>
                  <a:cubicBezTo>
                    <a:pt x="17562" y="2393"/>
                    <a:pt x="16860" y="2679"/>
                    <a:pt x="16074" y="2762"/>
                  </a:cubicBezTo>
                  <a:cubicBezTo>
                    <a:pt x="15580" y="2822"/>
                    <a:pt x="15092" y="2843"/>
                    <a:pt x="14605" y="2843"/>
                  </a:cubicBezTo>
                  <a:cubicBezTo>
                    <a:pt x="14118" y="2843"/>
                    <a:pt x="13633" y="2822"/>
                    <a:pt x="13145" y="2798"/>
                  </a:cubicBezTo>
                  <a:cubicBezTo>
                    <a:pt x="12407" y="2774"/>
                    <a:pt x="11692" y="2739"/>
                    <a:pt x="10966" y="2679"/>
                  </a:cubicBezTo>
                  <a:cubicBezTo>
                    <a:pt x="10468" y="2641"/>
                    <a:pt x="9972" y="2622"/>
                    <a:pt x="9477" y="2622"/>
                  </a:cubicBezTo>
                  <a:cubicBezTo>
                    <a:pt x="7828" y="2622"/>
                    <a:pt x="6193" y="2830"/>
                    <a:pt x="4573" y="3215"/>
                  </a:cubicBezTo>
                  <a:cubicBezTo>
                    <a:pt x="3560" y="3453"/>
                    <a:pt x="2525" y="3691"/>
                    <a:pt x="1513" y="3941"/>
                  </a:cubicBezTo>
                  <a:cubicBezTo>
                    <a:pt x="1120" y="4048"/>
                    <a:pt x="679" y="4120"/>
                    <a:pt x="310" y="4358"/>
                  </a:cubicBezTo>
                  <a:cubicBezTo>
                    <a:pt x="191" y="4429"/>
                    <a:pt x="108" y="4536"/>
                    <a:pt x="1" y="4632"/>
                  </a:cubicBezTo>
                  <a:cubicBezTo>
                    <a:pt x="1" y="4644"/>
                    <a:pt x="12" y="4667"/>
                    <a:pt x="24" y="4691"/>
                  </a:cubicBezTo>
                  <a:cubicBezTo>
                    <a:pt x="72" y="4667"/>
                    <a:pt x="120" y="4667"/>
                    <a:pt x="143" y="4644"/>
                  </a:cubicBezTo>
                  <a:cubicBezTo>
                    <a:pt x="358" y="4405"/>
                    <a:pt x="643" y="4334"/>
                    <a:pt x="917" y="4251"/>
                  </a:cubicBezTo>
                  <a:cubicBezTo>
                    <a:pt x="1727" y="4060"/>
                    <a:pt x="2560" y="4013"/>
                    <a:pt x="3382" y="3977"/>
                  </a:cubicBezTo>
                  <a:cubicBezTo>
                    <a:pt x="3768" y="3955"/>
                    <a:pt x="4154" y="3946"/>
                    <a:pt x="4540" y="3946"/>
                  </a:cubicBezTo>
                  <a:cubicBezTo>
                    <a:pt x="5650" y="3946"/>
                    <a:pt x="6757" y="4026"/>
                    <a:pt x="7871" y="4132"/>
                  </a:cubicBezTo>
                  <a:cubicBezTo>
                    <a:pt x="8704" y="4227"/>
                    <a:pt x="9537" y="4274"/>
                    <a:pt x="10371" y="4298"/>
                  </a:cubicBezTo>
                  <a:cubicBezTo>
                    <a:pt x="10498" y="4302"/>
                    <a:pt x="10626" y="4303"/>
                    <a:pt x="10753" y="4303"/>
                  </a:cubicBezTo>
                  <a:cubicBezTo>
                    <a:pt x="12418" y="4303"/>
                    <a:pt x="14051" y="4012"/>
                    <a:pt x="15622" y="3382"/>
                  </a:cubicBezTo>
                  <a:cubicBezTo>
                    <a:pt x="16276" y="3108"/>
                    <a:pt x="16955" y="2858"/>
                    <a:pt x="17562" y="2489"/>
                  </a:cubicBezTo>
                  <a:cubicBezTo>
                    <a:pt x="17979" y="2227"/>
                    <a:pt x="18336" y="1929"/>
                    <a:pt x="18681" y="1596"/>
                  </a:cubicBezTo>
                  <a:cubicBezTo>
                    <a:pt x="18979" y="1298"/>
                    <a:pt x="19277" y="1012"/>
                    <a:pt x="19574" y="715"/>
                  </a:cubicBezTo>
                  <a:cubicBezTo>
                    <a:pt x="19777" y="500"/>
                    <a:pt x="19967" y="298"/>
                    <a:pt x="20063"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a:off x="2916725" y="2747500"/>
              <a:ext cx="135450" cy="492625"/>
            </a:xfrm>
            <a:custGeom>
              <a:avLst/>
              <a:gdLst/>
              <a:ahLst/>
              <a:cxnLst/>
              <a:rect l="l" t="t" r="r" b="b"/>
              <a:pathLst>
                <a:path w="5418" h="19705" extrusionOk="0">
                  <a:moveTo>
                    <a:pt x="60" y="0"/>
                  </a:moveTo>
                  <a:cubicBezTo>
                    <a:pt x="48" y="12"/>
                    <a:pt x="12" y="12"/>
                    <a:pt x="0" y="36"/>
                  </a:cubicBezTo>
                  <a:cubicBezTo>
                    <a:pt x="12" y="119"/>
                    <a:pt x="48" y="214"/>
                    <a:pt x="60" y="298"/>
                  </a:cubicBezTo>
                  <a:cubicBezTo>
                    <a:pt x="381" y="1560"/>
                    <a:pt x="500" y="2846"/>
                    <a:pt x="524" y="4144"/>
                  </a:cubicBezTo>
                  <a:cubicBezTo>
                    <a:pt x="548" y="5691"/>
                    <a:pt x="524" y="7239"/>
                    <a:pt x="548" y="8799"/>
                  </a:cubicBezTo>
                  <a:cubicBezTo>
                    <a:pt x="596" y="10644"/>
                    <a:pt x="858" y="12442"/>
                    <a:pt x="1453" y="14204"/>
                  </a:cubicBezTo>
                  <a:cubicBezTo>
                    <a:pt x="1632" y="14704"/>
                    <a:pt x="1834" y="15216"/>
                    <a:pt x="2084" y="15693"/>
                  </a:cubicBezTo>
                  <a:cubicBezTo>
                    <a:pt x="2310" y="16109"/>
                    <a:pt x="2489" y="16550"/>
                    <a:pt x="2691" y="16978"/>
                  </a:cubicBezTo>
                  <a:cubicBezTo>
                    <a:pt x="2703" y="17026"/>
                    <a:pt x="2739" y="17074"/>
                    <a:pt x="2763" y="17121"/>
                  </a:cubicBezTo>
                  <a:cubicBezTo>
                    <a:pt x="2739" y="17074"/>
                    <a:pt x="2739" y="17074"/>
                    <a:pt x="2739" y="17062"/>
                  </a:cubicBezTo>
                  <a:cubicBezTo>
                    <a:pt x="2560" y="16609"/>
                    <a:pt x="2370" y="16157"/>
                    <a:pt x="2179" y="15704"/>
                  </a:cubicBezTo>
                  <a:cubicBezTo>
                    <a:pt x="2084" y="15443"/>
                    <a:pt x="1941" y="15181"/>
                    <a:pt x="1834" y="14931"/>
                  </a:cubicBezTo>
                  <a:cubicBezTo>
                    <a:pt x="1370" y="13811"/>
                    <a:pt x="1084" y="12656"/>
                    <a:pt x="893" y="11466"/>
                  </a:cubicBezTo>
                  <a:cubicBezTo>
                    <a:pt x="643" y="9954"/>
                    <a:pt x="643" y="8442"/>
                    <a:pt x="655" y="6930"/>
                  </a:cubicBezTo>
                  <a:cubicBezTo>
                    <a:pt x="667" y="5417"/>
                    <a:pt x="655" y="3917"/>
                    <a:pt x="524" y="2429"/>
                  </a:cubicBezTo>
                  <a:cubicBezTo>
                    <a:pt x="477" y="1941"/>
                    <a:pt x="381" y="1441"/>
                    <a:pt x="310" y="905"/>
                  </a:cubicBezTo>
                  <a:lnTo>
                    <a:pt x="310" y="905"/>
                  </a:lnTo>
                  <a:cubicBezTo>
                    <a:pt x="358" y="965"/>
                    <a:pt x="405" y="1000"/>
                    <a:pt x="417" y="1048"/>
                  </a:cubicBezTo>
                  <a:cubicBezTo>
                    <a:pt x="560" y="1369"/>
                    <a:pt x="703" y="1703"/>
                    <a:pt x="846" y="2024"/>
                  </a:cubicBezTo>
                  <a:cubicBezTo>
                    <a:pt x="1072" y="2489"/>
                    <a:pt x="1310" y="2965"/>
                    <a:pt x="1560" y="3405"/>
                  </a:cubicBezTo>
                  <a:cubicBezTo>
                    <a:pt x="2941" y="5894"/>
                    <a:pt x="3894" y="8525"/>
                    <a:pt x="4453" y="11323"/>
                  </a:cubicBezTo>
                  <a:cubicBezTo>
                    <a:pt x="4858" y="13407"/>
                    <a:pt x="5061" y="15490"/>
                    <a:pt x="5120" y="17609"/>
                  </a:cubicBezTo>
                  <a:cubicBezTo>
                    <a:pt x="5132" y="18169"/>
                    <a:pt x="5191" y="18729"/>
                    <a:pt x="5251" y="19288"/>
                  </a:cubicBezTo>
                  <a:cubicBezTo>
                    <a:pt x="5263" y="19407"/>
                    <a:pt x="5311" y="19538"/>
                    <a:pt x="5358" y="19705"/>
                  </a:cubicBezTo>
                  <a:cubicBezTo>
                    <a:pt x="5406" y="19645"/>
                    <a:pt x="5418" y="19634"/>
                    <a:pt x="5418" y="19622"/>
                  </a:cubicBezTo>
                  <a:cubicBezTo>
                    <a:pt x="5227" y="18169"/>
                    <a:pt x="5239" y="16716"/>
                    <a:pt x="5132" y="15252"/>
                  </a:cubicBezTo>
                  <a:cubicBezTo>
                    <a:pt x="4941" y="12799"/>
                    <a:pt x="4477" y="10394"/>
                    <a:pt x="3751" y="8037"/>
                  </a:cubicBezTo>
                  <a:cubicBezTo>
                    <a:pt x="3501" y="7215"/>
                    <a:pt x="3203" y="6418"/>
                    <a:pt x="2822" y="5656"/>
                  </a:cubicBezTo>
                  <a:cubicBezTo>
                    <a:pt x="2489" y="4989"/>
                    <a:pt x="2155" y="4298"/>
                    <a:pt x="1810" y="3632"/>
                  </a:cubicBezTo>
                  <a:cubicBezTo>
                    <a:pt x="1429" y="2858"/>
                    <a:pt x="1024" y="2084"/>
                    <a:pt x="643" y="1310"/>
                  </a:cubicBezTo>
                  <a:cubicBezTo>
                    <a:pt x="477" y="988"/>
                    <a:pt x="358" y="631"/>
                    <a:pt x="227" y="298"/>
                  </a:cubicBezTo>
                  <a:cubicBezTo>
                    <a:pt x="179" y="191"/>
                    <a:pt x="108" y="95"/>
                    <a:pt x="60"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a:off x="2930425" y="2769225"/>
              <a:ext cx="173850" cy="448300"/>
            </a:xfrm>
            <a:custGeom>
              <a:avLst/>
              <a:gdLst/>
              <a:ahLst/>
              <a:cxnLst/>
              <a:rect l="l" t="t" r="r" b="b"/>
              <a:pathLst>
                <a:path w="6954" h="17932" extrusionOk="0">
                  <a:moveTo>
                    <a:pt x="0" y="0"/>
                  </a:moveTo>
                  <a:lnTo>
                    <a:pt x="0" y="0"/>
                  </a:lnTo>
                  <a:cubicBezTo>
                    <a:pt x="155" y="179"/>
                    <a:pt x="310" y="346"/>
                    <a:pt x="464" y="536"/>
                  </a:cubicBezTo>
                  <a:cubicBezTo>
                    <a:pt x="810" y="977"/>
                    <a:pt x="1143" y="1417"/>
                    <a:pt x="1476" y="1870"/>
                  </a:cubicBezTo>
                  <a:cubicBezTo>
                    <a:pt x="1905" y="2489"/>
                    <a:pt x="2310" y="3108"/>
                    <a:pt x="2727" y="3715"/>
                  </a:cubicBezTo>
                  <a:cubicBezTo>
                    <a:pt x="2989" y="4120"/>
                    <a:pt x="3262" y="4537"/>
                    <a:pt x="3512" y="4965"/>
                  </a:cubicBezTo>
                  <a:cubicBezTo>
                    <a:pt x="3870" y="5561"/>
                    <a:pt x="4215" y="6180"/>
                    <a:pt x="4536" y="6787"/>
                  </a:cubicBezTo>
                  <a:cubicBezTo>
                    <a:pt x="5763" y="9109"/>
                    <a:pt x="6560" y="11561"/>
                    <a:pt x="6775" y="14193"/>
                  </a:cubicBezTo>
                  <a:cubicBezTo>
                    <a:pt x="6858" y="15478"/>
                    <a:pt x="6691" y="16729"/>
                    <a:pt x="6132" y="17907"/>
                  </a:cubicBezTo>
                  <a:cubicBezTo>
                    <a:pt x="6120" y="17907"/>
                    <a:pt x="6132" y="17919"/>
                    <a:pt x="6144" y="17931"/>
                  </a:cubicBezTo>
                  <a:cubicBezTo>
                    <a:pt x="6203" y="17824"/>
                    <a:pt x="6287" y="17741"/>
                    <a:pt x="6346" y="17633"/>
                  </a:cubicBezTo>
                  <a:cubicBezTo>
                    <a:pt x="6691" y="16895"/>
                    <a:pt x="6846" y="16086"/>
                    <a:pt x="6894" y="15252"/>
                  </a:cubicBezTo>
                  <a:cubicBezTo>
                    <a:pt x="6953" y="13883"/>
                    <a:pt x="6763" y="12549"/>
                    <a:pt x="6382" y="11240"/>
                  </a:cubicBezTo>
                  <a:cubicBezTo>
                    <a:pt x="6144" y="10371"/>
                    <a:pt x="5870" y="9525"/>
                    <a:pt x="5572" y="8680"/>
                  </a:cubicBezTo>
                  <a:cubicBezTo>
                    <a:pt x="5370" y="8120"/>
                    <a:pt x="5108" y="7596"/>
                    <a:pt x="4822" y="7096"/>
                  </a:cubicBezTo>
                  <a:cubicBezTo>
                    <a:pt x="4358" y="6251"/>
                    <a:pt x="3905" y="5418"/>
                    <a:pt x="3405" y="4584"/>
                  </a:cubicBezTo>
                  <a:cubicBezTo>
                    <a:pt x="2989" y="3894"/>
                    <a:pt x="2512" y="3239"/>
                    <a:pt x="2084" y="2572"/>
                  </a:cubicBezTo>
                  <a:cubicBezTo>
                    <a:pt x="1893" y="2274"/>
                    <a:pt x="1679" y="1977"/>
                    <a:pt x="1488" y="1679"/>
                  </a:cubicBezTo>
                  <a:cubicBezTo>
                    <a:pt x="1084" y="1036"/>
                    <a:pt x="595" y="488"/>
                    <a:pt x="0"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a:off x="2518450" y="3266300"/>
              <a:ext cx="333100" cy="122750"/>
            </a:xfrm>
            <a:custGeom>
              <a:avLst/>
              <a:gdLst/>
              <a:ahLst/>
              <a:cxnLst/>
              <a:rect l="l" t="t" r="r" b="b"/>
              <a:pathLst>
                <a:path w="13324" h="4910" extrusionOk="0">
                  <a:moveTo>
                    <a:pt x="13300" y="1"/>
                  </a:moveTo>
                  <a:cubicBezTo>
                    <a:pt x="12919" y="441"/>
                    <a:pt x="12562" y="917"/>
                    <a:pt x="12181" y="1370"/>
                  </a:cubicBezTo>
                  <a:cubicBezTo>
                    <a:pt x="11669" y="1953"/>
                    <a:pt x="11109" y="2465"/>
                    <a:pt x="10466" y="2870"/>
                  </a:cubicBezTo>
                  <a:cubicBezTo>
                    <a:pt x="9943" y="3215"/>
                    <a:pt x="9431" y="3573"/>
                    <a:pt x="8871" y="3823"/>
                  </a:cubicBezTo>
                  <a:cubicBezTo>
                    <a:pt x="7557" y="4431"/>
                    <a:pt x="6232" y="4762"/>
                    <a:pt x="4897" y="4762"/>
                  </a:cubicBezTo>
                  <a:cubicBezTo>
                    <a:pt x="3800" y="4762"/>
                    <a:pt x="2696" y="4539"/>
                    <a:pt x="1584" y="4061"/>
                  </a:cubicBezTo>
                  <a:cubicBezTo>
                    <a:pt x="941" y="3799"/>
                    <a:pt x="537" y="3263"/>
                    <a:pt x="275" y="2632"/>
                  </a:cubicBezTo>
                  <a:cubicBezTo>
                    <a:pt x="167" y="2382"/>
                    <a:pt x="96" y="2108"/>
                    <a:pt x="1" y="1834"/>
                  </a:cubicBezTo>
                  <a:lnTo>
                    <a:pt x="1" y="2025"/>
                  </a:lnTo>
                  <a:cubicBezTo>
                    <a:pt x="179" y="3144"/>
                    <a:pt x="810" y="3882"/>
                    <a:pt x="1846" y="4311"/>
                  </a:cubicBezTo>
                  <a:cubicBezTo>
                    <a:pt x="2847" y="4720"/>
                    <a:pt x="3853" y="4909"/>
                    <a:pt x="4865" y="4909"/>
                  </a:cubicBezTo>
                  <a:cubicBezTo>
                    <a:pt x="5768" y="4909"/>
                    <a:pt x="6675" y="4758"/>
                    <a:pt x="7585" y="4477"/>
                  </a:cubicBezTo>
                  <a:cubicBezTo>
                    <a:pt x="8180" y="4299"/>
                    <a:pt x="8752" y="4061"/>
                    <a:pt x="9311" y="3763"/>
                  </a:cubicBezTo>
                  <a:cubicBezTo>
                    <a:pt x="10978" y="2870"/>
                    <a:pt x="12312" y="1620"/>
                    <a:pt x="13324" y="13"/>
                  </a:cubicBezTo>
                  <a:cubicBezTo>
                    <a:pt x="13312" y="13"/>
                    <a:pt x="13300" y="1"/>
                    <a:pt x="13300"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4"/>
            <p:cNvSpPr/>
            <p:nvPr/>
          </p:nvSpPr>
          <p:spPr>
            <a:xfrm>
              <a:off x="2900350" y="2256350"/>
              <a:ext cx="125050" cy="323875"/>
            </a:xfrm>
            <a:custGeom>
              <a:avLst/>
              <a:gdLst/>
              <a:ahLst/>
              <a:cxnLst/>
              <a:rect l="l" t="t" r="r" b="b"/>
              <a:pathLst>
                <a:path w="5002" h="12955" extrusionOk="0">
                  <a:moveTo>
                    <a:pt x="2501" y="1"/>
                  </a:moveTo>
                  <a:cubicBezTo>
                    <a:pt x="2489" y="25"/>
                    <a:pt x="2489" y="49"/>
                    <a:pt x="2465" y="60"/>
                  </a:cubicBezTo>
                  <a:cubicBezTo>
                    <a:pt x="2513" y="96"/>
                    <a:pt x="2548" y="120"/>
                    <a:pt x="2584" y="132"/>
                  </a:cubicBezTo>
                  <a:cubicBezTo>
                    <a:pt x="3215" y="346"/>
                    <a:pt x="3644" y="751"/>
                    <a:pt x="3989" y="1311"/>
                  </a:cubicBezTo>
                  <a:cubicBezTo>
                    <a:pt x="4549" y="2251"/>
                    <a:pt x="4751" y="3287"/>
                    <a:pt x="4727" y="4359"/>
                  </a:cubicBezTo>
                  <a:cubicBezTo>
                    <a:pt x="4715" y="6954"/>
                    <a:pt x="3930" y="9276"/>
                    <a:pt x="2287" y="11300"/>
                  </a:cubicBezTo>
                  <a:cubicBezTo>
                    <a:pt x="1739" y="11990"/>
                    <a:pt x="1036" y="12491"/>
                    <a:pt x="239" y="12860"/>
                  </a:cubicBezTo>
                  <a:cubicBezTo>
                    <a:pt x="179" y="12895"/>
                    <a:pt x="84" y="12919"/>
                    <a:pt x="1" y="12955"/>
                  </a:cubicBezTo>
                  <a:cubicBezTo>
                    <a:pt x="596" y="12883"/>
                    <a:pt x="1072" y="12586"/>
                    <a:pt x="1513" y="12229"/>
                  </a:cubicBezTo>
                  <a:cubicBezTo>
                    <a:pt x="2870" y="11121"/>
                    <a:pt x="3691" y="9681"/>
                    <a:pt x="4251" y="8061"/>
                  </a:cubicBezTo>
                  <a:cubicBezTo>
                    <a:pt x="4775" y="6585"/>
                    <a:pt x="5001" y="5061"/>
                    <a:pt x="4811" y="3501"/>
                  </a:cubicBezTo>
                  <a:cubicBezTo>
                    <a:pt x="4703" y="2704"/>
                    <a:pt x="4513" y="1918"/>
                    <a:pt x="4061" y="1227"/>
                  </a:cubicBezTo>
                  <a:cubicBezTo>
                    <a:pt x="3751" y="751"/>
                    <a:pt x="3346" y="358"/>
                    <a:pt x="2822" y="120"/>
                  </a:cubicBezTo>
                  <a:cubicBezTo>
                    <a:pt x="2727" y="84"/>
                    <a:pt x="2608" y="49"/>
                    <a:pt x="2501"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4"/>
            <p:cNvSpPr/>
            <p:nvPr/>
          </p:nvSpPr>
          <p:spPr>
            <a:xfrm>
              <a:off x="2463400" y="2452800"/>
              <a:ext cx="308100" cy="160175"/>
            </a:xfrm>
            <a:custGeom>
              <a:avLst/>
              <a:gdLst/>
              <a:ahLst/>
              <a:cxnLst/>
              <a:rect l="l" t="t" r="r" b="b"/>
              <a:pathLst>
                <a:path w="12324" h="6407" extrusionOk="0">
                  <a:moveTo>
                    <a:pt x="12287" y="1"/>
                  </a:moveTo>
                  <a:cubicBezTo>
                    <a:pt x="12240" y="25"/>
                    <a:pt x="12192" y="37"/>
                    <a:pt x="12168" y="61"/>
                  </a:cubicBezTo>
                  <a:cubicBezTo>
                    <a:pt x="11716" y="465"/>
                    <a:pt x="11180" y="692"/>
                    <a:pt x="10632" y="882"/>
                  </a:cubicBezTo>
                  <a:cubicBezTo>
                    <a:pt x="9227" y="1394"/>
                    <a:pt x="7799" y="1846"/>
                    <a:pt x="6394" y="2347"/>
                  </a:cubicBezTo>
                  <a:cubicBezTo>
                    <a:pt x="5417" y="2680"/>
                    <a:pt x="4453" y="3025"/>
                    <a:pt x="3536" y="3501"/>
                  </a:cubicBezTo>
                  <a:cubicBezTo>
                    <a:pt x="3120" y="3728"/>
                    <a:pt x="2679" y="3918"/>
                    <a:pt x="2286" y="4156"/>
                  </a:cubicBezTo>
                  <a:cubicBezTo>
                    <a:pt x="1524" y="4621"/>
                    <a:pt x="834" y="5168"/>
                    <a:pt x="262" y="5859"/>
                  </a:cubicBezTo>
                  <a:cubicBezTo>
                    <a:pt x="60" y="6121"/>
                    <a:pt x="48" y="6157"/>
                    <a:pt x="0" y="6407"/>
                  </a:cubicBezTo>
                  <a:cubicBezTo>
                    <a:pt x="381" y="5871"/>
                    <a:pt x="834" y="5406"/>
                    <a:pt x="1334" y="4990"/>
                  </a:cubicBezTo>
                  <a:cubicBezTo>
                    <a:pt x="1774" y="4621"/>
                    <a:pt x="2262" y="4311"/>
                    <a:pt x="2774" y="4025"/>
                  </a:cubicBezTo>
                  <a:cubicBezTo>
                    <a:pt x="4144" y="3263"/>
                    <a:pt x="5596" y="2728"/>
                    <a:pt x="7084" y="2239"/>
                  </a:cubicBezTo>
                  <a:cubicBezTo>
                    <a:pt x="7977" y="1942"/>
                    <a:pt x="8894" y="1656"/>
                    <a:pt x="9787" y="1346"/>
                  </a:cubicBezTo>
                  <a:cubicBezTo>
                    <a:pt x="10537" y="1073"/>
                    <a:pt x="11287" y="775"/>
                    <a:pt x="11966" y="346"/>
                  </a:cubicBezTo>
                  <a:cubicBezTo>
                    <a:pt x="12109" y="263"/>
                    <a:pt x="12204" y="156"/>
                    <a:pt x="12323" y="61"/>
                  </a:cubicBezTo>
                  <a:cubicBezTo>
                    <a:pt x="12311" y="49"/>
                    <a:pt x="12299" y="25"/>
                    <a:pt x="12287"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a:off x="2468750" y="2507575"/>
              <a:ext cx="320000" cy="120050"/>
            </a:xfrm>
            <a:custGeom>
              <a:avLst/>
              <a:gdLst/>
              <a:ahLst/>
              <a:cxnLst/>
              <a:rect l="l" t="t" r="r" b="b"/>
              <a:pathLst>
                <a:path w="12800" h="4802" extrusionOk="0">
                  <a:moveTo>
                    <a:pt x="12788" y="1"/>
                  </a:moveTo>
                  <a:cubicBezTo>
                    <a:pt x="12573" y="156"/>
                    <a:pt x="12383" y="286"/>
                    <a:pt x="12169" y="429"/>
                  </a:cubicBezTo>
                  <a:cubicBezTo>
                    <a:pt x="11859" y="644"/>
                    <a:pt x="11561" y="882"/>
                    <a:pt x="11240" y="1072"/>
                  </a:cubicBezTo>
                  <a:cubicBezTo>
                    <a:pt x="10621" y="1429"/>
                    <a:pt x="10014" y="1787"/>
                    <a:pt x="9394" y="2120"/>
                  </a:cubicBezTo>
                  <a:cubicBezTo>
                    <a:pt x="8763" y="2442"/>
                    <a:pt x="8109" y="2715"/>
                    <a:pt x="7489" y="3013"/>
                  </a:cubicBezTo>
                  <a:cubicBezTo>
                    <a:pt x="6323" y="3549"/>
                    <a:pt x="5120" y="3930"/>
                    <a:pt x="3882" y="4239"/>
                  </a:cubicBezTo>
                  <a:cubicBezTo>
                    <a:pt x="2989" y="4477"/>
                    <a:pt x="2096" y="4644"/>
                    <a:pt x="1179" y="4668"/>
                  </a:cubicBezTo>
                  <a:cubicBezTo>
                    <a:pt x="1062" y="4675"/>
                    <a:pt x="946" y="4677"/>
                    <a:pt x="829" y="4677"/>
                  </a:cubicBezTo>
                  <a:cubicBezTo>
                    <a:pt x="705" y="4677"/>
                    <a:pt x="582" y="4675"/>
                    <a:pt x="458" y="4675"/>
                  </a:cubicBezTo>
                  <a:cubicBezTo>
                    <a:pt x="305" y="4675"/>
                    <a:pt x="153" y="4678"/>
                    <a:pt x="0" y="4692"/>
                  </a:cubicBezTo>
                  <a:cubicBezTo>
                    <a:pt x="131" y="4716"/>
                    <a:pt x="262" y="4751"/>
                    <a:pt x="381" y="4763"/>
                  </a:cubicBezTo>
                  <a:cubicBezTo>
                    <a:pt x="600" y="4790"/>
                    <a:pt x="818" y="4802"/>
                    <a:pt x="1034" y="4802"/>
                  </a:cubicBezTo>
                  <a:cubicBezTo>
                    <a:pt x="1585" y="4802"/>
                    <a:pt x="2129" y="4726"/>
                    <a:pt x="2667" y="4632"/>
                  </a:cubicBezTo>
                  <a:cubicBezTo>
                    <a:pt x="3834" y="4418"/>
                    <a:pt x="4989" y="4096"/>
                    <a:pt x="6096" y="3692"/>
                  </a:cubicBezTo>
                  <a:cubicBezTo>
                    <a:pt x="6978" y="3382"/>
                    <a:pt x="7823" y="3037"/>
                    <a:pt x="8644" y="2596"/>
                  </a:cubicBezTo>
                  <a:cubicBezTo>
                    <a:pt x="9597" y="2084"/>
                    <a:pt x="10561" y="1584"/>
                    <a:pt x="11490" y="1025"/>
                  </a:cubicBezTo>
                  <a:cubicBezTo>
                    <a:pt x="11919" y="775"/>
                    <a:pt x="12288" y="453"/>
                    <a:pt x="12693" y="156"/>
                  </a:cubicBezTo>
                  <a:cubicBezTo>
                    <a:pt x="12728" y="120"/>
                    <a:pt x="12752" y="72"/>
                    <a:pt x="12788" y="48"/>
                  </a:cubicBezTo>
                  <a:cubicBezTo>
                    <a:pt x="12800" y="36"/>
                    <a:pt x="12788" y="13"/>
                    <a:pt x="12788"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4"/>
            <p:cNvSpPr/>
            <p:nvPr/>
          </p:nvSpPr>
          <p:spPr>
            <a:xfrm>
              <a:off x="2500900" y="2533775"/>
              <a:ext cx="302725" cy="107525"/>
            </a:xfrm>
            <a:custGeom>
              <a:avLst/>
              <a:gdLst/>
              <a:ahLst/>
              <a:cxnLst/>
              <a:rect l="l" t="t" r="r" b="b"/>
              <a:pathLst>
                <a:path w="12109" h="4301" extrusionOk="0">
                  <a:moveTo>
                    <a:pt x="12073" y="0"/>
                  </a:moveTo>
                  <a:cubicBezTo>
                    <a:pt x="12038" y="12"/>
                    <a:pt x="11990" y="36"/>
                    <a:pt x="11942" y="60"/>
                  </a:cubicBezTo>
                  <a:cubicBezTo>
                    <a:pt x="11502" y="358"/>
                    <a:pt x="11049" y="667"/>
                    <a:pt x="10585" y="953"/>
                  </a:cubicBezTo>
                  <a:cubicBezTo>
                    <a:pt x="9978" y="1322"/>
                    <a:pt x="9371" y="1679"/>
                    <a:pt x="8728" y="2001"/>
                  </a:cubicBezTo>
                  <a:cubicBezTo>
                    <a:pt x="8097" y="2322"/>
                    <a:pt x="7466" y="2596"/>
                    <a:pt x="6811" y="2870"/>
                  </a:cubicBezTo>
                  <a:cubicBezTo>
                    <a:pt x="6192" y="3108"/>
                    <a:pt x="5572" y="3346"/>
                    <a:pt x="4930" y="3513"/>
                  </a:cubicBezTo>
                  <a:cubicBezTo>
                    <a:pt x="3977" y="3751"/>
                    <a:pt x="3013" y="3953"/>
                    <a:pt x="2048" y="4120"/>
                  </a:cubicBezTo>
                  <a:cubicBezTo>
                    <a:pt x="1512" y="4203"/>
                    <a:pt x="941" y="4191"/>
                    <a:pt x="393" y="4227"/>
                  </a:cubicBezTo>
                  <a:lnTo>
                    <a:pt x="0" y="4227"/>
                  </a:lnTo>
                  <a:lnTo>
                    <a:pt x="12" y="4251"/>
                  </a:lnTo>
                  <a:cubicBezTo>
                    <a:pt x="227" y="4263"/>
                    <a:pt x="465" y="4287"/>
                    <a:pt x="691" y="4299"/>
                  </a:cubicBezTo>
                  <a:cubicBezTo>
                    <a:pt x="747" y="4300"/>
                    <a:pt x="803" y="4300"/>
                    <a:pt x="859" y="4300"/>
                  </a:cubicBezTo>
                  <a:cubicBezTo>
                    <a:pt x="2062" y="4300"/>
                    <a:pt x="3233" y="4060"/>
                    <a:pt x="4394" y="3787"/>
                  </a:cubicBezTo>
                  <a:cubicBezTo>
                    <a:pt x="5406" y="3549"/>
                    <a:pt x="6382" y="3168"/>
                    <a:pt x="7335" y="2775"/>
                  </a:cubicBezTo>
                  <a:cubicBezTo>
                    <a:pt x="8251" y="2406"/>
                    <a:pt x="9144" y="1989"/>
                    <a:pt x="9990" y="1465"/>
                  </a:cubicBezTo>
                  <a:cubicBezTo>
                    <a:pt x="10609" y="1096"/>
                    <a:pt x="11216" y="691"/>
                    <a:pt x="11823" y="298"/>
                  </a:cubicBezTo>
                  <a:cubicBezTo>
                    <a:pt x="11930" y="215"/>
                    <a:pt x="12014" y="120"/>
                    <a:pt x="12109" y="36"/>
                  </a:cubicBezTo>
                  <a:cubicBezTo>
                    <a:pt x="12097" y="24"/>
                    <a:pt x="12073" y="12"/>
                    <a:pt x="12073"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4"/>
            <p:cNvSpPr/>
            <p:nvPr/>
          </p:nvSpPr>
          <p:spPr>
            <a:xfrm>
              <a:off x="2533350" y="2425725"/>
              <a:ext cx="231900" cy="84550"/>
            </a:xfrm>
            <a:custGeom>
              <a:avLst/>
              <a:gdLst/>
              <a:ahLst/>
              <a:cxnLst/>
              <a:rect l="l" t="t" r="r" b="b"/>
              <a:pathLst>
                <a:path w="9276" h="3382" extrusionOk="0">
                  <a:moveTo>
                    <a:pt x="9275" y="1"/>
                  </a:moveTo>
                  <a:lnTo>
                    <a:pt x="9275" y="1"/>
                  </a:lnTo>
                  <a:cubicBezTo>
                    <a:pt x="8263" y="108"/>
                    <a:pt x="7239" y="155"/>
                    <a:pt x="6251" y="417"/>
                  </a:cubicBezTo>
                  <a:cubicBezTo>
                    <a:pt x="5358" y="667"/>
                    <a:pt x="4465" y="893"/>
                    <a:pt x="3596" y="1179"/>
                  </a:cubicBezTo>
                  <a:cubicBezTo>
                    <a:pt x="2727" y="1465"/>
                    <a:pt x="1905" y="1858"/>
                    <a:pt x="1179" y="2429"/>
                  </a:cubicBezTo>
                  <a:cubicBezTo>
                    <a:pt x="774" y="2739"/>
                    <a:pt x="381" y="3037"/>
                    <a:pt x="0" y="3382"/>
                  </a:cubicBezTo>
                  <a:lnTo>
                    <a:pt x="941" y="2751"/>
                  </a:lnTo>
                  <a:cubicBezTo>
                    <a:pt x="1512" y="2358"/>
                    <a:pt x="2072" y="1953"/>
                    <a:pt x="2715" y="1679"/>
                  </a:cubicBezTo>
                  <a:cubicBezTo>
                    <a:pt x="4560" y="905"/>
                    <a:pt x="6465" y="405"/>
                    <a:pt x="8454" y="191"/>
                  </a:cubicBezTo>
                  <a:cubicBezTo>
                    <a:pt x="8739" y="179"/>
                    <a:pt x="9025" y="155"/>
                    <a:pt x="9275"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a:off x="2220800" y="3513650"/>
              <a:ext cx="168500" cy="165525"/>
            </a:xfrm>
            <a:custGeom>
              <a:avLst/>
              <a:gdLst/>
              <a:ahLst/>
              <a:cxnLst/>
              <a:rect l="l" t="t" r="r" b="b"/>
              <a:pathLst>
                <a:path w="6740" h="6621" extrusionOk="0">
                  <a:moveTo>
                    <a:pt x="6739" y="1"/>
                  </a:moveTo>
                  <a:lnTo>
                    <a:pt x="6739" y="1"/>
                  </a:lnTo>
                  <a:cubicBezTo>
                    <a:pt x="6489" y="36"/>
                    <a:pt x="6347" y="191"/>
                    <a:pt x="6204" y="334"/>
                  </a:cubicBezTo>
                  <a:cubicBezTo>
                    <a:pt x="5287" y="1203"/>
                    <a:pt x="4358" y="2072"/>
                    <a:pt x="3465" y="2977"/>
                  </a:cubicBezTo>
                  <a:cubicBezTo>
                    <a:pt x="2382" y="4085"/>
                    <a:pt x="1310" y="5228"/>
                    <a:pt x="239" y="6359"/>
                  </a:cubicBezTo>
                  <a:cubicBezTo>
                    <a:pt x="155" y="6442"/>
                    <a:pt x="84" y="6537"/>
                    <a:pt x="1" y="6621"/>
                  </a:cubicBezTo>
                  <a:cubicBezTo>
                    <a:pt x="2263" y="4430"/>
                    <a:pt x="4358" y="2120"/>
                    <a:pt x="6739"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4"/>
            <p:cNvSpPr/>
            <p:nvPr/>
          </p:nvSpPr>
          <p:spPr>
            <a:xfrm>
              <a:off x="2333025" y="2696525"/>
              <a:ext cx="210750" cy="68550"/>
            </a:xfrm>
            <a:custGeom>
              <a:avLst/>
              <a:gdLst/>
              <a:ahLst/>
              <a:cxnLst/>
              <a:rect l="l" t="t" r="r" b="b"/>
              <a:pathLst>
                <a:path w="8430" h="2742" extrusionOk="0">
                  <a:moveTo>
                    <a:pt x="73" y="0"/>
                  </a:moveTo>
                  <a:cubicBezTo>
                    <a:pt x="49" y="0"/>
                    <a:pt x="25" y="1"/>
                    <a:pt x="0" y="3"/>
                  </a:cubicBezTo>
                  <a:cubicBezTo>
                    <a:pt x="298" y="110"/>
                    <a:pt x="596" y="229"/>
                    <a:pt x="905" y="313"/>
                  </a:cubicBezTo>
                  <a:cubicBezTo>
                    <a:pt x="2381" y="765"/>
                    <a:pt x="3846" y="1206"/>
                    <a:pt x="5322" y="1670"/>
                  </a:cubicBezTo>
                  <a:cubicBezTo>
                    <a:pt x="6322" y="1980"/>
                    <a:pt x="7287" y="2361"/>
                    <a:pt x="8275" y="2694"/>
                  </a:cubicBezTo>
                  <a:lnTo>
                    <a:pt x="8406" y="2742"/>
                  </a:lnTo>
                  <a:cubicBezTo>
                    <a:pt x="8406" y="2730"/>
                    <a:pt x="8418" y="2694"/>
                    <a:pt x="8430" y="2682"/>
                  </a:cubicBezTo>
                  <a:cubicBezTo>
                    <a:pt x="8037" y="2444"/>
                    <a:pt x="7596" y="2265"/>
                    <a:pt x="7156" y="2122"/>
                  </a:cubicBezTo>
                  <a:cubicBezTo>
                    <a:pt x="6215" y="1825"/>
                    <a:pt x="5263" y="1527"/>
                    <a:pt x="4310" y="1241"/>
                  </a:cubicBezTo>
                  <a:cubicBezTo>
                    <a:pt x="3012" y="849"/>
                    <a:pt x="1703" y="468"/>
                    <a:pt x="405" y="63"/>
                  </a:cubicBezTo>
                  <a:cubicBezTo>
                    <a:pt x="297" y="23"/>
                    <a:pt x="188" y="0"/>
                    <a:pt x="73"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a:off x="2975950" y="2335825"/>
              <a:ext cx="67300" cy="192025"/>
            </a:xfrm>
            <a:custGeom>
              <a:avLst/>
              <a:gdLst/>
              <a:ahLst/>
              <a:cxnLst/>
              <a:rect l="l" t="t" r="r" b="b"/>
              <a:pathLst>
                <a:path w="2692" h="7681" extrusionOk="0">
                  <a:moveTo>
                    <a:pt x="2025" y="1"/>
                  </a:moveTo>
                  <a:lnTo>
                    <a:pt x="2025" y="1"/>
                  </a:lnTo>
                  <a:cubicBezTo>
                    <a:pt x="2382" y="2811"/>
                    <a:pt x="1668" y="5335"/>
                    <a:pt x="1" y="7680"/>
                  </a:cubicBezTo>
                  <a:cubicBezTo>
                    <a:pt x="1513" y="6466"/>
                    <a:pt x="2692" y="1977"/>
                    <a:pt x="2025"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a:off x="2611925" y="3301125"/>
              <a:ext cx="200650" cy="78875"/>
            </a:xfrm>
            <a:custGeom>
              <a:avLst/>
              <a:gdLst/>
              <a:ahLst/>
              <a:cxnLst/>
              <a:rect l="l" t="t" r="r" b="b"/>
              <a:pathLst>
                <a:path w="8026" h="3155" extrusionOk="0">
                  <a:moveTo>
                    <a:pt x="8025" y="1"/>
                  </a:moveTo>
                  <a:lnTo>
                    <a:pt x="8025" y="1"/>
                  </a:lnTo>
                  <a:cubicBezTo>
                    <a:pt x="5974" y="2063"/>
                    <a:pt x="3534" y="3104"/>
                    <a:pt x="686" y="3104"/>
                  </a:cubicBezTo>
                  <a:cubicBezTo>
                    <a:pt x="460" y="3104"/>
                    <a:pt x="232" y="3098"/>
                    <a:pt x="0" y="3084"/>
                  </a:cubicBezTo>
                  <a:lnTo>
                    <a:pt x="0" y="3084"/>
                  </a:lnTo>
                  <a:cubicBezTo>
                    <a:pt x="371" y="3132"/>
                    <a:pt x="739" y="3155"/>
                    <a:pt x="1104" y="3155"/>
                  </a:cubicBezTo>
                  <a:cubicBezTo>
                    <a:pt x="2217" y="3155"/>
                    <a:pt x="3306" y="2940"/>
                    <a:pt x="4382" y="2537"/>
                  </a:cubicBezTo>
                  <a:cubicBezTo>
                    <a:pt x="5787" y="1989"/>
                    <a:pt x="7013" y="1168"/>
                    <a:pt x="8025"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4"/>
            <p:cNvSpPr/>
            <p:nvPr/>
          </p:nvSpPr>
          <p:spPr>
            <a:xfrm>
              <a:off x="2266950" y="3565750"/>
              <a:ext cx="77400" cy="81575"/>
            </a:xfrm>
            <a:custGeom>
              <a:avLst/>
              <a:gdLst/>
              <a:ahLst/>
              <a:cxnLst/>
              <a:rect l="l" t="t" r="r" b="b"/>
              <a:pathLst>
                <a:path w="3096" h="3263" extrusionOk="0">
                  <a:moveTo>
                    <a:pt x="3060" y="0"/>
                  </a:moveTo>
                  <a:cubicBezTo>
                    <a:pt x="1965" y="1000"/>
                    <a:pt x="1000" y="2120"/>
                    <a:pt x="0" y="3215"/>
                  </a:cubicBezTo>
                  <a:cubicBezTo>
                    <a:pt x="24" y="3215"/>
                    <a:pt x="36" y="3227"/>
                    <a:pt x="48" y="3263"/>
                  </a:cubicBezTo>
                  <a:cubicBezTo>
                    <a:pt x="1060" y="2191"/>
                    <a:pt x="2072" y="1120"/>
                    <a:pt x="3096" y="48"/>
                  </a:cubicBezTo>
                  <a:lnTo>
                    <a:pt x="3060" y="0"/>
                  </a:ln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9" name="Google Shape;49;p4"/>
          <p:cNvPicPr preferRelativeResize="0"/>
          <p:nvPr/>
        </p:nvPicPr>
        <p:blipFill rotWithShape="1">
          <a:blip r:embed="rId6">
            <a:alphaModFix/>
          </a:blip>
          <a:srcRect l="3061" t="37780" r="11424" b="34639"/>
          <a:stretch/>
        </p:blipFill>
        <p:spPr>
          <a:xfrm>
            <a:off x="2401925" y="4617523"/>
            <a:ext cx="2731176" cy="495450"/>
          </a:xfrm>
          <a:prstGeom prst="rect">
            <a:avLst/>
          </a:prstGeom>
          <a:noFill/>
          <a:ln>
            <a:noFill/>
          </a:ln>
        </p:spPr>
      </p:pic>
      <p:sp>
        <p:nvSpPr>
          <p:cNvPr id="50" name="Google Shape;50;p4"/>
          <p:cNvSpPr txBox="1">
            <a:spLocks noGrp="1"/>
          </p:cNvSpPr>
          <p:nvPr>
            <p:ph type="body" idx="1"/>
          </p:nvPr>
        </p:nvSpPr>
        <p:spPr>
          <a:xfrm>
            <a:off x="713225" y="1663050"/>
            <a:ext cx="7717500" cy="2764200"/>
          </a:xfrm>
          <a:prstGeom prst="rect">
            <a:avLst/>
          </a:prstGeom>
        </p:spPr>
        <p:txBody>
          <a:bodyPr spcFirstLastPara="1" wrap="square" lIns="91425" tIns="91425" rIns="91425" bIns="91425" anchor="t" anchorCtr="0">
            <a:noAutofit/>
          </a:bodyPr>
          <a:lstStyle>
            <a:lvl1pPr marL="457200" marR="38100" lvl="0" indent="-323850">
              <a:spcBef>
                <a:spcPts val="0"/>
              </a:spcBef>
              <a:spcAft>
                <a:spcPts val="0"/>
              </a:spcAft>
              <a:buClr>
                <a:schemeClr val="lt2"/>
              </a:buClr>
              <a:buSzPts val="1500"/>
              <a:buFont typeface="Actor"/>
              <a:buChar char="●"/>
              <a:defRPr sz="1400"/>
            </a:lvl1pPr>
            <a:lvl2pPr marL="914400" lvl="1" indent="-323850">
              <a:spcBef>
                <a:spcPts val="0"/>
              </a:spcBef>
              <a:spcAft>
                <a:spcPts val="0"/>
              </a:spcAft>
              <a:buClr>
                <a:schemeClr val="lt2"/>
              </a:buClr>
              <a:buSzPts val="1500"/>
              <a:buFont typeface="Actor"/>
              <a:buChar char="○"/>
              <a:defRPr/>
            </a:lvl2pPr>
            <a:lvl3pPr marL="1371600" lvl="2" indent="-317500">
              <a:spcBef>
                <a:spcPts val="0"/>
              </a:spcBef>
              <a:spcAft>
                <a:spcPts val="0"/>
              </a:spcAft>
              <a:buClr>
                <a:schemeClr val="lt2"/>
              </a:buClr>
              <a:buSzPts val="1400"/>
              <a:buFont typeface="Actor"/>
              <a:buChar char="■"/>
              <a:defRPr/>
            </a:lvl3pPr>
            <a:lvl4pPr marL="1828800" lvl="3" indent="-317500">
              <a:spcBef>
                <a:spcPts val="0"/>
              </a:spcBef>
              <a:spcAft>
                <a:spcPts val="0"/>
              </a:spcAft>
              <a:buClr>
                <a:schemeClr val="lt2"/>
              </a:buClr>
              <a:buSzPts val="1400"/>
              <a:buFont typeface="Actor"/>
              <a:buChar char="●"/>
              <a:defRPr/>
            </a:lvl4pPr>
            <a:lvl5pPr marL="2286000" lvl="4" indent="-317500">
              <a:spcBef>
                <a:spcPts val="0"/>
              </a:spcBef>
              <a:spcAft>
                <a:spcPts val="0"/>
              </a:spcAft>
              <a:buClr>
                <a:schemeClr val="lt2"/>
              </a:buClr>
              <a:buSzPts val="1400"/>
              <a:buFont typeface="Actor"/>
              <a:buChar char="○"/>
              <a:defRPr/>
            </a:lvl5pPr>
            <a:lvl6pPr marL="2743200" lvl="5" indent="-317500">
              <a:spcBef>
                <a:spcPts val="0"/>
              </a:spcBef>
              <a:spcAft>
                <a:spcPts val="0"/>
              </a:spcAft>
              <a:buClr>
                <a:schemeClr val="lt2"/>
              </a:buClr>
              <a:buSzPts val="1400"/>
              <a:buFont typeface="Actor"/>
              <a:buChar char="■"/>
              <a:defRPr/>
            </a:lvl6pPr>
            <a:lvl7pPr marL="3200400" lvl="6" indent="-317500">
              <a:spcBef>
                <a:spcPts val="0"/>
              </a:spcBef>
              <a:spcAft>
                <a:spcPts val="0"/>
              </a:spcAft>
              <a:buClr>
                <a:schemeClr val="lt2"/>
              </a:buClr>
              <a:buSzPts val="1400"/>
              <a:buFont typeface="Actor"/>
              <a:buChar char="●"/>
              <a:defRPr/>
            </a:lvl7pPr>
            <a:lvl8pPr marL="3657600" lvl="7" indent="-317500">
              <a:spcBef>
                <a:spcPts val="0"/>
              </a:spcBef>
              <a:spcAft>
                <a:spcPts val="0"/>
              </a:spcAft>
              <a:buClr>
                <a:schemeClr val="lt2"/>
              </a:buClr>
              <a:buSzPts val="1400"/>
              <a:buFont typeface="Actor"/>
              <a:buChar char="○"/>
              <a:defRPr/>
            </a:lvl8pPr>
            <a:lvl9pPr marL="4114800" lvl="8" indent="-317500">
              <a:spcBef>
                <a:spcPts val="0"/>
              </a:spcBef>
              <a:spcAft>
                <a:spcPts val="0"/>
              </a:spcAft>
              <a:buClr>
                <a:schemeClr val="lt2"/>
              </a:buClr>
              <a:buSzPts val="1400"/>
              <a:buFont typeface="Actor"/>
              <a:buChar char="■"/>
              <a:defRPr/>
            </a:lvl9pPr>
          </a:lstStyle>
          <a:p>
            <a:endParaRPr/>
          </a:p>
        </p:txBody>
      </p:sp>
      <p:sp>
        <p:nvSpPr>
          <p:cNvPr id="51" name="Google Shape;51;p4"/>
          <p:cNvSpPr txBox="1">
            <a:spLocks noGrp="1"/>
          </p:cNvSpPr>
          <p:nvPr>
            <p:ph type="title"/>
          </p:nvPr>
        </p:nvSpPr>
        <p:spPr>
          <a:xfrm>
            <a:off x="713225" y="441475"/>
            <a:ext cx="7717500" cy="1173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3500"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74100" y="1371188"/>
            <a:ext cx="7195800" cy="1934400"/>
          </a:xfrm>
          <a:prstGeom prst="rect">
            <a:avLst/>
          </a:prstGeom>
        </p:spPr>
        <p:txBody>
          <a:bodyPr spcFirstLastPara="1" wrap="square" lIns="91425" tIns="91425" rIns="91425" bIns="91425" anchor="t" anchorCtr="0">
            <a:noAutofit/>
          </a:bodyPr>
          <a:lstStyle>
            <a:lvl1pPr lvl="0" algn="ctr">
              <a:spcBef>
                <a:spcPts val="0"/>
              </a:spcBef>
              <a:spcAft>
                <a:spcPts val="0"/>
              </a:spcAft>
              <a:buSzPts val="5200"/>
              <a:buNone/>
              <a:defRPr sz="3700">
                <a:latin typeface="Cantata One"/>
                <a:ea typeface="Cantata One"/>
                <a:cs typeface="Cantata One"/>
                <a:sym typeface="Cantata One"/>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974100" y="3292588"/>
            <a:ext cx="7195800" cy="4797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700">
                <a:solidFill>
                  <a:schemeClr val="dk1"/>
                </a:solidFill>
                <a:latin typeface="Catamaran"/>
                <a:ea typeface="Catamaran"/>
                <a:cs typeface="Catamaran"/>
                <a:sym typeface="Catamaran"/>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pic>
        <p:nvPicPr>
          <p:cNvPr id="11" name="Google Shape;11;p2"/>
          <p:cNvPicPr preferRelativeResize="0"/>
          <p:nvPr/>
        </p:nvPicPr>
        <p:blipFill rotWithShape="1">
          <a:blip r:embed="rId2">
            <a:alphaModFix amt="73000"/>
          </a:blip>
          <a:srcRect l="11472" t="21324" r="10378" b="61757"/>
          <a:stretch/>
        </p:blipFill>
        <p:spPr>
          <a:xfrm>
            <a:off x="-882025" y="181851"/>
            <a:ext cx="5077949" cy="618324"/>
          </a:xfrm>
          <a:prstGeom prst="rect">
            <a:avLst/>
          </a:prstGeom>
          <a:noFill/>
          <a:ln>
            <a:noFill/>
          </a:ln>
        </p:spPr>
      </p:pic>
      <p:pic>
        <p:nvPicPr>
          <p:cNvPr id="12" name="Google Shape;12;p2"/>
          <p:cNvPicPr preferRelativeResize="0"/>
          <p:nvPr/>
        </p:nvPicPr>
        <p:blipFill rotWithShape="1">
          <a:blip r:embed="rId3">
            <a:alphaModFix amt="77000"/>
          </a:blip>
          <a:srcRect l="2217" t="17852" r="9074" b="32321"/>
          <a:stretch/>
        </p:blipFill>
        <p:spPr>
          <a:xfrm>
            <a:off x="0" y="4412575"/>
            <a:ext cx="4759008" cy="1503576"/>
          </a:xfrm>
          <a:prstGeom prst="rect">
            <a:avLst/>
          </a:prstGeom>
          <a:noFill/>
          <a:ln>
            <a:noFill/>
          </a:ln>
        </p:spPr>
      </p:pic>
      <p:pic>
        <p:nvPicPr>
          <p:cNvPr id="13" name="Google Shape;13;p2"/>
          <p:cNvPicPr preferRelativeResize="0"/>
          <p:nvPr/>
        </p:nvPicPr>
        <p:blipFill rotWithShape="1">
          <a:blip r:embed="rId4">
            <a:alphaModFix amt="69000"/>
          </a:blip>
          <a:srcRect l="50645" t="40792" r="22239" b="39046"/>
          <a:stretch/>
        </p:blipFill>
        <p:spPr>
          <a:xfrm flipH="1">
            <a:off x="7765065" y="2856625"/>
            <a:ext cx="2446373" cy="1023224"/>
          </a:xfrm>
          <a:prstGeom prst="rect">
            <a:avLst/>
          </a:prstGeom>
          <a:noFill/>
          <a:ln>
            <a:noFill/>
          </a:ln>
        </p:spPr>
      </p:pic>
      <p:pic>
        <p:nvPicPr>
          <p:cNvPr id="14" name="Google Shape;14;p2"/>
          <p:cNvPicPr preferRelativeResize="0"/>
          <p:nvPr/>
        </p:nvPicPr>
        <p:blipFill rotWithShape="1">
          <a:blip r:embed="rId5">
            <a:alphaModFix/>
          </a:blip>
          <a:srcRect l="45691" t="12052" r="18787" b="20159"/>
          <a:stretch/>
        </p:blipFill>
        <p:spPr>
          <a:xfrm>
            <a:off x="7795200" y="3069226"/>
            <a:ext cx="1149350" cy="1233725"/>
          </a:xfrm>
          <a:prstGeom prst="rect">
            <a:avLst/>
          </a:prstGeom>
          <a:noFill/>
          <a:ln>
            <a:noFill/>
          </a:ln>
        </p:spPr>
      </p:pic>
      <p:pic>
        <p:nvPicPr>
          <p:cNvPr id="15" name="Google Shape;15;p2"/>
          <p:cNvPicPr preferRelativeResize="0"/>
          <p:nvPr/>
        </p:nvPicPr>
        <p:blipFill rotWithShape="1">
          <a:blip r:embed="rId6">
            <a:alphaModFix amt="63000"/>
          </a:blip>
          <a:srcRect l="17536" t="30943" r="20804" b="36495"/>
          <a:stretch/>
        </p:blipFill>
        <p:spPr>
          <a:xfrm rot="-2080542">
            <a:off x="-1060392" y="-140497"/>
            <a:ext cx="4824681" cy="1433138"/>
          </a:xfrm>
          <a:prstGeom prst="rect">
            <a:avLst/>
          </a:prstGeom>
          <a:noFill/>
          <a:ln>
            <a:noFill/>
          </a:ln>
        </p:spPr>
      </p:pic>
      <p:pic>
        <p:nvPicPr>
          <p:cNvPr id="16" name="Google Shape;16;p2"/>
          <p:cNvPicPr preferRelativeResize="0"/>
          <p:nvPr/>
        </p:nvPicPr>
        <p:blipFill rotWithShape="1">
          <a:blip r:embed="rId7">
            <a:alphaModFix amt="76000"/>
          </a:blip>
          <a:srcRect l="37412" t="9009" r="30455" b="20771"/>
          <a:stretch/>
        </p:blipFill>
        <p:spPr>
          <a:xfrm>
            <a:off x="8430775" y="1154400"/>
            <a:ext cx="1834123" cy="2254524"/>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0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0875" y="445025"/>
            <a:ext cx="77223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1pPr>
            <a:lvl2pPr lvl="1">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2pPr>
            <a:lvl3pPr lvl="2">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3pPr>
            <a:lvl4pPr lvl="3">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4pPr>
            <a:lvl5pPr lvl="4">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5pPr>
            <a:lvl6pPr lvl="5">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6pPr>
            <a:lvl7pPr lvl="6">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7pPr>
            <a:lvl8pPr lvl="7">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8pPr>
            <a:lvl9pPr lvl="8">
              <a:lnSpc>
                <a:spcPct val="100000"/>
              </a:lnSpc>
              <a:spcBef>
                <a:spcPts val="0"/>
              </a:spcBef>
              <a:spcAft>
                <a:spcPts val="0"/>
              </a:spcAft>
              <a:buClr>
                <a:schemeClr val="dk1"/>
              </a:buClr>
              <a:buSzPts val="3500"/>
              <a:buFont typeface="Cantata One"/>
              <a:buNone/>
              <a:defRPr sz="3500">
                <a:solidFill>
                  <a:schemeClr val="dk1"/>
                </a:solidFill>
                <a:latin typeface="Cantata One"/>
                <a:ea typeface="Cantata One"/>
                <a:cs typeface="Cantata One"/>
                <a:sym typeface="Cantata One"/>
              </a:defRPr>
            </a:lvl9pPr>
          </a:lstStyle>
          <a:p>
            <a:endParaRPr/>
          </a:p>
        </p:txBody>
      </p:sp>
      <p:sp>
        <p:nvSpPr>
          <p:cNvPr id="7" name="Google Shape;7;p1"/>
          <p:cNvSpPr txBox="1">
            <a:spLocks noGrp="1"/>
          </p:cNvSpPr>
          <p:nvPr>
            <p:ph type="body" idx="1"/>
          </p:nvPr>
        </p:nvSpPr>
        <p:spPr>
          <a:xfrm>
            <a:off x="710875" y="1152475"/>
            <a:ext cx="77223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Catamaran"/>
              <a:buChar char="●"/>
              <a:defRPr sz="1800">
                <a:solidFill>
                  <a:schemeClr val="dk1"/>
                </a:solidFill>
                <a:latin typeface="Catamaran"/>
                <a:ea typeface="Catamaran"/>
                <a:cs typeface="Catamaran"/>
                <a:sym typeface="Catamaran"/>
              </a:defRPr>
            </a:lvl1pPr>
            <a:lvl2pPr marL="914400" lvl="1" indent="-317500">
              <a:lnSpc>
                <a:spcPct val="100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2pPr>
            <a:lvl3pPr marL="1371600" lvl="2" indent="-317500">
              <a:lnSpc>
                <a:spcPct val="100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3pPr>
            <a:lvl4pPr marL="1828800" lvl="3" indent="-317500">
              <a:lnSpc>
                <a:spcPct val="100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4pPr>
            <a:lvl5pPr marL="2286000" lvl="4" indent="-317500">
              <a:lnSpc>
                <a:spcPct val="100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5pPr>
            <a:lvl6pPr marL="2743200" lvl="5" indent="-317500">
              <a:lnSpc>
                <a:spcPct val="100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6pPr>
            <a:lvl7pPr marL="3200400" lvl="6" indent="-317500">
              <a:lnSpc>
                <a:spcPct val="100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7pPr>
            <a:lvl8pPr marL="3657600" lvl="7" indent="-317500">
              <a:lnSpc>
                <a:spcPct val="100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8pPr>
            <a:lvl9pPr marL="4114800" lvl="8" indent="-317500">
              <a:lnSpc>
                <a:spcPct val="100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9pPr>
          </a:lstStyle>
          <a:p>
            <a:endParaRPr/>
          </a:p>
        </p:txBody>
      </p:sp>
    </p:spTree>
  </p:cSld>
  <p:clrMap bg1="lt1" tx1="dk1" bg2="dk2" tx2="lt2" accent1="accent1" accent2="accent2" accent3="accent3" accent4="accent4" accent5="accent5" accent6="accent6" hlink="hlink" folHlink="folHlink"/>
  <p:sldLayoutIdLst>
    <p:sldLayoutId id="2147483650" r:id="rId1"/>
    <p:sldLayoutId id="2147483648" r:id="rId2"/>
    <p:sldLayoutId id="2147483658"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xml"/><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www.google.com/imgres?imgurl=https%3A%2F%2Funblast.com%2Fwp-content%2Fuploads%2F2020%2F04%2FStretching-Yoga-Illustration.jpg&amp;tbnid=5HbWGT_KigWGoM&amp;vet=12ahUKEwiQ897mno2DAxWXkCcCHcWbAsMQMygIegUIARCFAQ..i&amp;imgrefurl=https%3A%2F%2Funblast.com%2Ffree-stretching-yoga-illustration-ai%2F&amp;docid=DJ4io7mlHQ-LlM&amp;w=2000&amp;h=1500&amp;q=yoga+illustration&amp;ved=2ahUKEwiQ897mno2DAxWXkCcCHcWbAsMQMygIegUIARCFAQ" TargetMode="External"/><Relationship Id="rId3" Type="http://schemas.openxmlformats.org/officeDocument/2006/relationships/hyperlink" Target="https://assets.materialup.com/uploads/32077f8e-c1a2-4309-ac2b-c8071853a363/preview.png" TargetMode="External"/><Relationship Id="rId7" Type="http://schemas.openxmlformats.org/officeDocument/2006/relationships/hyperlink" Target="https://unblast.com/wp-content/uploads/2020/04/stretching-yoga-illustration.jpg" TargetMode="External"/><Relationship Id="rId2" Type="http://schemas.openxmlformats.org/officeDocument/2006/relationships/hyperlink" Target="https://www.mayoclinic.org/tests-procedures/meditation/in-depth/meditation/art-20045858" TargetMode="External"/><Relationship Id="rId1" Type="http://schemas.openxmlformats.org/officeDocument/2006/relationships/slideLayout" Target="../slideLayouts/slideLayout1.xml"/><Relationship Id="rId6" Type="http://schemas.openxmlformats.org/officeDocument/2006/relationships/hyperlink" Target="https://www.google.com/imgres?imgurl=https%3A%2F%2Fwww.catfinnie.co.uk%2Fassets%2Fimg%2Fportfolio%2Fpages%2FCatFinnie_Yoga.jpg&amp;tbnid=sDySF7ZfS1reLM&amp;vet=12ahUKEwiQ897mno2DAxWXkCcCHcWbAsMQMyglegUIARDSAQ..i&amp;imgrefurl=https%3A%2F%2Fwww.catfinnie.co.uk%2Fpage%2FYoga.html&amp;docid=XHxKM3OikU71oM&amp;w=2400&amp;h=1204&amp;q=yoga+illustration&amp;ved=2ahUKEwiQ897mno2DAxWXkCcCHcWbAsMQMyglegUIARDSAQ" TargetMode="External"/><Relationship Id="rId5" Type="http://schemas.openxmlformats.org/officeDocument/2006/relationships/hyperlink" Target="https://www.catfinnie.co.uk/assets/img/portfolio/pages/CatFinnie_Yoga.jpg" TargetMode="External"/><Relationship Id="rId4" Type="http://schemas.openxmlformats.org/officeDocument/2006/relationships/hyperlink" Target="https://www.google.com/imgres?imgurl=https%3A%2F%2Fassets.materialup.com%2Fuploads%2F32077f8e-c1a2-4309-ac2b-c8071853a363%2Fpreview.png&amp;tbnid=IS9xLKq1WO-jWM&amp;vet=12ahUKEwiQ897mno2DAxWXkCcCHcWbAsMQMygfegUIARDDAQ..i&amp;imgrefurl=https%3A%2F%2Fwww.uplabs.com%2Fposts%2Fyoga-illustration-2&amp;docid=dcEDy60gGf3D1M&amp;w=1200&amp;h=900&amp;q=yoga+illustration&amp;ved=2ahUKEwiQ897mno2DAxWXkCcCHcWbAsMQMygfegUIARDDAQ"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ogle.com/imgres?imgurl=https%3A%2F%2Fcdn5.vectorstock.com%2Fi%2F1000x1000%2F66%2F04%2Fhand-to-big-toe-pose-utthita-hasta-padangusthasana-vector-41146604.jpg&amp;tbnid=x-mzMKu9l4pJ7M&amp;vet=12ahUKEwjY0rO4ko2DAxXVnCcCHYQFCXIQMygDegQIARBT..i&amp;imgrefurl=https%3A%2F%2Fwww.vectorstock.com%2Froyalty-free-vector%2Fhand-to-big-toe-pose-utthita-hasta-padangusthasana-vector-41146604&amp;docid=KdybY2eYh-1TyM&amp;w=1000&amp;h=1080&amp;q=hand+to+big+toe+pose+illustration&amp;hl=en&amp;ved=2ahUKEwjY0rO4ko2DAxXVnCcCHYQFCXIQMygDegQIARBT" TargetMode="External"/><Relationship Id="rId2" Type="http://schemas.openxmlformats.org/officeDocument/2006/relationships/hyperlink" Target="https://cdn5.vectorstock.com/i/1000x1000/66/04/hand-to-big-toe-pose-utthita-hasta-padangusthasana-vector-41146604.jpg" TargetMode="External"/><Relationship Id="rId1" Type="http://schemas.openxmlformats.org/officeDocument/2006/relationships/slideLayout" Target="../slideLayouts/slideLayout1.xml"/><Relationship Id="rId5" Type="http://schemas.openxmlformats.org/officeDocument/2006/relationships/hyperlink" Target="https://www.google.com/imgres?imgurl=https%3A%2F%2Flairdchiropractic.com%2Fwp%2Fwp-content%2Fuploads%2F2017%2F05%2F03Reverse_Prayer0.png&amp;tbnid=djBa8SiYr2-qNM&amp;vet=12ahUKEwjagJXSkY2DAxWysCcCHQ6GAagQMygZegQIARBv..i&amp;imgrefurl=https%3A%2F%2Flairdchiropractic.com%2Fshoulder-opener-2-reverse-prayer%2F&amp;docid=4l2y23RM-sXfDM&amp;w=3806&amp;h=3240&amp;q=praying+behind+your+back+yoga+pose+illustration&amp;hl=en&amp;ved=2ahUKEwjagJXSkY2DAxWysCcCHQ6GAagQMygZegQIARBv" TargetMode="External"/><Relationship Id="rId4" Type="http://schemas.openxmlformats.org/officeDocument/2006/relationships/hyperlink" Target="https://lairdchiropractic.com/wp/wp-content/uploads/2017/05/03Reverse_Prayer0.p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m/imgres?imgurl=https%3A%2F%2Fwww.yogaclassplan.com%2Fwp-content%2Fuploads%2F2021%2F01%2F25-revolvedtriangle.jpg&amp;tbnid=KeUqienLSvehUM&amp;vet=12ahUKEwiRpbiy9faCAxVusScCHWGoAMIQMygEegQIARBh..i&amp;imgrefurl=https%3A%2F%2Fwww.yogaclassplan.com%2Fyoga-pose%2Frevolved-triangle%2F&amp;docid=jVqUbZkEicsI-M&amp;w=449&amp;h=408&amp;q=revolved+triangle+yoga+pose&amp;ved=2ahUKEwiRpbiy9faCAxVusScCHWGoAMIQMygEegQIARBh" TargetMode="External"/><Relationship Id="rId7" Type="http://schemas.openxmlformats.org/officeDocument/2006/relationships/hyperlink" Target="https://www.google.com/imgres?imgurl=https%3A%2F%2Fstatic.vecteezy.com%2Fsystem%2Fresources%2Fpreviews%2F005%2F909%2F612%2Fnon_2x%2Fgirl-is-doing-yoga-standing-in-a-triangle-pose-illustration-of-sports-and-healthy-lifestyle-ancient-indian-practice-of-spiritual-development-health-and-harmony-vector.jpg&amp;tbnid=VpOJ1a3dT748JM&amp;vet=12ahUKEwj86bzW8_aCAxVBpicCHSG8BvUQMygeegUIARC2AQ..i&amp;imgrefurl=https%3A%2F%2Fwww.vecteezy.com%2Fvector-art%2F5909612-girl-is-doing-yoga-standing-in-a-triangle-pose-vector-illustration-of-sports-and-healthy-lifestyle-ancient-indian-practice-of-spiritual-development-health-and-harmony&amp;docid=xPFJTstlo-PkOM&amp;w=980&amp;h=980&amp;q=triangle+yoga+pose&amp;ved=2ahUKEwj86bzW8_aCAxVBpicCHSG8BvUQMygeegUIARC2AQ" TargetMode="External"/><Relationship Id="rId2" Type="http://schemas.openxmlformats.org/officeDocument/2006/relationships/hyperlink" Target="https://www.yogaclassplan.com/wp-content/uploads/2021/01/25-revolvedtriangle.jpg" TargetMode="External"/><Relationship Id="rId1" Type="http://schemas.openxmlformats.org/officeDocument/2006/relationships/slideLayout" Target="../slideLayouts/slideLayout1.xml"/><Relationship Id="rId6" Type="http://schemas.openxmlformats.org/officeDocument/2006/relationships/hyperlink" Target="https://static.vecteezy.com/system/resources/previews/005/909/612/non_2x/girl-is-doing-yoga-standing-in-a-triangle-pose-illustration-of-sports-and-healthy-lifestyle-ancient-indian-practice-of-spiritual-development-health-and-harmony-vector.jpg" TargetMode="External"/><Relationship Id="rId5" Type="http://schemas.openxmlformats.org/officeDocument/2006/relationships/hyperlink" Target="https://www.google.com/imgres?imgurl=https%3A%2F%2Fmedia.istockphoto.com%2Fid%2F1094564124%2Fvector%2Fwoman-doing-toe-touch-stretches-exercise-in-standing-posture-on-mat.jpg%3Fs%3D1024x1024%26w%3Dis%26k%3D20%26c%3D57e6Jmz7UpLaucFyLCMUYIxL-kd6WJw-Fb2e22UdJOQ%3D&amp;tbnid=HPNzem_2dj53QM&amp;vet=12ahUKEwjCvpiX9faCAxVpYKQEHf4OCjAQMygAegQIARBU..i&amp;imgrefurl=https%3A%2F%2Fwww.istockphoto.com%2Fvector%2Fwoman-doing-toe-touch-stretches-exercise-in-standing-posture-on-mat-gm1094564124-293774545&amp;docid=Lh4YuHAavPf7SM&amp;w=1024&amp;h=701&amp;q=touching+toes+illustration+standing&amp;ved=2ahUKEwjCvpiX9faCAxVpYKQEHf4OCjAQMygAegQIARBU" TargetMode="External"/><Relationship Id="rId4" Type="http://schemas.openxmlformats.org/officeDocument/2006/relationships/hyperlink" Target="https://media.istockphoto.com/id/1094564124/vector/woman-doing-toe-touch-stretches-exercise-in-standing-posture-on-mat.jpg?s=1024x1024&amp;w=is&amp;k=20&amp;c=57e6Jmz7UpLaucFyLCMUYIxL-kd6WJw-Fb2e22UdJOQ="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m/imgres?imgurl=https%3A%2F%2Fimg.freepik.com%2Ffree-vector%2Fflat-international-yoga-day-background_23-2149404633.jpg&amp;tbnid=Ula32w9KGPDzNM&amp;vet=12ahUKEwjvuar3gvSCAxVUdqQEHVvHBYgQMygKegUIARCIAQ..i&amp;imgrefurl=https%3A%2F%2Fwww.freepik.com%2Ffree-photos-vectors%2Fyoga-illustration&amp;docid=x_pNHe6Js2jWBM&amp;w=626&amp;h=417&amp;q=yoga+illustration&amp;ved=2ahUKEwjvuar3gvSCAxVUdqQEHVvHBYgQMygKegUIARCIAQ" TargetMode="External"/><Relationship Id="rId7" Type="http://schemas.openxmlformats.org/officeDocument/2006/relationships/hyperlink" Target="https://www.google.com/imgres?imgurl=https%3A%2F%2Ft3.ftcdn.net%2Fjpg%2F04%2F19%2F59%2F90%2F360_F_419599049_5qoXteBl5jTfTqGxJbN3VSwuLXmAMzSI.jpg&amp;tbnid=VeDME3oyr5BNUM&amp;vet=12ahUKEwjvuar3gvSCAxVUdqQEHVvHBYgQMygpegUIARDZAQ..i&amp;imgrefurl=https%3A%2F%2Fstock.adobe.com%2Fsearch%3Fk%3Dyoga%2Billustration&amp;docid=gdPXTNda0cBRBM&amp;w=360&amp;h=360&amp;q=yoga+illustration&amp;ved=2ahUKEwjvuar3gvSCAxVUdqQEHVvHBYgQMygpegUIARDZAQ" TargetMode="External"/><Relationship Id="rId2" Type="http://schemas.openxmlformats.org/officeDocument/2006/relationships/hyperlink" Target="https://img.freepik.com/free-vector/flat-international-yoga-day-background_23-2149404633.jpg" TargetMode="External"/><Relationship Id="rId1" Type="http://schemas.openxmlformats.org/officeDocument/2006/relationships/slideLayout" Target="../slideLayouts/slideLayout1.xml"/><Relationship Id="rId6" Type="http://schemas.openxmlformats.org/officeDocument/2006/relationships/hyperlink" Target="https://t3.ftcdn.net/jpg/04/19/59/90/360_f_419599049_5qoxtebl5jtftqgxjbn3vswulxmamzsi.jpg" TargetMode="External"/><Relationship Id="rId5" Type="http://schemas.openxmlformats.org/officeDocument/2006/relationships/hyperlink" Target="https://www.google.com/imgres?imgurl=https%3A%2F%2Fimg.freepik.com%2Fpremium-vector%2Ffaceless-style-woman-doing-yoga-poses-young-woman-with-plants-international-day-yoga-design_263857-50.jpg&amp;tbnid=KyYZXh_xgV6t1M&amp;vet=12ahUKEwjvuar3gvSCAxVUdqQEHVvHBYgQMygDegQIARB6..i&amp;imgrefurl=https%3A%2F%2Fwww.freepik.com%2Ffree-photos-vectors%2Fyoga-illustration&amp;docid=x_pNHe6Js2jWBM&amp;w=606&amp;h=626&amp;q=yoga+illustration&amp;ved=2ahUKEwjvuar3gvSCAxVUdqQEHVvHBYgQMygDegQIARB6" TargetMode="External"/><Relationship Id="rId4" Type="http://schemas.openxmlformats.org/officeDocument/2006/relationships/hyperlink" Target="https://img.freepik.com/premium-vector/faceless-style-woman-doing-yoga-poses-young-woman-with-plants-international-day-yoga-design_263857-50.jpg"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yogapractice.com/yoga/ashtanga-yoga-poses/" TargetMode="External"/><Relationship Id="rId3" Type="http://schemas.openxmlformats.org/officeDocument/2006/relationships/hyperlink" Target="https://www.google.com/imgres?imgurl=https%3A%2F%2Frocketjack.co.uk%2Fcdn%2Fshop%2Ffiles%2FArtprintsYogaPigeonpose4.jpg%3Fv%3D1683199356%26width%3D1445&amp;tbnid=FQLR5ekpPisS5M&amp;vet=10CFIQMyiJAWoXChMIoL6v-IL0ggMVAAAAAB0AAAAAEAk..i&amp;imgrefurl=https%3A%2F%2Frocketjack.co.uk%2Fproducts%2Fpigeon-pose-yoga-art-print&amp;docid=jmZPFgMViN5LuM&amp;w=1120&amp;h=1440&amp;q=yoga+illustration&amp;ved=0CFIQMyiJAWoXChMIoL6v-IL0ggMVAAAAAB0AAAAAEAk" TargetMode="External"/><Relationship Id="rId7" Type="http://schemas.openxmlformats.org/officeDocument/2006/relationships/hyperlink" Target="https://doi.org/10.7759/cureus.40650" TargetMode="External"/><Relationship Id="rId2" Type="http://schemas.openxmlformats.org/officeDocument/2006/relationships/hyperlink" Target="https://rocketjack.co.uk/cdn/shop/files/artprintsyogapigeonpose4.jpg?v=1683199356&amp;width=1445" TargetMode="External"/><Relationship Id="rId1" Type="http://schemas.openxmlformats.org/officeDocument/2006/relationships/slideLayout" Target="../slideLayouts/slideLayout1.xml"/><Relationship Id="rId6" Type="http://schemas.openxmlformats.org/officeDocument/2006/relationships/hyperlink" Target="https://dancemagazine.com.au/2011/10/yoga-for-dancers/#:~:text=There%20are%20many%20different%20forms,and%20balance%20are%20quite%20remarkable" TargetMode="External"/><Relationship Id="rId5" Type="http://schemas.openxmlformats.org/officeDocument/2006/relationships/hyperlink" Target="https://www.webmd.com/balance/benefits-of-yoga-for-mental-health" TargetMode="External"/><Relationship Id="rId4" Type="http://schemas.openxmlformats.org/officeDocument/2006/relationships/hyperlink" Target="https://health.ucdavis.edu/blog/cultivating-health/10-health-benefits-of-meditation-and-how-to-focus-on-mindfulness-and-compassion/2022/12" TargetMode="External"/><Relationship Id="rId9" Type="http://schemas.openxmlformats.org/officeDocument/2006/relationships/hyperlink" Target="https://www.freepik.com/free-photos-vectors/meditation-illustration"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health.harvard.edu/staying-healthy/yoga-for-better-mental-health" TargetMode="External"/><Relationship Id="rId3" Type="http://schemas.openxmlformats.org/officeDocument/2006/relationships/hyperlink" Target="https://www.additudemag.com/how-to-calm-down-destress-techniques-adhd/" TargetMode="External"/><Relationship Id="rId7" Type="http://schemas.openxmlformats.org/officeDocument/2006/relationships/hyperlink" Target="https://www.vectorstock.com/royalty-free-vector/mental-health-yoga-meditation-woman-sit-vector-32577247" TargetMode="External"/><Relationship Id="rId2" Type="http://schemas.openxmlformats.org/officeDocument/2006/relationships/hyperlink" Target="https://www.freepik.com/free-photos-vectors/meditation-illustration" TargetMode="External"/><Relationship Id="rId1" Type="http://schemas.openxmlformats.org/officeDocument/2006/relationships/slideLayout" Target="../slideLayouts/slideLayout1.xml"/><Relationship Id="rId6" Type="http://schemas.openxmlformats.org/officeDocument/2006/relationships/hyperlink" Target="https://www.healthline.com/nutrition/12-benefits-of-meditation#The-bottom-line" TargetMode="External"/><Relationship Id="rId5" Type="http://schemas.openxmlformats.org/officeDocument/2006/relationships/hyperlink" Target="https://my.clevelandclinic.org/health/articles/17906-meditation" TargetMode="External"/><Relationship Id="rId4" Type="http://schemas.openxmlformats.org/officeDocument/2006/relationships/hyperlink" Target="https://www.freepik.com/premium-vector/mental-health-awareness-poster-design-with-young-woman-meditating-lotus-pose_10342094.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426"/>
        <p:cNvGrpSpPr/>
        <p:nvPr/>
      </p:nvGrpSpPr>
      <p:grpSpPr>
        <a:xfrm>
          <a:off x="0" y="0"/>
          <a:ext cx="0" cy="0"/>
          <a:chOff x="0" y="0"/>
          <a:chExt cx="0" cy="0"/>
        </a:xfrm>
      </p:grpSpPr>
      <p:pic>
        <p:nvPicPr>
          <p:cNvPr id="427" name="Google Shape;427;p40"/>
          <p:cNvPicPr preferRelativeResize="0"/>
          <p:nvPr/>
        </p:nvPicPr>
        <p:blipFill rotWithShape="1">
          <a:blip r:embed="rId3">
            <a:alphaModFix amt="62000"/>
          </a:blip>
          <a:srcRect l="37807" t="9859" r="25038" b="24368"/>
          <a:stretch/>
        </p:blipFill>
        <p:spPr>
          <a:xfrm>
            <a:off x="-153662" y="3027920"/>
            <a:ext cx="3011203" cy="2998650"/>
          </a:xfrm>
          <a:prstGeom prst="rect">
            <a:avLst/>
          </a:prstGeom>
          <a:noFill/>
          <a:ln>
            <a:noFill/>
          </a:ln>
        </p:spPr>
      </p:pic>
      <p:pic>
        <p:nvPicPr>
          <p:cNvPr id="428" name="Google Shape;428;p40"/>
          <p:cNvPicPr preferRelativeResize="0"/>
          <p:nvPr/>
        </p:nvPicPr>
        <p:blipFill rotWithShape="1">
          <a:blip r:embed="rId4">
            <a:alphaModFix amt="72000"/>
          </a:blip>
          <a:srcRect l="36305" t="26731" r="30909" b="23776"/>
          <a:stretch/>
        </p:blipFill>
        <p:spPr>
          <a:xfrm>
            <a:off x="5769351" y="844100"/>
            <a:ext cx="1790842" cy="1520699"/>
          </a:xfrm>
          <a:prstGeom prst="rect">
            <a:avLst/>
          </a:prstGeom>
          <a:noFill/>
          <a:ln>
            <a:noFill/>
          </a:ln>
        </p:spPr>
      </p:pic>
      <p:sp>
        <p:nvSpPr>
          <p:cNvPr id="429" name="Google Shape;429;p40"/>
          <p:cNvSpPr txBox="1">
            <a:spLocks noGrp="1"/>
          </p:cNvSpPr>
          <p:nvPr>
            <p:ph type="ctrTitle"/>
          </p:nvPr>
        </p:nvSpPr>
        <p:spPr>
          <a:xfrm>
            <a:off x="1063035" y="2166014"/>
            <a:ext cx="7195800" cy="800021"/>
          </a:xfrm>
          <a:prstGeom prst="rect">
            <a:avLst/>
          </a:prstGeom>
        </p:spPr>
        <p:txBody>
          <a:bodyPr spcFirstLastPara="1" wrap="square" lIns="91425" tIns="91425" rIns="91425" bIns="91425" anchor="t" anchorCtr="0">
            <a:noAutofit/>
          </a:bodyPr>
          <a:lstStyle/>
          <a:p>
            <a:pPr marL="457200" indent="-342900"/>
            <a:r>
              <a:rPr lang="en-GB" b="1" u="sng" dirty="0">
                <a:solidFill>
                  <a:schemeClr val="accent1"/>
                </a:solidFill>
                <a:latin typeface="Bell MT"/>
              </a:rPr>
              <a:t>The Benefits of Yoga For A </a:t>
            </a:r>
            <a:r>
              <a:rPr lang="en-GB" b="1" u="sng">
                <a:solidFill>
                  <a:schemeClr val="accent1"/>
                </a:solidFill>
                <a:latin typeface="Bell MT"/>
              </a:rPr>
              <a:t>Performer</a:t>
            </a:r>
            <a:br>
              <a:rPr lang="en-GB" b="1" u="sng" dirty="0">
                <a:solidFill>
                  <a:schemeClr val="accent1"/>
                </a:solidFill>
                <a:latin typeface="Bell MT"/>
              </a:rPr>
            </a:br>
            <a:br>
              <a:rPr lang="en-GB" b="1" u="sng" dirty="0">
                <a:latin typeface="Bell MT"/>
              </a:rPr>
            </a:br>
            <a:r>
              <a:rPr lang="en-GB" sz="1700" b="1" u="sng">
                <a:solidFill>
                  <a:schemeClr val="accent1"/>
                </a:solidFill>
                <a:latin typeface="Bell MT"/>
              </a:rPr>
              <a:t>Dance Training 1</a:t>
            </a:r>
            <a:endParaRPr lang="en-US" sz="1700" b="1">
              <a:solidFill>
                <a:schemeClr val="accent1"/>
              </a:solidFill>
              <a:latin typeface="Bell MT"/>
            </a:endParaRPr>
          </a:p>
          <a:p>
            <a:pPr marL="457200" indent="-342900"/>
            <a:r>
              <a:rPr lang="en-GB" sz="1700" b="1" u="sng" dirty="0">
                <a:solidFill>
                  <a:schemeClr val="accent1"/>
                </a:solidFill>
                <a:latin typeface="Bell MT"/>
              </a:rPr>
              <a:t>Elinor Morgan (2304199)</a:t>
            </a:r>
            <a:endParaRPr dirty="0">
              <a:solidFill>
                <a:schemeClr val="accent1"/>
              </a:solidFill>
              <a:latin typeface="Bell MT"/>
            </a:endParaRPr>
          </a:p>
        </p:txBody>
      </p:sp>
      <p:sp>
        <p:nvSpPr>
          <p:cNvPr id="431" name="Google Shape;431;p40"/>
          <p:cNvSpPr/>
          <p:nvPr/>
        </p:nvSpPr>
        <p:spPr>
          <a:xfrm rot="-3210908">
            <a:off x="7334451" y="-1600592"/>
            <a:ext cx="1348000" cy="4231916"/>
          </a:xfrm>
          <a:custGeom>
            <a:avLst/>
            <a:gdLst/>
            <a:ahLst/>
            <a:cxnLst/>
            <a:rect l="l" t="t" r="r" b="b"/>
            <a:pathLst>
              <a:path w="41649" h="130753" extrusionOk="0">
                <a:moveTo>
                  <a:pt x="11180" y="58329"/>
                </a:moveTo>
                <a:cubicBezTo>
                  <a:pt x="11751" y="58329"/>
                  <a:pt x="12324" y="58373"/>
                  <a:pt x="12895" y="58460"/>
                </a:cubicBezTo>
                <a:cubicBezTo>
                  <a:pt x="13847" y="58627"/>
                  <a:pt x="15121" y="58817"/>
                  <a:pt x="15848" y="59520"/>
                </a:cubicBezTo>
                <a:cubicBezTo>
                  <a:pt x="16169" y="59829"/>
                  <a:pt x="16288" y="60294"/>
                  <a:pt x="16050" y="60711"/>
                </a:cubicBezTo>
                <a:cubicBezTo>
                  <a:pt x="15800" y="61163"/>
                  <a:pt x="15276" y="61353"/>
                  <a:pt x="14800" y="61425"/>
                </a:cubicBezTo>
                <a:cubicBezTo>
                  <a:pt x="14517" y="61469"/>
                  <a:pt x="14230" y="61488"/>
                  <a:pt x="13942" y="61488"/>
                </a:cubicBezTo>
                <a:cubicBezTo>
                  <a:pt x="12992" y="61488"/>
                  <a:pt x="12022" y="61281"/>
                  <a:pt x="11109" y="61080"/>
                </a:cubicBezTo>
                <a:cubicBezTo>
                  <a:pt x="9811" y="60818"/>
                  <a:pt x="8240" y="60806"/>
                  <a:pt x="7216" y="59877"/>
                </a:cubicBezTo>
                <a:cubicBezTo>
                  <a:pt x="7049" y="59758"/>
                  <a:pt x="7061" y="59532"/>
                  <a:pt x="7180" y="59389"/>
                </a:cubicBezTo>
                <a:cubicBezTo>
                  <a:pt x="7228" y="59329"/>
                  <a:pt x="7287" y="59294"/>
                  <a:pt x="7347" y="59234"/>
                </a:cubicBezTo>
                <a:cubicBezTo>
                  <a:pt x="7359" y="59103"/>
                  <a:pt x="7418" y="58984"/>
                  <a:pt x="7585" y="58925"/>
                </a:cubicBezTo>
                <a:cubicBezTo>
                  <a:pt x="8752" y="58528"/>
                  <a:pt x="9962" y="58329"/>
                  <a:pt x="11180" y="58329"/>
                </a:cubicBezTo>
                <a:close/>
                <a:moveTo>
                  <a:pt x="7575" y="96887"/>
                </a:moveTo>
                <a:cubicBezTo>
                  <a:pt x="8389" y="96887"/>
                  <a:pt x="9213" y="97311"/>
                  <a:pt x="9895" y="97715"/>
                </a:cubicBezTo>
                <a:cubicBezTo>
                  <a:pt x="10442" y="98037"/>
                  <a:pt x="10978" y="98429"/>
                  <a:pt x="11490" y="98822"/>
                </a:cubicBezTo>
                <a:cubicBezTo>
                  <a:pt x="12169" y="99346"/>
                  <a:pt x="12776" y="99953"/>
                  <a:pt x="13335" y="100608"/>
                </a:cubicBezTo>
                <a:cubicBezTo>
                  <a:pt x="13419" y="100704"/>
                  <a:pt x="13490" y="100811"/>
                  <a:pt x="13574" y="100894"/>
                </a:cubicBezTo>
                <a:lnTo>
                  <a:pt x="13586" y="100906"/>
                </a:lnTo>
                <a:cubicBezTo>
                  <a:pt x="13871" y="101251"/>
                  <a:pt x="14169" y="101608"/>
                  <a:pt x="14431" y="101966"/>
                </a:cubicBezTo>
                <a:cubicBezTo>
                  <a:pt x="14800" y="102454"/>
                  <a:pt x="15514" y="103347"/>
                  <a:pt x="15133" y="104002"/>
                </a:cubicBezTo>
                <a:cubicBezTo>
                  <a:pt x="14965" y="104289"/>
                  <a:pt x="14675" y="104394"/>
                  <a:pt x="14338" y="104394"/>
                </a:cubicBezTo>
                <a:cubicBezTo>
                  <a:pt x="13630" y="104394"/>
                  <a:pt x="12716" y="103930"/>
                  <a:pt x="12288" y="103728"/>
                </a:cubicBezTo>
                <a:cubicBezTo>
                  <a:pt x="10847" y="103049"/>
                  <a:pt x="9478" y="102192"/>
                  <a:pt x="8228" y="101204"/>
                </a:cubicBezTo>
                <a:cubicBezTo>
                  <a:pt x="7775" y="100870"/>
                  <a:pt x="7263" y="100454"/>
                  <a:pt x="6882" y="99942"/>
                </a:cubicBezTo>
                <a:cubicBezTo>
                  <a:pt x="6739" y="99775"/>
                  <a:pt x="6608" y="99632"/>
                  <a:pt x="6466" y="99453"/>
                </a:cubicBezTo>
                <a:cubicBezTo>
                  <a:pt x="6168" y="99060"/>
                  <a:pt x="5918" y="98572"/>
                  <a:pt x="5977" y="98084"/>
                </a:cubicBezTo>
                <a:cubicBezTo>
                  <a:pt x="6049" y="97417"/>
                  <a:pt x="6644" y="96977"/>
                  <a:pt x="7287" y="96905"/>
                </a:cubicBezTo>
                <a:cubicBezTo>
                  <a:pt x="7383" y="96893"/>
                  <a:pt x="7479" y="96887"/>
                  <a:pt x="7575" y="96887"/>
                </a:cubicBezTo>
                <a:close/>
                <a:moveTo>
                  <a:pt x="36195" y="1"/>
                </a:moveTo>
                <a:cubicBezTo>
                  <a:pt x="35731" y="620"/>
                  <a:pt x="35862" y="1132"/>
                  <a:pt x="36112" y="1668"/>
                </a:cubicBezTo>
                <a:cubicBezTo>
                  <a:pt x="36624" y="2680"/>
                  <a:pt x="37148" y="3692"/>
                  <a:pt x="37648" y="4727"/>
                </a:cubicBezTo>
                <a:cubicBezTo>
                  <a:pt x="38898" y="7287"/>
                  <a:pt x="40101" y="9847"/>
                  <a:pt x="39970" y="12824"/>
                </a:cubicBezTo>
                <a:cubicBezTo>
                  <a:pt x="39779" y="17289"/>
                  <a:pt x="36803" y="19729"/>
                  <a:pt x="32719" y="19741"/>
                </a:cubicBezTo>
                <a:cubicBezTo>
                  <a:pt x="32689" y="19741"/>
                  <a:pt x="32659" y="19741"/>
                  <a:pt x="32629" y="19741"/>
                </a:cubicBezTo>
                <a:cubicBezTo>
                  <a:pt x="30398" y="19741"/>
                  <a:pt x="28189" y="19305"/>
                  <a:pt x="26016" y="18729"/>
                </a:cubicBezTo>
                <a:cubicBezTo>
                  <a:pt x="22229" y="17729"/>
                  <a:pt x="18550" y="16312"/>
                  <a:pt x="14729" y="15455"/>
                </a:cubicBezTo>
                <a:cubicBezTo>
                  <a:pt x="13187" y="15114"/>
                  <a:pt x="11633" y="14798"/>
                  <a:pt x="10059" y="14798"/>
                </a:cubicBezTo>
                <a:cubicBezTo>
                  <a:pt x="9432" y="14798"/>
                  <a:pt x="8802" y="14848"/>
                  <a:pt x="8168" y="14967"/>
                </a:cubicBezTo>
                <a:cubicBezTo>
                  <a:pt x="6216" y="15324"/>
                  <a:pt x="4596" y="16086"/>
                  <a:pt x="3882" y="18134"/>
                </a:cubicBezTo>
                <a:cubicBezTo>
                  <a:pt x="3358" y="19646"/>
                  <a:pt x="3584" y="21158"/>
                  <a:pt x="3930" y="22670"/>
                </a:cubicBezTo>
                <a:cubicBezTo>
                  <a:pt x="4442" y="24992"/>
                  <a:pt x="5323" y="27230"/>
                  <a:pt x="5799" y="29564"/>
                </a:cubicBezTo>
                <a:cubicBezTo>
                  <a:pt x="6192" y="31481"/>
                  <a:pt x="6680" y="33386"/>
                  <a:pt x="6501" y="35362"/>
                </a:cubicBezTo>
                <a:cubicBezTo>
                  <a:pt x="6251" y="38220"/>
                  <a:pt x="5120" y="40780"/>
                  <a:pt x="3810" y="43304"/>
                </a:cubicBezTo>
                <a:cubicBezTo>
                  <a:pt x="3048" y="44756"/>
                  <a:pt x="1977" y="46042"/>
                  <a:pt x="1334" y="47590"/>
                </a:cubicBezTo>
                <a:cubicBezTo>
                  <a:pt x="655" y="49257"/>
                  <a:pt x="0" y="50947"/>
                  <a:pt x="72" y="52745"/>
                </a:cubicBezTo>
                <a:cubicBezTo>
                  <a:pt x="179" y="55341"/>
                  <a:pt x="1584" y="57270"/>
                  <a:pt x="3549" y="58841"/>
                </a:cubicBezTo>
                <a:cubicBezTo>
                  <a:pt x="3965" y="59163"/>
                  <a:pt x="4608" y="59377"/>
                  <a:pt x="4834" y="59782"/>
                </a:cubicBezTo>
                <a:cubicBezTo>
                  <a:pt x="5120" y="60306"/>
                  <a:pt x="4311" y="60639"/>
                  <a:pt x="4191" y="61151"/>
                </a:cubicBezTo>
                <a:cubicBezTo>
                  <a:pt x="4144" y="61318"/>
                  <a:pt x="4061" y="61473"/>
                  <a:pt x="4001" y="61627"/>
                </a:cubicBezTo>
                <a:cubicBezTo>
                  <a:pt x="3334" y="63497"/>
                  <a:pt x="3727" y="65294"/>
                  <a:pt x="4477" y="67009"/>
                </a:cubicBezTo>
                <a:cubicBezTo>
                  <a:pt x="5561" y="69545"/>
                  <a:pt x="7299" y="71664"/>
                  <a:pt x="9144" y="73688"/>
                </a:cubicBezTo>
                <a:cubicBezTo>
                  <a:pt x="11038" y="75772"/>
                  <a:pt x="13133" y="77665"/>
                  <a:pt x="15002" y="79772"/>
                </a:cubicBezTo>
                <a:cubicBezTo>
                  <a:pt x="18824" y="84154"/>
                  <a:pt x="21801" y="89035"/>
                  <a:pt x="22896" y="94822"/>
                </a:cubicBezTo>
                <a:cubicBezTo>
                  <a:pt x="23420" y="97513"/>
                  <a:pt x="23158" y="100144"/>
                  <a:pt x="21467" y="102466"/>
                </a:cubicBezTo>
                <a:cubicBezTo>
                  <a:pt x="20539" y="103763"/>
                  <a:pt x="19360" y="104656"/>
                  <a:pt x="17693" y="104823"/>
                </a:cubicBezTo>
                <a:cubicBezTo>
                  <a:pt x="17600" y="104833"/>
                  <a:pt x="17513" y="104838"/>
                  <a:pt x="17432" y="104838"/>
                </a:cubicBezTo>
                <a:cubicBezTo>
                  <a:pt x="16898" y="104838"/>
                  <a:pt x="16602" y="104620"/>
                  <a:pt x="16395" y="103990"/>
                </a:cubicBezTo>
                <a:cubicBezTo>
                  <a:pt x="15574" y="101549"/>
                  <a:pt x="14348" y="99370"/>
                  <a:pt x="12240" y="97787"/>
                </a:cubicBezTo>
                <a:cubicBezTo>
                  <a:pt x="10740" y="96632"/>
                  <a:pt x="9049" y="96060"/>
                  <a:pt x="7180" y="96024"/>
                </a:cubicBezTo>
                <a:cubicBezTo>
                  <a:pt x="7171" y="96024"/>
                  <a:pt x="7163" y="96024"/>
                  <a:pt x="7154" y="96024"/>
                </a:cubicBezTo>
                <a:cubicBezTo>
                  <a:pt x="5350" y="96024"/>
                  <a:pt x="4504" y="97259"/>
                  <a:pt x="5073" y="98953"/>
                </a:cubicBezTo>
                <a:cubicBezTo>
                  <a:pt x="5394" y="99953"/>
                  <a:pt x="5989" y="100787"/>
                  <a:pt x="6728" y="101513"/>
                </a:cubicBezTo>
                <a:cubicBezTo>
                  <a:pt x="8942" y="103716"/>
                  <a:pt x="11633" y="105049"/>
                  <a:pt x="14669" y="105716"/>
                </a:cubicBezTo>
                <a:cubicBezTo>
                  <a:pt x="15264" y="105847"/>
                  <a:pt x="15741" y="106002"/>
                  <a:pt x="15788" y="106728"/>
                </a:cubicBezTo>
                <a:cubicBezTo>
                  <a:pt x="15860" y="107800"/>
                  <a:pt x="16074" y="108871"/>
                  <a:pt x="16038" y="109955"/>
                </a:cubicBezTo>
                <a:cubicBezTo>
                  <a:pt x="15979" y="112431"/>
                  <a:pt x="15967" y="114896"/>
                  <a:pt x="15872" y="117372"/>
                </a:cubicBezTo>
                <a:cubicBezTo>
                  <a:pt x="15788" y="119539"/>
                  <a:pt x="15681" y="121730"/>
                  <a:pt x="15336" y="123885"/>
                </a:cubicBezTo>
                <a:cubicBezTo>
                  <a:pt x="15014" y="125897"/>
                  <a:pt x="14478" y="127862"/>
                  <a:pt x="13943" y="129826"/>
                </a:cubicBezTo>
                <a:cubicBezTo>
                  <a:pt x="13824" y="130243"/>
                  <a:pt x="13871" y="130552"/>
                  <a:pt x="14312" y="130719"/>
                </a:cubicBezTo>
                <a:cubicBezTo>
                  <a:pt x="14388" y="130742"/>
                  <a:pt x="14454" y="130752"/>
                  <a:pt x="14512" y="130752"/>
                </a:cubicBezTo>
                <a:cubicBezTo>
                  <a:pt x="14847" y="130752"/>
                  <a:pt x="14922" y="130408"/>
                  <a:pt x="15074" y="130124"/>
                </a:cubicBezTo>
                <a:cubicBezTo>
                  <a:pt x="15491" y="129326"/>
                  <a:pt x="15633" y="128433"/>
                  <a:pt x="15872" y="127552"/>
                </a:cubicBezTo>
                <a:cubicBezTo>
                  <a:pt x="16729" y="124230"/>
                  <a:pt x="17145" y="120885"/>
                  <a:pt x="17122" y="117456"/>
                </a:cubicBezTo>
                <a:cubicBezTo>
                  <a:pt x="17122" y="116646"/>
                  <a:pt x="17205" y="115824"/>
                  <a:pt x="17265" y="114991"/>
                </a:cubicBezTo>
                <a:cubicBezTo>
                  <a:pt x="17419" y="112241"/>
                  <a:pt x="17384" y="109478"/>
                  <a:pt x="17110" y="106740"/>
                </a:cubicBezTo>
                <a:cubicBezTo>
                  <a:pt x="17026" y="105907"/>
                  <a:pt x="17336" y="105823"/>
                  <a:pt x="17896" y="105776"/>
                </a:cubicBezTo>
                <a:cubicBezTo>
                  <a:pt x="19050" y="105692"/>
                  <a:pt x="20039" y="105252"/>
                  <a:pt x="20920" y="104525"/>
                </a:cubicBezTo>
                <a:cubicBezTo>
                  <a:pt x="23253" y="102609"/>
                  <a:pt x="24230" y="100001"/>
                  <a:pt x="24242" y="97084"/>
                </a:cubicBezTo>
                <a:cubicBezTo>
                  <a:pt x="24242" y="94334"/>
                  <a:pt x="23539" y="91714"/>
                  <a:pt x="22384" y="89202"/>
                </a:cubicBezTo>
                <a:cubicBezTo>
                  <a:pt x="20336" y="84773"/>
                  <a:pt x="17765" y="80749"/>
                  <a:pt x="14288" y="77272"/>
                </a:cubicBezTo>
                <a:cubicBezTo>
                  <a:pt x="12335" y="75343"/>
                  <a:pt x="10264" y="73498"/>
                  <a:pt x="8597" y="71283"/>
                </a:cubicBezTo>
                <a:cubicBezTo>
                  <a:pt x="7239" y="69462"/>
                  <a:pt x="5727" y="67747"/>
                  <a:pt x="5084" y="65485"/>
                </a:cubicBezTo>
                <a:cubicBezTo>
                  <a:pt x="4668" y="63997"/>
                  <a:pt x="4489" y="62544"/>
                  <a:pt x="5358" y="61127"/>
                </a:cubicBezTo>
                <a:cubicBezTo>
                  <a:pt x="5618" y="60695"/>
                  <a:pt x="5877" y="60460"/>
                  <a:pt x="6247" y="60460"/>
                </a:cubicBezTo>
                <a:cubicBezTo>
                  <a:pt x="6436" y="60460"/>
                  <a:pt x="6655" y="60522"/>
                  <a:pt x="6918" y="60651"/>
                </a:cubicBezTo>
                <a:cubicBezTo>
                  <a:pt x="8896" y="61655"/>
                  <a:pt x="10990" y="62159"/>
                  <a:pt x="13162" y="62159"/>
                </a:cubicBezTo>
                <a:cubicBezTo>
                  <a:pt x="13695" y="62159"/>
                  <a:pt x="14234" y="62129"/>
                  <a:pt x="14776" y="62068"/>
                </a:cubicBezTo>
                <a:cubicBezTo>
                  <a:pt x="15526" y="61973"/>
                  <a:pt x="16312" y="61854"/>
                  <a:pt x="16931" y="61377"/>
                </a:cubicBezTo>
                <a:cubicBezTo>
                  <a:pt x="17479" y="60961"/>
                  <a:pt x="17586" y="60461"/>
                  <a:pt x="17145" y="59925"/>
                </a:cubicBezTo>
                <a:cubicBezTo>
                  <a:pt x="16931" y="59675"/>
                  <a:pt x="16681" y="59401"/>
                  <a:pt x="16383" y="59234"/>
                </a:cubicBezTo>
                <a:cubicBezTo>
                  <a:pt x="14555" y="58193"/>
                  <a:pt x="12704" y="57571"/>
                  <a:pt x="10829" y="57571"/>
                </a:cubicBezTo>
                <a:cubicBezTo>
                  <a:pt x="9358" y="57571"/>
                  <a:pt x="7872" y="57954"/>
                  <a:pt x="6370" y="58817"/>
                </a:cubicBezTo>
                <a:cubicBezTo>
                  <a:pt x="6196" y="58924"/>
                  <a:pt x="6050" y="58974"/>
                  <a:pt x="5909" y="58974"/>
                </a:cubicBezTo>
                <a:cubicBezTo>
                  <a:pt x="5780" y="58974"/>
                  <a:pt x="5655" y="58932"/>
                  <a:pt x="5513" y="58853"/>
                </a:cubicBezTo>
                <a:cubicBezTo>
                  <a:pt x="4191" y="58079"/>
                  <a:pt x="3072" y="57079"/>
                  <a:pt x="2156" y="55877"/>
                </a:cubicBezTo>
                <a:cubicBezTo>
                  <a:pt x="1548" y="55055"/>
                  <a:pt x="1227" y="54138"/>
                  <a:pt x="1191" y="53102"/>
                </a:cubicBezTo>
                <a:cubicBezTo>
                  <a:pt x="1108" y="50983"/>
                  <a:pt x="1858" y="49090"/>
                  <a:pt x="2798" y="47257"/>
                </a:cubicBezTo>
                <a:cubicBezTo>
                  <a:pt x="3632" y="45637"/>
                  <a:pt x="4775" y="44209"/>
                  <a:pt x="5573" y="42565"/>
                </a:cubicBezTo>
                <a:cubicBezTo>
                  <a:pt x="6918" y="39815"/>
                  <a:pt x="7978" y="37005"/>
                  <a:pt x="7894" y="33862"/>
                </a:cubicBezTo>
                <a:cubicBezTo>
                  <a:pt x="7859" y="31421"/>
                  <a:pt x="7347" y="29088"/>
                  <a:pt x="6739" y="26754"/>
                </a:cubicBezTo>
                <a:cubicBezTo>
                  <a:pt x="6144" y="24456"/>
                  <a:pt x="5239" y="22230"/>
                  <a:pt x="5263" y="19789"/>
                </a:cubicBezTo>
                <a:cubicBezTo>
                  <a:pt x="5275" y="18277"/>
                  <a:pt x="6025" y="17289"/>
                  <a:pt x="7454" y="16824"/>
                </a:cubicBezTo>
                <a:cubicBezTo>
                  <a:pt x="8315" y="16543"/>
                  <a:pt x="9174" y="16435"/>
                  <a:pt x="10029" y="16435"/>
                </a:cubicBezTo>
                <a:cubicBezTo>
                  <a:pt x="11383" y="16435"/>
                  <a:pt x="12731" y="16706"/>
                  <a:pt x="14074" y="16991"/>
                </a:cubicBezTo>
                <a:cubicBezTo>
                  <a:pt x="18110" y="17848"/>
                  <a:pt x="21968" y="19313"/>
                  <a:pt x="25968" y="20289"/>
                </a:cubicBezTo>
                <a:cubicBezTo>
                  <a:pt x="28051" y="20803"/>
                  <a:pt x="30140" y="21273"/>
                  <a:pt x="32264" y="21273"/>
                </a:cubicBezTo>
                <a:cubicBezTo>
                  <a:pt x="33041" y="21273"/>
                  <a:pt x="33824" y="21210"/>
                  <a:pt x="34612" y="21063"/>
                </a:cubicBezTo>
                <a:cubicBezTo>
                  <a:pt x="38636" y="20325"/>
                  <a:pt x="40934" y="17408"/>
                  <a:pt x="41315" y="13693"/>
                </a:cubicBezTo>
                <a:cubicBezTo>
                  <a:pt x="41649" y="10347"/>
                  <a:pt x="40482" y="7347"/>
                  <a:pt x="38886" y="4454"/>
                </a:cubicBezTo>
                <a:cubicBezTo>
                  <a:pt x="38065" y="2965"/>
                  <a:pt x="36874" y="1703"/>
                  <a:pt x="36195" y="1"/>
                </a:cubicBezTo>
                <a:close/>
              </a:path>
            </a:pathLst>
          </a:custGeom>
          <a:solidFill>
            <a:srgbClr val="CBBC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32" name="Google Shape;432;p40"/>
          <p:cNvPicPr preferRelativeResize="0"/>
          <p:nvPr/>
        </p:nvPicPr>
        <p:blipFill rotWithShape="1">
          <a:blip r:embed="rId5">
            <a:alphaModFix/>
          </a:blip>
          <a:srcRect l="28680" t="19555" r="23804" b="32703"/>
          <a:stretch/>
        </p:blipFill>
        <p:spPr>
          <a:xfrm rot="5400000">
            <a:off x="-92674" y="2674175"/>
            <a:ext cx="1650302" cy="932675"/>
          </a:xfrm>
          <a:prstGeom prst="rect">
            <a:avLst/>
          </a:prstGeom>
          <a:noFill/>
          <a:ln>
            <a:noFill/>
          </a:ln>
        </p:spPr>
      </p:pic>
      <p:pic>
        <p:nvPicPr>
          <p:cNvPr id="433" name="Google Shape;433;p40"/>
          <p:cNvPicPr preferRelativeResize="0"/>
          <p:nvPr/>
        </p:nvPicPr>
        <p:blipFill rotWithShape="1">
          <a:blip r:embed="rId5">
            <a:alphaModFix/>
          </a:blip>
          <a:srcRect l="28680" t="19555" r="23804" b="32703"/>
          <a:stretch/>
        </p:blipFill>
        <p:spPr>
          <a:xfrm rot="-10333804">
            <a:off x="6436952" y="265062"/>
            <a:ext cx="1650300" cy="932676"/>
          </a:xfrm>
          <a:prstGeom prst="rect">
            <a:avLst/>
          </a:prstGeom>
          <a:noFill/>
          <a:ln>
            <a:noFill/>
          </a:ln>
        </p:spPr>
      </p:pic>
      <p:grpSp>
        <p:nvGrpSpPr>
          <p:cNvPr id="434" name="Google Shape;434;p40"/>
          <p:cNvGrpSpPr/>
          <p:nvPr/>
        </p:nvGrpSpPr>
        <p:grpSpPr>
          <a:xfrm rot="-1173678" flipH="1">
            <a:off x="6742929" y="3136758"/>
            <a:ext cx="1683181" cy="2875801"/>
            <a:chOff x="4084725" y="1655475"/>
            <a:chExt cx="916200" cy="1565375"/>
          </a:xfrm>
        </p:grpSpPr>
        <p:sp>
          <p:nvSpPr>
            <p:cNvPr id="435" name="Google Shape;435;p40"/>
            <p:cNvSpPr/>
            <p:nvPr/>
          </p:nvSpPr>
          <p:spPr>
            <a:xfrm>
              <a:off x="4084725" y="1655475"/>
              <a:ext cx="916200" cy="1565375"/>
            </a:xfrm>
            <a:custGeom>
              <a:avLst/>
              <a:gdLst/>
              <a:ahLst/>
              <a:cxnLst/>
              <a:rect l="l" t="t" r="r" b="b"/>
              <a:pathLst>
                <a:path w="36648" h="62615" extrusionOk="0">
                  <a:moveTo>
                    <a:pt x="32038" y="113"/>
                  </a:moveTo>
                  <a:cubicBezTo>
                    <a:pt x="32273" y="113"/>
                    <a:pt x="32434" y="295"/>
                    <a:pt x="32528" y="664"/>
                  </a:cubicBezTo>
                  <a:cubicBezTo>
                    <a:pt x="32647" y="1104"/>
                    <a:pt x="32600" y="1557"/>
                    <a:pt x="32505" y="1997"/>
                  </a:cubicBezTo>
                  <a:cubicBezTo>
                    <a:pt x="32255" y="2962"/>
                    <a:pt x="31933" y="3902"/>
                    <a:pt x="31469" y="4795"/>
                  </a:cubicBezTo>
                  <a:cubicBezTo>
                    <a:pt x="31064" y="5581"/>
                    <a:pt x="30635" y="6379"/>
                    <a:pt x="30207" y="7153"/>
                  </a:cubicBezTo>
                  <a:cubicBezTo>
                    <a:pt x="29766" y="7951"/>
                    <a:pt x="29195" y="8665"/>
                    <a:pt x="28611" y="9367"/>
                  </a:cubicBezTo>
                  <a:cubicBezTo>
                    <a:pt x="28278" y="9784"/>
                    <a:pt x="27956" y="10213"/>
                    <a:pt x="27635" y="10629"/>
                  </a:cubicBezTo>
                  <a:cubicBezTo>
                    <a:pt x="27635" y="10641"/>
                    <a:pt x="27623" y="10641"/>
                    <a:pt x="27587" y="10665"/>
                  </a:cubicBezTo>
                  <a:cubicBezTo>
                    <a:pt x="27575" y="10629"/>
                    <a:pt x="27575" y="10618"/>
                    <a:pt x="27563" y="10618"/>
                  </a:cubicBezTo>
                  <a:cubicBezTo>
                    <a:pt x="27647" y="9510"/>
                    <a:pt x="27718" y="8427"/>
                    <a:pt x="27825" y="7331"/>
                  </a:cubicBezTo>
                  <a:cubicBezTo>
                    <a:pt x="27885" y="6653"/>
                    <a:pt x="27980" y="5986"/>
                    <a:pt x="28135" y="5331"/>
                  </a:cubicBezTo>
                  <a:cubicBezTo>
                    <a:pt x="28349" y="4510"/>
                    <a:pt x="28671" y="3736"/>
                    <a:pt x="29076" y="3009"/>
                  </a:cubicBezTo>
                  <a:cubicBezTo>
                    <a:pt x="29540" y="2164"/>
                    <a:pt x="30135" y="1414"/>
                    <a:pt x="30861" y="795"/>
                  </a:cubicBezTo>
                  <a:cubicBezTo>
                    <a:pt x="31100" y="604"/>
                    <a:pt x="31338" y="402"/>
                    <a:pt x="31612" y="259"/>
                  </a:cubicBezTo>
                  <a:cubicBezTo>
                    <a:pt x="31774" y="162"/>
                    <a:pt x="31916" y="113"/>
                    <a:pt x="32038" y="113"/>
                  </a:cubicBezTo>
                  <a:close/>
                  <a:moveTo>
                    <a:pt x="36100" y="8486"/>
                  </a:moveTo>
                  <a:cubicBezTo>
                    <a:pt x="36350" y="8498"/>
                    <a:pt x="36457" y="8629"/>
                    <a:pt x="36386" y="8879"/>
                  </a:cubicBezTo>
                  <a:cubicBezTo>
                    <a:pt x="36338" y="9010"/>
                    <a:pt x="36291" y="9141"/>
                    <a:pt x="36219" y="9260"/>
                  </a:cubicBezTo>
                  <a:cubicBezTo>
                    <a:pt x="35684" y="10141"/>
                    <a:pt x="34993" y="10903"/>
                    <a:pt x="34207" y="11558"/>
                  </a:cubicBezTo>
                  <a:cubicBezTo>
                    <a:pt x="33826" y="11868"/>
                    <a:pt x="33374" y="12058"/>
                    <a:pt x="32909" y="12177"/>
                  </a:cubicBezTo>
                  <a:cubicBezTo>
                    <a:pt x="32219" y="12356"/>
                    <a:pt x="31516" y="12523"/>
                    <a:pt x="30802" y="12665"/>
                  </a:cubicBezTo>
                  <a:cubicBezTo>
                    <a:pt x="29790" y="12880"/>
                    <a:pt x="28766" y="13070"/>
                    <a:pt x="27754" y="13261"/>
                  </a:cubicBezTo>
                  <a:cubicBezTo>
                    <a:pt x="27540" y="13296"/>
                    <a:pt x="27349" y="13356"/>
                    <a:pt x="27135" y="13416"/>
                  </a:cubicBezTo>
                  <a:cubicBezTo>
                    <a:pt x="27135" y="13392"/>
                    <a:pt x="27123" y="13380"/>
                    <a:pt x="27123" y="13368"/>
                  </a:cubicBezTo>
                  <a:cubicBezTo>
                    <a:pt x="27421" y="13046"/>
                    <a:pt x="27718" y="12713"/>
                    <a:pt x="28028" y="12427"/>
                  </a:cubicBezTo>
                  <a:cubicBezTo>
                    <a:pt x="28492" y="11987"/>
                    <a:pt x="28968" y="11546"/>
                    <a:pt x="29445" y="11118"/>
                  </a:cubicBezTo>
                  <a:cubicBezTo>
                    <a:pt x="29873" y="10749"/>
                    <a:pt x="30350" y="10439"/>
                    <a:pt x="30873" y="10225"/>
                  </a:cubicBezTo>
                  <a:cubicBezTo>
                    <a:pt x="32219" y="9677"/>
                    <a:pt x="33552" y="9153"/>
                    <a:pt x="34933" y="8724"/>
                  </a:cubicBezTo>
                  <a:cubicBezTo>
                    <a:pt x="35219" y="8629"/>
                    <a:pt x="35505" y="8570"/>
                    <a:pt x="35791" y="8510"/>
                  </a:cubicBezTo>
                  <a:cubicBezTo>
                    <a:pt x="35886" y="8486"/>
                    <a:pt x="35993" y="8486"/>
                    <a:pt x="36100" y="8486"/>
                  </a:cubicBezTo>
                  <a:close/>
                  <a:moveTo>
                    <a:pt x="18131" y="849"/>
                  </a:moveTo>
                  <a:cubicBezTo>
                    <a:pt x="18269" y="849"/>
                    <a:pt x="18400" y="924"/>
                    <a:pt x="18539" y="1069"/>
                  </a:cubicBezTo>
                  <a:cubicBezTo>
                    <a:pt x="18610" y="1164"/>
                    <a:pt x="18693" y="1259"/>
                    <a:pt x="18753" y="1343"/>
                  </a:cubicBezTo>
                  <a:cubicBezTo>
                    <a:pt x="19193" y="1974"/>
                    <a:pt x="19598" y="2605"/>
                    <a:pt x="19896" y="3319"/>
                  </a:cubicBezTo>
                  <a:cubicBezTo>
                    <a:pt x="20384" y="4498"/>
                    <a:pt x="20896" y="5676"/>
                    <a:pt x="21384" y="6843"/>
                  </a:cubicBezTo>
                  <a:cubicBezTo>
                    <a:pt x="21801" y="7867"/>
                    <a:pt x="21979" y="8915"/>
                    <a:pt x="22146" y="9987"/>
                  </a:cubicBezTo>
                  <a:cubicBezTo>
                    <a:pt x="22301" y="11010"/>
                    <a:pt x="22349" y="12046"/>
                    <a:pt x="22206" y="13070"/>
                  </a:cubicBezTo>
                  <a:cubicBezTo>
                    <a:pt x="22087" y="13844"/>
                    <a:pt x="21884" y="14618"/>
                    <a:pt x="21646" y="15380"/>
                  </a:cubicBezTo>
                  <a:cubicBezTo>
                    <a:pt x="21503" y="15821"/>
                    <a:pt x="21325" y="16273"/>
                    <a:pt x="21170" y="16714"/>
                  </a:cubicBezTo>
                  <a:cubicBezTo>
                    <a:pt x="21098" y="16952"/>
                    <a:pt x="21039" y="17178"/>
                    <a:pt x="20967" y="17416"/>
                  </a:cubicBezTo>
                  <a:cubicBezTo>
                    <a:pt x="20955" y="17452"/>
                    <a:pt x="20932" y="17487"/>
                    <a:pt x="20920" y="17523"/>
                  </a:cubicBezTo>
                  <a:cubicBezTo>
                    <a:pt x="20908" y="17523"/>
                    <a:pt x="20872" y="17535"/>
                    <a:pt x="20860" y="17535"/>
                  </a:cubicBezTo>
                  <a:cubicBezTo>
                    <a:pt x="20848" y="17476"/>
                    <a:pt x="20848" y="17416"/>
                    <a:pt x="20848" y="17368"/>
                  </a:cubicBezTo>
                  <a:cubicBezTo>
                    <a:pt x="20622" y="16642"/>
                    <a:pt x="20313" y="15952"/>
                    <a:pt x="19943" y="15285"/>
                  </a:cubicBezTo>
                  <a:cubicBezTo>
                    <a:pt x="19658" y="14761"/>
                    <a:pt x="19360" y="14261"/>
                    <a:pt x="19050" y="13773"/>
                  </a:cubicBezTo>
                  <a:cubicBezTo>
                    <a:pt x="18122" y="12284"/>
                    <a:pt x="17515" y="10665"/>
                    <a:pt x="17169" y="8927"/>
                  </a:cubicBezTo>
                  <a:cubicBezTo>
                    <a:pt x="16824" y="7189"/>
                    <a:pt x="16669" y="5450"/>
                    <a:pt x="16812" y="3676"/>
                  </a:cubicBezTo>
                  <a:cubicBezTo>
                    <a:pt x="16872" y="3057"/>
                    <a:pt x="16991" y="2450"/>
                    <a:pt x="17217" y="1866"/>
                  </a:cubicBezTo>
                  <a:cubicBezTo>
                    <a:pt x="17300" y="1640"/>
                    <a:pt x="17443" y="1426"/>
                    <a:pt x="17562" y="1224"/>
                  </a:cubicBezTo>
                  <a:cubicBezTo>
                    <a:pt x="17598" y="1152"/>
                    <a:pt x="17657" y="1093"/>
                    <a:pt x="17741" y="1033"/>
                  </a:cubicBezTo>
                  <a:cubicBezTo>
                    <a:pt x="17881" y="909"/>
                    <a:pt x="18009" y="849"/>
                    <a:pt x="18131" y="849"/>
                  </a:cubicBezTo>
                  <a:close/>
                  <a:moveTo>
                    <a:pt x="26007" y="23434"/>
                  </a:moveTo>
                  <a:cubicBezTo>
                    <a:pt x="26186" y="23434"/>
                    <a:pt x="26368" y="23444"/>
                    <a:pt x="26551" y="23464"/>
                  </a:cubicBezTo>
                  <a:cubicBezTo>
                    <a:pt x="27004" y="23524"/>
                    <a:pt x="27468" y="23560"/>
                    <a:pt x="27933" y="23643"/>
                  </a:cubicBezTo>
                  <a:cubicBezTo>
                    <a:pt x="28647" y="23762"/>
                    <a:pt x="29373" y="23893"/>
                    <a:pt x="30099" y="24012"/>
                  </a:cubicBezTo>
                  <a:cubicBezTo>
                    <a:pt x="30415" y="24062"/>
                    <a:pt x="30730" y="24083"/>
                    <a:pt x="31046" y="24083"/>
                  </a:cubicBezTo>
                  <a:cubicBezTo>
                    <a:pt x="31183" y="24083"/>
                    <a:pt x="31320" y="24079"/>
                    <a:pt x="31457" y="24072"/>
                  </a:cubicBezTo>
                  <a:lnTo>
                    <a:pt x="31635" y="24072"/>
                  </a:lnTo>
                  <a:cubicBezTo>
                    <a:pt x="31635" y="24084"/>
                    <a:pt x="31647" y="24095"/>
                    <a:pt x="31647" y="24119"/>
                  </a:cubicBezTo>
                  <a:cubicBezTo>
                    <a:pt x="31576" y="24143"/>
                    <a:pt x="31504" y="24179"/>
                    <a:pt x="31421" y="24191"/>
                  </a:cubicBezTo>
                  <a:cubicBezTo>
                    <a:pt x="30457" y="24453"/>
                    <a:pt x="29457" y="24595"/>
                    <a:pt x="28468" y="24679"/>
                  </a:cubicBezTo>
                  <a:cubicBezTo>
                    <a:pt x="27492" y="24750"/>
                    <a:pt x="26516" y="24810"/>
                    <a:pt x="25551" y="24869"/>
                  </a:cubicBezTo>
                  <a:cubicBezTo>
                    <a:pt x="24456" y="24953"/>
                    <a:pt x="23384" y="25072"/>
                    <a:pt x="22349" y="25429"/>
                  </a:cubicBezTo>
                  <a:cubicBezTo>
                    <a:pt x="21979" y="25560"/>
                    <a:pt x="21622" y="25727"/>
                    <a:pt x="21289" y="25929"/>
                  </a:cubicBezTo>
                  <a:cubicBezTo>
                    <a:pt x="20991" y="26119"/>
                    <a:pt x="20694" y="26334"/>
                    <a:pt x="20396" y="26524"/>
                  </a:cubicBezTo>
                  <a:cubicBezTo>
                    <a:pt x="20348" y="26560"/>
                    <a:pt x="20301" y="26596"/>
                    <a:pt x="20241" y="26631"/>
                  </a:cubicBezTo>
                  <a:cubicBezTo>
                    <a:pt x="20241" y="26620"/>
                    <a:pt x="20217" y="26620"/>
                    <a:pt x="20217" y="26596"/>
                  </a:cubicBezTo>
                  <a:lnTo>
                    <a:pt x="20301" y="26524"/>
                  </a:lnTo>
                  <a:cubicBezTo>
                    <a:pt x="21241" y="25524"/>
                    <a:pt x="22301" y="24679"/>
                    <a:pt x="23539" y="24060"/>
                  </a:cubicBezTo>
                  <a:cubicBezTo>
                    <a:pt x="24328" y="23665"/>
                    <a:pt x="25142" y="23434"/>
                    <a:pt x="26007" y="23434"/>
                  </a:cubicBezTo>
                  <a:close/>
                  <a:moveTo>
                    <a:pt x="32275" y="17767"/>
                  </a:moveTo>
                  <a:cubicBezTo>
                    <a:pt x="32407" y="17767"/>
                    <a:pt x="32539" y="17769"/>
                    <a:pt x="32671" y="17773"/>
                  </a:cubicBezTo>
                  <a:cubicBezTo>
                    <a:pt x="33362" y="17785"/>
                    <a:pt x="34040" y="17880"/>
                    <a:pt x="34695" y="18071"/>
                  </a:cubicBezTo>
                  <a:cubicBezTo>
                    <a:pt x="35029" y="18178"/>
                    <a:pt x="35350" y="18309"/>
                    <a:pt x="35648" y="18488"/>
                  </a:cubicBezTo>
                  <a:cubicBezTo>
                    <a:pt x="36219" y="18833"/>
                    <a:pt x="36422" y="19440"/>
                    <a:pt x="36231" y="20083"/>
                  </a:cubicBezTo>
                  <a:cubicBezTo>
                    <a:pt x="36124" y="20464"/>
                    <a:pt x="35922" y="20797"/>
                    <a:pt x="35684" y="21119"/>
                  </a:cubicBezTo>
                  <a:cubicBezTo>
                    <a:pt x="34969" y="22107"/>
                    <a:pt x="34076" y="22881"/>
                    <a:pt x="33052" y="23500"/>
                  </a:cubicBezTo>
                  <a:cubicBezTo>
                    <a:pt x="32766" y="23679"/>
                    <a:pt x="32445" y="23786"/>
                    <a:pt x="32112" y="23845"/>
                  </a:cubicBezTo>
                  <a:cubicBezTo>
                    <a:pt x="31790" y="23896"/>
                    <a:pt x="31471" y="23918"/>
                    <a:pt x="31153" y="23918"/>
                  </a:cubicBezTo>
                  <a:cubicBezTo>
                    <a:pt x="30646" y="23918"/>
                    <a:pt x="30145" y="23862"/>
                    <a:pt x="29647" y="23774"/>
                  </a:cubicBezTo>
                  <a:cubicBezTo>
                    <a:pt x="28599" y="23583"/>
                    <a:pt x="27540" y="23381"/>
                    <a:pt x="26492" y="23298"/>
                  </a:cubicBezTo>
                  <a:cubicBezTo>
                    <a:pt x="26327" y="23282"/>
                    <a:pt x="26164" y="23275"/>
                    <a:pt x="26002" y="23275"/>
                  </a:cubicBezTo>
                  <a:cubicBezTo>
                    <a:pt x="25168" y="23275"/>
                    <a:pt x="24368" y="23477"/>
                    <a:pt x="23611" y="23845"/>
                  </a:cubicBezTo>
                  <a:cubicBezTo>
                    <a:pt x="22360" y="24453"/>
                    <a:pt x="21289" y="25286"/>
                    <a:pt x="20324" y="26262"/>
                  </a:cubicBezTo>
                  <a:cubicBezTo>
                    <a:pt x="19836" y="26751"/>
                    <a:pt x="19348" y="27215"/>
                    <a:pt x="18848" y="27691"/>
                  </a:cubicBezTo>
                  <a:cubicBezTo>
                    <a:pt x="18812" y="27727"/>
                    <a:pt x="18753" y="27774"/>
                    <a:pt x="18705" y="27822"/>
                  </a:cubicBezTo>
                  <a:lnTo>
                    <a:pt x="18669" y="27786"/>
                  </a:lnTo>
                  <a:cubicBezTo>
                    <a:pt x="18812" y="27548"/>
                    <a:pt x="18943" y="27298"/>
                    <a:pt x="19086" y="27048"/>
                  </a:cubicBezTo>
                  <a:cubicBezTo>
                    <a:pt x="20813" y="24214"/>
                    <a:pt x="23015" y="21857"/>
                    <a:pt x="25682" y="19916"/>
                  </a:cubicBezTo>
                  <a:cubicBezTo>
                    <a:pt x="27647" y="18493"/>
                    <a:pt x="29858" y="17767"/>
                    <a:pt x="32275" y="17767"/>
                  </a:cubicBezTo>
                  <a:close/>
                  <a:moveTo>
                    <a:pt x="11058" y="13217"/>
                  </a:moveTo>
                  <a:cubicBezTo>
                    <a:pt x="11163" y="13217"/>
                    <a:pt x="11271" y="13231"/>
                    <a:pt x="11383" y="13261"/>
                  </a:cubicBezTo>
                  <a:cubicBezTo>
                    <a:pt x="11681" y="13356"/>
                    <a:pt x="11931" y="13499"/>
                    <a:pt x="12169" y="13701"/>
                  </a:cubicBezTo>
                  <a:cubicBezTo>
                    <a:pt x="12478" y="13951"/>
                    <a:pt x="12728" y="14237"/>
                    <a:pt x="12966" y="14547"/>
                  </a:cubicBezTo>
                  <a:cubicBezTo>
                    <a:pt x="13967" y="15856"/>
                    <a:pt x="14717" y="17297"/>
                    <a:pt x="15193" y="18880"/>
                  </a:cubicBezTo>
                  <a:cubicBezTo>
                    <a:pt x="15883" y="21178"/>
                    <a:pt x="16288" y="23560"/>
                    <a:pt x="16407" y="25977"/>
                  </a:cubicBezTo>
                  <a:cubicBezTo>
                    <a:pt x="16443" y="26715"/>
                    <a:pt x="16479" y="27465"/>
                    <a:pt x="16526" y="28203"/>
                  </a:cubicBezTo>
                  <a:lnTo>
                    <a:pt x="16526" y="28536"/>
                  </a:lnTo>
                  <a:lnTo>
                    <a:pt x="16479" y="28536"/>
                  </a:lnTo>
                  <a:cubicBezTo>
                    <a:pt x="16395" y="28382"/>
                    <a:pt x="16312" y="28251"/>
                    <a:pt x="16217" y="28108"/>
                  </a:cubicBezTo>
                  <a:cubicBezTo>
                    <a:pt x="15848" y="27524"/>
                    <a:pt x="15383" y="27012"/>
                    <a:pt x="14883" y="26536"/>
                  </a:cubicBezTo>
                  <a:cubicBezTo>
                    <a:pt x="13895" y="25608"/>
                    <a:pt x="13050" y="24548"/>
                    <a:pt x="12288" y="23417"/>
                  </a:cubicBezTo>
                  <a:cubicBezTo>
                    <a:pt x="11823" y="22714"/>
                    <a:pt x="11454" y="21988"/>
                    <a:pt x="11180" y="21214"/>
                  </a:cubicBezTo>
                  <a:cubicBezTo>
                    <a:pt x="10549" y="19357"/>
                    <a:pt x="10014" y="17476"/>
                    <a:pt x="9752" y="15511"/>
                  </a:cubicBezTo>
                  <a:cubicBezTo>
                    <a:pt x="9728" y="15213"/>
                    <a:pt x="9692" y="14928"/>
                    <a:pt x="9680" y="14630"/>
                  </a:cubicBezTo>
                  <a:cubicBezTo>
                    <a:pt x="9668" y="14475"/>
                    <a:pt x="9668" y="14320"/>
                    <a:pt x="9692" y="14154"/>
                  </a:cubicBezTo>
                  <a:cubicBezTo>
                    <a:pt x="9740" y="13856"/>
                    <a:pt x="9895" y="13618"/>
                    <a:pt x="10168" y="13475"/>
                  </a:cubicBezTo>
                  <a:cubicBezTo>
                    <a:pt x="10462" y="13333"/>
                    <a:pt x="10748" y="13217"/>
                    <a:pt x="11058" y="13217"/>
                  </a:cubicBezTo>
                  <a:close/>
                  <a:moveTo>
                    <a:pt x="7125" y="29645"/>
                  </a:moveTo>
                  <a:cubicBezTo>
                    <a:pt x="7427" y="29645"/>
                    <a:pt x="7730" y="29660"/>
                    <a:pt x="8037" y="29691"/>
                  </a:cubicBezTo>
                  <a:cubicBezTo>
                    <a:pt x="9609" y="29894"/>
                    <a:pt x="11109" y="30346"/>
                    <a:pt x="12526" y="31096"/>
                  </a:cubicBezTo>
                  <a:cubicBezTo>
                    <a:pt x="12752" y="31215"/>
                    <a:pt x="12978" y="31346"/>
                    <a:pt x="13193" y="31477"/>
                  </a:cubicBezTo>
                  <a:cubicBezTo>
                    <a:pt x="13252" y="31513"/>
                    <a:pt x="13312" y="31573"/>
                    <a:pt x="13359" y="31620"/>
                  </a:cubicBezTo>
                  <a:cubicBezTo>
                    <a:pt x="10751" y="30642"/>
                    <a:pt x="8068" y="30279"/>
                    <a:pt x="5326" y="30279"/>
                  </a:cubicBezTo>
                  <a:cubicBezTo>
                    <a:pt x="4764" y="30279"/>
                    <a:pt x="4199" y="30294"/>
                    <a:pt x="3632" y="30322"/>
                  </a:cubicBezTo>
                  <a:cubicBezTo>
                    <a:pt x="4773" y="29885"/>
                    <a:pt x="5929" y="29645"/>
                    <a:pt x="7125" y="29645"/>
                  </a:cubicBezTo>
                  <a:close/>
                  <a:moveTo>
                    <a:pt x="5900" y="28785"/>
                  </a:moveTo>
                  <a:cubicBezTo>
                    <a:pt x="6981" y="28785"/>
                    <a:pt x="8063" y="28903"/>
                    <a:pt x="9144" y="29132"/>
                  </a:cubicBezTo>
                  <a:cubicBezTo>
                    <a:pt x="10145" y="29334"/>
                    <a:pt x="11097" y="29632"/>
                    <a:pt x="12026" y="30072"/>
                  </a:cubicBezTo>
                  <a:cubicBezTo>
                    <a:pt x="12824" y="30453"/>
                    <a:pt x="13574" y="30906"/>
                    <a:pt x="14228" y="31501"/>
                  </a:cubicBezTo>
                  <a:cubicBezTo>
                    <a:pt x="14538" y="31775"/>
                    <a:pt x="14788" y="32108"/>
                    <a:pt x="15026" y="32454"/>
                  </a:cubicBezTo>
                  <a:cubicBezTo>
                    <a:pt x="15062" y="32489"/>
                    <a:pt x="15074" y="32537"/>
                    <a:pt x="15121" y="32608"/>
                  </a:cubicBezTo>
                  <a:cubicBezTo>
                    <a:pt x="14836" y="32406"/>
                    <a:pt x="14586" y="32215"/>
                    <a:pt x="14324" y="32037"/>
                  </a:cubicBezTo>
                  <a:cubicBezTo>
                    <a:pt x="13812" y="31692"/>
                    <a:pt x="13288" y="31334"/>
                    <a:pt x="12752" y="31025"/>
                  </a:cubicBezTo>
                  <a:cubicBezTo>
                    <a:pt x="12109" y="30644"/>
                    <a:pt x="11430" y="30370"/>
                    <a:pt x="10716" y="30132"/>
                  </a:cubicBezTo>
                  <a:cubicBezTo>
                    <a:pt x="9716" y="29787"/>
                    <a:pt x="8692" y="29572"/>
                    <a:pt x="7644" y="29501"/>
                  </a:cubicBezTo>
                  <a:cubicBezTo>
                    <a:pt x="7419" y="29485"/>
                    <a:pt x="7196" y="29477"/>
                    <a:pt x="6975" y="29477"/>
                  </a:cubicBezTo>
                  <a:cubicBezTo>
                    <a:pt x="6211" y="29477"/>
                    <a:pt x="5466" y="29574"/>
                    <a:pt x="4727" y="29787"/>
                  </a:cubicBezTo>
                  <a:cubicBezTo>
                    <a:pt x="4144" y="29953"/>
                    <a:pt x="3584" y="30132"/>
                    <a:pt x="3013" y="30275"/>
                  </a:cubicBezTo>
                  <a:cubicBezTo>
                    <a:pt x="2298" y="30465"/>
                    <a:pt x="1572" y="30513"/>
                    <a:pt x="834" y="30513"/>
                  </a:cubicBezTo>
                  <a:cubicBezTo>
                    <a:pt x="727" y="30513"/>
                    <a:pt x="608" y="30501"/>
                    <a:pt x="501" y="30465"/>
                  </a:cubicBezTo>
                  <a:cubicBezTo>
                    <a:pt x="429" y="30453"/>
                    <a:pt x="358" y="30406"/>
                    <a:pt x="298" y="30382"/>
                  </a:cubicBezTo>
                  <a:cubicBezTo>
                    <a:pt x="262" y="30251"/>
                    <a:pt x="310" y="30168"/>
                    <a:pt x="381" y="30108"/>
                  </a:cubicBezTo>
                  <a:cubicBezTo>
                    <a:pt x="453" y="30049"/>
                    <a:pt x="536" y="30013"/>
                    <a:pt x="608" y="29965"/>
                  </a:cubicBezTo>
                  <a:cubicBezTo>
                    <a:pt x="1489" y="29501"/>
                    <a:pt x="2406" y="29156"/>
                    <a:pt x="3394" y="29001"/>
                  </a:cubicBezTo>
                  <a:cubicBezTo>
                    <a:pt x="4229" y="28856"/>
                    <a:pt x="5064" y="28785"/>
                    <a:pt x="5900" y="28785"/>
                  </a:cubicBezTo>
                  <a:close/>
                  <a:moveTo>
                    <a:pt x="22417" y="30566"/>
                  </a:moveTo>
                  <a:cubicBezTo>
                    <a:pt x="22825" y="30566"/>
                    <a:pt x="23221" y="30666"/>
                    <a:pt x="23587" y="30882"/>
                  </a:cubicBezTo>
                  <a:cubicBezTo>
                    <a:pt x="23968" y="31108"/>
                    <a:pt x="24158" y="31465"/>
                    <a:pt x="24146" y="31930"/>
                  </a:cubicBezTo>
                  <a:cubicBezTo>
                    <a:pt x="24123" y="32418"/>
                    <a:pt x="23992" y="32882"/>
                    <a:pt x="23813" y="33323"/>
                  </a:cubicBezTo>
                  <a:cubicBezTo>
                    <a:pt x="23527" y="34025"/>
                    <a:pt x="23146" y="34680"/>
                    <a:pt x="22730" y="35311"/>
                  </a:cubicBezTo>
                  <a:cubicBezTo>
                    <a:pt x="21515" y="37180"/>
                    <a:pt x="19920" y="38704"/>
                    <a:pt x="18169" y="40050"/>
                  </a:cubicBezTo>
                  <a:cubicBezTo>
                    <a:pt x="17562" y="40514"/>
                    <a:pt x="16895" y="40967"/>
                    <a:pt x="16288" y="41443"/>
                  </a:cubicBezTo>
                  <a:cubicBezTo>
                    <a:pt x="15788" y="41824"/>
                    <a:pt x="15324" y="42241"/>
                    <a:pt x="14848" y="42669"/>
                  </a:cubicBezTo>
                  <a:cubicBezTo>
                    <a:pt x="14550" y="42943"/>
                    <a:pt x="14300" y="43264"/>
                    <a:pt x="14097" y="43622"/>
                  </a:cubicBezTo>
                  <a:cubicBezTo>
                    <a:pt x="14086" y="43657"/>
                    <a:pt x="14062" y="43681"/>
                    <a:pt x="14026" y="43717"/>
                  </a:cubicBezTo>
                  <a:cubicBezTo>
                    <a:pt x="14014" y="43717"/>
                    <a:pt x="14002" y="43705"/>
                    <a:pt x="13990" y="43705"/>
                  </a:cubicBezTo>
                  <a:cubicBezTo>
                    <a:pt x="14074" y="43145"/>
                    <a:pt x="14145" y="42586"/>
                    <a:pt x="14205" y="42038"/>
                  </a:cubicBezTo>
                  <a:cubicBezTo>
                    <a:pt x="14502" y="40264"/>
                    <a:pt x="14859" y="38526"/>
                    <a:pt x="15288" y="36776"/>
                  </a:cubicBezTo>
                  <a:cubicBezTo>
                    <a:pt x="15491" y="36037"/>
                    <a:pt x="15681" y="35275"/>
                    <a:pt x="15860" y="34537"/>
                  </a:cubicBezTo>
                  <a:cubicBezTo>
                    <a:pt x="15883" y="34418"/>
                    <a:pt x="15943" y="34311"/>
                    <a:pt x="16038" y="34216"/>
                  </a:cubicBezTo>
                  <a:cubicBezTo>
                    <a:pt x="17336" y="32954"/>
                    <a:pt x="18789" y="31918"/>
                    <a:pt x="20408" y="31144"/>
                  </a:cubicBezTo>
                  <a:cubicBezTo>
                    <a:pt x="20884" y="30918"/>
                    <a:pt x="21384" y="30727"/>
                    <a:pt x="21884" y="30620"/>
                  </a:cubicBezTo>
                  <a:cubicBezTo>
                    <a:pt x="22063" y="30584"/>
                    <a:pt x="22242" y="30566"/>
                    <a:pt x="22417" y="30566"/>
                  </a:cubicBezTo>
                  <a:close/>
                  <a:moveTo>
                    <a:pt x="15657" y="34716"/>
                  </a:moveTo>
                  <a:cubicBezTo>
                    <a:pt x="14800" y="37990"/>
                    <a:pt x="14074" y="41276"/>
                    <a:pt x="13705" y="44634"/>
                  </a:cubicBezTo>
                  <a:lnTo>
                    <a:pt x="13645" y="44634"/>
                  </a:lnTo>
                  <a:cubicBezTo>
                    <a:pt x="13586" y="44407"/>
                    <a:pt x="13502" y="44193"/>
                    <a:pt x="13466" y="44003"/>
                  </a:cubicBezTo>
                  <a:cubicBezTo>
                    <a:pt x="13276" y="43122"/>
                    <a:pt x="13109" y="42229"/>
                    <a:pt x="13074" y="41336"/>
                  </a:cubicBezTo>
                  <a:cubicBezTo>
                    <a:pt x="13026" y="39752"/>
                    <a:pt x="13324" y="38252"/>
                    <a:pt x="14062" y="36835"/>
                  </a:cubicBezTo>
                  <a:cubicBezTo>
                    <a:pt x="14431" y="36097"/>
                    <a:pt x="14907" y="35442"/>
                    <a:pt x="15455" y="34847"/>
                  </a:cubicBezTo>
                  <a:lnTo>
                    <a:pt x="15574" y="34728"/>
                  </a:lnTo>
                  <a:cubicBezTo>
                    <a:pt x="15586" y="34716"/>
                    <a:pt x="15610" y="34716"/>
                    <a:pt x="15657" y="34716"/>
                  </a:cubicBezTo>
                  <a:close/>
                  <a:moveTo>
                    <a:pt x="27142" y="36639"/>
                  </a:moveTo>
                  <a:cubicBezTo>
                    <a:pt x="27246" y="36639"/>
                    <a:pt x="27351" y="36654"/>
                    <a:pt x="27456" y="36680"/>
                  </a:cubicBezTo>
                  <a:cubicBezTo>
                    <a:pt x="27730" y="36740"/>
                    <a:pt x="27873" y="36895"/>
                    <a:pt x="27825" y="37180"/>
                  </a:cubicBezTo>
                  <a:cubicBezTo>
                    <a:pt x="27778" y="37454"/>
                    <a:pt x="27694" y="37716"/>
                    <a:pt x="27587" y="37966"/>
                  </a:cubicBezTo>
                  <a:cubicBezTo>
                    <a:pt x="27337" y="38609"/>
                    <a:pt x="26897" y="39133"/>
                    <a:pt x="26385" y="39574"/>
                  </a:cubicBezTo>
                  <a:cubicBezTo>
                    <a:pt x="25599" y="40252"/>
                    <a:pt x="24730" y="40800"/>
                    <a:pt x="23837" y="41288"/>
                  </a:cubicBezTo>
                  <a:cubicBezTo>
                    <a:pt x="22634" y="41955"/>
                    <a:pt x="21408" y="42633"/>
                    <a:pt x="20193" y="43288"/>
                  </a:cubicBezTo>
                  <a:cubicBezTo>
                    <a:pt x="18729" y="44062"/>
                    <a:pt x="17479" y="45086"/>
                    <a:pt x="16383" y="46301"/>
                  </a:cubicBezTo>
                  <a:lnTo>
                    <a:pt x="16253" y="46443"/>
                  </a:lnTo>
                  <a:cubicBezTo>
                    <a:pt x="16229" y="46455"/>
                    <a:pt x="16217" y="46455"/>
                    <a:pt x="16181" y="46467"/>
                  </a:cubicBezTo>
                  <a:cubicBezTo>
                    <a:pt x="16372" y="46039"/>
                    <a:pt x="16526" y="45622"/>
                    <a:pt x="16705" y="45217"/>
                  </a:cubicBezTo>
                  <a:cubicBezTo>
                    <a:pt x="16931" y="44753"/>
                    <a:pt x="17169" y="44312"/>
                    <a:pt x="17407" y="43848"/>
                  </a:cubicBezTo>
                  <a:cubicBezTo>
                    <a:pt x="18193" y="42348"/>
                    <a:pt x="19336" y="41157"/>
                    <a:pt x="20753" y="40252"/>
                  </a:cubicBezTo>
                  <a:cubicBezTo>
                    <a:pt x="22432" y="39181"/>
                    <a:pt x="24146" y="38180"/>
                    <a:pt x="25849" y="37157"/>
                  </a:cubicBezTo>
                  <a:cubicBezTo>
                    <a:pt x="26123" y="36978"/>
                    <a:pt x="26444" y="36859"/>
                    <a:pt x="26754" y="36716"/>
                  </a:cubicBezTo>
                  <a:cubicBezTo>
                    <a:pt x="26880" y="36663"/>
                    <a:pt x="27010" y="36639"/>
                    <a:pt x="27142" y="36639"/>
                  </a:cubicBezTo>
                  <a:close/>
                  <a:moveTo>
                    <a:pt x="23849" y="45360"/>
                  </a:moveTo>
                  <a:cubicBezTo>
                    <a:pt x="25027" y="45360"/>
                    <a:pt x="26206" y="45384"/>
                    <a:pt x="27385" y="45396"/>
                  </a:cubicBezTo>
                  <a:cubicBezTo>
                    <a:pt x="27635" y="45396"/>
                    <a:pt x="27873" y="45431"/>
                    <a:pt x="28111" y="45467"/>
                  </a:cubicBezTo>
                  <a:cubicBezTo>
                    <a:pt x="28492" y="45550"/>
                    <a:pt x="28611" y="45884"/>
                    <a:pt x="28397" y="46217"/>
                  </a:cubicBezTo>
                  <a:lnTo>
                    <a:pt x="28349" y="46253"/>
                  </a:lnTo>
                  <a:cubicBezTo>
                    <a:pt x="27361" y="47408"/>
                    <a:pt x="26170" y="48206"/>
                    <a:pt x="24670" y="48491"/>
                  </a:cubicBezTo>
                  <a:cubicBezTo>
                    <a:pt x="23603" y="48681"/>
                    <a:pt x="22542" y="48808"/>
                    <a:pt x="21467" y="48808"/>
                  </a:cubicBezTo>
                  <a:cubicBezTo>
                    <a:pt x="20994" y="48808"/>
                    <a:pt x="20519" y="48784"/>
                    <a:pt x="20039" y="48729"/>
                  </a:cubicBezTo>
                  <a:cubicBezTo>
                    <a:pt x="19282" y="48638"/>
                    <a:pt x="18498" y="48582"/>
                    <a:pt x="17717" y="48582"/>
                  </a:cubicBezTo>
                  <a:cubicBezTo>
                    <a:pt x="17478" y="48582"/>
                    <a:pt x="17240" y="48587"/>
                    <a:pt x="17003" y="48598"/>
                  </a:cubicBezTo>
                  <a:cubicBezTo>
                    <a:pt x="16979" y="48598"/>
                    <a:pt x="16943" y="48575"/>
                    <a:pt x="16907" y="48575"/>
                  </a:cubicBezTo>
                  <a:cubicBezTo>
                    <a:pt x="16921" y="48554"/>
                    <a:pt x="16927" y="48541"/>
                    <a:pt x="16929" y="48541"/>
                  </a:cubicBezTo>
                  <a:cubicBezTo>
                    <a:pt x="16931" y="48541"/>
                    <a:pt x="16931" y="48548"/>
                    <a:pt x="16931" y="48563"/>
                  </a:cubicBezTo>
                  <a:cubicBezTo>
                    <a:pt x="17693" y="48086"/>
                    <a:pt x="18360" y="47479"/>
                    <a:pt x="19074" y="46943"/>
                  </a:cubicBezTo>
                  <a:cubicBezTo>
                    <a:pt x="19408" y="46693"/>
                    <a:pt x="19729" y="46467"/>
                    <a:pt x="20074" y="46241"/>
                  </a:cubicBezTo>
                  <a:cubicBezTo>
                    <a:pt x="20551" y="45920"/>
                    <a:pt x="21086" y="45705"/>
                    <a:pt x="21646" y="45598"/>
                  </a:cubicBezTo>
                  <a:cubicBezTo>
                    <a:pt x="22372" y="45455"/>
                    <a:pt x="23111" y="45360"/>
                    <a:pt x="23849" y="45360"/>
                  </a:cubicBezTo>
                  <a:close/>
                  <a:moveTo>
                    <a:pt x="7136" y="36210"/>
                  </a:moveTo>
                  <a:cubicBezTo>
                    <a:pt x="7207" y="36210"/>
                    <a:pt x="7282" y="36227"/>
                    <a:pt x="7359" y="36264"/>
                  </a:cubicBezTo>
                  <a:cubicBezTo>
                    <a:pt x="7478" y="36323"/>
                    <a:pt x="7620" y="36406"/>
                    <a:pt x="7704" y="36502"/>
                  </a:cubicBezTo>
                  <a:cubicBezTo>
                    <a:pt x="7871" y="36656"/>
                    <a:pt x="8037" y="36823"/>
                    <a:pt x="8156" y="37014"/>
                  </a:cubicBezTo>
                  <a:cubicBezTo>
                    <a:pt x="9121" y="38538"/>
                    <a:pt x="10026" y="40085"/>
                    <a:pt x="10573" y="41812"/>
                  </a:cubicBezTo>
                  <a:cubicBezTo>
                    <a:pt x="10966" y="43026"/>
                    <a:pt x="11157" y="44300"/>
                    <a:pt x="11288" y="45562"/>
                  </a:cubicBezTo>
                  <a:cubicBezTo>
                    <a:pt x="11371" y="46324"/>
                    <a:pt x="11454" y="47074"/>
                    <a:pt x="11704" y="47813"/>
                  </a:cubicBezTo>
                  <a:cubicBezTo>
                    <a:pt x="11823" y="48146"/>
                    <a:pt x="11978" y="48491"/>
                    <a:pt x="12109" y="48837"/>
                  </a:cubicBezTo>
                  <a:cubicBezTo>
                    <a:pt x="12145" y="48908"/>
                    <a:pt x="12204" y="48968"/>
                    <a:pt x="12240" y="49039"/>
                  </a:cubicBezTo>
                  <a:cubicBezTo>
                    <a:pt x="12228" y="49039"/>
                    <a:pt x="12204" y="49063"/>
                    <a:pt x="12181" y="49075"/>
                  </a:cubicBezTo>
                  <a:cubicBezTo>
                    <a:pt x="12164" y="49066"/>
                    <a:pt x="12142" y="49053"/>
                    <a:pt x="12118" y="49053"/>
                  </a:cubicBezTo>
                  <a:cubicBezTo>
                    <a:pt x="12107" y="49053"/>
                    <a:pt x="12096" y="49055"/>
                    <a:pt x="12085" y="49063"/>
                  </a:cubicBezTo>
                  <a:cubicBezTo>
                    <a:pt x="11157" y="48253"/>
                    <a:pt x="10240" y="47420"/>
                    <a:pt x="9383" y="46527"/>
                  </a:cubicBezTo>
                  <a:cubicBezTo>
                    <a:pt x="8775" y="45884"/>
                    <a:pt x="8252" y="45193"/>
                    <a:pt x="7823" y="44407"/>
                  </a:cubicBezTo>
                  <a:cubicBezTo>
                    <a:pt x="7382" y="43645"/>
                    <a:pt x="7109" y="42800"/>
                    <a:pt x="6978" y="41931"/>
                  </a:cubicBezTo>
                  <a:cubicBezTo>
                    <a:pt x="6751" y="40455"/>
                    <a:pt x="6608" y="38966"/>
                    <a:pt x="6561" y="37478"/>
                  </a:cubicBezTo>
                  <a:cubicBezTo>
                    <a:pt x="6561" y="37264"/>
                    <a:pt x="6573" y="37049"/>
                    <a:pt x="6608" y="36835"/>
                  </a:cubicBezTo>
                  <a:cubicBezTo>
                    <a:pt x="6632" y="36704"/>
                    <a:pt x="6680" y="36585"/>
                    <a:pt x="6739" y="36466"/>
                  </a:cubicBezTo>
                  <a:cubicBezTo>
                    <a:pt x="6830" y="36301"/>
                    <a:pt x="6973" y="36210"/>
                    <a:pt x="7136" y="36210"/>
                  </a:cubicBezTo>
                  <a:close/>
                  <a:moveTo>
                    <a:pt x="12776" y="56397"/>
                  </a:moveTo>
                  <a:cubicBezTo>
                    <a:pt x="12800" y="56457"/>
                    <a:pt x="12800" y="56516"/>
                    <a:pt x="12776" y="56599"/>
                  </a:cubicBezTo>
                  <a:cubicBezTo>
                    <a:pt x="12693" y="58183"/>
                    <a:pt x="12752" y="59743"/>
                    <a:pt x="12812" y="61314"/>
                  </a:cubicBezTo>
                  <a:cubicBezTo>
                    <a:pt x="12824" y="61600"/>
                    <a:pt x="12812" y="61886"/>
                    <a:pt x="12800" y="62172"/>
                  </a:cubicBezTo>
                  <a:cubicBezTo>
                    <a:pt x="12800" y="62267"/>
                    <a:pt x="12776" y="62374"/>
                    <a:pt x="12681" y="62469"/>
                  </a:cubicBezTo>
                  <a:cubicBezTo>
                    <a:pt x="12585" y="62410"/>
                    <a:pt x="12609" y="62326"/>
                    <a:pt x="12609" y="62255"/>
                  </a:cubicBezTo>
                  <a:cubicBezTo>
                    <a:pt x="12609" y="61636"/>
                    <a:pt x="12609" y="61029"/>
                    <a:pt x="12633" y="60397"/>
                  </a:cubicBezTo>
                  <a:cubicBezTo>
                    <a:pt x="12645" y="59278"/>
                    <a:pt x="12681" y="58147"/>
                    <a:pt x="12693" y="57028"/>
                  </a:cubicBezTo>
                  <a:cubicBezTo>
                    <a:pt x="12693" y="56849"/>
                    <a:pt x="12704" y="56695"/>
                    <a:pt x="12716" y="56516"/>
                  </a:cubicBezTo>
                  <a:cubicBezTo>
                    <a:pt x="12716" y="56468"/>
                    <a:pt x="12740" y="56433"/>
                    <a:pt x="12752" y="56397"/>
                  </a:cubicBezTo>
                  <a:close/>
                  <a:moveTo>
                    <a:pt x="32028" y="0"/>
                  </a:moveTo>
                  <a:cubicBezTo>
                    <a:pt x="31939" y="0"/>
                    <a:pt x="31844" y="19"/>
                    <a:pt x="31743" y="57"/>
                  </a:cubicBezTo>
                  <a:cubicBezTo>
                    <a:pt x="31612" y="104"/>
                    <a:pt x="31457" y="176"/>
                    <a:pt x="31338" y="271"/>
                  </a:cubicBezTo>
                  <a:cubicBezTo>
                    <a:pt x="31028" y="509"/>
                    <a:pt x="30695" y="747"/>
                    <a:pt x="30421" y="1009"/>
                  </a:cubicBezTo>
                  <a:cubicBezTo>
                    <a:pt x="29730" y="1664"/>
                    <a:pt x="29195" y="2426"/>
                    <a:pt x="28766" y="3260"/>
                  </a:cubicBezTo>
                  <a:cubicBezTo>
                    <a:pt x="28421" y="3926"/>
                    <a:pt x="28135" y="4629"/>
                    <a:pt x="27956" y="5355"/>
                  </a:cubicBezTo>
                  <a:cubicBezTo>
                    <a:pt x="27742" y="6212"/>
                    <a:pt x="27659" y="7070"/>
                    <a:pt x="27587" y="7939"/>
                  </a:cubicBezTo>
                  <a:cubicBezTo>
                    <a:pt x="27516" y="8844"/>
                    <a:pt x="27456" y="9737"/>
                    <a:pt x="27385" y="10641"/>
                  </a:cubicBezTo>
                  <a:cubicBezTo>
                    <a:pt x="27337" y="11118"/>
                    <a:pt x="27182" y="11570"/>
                    <a:pt x="26921" y="11963"/>
                  </a:cubicBezTo>
                  <a:cubicBezTo>
                    <a:pt x="26313" y="12892"/>
                    <a:pt x="25718" y="13808"/>
                    <a:pt x="25087" y="14725"/>
                  </a:cubicBezTo>
                  <a:cubicBezTo>
                    <a:pt x="23646" y="16773"/>
                    <a:pt x="22360" y="18928"/>
                    <a:pt x="21110" y="21119"/>
                  </a:cubicBezTo>
                  <a:cubicBezTo>
                    <a:pt x="21027" y="21286"/>
                    <a:pt x="20920" y="21428"/>
                    <a:pt x="20836" y="21595"/>
                  </a:cubicBezTo>
                  <a:cubicBezTo>
                    <a:pt x="20848" y="21226"/>
                    <a:pt x="20920" y="20881"/>
                    <a:pt x="20932" y="20524"/>
                  </a:cubicBezTo>
                  <a:cubicBezTo>
                    <a:pt x="20979" y="19809"/>
                    <a:pt x="20991" y="19107"/>
                    <a:pt x="21015" y="18416"/>
                  </a:cubicBezTo>
                  <a:cubicBezTo>
                    <a:pt x="21015" y="17821"/>
                    <a:pt x="21110" y="17249"/>
                    <a:pt x="21336" y="16714"/>
                  </a:cubicBezTo>
                  <a:cubicBezTo>
                    <a:pt x="21646" y="15952"/>
                    <a:pt x="21908" y="15178"/>
                    <a:pt x="22098" y="14392"/>
                  </a:cubicBezTo>
                  <a:cubicBezTo>
                    <a:pt x="22349" y="13427"/>
                    <a:pt x="22503" y="12463"/>
                    <a:pt x="22444" y="11463"/>
                  </a:cubicBezTo>
                  <a:cubicBezTo>
                    <a:pt x="22337" y="9665"/>
                    <a:pt x="22027" y="7891"/>
                    <a:pt x="21289" y="6224"/>
                  </a:cubicBezTo>
                  <a:cubicBezTo>
                    <a:pt x="21194" y="5998"/>
                    <a:pt x="21098" y="5772"/>
                    <a:pt x="21015" y="5557"/>
                  </a:cubicBezTo>
                  <a:cubicBezTo>
                    <a:pt x="20634" y="4688"/>
                    <a:pt x="20277" y="3831"/>
                    <a:pt x="19896" y="2962"/>
                  </a:cubicBezTo>
                  <a:cubicBezTo>
                    <a:pt x="19586" y="2259"/>
                    <a:pt x="19170" y="1628"/>
                    <a:pt x="18693" y="1033"/>
                  </a:cubicBezTo>
                  <a:cubicBezTo>
                    <a:pt x="18510" y="801"/>
                    <a:pt x="18310" y="688"/>
                    <a:pt x="18107" y="688"/>
                  </a:cubicBezTo>
                  <a:cubicBezTo>
                    <a:pt x="17914" y="688"/>
                    <a:pt x="17717" y="789"/>
                    <a:pt x="17526" y="985"/>
                  </a:cubicBezTo>
                  <a:cubicBezTo>
                    <a:pt x="17503" y="1033"/>
                    <a:pt x="17455" y="1069"/>
                    <a:pt x="17419" y="1116"/>
                  </a:cubicBezTo>
                  <a:cubicBezTo>
                    <a:pt x="17324" y="1295"/>
                    <a:pt x="17181" y="1462"/>
                    <a:pt x="17110" y="1652"/>
                  </a:cubicBezTo>
                  <a:cubicBezTo>
                    <a:pt x="16812" y="2355"/>
                    <a:pt x="16669" y="3081"/>
                    <a:pt x="16610" y="3843"/>
                  </a:cubicBezTo>
                  <a:cubicBezTo>
                    <a:pt x="16467" y="5617"/>
                    <a:pt x="16634" y="7355"/>
                    <a:pt x="16991" y="9082"/>
                  </a:cubicBezTo>
                  <a:cubicBezTo>
                    <a:pt x="17348" y="10772"/>
                    <a:pt x="17955" y="12368"/>
                    <a:pt x="18872" y="13856"/>
                  </a:cubicBezTo>
                  <a:cubicBezTo>
                    <a:pt x="19420" y="14761"/>
                    <a:pt x="19979" y="15678"/>
                    <a:pt x="20384" y="16666"/>
                  </a:cubicBezTo>
                  <a:cubicBezTo>
                    <a:pt x="20610" y="17237"/>
                    <a:pt x="20848" y="17785"/>
                    <a:pt x="20848" y="18392"/>
                  </a:cubicBezTo>
                  <a:cubicBezTo>
                    <a:pt x="20848" y="19488"/>
                    <a:pt x="20813" y="20559"/>
                    <a:pt x="20634" y="21631"/>
                  </a:cubicBezTo>
                  <a:cubicBezTo>
                    <a:pt x="20598" y="21881"/>
                    <a:pt x="20551" y="22131"/>
                    <a:pt x="20420" y="22357"/>
                  </a:cubicBezTo>
                  <a:cubicBezTo>
                    <a:pt x="20265" y="22595"/>
                    <a:pt x="20134" y="22845"/>
                    <a:pt x="20003" y="23095"/>
                  </a:cubicBezTo>
                  <a:cubicBezTo>
                    <a:pt x="19443" y="24107"/>
                    <a:pt x="18955" y="25143"/>
                    <a:pt x="18491" y="26179"/>
                  </a:cubicBezTo>
                  <a:cubicBezTo>
                    <a:pt x="17955" y="27405"/>
                    <a:pt x="17479" y="28655"/>
                    <a:pt x="17086" y="29929"/>
                  </a:cubicBezTo>
                  <a:cubicBezTo>
                    <a:pt x="17050" y="29977"/>
                    <a:pt x="17038" y="30037"/>
                    <a:pt x="16991" y="30120"/>
                  </a:cubicBezTo>
                  <a:cubicBezTo>
                    <a:pt x="16884" y="29668"/>
                    <a:pt x="16788" y="29275"/>
                    <a:pt x="16693" y="28870"/>
                  </a:cubicBezTo>
                  <a:cubicBezTo>
                    <a:pt x="16669" y="28751"/>
                    <a:pt x="16669" y="28632"/>
                    <a:pt x="16669" y="28513"/>
                  </a:cubicBezTo>
                  <a:cubicBezTo>
                    <a:pt x="16645" y="28334"/>
                    <a:pt x="16669" y="28179"/>
                    <a:pt x="16645" y="28013"/>
                  </a:cubicBezTo>
                  <a:cubicBezTo>
                    <a:pt x="16622" y="27358"/>
                    <a:pt x="16586" y="26691"/>
                    <a:pt x="16562" y="26036"/>
                  </a:cubicBezTo>
                  <a:cubicBezTo>
                    <a:pt x="16455" y="23691"/>
                    <a:pt x="16074" y="21393"/>
                    <a:pt x="15431" y="19142"/>
                  </a:cubicBezTo>
                  <a:cubicBezTo>
                    <a:pt x="14955" y="17464"/>
                    <a:pt x="14193" y="15892"/>
                    <a:pt x="13133" y="14499"/>
                  </a:cubicBezTo>
                  <a:cubicBezTo>
                    <a:pt x="12895" y="14166"/>
                    <a:pt x="12621" y="13856"/>
                    <a:pt x="12288" y="13594"/>
                  </a:cubicBezTo>
                  <a:cubicBezTo>
                    <a:pt x="12002" y="13368"/>
                    <a:pt x="11704" y="13177"/>
                    <a:pt x="11347" y="13094"/>
                  </a:cubicBezTo>
                  <a:cubicBezTo>
                    <a:pt x="11248" y="13077"/>
                    <a:pt x="11150" y="13068"/>
                    <a:pt x="11054" y="13068"/>
                  </a:cubicBezTo>
                  <a:cubicBezTo>
                    <a:pt x="10623" y="13068"/>
                    <a:pt x="10229" y="13236"/>
                    <a:pt x="9859" y="13499"/>
                  </a:cubicBezTo>
                  <a:cubicBezTo>
                    <a:pt x="9776" y="13570"/>
                    <a:pt x="9716" y="13677"/>
                    <a:pt x="9656" y="13785"/>
                  </a:cubicBezTo>
                  <a:cubicBezTo>
                    <a:pt x="9525" y="14023"/>
                    <a:pt x="9490" y="14285"/>
                    <a:pt x="9502" y="14559"/>
                  </a:cubicBezTo>
                  <a:cubicBezTo>
                    <a:pt x="9537" y="14928"/>
                    <a:pt x="9561" y="15297"/>
                    <a:pt x="9609" y="15678"/>
                  </a:cubicBezTo>
                  <a:cubicBezTo>
                    <a:pt x="9823" y="17309"/>
                    <a:pt x="10264" y="18904"/>
                    <a:pt x="10752" y="20476"/>
                  </a:cubicBezTo>
                  <a:cubicBezTo>
                    <a:pt x="10978" y="21190"/>
                    <a:pt x="11228" y="21905"/>
                    <a:pt x="11609" y="22560"/>
                  </a:cubicBezTo>
                  <a:cubicBezTo>
                    <a:pt x="12335" y="23857"/>
                    <a:pt x="13216" y="25036"/>
                    <a:pt x="14240" y="26108"/>
                  </a:cubicBezTo>
                  <a:cubicBezTo>
                    <a:pt x="14669" y="26548"/>
                    <a:pt x="15121" y="26965"/>
                    <a:pt x="15514" y="27429"/>
                  </a:cubicBezTo>
                  <a:cubicBezTo>
                    <a:pt x="16145" y="28132"/>
                    <a:pt x="16622" y="28929"/>
                    <a:pt x="16812" y="29870"/>
                  </a:cubicBezTo>
                  <a:cubicBezTo>
                    <a:pt x="16884" y="30263"/>
                    <a:pt x="16872" y="30632"/>
                    <a:pt x="16753" y="31001"/>
                  </a:cubicBezTo>
                  <a:cubicBezTo>
                    <a:pt x="16526" y="31715"/>
                    <a:pt x="16324" y="32442"/>
                    <a:pt x="16098" y="33156"/>
                  </a:cubicBezTo>
                  <a:cubicBezTo>
                    <a:pt x="16050" y="33323"/>
                    <a:pt x="15991" y="33489"/>
                    <a:pt x="15955" y="33656"/>
                  </a:cubicBezTo>
                  <a:cubicBezTo>
                    <a:pt x="15919" y="33632"/>
                    <a:pt x="15895" y="33632"/>
                    <a:pt x="15895" y="33620"/>
                  </a:cubicBezTo>
                  <a:cubicBezTo>
                    <a:pt x="15848" y="33549"/>
                    <a:pt x="15812" y="33489"/>
                    <a:pt x="15788" y="33418"/>
                  </a:cubicBezTo>
                  <a:cubicBezTo>
                    <a:pt x="15371" y="32465"/>
                    <a:pt x="14776" y="31656"/>
                    <a:pt x="13955" y="31037"/>
                  </a:cubicBezTo>
                  <a:cubicBezTo>
                    <a:pt x="12978" y="30287"/>
                    <a:pt x="11871" y="29763"/>
                    <a:pt x="10716" y="29382"/>
                  </a:cubicBezTo>
                  <a:cubicBezTo>
                    <a:pt x="9430" y="28965"/>
                    <a:pt x="8132" y="28727"/>
                    <a:pt x="6799" y="28655"/>
                  </a:cubicBezTo>
                  <a:cubicBezTo>
                    <a:pt x="6479" y="28637"/>
                    <a:pt x="6161" y="28627"/>
                    <a:pt x="5844" y="28627"/>
                  </a:cubicBezTo>
                  <a:cubicBezTo>
                    <a:pt x="4730" y="28627"/>
                    <a:pt x="3630" y="28747"/>
                    <a:pt x="2537" y="29025"/>
                  </a:cubicBezTo>
                  <a:cubicBezTo>
                    <a:pt x="1810" y="29203"/>
                    <a:pt x="1143" y="29501"/>
                    <a:pt x="489" y="29846"/>
                  </a:cubicBezTo>
                  <a:cubicBezTo>
                    <a:pt x="370" y="29918"/>
                    <a:pt x="239" y="30001"/>
                    <a:pt x="155" y="30120"/>
                  </a:cubicBezTo>
                  <a:cubicBezTo>
                    <a:pt x="0" y="30346"/>
                    <a:pt x="96" y="30560"/>
                    <a:pt x="358" y="30620"/>
                  </a:cubicBezTo>
                  <a:cubicBezTo>
                    <a:pt x="477" y="30644"/>
                    <a:pt x="608" y="30680"/>
                    <a:pt x="739" y="30680"/>
                  </a:cubicBezTo>
                  <a:cubicBezTo>
                    <a:pt x="1048" y="30680"/>
                    <a:pt x="1370" y="30680"/>
                    <a:pt x="1679" y="30656"/>
                  </a:cubicBezTo>
                  <a:cubicBezTo>
                    <a:pt x="2501" y="30596"/>
                    <a:pt x="3310" y="30513"/>
                    <a:pt x="4132" y="30477"/>
                  </a:cubicBezTo>
                  <a:cubicBezTo>
                    <a:pt x="4590" y="30459"/>
                    <a:pt x="5048" y="30449"/>
                    <a:pt x="5504" y="30449"/>
                  </a:cubicBezTo>
                  <a:cubicBezTo>
                    <a:pt x="7451" y="30449"/>
                    <a:pt x="9375" y="30630"/>
                    <a:pt x="11276" y="31132"/>
                  </a:cubicBezTo>
                  <a:cubicBezTo>
                    <a:pt x="12121" y="31370"/>
                    <a:pt x="12954" y="31608"/>
                    <a:pt x="13752" y="31989"/>
                  </a:cubicBezTo>
                  <a:cubicBezTo>
                    <a:pt x="14288" y="32239"/>
                    <a:pt x="14776" y="32549"/>
                    <a:pt x="15205" y="32954"/>
                  </a:cubicBezTo>
                  <a:cubicBezTo>
                    <a:pt x="15502" y="33204"/>
                    <a:pt x="15633" y="33537"/>
                    <a:pt x="15741" y="33894"/>
                  </a:cubicBezTo>
                  <a:cubicBezTo>
                    <a:pt x="15800" y="34097"/>
                    <a:pt x="15752" y="34251"/>
                    <a:pt x="15598" y="34406"/>
                  </a:cubicBezTo>
                  <a:cubicBezTo>
                    <a:pt x="14907" y="35097"/>
                    <a:pt x="14324" y="35835"/>
                    <a:pt x="13895" y="36716"/>
                  </a:cubicBezTo>
                  <a:cubicBezTo>
                    <a:pt x="13586" y="37359"/>
                    <a:pt x="13312" y="38014"/>
                    <a:pt x="13157" y="38716"/>
                  </a:cubicBezTo>
                  <a:cubicBezTo>
                    <a:pt x="12835" y="40026"/>
                    <a:pt x="12812" y="41336"/>
                    <a:pt x="13038" y="42657"/>
                  </a:cubicBezTo>
                  <a:cubicBezTo>
                    <a:pt x="13157" y="43383"/>
                    <a:pt x="13300" y="44086"/>
                    <a:pt x="13490" y="44788"/>
                  </a:cubicBezTo>
                  <a:cubicBezTo>
                    <a:pt x="13550" y="44979"/>
                    <a:pt x="13597" y="45181"/>
                    <a:pt x="13586" y="45396"/>
                  </a:cubicBezTo>
                  <a:cubicBezTo>
                    <a:pt x="13478" y="47063"/>
                    <a:pt x="13359" y="48741"/>
                    <a:pt x="13240" y="50408"/>
                  </a:cubicBezTo>
                  <a:cubicBezTo>
                    <a:pt x="13228" y="50468"/>
                    <a:pt x="13228" y="50539"/>
                    <a:pt x="13216" y="50646"/>
                  </a:cubicBezTo>
                  <a:cubicBezTo>
                    <a:pt x="13181" y="50575"/>
                    <a:pt x="13157" y="50527"/>
                    <a:pt x="13133" y="50503"/>
                  </a:cubicBezTo>
                  <a:cubicBezTo>
                    <a:pt x="13014" y="50158"/>
                    <a:pt x="12835" y="49849"/>
                    <a:pt x="12633" y="49563"/>
                  </a:cubicBezTo>
                  <a:cubicBezTo>
                    <a:pt x="12573" y="49468"/>
                    <a:pt x="12514" y="49349"/>
                    <a:pt x="12466" y="49253"/>
                  </a:cubicBezTo>
                  <a:cubicBezTo>
                    <a:pt x="12383" y="49051"/>
                    <a:pt x="12300" y="48872"/>
                    <a:pt x="12228" y="48682"/>
                  </a:cubicBezTo>
                  <a:cubicBezTo>
                    <a:pt x="11883" y="47860"/>
                    <a:pt x="11645" y="47051"/>
                    <a:pt x="11550" y="46170"/>
                  </a:cubicBezTo>
                  <a:cubicBezTo>
                    <a:pt x="11442" y="45336"/>
                    <a:pt x="11347" y="44503"/>
                    <a:pt x="11216" y="43681"/>
                  </a:cubicBezTo>
                  <a:cubicBezTo>
                    <a:pt x="10990" y="42324"/>
                    <a:pt x="10609" y="41038"/>
                    <a:pt x="9978" y="39812"/>
                  </a:cubicBezTo>
                  <a:cubicBezTo>
                    <a:pt x="9561" y="38978"/>
                    <a:pt x="9085" y="38157"/>
                    <a:pt x="8633" y="37359"/>
                  </a:cubicBezTo>
                  <a:cubicBezTo>
                    <a:pt x="8454" y="37049"/>
                    <a:pt x="8216" y="36728"/>
                    <a:pt x="7978" y="36454"/>
                  </a:cubicBezTo>
                  <a:cubicBezTo>
                    <a:pt x="7859" y="36299"/>
                    <a:pt x="7680" y="36168"/>
                    <a:pt x="7501" y="36061"/>
                  </a:cubicBezTo>
                  <a:cubicBezTo>
                    <a:pt x="7386" y="35998"/>
                    <a:pt x="7270" y="35967"/>
                    <a:pt x="7159" y="35967"/>
                  </a:cubicBezTo>
                  <a:cubicBezTo>
                    <a:pt x="6937" y="35967"/>
                    <a:pt x="6735" y="36089"/>
                    <a:pt x="6608" y="36311"/>
                  </a:cubicBezTo>
                  <a:cubicBezTo>
                    <a:pt x="6549" y="36406"/>
                    <a:pt x="6501" y="36490"/>
                    <a:pt x="6489" y="36585"/>
                  </a:cubicBezTo>
                  <a:cubicBezTo>
                    <a:pt x="6442" y="36871"/>
                    <a:pt x="6394" y="37145"/>
                    <a:pt x="6394" y="37418"/>
                  </a:cubicBezTo>
                  <a:cubicBezTo>
                    <a:pt x="6442" y="38978"/>
                    <a:pt x="6585" y="40538"/>
                    <a:pt x="6858" y="42086"/>
                  </a:cubicBezTo>
                  <a:cubicBezTo>
                    <a:pt x="7037" y="43122"/>
                    <a:pt x="7418" y="44050"/>
                    <a:pt x="7978" y="44919"/>
                  </a:cubicBezTo>
                  <a:cubicBezTo>
                    <a:pt x="8418" y="45622"/>
                    <a:pt x="8942" y="46241"/>
                    <a:pt x="9525" y="46836"/>
                  </a:cubicBezTo>
                  <a:cubicBezTo>
                    <a:pt x="10276" y="47622"/>
                    <a:pt x="11097" y="48372"/>
                    <a:pt x="11931" y="49087"/>
                  </a:cubicBezTo>
                  <a:cubicBezTo>
                    <a:pt x="12514" y="49587"/>
                    <a:pt x="12895" y="50206"/>
                    <a:pt x="13133" y="50920"/>
                  </a:cubicBezTo>
                  <a:cubicBezTo>
                    <a:pt x="13181" y="51039"/>
                    <a:pt x="13216" y="51182"/>
                    <a:pt x="13193" y="51301"/>
                  </a:cubicBezTo>
                  <a:cubicBezTo>
                    <a:pt x="13121" y="52135"/>
                    <a:pt x="13038" y="52956"/>
                    <a:pt x="12919" y="53778"/>
                  </a:cubicBezTo>
                  <a:cubicBezTo>
                    <a:pt x="12764" y="54802"/>
                    <a:pt x="12585" y="55814"/>
                    <a:pt x="12526" y="56838"/>
                  </a:cubicBezTo>
                  <a:cubicBezTo>
                    <a:pt x="12419" y="58683"/>
                    <a:pt x="12478" y="60528"/>
                    <a:pt x="12454" y="62374"/>
                  </a:cubicBezTo>
                  <a:cubicBezTo>
                    <a:pt x="12454" y="62445"/>
                    <a:pt x="12478" y="62505"/>
                    <a:pt x="12478" y="62564"/>
                  </a:cubicBezTo>
                  <a:cubicBezTo>
                    <a:pt x="12561" y="62597"/>
                    <a:pt x="12629" y="62615"/>
                    <a:pt x="12686" y="62615"/>
                  </a:cubicBezTo>
                  <a:cubicBezTo>
                    <a:pt x="12792" y="62615"/>
                    <a:pt x="12856" y="62554"/>
                    <a:pt x="12895" y="62422"/>
                  </a:cubicBezTo>
                  <a:cubicBezTo>
                    <a:pt x="12954" y="62207"/>
                    <a:pt x="12990" y="61993"/>
                    <a:pt x="12990" y="61767"/>
                  </a:cubicBezTo>
                  <a:cubicBezTo>
                    <a:pt x="12978" y="61076"/>
                    <a:pt x="12931" y="60386"/>
                    <a:pt x="12931" y="59695"/>
                  </a:cubicBezTo>
                  <a:cubicBezTo>
                    <a:pt x="12931" y="58600"/>
                    <a:pt x="12931" y="57480"/>
                    <a:pt x="12954" y="56373"/>
                  </a:cubicBezTo>
                  <a:cubicBezTo>
                    <a:pt x="12990" y="55635"/>
                    <a:pt x="13002" y="54885"/>
                    <a:pt x="13074" y="54147"/>
                  </a:cubicBezTo>
                  <a:cubicBezTo>
                    <a:pt x="13157" y="53242"/>
                    <a:pt x="13288" y="52349"/>
                    <a:pt x="13407" y="51432"/>
                  </a:cubicBezTo>
                  <a:cubicBezTo>
                    <a:pt x="13419" y="51373"/>
                    <a:pt x="13419" y="51313"/>
                    <a:pt x="13455" y="51254"/>
                  </a:cubicBezTo>
                  <a:cubicBezTo>
                    <a:pt x="13645" y="50837"/>
                    <a:pt x="13847" y="50408"/>
                    <a:pt x="14050" y="49991"/>
                  </a:cubicBezTo>
                  <a:cubicBezTo>
                    <a:pt x="14240" y="49610"/>
                    <a:pt x="14538" y="49349"/>
                    <a:pt x="14919" y="49194"/>
                  </a:cubicBezTo>
                  <a:cubicBezTo>
                    <a:pt x="15133" y="49098"/>
                    <a:pt x="15336" y="49027"/>
                    <a:pt x="15550" y="48968"/>
                  </a:cubicBezTo>
                  <a:cubicBezTo>
                    <a:pt x="16026" y="48837"/>
                    <a:pt x="16514" y="48777"/>
                    <a:pt x="17003" y="48741"/>
                  </a:cubicBezTo>
                  <a:cubicBezTo>
                    <a:pt x="17245" y="48730"/>
                    <a:pt x="17488" y="48725"/>
                    <a:pt x="17729" y="48725"/>
                  </a:cubicBezTo>
                  <a:cubicBezTo>
                    <a:pt x="18519" y="48725"/>
                    <a:pt x="19302" y="48781"/>
                    <a:pt x="20086" y="48872"/>
                  </a:cubicBezTo>
                  <a:cubicBezTo>
                    <a:pt x="20567" y="48926"/>
                    <a:pt x="21048" y="48950"/>
                    <a:pt x="21526" y="48950"/>
                  </a:cubicBezTo>
                  <a:cubicBezTo>
                    <a:pt x="22647" y="48950"/>
                    <a:pt x="23760" y="48815"/>
                    <a:pt x="24861" y="48598"/>
                  </a:cubicBezTo>
                  <a:cubicBezTo>
                    <a:pt x="26373" y="48301"/>
                    <a:pt x="27540" y="47444"/>
                    <a:pt x="28516" y="46301"/>
                  </a:cubicBezTo>
                  <a:cubicBezTo>
                    <a:pt x="28837" y="45920"/>
                    <a:pt x="28718" y="45467"/>
                    <a:pt x="28230" y="45324"/>
                  </a:cubicBezTo>
                  <a:cubicBezTo>
                    <a:pt x="27992" y="45229"/>
                    <a:pt x="27718" y="45205"/>
                    <a:pt x="27468" y="45205"/>
                  </a:cubicBezTo>
                  <a:lnTo>
                    <a:pt x="24206" y="45158"/>
                  </a:lnTo>
                  <a:cubicBezTo>
                    <a:pt x="24151" y="45157"/>
                    <a:pt x="24097" y="45156"/>
                    <a:pt x="24043" y="45156"/>
                  </a:cubicBezTo>
                  <a:cubicBezTo>
                    <a:pt x="23349" y="45156"/>
                    <a:pt x="22664" y="45226"/>
                    <a:pt x="21979" y="45336"/>
                  </a:cubicBezTo>
                  <a:cubicBezTo>
                    <a:pt x="21206" y="45467"/>
                    <a:pt x="20479" y="45717"/>
                    <a:pt x="19824" y="46181"/>
                  </a:cubicBezTo>
                  <a:cubicBezTo>
                    <a:pt x="19539" y="46384"/>
                    <a:pt x="19253" y="46586"/>
                    <a:pt x="18967" y="46789"/>
                  </a:cubicBezTo>
                  <a:cubicBezTo>
                    <a:pt x="18515" y="47158"/>
                    <a:pt x="18062" y="47527"/>
                    <a:pt x="17598" y="47872"/>
                  </a:cubicBezTo>
                  <a:cubicBezTo>
                    <a:pt x="17288" y="48086"/>
                    <a:pt x="16967" y="48301"/>
                    <a:pt x="16645" y="48503"/>
                  </a:cubicBezTo>
                  <a:cubicBezTo>
                    <a:pt x="16514" y="48598"/>
                    <a:pt x="16372" y="48622"/>
                    <a:pt x="16217" y="48658"/>
                  </a:cubicBezTo>
                  <a:cubicBezTo>
                    <a:pt x="15681" y="48741"/>
                    <a:pt x="15145" y="48872"/>
                    <a:pt x="14669" y="49146"/>
                  </a:cubicBezTo>
                  <a:cubicBezTo>
                    <a:pt x="14625" y="49168"/>
                    <a:pt x="14571" y="49210"/>
                    <a:pt x="14535" y="49244"/>
                  </a:cubicBezTo>
                  <a:lnTo>
                    <a:pt x="14535" y="49244"/>
                  </a:lnTo>
                  <a:cubicBezTo>
                    <a:pt x="14551" y="49204"/>
                    <a:pt x="14555" y="49165"/>
                    <a:pt x="14586" y="49134"/>
                  </a:cubicBezTo>
                  <a:cubicBezTo>
                    <a:pt x="15002" y="48432"/>
                    <a:pt x="15455" y="47789"/>
                    <a:pt x="15967" y="47146"/>
                  </a:cubicBezTo>
                  <a:cubicBezTo>
                    <a:pt x="17145" y="45646"/>
                    <a:pt x="18574" y="44407"/>
                    <a:pt x="20265" y="43503"/>
                  </a:cubicBezTo>
                  <a:cubicBezTo>
                    <a:pt x="21587" y="42788"/>
                    <a:pt x="22920" y="42050"/>
                    <a:pt x="24242" y="41312"/>
                  </a:cubicBezTo>
                  <a:cubicBezTo>
                    <a:pt x="25039" y="40871"/>
                    <a:pt x="25813" y="40347"/>
                    <a:pt x="26516" y="39740"/>
                  </a:cubicBezTo>
                  <a:cubicBezTo>
                    <a:pt x="27159" y="39193"/>
                    <a:pt x="27635" y="38514"/>
                    <a:pt x="27897" y="37716"/>
                  </a:cubicBezTo>
                  <a:cubicBezTo>
                    <a:pt x="27944" y="37549"/>
                    <a:pt x="27992" y="37383"/>
                    <a:pt x="28004" y="37228"/>
                  </a:cubicBezTo>
                  <a:cubicBezTo>
                    <a:pt x="28040" y="36895"/>
                    <a:pt x="27861" y="36668"/>
                    <a:pt x="27540" y="36585"/>
                  </a:cubicBezTo>
                  <a:cubicBezTo>
                    <a:pt x="27410" y="36554"/>
                    <a:pt x="27284" y="36536"/>
                    <a:pt x="27160" y="36536"/>
                  </a:cubicBezTo>
                  <a:cubicBezTo>
                    <a:pt x="27001" y="36536"/>
                    <a:pt x="26843" y="36566"/>
                    <a:pt x="26682" y="36633"/>
                  </a:cubicBezTo>
                  <a:cubicBezTo>
                    <a:pt x="26373" y="36764"/>
                    <a:pt x="26075" y="36883"/>
                    <a:pt x="25789" y="37049"/>
                  </a:cubicBezTo>
                  <a:cubicBezTo>
                    <a:pt x="24075" y="38085"/>
                    <a:pt x="22349" y="39097"/>
                    <a:pt x="20670" y="40169"/>
                  </a:cubicBezTo>
                  <a:cubicBezTo>
                    <a:pt x="19027" y="41217"/>
                    <a:pt x="17812" y="42669"/>
                    <a:pt x="16967" y="44431"/>
                  </a:cubicBezTo>
                  <a:cubicBezTo>
                    <a:pt x="16645" y="45098"/>
                    <a:pt x="16348" y="45765"/>
                    <a:pt x="16074" y="46431"/>
                  </a:cubicBezTo>
                  <a:cubicBezTo>
                    <a:pt x="15907" y="46824"/>
                    <a:pt x="15729" y="47182"/>
                    <a:pt x="15479" y="47503"/>
                  </a:cubicBezTo>
                  <a:cubicBezTo>
                    <a:pt x="14800" y="48396"/>
                    <a:pt x="14228" y="49349"/>
                    <a:pt x="13716" y="50361"/>
                  </a:cubicBezTo>
                  <a:cubicBezTo>
                    <a:pt x="13645" y="50515"/>
                    <a:pt x="13574" y="50658"/>
                    <a:pt x="13466" y="50861"/>
                  </a:cubicBezTo>
                  <a:lnTo>
                    <a:pt x="13466" y="50658"/>
                  </a:lnTo>
                  <a:cubicBezTo>
                    <a:pt x="13586" y="48968"/>
                    <a:pt x="13705" y="47253"/>
                    <a:pt x="13824" y="45562"/>
                  </a:cubicBezTo>
                  <a:cubicBezTo>
                    <a:pt x="13847" y="45217"/>
                    <a:pt x="13895" y="44872"/>
                    <a:pt x="13967" y="44550"/>
                  </a:cubicBezTo>
                  <a:cubicBezTo>
                    <a:pt x="14133" y="43872"/>
                    <a:pt x="14526" y="43324"/>
                    <a:pt x="15014" y="42860"/>
                  </a:cubicBezTo>
                  <a:cubicBezTo>
                    <a:pt x="15479" y="42443"/>
                    <a:pt x="15931" y="42050"/>
                    <a:pt x="16431" y="41657"/>
                  </a:cubicBezTo>
                  <a:cubicBezTo>
                    <a:pt x="16991" y="41217"/>
                    <a:pt x="17586" y="40800"/>
                    <a:pt x="18169" y="40359"/>
                  </a:cubicBezTo>
                  <a:cubicBezTo>
                    <a:pt x="19610" y="39288"/>
                    <a:pt x="20908" y="38073"/>
                    <a:pt x="22039" y="36692"/>
                  </a:cubicBezTo>
                  <a:cubicBezTo>
                    <a:pt x="22872" y="35656"/>
                    <a:pt x="23551" y="34561"/>
                    <a:pt x="24063" y="33323"/>
                  </a:cubicBezTo>
                  <a:cubicBezTo>
                    <a:pt x="24230" y="32918"/>
                    <a:pt x="24325" y="32501"/>
                    <a:pt x="24361" y="32073"/>
                  </a:cubicBezTo>
                  <a:cubicBezTo>
                    <a:pt x="24384" y="31430"/>
                    <a:pt x="24087" y="30941"/>
                    <a:pt x="23492" y="30691"/>
                  </a:cubicBezTo>
                  <a:cubicBezTo>
                    <a:pt x="23152" y="30540"/>
                    <a:pt x="22799" y="30463"/>
                    <a:pt x="22441" y="30463"/>
                  </a:cubicBezTo>
                  <a:cubicBezTo>
                    <a:pt x="22209" y="30463"/>
                    <a:pt x="21975" y="30495"/>
                    <a:pt x="21741" y="30560"/>
                  </a:cubicBezTo>
                  <a:cubicBezTo>
                    <a:pt x="21170" y="30703"/>
                    <a:pt x="20634" y="30930"/>
                    <a:pt x="20122" y="31180"/>
                  </a:cubicBezTo>
                  <a:cubicBezTo>
                    <a:pt x="18693" y="31894"/>
                    <a:pt x="17407" y="32799"/>
                    <a:pt x="16253" y="33894"/>
                  </a:cubicBezTo>
                  <a:cubicBezTo>
                    <a:pt x="16205" y="33930"/>
                    <a:pt x="16145" y="33966"/>
                    <a:pt x="16098" y="34013"/>
                  </a:cubicBezTo>
                  <a:cubicBezTo>
                    <a:pt x="16086" y="33954"/>
                    <a:pt x="16086" y="33918"/>
                    <a:pt x="16098" y="33894"/>
                  </a:cubicBezTo>
                  <a:cubicBezTo>
                    <a:pt x="16455" y="32716"/>
                    <a:pt x="16800" y="31549"/>
                    <a:pt x="17169" y="30382"/>
                  </a:cubicBezTo>
                  <a:cubicBezTo>
                    <a:pt x="17229" y="30168"/>
                    <a:pt x="17336" y="29977"/>
                    <a:pt x="17443" y="29798"/>
                  </a:cubicBezTo>
                  <a:cubicBezTo>
                    <a:pt x="17753" y="29275"/>
                    <a:pt x="18110" y="28786"/>
                    <a:pt x="18539" y="28358"/>
                  </a:cubicBezTo>
                  <a:cubicBezTo>
                    <a:pt x="18777" y="28132"/>
                    <a:pt x="18991" y="27882"/>
                    <a:pt x="19241" y="27667"/>
                  </a:cubicBezTo>
                  <a:cubicBezTo>
                    <a:pt x="20003" y="27060"/>
                    <a:pt x="20789" y="26512"/>
                    <a:pt x="21610" y="26012"/>
                  </a:cubicBezTo>
                  <a:cubicBezTo>
                    <a:pt x="21860" y="25858"/>
                    <a:pt x="22146" y="25750"/>
                    <a:pt x="22420" y="25643"/>
                  </a:cubicBezTo>
                  <a:cubicBezTo>
                    <a:pt x="23456" y="25286"/>
                    <a:pt x="24527" y="25155"/>
                    <a:pt x="25611" y="25107"/>
                  </a:cubicBezTo>
                  <a:cubicBezTo>
                    <a:pt x="26825" y="25048"/>
                    <a:pt x="28052" y="24988"/>
                    <a:pt x="29254" y="24846"/>
                  </a:cubicBezTo>
                  <a:cubicBezTo>
                    <a:pt x="30147" y="24738"/>
                    <a:pt x="31028" y="24584"/>
                    <a:pt x="31874" y="24310"/>
                  </a:cubicBezTo>
                  <a:cubicBezTo>
                    <a:pt x="33314" y="23833"/>
                    <a:pt x="34469" y="22905"/>
                    <a:pt x="35457" y="21774"/>
                  </a:cubicBezTo>
                  <a:cubicBezTo>
                    <a:pt x="35803" y="21369"/>
                    <a:pt x="36112" y="20940"/>
                    <a:pt x="36326" y="20452"/>
                  </a:cubicBezTo>
                  <a:cubicBezTo>
                    <a:pt x="36648" y="19678"/>
                    <a:pt x="36529" y="18738"/>
                    <a:pt x="35505" y="18261"/>
                  </a:cubicBezTo>
                  <a:cubicBezTo>
                    <a:pt x="34862" y="17964"/>
                    <a:pt x="34195" y="17797"/>
                    <a:pt x="33517" y="17726"/>
                  </a:cubicBezTo>
                  <a:cubicBezTo>
                    <a:pt x="33095" y="17679"/>
                    <a:pt x="32678" y="17656"/>
                    <a:pt x="32264" y="17656"/>
                  </a:cubicBezTo>
                  <a:cubicBezTo>
                    <a:pt x="30460" y="17656"/>
                    <a:pt x="28734" y="18095"/>
                    <a:pt x="27087" y="18928"/>
                  </a:cubicBezTo>
                  <a:cubicBezTo>
                    <a:pt x="26087" y="19440"/>
                    <a:pt x="25206" y="20095"/>
                    <a:pt x="24361" y="20797"/>
                  </a:cubicBezTo>
                  <a:cubicBezTo>
                    <a:pt x="23039" y="21893"/>
                    <a:pt x="21860" y="23143"/>
                    <a:pt x="20753" y="24465"/>
                  </a:cubicBezTo>
                  <a:cubicBezTo>
                    <a:pt x="20086" y="25274"/>
                    <a:pt x="19479" y="26119"/>
                    <a:pt x="18955" y="27048"/>
                  </a:cubicBezTo>
                  <a:cubicBezTo>
                    <a:pt x="18634" y="27620"/>
                    <a:pt x="18288" y="28191"/>
                    <a:pt x="17943" y="28751"/>
                  </a:cubicBezTo>
                  <a:cubicBezTo>
                    <a:pt x="17824" y="28953"/>
                    <a:pt x="17681" y="29144"/>
                    <a:pt x="17538" y="29334"/>
                  </a:cubicBezTo>
                  <a:cubicBezTo>
                    <a:pt x="17526" y="29251"/>
                    <a:pt x="17538" y="29167"/>
                    <a:pt x="17574" y="29096"/>
                  </a:cubicBezTo>
                  <a:cubicBezTo>
                    <a:pt x="17931" y="28191"/>
                    <a:pt x="18253" y="27262"/>
                    <a:pt x="18646" y="26370"/>
                  </a:cubicBezTo>
                  <a:cubicBezTo>
                    <a:pt x="18955" y="25631"/>
                    <a:pt x="19312" y="24905"/>
                    <a:pt x="19682" y="24167"/>
                  </a:cubicBezTo>
                  <a:cubicBezTo>
                    <a:pt x="20039" y="23452"/>
                    <a:pt x="20444" y="22738"/>
                    <a:pt x="20836" y="22048"/>
                  </a:cubicBezTo>
                  <a:cubicBezTo>
                    <a:pt x="21253" y="21297"/>
                    <a:pt x="21682" y="20571"/>
                    <a:pt x="22110" y="19845"/>
                  </a:cubicBezTo>
                  <a:cubicBezTo>
                    <a:pt x="22563" y="19107"/>
                    <a:pt x="22980" y="18369"/>
                    <a:pt x="23432" y="17642"/>
                  </a:cubicBezTo>
                  <a:cubicBezTo>
                    <a:pt x="24027" y="16690"/>
                    <a:pt x="24670" y="15761"/>
                    <a:pt x="25277" y="14809"/>
                  </a:cubicBezTo>
                  <a:cubicBezTo>
                    <a:pt x="25492" y="14499"/>
                    <a:pt x="25742" y="14285"/>
                    <a:pt x="26051" y="14130"/>
                  </a:cubicBezTo>
                  <a:cubicBezTo>
                    <a:pt x="26135" y="14082"/>
                    <a:pt x="26206" y="14070"/>
                    <a:pt x="26278" y="14023"/>
                  </a:cubicBezTo>
                  <a:cubicBezTo>
                    <a:pt x="26813" y="13713"/>
                    <a:pt x="27409" y="13546"/>
                    <a:pt x="28004" y="13427"/>
                  </a:cubicBezTo>
                  <a:cubicBezTo>
                    <a:pt x="28933" y="13249"/>
                    <a:pt x="29849" y="13082"/>
                    <a:pt x="30778" y="12904"/>
                  </a:cubicBezTo>
                  <a:cubicBezTo>
                    <a:pt x="31564" y="12761"/>
                    <a:pt x="32350" y="12594"/>
                    <a:pt x="33124" y="12344"/>
                  </a:cubicBezTo>
                  <a:cubicBezTo>
                    <a:pt x="33588" y="12189"/>
                    <a:pt x="34029" y="11987"/>
                    <a:pt x="34410" y="11653"/>
                  </a:cubicBezTo>
                  <a:cubicBezTo>
                    <a:pt x="35183" y="10987"/>
                    <a:pt x="35850" y="10237"/>
                    <a:pt x="36374" y="9344"/>
                  </a:cubicBezTo>
                  <a:cubicBezTo>
                    <a:pt x="36457" y="9201"/>
                    <a:pt x="36517" y="9022"/>
                    <a:pt x="36553" y="8844"/>
                  </a:cubicBezTo>
                  <a:cubicBezTo>
                    <a:pt x="36588" y="8617"/>
                    <a:pt x="36505" y="8474"/>
                    <a:pt x="36279" y="8415"/>
                  </a:cubicBezTo>
                  <a:cubicBezTo>
                    <a:pt x="36192" y="8383"/>
                    <a:pt x="36088" y="8367"/>
                    <a:pt x="35987" y="8367"/>
                  </a:cubicBezTo>
                  <a:cubicBezTo>
                    <a:pt x="35936" y="8367"/>
                    <a:pt x="35886" y="8371"/>
                    <a:pt x="35838" y="8379"/>
                  </a:cubicBezTo>
                  <a:cubicBezTo>
                    <a:pt x="35517" y="8439"/>
                    <a:pt x="35207" y="8510"/>
                    <a:pt x="34898" y="8605"/>
                  </a:cubicBezTo>
                  <a:cubicBezTo>
                    <a:pt x="33540" y="9022"/>
                    <a:pt x="32219" y="9546"/>
                    <a:pt x="30909" y="10058"/>
                  </a:cubicBezTo>
                  <a:cubicBezTo>
                    <a:pt x="30302" y="10320"/>
                    <a:pt x="29742" y="10653"/>
                    <a:pt x="29254" y="11106"/>
                  </a:cubicBezTo>
                  <a:cubicBezTo>
                    <a:pt x="28480" y="11784"/>
                    <a:pt x="27742" y="12499"/>
                    <a:pt x="27051" y="13273"/>
                  </a:cubicBezTo>
                  <a:cubicBezTo>
                    <a:pt x="26849" y="13499"/>
                    <a:pt x="26623" y="13689"/>
                    <a:pt x="26337" y="13808"/>
                  </a:cubicBezTo>
                  <a:cubicBezTo>
                    <a:pt x="26206" y="13856"/>
                    <a:pt x="26075" y="13951"/>
                    <a:pt x="25932" y="14023"/>
                  </a:cubicBezTo>
                  <a:cubicBezTo>
                    <a:pt x="25897" y="14047"/>
                    <a:pt x="25849" y="14070"/>
                    <a:pt x="25754" y="14106"/>
                  </a:cubicBezTo>
                  <a:cubicBezTo>
                    <a:pt x="25956" y="13808"/>
                    <a:pt x="26135" y="13558"/>
                    <a:pt x="26289" y="13296"/>
                  </a:cubicBezTo>
                  <a:cubicBezTo>
                    <a:pt x="26670" y="12665"/>
                    <a:pt x="27051" y="12046"/>
                    <a:pt x="27421" y="11415"/>
                  </a:cubicBezTo>
                  <a:cubicBezTo>
                    <a:pt x="27528" y="11237"/>
                    <a:pt x="27623" y="11010"/>
                    <a:pt x="27742" y="10832"/>
                  </a:cubicBezTo>
                  <a:cubicBezTo>
                    <a:pt x="27956" y="10510"/>
                    <a:pt x="28194" y="10177"/>
                    <a:pt x="28456" y="9879"/>
                  </a:cubicBezTo>
                  <a:cubicBezTo>
                    <a:pt x="29004" y="9213"/>
                    <a:pt x="29588" y="8546"/>
                    <a:pt x="30040" y="7796"/>
                  </a:cubicBezTo>
                  <a:cubicBezTo>
                    <a:pt x="30445" y="7117"/>
                    <a:pt x="30838" y="6427"/>
                    <a:pt x="31219" y="5736"/>
                  </a:cubicBezTo>
                  <a:cubicBezTo>
                    <a:pt x="31814" y="4641"/>
                    <a:pt x="32290" y="3498"/>
                    <a:pt x="32624" y="2295"/>
                  </a:cubicBezTo>
                  <a:cubicBezTo>
                    <a:pt x="32719" y="1902"/>
                    <a:pt x="32778" y="1521"/>
                    <a:pt x="32766" y="1128"/>
                  </a:cubicBezTo>
                  <a:cubicBezTo>
                    <a:pt x="32755" y="878"/>
                    <a:pt x="32707" y="640"/>
                    <a:pt x="32600" y="414"/>
                  </a:cubicBezTo>
                  <a:cubicBezTo>
                    <a:pt x="32469" y="143"/>
                    <a:pt x="32273" y="0"/>
                    <a:pt x="32028"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40"/>
            <p:cNvSpPr/>
            <p:nvPr/>
          </p:nvSpPr>
          <p:spPr>
            <a:xfrm>
              <a:off x="4329700" y="1984000"/>
              <a:ext cx="172950" cy="397100"/>
            </a:xfrm>
            <a:custGeom>
              <a:avLst/>
              <a:gdLst/>
              <a:ahLst/>
              <a:cxnLst/>
              <a:rect l="l" t="t" r="r" b="b"/>
              <a:pathLst>
                <a:path w="6918" h="15884" extrusionOk="0">
                  <a:moveTo>
                    <a:pt x="1048" y="1"/>
                  </a:moveTo>
                  <a:lnTo>
                    <a:pt x="1048" y="1"/>
                  </a:lnTo>
                  <a:cubicBezTo>
                    <a:pt x="1072" y="48"/>
                    <a:pt x="1120" y="84"/>
                    <a:pt x="1167" y="108"/>
                  </a:cubicBezTo>
                  <a:cubicBezTo>
                    <a:pt x="1298" y="179"/>
                    <a:pt x="1465" y="227"/>
                    <a:pt x="1584" y="334"/>
                  </a:cubicBezTo>
                  <a:cubicBezTo>
                    <a:pt x="2179" y="810"/>
                    <a:pt x="2644" y="1394"/>
                    <a:pt x="3025" y="2037"/>
                  </a:cubicBezTo>
                  <a:cubicBezTo>
                    <a:pt x="3596" y="2977"/>
                    <a:pt x="3977" y="3989"/>
                    <a:pt x="4287" y="5037"/>
                  </a:cubicBezTo>
                  <a:cubicBezTo>
                    <a:pt x="4691" y="6371"/>
                    <a:pt x="5013" y="7740"/>
                    <a:pt x="5299" y="9109"/>
                  </a:cubicBezTo>
                  <a:cubicBezTo>
                    <a:pt x="5644" y="10752"/>
                    <a:pt x="5953" y="12371"/>
                    <a:pt x="6287" y="14002"/>
                  </a:cubicBezTo>
                  <a:cubicBezTo>
                    <a:pt x="6299" y="14038"/>
                    <a:pt x="6287" y="14074"/>
                    <a:pt x="6287" y="14098"/>
                  </a:cubicBezTo>
                  <a:cubicBezTo>
                    <a:pt x="6239" y="14038"/>
                    <a:pt x="6203" y="13979"/>
                    <a:pt x="6180" y="13919"/>
                  </a:cubicBezTo>
                  <a:cubicBezTo>
                    <a:pt x="5299" y="11669"/>
                    <a:pt x="4525" y="9395"/>
                    <a:pt x="3822" y="7109"/>
                  </a:cubicBezTo>
                  <a:cubicBezTo>
                    <a:pt x="3275" y="5287"/>
                    <a:pt x="2632" y="3489"/>
                    <a:pt x="1774" y="1775"/>
                  </a:cubicBezTo>
                  <a:cubicBezTo>
                    <a:pt x="1584" y="1370"/>
                    <a:pt x="1370" y="1001"/>
                    <a:pt x="1143" y="608"/>
                  </a:cubicBezTo>
                  <a:cubicBezTo>
                    <a:pt x="1024" y="417"/>
                    <a:pt x="869" y="251"/>
                    <a:pt x="655" y="155"/>
                  </a:cubicBezTo>
                  <a:lnTo>
                    <a:pt x="655" y="155"/>
                  </a:lnTo>
                  <a:cubicBezTo>
                    <a:pt x="679" y="179"/>
                    <a:pt x="691" y="215"/>
                    <a:pt x="715" y="239"/>
                  </a:cubicBezTo>
                  <a:cubicBezTo>
                    <a:pt x="953" y="453"/>
                    <a:pt x="1120" y="703"/>
                    <a:pt x="1274" y="965"/>
                  </a:cubicBezTo>
                  <a:cubicBezTo>
                    <a:pt x="2179" y="2668"/>
                    <a:pt x="2905" y="4418"/>
                    <a:pt x="3477" y="6251"/>
                  </a:cubicBezTo>
                  <a:cubicBezTo>
                    <a:pt x="4168" y="8502"/>
                    <a:pt x="4882" y="10752"/>
                    <a:pt x="5715" y="12967"/>
                  </a:cubicBezTo>
                  <a:cubicBezTo>
                    <a:pt x="5739" y="13014"/>
                    <a:pt x="5739" y="13050"/>
                    <a:pt x="5751" y="13098"/>
                  </a:cubicBezTo>
                  <a:cubicBezTo>
                    <a:pt x="5572" y="12836"/>
                    <a:pt x="5418" y="12550"/>
                    <a:pt x="5263" y="12276"/>
                  </a:cubicBezTo>
                  <a:cubicBezTo>
                    <a:pt x="4537" y="11085"/>
                    <a:pt x="3822" y="9919"/>
                    <a:pt x="3108" y="8740"/>
                  </a:cubicBezTo>
                  <a:cubicBezTo>
                    <a:pt x="2191" y="7180"/>
                    <a:pt x="1322" y="5585"/>
                    <a:pt x="715" y="3870"/>
                  </a:cubicBezTo>
                  <a:cubicBezTo>
                    <a:pt x="477" y="3203"/>
                    <a:pt x="274" y="2537"/>
                    <a:pt x="167" y="1834"/>
                  </a:cubicBezTo>
                  <a:cubicBezTo>
                    <a:pt x="96" y="1358"/>
                    <a:pt x="36" y="894"/>
                    <a:pt x="238" y="429"/>
                  </a:cubicBezTo>
                  <a:lnTo>
                    <a:pt x="215" y="405"/>
                  </a:lnTo>
                  <a:cubicBezTo>
                    <a:pt x="107" y="513"/>
                    <a:pt x="60" y="644"/>
                    <a:pt x="48" y="798"/>
                  </a:cubicBezTo>
                  <a:cubicBezTo>
                    <a:pt x="0" y="1275"/>
                    <a:pt x="48" y="1739"/>
                    <a:pt x="155" y="2203"/>
                  </a:cubicBezTo>
                  <a:cubicBezTo>
                    <a:pt x="512" y="3787"/>
                    <a:pt x="1108" y="5263"/>
                    <a:pt x="1846" y="6668"/>
                  </a:cubicBezTo>
                  <a:cubicBezTo>
                    <a:pt x="2560" y="8037"/>
                    <a:pt x="3370" y="9347"/>
                    <a:pt x="4168" y="10657"/>
                  </a:cubicBezTo>
                  <a:cubicBezTo>
                    <a:pt x="4870" y="11788"/>
                    <a:pt x="5572" y="12943"/>
                    <a:pt x="6156" y="14133"/>
                  </a:cubicBezTo>
                  <a:cubicBezTo>
                    <a:pt x="6346" y="14514"/>
                    <a:pt x="6513" y="14919"/>
                    <a:pt x="6656" y="15324"/>
                  </a:cubicBezTo>
                  <a:cubicBezTo>
                    <a:pt x="6727" y="15514"/>
                    <a:pt x="6811" y="15693"/>
                    <a:pt x="6894" y="15872"/>
                  </a:cubicBezTo>
                  <a:cubicBezTo>
                    <a:pt x="6897" y="15872"/>
                    <a:pt x="6902" y="15871"/>
                    <a:pt x="6906" y="15870"/>
                  </a:cubicBezTo>
                  <a:lnTo>
                    <a:pt x="6906" y="15870"/>
                  </a:lnTo>
                  <a:cubicBezTo>
                    <a:pt x="6906" y="15874"/>
                    <a:pt x="6906" y="15879"/>
                    <a:pt x="6906" y="15884"/>
                  </a:cubicBezTo>
                  <a:cubicBezTo>
                    <a:pt x="6918" y="15872"/>
                    <a:pt x="6918" y="15869"/>
                    <a:pt x="6913" y="15869"/>
                  </a:cubicBezTo>
                  <a:cubicBezTo>
                    <a:pt x="6911" y="15869"/>
                    <a:pt x="6909" y="15869"/>
                    <a:pt x="6906" y="15870"/>
                  </a:cubicBezTo>
                  <a:lnTo>
                    <a:pt x="6906" y="15870"/>
                  </a:lnTo>
                  <a:cubicBezTo>
                    <a:pt x="6904" y="15817"/>
                    <a:pt x="6893" y="15772"/>
                    <a:pt x="6882" y="15717"/>
                  </a:cubicBezTo>
                  <a:cubicBezTo>
                    <a:pt x="6751" y="15300"/>
                    <a:pt x="6596" y="14907"/>
                    <a:pt x="6489" y="14491"/>
                  </a:cubicBezTo>
                  <a:cubicBezTo>
                    <a:pt x="6334" y="13800"/>
                    <a:pt x="6180" y="13086"/>
                    <a:pt x="6049" y="12383"/>
                  </a:cubicBezTo>
                  <a:cubicBezTo>
                    <a:pt x="5632" y="10145"/>
                    <a:pt x="5180" y="7906"/>
                    <a:pt x="4572" y="5704"/>
                  </a:cubicBezTo>
                  <a:cubicBezTo>
                    <a:pt x="4275" y="4620"/>
                    <a:pt x="3929" y="3549"/>
                    <a:pt x="3417" y="2549"/>
                  </a:cubicBezTo>
                  <a:cubicBezTo>
                    <a:pt x="2977" y="1715"/>
                    <a:pt x="2465" y="953"/>
                    <a:pt x="1751" y="346"/>
                  </a:cubicBezTo>
                  <a:cubicBezTo>
                    <a:pt x="1536" y="167"/>
                    <a:pt x="1298" y="84"/>
                    <a:pt x="1048"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40"/>
            <p:cNvSpPr/>
            <p:nvPr/>
          </p:nvSpPr>
          <p:spPr>
            <a:xfrm>
              <a:off x="4543125" y="2106900"/>
              <a:ext cx="448575" cy="258725"/>
            </a:xfrm>
            <a:custGeom>
              <a:avLst/>
              <a:gdLst/>
              <a:ahLst/>
              <a:cxnLst/>
              <a:rect l="l" t="t" r="r" b="b"/>
              <a:pathLst>
                <a:path w="17943" h="10349" extrusionOk="0">
                  <a:moveTo>
                    <a:pt x="15346" y="1"/>
                  </a:moveTo>
                  <a:cubicBezTo>
                    <a:pt x="15101" y="1"/>
                    <a:pt x="14855" y="14"/>
                    <a:pt x="14609" y="38"/>
                  </a:cubicBezTo>
                  <a:cubicBezTo>
                    <a:pt x="12133" y="300"/>
                    <a:pt x="9870" y="1145"/>
                    <a:pt x="7787" y="2455"/>
                  </a:cubicBezTo>
                  <a:cubicBezTo>
                    <a:pt x="6144" y="3479"/>
                    <a:pt x="4632" y="4717"/>
                    <a:pt x="3286" y="6110"/>
                  </a:cubicBezTo>
                  <a:cubicBezTo>
                    <a:pt x="2381" y="7050"/>
                    <a:pt x="1465" y="7979"/>
                    <a:pt x="714" y="9039"/>
                  </a:cubicBezTo>
                  <a:cubicBezTo>
                    <a:pt x="429" y="9432"/>
                    <a:pt x="119" y="9837"/>
                    <a:pt x="0" y="10348"/>
                  </a:cubicBezTo>
                  <a:cubicBezTo>
                    <a:pt x="8" y="10326"/>
                    <a:pt x="15" y="10318"/>
                    <a:pt x="23" y="10318"/>
                  </a:cubicBezTo>
                  <a:cubicBezTo>
                    <a:pt x="27" y="10318"/>
                    <a:pt x="31" y="10320"/>
                    <a:pt x="36" y="10325"/>
                  </a:cubicBezTo>
                  <a:cubicBezTo>
                    <a:pt x="95" y="10206"/>
                    <a:pt x="179" y="10075"/>
                    <a:pt x="250" y="9967"/>
                  </a:cubicBezTo>
                  <a:cubicBezTo>
                    <a:pt x="453" y="9682"/>
                    <a:pt x="667" y="9384"/>
                    <a:pt x="893" y="9122"/>
                  </a:cubicBezTo>
                  <a:cubicBezTo>
                    <a:pt x="1631" y="8193"/>
                    <a:pt x="2524" y="7408"/>
                    <a:pt x="3465" y="6693"/>
                  </a:cubicBezTo>
                  <a:cubicBezTo>
                    <a:pt x="4739" y="5717"/>
                    <a:pt x="6132" y="4919"/>
                    <a:pt x="7656" y="4383"/>
                  </a:cubicBezTo>
                  <a:cubicBezTo>
                    <a:pt x="8835" y="3991"/>
                    <a:pt x="10061" y="3729"/>
                    <a:pt x="11275" y="3538"/>
                  </a:cubicBezTo>
                  <a:cubicBezTo>
                    <a:pt x="12537" y="3348"/>
                    <a:pt x="13811" y="3181"/>
                    <a:pt x="15038" y="2883"/>
                  </a:cubicBezTo>
                  <a:cubicBezTo>
                    <a:pt x="15788" y="2705"/>
                    <a:pt x="16514" y="2478"/>
                    <a:pt x="17217" y="2205"/>
                  </a:cubicBezTo>
                  <a:cubicBezTo>
                    <a:pt x="17443" y="2109"/>
                    <a:pt x="17645" y="1966"/>
                    <a:pt x="17859" y="1847"/>
                  </a:cubicBezTo>
                  <a:cubicBezTo>
                    <a:pt x="17943" y="1788"/>
                    <a:pt x="17943" y="1788"/>
                    <a:pt x="17943" y="1669"/>
                  </a:cubicBezTo>
                  <a:lnTo>
                    <a:pt x="17943" y="1669"/>
                  </a:lnTo>
                  <a:cubicBezTo>
                    <a:pt x="17645" y="1907"/>
                    <a:pt x="17324" y="2086"/>
                    <a:pt x="16967" y="2205"/>
                  </a:cubicBezTo>
                  <a:cubicBezTo>
                    <a:pt x="16645" y="2324"/>
                    <a:pt x="16335" y="2419"/>
                    <a:pt x="16026" y="2514"/>
                  </a:cubicBezTo>
                  <a:cubicBezTo>
                    <a:pt x="14919" y="2836"/>
                    <a:pt x="13811" y="3050"/>
                    <a:pt x="12680" y="3229"/>
                  </a:cubicBezTo>
                  <a:cubicBezTo>
                    <a:pt x="11763" y="3371"/>
                    <a:pt x="10847" y="3514"/>
                    <a:pt x="9942" y="3693"/>
                  </a:cubicBezTo>
                  <a:cubicBezTo>
                    <a:pt x="8549" y="3955"/>
                    <a:pt x="7215" y="4372"/>
                    <a:pt x="5965" y="5014"/>
                  </a:cubicBezTo>
                  <a:cubicBezTo>
                    <a:pt x="4298" y="5860"/>
                    <a:pt x="2822" y="6979"/>
                    <a:pt x="1500" y="8301"/>
                  </a:cubicBezTo>
                  <a:lnTo>
                    <a:pt x="1322" y="8479"/>
                  </a:lnTo>
                  <a:cubicBezTo>
                    <a:pt x="1310" y="8432"/>
                    <a:pt x="1334" y="8408"/>
                    <a:pt x="1346" y="8372"/>
                  </a:cubicBezTo>
                  <a:cubicBezTo>
                    <a:pt x="1703" y="7955"/>
                    <a:pt x="2048" y="7562"/>
                    <a:pt x="2417" y="7158"/>
                  </a:cubicBezTo>
                  <a:cubicBezTo>
                    <a:pt x="3655" y="5836"/>
                    <a:pt x="4965" y="4562"/>
                    <a:pt x="6441" y="3490"/>
                  </a:cubicBezTo>
                  <a:cubicBezTo>
                    <a:pt x="7584" y="2657"/>
                    <a:pt x="8763" y="1931"/>
                    <a:pt x="10049" y="1371"/>
                  </a:cubicBezTo>
                  <a:cubicBezTo>
                    <a:pt x="11573" y="716"/>
                    <a:pt x="13145" y="264"/>
                    <a:pt x="14811" y="121"/>
                  </a:cubicBezTo>
                  <a:cubicBezTo>
                    <a:pt x="15011" y="99"/>
                    <a:pt x="15209" y="89"/>
                    <a:pt x="15406" y="89"/>
                  </a:cubicBezTo>
                  <a:cubicBezTo>
                    <a:pt x="16080" y="89"/>
                    <a:pt x="16739" y="212"/>
                    <a:pt x="17383" y="442"/>
                  </a:cubicBezTo>
                  <a:cubicBezTo>
                    <a:pt x="17407" y="454"/>
                    <a:pt x="17431" y="454"/>
                    <a:pt x="17467" y="454"/>
                  </a:cubicBezTo>
                  <a:cubicBezTo>
                    <a:pt x="17276" y="276"/>
                    <a:pt x="17014" y="240"/>
                    <a:pt x="16800" y="181"/>
                  </a:cubicBezTo>
                  <a:cubicBezTo>
                    <a:pt x="16324" y="54"/>
                    <a:pt x="15837" y="1"/>
                    <a:pt x="15346"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40"/>
            <p:cNvSpPr/>
            <p:nvPr/>
          </p:nvSpPr>
          <p:spPr>
            <a:xfrm>
              <a:off x="4486275" y="2571875"/>
              <a:ext cx="295000" cy="252425"/>
            </a:xfrm>
            <a:custGeom>
              <a:avLst/>
              <a:gdLst/>
              <a:ahLst/>
              <a:cxnLst/>
              <a:rect l="l" t="t" r="r" b="b"/>
              <a:pathLst>
                <a:path w="11800" h="10097" extrusionOk="0">
                  <a:moveTo>
                    <a:pt x="11585" y="0"/>
                  </a:moveTo>
                  <a:lnTo>
                    <a:pt x="11585" y="0"/>
                  </a:lnTo>
                  <a:cubicBezTo>
                    <a:pt x="11704" y="215"/>
                    <a:pt x="11632" y="393"/>
                    <a:pt x="11525" y="584"/>
                  </a:cubicBezTo>
                  <a:cubicBezTo>
                    <a:pt x="11418" y="715"/>
                    <a:pt x="11311" y="834"/>
                    <a:pt x="11192" y="953"/>
                  </a:cubicBezTo>
                  <a:cubicBezTo>
                    <a:pt x="10525" y="1644"/>
                    <a:pt x="9763" y="2239"/>
                    <a:pt x="8977" y="2787"/>
                  </a:cubicBezTo>
                  <a:cubicBezTo>
                    <a:pt x="7608" y="3775"/>
                    <a:pt x="6227" y="4727"/>
                    <a:pt x="4846" y="5692"/>
                  </a:cubicBezTo>
                  <a:cubicBezTo>
                    <a:pt x="3620" y="6537"/>
                    <a:pt x="2417" y="7406"/>
                    <a:pt x="1334" y="8418"/>
                  </a:cubicBezTo>
                  <a:cubicBezTo>
                    <a:pt x="1310" y="8430"/>
                    <a:pt x="1286" y="8442"/>
                    <a:pt x="1274" y="8454"/>
                  </a:cubicBezTo>
                  <a:cubicBezTo>
                    <a:pt x="1274" y="8394"/>
                    <a:pt x="1298" y="8359"/>
                    <a:pt x="1334" y="8311"/>
                  </a:cubicBezTo>
                  <a:cubicBezTo>
                    <a:pt x="1655" y="7894"/>
                    <a:pt x="1988" y="7466"/>
                    <a:pt x="2322" y="7061"/>
                  </a:cubicBezTo>
                  <a:cubicBezTo>
                    <a:pt x="3536" y="5632"/>
                    <a:pt x="4798" y="4275"/>
                    <a:pt x="6227" y="3072"/>
                  </a:cubicBezTo>
                  <a:cubicBezTo>
                    <a:pt x="7620" y="1905"/>
                    <a:pt x="9108" y="870"/>
                    <a:pt x="10775" y="84"/>
                  </a:cubicBezTo>
                  <a:cubicBezTo>
                    <a:pt x="10799" y="60"/>
                    <a:pt x="10823" y="48"/>
                    <a:pt x="10835" y="36"/>
                  </a:cubicBezTo>
                  <a:cubicBezTo>
                    <a:pt x="10815" y="17"/>
                    <a:pt x="10799" y="8"/>
                    <a:pt x="10785" y="8"/>
                  </a:cubicBezTo>
                  <a:cubicBezTo>
                    <a:pt x="10773" y="8"/>
                    <a:pt x="10762" y="14"/>
                    <a:pt x="10751" y="24"/>
                  </a:cubicBezTo>
                  <a:cubicBezTo>
                    <a:pt x="10501" y="120"/>
                    <a:pt x="10239" y="215"/>
                    <a:pt x="10001" y="346"/>
                  </a:cubicBezTo>
                  <a:cubicBezTo>
                    <a:pt x="8394" y="1191"/>
                    <a:pt x="6941" y="2251"/>
                    <a:pt x="5596" y="3453"/>
                  </a:cubicBezTo>
                  <a:cubicBezTo>
                    <a:pt x="4084" y="4811"/>
                    <a:pt x="2727" y="6311"/>
                    <a:pt x="1476" y="7918"/>
                  </a:cubicBezTo>
                  <a:cubicBezTo>
                    <a:pt x="988" y="8549"/>
                    <a:pt x="512" y="9168"/>
                    <a:pt x="95" y="9847"/>
                  </a:cubicBezTo>
                  <a:cubicBezTo>
                    <a:pt x="60" y="9906"/>
                    <a:pt x="0" y="9978"/>
                    <a:pt x="36" y="10097"/>
                  </a:cubicBezTo>
                  <a:cubicBezTo>
                    <a:pt x="83" y="10037"/>
                    <a:pt x="95" y="10002"/>
                    <a:pt x="107" y="9978"/>
                  </a:cubicBezTo>
                  <a:cubicBezTo>
                    <a:pt x="119" y="9942"/>
                    <a:pt x="143" y="9906"/>
                    <a:pt x="167" y="9871"/>
                  </a:cubicBezTo>
                  <a:cubicBezTo>
                    <a:pt x="643" y="9156"/>
                    <a:pt x="1226" y="8549"/>
                    <a:pt x="1881" y="8001"/>
                  </a:cubicBezTo>
                  <a:cubicBezTo>
                    <a:pt x="2881" y="7168"/>
                    <a:pt x="3917" y="6394"/>
                    <a:pt x="4989" y="5644"/>
                  </a:cubicBezTo>
                  <a:cubicBezTo>
                    <a:pt x="6417" y="4644"/>
                    <a:pt x="7870" y="3632"/>
                    <a:pt x="9299" y="2620"/>
                  </a:cubicBezTo>
                  <a:cubicBezTo>
                    <a:pt x="10037" y="2084"/>
                    <a:pt x="10751" y="1513"/>
                    <a:pt x="11394" y="822"/>
                  </a:cubicBezTo>
                  <a:cubicBezTo>
                    <a:pt x="11430" y="762"/>
                    <a:pt x="11478" y="715"/>
                    <a:pt x="11549" y="643"/>
                  </a:cubicBezTo>
                  <a:lnTo>
                    <a:pt x="11549" y="643"/>
                  </a:lnTo>
                  <a:cubicBezTo>
                    <a:pt x="11537" y="691"/>
                    <a:pt x="11537" y="715"/>
                    <a:pt x="11537" y="739"/>
                  </a:cubicBezTo>
                  <a:cubicBezTo>
                    <a:pt x="11430" y="1155"/>
                    <a:pt x="11168" y="1465"/>
                    <a:pt x="10870" y="1751"/>
                  </a:cubicBezTo>
                  <a:cubicBezTo>
                    <a:pt x="9870" y="2715"/>
                    <a:pt x="8799" y="3572"/>
                    <a:pt x="7656" y="4334"/>
                  </a:cubicBezTo>
                  <a:cubicBezTo>
                    <a:pt x="6298" y="5239"/>
                    <a:pt x="4953" y="6120"/>
                    <a:pt x="3596" y="7013"/>
                  </a:cubicBezTo>
                  <a:cubicBezTo>
                    <a:pt x="3381" y="7144"/>
                    <a:pt x="3191" y="7299"/>
                    <a:pt x="3000" y="7430"/>
                  </a:cubicBezTo>
                  <a:cubicBezTo>
                    <a:pt x="3009" y="7432"/>
                    <a:pt x="3018" y="7433"/>
                    <a:pt x="3026" y="7433"/>
                  </a:cubicBezTo>
                  <a:cubicBezTo>
                    <a:pt x="3062" y="7433"/>
                    <a:pt x="3091" y="7416"/>
                    <a:pt x="3119" y="7406"/>
                  </a:cubicBezTo>
                  <a:cubicBezTo>
                    <a:pt x="4667" y="6406"/>
                    <a:pt x="6215" y="5406"/>
                    <a:pt x="7751" y="4394"/>
                  </a:cubicBezTo>
                  <a:cubicBezTo>
                    <a:pt x="8870" y="3632"/>
                    <a:pt x="9942" y="2787"/>
                    <a:pt x="10918" y="1822"/>
                  </a:cubicBezTo>
                  <a:cubicBezTo>
                    <a:pt x="11240" y="1489"/>
                    <a:pt x="11537" y="1132"/>
                    <a:pt x="11644" y="655"/>
                  </a:cubicBezTo>
                  <a:cubicBezTo>
                    <a:pt x="11680" y="572"/>
                    <a:pt x="11680" y="465"/>
                    <a:pt x="11716" y="393"/>
                  </a:cubicBezTo>
                  <a:cubicBezTo>
                    <a:pt x="11799" y="227"/>
                    <a:pt x="11716" y="108"/>
                    <a:pt x="11585"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40"/>
            <p:cNvSpPr/>
            <p:nvPr/>
          </p:nvSpPr>
          <p:spPr>
            <a:xfrm>
              <a:off x="4756825" y="1866125"/>
              <a:ext cx="234875" cy="128025"/>
            </a:xfrm>
            <a:custGeom>
              <a:avLst/>
              <a:gdLst/>
              <a:ahLst/>
              <a:cxnLst/>
              <a:rect l="l" t="t" r="r" b="b"/>
              <a:pathLst>
                <a:path w="9395" h="5121" extrusionOk="0">
                  <a:moveTo>
                    <a:pt x="9252" y="60"/>
                  </a:moveTo>
                  <a:cubicBezTo>
                    <a:pt x="9311" y="215"/>
                    <a:pt x="9252" y="298"/>
                    <a:pt x="9192" y="394"/>
                  </a:cubicBezTo>
                  <a:cubicBezTo>
                    <a:pt x="8930" y="775"/>
                    <a:pt x="8609" y="1072"/>
                    <a:pt x="8240" y="1346"/>
                  </a:cubicBezTo>
                  <a:cubicBezTo>
                    <a:pt x="7526" y="1870"/>
                    <a:pt x="6716" y="2263"/>
                    <a:pt x="5882" y="2561"/>
                  </a:cubicBezTo>
                  <a:cubicBezTo>
                    <a:pt x="5001" y="2870"/>
                    <a:pt x="4132" y="3156"/>
                    <a:pt x="3239" y="3454"/>
                  </a:cubicBezTo>
                  <a:cubicBezTo>
                    <a:pt x="2489" y="3692"/>
                    <a:pt x="1775" y="3978"/>
                    <a:pt x="1108" y="4359"/>
                  </a:cubicBezTo>
                  <a:cubicBezTo>
                    <a:pt x="1072" y="4394"/>
                    <a:pt x="1037" y="4406"/>
                    <a:pt x="1001" y="4418"/>
                  </a:cubicBezTo>
                  <a:cubicBezTo>
                    <a:pt x="1751" y="3739"/>
                    <a:pt x="2430" y="2989"/>
                    <a:pt x="3323" y="2513"/>
                  </a:cubicBezTo>
                  <a:cubicBezTo>
                    <a:pt x="3751" y="2275"/>
                    <a:pt x="4216" y="2073"/>
                    <a:pt x="4692" y="1918"/>
                  </a:cubicBezTo>
                  <a:cubicBezTo>
                    <a:pt x="5871" y="1561"/>
                    <a:pt x="7002" y="1049"/>
                    <a:pt x="8121" y="537"/>
                  </a:cubicBezTo>
                  <a:cubicBezTo>
                    <a:pt x="8490" y="370"/>
                    <a:pt x="8859" y="227"/>
                    <a:pt x="9252" y="60"/>
                  </a:cubicBezTo>
                  <a:close/>
                  <a:moveTo>
                    <a:pt x="9264" y="1"/>
                  </a:moveTo>
                  <a:cubicBezTo>
                    <a:pt x="9145" y="37"/>
                    <a:pt x="9026" y="60"/>
                    <a:pt x="8907" y="108"/>
                  </a:cubicBezTo>
                  <a:cubicBezTo>
                    <a:pt x="8526" y="251"/>
                    <a:pt x="8157" y="406"/>
                    <a:pt x="7799" y="572"/>
                  </a:cubicBezTo>
                  <a:cubicBezTo>
                    <a:pt x="6764" y="1060"/>
                    <a:pt x="5692" y="1501"/>
                    <a:pt x="4585" y="1846"/>
                  </a:cubicBezTo>
                  <a:cubicBezTo>
                    <a:pt x="3632" y="2144"/>
                    <a:pt x="2775" y="2632"/>
                    <a:pt x="2025" y="3311"/>
                  </a:cubicBezTo>
                  <a:cubicBezTo>
                    <a:pt x="1406" y="3870"/>
                    <a:pt x="775" y="4418"/>
                    <a:pt x="156" y="4978"/>
                  </a:cubicBezTo>
                  <a:cubicBezTo>
                    <a:pt x="108" y="5001"/>
                    <a:pt x="60" y="5049"/>
                    <a:pt x="1" y="5120"/>
                  </a:cubicBezTo>
                  <a:cubicBezTo>
                    <a:pt x="191" y="5061"/>
                    <a:pt x="346" y="5013"/>
                    <a:pt x="489" y="4954"/>
                  </a:cubicBezTo>
                  <a:cubicBezTo>
                    <a:pt x="1465" y="4585"/>
                    <a:pt x="2453" y="4299"/>
                    <a:pt x="3454" y="4061"/>
                  </a:cubicBezTo>
                  <a:cubicBezTo>
                    <a:pt x="4525" y="3811"/>
                    <a:pt x="5585" y="3477"/>
                    <a:pt x="6609" y="3085"/>
                  </a:cubicBezTo>
                  <a:cubicBezTo>
                    <a:pt x="7383" y="2763"/>
                    <a:pt x="8097" y="2358"/>
                    <a:pt x="8680" y="1739"/>
                  </a:cubicBezTo>
                  <a:cubicBezTo>
                    <a:pt x="8811" y="1596"/>
                    <a:pt x="8930" y="1441"/>
                    <a:pt x="9050" y="1299"/>
                  </a:cubicBezTo>
                  <a:cubicBezTo>
                    <a:pt x="9038" y="1287"/>
                    <a:pt x="9038" y="1287"/>
                    <a:pt x="9026" y="1287"/>
                  </a:cubicBezTo>
                  <a:lnTo>
                    <a:pt x="8847" y="1465"/>
                  </a:lnTo>
                  <a:cubicBezTo>
                    <a:pt x="8740" y="1584"/>
                    <a:pt x="8621" y="1703"/>
                    <a:pt x="8502" y="1822"/>
                  </a:cubicBezTo>
                  <a:cubicBezTo>
                    <a:pt x="7966" y="2323"/>
                    <a:pt x="7335" y="2692"/>
                    <a:pt x="6656" y="2977"/>
                  </a:cubicBezTo>
                  <a:cubicBezTo>
                    <a:pt x="5823" y="3323"/>
                    <a:pt x="4966" y="3608"/>
                    <a:pt x="4085" y="3823"/>
                  </a:cubicBezTo>
                  <a:cubicBezTo>
                    <a:pt x="2930" y="4120"/>
                    <a:pt x="1787" y="4382"/>
                    <a:pt x="691" y="4811"/>
                  </a:cubicBezTo>
                  <a:cubicBezTo>
                    <a:pt x="679" y="4811"/>
                    <a:pt x="656" y="4799"/>
                    <a:pt x="608" y="4799"/>
                  </a:cubicBezTo>
                  <a:cubicBezTo>
                    <a:pt x="691" y="4751"/>
                    <a:pt x="727" y="4716"/>
                    <a:pt x="775" y="4692"/>
                  </a:cubicBezTo>
                  <a:cubicBezTo>
                    <a:pt x="1703" y="4108"/>
                    <a:pt x="2680" y="3727"/>
                    <a:pt x="3704" y="3430"/>
                  </a:cubicBezTo>
                  <a:cubicBezTo>
                    <a:pt x="4870" y="3073"/>
                    <a:pt x="6013" y="2680"/>
                    <a:pt x="7097" y="2144"/>
                  </a:cubicBezTo>
                  <a:cubicBezTo>
                    <a:pt x="7716" y="1846"/>
                    <a:pt x="8276" y="1489"/>
                    <a:pt x="8764" y="1013"/>
                  </a:cubicBezTo>
                  <a:cubicBezTo>
                    <a:pt x="8942" y="834"/>
                    <a:pt x="9109" y="608"/>
                    <a:pt x="9264" y="406"/>
                  </a:cubicBezTo>
                  <a:cubicBezTo>
                    <a:pt x="9335" y="287"/>
                    <a:pt x="9395" y="156"/>
                    <a:pt x="9264"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0"/>
            <p:cNvSpPr/>
            <p:nvPr/>
          </p:nvSpPr>
          <p:spPr>
            <a:xfrm>
              <a:off x="4424950" y="2471775"/>
              <a:ext cx="215825" cy="307900"/>
            </a:xfrm>
            <a:custGeom>
              <a:avLst/>
              <a:gdLst/>
              <a:ahLst/>
              <a:cxnLst/>
              <a:rect l="l" t="t" r="r" b="b"/>
              <a:pathLst>
                <a:path w="8633" h="12316" extrusionOk="0">
                  <a:moveTo>
                    <a:pt x="8606" y="1"/>
                  </a:moveTo>
                  <a:cubicBezTo>
                    <a:pt x="8571" y="1"/>
                    <a:pt x="8542" y="18"/>
                    <a:pt x="8513" y="28"/>
                  </a:cubicBezTo>
                  <a:cubicBezTo>
                    <a:pt x="6596" y="1242"/>
                    <a:pt x="4882" y="2683"/>
                    <a:pt x="3441" y="4421"/>
                  </a:cubicBezTo>
                  <a:cubicBezTo>
                    <a:pt x="2870" y="5124"/>
                    <a:pt x="2334" y="5850"/>
                    <a:pt x="1882" y="6624"/>
                  </a:cubicBezTo>
                  <a:cubicBezTo>
                    <a:pt x="1679" y="6957"/>
                    <a:pt x="1489" y="7291"/>
                    <a:pt x="1310" y="7636"/>
                  </a:cubicBezTo>
                  <a:cubicBezTo>
                    <a:pt x="1131" y="7993"/>
                    <a:pt x="941" y="8350"/>
                    <a:pt x="786" y="8731"/>
                  </a:cubicBezTo>
                  <a:cubicBezTo>
                    <a:pt x="584" y="9267"/>
                    <a:pt x="393" y="9803"/>
                    <a:pt x="262" y="10362"/>
                  </a:cubicBezTo>
                  <a:cubicBezTo>
                    <a:pt x="143" y="10886"/>
                    <a:pt x="36" y="11386"/>
                    <a:pt x="24" y="11922"/>
                  </a:cubicBezTo>
                  <a:cubicBezTo>
                    <a:pt x="0" y="12053"/>
                    <a:pt x="36" y="12184"/>
                    <a:pt x="36" y="12315"/>
                  </a:cubicBezTo>
                  <a:lnTo>
                    <a:pt x="60" y="12315"/>
                  </a:lnTo>
                  <a:cubicBezTo>
                    <a:pt x="60" y="12315"/>
                    <a:pt x="72" y="12303"/>
                    <a:pt x="72" y="12279"/>
                  </a:cubicBezTo>
                  <a:cubicBezTo>
                    <a:pt x="60" y="11196"/>
                    <a:pt x="358" y="10172"/>
                    <a:pt x="703" y="9172"/>
                  </a:cubicBezTo>
                  <a:cubicBezTo>
                    <a:pt x="869" y="8731"/>
                    <a:pt x="1084" y="8315"/>
                    <a:pt x="1286" y="7874"/>
                  </a:cubicBezTo>
                  <a:cubicBezTo>
                    <a:pt x="1584" y="7243"/>
                    <a:pt x="1941" y="6624"/>
                    <a:pt x="2334" y="6052"/>
                  </a:cubicBezTo>
                  <a:cubicBezTo>
                    <a:pt x="3275" y="4659"/>
                    <a:pt x="4358" y="3421"/>
                    <a:pt x="5608" y="2314"/>
                  </a:cubicBezTo>
                  <a:cubicBezTo>
                    <a:pt x="6442" y="1564"/>
                    <a:pt x="7358" y="909"/>
                    <a:pt x="8263" y="278"/>
                  </a:cubicBezTo>
                  <a:cubicBezTo>
                    <a:pt x="8382" y="183"/>
                    <a:pt x="8513" y="99"/>
                    <a:pt x="8632" y="4"/>
                  </a:cubicBezTo>
                  <a:cubicBezTo>
                    <a:pt x="8623" y="2"/>
                    <a:pt x="8615" y="1"/>
                    <a:pt x="8606"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0"/>
            <p:cNvSpPr/>
            <p:nvPr/>
          </p:nvSpPr>
          <p:spPr>
            <a:xfrm>
              <a:off x="4548175" y="1770575"/>
              <a:ext cx="62525" cy="339650"/>
            </a:xfrm>
            <a:custGeom>
              <a:avLst/>
              <a:gdLst/>
              <a:ahLst/>
              <a:cxnLst/>
              <a:rect l="l" t="t" r="r" b="b"/>
              <a:pathLst>
                <a:path w="2501" h="13586" extrusionOk="0">
                  <a:moveTo>
                    <a:pt x="12" y="1"/>
                  </a:moveTo>
                  <a:cubicBezTo>
                    <a:pt x="1" y="49"/>
                    <a:pt x="1" y="60"/>
                    <a:pt x="1" y="72"/>
                  </a:cubicBezTo>
                  <a:cubicBezTo>
                    <a:pt x="24" y="132"/>
                    <a:pt x="48" y="203"/>
                    <a:pt x="72" y="263"/>
                  </a:cubicBezTo>
                  <a:cubicBezTo>
                    <a:pt x="858" y="2370"/>
                    <a:pt x="1453" y="4537"/>
                    <a:pt x="1858" y="6752"/>
                  </a:cubicBezTo>
                  <a:cubicBezTo>
                    <a:pt x="2167" y="8478"/>
                    <a:pt x="2382" y="10228"/>
                    <a:pt x="2382" y="11990"/>
                  </a:cubicBezTo>
                  <a:cubicBezTo>
                    <a:pt x="2382" y="12467"/>
                    <a:pt x="2346" y="12931"/>
                    <a:pt x="2334" y="13407"/>
                  </a:cubicBezTo>
                  <a:cubicBezTo>
                    <a:pt x="2334" y="13455"/>
                    <a:pt x="2298" y="13538"/>
                    <a:pt x="2406" y="13586"/>
                  </a:cubicBezTo>
                  <a:cubicBezTo>
                    <a:pt x="2429" y="13503"/>
                    <a:pt x="2441" y="13419"/>
                    <a:pt x="2441" y="13395"/>
                  </a:cubicBezTo>
                  <a:cubicBezTo>
                    <a:pt x="2453" y="12800"/>
                    <a:pt x="2501" y="12217"/>
                    <a:pt x="2489" y="11633"/>
                  </a:cubicBezTo>
                  <a:cubicBezTo>
                    <a:pt x="2453" y="9466"/>
                    <a:pt x="2132" y="7323"/>
                    <a:pt x="1655" y="5204"/>
                  </a:cubicBezTo>
                  <a:cubicBezTo>
                    <a:pt x="1263" y="3513"/>
                    <a:pt x="774" y="1846"/>
                    <a:pt x="120" y="227"/>
                  </a:cubicBezTo>
                  <a:cubicBezTo>
                    <a:pt x="84" y="168"/>
                    <a:pt x="60" y="84"/>
                    <a:pt x="12"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0"/>
            <p:cNvSpPr/>
            <p:nvPr/>
          </p:nvSpPr>
          <p:spPr>
            <a:xfrm>
              <a:off x="4110925" y="2379875"/>
              <a:ext cx="358400" cy="98850"/>
            </a:xfrm>
            <a:custGeom>
              <a:avLst/>
              <a:gdLst/>
              <a:ahLst/>
              <a:cxnLst/>
              <a:rect l="l" t="t" r="r" b="b"/>
              <a:pathLst>
                <a:path w="14336" h="3954" extrusionOk="0">
                  <a:moveTo>
                    <a:pt x="3767" y="0"/>
                  </a:moveTo>
                  <a:cubicBezTo>
                    <a:pt x="2701" y="0"/>
                    <a:pt x="1667" y="123"/>
                    <a:pt x="655" y="441"/>
                  </a:cubicBezTo>
                  <a:cubicBezTo>
                    <a:pt x="441" y="501"/>
                    <a:pt x="226" y="596"/>
                    <a:pt x="0" y="692"/>
                  </a:cubicBezTo>
                  <a:cubicBezTo>
                    <a:pt x="0" y="703"/>
                    <a:pt x="0" y="715"/>
                    <a:pt x="24" y="751"/>
                  </a:cubicBezTo>
                  <a:cubicBezTo>
                    <a:pt x="143" y="703"/>
                    <a:pt x="274" y="656"/>
                    <a:pt x="393" y="608"/>
                  </a:cubicBezTo>
                  <a:cubicBezTo>
                    <a:pt x="1238" y="311"/>
                    <a:pt x="2120" y="156"/>
                    <a:pt x="3013" y="108"/>
                  </a:cubicBezTo>
                  <a:cubicBezTo>
                    <a:pt x="3261" y="97"/>
                    <a:pt x="3510" y="91"/>
                    <a:pt x="3759" y="91"/>
                  </a:cubicBezTo>
                  <a:cubicBezTo>
                    <a:pt x="4800" y="91"/>
                    <a:pt x="5847" y="183"/>
                    <a:pt x="6894" y="299"/>
                  </a:cubicBezTo>
                  <a:cubicBezTo>
                    <a:pt x="7930" y="418"/>
                    <a:pt x="8954" y="703"/>
                    <a:pt x="9930" y="1061"/>
                  </a:cubicBezTo>
                  <a:cubicBezTo>
                    <a:pt x="10740" y="1358"/>
                    <a:pt x="11514" y="1715"/>
                    <a:pt x="12228" y="2192"/>
                  </a:cubicBezTo>
                  <a:cubicBezTo>
                    <a:pt x="12919" y="2656"/>
                    <a:pt x="13550" y="3180"/>
                    <a:pt x="14145" y="3751"/>
                  </a:cubicBezTo>
                  <a:cubicBezTo>
                    <a:pt x="14204" y="3811"/>
                    <a:pt x="14240" y="3894"/>
                    <a:pt x="14312" y="3954"/>
                  </a:cubicBezTo>
                  <a:lnTo>
                    <a:pt x="14335" y="3918"/>
                  </a:lnTo>
                  <a:cubicBezTo>
                    <a:pt x="14264" y="3847"/>
                    <a:pt x="14204" y="3740"/>
                    <a:pt x="14133" y="3668"/>
                  </a:cubicBezTo>
                  <a:cubicBezTo>
                    <a:pt x="13907" y="3442"/>
                    <a:pt x="13681" y="3228"/>
                    <a:pt x="13442" y="3025"/>
                  </a:cubicBezTo>
                  <a:cubicBezTo>
                    <a:pt x="12585" y="2287"/>
                    <a:pt x="11645" y="1692"/>
                    <a:pt x="10585" y="1251"/>
                  </a:cubicBezTo>
                  <a:cubicBezTo>
                    <a:pt x="10097" y="1049"/>
                    <a:pt x="9609" y="858"/>
                    <a:pt x="9085" y="703"/>
                  </a:cubicBezTo>
                  <a:cubicBezTo>
                    <a:pt x="8668" y="584"/>
                    <a:pt x="8239" y="441"/>
                    <a:pt x="7799" y="358"/>
                  </a:cubicBezTo>
                  <a:cubicBezTo>
                    <a:pt x="6525" y="144"/>
                    <a:pt x="5227" y="25"/>
                    <a:pt x="3917" y="1"/>
                  </a:cubicBezTo>
                  <a:cubicBezTo>
                    <a:pt x="3867" y="0"/>
                    <a:pt x="3817" y="0"/>
                    <a:pt x="3767"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0"/>
            <p:cNvSpPr/>
            <p:nvPr/>
          </p:nvSpPr>
          <p:spPr>
            <a:xfrm>
              <a:off x="4772900" y="2155150"/>
              <a:ext cx="221475" cy="88725"/>
            </a:xfrm>
            <a:custGeom>
              <a:avLst/>
              <a:gdLst/>
              <a:ahLst/>
              <a:cxnLst/>
              <a:rect l="l" t="t" r="r" b="b"/>
              <a:pathLst>
                <a:path w="8859" h="3549" extrusionOk="0">
                  <a:moveTo>
                    <a:pt x="8799" y="1"/>
                  </a:moveTo>
                  <a:cubicBezTo>
                    <a:pt x="8597" y="346"/>
                    <a:pt x="8383" y="656"/>
                    <a:pt x="8073" y="894"/>
                  </a:cubicBezTo>
                  <a:cubicBezTo>
                    <a:pt x="7728" y="1156"/>
                    <a:pt x="7371" y="1394"/>
                    <a:pt x="7014" y="1608"/>
                  </a:cubicBezTo>
                  <a:cubicBezTo>
                    <a:pt x="5704" y="2406"/>
                    <a:pt x="4287" y="2942"/>
                    <a:pt x="2799" y="3275"/>
                  </a:cubicBezTo>
                  <a:cubicBezTo>
                    <a:pt x="2156" y="3430"/>
                    <a:pt x="1501" y="3477"/>
                    <a:pt x="846" y="3477"/>
                  </a:cubicBezTo>
                  <a:cubicBezTo>
                    <a:pt x="572" y="3477"/>
                    <a:pt x="286" y="3489"/>
                    <a:pt x="1" y="3489"/>
                  </a:cubicBezTo>
                  <a:cubicBezTo>
                    <a:pt x="72" y="3537"/>
                    <a:pt x="167" y="3549"/>
                    <a:pt x="239" y="3549"/>
                  </a:cubicBezTo>
                  <a:cubicBezTo>
                    <a:pt x="632" y="3549"/>
                    <a:pt x="1001" y="3549"/>
                    <a:pt x="1370" y="3537"/>
                  </a:cubicBezTo>
                  <a:cubicBezTo>
                    <a:pt x="1680" y="3513"/>
                    <a:pt x="2025" y="3501"/>
                    <a:pt x="2334" y="3442"/>
                  </a:cubicBezTo>
                  <a:cubicBezTo>
                    <a:pt x="4275" y="3084"/>
                    <a:pt x="6061" y="2370"/>
                    <a:pt x="7692" y="1299"/>
                  </a:cubicBezTo>
                  <a:cubicBezTo>
                    <a:pt x="8145" y="1001"/>
                    <a:pt x="8502" y="632"/>
                    <a:pt x="8788" y="179"/>
                  </a:cubicBezTo>
                  <a:cubicBezTo>
                    <a:pt x="8811" y="144"/>
                    <a:pt x="8823" y="84"/>
                    <a:pt x="8859" y="25"/>
                  </a:cubicBezTo>
                  <a:cubicBezTo>
                    <a:pt x="8847" y="1"/>
                    <a:pt x="8823" y="1"/>
                    <a:pt x="8799"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0"/>
            <p:cNvSpPr/>
            <p:nvPr/>
          </p:nvSpPr>
          <p:spPr>
            <a:xfrm>
              <a:off x="4290100" y="2673975"/>
              <a:ext cx="107200" cy="217600"/>
            </a:xfrm>
            <a:custGeom>
              <a:avLst/>
              <a:gdLst/>
              <a:ahLst/>
              <a:cxnLst/>
              <a:rect l="l" t="t" r="r" b="b"/>
              <a:pathLst>
                <a:path w="4288" h="8704" extrusionOk="0">
                  <a:moveTo>
                    <a:pt x="25" y="0"/>
                  </a:moveTo>
                  <a:cubicBezTo>
                    <a:pt x="25" y="0"/>
                    <a:pt x="13" y="0"/>
                    <a:pt x="1" y="12"/>
                  </a:cubicBezTo>
                  <a:cubicBezTo>
                    <a:pt x="1" y="60"/>
                    <a:pt x="13" y="84"/>
                    <a:pt x="25" y="131"/>
                  </a:cubicBezTo>
                  <a:cubicBezTo>
                    <a:pt x="191" y="584"/>
                    <a:pt x="334" y="1036"/>
                    <a:pt x="501" y="1489"/>
                  </a:cubicBezTo>
                  <a:cubicBezTo>
                    <a:pt x="1168" y="3382"/>
                    <a:pt x="1965" y="5227"/>
                    <a:pt x="2989" y="6954"/>
                  </a:cubicBezTo>
                  <a:cubicBezTo>
                    <a:pt x="3299" y="7466"/>
                    <a:pt x="3668" y="7966"/>
                    <a:pt x="4013" y="8466"/>
                  </a:cubicBezTo>
                  <a:cubicBezTo>
                    <a:pt x="4085" y="8561"/>
                    <a:pt x="4180" y="8632"/>
                    <a:pt x="4251" y="8704"/>
                  </a:cubicBezTo>
                  <a:cubicBezTo>
                    <a:pt x="4251" y="8692"/>
                    <a:pt x="4263" y="8692"/>
                    <a:pt x="4287" y="8680"/>
                  </a:cubicBezTo>
                  <a:cubicBezTo>
                    <a:pt x="4263" y="8656"/>
                    <a:pt x="4251" y="8632"/>
                    <a:pt x="4239" y="8620"/>
                  </a:cubicBezTo>
                  <a:cubicBezTo>
                    <a:pt x="4013" y="8323"/>
                    <a:pt x="3775" y="8025"/>
                    <a:pt x="3573" y="7704"/>
                  </a:cubicBezTo>
                  <a:cubicBezTo>
                    <a:pt x="2715" y="6418"/>
                    <a:pt x="2025" y="5013"/>
                    <a:pt x="1430" y="3584"/>
                  </a:cubicBezTo>
                  <a:cubicBezTo>
                    <a:pt x="965" y="2453"/>
                    <a:pt x="548" y="1310"/>
                    <a:pt x="96" y="179"/>
                  </a:cubicBezTo>
                  <a:cubicBezTo>
                    <a:pt x="84" y="119"/>
                    <a:pt x="60" y="60"/>
                    <a:pt x="25"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0"/>
            <p:cNvSpPr/>
            <p:nvPr/>
          </p:nvSpPr>
          <p:spPr>
            <a:xfrm>
              <a:off x="4768450" y="1718500"/>
              <a:ext cx="82175" cy="219400"/>
            </a:xfrm>
            <a:custGeom>
              <a:avLst/>
              <a:gdLst/>
              <a:ahLst/>
              <a:cxnLst/>
              <a:rect l="l" t="t" r="r" b="b"/>
              <a:pathLst>
                <a:path w="3287" h="8776" extrusionOk="0">
                  <a:moveTo>
                    <a:pt x="3286" y="0"/>
                  </a:moveTo>
                  <a:lnTo>
                    <a:pt x="3286" y="0"/>
                  </a:lnTo>
                  <a:cubicBezTo>
                    <a:pt x="3012" y="584"/>
                    <a:pt x="2715" y="1143"/>
                    <a:pt x="2477" y="1703"/>
                  </a:cubicBezTo>
                  <a:cubicBezTo>
                    <a:pt x="2000" y="2822"/>
                    <a:pt x="1488" y="3929"/>
                    <a:pt x="1131" y="5084"/>
                  </a:cubicBezTo>
                  <a:cubicBezTo>
                    <a:pt x="965" y="5608"/>
                    <a:pt x="774" y="6132"/>
                    <a:pt x="607" y="6668"/>
                  </a:cubicBezTo>
                  <a:cubicBezTo>
                    <a:pt x="417" y="7275"/>
                    <a:pt x="238" y="7882"/>
                    <a:pt x="60" y="8489"/>
                  </a:cubicBezTo>
                  <a:cubicBezTo>
                    <a:pt x="36" y="8585"/>
                    <a:pt x="12" y="8668"/>
                    <a:pt x="0" y="8763"/>
                  </a:cubicBezTo>
                  <a:cubicBezTo>
                    <a:pt x="12" y="8763"/>
                    <a:pt x="36" y="8775"/>
                    <a:pt x="48" y="8775"/>
                  </a:cubicBezTo>
                  <a:cubicBezTo>
                    <a:pt x="95" y="8692"/>
                    <a:pt x="143" y="8597"/>
                    <a:pt x="179" y="8501"/>
                  </a:cubicBezTo>
                  <a:cubicBezTo>
                    <a:pt x="262" y="8228"/>
                    <a:pt x="345" y="7942"/>
                    <a:pt x="417" y="7680"/>
                  </a:cubicBezTo>
                  <a:cubicBezTo>
                    <a:pt x="536" y="7263"/>
                    <a:pt x="643" y="6858"/>
                    <a:pt x="774" y="6442"/>
                  </a:cubicBezTo>
                  <a:cubicBezTo>
                    <a:pt x="893" y="6061"/>
                    <a:pt x="1024" y="5680"/>
                    <a:pt x="1155" y="5299"/>
                  </a:cubicBezTo>
                  <a:cubicBezTo>
                    <a:pt x="1334" y="4751"/>
                    <a:pt x="1524" y="4179"/>
                    <a:pt x="1738" y="3632"/>
                  </a:cubicBezTo>
                  <a:cubicBezTo>
                    <a:pt x="2119" y="2703"/>
                    <a:pt x="2536" y="1786"/>
                    <a:pt x="2917" y="858"/>
                  </a:cubicBezTo>
                  <a:cubicBezTo>
                    <a:pt x="3048" y="584"/>
                    <a:pt x="3167" y="286"/>
                    <a:pt x="3286"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40"/>
            <p:cNvSpPr/>
            <p:nvPr/>
          </p:nvSpPr>
          <p:spPr>
            <a:xfrm>
              <a:off x="4500250" y="2818625"/>
              <a:ext cx="197075" cy="53600"/>
            </a:xfrm>
            <a:custGeom>
              <a:avLst/>
              <a:gdLst/>
              <a:ahLst/>
              <a:cxnLst/>
              <a:rect l="l" t="t" r="r" b="b"/>
              <a:pathLst>
                <a:path w="7883" h="2144" extrusionOk="0">
                  <a:moveTo>
                    <a:pt x="7859" y="1"/>
                  </a:moveTo>
                  <a:cubicBezTo>
                    <a:pt x="7763" y="13"/>
                    <a:pt x="7656" y="25"/>
                    <a:pt x="7573" y="48"/>
                  </a:cubicBezTo>
                  <a:cubicBezTo>
                    <a:pt x="5585" y="358"/>
                    <a:pt x="3596" y="810"/>
                    <a:pt x="1679" y="1453"/>
                  </a:cubicBezTo>
                  <a:cubicBezTo>
                    <a:pt x="1191" y="1620"/>
                    <a:pt x="715" y="1787"/>
                    <a:pt x="227" y="1965"/>
                  </a:cubicBezTo>
                  <a:cubicBezTo>
                    <a:pt x="143" y="2001"/>
                    <a:pt x="72" y="2037"/>
                    <a:pt x="1" y="2072"/>
                  </a:cubicBezTo>
                  <a:cubicBezTo>
                    <a:pt x="13" y="2096"/>
                    <a:pt x="13" y="2108"/>
                    <a:pt x="24" y="2144"/>
                  </a:cubicBezTo>
                  <a:cubicBezTo>
                    <a:pt x="2572" y="1156"/>
                    <a:pt x="5204" y="489"/>
                    <a:pt x="7883" y="48"/>
                  </a:cubicBezTo>
                  <a:cubicBezTo>
                    <a:pt x="7871" y="36"/>
                    <a:pt x="7871" y="13"/>
                    <a:pt x="7859"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40"/>
            <p:cNvSpPr/>
            <p:nvPr/>
          </p:nvSpPr>
          <p:spPr>
            <a:xfrm>
              <a:off x="4091575" y="2390475"/>
              <a:ext cx="193500" cy="27525"/>
            </a:xfrm>
            <a:custGeom>
              <a:avLst/>
              <a:gdLst/>
              <a:ahLst/>
              <a:cxnLst/>
              <a:rect l="l" t="t" r="r" b="b"/>
              <a:pathLst>
                <a:path w="7740" h="1101" extrusionOk="0">
                  <a:moveTo>
                    <a:pt x="5766" y="0"/>
                  </a:moveTo>
                  <a:cubicBezTo>
                    <a:pt x="5063" y="0"/>
                    <a:pt x="4360" y="80"/>
                    <a:pt x="3667" y="232"/>
                  </a:cubicBezTo>
                  <a:cubicBezTo>
                    <a:pt x="3155" y="351"/>
                    <a:pt x="2667" y="494"/>
                    <a:pt x="2167" y="613"/>
                  </a:cubicBezTo>
                  <a:cubicBezTo>
                    <a:pt x="1453" y="791"/>
                    <a:pt x="739" y="982"/>
                    <a:pt x="0" y="1089"/>
                  </a:cubicBezTo>
                  <a:cubicBezTo>
                    <a:pt x="48" y="1089"/>
                    <a:pt x="84" y="1101"/>
                    <a:pt x="96" y="1101"/>
                  </a:cubicBezTo>
                  <a:cubicBezTo>
                    <a:pt x="393" y="1053"/>
                    <a:pt x="703" y="1041"/>
                    <a:pt x="1000" y="958"/>
                  </a:cubicBezTo>
                  <a:cubicBezTo>
                    <a:pt x="1810" y="779"/>
                    <a:pt x="2608" y="577"/>
                    <a:pt x="3417" y="387"/>
                  </a:cubicBezTo>
                  <a:cubicBezTo>
                    <a:pt x="4215" y="194"/>
                    <a:pt x="5012" y="78"/>
                    <a:pt x="5819" y="78"/>
                  </a:cubicBezTo>
                  <a:cubicBezTo>
                    <a:pt x="6109" y="78"/>
                    <a:pt x="6399" y="93"/>
                    <a:pt x="6692" y="125"/>
                  </a:cubicBezTo>
                  <a:cubicBezTo>
                    <a:pt x="7049" y="160"/>
                    <a:pt x="7382" y="172"/>
                    <a:pt x="7739" y="208"/>
                  </a:cubicBezTo>
                  <a:cubicBezTo>
                    <a:pt x="7692" y="172"/>
                    <a:pt x="7656" y="148"/>
                    <a:pt x="7608" y="148"/>
                  </a:cubicBezTo>
                  <a:cubicBezTo>
                    <a:pt x="7394" y="113"/>
                    <a:pt x="7180" y="101"/>
                    <a:pt x="6954" y="77"/>
                  </a:cubicBezTo>
                  <a:cubicBezTo>
                    <a:pt x="6559" y="26"/>
                    <a:pt x="6162" y="0"/>
                    <a:pt x="5766"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40"/>
            <p:cNvSpPr/>
            <p:nvPr/>
          </p:nvSpPr>
          <p:spPr>
            <a:xfrm>
              <a:off x="4460075" y="2501025"/>
              <a:ext cx="125325" cy="145875"/>
            </a:xfrm>
            <a:custGeom>
              <a:avLst/>
              <a:gdLst/>
              <a:ahLst/>
              <a:cxnLst/>
              <a:rect l="l" t="t" r="r" b="b"/>
              <a:pathLst>
                <a:path w="5013" h="5835" extrusionOk="0">
                  <a:moveTo>
                    <a:pt x="4965" y="1"/>
                  </a:moveTo>
                  <a:cubicBezTo>
                    <a:pt x="4953" y="13"/>
                    <a:pt x="4941" y="13"/>
                    <a:pt x="4929" y="25"/>
                  </a:cubicBezTo>
                  <a:cubicBezTo>
                    <a:pt x="3929" y="799"/>
                    <a:pt x="2989" y="1632"/>
                    <a:pt x="2155" y="2596"/>
                  </a:cubicBezTo>
                  <a:cubicBezTo>
                    <a:pt x="1560" y="3299"/>
                    <a:pt x="1024" y="4025"/>
                    <a:pt x="548" y="4799"/>
                  </a:cubicBezTo>
                  <a:cubicBezTo>
                    <a:pt x="346" y="5120"/>
                    <a:pt x="179" y="5478"/>
                    <a:pt x="0" y="5799"/>
                  </a:cubicBezTo>
                  <a:cubicBezTo>
                    <a:pt x="12" y="5811"/>
                    <a:pt x="24" y="5811"/>
                    <a:pt x="48" y="5835"/>
                  </a:cubicBezTo>
                  <a:cubicBezTo>
                    <a:pt x="1262" y="3525"/>
                    <a:pt x="2965" y="1620"/>
                    <a:pt x="5013" y="25"/>
                  </a:cubicBezTo>
                  <a:cubicBezTo>
                    <a:pt x="5001" y="13"/>
                    <a:pt x="4989" y="1"/>
                    <a:pt x="4965"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40"/>
            <p:cNvSpPr/>
            <p:nvPr/>
          </p:nvSpPr>
          <p:spPr>
            <a:xfrm>
              <a:off x="4577950" y="1839650"/>
              <a:ext cx="32450" cy="154200"/>
            </a:xfrm>
            <a:custGeom>
              <a:avLst/>
              <a:gdLst/>
              <a:ahLst/>
              <a:cxnLst/>
              <a:rect l="l" t="t" r="r" b="b"/>
              <a:pathLst>
                <a:path w="1298" h="6168" extrusionOk="0">
                  <a:moveTo>
                    <a:pt x="0" y="0"/>
                  </a:moveTo>
                  <a:lnTo>
                    <a:pt x="0" y="0"/>
                  </a:lnTo>
                  <a:cubicBezTo>
                    <a:pt x="643" y="2048"/>
                    <a:pt x="1060" y="4084"/>
                    <a:pt x="1286" y="6168"/>
                  </a:cubicBezTo>
                  <a:cubicBezTo>
                    <a:pt x="1298" y="4786"/>
                    <a:pt x="417" y="572"/>
                    <a:pt x="0"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40"/>
            <p:cNvSpPr/>
            <p:nvPr/>
          </p:nvSpPr>
          <p:spPr>
            <a:xfrm>
              <a:off x="4316000" y="2727850"/>
              <a:ext cx="48550" cy="105975"/>
            </a:xfrm>
            <a:custGeom>
              <a:avLst/>
              <a:gdLst/>
              <a:ahLst/>
              <a:cxnLst/>
              <a:rect l="l" t="t" r="r" b="b"/>
              <a:pathLst>
                <a:path w="1942" h="4239" extrusionOk="0">
                  <a:moveTo>
                    <a:pt x="1" y="0"/>
                  </a:moveTo>
                  <a:lnTo>
                    <a:pt x="1" y="0"/>
                  </a:lnTo>
                  <a:cubicBezTo>
                    <a:pt x="536" y="1465"/>
                    <a:pt x="1167" y="2894"/>
                    <a:pt x="1941" y="4239"/>
                  </a:cubicBezTo>
                  <a:cubicBezTo>
                    <a:pt x="1298" y="2834"/>
                    <a:pt x="644" y="1417"/>
                    <a:pt x="1" y="0"/>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40"/>
            <p:cNvSpPr/>
            <p:nvPr/>
          </p:nvSpPr>
          <p:spPr>
            <a:xfrm>
              <a:off x="4557100" y="2818075"/>
              <a:ext cx="108075" cy="29450"/>
            </a:xfrm>
            <a:custGeom>
              <a:avLst/>
              <a:gdLst/>
              <a:ahLst/>
              <a:cxnLst/>
              <a:rect l="l" t="t" r="r" b="b"/>
              <a:pathLst>
                <a:path w="4323" h="1178" extrusionOk="0">
                  <a:moveTo>
                    <a:pt x="4307" y="1"/>
                  </a:moveTo>
                  <a:cubicBezTo>
                    <a:pt x="4304" y="1"/>
                    <a:pt x="4304" y="5"/>
                    <a:pt x="4308" y="11"/>
                  </a:cubicBezTo>
                  <a:lnTo>
                    <a:pt x="4308" y="11"/>
                  </a:lnTo>
                  <a:cubicBezTo>
                    <a:pt x="4313" y="11"/>
                    <a:pt x="4318" y="11"/>
                    <a:pt x="4323" y="11"/>
                  </a:cubicBezTo>
                  <a:cubicBezTo>
                    <a:pt x="4315" y="3"/>
                    <a:pt x="4310" y="1"/>
                    <a:pt x="4307" y="1"/>
                  </a:cubicBezTo>
                  <a:close/>
                  <a:moveTo>
                    <a:pt x="4308" y="11"/>
                  </a:moveTo>
                  <a:lnTo>
                    <a:pt x="4308" y="11"/>
                  </a:lnTo>
                  <a:cubicBezTo>
                    <a:pt x="4267" y="11"/>
                    <a:pt x="4236" y="12"/>
                    <a:pt x="4204" y="23"/>
                  </a:cubicBezTo>
                  <a:cubicBezTo>
                    <a:pt x="3275" y="225"/>
                    <a:pt x="2334" y="428"/>
                    <a:pt x="1418" y="666"/>
                  </a:cubicBezTo>
                  <a:cubicBezTo>
                    <a:pt x="989" y="761"/>
                    <a:pt x="584" y="928"/>
                    <a:pt x="179" y="1059"/>
                  </a:cubicBezTo>
                  <a:cubicBezTo>
                    <a:pt x="108" y="1082"/>
                    <a:pt x="60" y="1118"/>
                    <a:pt x="1" y="1154"/>
                  </a:cubicBezTo>
                  <a:cubicBezTo>
                    <a:pt x="1" y="1154"/>
                    <a:pt x="13" y="1166"/>
                    <a:pt x="13" y="1178"/>
                  </a:cubicBezTo>
                  <a:cubicBezTo>
                    <a:pt x="1418" y="654"/>
                    <a:pt x="2870" y="356"/>
                    <a:pt x="4323" y="23"/>
                  </a:cubicBezTo>
                  <a:cubicBezTo>
                    <a:pt x="4316" y="19"/>
                    <a:pt x="4311" y="15"/>
                    <a:pt x="4308" y="1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0"/>
            <p:cNvSpPr/>
            <p:nvPr/>
          </p:nvSpPr>
          <p:spPr>
            <a:xfrm>
              <a:off x="4800000" y="1770575"/>
              <a:ext cx="35450" cy="85475"/>
            </a:xfrm>
            <a:custGeom>
              <a:avLst/>
              <a:gdLst/>
              <a:ahLst/>
              <a:cxnLst/>
              <a:rect l="l" t="t" r="r" b="b"/>
              <a:pathLst>
                <a:path w="1418" h="3419" extrusionOk="0">
                  <a:moveTo>
                    <a:pt x="1417" y="1"/>
                  </a:moveTo>
                  <a:lnTo>
                    <a:pt x="1417" y="1"/>
                  </a:lnTo>
                  <a:cubicBezTo>
                    <a:pt x="1322" y="168"/>
                    <a:pt x="1227" y="299"/>
                    <a:pt x="1167" y="465"/>
                  </a:cubicBezTo>
                  <a:cubicBezTo>
                    <a:pt x="786" y="1382"/>
                    <a:pt x="405" y="2323"/>
                    <a:pt x="36" y="3239"/>
                  </a:cubicBezTo>
                  <a:cubicBezTo>
                    <a:pt x="12" y="3299"/>
                    <a:pt x="12" y="3358"/>
                    <a:pt x="0" y="3418"/>
                  </a:cubicBezTo>
                  <a:lnTo>
                    <a:pt x="36" y="3418"/>
                  </a:lnTo>
                  <a:cubicBezTo>
                    <a:pt x="488" y="2275"/>
                    <a:pt x="953" y="1144"/>
                    <a:pt x="1417" y="1"/>
                  </a:cubicBezTo>
                  <a:close/>
                </a:path>
              </a:pathLst>
            </a:custGeom>
            <a:solidFill>
              <a:schemeClr val="accent3"/>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53" name="Google Shape;453;p40"/>
          <p:cNvPicPr preferRelativeResize="0"/>
          <p:nvPr/>
        </p:nvPicPr>
        <p:blipFill rotWithShape="1">
          <a:blip r:embed="rId6">
            <a:alphaModFix/>
          </a:blip>
          <a:srcRect l="3061" t="37780" r="11424" b="34639"/>
          <a:stretch/>
        </p:blipFill>
        <p:spPr>
          <a:xfrm>
            <a:off x="1460300" y="441100"/>
            <a:ext cx="3200635" cy="5806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09F8A9A-25AD-C7C4-2E37-F2C5C89D708E}"/>
              </a:ext>
            </a:extLst>
          </p:cNvPr>
          <p:cNvSpPr>
            <a:spLocks noGrp="1"/>
          </p:cNvSpPr>
          <p:nvPr>
            <p:ph type="title"/>
          </p:nvPr>
        </p:nvSpPr>
        <p:spPr>
          <a:xfrm>
            <a:off x="713225" y="441475"/>
            <a:ext cx="7717500" cy="645533"/>
          </a:xfrm>
        </p:spPr>
        <p:txBody>
          <a:bodyPr/>
          <a:lstStyle/>
          <a:p>
            <a:r>
              <a:rPr lang="en-US" b="1" u="sng" dirty="0">
                <a:solidFill>
                  <a:schemeClr val="accent1"/>
                </a:solidFill>
                <a:latin typeface="Bell MT"/>
              </a:rPr>
              <a:t>Introduction</a:t>
            </a:r>
            <a:endParaRPr lang="en-US" dirty="0">
              <a:solidFill>
                <a:schemeClr val="accent1"/>
              </a:solidFill>
              <a:latin typeface="Bell MT"/>
            </a:endParaRPr>
          </a:p>
        </p:txBody>
      </p:sp>
      <p:sp>
        <p:nvSpPr>
          <p:cNvPr id="4" name="Rectangle: Folded Corner 3">
            <a:extLst>
              <a:ext uri="{FF2B5EF4-FFF2-40B4-BE49-F238E27FC236}">
                <a16:creationId xmlns:a16="http://schemas.microsoft.com/office/drawing/2014/main" id="{2D154CF0-BF65-52EE-19C8-59B9FFAF2D9A}"/>
              </a:ext>
            </a:extLst>
          </p:cNvPr>
          <p:cNvSpPr/>
          <p:nvPr/>
        </p:nvSpPr>
        <p:spPr>
          <a:xfrm>
            <a:off x="1221117" y="1470564"/>
            <a:ext cx="6696253" cy="2199735"/>
          </a:xfrm>
          <a:prstGeom prst="foldedCorne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b="1" dirty="0">
              <a:solidFill>
                <a:schemeClr val="tx1"/>
              </a:solidFill>
              <a:latin typeface="Bell MT"/>
            </a:endParaRPr>
          </a:p>
          <a:p>
            <a:pPr algn="ctr"/>
            <a:r>
              <a:rPr lang="en-US" sz="1600" b="1" dirty="0">
                <a:solidFill>
                  <a:schemeClr val="tx1"/>
                </a:solidFill>
                <a:latin typeface="Bell MT"/>
              </a:rPr>
              <a:t>For this presentation I have chosen to talk about the benefits of yoga, this is because it has had a positive effect on my life with mental health.</a:t>
            </a:r>
            <a:endParaRPr lang="en-US" dirty="0">
              <a:solidFill>
                <a:schemeClr val="tx1"/>
              </a:solidFill>
            </a:endParaRPr>
          </a:p>
          <a:p>
            <a:pPr algn="ctr"/>
            <a:endParaRPr lang="en-US" sz="1600" b="1" dirty="0">
              <a:solidFill>
                <a:schemeClr val="tx1"/>
              </a:solidFill>
              <a:latin typeface="Bell MT"/>
            </a:endParaRPr>
          </a:p>
          <a:p>
            <a:pPr algn="ctr"/>
            <a:r>
              <a:rPr lang="en-US" sz="1600" b="1" dirty="0">
                <a:solidFill>
                  <a:schemeClr val="tx1"/>
                </a:solidFill>
                <a:latin typeface="Bell MT"/>
              </a:rPr>
              <a:t>It helps me to control my anxiety whilst improving my alignment and flexibility meaning that I gain the ability to achieve more dance movements correctly.</a:t>
            </a:r>
          </a:p>
        </p:txBody>
      </p:sp>
    </p:spTree>
    <p:extLst>
      <p:ext uri="{BB962C8B-B14F-4D97-AF65-F5344CB8AC3E}">
        <p14:creationId xmlns:p14="http://schemas.microsoft.com/office/powerpoint/2010/main" val="3995740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473" name="Google Shape;473;p42"/>
          <p:cNvSpPr txBox="1">
            <a:spLocks noGrp="1"/>
          </p:cNvSpPr>
          <p:nvPr>
            <p:ph type="body" idx="1"/>
          </p:nvPr>
        </p:nvSpPr>
        <p:spPr>
          <a:xfrm>
            <a:off x="635054" y="1287900"/>
            <a:ext cx="4252200" cy="2752812"/>
          </a:xfrm>
          <a:prstGeom prst="rect">
            <a:avLst/>
          </a:prstGeom>
        </p:spPr>
        <p:txBody>
          <a:bodyPr spcFirstLastPara="1" wrap="square" lIns="91425" tIns="91425" rIns="91425" bIns="91425" anchor="t" anchorCtr="0">
            <a:noAutofit/>
          </a:bodyPr>
          <a:lstStyle/>
          <a:p>
            <a:pPr marL="285750" indent="-285750">
              <a:buFont typeface="Wingdings" panose="05000000000000000000" pitchFamily="2" charset="2"/>
              <a:buChar char="v"/>
            </a:pPr>
            <a:r>
              <a:rPr lang="en-GB" sz="1600" b="1" dirty="0">
                <a:solidFill>
                  <a:schemeClr val="tx1"/>
                </a:solidFill>
                <a:latin typeface="Bell MT"/>
              </a:rPr>
              <a:t>This type of yoga is most beneficial for dancers and performers.</a:t>
            </a:r>
          </a:p>
          <a:p>
            <a:pPr marL="285750" indent="-285750">
              <a:buFont typeface="Wingdings" panose="05000000000000000000" pitchFamily="2" charset="2"/>
              <a:buChar char="v"/>
            </a:pPr>
            <a:r>
              <a:rPr lang="en-GB" sz="1600" b="1" dirty="0">
                <a:solidFill>
                  <a:schemeClr val="tx1"/>
                </a:solidFill>
                <a:latin typeface="Bell MT"/>
              </a:rPr>
              <a:t>It synchronises both movement and breathwork throughout different poses.</a:t>
            </a:r>
          </a:p>
          <a:p>
            <a:pPr marL="285750" indent="-285750">
              <a:buFont typeface="Wingdings" panose="05000000000000000000" pitchFamily="2" charset="2"/>
              <a:buChar char="v"/>
            </a:pPr>
            <a:r>
              <a:rPr lang="en-GB" sz="1600" b="1" dirty="0">
                <a:solidFill>
                  <a:schemeClr val="tx1"/>
                </a:solidFill>
                <a:latin typeface="Bell MT"/>
              </a:rPr>
              <a:t>Helps blood flow throughout the body.</a:t>
            </a:r>
          </a:p>
          <a:p>
            <a:pPr marL="285750" indent="-285750">
              <a:buFont typeface="Wingdings" panose="05000000000000000000" pitchFamily="2" charset="2"/>
              <a:buChar char="v"/>
            </a:pPr>
            <a:r>
              <a:rPr lang="en-GB" sz="1600" b="1" dirty="0">
                <a:solidFill>
                  <a:schemeClr val="tx1"/>
                </a:solidFill>
                <a:latin typeface="Bell MT"/>
              </a:rPr>
              <a:t> There are both sitting and standing poses within this type of Yoga.</a:t>
            </a:r>
          </a:p>
          <a:p>
            <a:pPr marL="285750" indent="-285750">
              <a:buFont typeface="Wingdings" panose="05000000000000000000" pitchFamily="2" charset="2"/>
              <a:buChar char="v"/>
            </a:pPr>
            <a:r>
              <a:rPr lang="en-GB" sz="1600" b="1" dirty="0">
                <a:solidFill>
                  <a:schemeClr val="tx1"/>
                </a:solidFill>
                <a:latin typeface="Bell MT"/>
              </a:rPr>
              <a:t>Helps to increase stamina, strength and flexibility.</a:t>
            </a:r>
          </a:p>
          <a:p>
            <a:pPr marL="285750" indent="-285750">
              <a:buFont typeface="Wingdings" panose="05000000000000000000" pitchFamily="2" charset="2"/>
              <a:buChar char="v"/>
            </a:pPr>
            <a:r>
              <a:rPr lang="en-GB" sz="1600" b="1" dirty="0">
                <a:solidFill>
                  <a:schemeClr val="tx1"/>
                </a:solidFill>
                <a:latin typeface="Bell MT"/>
              </a:rPr>
              <a:t> Pranayama.</a:t>
            </a:r>
          </a:p>
          <a:p>
            <a:pPr marL="285750" indent="-285750">
              <a:buFont typeface="Wingdings" panose="05000000000000000000" pitchFamily="2" charset="2"/>
              <a:buChar char="v"/>
            </a:pPr>
            <a:endParaRPr lang="en-GB" sz="1600" dirty="0">
              <a:solidFill>
                <a:schemeClr val="accent1"/>
              </a:solidFill>
              <a:latin typeface="Bell MT" panose="02020503060305020303" pitchFamily="18" charset="0"/>
            </a:endParaRPr>
          </a:p>
          <a:p>
            <a:pPr marL="285750" indent="-285750">
              <a:buFont typeface="Wingdings" panose="05000000000000000000" pitchFamily="2" charset="2"/>
              <a:buChar char="v"/>
            </a:pPr>
            <a:endParaRPr lang="en-GB" sz="1600" dirty="0">
              <a:solidFill>
                <a:schemeClr val="accent1"/>
              </a:solidFill>
              <a:latin typeface="Bell MT" panose="02020503060305020303" pitchFamily="18" charset="0"/>
            </a:endParaRPr>
          </a:p>
          <a:p>
            <a:pPr marL="285750" indent="-285750">
              <a:buFont typeface="Wingdings" panose="05000000000000000000" pitchFamily="2" charset="2"/>
              <a:buChar char="v"/>
            </a:pPr>
            <a:endParaRPr lang="en-GB" sz="1600" dirty="0">
              <a:solidFill>
                <a:schemeClr val="accent1"/>
              </a:solidFill>
              <a:latin typeface="Bell MT" panose="02020503060305020303" pitchFamily="18" charset="0"/>
            </a:endParaRPr>
          </a:p>
        </p:txBody>
      </p:sp>
      <p:sp>
        <p:nvSpPr>
          <p:cNvPr id="474" name="Google Shape;474;p42"/>
          <p:cNvSpPr txBox="1">
            <a:spLocks noGrp="1"/>
          </p:cNvSpPr>
          <p:nvPr>
            <p:ph type="title"/>
          </p:nvPr>
        </p:nvSpPr>
        <p:spPr>
          <a:xfrm>
            <a:off x="3240546" y="424533"/>
            <a:ext cx="2673641" cy="761860"/>
          </a:xfrm>
          <a:prstGeom prst="rect">
            <a:avLst/>
          </a:prstGeom>
        </p:spPr>
        <p:txBody>
          <a:bodyPr spcFirstLastPara="1" wrap="square" lIns="91425" tIns="91425" rIns="91425" bIns="91425" anchor="t" anchorCtr="0">
            <a:noAutofit/>
          </a:bodyPr>
          <a:lstStyle/>
          <a:p>
            <a:r>
              <a:rPr lang="en-GB" sz="2800" b="1" u="sng" dirty="0">
                <a:solidFill>
                  <a:schemeClr val="accent1"/>
                </a:solidFill>
                <a:latin typeface="Bell MT"/>
              </a:rPr>
              <a:t>Ashtanga Yoga</a:t>
            </a:r>
          </a:p>
        </p:txBody>
      </p:sp>
      <p:pic>
        <p:nvPicPr>
          <p:cNvPr id="475" name="Google Shape;475;p42"/>
          <p:cNvPicPr preferRelativeResize="0"/>
          <p:nvPr/>
        </p:nvPicPr>
        <p:blipFill rotWithShape="1">
          <a:blip r:embed="rId3">
            <a:alphaModFix amt="84000"/>
          </a:blip>
          <a:srcRect l="50645" t="40792" r="22239" b="48411"/>
          <a:stretch/>
        </p:blipFill>
        <p:spPr>
          <a:xfrm flipH="1">
            <a:off x="7324027" y="1229525"/>
            <a:ext cx="2446373" cy="547925"/>
          </a:xfrm>
          <a:prstGeom prst="rect">
            <a:avLst/>
          </a:prstGeom>
          <a:noFill/>
          <a:ln>
            <a:noFill/>
          </a:ln>
        </p:spPr>
      </p:pic>
      <p:pic>
        <p:nvPicPr>
          <p:cNvPr id="476" name="Google Shape;476;p42"/>
          <p:cNvPicPr preferRelativeResize="0"/>
          <p:nvPr/>
        </p:nvPicPr>
        <p:blipFill rotWithShape="1">
          <a:blip r:embed="rId4">
            <a:alphaModFix/>
          </a:blip>
          <a:srcRect l="28680" t="19555" r="23804" b="32703"/>
          <a:stretch/>
        </p:blipFill>
        <p:spPr>
          <a:xfrm rot="5400000">
            <a:off x="7707498" y="1314272"/>
            <a:ext cx="1287874" cy="727826"/>
          </a:xfrm>
          <a:prstGeom prst="rect">
            <a:avLst/>
          </a:prstGeom>
          <a:noFill/>
          <a:ln>
            <a:noFill/>
          </a:ln>
        </p:spPr>
      </p:pic>
      <p:pic>
        <p:nvPicPr>
          <p:cNvPr id="2" name="Picture 1">
            <a:extLst>
              <a:ext uri="{FF2B5EF4-FFF2-40B4-BE49-F238E27FC236}">
                <a16:creationId xmlns:a16="http://schemas.microsoft.com/office/drawing/2014/main" id="{0240B618-1A25-AB85-47FD-3224A77988FD}"/>
              </a:ext>
            </a:extLst>
          </p:cNvPr>
          <p:cNvPicPr>
            <a:picLocks noChangeAspect="1"/>
          </p:cNvPicPr>
          <p:nvPr/>
        </p:nvPicPr>
        <p:blipFill>
          <a:blip r:embed="rId5"/>
          <a:stretch>
            <a:fillRect/>
          </a:stretch>
        </p:blipFill>
        <p:spPr>
          <a:xfrm>
            <a:off x="4887254" y="959159"/>
            <a:ext cx="2105025" cy="2171700"/>
          </a:xfrm>
          <a:prstGeom prst="rect">
            <a:avLst/>
          </a:prstGeom>
        </p:spPr>
      </p:pic>
      <p:pic>
        <p:nvPicPr>
          <p:cNvPr id="3" name="Picture 2">
            <a:extLst>
              <a:ext uri="{FF2B5EF4-FFF2-40B4-BE49-F238E27FC236}">
                <a16:creationId xmlns:a16="http://schemas.microsoft.com/office/drawing/2014/main" id="{31E14387-807D-9851-4DA3-5CB261487107}"/>
              </a:ext>
            </a:extLst>
          </p:cNvPr>
          <p:cNvPicPr>
            <a:picLocks noChangeAspect="1"/>
          </p:cNvPicPr>
          <p:nvPr/>
        </p:nvPicPr>
        <p:blipFill>
          <a:blip r:embed="rId6"/>
          <a:stretch>
            <a:fillRect/>
          </a:stretch>
        </p:blipFill>
        <p:spPr>
          <a:xfrm>
            <a:off x="6513823" y="2901532"/>
            <a:ext cx="2619375" cy="1743075"/>
          </a:xfrm>
          <a:prstGeom prst="rect">
            <a:avLst/>
          </a:prstGeom>
        </p:spPr>
      </p:pic>
      <p:pic>
        <p:nvPicPr>
          <p:cNvPr id="4" name="Picture 3">
            <a:extLst>
              <a:ext uri="{FF2B5EF4-FFF2-40B4-BE49-F238E27FC236}">
                <a16:creationId xmlns:a16="http://schemas.microsoft.com/office/drawing/2014/main" id="{FBC3B8CB-7227-4195-BFDF-895EE4F5D910}"/>
              </a:ext>
            </a:extLst>
          </p:cNvPr>
          <p:cNvPicPr>
            <a:picLocks noChangeAspect="1"/>
          </p:cNvPicPr>
          <p:nvPr/>
        </p:nvPicPr>
        <p:blipFill>
          <a:blip r:embed="rId7"/>
          <a:stretch>
            <a:fillRect/>
          </a:stretch>
        </p:blipFill>
        <p:spPr>
          <a:xfrm>
            <a:off x="6944904" y="1281272"/>
            <a:ext cx="1599740" cy="1599740"/>
          </a:xfrm>
          <a:prstGeom prst="rect">
            <a:avLst/>
          </a:prstGeom>
        </p:spPr>
      </p:pic>
      <p:pic>
        <p:nvPicPr>
          <p:cNvPr id="5" name="Picture 4">
            <a:extLst>
              <a:ext uri="{FF2B5EF4-FFF2-40B4-BE49-F238E27FC236}">
                <a16:creationId xmlns:a16="http://schemas.microsoft.com/office/drawing/2014/main" id="{0A09C5BF-0E76-E075-3FA6-95BA555B1377}"/>
              </a:ext>
            </a:extLst>
          </p:cNvPr>
          <p:cNvPicPr>
            <a:picLocks noChangeAspect="1"/>
          </p:cNvPicPr>
          <p:nvPr/>
        </p:nvPicPr>
        <p:blipFill>
          <a:blip r:embed="rId8"/>
          <a:stretch>
            <a:fillRect/>
          </a:stretch>
        </p:blipFill>
        <p:spPr>
          <a:xfrm>
            <a:off x="5356841" y="2881012"/>
            <a:ext cx="1347096" cy="1524920"/>
          </a:xfrm>
          <a:prstGeom prst="rect">
            <a:avLst/>
          </a:prstGeom>
        </p:spPr>
      </p:pic>
    </p:spTree>
    <p:extLst>
      <p:ext uri="{BB962C8B-B14F-4D97-AF65-F5344CB8AC3E}">
        <p14:creationId xmlns:p14="http://schemas.microsoft.com/office/powerpoint/2010/main" val="3132998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031F6DC-C6CC-D0D6-E9E1-5003C6AE53B0}"/>
              </a:ext>
            </a:extLst>
          </p:cNvPr>
          <p:cNvSpPr>
            <a:spLocks noGrp="1"/>
          </p:cNvSpPr>
          <p:nvPr>
            <p:ph type="body" idx="1"/>
          </p:nvPr>
        </p:nvSpPr>
        <p:spPr>
          <a:xfrm>
            <a:off x="713225" y="1144922"/>
            <a:ext cx="7717500" cy="391885"/>
          </a:xfrm>
        </p:spPr>
        <p:txBody>
          <a:bodyPr/>
          <a:lstStyle/>
          <a:p>
            <a:r>
              <a:rPr lang="en-GB" sz="1600" dirty="0">
                <a:solidFill>
                  <a:schemeClr val="tx1"/>
                </a:solidFill>
                <a:latin typeface="Bell MT"/>
              </a:rPr>
              <a:t>Each pose within this type of yoga tend to be held for a total of 5 breaths before moving onto the next pose.</a:t>
            </a:r>
          </a:p>
        </p:txBody>
      </p:sp>
      <p:sp>
        <p:nvSpPr>
          <p:cNvPr id="3" name="Title 2">
            <a:extLst>
              <a:ext uri="{FF2B5EF4-FFF2-40B4-BE49-F238E27FC236}">
                <a16:creationId xmlns:a16="http://schemas.microsoft.com/office/drawing/2014/main" id="{E63D2DEC-112E-60D3-B695-C6EE4853DA46}"/>
              </a:ext>
            </a:extLst>
          </p:cNvPr>
          <p:cNvSpPr>
            <a:spLocks noGrp="1"/>
          </p:cNvSpPr>
          <p:nvPr>
            <p:ph type="title"/>
          </p:nvPr>
        </p:nvSpPr>
        <p:spPr>
          <a:xfrm>
            <a:off x="713225" y="441475"/>
            <a:ext cx="7717500" cy="703446"/>
          </a:xfrm>
        </p:spPr>
        <p:txBody>
          <a:bodyPr/>
          <a:lstStyle/>
          <a:p>
            <a:r>
              <a:rPr lang="en-GB" b="1" u="sng" dirty="0">
                <a:solidFill>
                  <a:schemeClr val="accent1"/>
                </a:solidFill>
                <a:latin typeface="Bell MT"/>
              </a:rPr>
              <a:t>Ashtanga Yoga Poses</a:t>
            </a:r>
          </a:p>
        </p:txBody>
      </p:sp>
      <p:pic>
        <p:nvPicPr>
          <p:cNvPr id="4" name="Picture 3">
            <a:extLst>
              <a:ext uri="{FF2B5EF4-FFF2-40B4-BE49-F238E27FC236}">
                <a16:creationId xmlns:a16="http://schemas.microsoft.com/office/drawing/2014/main" id="{A8E55720-D779-1672-886C-22EDFBA9315F}"/>
              </a:ext>
            </a:extLst>
          </p:cNvPr>
          <p:cNvPicPr>
            <a:picLocks noChangeAspect="1"/>
          </p:cNvPicPr>
          <p:nvPr/>
        </p:nvPicPr>
        <p:blipFill>
          <a:blip r:embed="rId2"/>
          <a:stretch>
            <a:fillRect/>
          </a:stretch>
        </p:blipFill>
        <p:spPr>
          <a:xfrm>
            <a:off x="0" y="1816553"/>
            <a:ext cx="1932282" cy="1326216"/>
          </a:xfrm>
          <a:prstGeom prst="rect">
            <a:avLst/>
          </a:prstGeom>
        </p:spPr>
      </p:pic>
      <p:cxnSp>
        <p:nvCxnSpPr>
          <p:cNvPr id="6" name="Straight Arrow Connector 5">
            <a:extLst>
              <a:ext uri="{FF2B5EF4-FFF2-40B4-BE49-F238E27FC236}">
                <a16:creationId xmlns:a16="http://schemas.microsoft.com/office/drawing/2014/main" id="{B2E9920C-D618-5905-499F-52F29F8FECB5}"/>
              </a:ext>
            </a:extLst>
          </p:cNvPr>
          <p:cNvCxnSpPr>
            <a:cxnSpLocks/>
            <a:endCxn id="4" idx="3"/>
          </p:cNvCxnSpPr>
          <p:nvPr/>
        </p:nvCxnSpPr>
        <p:spPr>
          <a:xfrm flipH="1">
            <a:off x="1932282" y="2208439"/>
            <a:ext cx="326824" cy="2712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B4ED5BC-60EA-8E53-1911-7C7B36B531B3}"/>
              </a:ext>
            </a:extLst>
          </p:cNvPr>
          <p:cNvSpPr txBox="1"/>
          <p:nvPr/>
        </p:nvSpPr>
        <p:spPr>
          <a:xfrm>
            <a:off x="2078279" y="1928693"/>
            <a:ext cx="1786285" cy="307777"/>
          </a:xfrm>
          <a:prstGeom prst="rect">
            <a:avLst/>
          </a:prstGeom>
          <a:noFill/>
        </p:spPr>
        <p:txBody>
          <a:bodyPr wrap="square" lIns="91440" tIns="45720" rIns="91440" bIns="45720" rtlCol="0" anchor="t">
            <a:spAutoFit/>
          </a:bodyPr>
          <a:lstStyle/>
          <a:p>
            <a:r>
              <a:rPr lang="en-GB" b="1" u="sng" dirty="0">
                <a:solidFill>
                  <a:schemeClr val="tx1"/>
                </a:solidFill>
                <a:latin typeface="Bell MT"/>
              </a:rPr>
              <a:t>Big Toe Pose</a:t>
            </a:r>
          </a:p>
        </p:txBody>
      </p:sp>
      <p:pic>
        <p:nvPicPr>
          <p:cNvPr id="9" name="Picture 8">
            <a:extLst>
              <a:ext uri="{FF2B5EF4-FFF2-40B4-BE49-F238E27FC236}">
                <a16:creationId xmlns:a16="http://schemas.microsoft.com/office/drawing/2014/main" id="{C3138ADA-F4BE-D6D1-AE0E-D3106D8E4924}"/>
              </a:ext>
            </a:extLst>
          </p:cNvPr>
          <p:cNvPicPr>
            <a:picLocks noChangeAspect="1"/>
          </p:cNvPicPr>
          <p:nvPr/>
        </p:nvPicPr>
        <p:blipFill>
          <a:blip r:embed="rId3"/>
          <a:stretch>
            <a:fillRect/>
          </a:stretch>
        </p:blipFill>
        <p:spPr>
          <a:xfrm>
            <a:off x="2826804" y="2445709"/>
            <a:ext cx="1533685" cy="1546354"/>
          </a:xfrm>
          <a:prstGeom prst="rect">
            <a:avLst/>
          </a:prstGeom>
        </p:spPr>
      </p:pic>
      <p:cxnSp>
        <p:nvCxnSpPr>
          <p:cNvPr id="11" name="Straight Arrow Connector 10">
            <a:extLst>
              <a:ext uri="{FF2B5EF4-FFF2-40B4-BE49-F238E27FC236}">
                <a16:creationId xmlns:a16="http://schemas.microsoft.com/office/drawing/2014/main" id="{606E3825-AD81-8820-5451-D4942E9D68DF}"/>
              </a:ext>
            </a:extLst>
          </p:cNvPr>
          <p:cNvCxnSpPr>
            <a:cxnSpLocks/>
          </p:cNvCxnSpPr>
          <p:nvPr/>
        </p:nvCxnSpPr>
        <p:spPr>
          <a:xfrm>
            <a:off x="2195421" y="3351408"/>
            <a:ext cx="5568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F6BA56D-6630-1260-1FF3-07B362F6BBBE}"/>
              </a:ext>
            </a:extLst>
          </p:cNvPr>
          <p:cNvSpPr txBox="1"/>
          <p:nvPr/>
        </p:nvSpPr>
        <p:spPr>
          <a:xfrm>
            <a:off x="909793" y="3255497"/>
            <a:ext cx="1252497" cy="307777"/>
          </a:xfrm>
          <a:prstGeom prst="rect">
            <a:avLst/>
          </a:prstGeom>
          <a:noFill/>
        </p:spPr>
        <p:txBody>
          <a:bodyPr wrap="square" lIns="91440" tIns="45720" rIns="91440" bIns="45720" rtlCol="0" anchor="t">
            <a:spAutoFit/>
          </a:bodyPr>
          <a:lstStyle/>
          <a:p>
            <a:r>
              <a:rPr lang="en-GB" b="1" u="sng" dirty="0">
                <a:solidFill>
                  <a:schemeClr val="tx1"/>
                </a:solidFill>
                <a:latin typeface="Bell MT"/>
              </a:rPr>
              <a:t>The Triangle</a:t>
            </a:r>
          </a:p>
        </p:txBody>
      </p:sp>
      <p:pic>
        <p:nvPicPr>
          <p:cNvPr id="13" name="Picture 12">
            <a:extLst>
              <a:ext uri="{FF2B5EF4-FFF2-40B4-BE49-F238E27FC236}">
                <a16:creationId xmlns:a16="http://schemas.microsoft.com/office/drawing/2014/main" id="{20F7968B-BAC0-7756-3D80-2B0A33280763}"/>
              </a:ext>
            </a:extLst>
          </p:cNvPr>
          <p:cNvPicPr>
            <a:picLocks noChangeAspect="1"/>
          </p:cNvPicPr>
          <p:nvPr/>
        </p:nvPicPr>
        <p:blipFill>
          <a:blip r:embed="rId4"/>
          <a:stretch>
            <a:fillRect/>
          </a:stretch>
        </p:blipFill>
        <p:spPr>
          <a:xfrm>
            <a:off x="0" y="3858220"/>
            <a:ext cx="1697419" cy="1326216"/>
          </a:xfrm>
          <a:prstGeom prst="rect">
            <a:avLst/>
          </a:prstGeom>
        </p:spPr>
      </p:pic>
      <p:cxnSp>
        <p:nvCxnSpPr>
          <p:cNvPr id="15" name="Straight Arrow Connector 14">
            <a:extLst>
              <a:ext uri="{FF2B5EF4-FFF2-40B4-BE49-F238E27FC236}">
                <a16:creationId xmlns:a16="http://schemas.microsoft.com/office/drawing/2014/main" id="{4F502957-FD60-DCF7-BBBE-0836C92F30F9}"/>
              </a:ext>
            </a:extLst>
          </p:cNvPr>
          <p:cNvCxnSpPr>
            <a:cxnSpLocks/>
          </p:cNvCxnSpPr>
          <p:nvPr/>
        </p:nvCxnSpPr>
        <p:spPr>
          <a:xfrm flipH="1">
            <a:off x="1745818" y="4552064"/>
            <a:ext cx="3729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2ADEF2B1-49A1-16AF-E30A-9DB69D5FD26A}"/>
              </a:ext>
            </a:extLst>
          </p:cNvPr>
          <p:cNvSpPr txBox="1"/>
          <p:nvPr/>
        </p:nvSpPr>
        <p:spPr>
          <a:xfrm>
            <a:off x="1929192" y="4367439"/>
            <a:ext cx="1786284" cy="307777"/>
          </a:xfrm>
          <a:prstGeom prst="rect">
            <a:avLst/>
          </a:prstGeom>
          <a:noFill/>
        </p:spPr>
        <p:txBody>
          <a:bodyPr wrap="square" lIns="91440" tIns="45720" rIns="91440" bIns="45720" rtlCol="0" anchor="t">
            <a:spAutoFit/>
          </a:bodyPr>
          <a:lstStyle/>
          <a:p>
            <a:r>
              <a:rPr lang="en-GB" b="1" u="sng" dirty="0">
                <a:solidFill>
                  <a:schemeClr val="tx1"/>
                </a:solidFill>
                <a:latin typeface="Bell MT"/>
              </a:rPr>
              <a:t>Revolving Triangle</a:t>
            </a:r>
          </a:p>
        </p:txBody>
      </p:sp>
      <p:pic>
        <p:nvPicPr>
          <p:cNvPr id="5" name="Picture 4" descr="Angle pose Stock Vector Images - Alamy">
            <a:extLst>
              <a:ext uri="{FF2B5EF4-FFF2-40B4-BE49-F238E27FC236}">
                <a16:creationId xmlns:a16="http://schemas.microsoft.com/office/drawing/2014/main" id="{FF131D56-9EF1-F49A-A46C-36CAA2365CCC}"/>
              </a:ext>
            </a:extLst>
          </p:cNvPr>
          <p:cNvPicPr>
            <a:picLocks noChangeAspect="1"/>
          </p:cNvPicPr>
          <p:nvPr/>
        </p:nvPicPr>
        <p:blipFill rotWithShape="1">
          <a:blip r:embed="rId5"/>
          <a:srcRect t="11278" r="-402" b="14636"/>
          <a:stretch/>
        </p:blipFill>
        <p:spPr>
          <a:xfrm>
            <a:off x="4606995" y="1582806"/>
            <a:ext cx="1594837" cy="1256155"/>
          </a:xfrm>
          <a:prstGeom prst="rect">
            <a:avLst/>
          </a:prstGeom>
        </p:spPr>
      </p:pic>
      <p:cxnSp>
        <p:nvCxnSpPr>
          <p:cNvPr id="10" name="Straight Arrow Connector 9">
            <a:extLst>
              <a:ext uri="{FF2B5EF4-FFF2-40B4-BE49-F238E27FC236}">
                <a16:creationId xmlns:a16="http://schemas.microsoft.com/office/drawing/2014/main" id="{39FF666E-00B8-7C99-8455-700E8A66895C}"/>
              </a:ext>
            </a:extLst>
          </p:cNvPr>
          <p:cNvCxnSpPr/>
          <p:nvPr/>
        </p:nvCxnSpPr>
        <p:spPr>
          <a:xfrm flipH="1">
            <a:off x="6323358" y="1984098"/>
            <a:ext cx="501925" cy="1772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EF40352-552D-A7BE-90F9-325227BE0ADE}"/>
              </a:ext>
            </a:extLst>
          </p:cNvPr>
          <p:cNvSpPr txBox="1"/>
          <p:nvPr/>
        </p:nvSpPr>
        <p:spPr>
          <a:xfrm>
            <a:off x="5652880" y="1925706"/>
            <a:ext cx="919369" cy="28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6" name="TextBox 15">
            <a:extLst>
              <a:ext uri="{FF2B5EF4-FFF2-40B4-BE49-F238E27FC236}">
                <a16:creationId xmlns:a16="http://schemas.microsoft.com/office/drawing/2014/main" id="{3B4E9260-B66C-18D2-9BF7-8AA35A0EBACF}"/>
              </a:ext>
            </a:extLst>
          </p:cNvPr>
          <p:cNvSpPr txBox="1"/>
          <p:nvPr/>
        </p:nvSpPr>
        <p:spPr>
          <a:xfrm>
            <a:off x="6766892" y="1764196"/>
            <a:ext cx="14867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chemeClr val="tx1"/>
                </a:solidFill>
                <a:latin typeface="Bell MT"/>
              </a:rPr>
              <a:t>Side Angle Pose</a:t>
            </a:r>
            <a:endParaRPr lang="en-US" u="sng" dirty="0">
              <a:solidFill>
                <a:schemeClr val="tx1"/>
              </a:solidFill>
              <a:latin typeface="Bell MT"/>
            </a:endParaRPr>
          </a:p>
        </p:txBody>
      </p:sp>
      <p:pic>
        <p:nvPicPr>
          <p:cNvPr id="18" name="Picture 17" descr="Shoulder Opener 2: Reverse Prayer - Laird Chiropractic">
            <a:extLst>
              <a:ext uri="{FF2B5EF4-FFF2-40B4-BE49-F238E27FC236}">
                <a16:creationId xmlns:a16="http://schemas.microsoft.com/office/drawing/2014/main" id="{0C3A3320-0C21-3BB2-7EFF-2A6E0451539C}"/>
              </a:ext>
            </a:extLst>
          </p:cNvPr>
          <p:cNvPicPr>
            <a:picLocks noChangeAspect="1"/>
          </p:cNvPicPr>
          <p:nvPr/>
        </p:nvPicPr>
        <p:blipFill>
          <a:blip r:embed="rId6"/>
          <a:stretch>
            <a:fillRect/>
          </a:stretch>
        </p:blipFill>
        <p:spPr>
          <a:xfrm>
            <a:off x="7208147" y="2612956"/>
            <a:ext cx="1933575" cy="1549262"/>
          </a:xfrm>
          <a:prstGeom prst="rect">
            <a:avLst/>
          </a:prstGeom>
        </p:spPr>
      </p:pic>
      <p:cxnSp>
        <p:nvCxnSpPr>
          <p:cNvPr id="19" name="Straight Arrow Connector 18">
            <a:extLst>
              <a:ext uri="{FF2B5EF4-FFF2-40B4-BE49-F238E27FC236}">
                <a16:creationId xmlns:a16="http://schemas.microsoft.com/office/drawing/2014/main" id="{B49399B0-E7C5-8935-CE98-200AE1C7E6FE}"/>
              </a:ext>
            </a:extLst>
          </p:cNvPr>
          <p:cNvCxnSpPr/>
          <p:nvPr/>
        </p:nvCxnSpPr>
        <p:spPr>
          <a:xfrm>
            <a:off x="6334539" y="3431484"/>
            <a:ext cx="872987" cy="1109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7C989E7-F0A0-5922-1D68-CC4F0BF4871A}"/>
              </a:ext>
            </a:extLst>
          </p:cNvPr>
          <p:cNvSpPr txBox="1"/>
          <p:nvPr/>
        </p:nvSpPr>
        <p:spPr>
          <a:xfrm>
            <a:off x="4878456" y="2977597"/>
            <a:ext cx="141218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chemeClr val="tx1"/>
                </a:solidFill>
                <a:latin typeface="Bell MT"/>
              </a:rPr>
              <a:t>Praying Behind Your Back Pose</a:t>
            </a:r>
            <a:endParaRPr lang="en-US" dirty="0">
              <a:solidFill>
                <a:schemeClr val="tx1"/>
              </a:solidFill>
            </a:endParaRPr>
          </a:p>
        </p:txBody>
      </p:sp>
      <p:pic>
        <p:nvPicPr>
          <p:cNvPr id="21" name="Picture 20" descr="Hand to big toe pose utthita hasta padangusthasana">
            <a:extLst>
              <a:ext uri="{FF2B5EF4-FFF2-40B4-BE49-F238E27FC236}">
                <a16:creationId xmlns:a16="http://schemas.microsoft.com/office/drawing/2014/main" id="{6E3408F8-F515-0759-E62E-04888C24FA00}"/>
              </a:ext>
            </a:extLst>
          </p:cNvPr>
          <p:cNvPicPr>
            <a:picLocks noChangeAspect="1"/>
          </p:cNvPicPr>
          <p:nvPr/>
        </p:nvPicPr>
        <p:blipFill rotWithShape="1">
          <a:blip r:embed="rId7"/>
          <a:srcRect r="225" b="12693"/>
          <a:stretch/>
        </p:blipFill>
        <p:spPr>
          <a:xfrm>
            <a:off x="4504082" y="3764654"/>
            <a:ext cx="1381889" cy="1308154"/>
          </a:xfrm>
          <a:prstGeom prst="rect">
            <a:avLst/>
          </a:prstGeom>
        </p:spPr>
      </p:pic>
      <p:cxnSp>
        <p:nvCxnSpPr>
          <p:cNvPr id="22" name="Straight Arrow Connector 21">
            <a:extLst>
              <a:ext uri="{FF2B5EF4-FFF2-40B4-BE49-F238E27FC236}">
                <a16:creationId xmlns:a16="http://schemas.microsoft.com/office/drawing/2014/main" id="{7B6F5AED-0A5B-7E1C-C634-BD33BB8D5D31}"/>
              </a:ext>
            </a:extLst>
          </p:cNvPr>
          <p:cNvCxnSpPr/>
          <p:nvPr/>
        </p:nvCxnSpPr>
        <p:spPr>
          <a:xfrm flipH="1">
            <a:off x="5836755" y="4636604"/>
            <a:ext cx="551621" cy="447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D5F1BEF-49DE-CDAA-1113-67B854B5DE5C}"/>
              </a:ext>
            </a:extLst>
          </p:cNvPr>
          <p:cNvSpPr txBox="1"/>
          <p:nvPr/>
        </p:nvSpPr>
        <p:spPr>
          <a:xfrm>
            <a:off x="6385890" y="4327663"/>
            <a:ext cx="151571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chemeClr val="tx1"/>
                </a:solidFill>
                <a:latin typeface="Bell MT"/>
              </a:rPr>
              <a:t>Hand To Big Toe Pose</a:t>
            </a:r>
            <a:endParaRPr lang="en-US" b="1" u="sng" dirty="0">
              <a:solidFill>
                <a:schemeClr val="tx1"/>
              </a:solidFill>
            </a:endParaRPr>
          </a:p>
        </p:txBody>
      </p:sp>
    </p:spTree>
    <p:extLst>
      <p:ext uri="{BB962C8B-B14F-4D97-AF65-F5344CB8AC3E}">
        <p14:creationId xmlns:p14="http://schemas.microsoft.com/office/powerpoint/2010/main" val="2343332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586C4-C13F-92A5-5AA0-C5E0CE15519D}"/>
              </a:ext>
            </a:extLst>
          </p:cNvPr>
          <p:cNvSpPr>
            <a:spLocks noGrp="1"/>
          </p:cNvSpPr>
          <p:nvPr>
            <p:ph type="ctrTitle"/>
          </p:nvPr>
        </p:nvSpPr>
        <p:spPr>
          <a:xfrm>
            <a:off x="974100" y="2070161"/>
            <a:ext cx="7195800" cy="1003178"/>
          </a:xfrm>
        </p:spPr>
        <p:txBody>
          <a:bodyPr/>
          <a:lstStyle/>
          <a:p>
            <a:r>
              <a:rPr lang="en-GB" b="1" u="sng" dirty="0">
                <a:solidFill>
                  <a:schemeClr val="accent1"/>
                </a:solidFill>
                <a:latin typeface="Bell MT" panose="02020503060305020303" pitchFamily="18" charset="0"/>
              </a:rPr>
              <a:t>The Physical Benefits of Yoga</a:t>
            </a:r>
          </a:p>
        </p:txBody>
      </p:sp>
    </p:spTree>
    <p:extLst>
      <p:ext uri="{BB962C8B-B14F-4D97-AF65-F5344CB8AC3E}">
        <p14:creationId xmlns:p14="http://schemas.microsoft.com/office/powerpoint/2010/main" val="1147535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E0DB388-D22F-0548-1384-95A61A50922B}"/>
              </a:ext>
            </a:extLst>
          </p:cNvPr>
          <p:cNvSpPr>
            <a:spLocks noGrp="1"/>
          </p:cNvSpPr>
          <p:nvPr>
            <p:ph type="body" idx="1"/>
          </p:nvPr>
        </p:nvSpPr>
        <p:spPr>
          <a:xfrm>
            <a:off x="597268" y="729302"/>
            <a:ext cx="7684370" cy="2466027"/>
          </a:xfrm>
        </p:spPr>
        <p:txBody>
          <a:bodyPr/>
          <a:lstStyle/>
          <a:p>
            <a:pPr marL="133350" indent="0">
              <a:buNone/>
            </a:pPr>
            <a:r>
              <a:rPr lang="en-US" sz="1600" b="1" dirty="0">
                <a:solidFill>
                  <a:schemeClr val="tx1"/>
                </a:solidFill>
                <a:latin typeface="Bell MT"/>
              </a:rPr>
              <a:t>Yoga stabilizes the physical health of the body by pushing your body to do different poses and stretches which the body might not be used to doing.</a:t>
            </a:r>
          </a:p>
          <a:p>
            <a:pPr marL="133350" indent="0">
              <a:buNone/>
            </a:pPr>
            <a:endParaRPr lang="en-US" sz="1600" b="1" dirty="0">
              <a:solidFill>
                <a:schemeClr val="tx1"/>
              </a:solidFill>
              <a:latin typeface="Bell MT"/>
            </a:endParaRPr>
          </a:p>
          <a:p>
            <a:pPr>
              <a:buFont typeface="Wingdings"/>
              <a:buChar char="v"/>
            </a:pPr>
            <a:r>
              <a:rPr lang="en-US" sz="1600" b="1" dirty="0">
                <a:solidFill>
                  <a:schemeClr val="tx1"/>
                </a:solidFill>
                <a:latin typeface="Bell MT"/>
              </a:rPr>
              <a:t>Improves the Awareness of the Body</a:t>
            </a:r>
          </a:p>
          <a:p>
            <a:pPr>
              <a:buFont typeface="Wingdings"/>
              <a:buChar char="v"/>
            </a:pPr>
            <a:r>
              <a:rPr lang="en-US" sz="1600" b="1" dirty="0">
                <a:solidFill>
                  <a:schemeClr val="tx1"/>
                </a:solidFill>
                <a:latin typeface="Bell MT"/>
              </a:rPr>
              <a:t>Strengthens the Body as well as Improving Flexibility</a:t>
            </a:r>
          </a:p>
          <a:p>
            <a:pPr>
              <a:buFont typeface="Wingdings"/>
              <a:buChar char="v"/>
            </a:pPr>
            <a:r>
              <a:rPr lang="en-US" sz="1600" b="1" dirty="0">
                <a:solidFill>
                  <a:schemeClr val="tx1"/>
                </a:solidFill>
                <a:latin typeface="Bell MT"/>
              </a:rPr>
              <a:t>Teaches Breath Control</a:t>
            </a:r>
          </a:p>
          <a:p>
            <a:pPr>
              <a:buFont typeface="Wingdings"/>
              <a:buChar char="v"/>
            </a:pPr>
            <a:r>
              <a:rPr lang="en-US" sz="1600" b="1" dirty="0">
                <a:solidFill>
                  <a:schemeClr val="tx1"/>
                </a:solidFill>
                <a:latin typeface="Bell MT"/>
              </a:rPr>
              <a:t>Has Internal Health Benefits</a:t>
            </a:r>
          </a:p>
          <a:p>
            <a:pPr>
              <a:buFont typeface="Wingdings"/>
              <a:buChar char="v"/>
            </a:pPr>
            <a:r>
              <a:rPr lang="en-US" sz="1600" b="1" dirty="0">
                <a:solidFill>
                  <a:schemeClr val="tx1"/>
                </a:solidFill>
                <a:latin typeface="Bell MT"/>
              </a:rPr>
              <a:t>Improves Balance</a:t>
            </a:r>
          </a:p>
          <a:p>
            <a:pPr>
              <a:buFont typeface="Wingdings"/>
              <a:buChar char="v"/>
            </a:pPr>
            <a:r>
              <a:rPr lang="en-US" sz="1600" b="1" dirty="0">
                <a:solidFill>
                  <a:schemeClr val="tx1"/>
                </a:solidFill>
                <a:latin typeface="Bell MT"/>
              </a:rPr>
              <a:t>Stamina</a:t>
            </a:r>
          </a:p>
          <a:p>
            <a:pPr marL="133350" indent="0">
              <a:buNone/>
            </a:pPr>
            <a:endParaRPr lang="en-US" b="1" dirty="0">
              <a:solidFill>
                <a:schemeClr val="accent1"/>
              </a:solidFill>
              <a:latin typeface="Bell MT"/>
            </a:endParaRPr>
          </a:p>
        </p:txBody>
      </p:sp>
      <p:pic>
        <p:nvPicPr>
          <p:cNvPr id="3" name="Picture 2" descr="Free Stretching Yoga Illustration (AI)">
            <a:extLst>
              <a:ext uri="{FF2B5EF4-FFF2-40B4-BE49-F238E27FC236}">
                <a16:creationId xmlns:a16="http://schemas.microsoft.com/office/drawing/2014/main" id="{EAC91170-7C47-5F29-00D4-A6E997C3FD61}"/>
              </a:ext>
            </a:extLst>
          </p:cNvPr>
          <p:cNvPicPr>
            <a:picLocks noChangeAspect="1"/>
          </p:cNvPicPr>
          <p:nvPr/>
        </p:nvPicPr>
        <p:blipFill>
          <a:blip r:embed="rId2"/>
          <a:stretch>
            <a:fillRect/>
          </a:stretch>
        </p:blipFill>
        <p:spPr>
          <a:xfrm>
            <a:off x="6626709" y="1291674"/>
            <a:ext cx="2351018" cy="1765024"/>
          </a:xfrm>
          <a:prstGeom prst="ellipse">
            <a:avLst/>
          </a:prstGeom>
          <a:ln>
            <a:noFill/>
          </a:ln>
          <a:effectLst>
            <a:softEdge rad="112500"/>
          </a:effectLst>
        </p:spPr>
      </p:pic>
      <p:pic>
        <p:nvPicPr>
          <p:cNvPr id="5" name="Picture 4" descr="International Day of Yoga illustration / Cat Finnie">
            <a:extLst>
              <a:ext uri="{FF2B5EF4-FFF2-40B4-BE49-F238E27FC236}">
                <a16:creationId xmlns:a16="http://schemas.microsoft.com/office/drawing/2014/main" id="{D6059C40-62B8-FA70-D2D6-0965FA1B9183}"/>
              </a:ext>
            </a:extLst>
          </p:cNvPr>
          <p:cNvPicPr>
            <a:picLocks noChangeAspect="1"/>
          </p:cNvPicPr>
          <p:nvPr/>
        </p:nvPicPr>
        <p:blipFill>
          <a:blip r:embed="rId3"/>
          <a:stretch>
            <a:fillRect/>
          </a:stretch>
        </p:blipFill>
        <p:spPr>
          <a:xfrm>
            <a:off x="594070" y="3230838"/>
            <a:ext cx="2464491" cy="1232867"/>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6" name="Picture 5" descr="Yoga illustration 2° - UpLabs">
            <a:extLst>
              <a:ext uri="{FF2B5EF4-FFF2-40B4-BE49-F238E27FC236}">
                <a16:creationId xmlns:a16="http://schemas.microsoft.com/office/drawing/2014/main" id="{094CA663-C1FC-F780-BEDA-E8290F92919D}"/>
              </a:ext>
            </a:extLst>
          </p:cNvPr>
          <p:cNvPicPr>
            <a:picLocks noChangeAspect="1"/>
          </p:cNvPicPr>
          <p:nvPr/>
        </p:nvPicPr>
        <p:blipFill>
          <a:blip r:embed="rId4"/>
          <a:stretch>
            <a:fillRect/>
          </a:stretch>
        </p:blipFill>
        <p:spPr>
          <a:xfrm>
            <a:off x="4580904" y="2219325"/>
            <a:ext cx="2748583" cy="2054915"/>
          </a:xfrm>
          <a:prstGeom prst="ellipse">
            <a:avLst/>
          </a:prstGeom>
          <a:ln>
            <a:noFill/>
          </a:ln>
          <a:effectLst>
            <a:softEdge rad="112500"/>
          </a:effectLst>
        </p:spPr>
      </p:pic>
      <p:sp>
        <p:nvSpPr>
          <p:cNvPr id="4" name="Star: 5 Points 3">
            <a:extLst>
              <a:ext uri="{FF2B5EF4-FFF2-40B4-BE49-F238E27FC236}">
                <a16:creationId xmlns:a16="http://schemas.microsoft.com/office/drawing/2014/main" id="{4660349E-0E60-D6EA-A6BB-BB8A97912981}"/>
              </a:ext>
            </a:extLst>
          </p:cNvPr>
          <p:cNvSpPr/>
          <p:nvPr/>
        </p:nvSpPr>
        <p:spPr>
          <a:xfrm>
            <a:off x="7230717" y="3043858"/>
            <a:ext cx="414130" cy="41413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Heart 6">
            <a:extLst>
              <a:ext uri="{FF2B5EF4-FFF2-40B4-BE49-F238E27FC236}">
                <a16:creationId xmlns:a16="http://schemas.microsoft.com/office/drawing/2014/main" id="{F89DD210-BBE0-97B8-6E66-6C1AC002FA87}"/>
              </a:ext>
            </a:extLst>
          </p:cNvPr>
          <p:cNvSpPr/>
          <p:nvPr/>
        </p:nvSpPr>
        <p:spPr>
          <a:xfrm>
            <a:off x="5396120" y="4199281"/>
            <a:ext cx="521804" cy="372717"/>
          </a:xfrm>
          <a:prstGeom prst="heart">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Heart 7">
            <a:extLst>
              <a:ext uri="{FF2B5EF4-FFF2-40B4-BE49-F238E27FC236}">
                <a16:creationId xmlns:a16="http://schemas.microsoft.com/office/drawing/2014/main" id="{DB35D1ED-41FA-1ED3-8558-2914E06EAB58}"/>
              </a:ext>
            </a:extLst>
          </p:cNvPr>
          <p:cNvSpPr/>
          <p:nvPr/>
        </p:nvSpPr>
        <p:spPr>
          <a:xfrm>
            <a:off x="7802217" y="4273825"/>
            <a:ext cx="770282" cy="621195"/>
          </a:xfrm>
          <a:prstGeom prst="heart">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tar: 5 Points 9">
            <a:extLst>
              <a:ext uri="{FF2B5EF4-FFF2-40B4-BE49-F238E27FC236}">
                <a16:creationId xmlns:a16="http://schemas.microsoft.com/office/drawing/2014/main" id="{3B08663C-D485-E775-6AF2-EC1C6A1F72B5}"/>
              </a:ext>
            </a:extLst>
          </p:cNvPr>
          <p:cNvSpPr/>
          <p:nvPr/>
        </p:nvSpPr>
        <p:spPr>
          <a:xfrm>
            <a:off x="4075044" y="3230217"/>
            <a:ext cx="364434" cy="37271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tar: 5 Points 10">
            <a:extLst>
              <a:ext uri="{FF2B5EF4-FFF2-40B4-BE49-F238E27FC236}">
                <a16:creationId xmlns:a16="http://schemas.microsoft.com/office/drawing/2014/main" id="{EED96B6B-7A14-95DA-6224-7FA7D2CB900A}"/>
              </a:ext>
            </a:extLst>
          </p:cNvPr>
          <p:cNvSpPr/>
          <p:nvPr/>
        </p:nvSpPr>
        <p:spPr>
          <a:xfrm>
            <a:off x="8270185" y="4654826"/>
            <a:ext cx="298173" cy="240195"/>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tar: 5 Points 11">
            <a:extLst>
              <a:ext uri="{FF2B5EF4-FFF2-40B4-BE49-F238E27FC236}">
                <a16:creationId xmlns:a16="http://schemas.microsoft.com/office/drawing/2014/main" id="{64E35C2C-B1A9-AB44-4222-CB78ADFDD4C8}"/>
              </a:ext>
            </a:extLst>
          </p:cNvPr>
          <p:cNvSpPr/>
          <p:nvPr/>
        </p:nvSpPr>
        <p:spPr>
          <a:xfrm>
            <a:off x="3192945" y="2894771"/>
            <a:ext cx="289891" cy="298173"/>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tar: 5 Points 12">
            <a:extLst>
              <a:ext uri="{FF2B5EF4-FFF2-40B4-BE49-F238E27FC236}">
                <a16:creationId xmlns:a16="http://schemas.microsoft.com/office/drawing/2014/main" id="{6EA9A115-D6D7-5F65-6FE9-A4D128C11865}"/>
              </a:ext>
            </a:extLst>
          </p:cNvPr>
          <p:cNvSpPr/>
          <p:nvPr/>
        </p:nvSpPr>
        <p:spPr>
          <a:xfrm>
            <a:off x="4899162" y="3702325"/>
            <a:ext cx="372717" cy="37271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tar: 5 Points 14">
            <a:extLst>
              <a:ext uri="{FF2B5EF4-FFF2-40B4-BE49-F238E27FC236}">
                <a16:creationId xmlns:a16="http://schemas.microsoft.com/office/drawing/2014/main" id="{07019915-3B0D-05FC-B157-CC8CD8061BC7}"/>
              </a:ext>
            </a:extLst>
          </p:cNvPr>
          <p:cNvSpPr/>
          <p:nvPr/>
        </p:nvSpPr>
        <p:spPr>
          <a:xfrm>
            <a:off x="6075293" y="3930098"/>
            <a:ext cx="389282" cy="347868"/>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Heart 15">
            <a:extLst>
              <a:ext uri="{FF2B5EF4-FFF2-40B4-BE49-F238E27FC236}">
                <a16:creationId xmlns:a16="http://schemas.microsoft.com/office/drawing/2014/main" id="{AAFC829D-6831-30C1-7E85-CF372661FB86}"/>
              </a:ext>
            </a:extLst>
          </p:cNvPr>
          <p:cNvSpPr/>
          <p:nvPr/>
        </p:nvSpPr>
        <p:spPr>
          <a:xfrm>
            <a:off x="6812445" y="3590510"/>
            <a:ext cx="364434" cy="339586"/>
          </a:xfrm>
          <a:prstGeom prst="heart">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Heart 16">
            <a:extLst>
              <a:ext uri="{FF2B5EF4-FFF2-40B4-BE49-F238E27FC236}">
                <a16:creationId xmlns:a16="http://schemas.microsoft.com/office/drawing/2014/main" id="{147F4105-7B8E-DD6B-6DCE-CD6380B6E227}"/>
              </a:ext>
            </a:extLst>
          </p:cNvPr>
          <p:cNvSpPr/>
          <p:nvPr/>
        </p:nvSpPr>
        <p:spPr>
          <a:xfrm>
            <a:off x="4485033" y="3586369"/>
            <a:ext cx="364434" cy="273326"/>
          </a:xfrm>
          <a:prstGeom prst="heart">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Heart 17">
            <a:extLst>
              <a:ext uri="{FF2B5EF4-FFF2-40B4-BE49-F238E27FC236}">
                <a16:creationId xmlns:a16="http://schemas.microsoft.com/office/drawing/2014/main" id="{12911803-F6ED-1F5A-BAD1-545BB7739E96}"/>
              </a:ext>
            </a:extLst>
          </p:cNvPr>
          <p:cNvSpPr/>
          <p:nvPr/>
        </p:nvSpPr>
        <p:spPr>
          <a:xfrm>
            <a:off x="3598793" y="3097695"/>
            <a:ext cx="447260" cy="273326"/>
          </a:xfrm>
          <a:prstGeom prst="heart">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C5C5"/>
              </a:solidFill>
            </a:endParaRPr>
          </a:p>
        </p:txBody>
      </p:sp>
      <p:sp>
        <p:nvSpPr>
          <p:cNvPr id="19" name="Star: 5 Points 18">
            <a:extLst>
              <a:ext uri="{FF2B5EF4-FFF2-40B4-BE49-F238E27FC236}">
                <a16:creationId xmlns:a16="http://schemas.microsoft.com/office/drawing/2014/main" id="{67ADD588-8923-B2C8-5A0E-E625F0E9BD36}"/>
              </a:ext>
            </a:extLst>
          </p:cNvPr>
          <p:cNvSpPr/>
          <p:nvPr/>
        </p:nvSpPr>
        <p:spPr>
          <a:xfrm>
            <a:off x="3118402" y="4025347"/>
            <a:ext cx="165652" cy="140804"/>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tar: 5 Points 19">
            <a:extLst>
              <a:ext uri="{FF2B5EF4-FFF2-40B4-BE49-F238E27FC236}">
                <a16:creationId xmlns:a16="http://schemas.microsoft.com/office/drawing/2014/main" id="{C1625DDC-64BF-713D-86FE-A791155CF338}"/>
              </a:ext>
            </a:extLst>
          </p:cNvPr>
          <p:cNvSpPr/>
          <p:nvPr/>
        </p:nvSpPr>
        <p:spPr>
          <a:xfrm>
            <a:off x="4460184" y="4273826"/>
            <a:ext cx="298173" cy="198782"/>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tar: 5 Points 20">
            <a:extLst>
              <a:ext uri="{FF2B5EF4-FFF2-40B4-BE49-F238E27FC236}">
                <a16:creationId xmlns:a16="http://schemas.microsoft.com/office/drawing/2014/main" id="{7681E503-5223-30AE-2D2A-D91CC20FC03C}"/>
              </a:ext>
            </a:extLst>
          </p:cNvPr>
          <p:cNvSpPr/>
          <p:nvPr/>
        </p:nvSpPr>
        <p:spPr>
          <a:xfrm>
            <a:off x="3863837" y="3776869"/>
            <a:ext cx="223630" cy="173934"/>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tar: 5 Points 21">
            <a:extLst>
              <a:ext uri="{FF2B5EF4-FFF2-40B4-BE49-F238E27FC236}">
                <a16:creationId xmlns:a16="http://schemas.microsoft.com/office/drawing/2014/main" id="{6F59FDD2-25F6-3B79-AD78-E31F7A79824F}"/>
              </a:ext>
            </a:extLst>
          </p:cNvPr>
          <p:cNvSpPr/>
          <p:nvPr/>
        </p:nvSpPr>
        <p:spPr>
          <a:xfrm>
            <a:off x="6671641" y="4485032"/>
            <a:ext cx="223630" cy="190499"/>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tar: 5 Points 22">
            <a:extLst>
              <a:ext uri="{FF2B5EF4-FFF2-40B4-BE49-F238E27FC236}">
                <a16:creationId xmlns:a16="http://schemas.microsoft.com/office/drawing/2014/main" id="{1C07C286-8659-BBE8-64CA-7D206365A57D}"/>
              </a:ext>
            </a:extLst>
          </p:cNvPr>
          <p:cNvSpPr/>
          <p:nvPr/>
        </p:nvSpPr>
        <p:spPr>
          <a:xfrm>
            <a:off x="8286750" y="2994163"/>
            <a:ext cx="198782" cy="198782"/>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Star: 5 Points 23">
            <a:extLst>
              <a:ext uri="{FF2B5EF4-FFF2-40B4-BE49-F238E27FC236}">
                <a16:creationId xmlns:a16="http://schemas.microsoft.com/office/drawing/2014/main" id="{CE61D73B-6784-2058-2EEF-0023C6887160}"/>
              </a:ext>
            </a:extLst>
          </p:cNvPr>
          <p:cNvSpPr/>
          <p:nvPr/>
        </p:nvSpPr>
        <p:spPr>
          <a:xfrm>
            <a:off x="8038271" y="3689902"/>
            <a:ext cx="248478" cy="190499"/>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tar: 5 Points 24">
            <a:extLst>
              <a:ext uri="{FF2B5EF4-FFF2-40B4-BE49-F238E27FC236}">
                <a16:creationId xmlns:a16="http://schemas.microsoft.com/office/drawing/2014/main" id="{15BA4814-6573-1100-789B-F05D9701BC53}"/>
              </a:ext>
            </a:extLst>
          </p:cNvPr>
          <p:cNvSpPr/>
          <p:nvPr/>
        </p:nvSpPr>
        <p:spPr>
          <a:xfrm>
            <a:off x="5205619" y="4845326"/>
            <a:ext cx="298173" cy="248478"/>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Star: 5 Points 25">
            <a:extLst>
              <a:ext uri="{FF2B5EF4-FFF2-40B4-BE49-F238E27FC236}">
                <a16:creationId xmlns:a16="http://schemas.microsoft.com/office/drawing/2014/main" id="{541BBBB4-3DD0-10E5-353C-F0D0739D7552}"/>
              </a:ext>
            </a:extLst>
          </p:cNvPr>
          <p:cNvSpPr/>
          <p:nvPr/>
        </p:nvSpPr>
        <p:spPr>
          <a:xfrm>
            <a:off x="3665054" y="4547152"/>
            <a:ext cx="240195" cy="22363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tar: 5 Points 26">
            <a:extLst>
              <a:ext uri="{FF2B5EF4-FFF2-40B4-BE49-F238E27FC236}">
                <a16:creationId xmlns:a16="http://schemas.microsoft.com/office/drawing/2014/main" id="{029BAF34-240D-8D90-7E26-4EE51B1552DE}"/>
              </a:ext>
            </a:extLst>
          </p:cNvPr>
          <p:cNvSpPr/>
          <p:nvPr/>
        </p:nvSpPr>
        <p:spPr>
          <a:xfrm>
            <a:off x="7243141" y="4050195"/>
            <a:ext cx="265043" cy="22363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5802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A014C-3A7A-41F4-3928-5418AA4E6EE6}"/>
              </a:ext>
            </a:extLst>
          </p:cNvPr>
          <p:cNvSpPr>
            <a:spLocks noGrp="1"/>
          </p:cNvSpPr>
          <p:nvPr>
            <p:ph type="ctrTitle"/>
          </p:nvPr>
        </p:nvSpPr>
        <p:spPr>
          <a:xfrm>
            <a:off x="682958" y="1967605"/>
            <a:ext cx="7767300" cy="733838"/>
          </a:xfrm>
        </p:spPr>
        <p:txBody>
          <a:bodyPr/>
          <a:lstStyle/>
          <a:p>
            <a:r>
              <a:rPr lang="en-GB" sz="3600" b="1" u="sng" dirty="0">
                <a:solidFill>
                  <a:schemeClr val="accent1"/>
                </a:solidFill>
                <a:latin typeface="Bell MT"/>
              </a:rPr>
              <a:t>The Mental Health Benefits of Yoga</a:t>
            </a:r>
          </a:p>
        </p:txBody>
      </p:sp>
    </p:spTree>
    <p:extLst>
      <p:ext uri="{BB962C8B-B14F-4D97-AF65-F5344CB8AC3E}">
        <p14:creationId xmlns:p14="http://schemas.microsoft.com/office/powerpoint/2010/main" val="2637287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F3BC42D-431E-1FC5-5D09-45647C852D05}"/>
              </a:ext>
            </a:extLst>
          </p:cNvPr>
          <p:cNvSpPr>
            <a:spLocks noGrp="1"/>
          </p:cNvSpPr>
          <p:nvPr>
            <p:ph type="body" idx="1"/>
          </p:nvPr>
        </p:nvSpPr>
        <p:spPr>
          <a:xfrm>
            <a:off x="2708084" y="315173"/>
            <a:ext cx="3717000" cy="2893595"/>
          </a:xfrm>
        </p:spPr>
        <p:txBody>
          <a:bodyPr/>
          <a:lstStyle/>
          <a:p>
            <a:pPr>
              <a:buFont typeface="Wingdings"/>
              <a:buChar char="v"/>
            </a:pPr>
            <a:endParaRPr lang="en-GB" sz="1600" dirty="0">
              <a:solidFill>
                <a:schemeClr val="tx1"/>
              </a:solidFill>
            </a:endParaRPr>
          </a:p>
          <a:p>
            <a:pPr>
              <a:buFont typeface="Wingdings"/>
              <a:buChar char="v"/>
            </a:pPr>
            <a:r>
              <a:rPr lang="en-GB" sz="1600" b="1" dirty="0">
                <a:solidFill>
                  <a:schemeClr val="tx1"/>
                </a:solidFill>
                <a:latin typeface="Bell MT"/>
              </a:rPr>
              <a:t>Yoga Releases Brain Chemicals Which Boosts Your Mood.</a:t>
            </a:r>
          </a:p>
          <a:p>
            <a:pPr>
              <a:buFont typeface="Wingdings"/>
              <a:buChar char="v"/>
            </a:pPr>
            <a:r>
              <a:rPr lang="en-GB" sz="1600" b="1" dirty="0">
                <a:solidFill>
                  <a:schemeClr val="tx1"/>
                </a:solidFill>
                <a:latin typeface="Bell MT"/>
              </a:rPr>
              <a:t>Relieves Depression </a:t>
            </a:r>
          </a:p>
          <a:p>
            <a:pPr>
              <a:buFont typeface="Wingdings"/>
              <a:buChar char="v"/>
            </a:pPr>
            <a:r>
              <a:rPr lang="en-GB" sz="1600" b="1" dirty="0">
                <a:solidFill>
                  <a:schemeClr val="tx1"/>
                </a:solidFill>
                <a:latin typeface="Bell MT"/>
              </a:rPr>
              <a:t>Helps to Reduce Anxiety Through Breath Control.</a:t>
            </a:r>
          </a:p>
          <a:p>
            <a:pPr>
              <a:buFont typeface="Wingdings"/>
              <a:buChar char="v"/>
            </a:pPr>
            <a:r>
              <a:rPr lang="en-GB" sz="1600" b="1" dirty="0">
                <a:solidFill>
                  <a:schemeClr val="tx1"/>
                </a:solidFill>
                <a:latin typeface="Bell MT"/>
              </a:rPr>
              <a:t>Relieves Stress.</a:t>
            </a:r>
          </a:p>
          <a:p>
            <a:pPr>
              <a:buFont typeface="Wingdings"/>
              <a:buChar char="v"/>
            </a:pPr>
            <a:r>
              <a:rPr lang="en-GB" sz="1600" b="1" dirty="0">
                <a:solidFill>
                  <a:schemeClr val="tx1"/>
                </a:solidFill>
                <a:latin typeface="Bell MT"/>
              </a:rPr>
              <a:t>Yoga Helps to Improve Sleep.</a:t>
            </a:r>
          </a:p>
          <a:p>
            <a:pPr>
              <a:buFont typeface="Wingdings"/>
              <a:buChar char="v"/>
            </a:pPr>
            <a:endParaRPr lang="en-GB" sz="1600" dirty="0">
              <a:solidFill>
                <a:schemeClr val="accent1"/>
              </a:solidFill>
              <a:latin typeface="Bell MT"/>
            </a:endParaRPr>
          </a:p>
          <a:p>
            <a:pPr>
              <a:buFont typeface="Wingdings"/>
              <a:buChar char="v"/>
            </a:pPr>
            <a:endParaRPr lang="en-GB" dirty="0">
              <a:solidFill>
                <a:schemeClr val="accent1"/>
              </a:solidFill>
              <a:latin typeface="Bell MT"/>
            </a:endParaRPr>
          </a:p>
          <a:p>
            <a:pPr>
              <a:buFont typeface="Wingdings"/>
              <a:buChar char="v"/>
            </a:pPr>
            <a:endParaRPr lang="en-GB" dirty="0">
              <a:solidFill>
                <a:schemeClr val="accent1"/>
              </a:solidFill>
              <a:latin typeface="Bell MT"/>
            </a:endParaRPr>
          </a:p>
          <a:p>
            <a:pPr>
              <a:buFont typeface="Wingdings"/>
              <a:buChar char="v"/>
            </a:pPr>
            <a:endParaRPr lang="en-GB" dirty="0">
              <a:solidFill>
                <a:schemeClr val="accent1"/>
              </a:solidFill>
              <a:latin typeface="Bell MT"/>
            </a:endParaRPr>
          </a:p>
          <a:p>
            <a:pPr>
              <a:buFont typeface="Wingdings"/>
              <a:buChar char="v"/>
            </a:pPr>
            <a:endParaRPr lang="en-GB" dirty="0">
              <a:solidFill>
                <a:schemeClr val="accent1"/>
              </a:solidFill>
              <a:latin typeface="Bell MT"/>
            </a:endParaRPr>
          </a:p>
        </p:txBody>
      </p:sp>
      <p:pic>
        <p:nvPicPr>
          <p:cNvPr id="4" name="Picture 3" descr="A person sitting in a lotus position&#10;&#10;Description automatically generated">
            <a:extLst>
              <a:ext uri="{FF2B5EF4-FFF2-40B4-BE49-F238E27FC236}">
                <a16:creationId xmlns:a16="http://schemas.microsoft.com/office/drawing/2014/main" id="{011C92DE-1E5B-70E2-C575-2AEDA1268F4F}"/>
              </a:ext>
            </a:extLst>
          </p:cNvPr>
          <p:cNvPicPr>
            <a:picLocks noChangeAspect="1"/>
          </p:cNvPicPr>
          <p:nvPr/>
        </p:nvPicPr>
        <p:blipFill>
          <a:blip r:embed="rId2"/>
          <a:stretch>
            <a:fillRect/>
          </a:stretch>
        </p:blipFill>
        <p:spPr>
          <a:xfrm rot="360000">
            <a:off x="6793092" y="213533"/>
            <a:ext cx="2143125" cy="2143125"/>
          </a:xfrm>
          <a:prstGeom prst="rect">
            <a:avLst/>
          </a:prstGeom>
        </p:spPr>
      </p:pic>
      <p:sp>
        <p:nvSpPr>
          <p:cNvPr id="5" name="Heart 4">
            <a:extLst>
              <a:ext uri="{FF2B5EF4-FFF2-40B4-BE49-F238E27FC236}">
                <a16:creationId xmlns:a16="http://schemas.microsoft.com/office/drawing/2014/main" id="{EE9E49D6-E1A0-AB0B-E354-B3463D6E7C9E}"/>
              </a:ext>
            </a:extLst>
          </p:cNvPr>
          <p:cNvSpPr/>
          <p:nvPr/>
        </p:nvSpPr>
        <p:spPr>
          <a:xfrm rot="-1080000">
            <a:off x="7976320" y="4163923"/>
            <a:ext cx="916556" cy="916556"/>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sitting in a lotus position&#10;&#10;Description automatically generated">
            <a:extLst>
              <a:ext uri="{FF2B5EF4-FFF2-40B4-BE49-F238E27FC236}">
                <a16:creationId xmlns:a16="http://schemas.microsoft.com/office/drawing/2014/main" id="{3EC17339-C6DB-DC40-B876-FC0F8AC1DD52}"/>
              </a:ext>
            </a:extLst>
          </p:cNvPr>
          <p:cNvPicPr>
            <a:picLocks noChangeAspect="1"/>
          </p:cNvPicPr>
          <p:nvPr/>
        </p:nvPicPr>
        <p:blipFill rotWithShape="1">
          <a:blip r:embed="rId3"/>
          <a:srcRect b="7317"/>
          <a:stretch/>
        </p:blipFill>
        <p:spPr>
          <a:xfrm rot="-900000">
            <a:off x="153359" y="257145"/>
            <a:ext cx="2057400" cy="2056937"/>
          </a:xfrm>
          <a:prstGeom prst="rect">
            <a:avLst/>
          </a:prstGeom>
        </p:spPr>
      </p:pic>
      <p:pic>
        <p:nvPicPr>
          <p:cNvPr id="7" name="Picture 6" descr="A cartoon of a pink brain sitting on a person&amp;#39;s head&#10;&#10;Description automatically generated">
            <a:extLst>
              <a:ext uri="{FF2B5EF4-FFF2-40B4-BE49-F238E27FC236}">
                <a16:creationId xmlns:a16="http://schemas.microsoft.com/office/drawing/2014/main" id="{28C3F686-E8E3-7126-973F-472CBDAB7382}"/>
              </a:ext>
            </a:extLst>
          </p:cNvPr>
          <p:cNvPicPr>
            <a:picLocks noChangeAspect="1"/>
          </p:cNvPicPr>
          <p:nvPr/>
        </p:nvPicPr>
        <p:blipFill>
          <a:blip r:embed="rId4"/>
          <a:stretch>
            <a:fillRect/>
          </a:stretch>
        </p:blipFill>
        <p:spPr>
          <a:xfrm>
            <a:off x="2755869" y="2850942"/>
            <a:ext cx="3131927" cy="2025949"/>
          </a:xfrm>
          <a:prstGeom prst="rect">
            <a:avLst/>
          </a:prstGeom>
        </p:spPr>
      </p:pic>
      <p:sp>
        <p:nvSpPr>
          <p:cNvPr id="8" name="Heart 7">
            <a:extLst>
              <a:ext uri="{FF2B5EF4-FFF2-40B4-BE49-F238E27FC236}">
                <a16:creationId xmlns:a16="http://schemas.microsoft.com/office/drawing/2014/main" id="{42CF52EC-7D25-AF80-7026-6CC408FB918A}"/>
              </a:ext>
            </a:extLst>
          </p:cNvPr>
          <p:cNvSpPr/>
          <p:nvPr/>
        </p:nvSpPr>
        <p:spPr>
          <a:xfrm rot="960000">
            <a:off x="228121" y="4074063"/>
            <a:ext cx="981254" cy="948905"/>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4689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1D23-29F7-68CE-835D-12C467B01892}"/>
              </a:ext>
            </a:extLst>
          </p:cNvPr>
          <p:cNvSpPr>
            <a:spLocks noGrp="1"/>
          </p:cNvSpPr>
          <p:nvPr>
            <p:ph type="ctrTitle"/>
          </p:nvPr>
        </p:nvSpPr>
        <p:spPr>
          <a:xfrm>
            <a:off x="974100" y="2201480"/>
            <a:ext cx="7195800" cy="737485"/>
          </a:xfrm>
        </p:spPr>
        <p:txBody>
          <a:bodyPr/>
          <a:lstStyle/>
          <a:p>
            <a:r>
              <a:rPr lang="en-US" b="1" u="sng" dirty="0">
                <a:solidFill>
                  <a:schemeClr val="accent1"/>
                </a:solidFill>
                <a:latin typeface="Bell MT"/>
              </a:rPr>
              <a:t>Conclusion</a:t>
            </a:r>
            <a:endParaRPr lang="en-US" dirty="0"/>
          </a:p>
        </p:txBody>
      </p:sp>
    </p:spTree>
    <p:extLst>
      <p:ext uri="{BB962C8B-B14F-4D97-AF65-F5344CB8AC3E}">
        <p14:creationId xmlns:p14="http://schemas.microsoft.com/office/powerpoint/2010/main" val="2080437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94BD266-A845-003B-23BB-052F2F474C33}"/>
              </a:ext>
            </a:extLst>
          </p:cNvPr>
          <p:cNvSpPr/>
          <p:nvPr/>
        </p:nvSpPr>
        <p:spPr>
          <a:xfrm>
            <a:off x="868391" y="1514413"/>
            <a:ext cx="7397150" cy="21134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dirty="0">
                <a:solidFill>
                  <a:schemeClr val="tx1"/>
                </a:solidFill>
                <a:latin typeface="Bell MT"/>
                <a:ea typeface="+mn-lt"/>
                <a:cs typeface="+mn-lt"/>
              </a:rPr>
              <a:t>In conclusion, due to the physical and mental benefits I believe that all performers should practice yoga, since it will help with their strength and flexibility, it will also improve the ability to destress from a very stressful environment as well learning to keep a positive outlook on life even when they are experiencing set-backs in your career.</a:t>
            </a:r>
            <a:endParaRPr lang="en-US" sz="2000" dirty="0">
              <a:solidFill>
                <a:schemeClr val="tx1"/>
              </a:solidFill>
              <a:latin typeface="Bell MT"/>
            </a:endParaRPr>
          </a:p>
        </p:txBody>
      </p:sp>
    </p:spTree>
    <p:extLst>
      <p:ext uri="{BB962C8B-B14F-4D97-AF65-F5344CB8AC3E}">
        <p14:creationId xmlns:p14="http://schemas.microsoft.com/office/powerpoint/2010/main" val="4285780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C41FE770-17F2-E120-E966-5AA3B88D53BF}"/>
              </a:ext>
            </a:extLst>
          </p:cNvPr>
          <p:cNvSpPr/>
          <p:nvPr/>
        </p:nvSpPr>
        <p:spPr>
          <a:xfrm>
            <a:off x="991318" y="1249393"/>
            <a:ext cx="7170707" cy="26418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133350" marR="38100"/>
            <a:endParaRPr lang="en-GB" sz="1600" b="1" dirty="0">
              <a:solidFill>
                <a:schemeClr val="tx1"/>
              </a:solidFill>
              <a:latin typeface="Bell MT"/>
              <a:ea typeface="+mn-lt"/>
              <a:cs typeface="+mn-lt"/>
            </a:endParaRPr>
          </a:p>
          <a:p>
            <a:pPr marR="38100"/>
            <a:r>
              <a:rPr lang="en-GB" sz="2000" b="1" dirty="0">
                <a:solidFill>
                  <a:schemeClr val="tx1"/>
                </a:solidFill>
                <a:latin typeface="Bell MT"/>
                <a:ea typeface="+mn-lt"/>
                <a:cs typeface="+mn-lt"/>
              </a:rPr>
              <a:t>It also gives the performer time to themselves to recentre their bodies and focus on their breathing, therefore I also believe that it is vital to do breathing exercises before any show that they would be in, since it will refocus the mind and discourage any negative thoughts that they might have before performing.</a:t>
            </a:r>
            <a:endParaRPr lang="en-US" sz="2000" b="1">
              <a:solidFill>
                <a:schemeClr val="tx1"/>
              </a:solidFill>
              <a:latin typeface="Bell MT"/>
              <a:ea typeface="+mn-lt"/>
              <a:cs typeface="+mn-lt"/>
            </a:endParaRPr>
          </a:p>
          <a:p>
            <a:pPr marL="133350" marR="38100"/>
            <a:endParaRPr lang="en-GB" dirty="0">
              <a:solidFill>
                <a:srgbClr val="E77A7A"/>
              </a:solidFill>
              <a:ea typeface="+mn-lt"/>
              <a:cs typeface="+mn-lt"/>
            </a:endParaRPr>
          </a:p>
          <a:p>
            <a:pPr algn="ctr"/>
            <a:endParaRPr lang="en-US" dirty="0">
              <a:cs typeface="Arial"/>
            </a:endParaRPr>
          </a:p>
        </p:txBody>
      </p:sp>
    </p:spTree>
    <p:extLst>
      <p:ext uri="{BB962C8B-B14F-4D97-AF65-F5344CB8AC3E}">
        <p14:creationId xmlns:p14="http://schemas.microsoft.com/office/powerpoint/2010/main" val="4049423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C9944-9219-08D9-536C-5C4D32CAEB38}"/>
              </a:ext>
            </a:extLst>
          </p:cNvPr>
          <p:cNvSpPr>
            <a:spLocks noGrp="1"/>
          </p:cNvSpPr>
          <p:nvPr>
            <p:ph type="ctrTitle"/>
          </p:nvPr>
        </p:nvSpPr>
        <p:spPr>
          <a:xfrm>
            <a:off x="974100" y="1964254"/>
            <a:ext cx="7195800" cy="1201155"/>
          </a:xfrm>
        </p:spPr>
        <p:txBody>
          <a:bodyPr/>
          <a:lstStyle/>
          <a:p>
            <a:r>
              <a:rPr lang="en-GB" sz="3200" b="1" u="sng" dirty="0">
                <a:solidFill>
                  <a:schemeClr val="accent1"/>
                </a:solidFill>
                <a:latin typeface="Bell MT"/>
              </a:rPr>
              <a:t>Yoga and Meditation Classes Around Cardiff</a:t>
            </a:r>
            <a:endParaRPr lang="en-US" dirty="0">
              <a:solidFill>
                <a:schemeClr val="accent1"/>
              </a:solidFill>
              <a:latin typeface="Bell MT"/>
            </a:endParaRPr>
          </a:p>
        </p:txBody>
      </p:sp>
    </p:spTree>
    <p:extLst>
      <p:ext uri="{BB962C8B-B14F-4D97-AF65-F5344CB8AC3E}">
        <p14:creationId xmlns:p14="http://schemas.microsoft.com/office/powerpoint/2010/main" val="681086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C9B6E3-BCD1-5F56-5533-E2351A6470FA}"/>
              </a:ext>
            </a:extLst>
          </p:cNvPr>
          <p:cNvSpPr>
            <a:spLocks noGrp="1"/>
          </p:cNvSpPr>
          <p:nvPr>
            <p:ph type="body" idx="1"/>
          </p:nvPr>
        </p:nvSpPr>
        <p:spPr>
          <a:xfrm>
            <a:off x="756357" y="1350343"/>
            <a:ext cx="7620453" cy="2440710"/>
          </a:xfrm>
        </p:spPr>
        <p:txBody>
          <a:bodyPr/>
          <a:lstStyle/>
          <a:p>
            <a:pPr marL="133350" indent="0">
              <a:buNone/>
            </a:pPr>
            <a:r>
              <a:rPr lang="en-GB" sz="1600" b="1" u="sng" dirty="0">
                <a:latin typeface="Bell MT"/>
              </a:rPr>
              <a:t>Yoga Classes</a:t>
            </a:r>
            <a:endParaRPr lang="en-GB" sz="1600" b="1" dirty="0">
              <a:latin typeface="Bell MT"/>
            </a:endParaRPr>
          </a:p>
          <a:p>
            <a:pPr>
              <a:buFont typeface="Wingdings"/>
              <a:buChar char="v"/>
            </a:pPr>
            <a:endParaRPr lang="en-GB" sz="1600" b="1" dirty="0">
              <a:latin typeface="Bell MT"/>
            </a:endParaRPr>
          </a:p>
          <a:p>
            <a:pPr>
              <a:buFont typeface="Wingdings"/>
              <a:buChar char="v"/>
            </a:pPr>
            <a:r>
              <a:rPr lang="en-GB" sz="1600" b="1" err="1">
                <a:latin typeface="Bell MT"/>
              </a:rPr>
              <a:t>Hotpod</a:t>
            </a:r>
            <a:r>
              <a:rPr lang="en-GB" sz="1600" b="1" dirty="0">
                <a:latin typeface="Bell MT"/>
              </a:rPr>
              <a:t> Yoga Cardiff – Ocean Park, Cardiff, CF24 5HF</a:t>
            </a:r>
          </a:p>
          <a:p>
            <a:pPr>
              <a:buFont typeface="Wingdings"/>
              <a:buChar char="v"/>
            </a:pPr>
            <a:r>
              <a:rPr lang="en-GB" sz="1600" b="1" dirty="0">
                <a:latin typeface="Bell MT"/>
              </a:rPr>
              <a:t>Om Yoga Studio – Partridge Ln, Cardiff, CF24 3QN</a:t>
            </a:r>
          </a:p>
          <a:p>
            <a:pPr>
              <a:buFont typeface="Wingdings"/>
              <a:buChar char="v"/>
            </a:pPr>
            <a:r>
              <a:rPr lang="en-GB" sz="1600" b="1" dirty="0">
                <a:latin typeface="Bell MT"/>
              </a:rPr>
              <a:t>Vibes Studio – Harrowby Street, Cardiff, CF10 5GA</a:t>
            </a:r>
          </a:p>
          <a:p>
            <a:pPr>
              <a:buFont typeface="Wingdings"/>
              <a:buChar char="v"/>
            </a:pPr>
            <a:r>
              <a:rPr lang="en-GB" sz="1600" b="1" dirty="0">
                <a:latin typeface="Bell MT"/>
              </a:rPr>
              <a:t>Mountain Yoga – Beechwood Road, Cardiff, CF15 7SD</a:t>
            </a:r>
          </a:p>
          <a:p>
            <a:pPr>
              <a:buFont typeface="Wingdings"/>
              <a:buChar char="v"/>
            </a:pPr>
            <a:r>
              <a:rPr lang="en-GB" sz="1600" b="1" dirty="0">
                <a:latin typeface="Bell MT"/>
              </a:rPr>
              <a:t>Stretchy Suzie's – Woodville Road, Cardiff, CF24 4DY</a:t>
            </a:r>
          </a:p>
          <a:p>
            <a:pPr>
              <a:buFont typeface="Wingdings"/>
              <a:buChar char="v"/>
            </a:pPr>
            <a:r>
              <a:rPr lang="en-GB" sz="1600" b="1" dirty="0">
                <a:latin typeface="Bell MT"/>
              </a:rPr>
              <a:t>Cardiff Yoga Studio – Bedford Street, Cardiff, Cf24 3BA</a:t>
            </a:r>
          </a:p>
          <a:p>
            <a:pPr>
              <a:buFont typeface="Wingdings"/>
              <a:buChar char="v"/>
            </a:pPr>
            <a:r>
              <a:rPr lang="en-GB" sz="1600" b="1" dirty="0">
                <a:latin typeface="Bell MT"/>
              </a:rPr>
              <a:t>Meadowside Yoga and Reflexology – Llandaff Place, Cardiff, CF5 2AE</a:t>
            </a:r>
          </a:p>
          <a:p>
            <a:pPr>
              <a:buFont typeface="Wingdings"/>
              <a:buChar char="v"/>
            </a:pPr>
            <a:endParaRPr lang="en-GB" sz="1600" b="1" dirty="0">
              <a:latin typeface="Bell MT"/>
            </a:endParaRPr>
          </a:p>
        </p:txBody>
      </p:sp>
    </p:spTree>
    <p:extLst>
      <p:ext uri="{BB962C8B-B14F-4D97-AF65-F5344CB8AC3E}">
        <p14:creationId xmlns:p14="http://schemas.microsoft.com/office/powerpoint/2010/main" val="751983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B9512-A8D9-7894-606F-270EB6624C82}"/>
              </a:ext>
            </a:extLst>
          </p:cNvPr>
          <p:cNvSpPr>
            <a:spLocks noGrp="1"/>
          </p:cNvSpPr>
          <p:nvPr>
            <p:ph type="ctrTitle"/>
          </p:nvPr>
        </p:nvSpPr>
        <p:spPr>
          <a:xfrm>
            <a:off x="974100" y="2185421"/>
            <a:ext cx="7195800" cy="772657"/>
          </a:xfrm>
        </p:spPr>
        <p:txBody>
          <a:bodyPr/>
          <a:lstStyle/>
          <a:p>
            <a:r>
              <a:rPr lang="en-GB" b="1" u="sng" dirty="0">
                <a:solidFill>
                  <a:schemeClr val="accent1"/>
                </a:solidFill>
                <a:latin typeface="Bell MT" panose="02020503060305020303" pitchFamily="18" charset="0"/>
              </a:rPr>
              <a:t>Thank You For Listening</a:t>
            </a:r>
          </a:p>
        </p:txBody>
      </p:sp>
      <p:sp>
        <p:nvSpPr>
          <p:cNvPr id="4" name="Heart 3">
            <a:extLst>
              <a:ext uri="{FF2B5EF4-FFF2-40B4-BE49-F238E27FC236}">
                <a16:creationId xmlns:a16="http://schemas.microsoft.com/office/drawing/2014/main" id="{14C7CD8F-72ED-E156-7AF3-BFB3BF45E54C}"/>
              </a:ext>
            </a:extLst>
          </p:cNvPr>
          <p:cNvSpPr/>
          <p:nvPr/>
        </p:nvSpPr>
        <p:spPr>
          <a:xfrm rot="877652">
            <a:off x="6715845" y="1244813"/>
            <a:ext cx="875980" cy="714616"/>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Heart 4">
            <a:extLst>
              <a:ext uri="{FF2B5EF4-FFF2-40B4-BE49-F238E27FC236}">
                <a16:creationId xmlns:a16="http://schemas.microsoft.com/office/drawing/2014/main" id="{B825DBDF-BE57-8B35-6DC8-A0C446D5ACBB}"/>
              </a:ext>
            </a:extLst>
          </p:cNvPr>
          <p:cNvSpPr/>
          <p:nvPr/>
        </p:nvSpPr>
        <p:spPr>
          <a:xfrm rot="20400984">
            <a:off x="1121869" y="3365607"/>
            <a:ext cx="914400" cy="772657"/>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Heart 11">
            <a:extLst>
              <a:ext uri="{FF2B5EF4-FFF2-40B4-BE49-F238E27FC236}">
                <a16:creationId xmlns:a16="http://schemas.microsoft.com/office/drawing/2014/main" id="{2F3E46D2-1382-B922-A35E-04062EF1078B}"/>
              </a:ext>
            </a:extLst>
          </p:cNvPr>
          <p:cNvSpPr/>
          <p:nvPr/>
        </p:nvSpPr>
        <p:spPr>
          <a:xfrm>
            <a:off x="2796988" y="1375442"/>
            <a:ext cx="484094" cy="399570"/>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Heart 13">
            <a:extLst>
              <a:ext uri="{FF2B5EF4-FFF2-40B4-BE49-F238E27FC236}">
                <a16:creationId xmlns:a16="http://schemas.microsoft.com/office/drawing/2014/main" id="{EE5F2868-D51D-80CF-4020-3365BF2A2982}"/>
              </a:ext>
            </a:extLst>
          </p:cNvPr>
          <p:cNvSpPr/>
          <p:nvPr/>
        </p:nvSpPr>
        <p:spPr>
          <a:xfrm>
            <a:off x="4717997" y="3288766"/>
            <a:ext cx="353465" cy="299678"/>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Heart 14">
            <a:extLst>
              <a:ext uri="{FF2B5EF4-FFF2-40B4-BE49-F238E27FC236}">
                <a16:creationId xmlns:a16="http://schemas.microsoft.com/office/drawing/2014/main" id="{CB8430C7-0D57-C8DC-159A-D55397B5E796}"/>
              </a:ext>
            </a:extLst>
          </p:cNvPr>
          <p:cNvSpPr/>
          <p:nvPr/>
        </p:nvSpPr>
        <p:spPr>
          <a:xfrm>
            <a:off x="5278931" y="1775012"/>
            <a:ext cx="192101" cy="130628"/>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Heart 15">
            <a:extLst>
              <a:ext uri="{FF2B5EF4-FFF2-40B4-BE49-F238E27FC236}">
                <a16:creationId xmlns:a16="http://schemas.microsoft.com/office/drawing/2014/main" id="{13FFFEE5-CB16-B785-7743-8E4E3DF2DA28}"/>
              </a:ext>
            </a:extLst>
          </p:cNvPr>
          <p:cNvSpPr/>
          <p:nvPr/>
        </p:nvSpPr>
        <p:spPr>
          <a:xfrm>
            <a:off x="1337022" y="1775012"/>
            <a:ext cx="192101" cy="130628"/>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Heart 16">
            <a:extLst>
              <a:ext uri="{FF2B5EF4-FFF2-40B4-BE49-F238E27FC236}">
                <a16:creationId xmlns:a16="http://schemas.microsoft.com/office/drawing/2014/main" id="{57FE1544-59A6-C8FF-D6D0-42F0F9F2B3F9}"/>
              </a:ext>
            </a:extLst>
          </p:cNvPr>
          <p:cNvSpPr/>
          <p:nvPr/>
        </p:nvSpPr>
        <p:spPr>
          <a:xfrm rot="20276439">
            <a:off x="7392040" y="3085043"/>
            <a:ext cx="599355" cy="503401"/>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Heart 17">
            <a:extLst>
              <a:ext uri="{FF2B5EF4-FFF2-40B4-BE49-F238E27FC236}">
                <a16:creationId xmlns:a16="http://schemas.microsoft.com/office/drawing/2014/main" id="{C8CF8FDC-B65C-AC64-3C89-A1576AE63A35}"/>
              </a:ext>
            </a:extLst>
          </p:cNvPr>
          <p:cNvSpPr/>
          <p:nvPr/>
        </p:nvSpPr>
        <p:spPr>
          <a:xfrm>
            <a:off x="4061011" y="571774"/>
            <a:ext cx="1021977" cy="691563"/>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Heart 18">
            <a:extLst>
              <a:ext uri="{FF2B5EF4-FFF2-40B4-BE49-F238E27FC236}">
                <a16:creationId xmlns:a16="http://schemas.microsoft.com/office/drawing/2014/main" id="{81DC19BB-66DF-F278-A389-AF4EC53FF7C3}"/>
              </a:ext>
            </a:extLst>
          </p:cNvPr>
          <p:cNvSpPr/>
          <p:nvPr/>
        </p:nvSpPr>
        <p:spPr>
          <a:xfrm>
            <a:off x="6108807" y="4271252"/>
            <a:ext cx="384201" cy="282393"/>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Heart 19">
            <a:extLst>
              <a:ext uri="{FF2B5EF4-FFF2-40B4-BE49-F238E27FC236}">
                <a16:creationId xmlns:a16="http://schemas.microsoft.com/office/drawing/2014/main" id="{DB62CBE8-A049-55E4-D8EA-AC7F7C82F6AA}"/>
              </a:ext>
            </a:extLst>
          </p:cNvPr>
          <p:cNvSpPr/>
          <p:nvPr/>
        </p:nvSpPr>
        <p:spPr>
          <a:xfrm>
            <a:off x="3096666" y="3588444"/>
            <a:ext cx="253573" cy="163491"/>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Heart 20">
            <a:extLst>
              <a:ext uri="{FF2B5EF4-FFF2-40B4-BE49-F238E27FC236}">
                <a16:creationId xmlns:a16="http://schemas.microsoft.com/office/drawing/2014/main" id="{2B5590FF-FEE0-A55C-3FA5-C5967EB983B9}"/>
              </a:ext>
            </a:extLst>
          </p:cNvPr>
          <p:cNvSpPr/>
          <p:nvPr/>
        </p:nvSpPr>
        <p:spPr>
          <a:xfrm>
            <a:off x="3603811" y="4334803"/>
            <a:ext cx="914400" cy="674178"/>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Heart 21">
            <a:extLst>
              <a:ext uri="{FF2B5EF4-FFF2-40B4-BE49-F238E27FC236}">
                <a16:creationId xmlns:a16="http://schemas.microsoft.com/office/drawing/2014/main" id="{BDB07142-3566-89DE-0EB2-12B7D17E8014}"/>
              </a:ext>
            </a:extLst>
          </p:cNvPr>
          <p:cNvSpPr/>
          <p:nvPr/>
        </p:nvSpPr>
        <p:spPr>
          <a:xfrm>
            <a:off x="7737822" y="476410"/>
            <a:ext cx="326166" cy="322729"/>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Heart 22">
            <a:extLst>
              <a:ext uri="{FF2B5EF4-FFF2-40B4-BE49-F238E27FC236}">
                <a16:creationId xmlns:a16="http://schemas.microsoft.com/office/drawing/2014/main" id="{9ED2ABC7-AED2-FCE9-3F24-F8E373471398}"/>
              </a:ext>
            </a:extLst>
          </p:cNvPr>
          <p:cNvSpPr/>
          <p:nvPr/>
        </p:nvSpPr>
        <p:spPr>
          <a:xfrm>
            <a:off x="507147" y="799139"/>
            <a:ext cx="384201" cy="327258"/>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Heart 23">
            <a:extLst>
              <a:ext uri="{FF2B5EF4-FFF2-40B4-BE49-F238E27FC236}">
                <a16:creationId xmlns:a16="http://schemas.microsoft.com/office/drawing/2014/main" id="{F1394D76-DF85-44AD-2081-6DB9EC8831F8}"/>
              </a:ext>
            </a:extLst>
          </p:cNvPr>
          <p:cNvSpPr/>
          <p:nvPr/>
        </p:nvSpPr>
        <p:spPr>
          <a:xfrm>
            <a:off x="1106501" y="4664208"/>
            <a:ext cx="230521" cy="184417"/>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Heart 24">
            <a:extLst>
              <a:ext uri="{FF2B5EF4-FFF2-40B4-BE49-F238E27FC236}">
                <a16:creationId xmlns:a16="http://schemas.microsoft.com/office/drawing/2014/main" id="{7F17186C-B2AD-AB7F-3808-E190F21110E5}"/>
              </a:ext>
            </a:extLst>
          </p:cNvPr>
          <p:cNvSpPr/>
          <p:nvPr/>
        </p:nvSpPr>
        <p:spPr>
          <a:xfrm rot="702017">
            <a:off x="7498280" y="4036728"/>
            <a:ext cx="1078381" cy="930912"/>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17412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83EDD3F-D405-1FD7-7CFC-67AE28925803}"/>
              </a:ext>
            </a:extLst>
          </p:cNvPr>
          <p:cNvSpPr>
            <a:spLocks noGrp="1"/>
          </p:cNvSpPr>
          <p:nvPr>
            <p:ph type="body" idx="1"/>
          </p:nvPr>
        </p:nvSpPr>
        <p:spPr>
          <a:xfrm>
            <a:off x="713225" y="1068081"/>
            <a:ext cx="7717500" cy="3656996"/>
          </a:xfrm>
        </p:spPr>
        <p:txBody>
          <a:bodyPr/>
          <a:lstStyle/>
          <a:p>
            <a:endParaRPr lang="en-GB" dirty="0"/>
          </a:p>
          <a:p>
            <a:endParaRPr lang="en-GB" dirty="0"/>
          </a:p>
        </p:txBody>
      </p:sp>
      <p:sp>
        <p:nvSpPr>
          <p:cNvPr id="3" name="Title 2">
            <a:extLst>
              <a:ext uri="{FF2B5EF4-FFF2-40B4-BE49-F238E27FC236}">
                <a16:creationId xmlns:a16="http://schemas.microsoft.com/office/drawing/2014/main" id="{F2D67C17-6F94-249D-05CB-664873359BC0}"/>
              </a:ext>
            </a:extLst>
          </p:cNvPr>
          <p:cNvSpPr>
            <a:spLocks noGrp="1"/>
          </p:cNvSpPr>
          <p:nvPr>
            <p:ph type="title"/>
          </p:nvPr>
        </p:nvSpPr>
        <p:spPr>
          <a:xfrm>
            <a:off x="713225" y="2143706"/>
            <a:ext cx="7717500" cy="757234"/>
          </a:xfrm>
        </p:spPr>
        <p:txBody>
          <a:bodyPr/>
          <a:lstStyle/>
          <a:p>
            <a:r>
              <a:rPr lang="en-GB" b="1" u="sng" dirty="0">
                <a:solidFill>
                  <a:schemeClr val="accent1"/>
                </a:solidFill>
                <a:latin typeface="Bell MT" panose="02020503060305020303" pitchFamily="18" charset="0"/>
              </a:rPr>
              <a:t>Bibliography</a:t>
            </a:r>
          </a:p>
        </p:txBody>
      </p:sp>
    </p:spTree>
    <p:extLst>
      <p:ext uri="{BB962C8B-B14F-4D97-AF65-F5344CB8AC3E}">
        <p14:creationId xmlns:p14="http://schemas.microsoft.com/office/powerpoint/2010/main" val="797703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A56941E-4D8D-D7DF-60D2-70F654582867}"/>
              </a:ext>
            </a:extLst>
          </p:cNvPr>
          <p:cNvSpPr>
            <a:spLocks noGrp="1"/>
          </p:cNvSpPr>
          <p:nvPr>
            <p:ph type="body" idx="1"/>
          </p:nvPr>
        </p:nvSpPr>
        <p:spPr>
          <a:xfrm>
            <a:off x="1546" y="433786"/>
            <a:ext cx="9140858" cy="4705143"/>
          </a:xfrm>
        </p:spPr>
        <p:txBody>
          <a:bodyPr/>
          <a:lstStyle/>
          <a:p>
            <a:r>
              <a:rPr lang="en-US" sz="1100" b="1" dirty="0">
                <a:latin typeface="Bell MT"/>
              </a:rPr>
              <a:t>A beginner’s guide to meditation (2023) Mayo Clinic. Available at: </a:t>
            </a:r>
            <a:r>
              <a:rPr lang="en-US" sz="1100" b="1" dirty="0">
                <a:latin typeface="Bell MT"/>
                <a:hlinkClick r:id="rId2"/>
              </a:rPr>
              <a:t>https://www.mayoclinic.org/tests-procedures/meditation/in-depth/meditation/art-20045858</a:t>
            </a:r>
            <a:r>
              <a:rPr lang="en-US" sz="1100" b="1" dirty="0">
                <a:latin typeface="Bell MT"/>
              </a:rPr>
              <a:t> (Accessed: 17 February 2024). </a:t>
            </a:r>
            <a:endParaRPr lang="en-US" sz="1250" b="1" dirty="0">
              <a:latin typeface="Bell MT"/>
            </a:endParaRPr>
          </a:p>
          <a:p>
            <a:endParaRPr lang="en-US" sz="1250" b="1" dirty="0">
              <a:latin typeface="Bell MT"/>
            </a:endParaRPr>
          </a:p>
          <a:p>
            <a:r>
              <a:rPr lang="en-US" sz="1100" b="1" dirty="0">
                <a:latin typeface="Bell MT"/>
              </a:rPr>
              <a:t>(No date a) Google image result for </a:t>
            </a:r>
            <a:r>
              <a:rPr lang="en-US" sz="1100" b="1" dirty="0">
                <a:latin typeface="Bell MT"/>
                <a:hlinkClick r:id="rId3"/>
              </a:rPr>
              <a:t>https://assets.materialup.com/uploads/32077f8e-c1a2-4309-ac2b-c8071853a363/preview.png</a:t>
            </a:r>
            <a:r>
              <a:rPr lang="en-US" sz="1100" b="1" dirty="0">
                <a:latin typeface="Bell MT"/>
              </a:rPr>
              <a:t>. Available at: </a:t>
            </a:r>
            <a:r>
              <a:rPr lang="en-US" sz="1100" b="1" dirty="0">
                <a:latin typeface="Bell MT"/>
                <a:hlinkClick r:id="rId4"/>
              </a:rPr>
              <a:t>https://www.google.com/imgres?imgurl=https%3A%2F%2Fassets.materialup.com%2Fuploads%2F32077f8e-c1a2-4309-ac2b-c8071853a363%2Fpreview.png&amp;tbnid=IS9xLKq1WO-jWM&amp;vet=12ahUKEwiQ897mno2DAxWXkCcCHcWbAsMQMygfegUIARDDAQ..i&amp;imgrefurl=https%3A%2F%2Fwww.uplabs.com%2Fposts%2Fyoga-illustration-2&amp;docid=dcEDy60gGf3D1M&amp;w=1200&amp;h=900&amp;q=yoga+illustration&amp;ved=2ahUKEwiQ897mno2DAxWXkCcCHcWbAsMQMygfegUIARDDAQ</a:t>
            </a:r>
            <a:r>
              <a:rPr lang="en-US" sz="1100" b="1" dirty="0">
                <a:latin typeface="Bell MT"/>
              </a:rPr>
              <a:t> (Accessed: 13 December 2023). </a:t>
            </a:r>
            <a:endParaRPr lang="en-US" sz="1100" dirty="0"/>
          </a:p>
          <a:p>
            <a:endParaRPr lang="en-US" sz="1100" b="1" dirty="0">
              <a:latin typeface="Bell MT"/>
            </a:endParaRPr>
          </a:p>
          <a:p>
            <a:r>
              <a:rPr lang="en-US" sz="1100" b="1" dirty="0">
                <a:latin typeface="Bell MT"/>
              </a:rPr>
              <a:t>(No date b) Google image result for </a:t>
            </a:r>
            <a:r>
              <a:rPr lang="en-US" sz="1100" b="1" dirty="0">
                <a:latin typeface="Bell MT"/>
                <a:hlinkClick r:id="rId5"/>
              </a:rPr>
              <a:t>https://www.catfinnie.co.uk/assets/img/portfolio/pages/CatFinnie_Yoga.jpg</a:t>
            </a:r>
            <a:r>
              <a:rPr lang="en-US" sz="1100" b="1" dirty="0">
                <a:latin typeface="Bell MT"/>
              </a:rPr>
              <a:t>. Available at: </a:t>
            </a:r>
            <a:r>
              <a:rPr lang="en-US" sz="1100" b="1" dirty="0">
                <a:latin typeface="Bell MT"/>
                <a:hlinkClick r:id="rId6"/>
              </a:rPr>
              <a:t>https://www.google.com/imgres?imgurl=https%3A%2F%2Fwww.catfinnie.co.uk%2Fassets%2Fimg%2Fportfolio%2Fpages%2FCatFinnie_Yoga.jpg&amp;tbnid=sDySF7ZfS1reLM&amp;vet=12ahUKEwiQ897mno2DAxWXkCcCHcWbAsMQMyglegUIARDSAQ..i&amp;imgrefurl=https%3A%2F%2Fwww.catfinnie.co.uk%2Fpage%2FYoga.html&amp;docid=XHxKM3OikU71oM&amp;w=2400&amp;h=1204&amp;q=yoga+illustration&amp;ved=2ahUKEwiQ897mno2DAxWXkCcCHcWbAsMQMyglegUIARDSAQ</a:t>
            </a:r>
            <a:r>
              <a:rPr lang="en-US" sz="1100" b="1" dirty="0">
                <a:latin typeface="Bell MT"/>
              </a:rPr>
              <a:t> (Accessed: 13 December 2023). </a:t>
            </a:r>
          </a:p>
          <a:p>
            <a:endParaRPr lang="en-US" sz="1100" dirty="0"/>
          </a:p>
          <a:p>
            <a:r>
              <a:rPr lang="en-US" sz="1100" b="1" dirty="0">
                <a:latin typeface="Bell MT"/>
              </a:rPr>
              <a:t>(No date c) Google image result for </a:t>
            </a:r>
            <a:r>
              <a:rPr lang="en-US" sz="1100" b="1" dirty="0">
                <a:latin typeface="Bell MT"/>
                <a:hlinkClick r:id="rId7"/>
              </a:rPr>
              <a:t>https://unblast.com/wp-content/uploads/2020/04/stretching-yoga-illustration.jpg</a:t>
            </a:r>
            <a:r>
              <a:rPr lang="en-US" sz="1100" b="1" dirty="0">
                <a:latin typeface="Bell MT"/>
              </a:rPr>
              <a:t>. Available at: </a:t>
            </a:r>
            <a:r>
              <a:rPr lang="en-US" sz="1100" b="1" dirty="0">
                <a:latin typeface="Bell MT"/>
                <a:hlinkClick r:id="rId8"/>
              </a:rPr>
              <a:t>https://www.google.com/imgres?imgurl=https%3A%2F%2Funblast.com%2Fwp-content%2Fuploads%2F2020%2F04%2FStretching-Yoga-Illustration.jpg&amp;tbnid=5HbWGT_KigWGoM&amp;vet=12ahUKEwiQ897mno2DAxWXkCcCHcWbAsMQMygIegUIARCFAQ..i&amp;imgrefurl=https%3A%2F%2Funblast.com%2Ffree-stretching-yoga-illustration-ai%2F&amp;docid=DJ4io7mlHQ-LlM&amp;w=2000&amp;h=1500&amp;q=yoga+illustration&amp;ved=2ahUKEwiQ897mno2DAxWXkCcCHcWbAsMQMygIegUIARCFAQ</a:t>
            </a:r>
            <a:r>
              <a:rPr lang="en-US" sz="1100" b="1" dirty="0">
                <a:latin typeface="Bell MT"/>
              </a:rPr>
              <a:t> (Accessed: 13 December 2023). </a:t>
            </a:r>
          </a:p>
          <a:p>
            <a:endParaRPr lang="en-US" dirty="0"/>
          </a:p>
        </p:txBody>
      </p:sp>
    </p:spTree>
    <p:extLst>
      <p:ext uri="{BB962C8B-B14F-4D97-AF65-F5344CB8AC3E}">
        <p14:creationId xmlns:p14="http://schemas.microsoft.com/office/powerpoint/2010/main" val="1061568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5F11264-AC3E-CE17-BE28-BE89D7EC3F2F}"/>
              </a:ext>
            </a:extLst>
          </p:cNvPr>
          <p:cNvSpPr>
            <a:spLocks noGrp="1"/>
          </p:cNvSpPr>
          <p:nvPr>
            <p:ph type="body" idx="1"/>
          </p:nvPr>
        </p:nvSpPr>
        <p:spPr>
          <a:xfrm>
            <a:off x="-343510" y="563182"/>
            <a:ext cx="9485914" cy="4575747"/>
          </a:xfrm>
        </p:spPr>
        <p:txBody>
          <a:bodyPr/>
          <a:lstStyle/>
          <a:p>
            <a:r>
              <a:rPr lang="en-US" sz="1100" b="1" dirty="0">
                <a:latin typeface="Bell MT"/>
              </a:rPr>
              <a:t>(No date d) Google image result for </a:t>
            </a:r>
            <a:r>
              <a:rPr lang="en-US" sz="1100" b="1" dirty="0">
                <a:latin typeface="Bell MT"/>
                <a:hlinkClick r:id="rId2"/>
              </a:rPr>
              <a:t>https://cdn5.vectorstock.com/i/1000x1000/66/04/hand-to-big-toe-pose-utthita-hasta-padangusthasana-vector-41146604.jpg</a:t>
            </a:r>
            <a:r>
              <a:rPr lang="en-US" sz="1100" b="1" dirty="0">
                <a:latin typeface="Bell MT"/>
              </a:rPr>
              <a:t>. Available at: </a:t>
            </a:r>
            <a:r>
              <a:rPr lang="en-US" sz="1100" b="1" dirty="0">
                <a:latin typeface="Bell MT"/>
                <a:hlinkClick r:id="rId3"/>
              </a:rPr>
              <a:t>https://www.google.com/imgres?imgurl=https%3A%2F%2Fcdn5.vectorstock.com%2Fi%2F1000x1000%2F66%2F04%2Fhand-to-big-toe-pose-utthita-hasta-padangusthasana-vector-41146604.jpg&amp;tbnid=x-mzMKu9l4pJ7M&amp;vet=12ahUKEwjY0rO4ko2DAxXVnCcCHYQFCXIQMygDegQIARBT..i&amp;imgrefurl=https%3A%2F%2Fwww.vectorstock.com%2Froyalty-free-vector%2Fhand-to-big-toe-pose-utthita-hasta-padangusthasana-vector-41146604&amp;docid=KdybY2eYh-1TyM&amp;w=1000&amp;h=1080&amp;q=hand+to+big+toe+pose+illustration&amp;hl=en&amp;ved=2ahUKEwjY0rO4ko2DAxXVnCcCHYQFCXIQMygDegQIARBT</a:t>
            </a:r>
            <a:r>
              <a:rPr lang="en-US" sz="1100" b="1" dirty="0">
                <a:latin typeface="Bell MT"/>
              </a:rPr>
              <a:t> (Accessed: 13 December 2023). </a:t>
            </a:r>
          </a:p>
          <a:p>
            <a:endParaRPr lang="en-US" sz="1100" dirty="0"/>
          </a:p>
          <a:p>
            <a:r>
              <a:rPr lang="en-US" sz="1100" b="1" dirty="0">
                <a:latin typeface="Bell MT"/>
              </a:rPr>
              <a:t>(No date e) Google image result for </a:t>
            </a:r>
            <a:r>
              <a:rPr lang="en-US" sz="1100" b="1" dirty="0">
                <a:latin typeface="Bell MT"/>
                <a:hlinkClick r:id="rId4"/>
              </a:rPr>
              <a:t>https://lairdchiropractic.com/wp/wp-content/uploads/2017/05/03Reverse_Prayer0.png</a:t>
            </a:r>
            <a:r>
              <a:rPr lang="en-US" sz="1100" b="1" dirty="0">
                <a:latin typeface="Bell MT"/>
              </a:rPr>
              <a:t>. Available at: </a:t>
            </a:r>
            <a:r>
              <a:rPr lang="en-US" sz="1100" b="1" dirty="0">
                <a:latin typeface="Bell MT"/>
                <a:hlinkClick r:id="rId5"/>
              </a:rPr>
              <a:t>https://www.google.com/imgres?imgurl=https%3A%2F%2Flairdchiropractic.com%2Fwp%2Fwp-content%2Fuploads%2F2017%2F05%2F03Reverse_Prayer0.png&amp;tbnid=djBa8SiYr2-qNM&amp;vet=12ahUKEwjagJXSkY2DAxWysCcCHQ6GAagQMygZegQIARBv..i&amp;imgrefurl=https%3A%2F%2Flairdchiropractic.com%2Fshoulder-opener-2-reverse-prayer%2F&amp;docid=4l2y23RM-sXfDM&amp;w=3806&amp;h=3240&amp;q=praying+behind+your+back+yoga+pose+illustration&amp;hl=en&amp;ved=2ahUKEwjagJXSkY2DAxWysCcCHQ6GAagQMygZegQIARBv</a:t>
            </a:r>
            <a:r>
              <a:rPr lang="en-US" sz="1100" b="1" dirty="0">
                <a:latin typeface="Bell MT"/>
              </a:rPr>
              <a:t> (Accessed: 13 December 2023). </a:t>
            </a:r>
          </a:p>
          <a:p>
            <a:endParaRPr lang="en-US" sz="1100" dirty="0"/>
          </a:p>
          <a:p>
            <a:r>
              <a:rPr lang="en-US" sz="1100" b="1" dirty="0">
                <a:latin typeface="Bell MT"/>
              </a:rPr>
              <a:t>(No date e) Google image result for </a:t>
            </a:r>
            <a:r>
              <a:rPr lang="en-US" sz="1100" b="1" dirty="0">
                <a:latin typeface="Bell MT"/>
                <a:hlinkClick r:id="rId4"/>
              </a:rPr>
              <a:t>https://lairdchiropractic.com/wp/wp-content/uploads/2017/05/03Reverse_Prayer0.png</a:t>
            </a:r>
            <a:r>
              <a:rPr lang="en-US" sz="1100" b="1" dirty="0">
                <a:latin typeface="Bell MT"/>
              </a:rPr>
              <a:t>. Available at: </a:t>
            </a:r>
            <a:r>
              <a:rPr lang="en-US" sz="1100" b="1" dirty="0">
                <a:latin typeface="Bell MT"/>
                <a:hlinkClick r:id="rId5"/>
              </a:rPr>
              <a:t>https://www.google.com/imgres?imgurl=https%3A%2F%2Flairdchiropractic.com%2Fwp%2Fwp-content%2Fuploads%2F2017%2F05%2F03Reverse_Prayer0.png&amp;tbnid=djBa8SiYr2-qNM&amp;vet=12ahUKEwjagJXSkY2DAxWysCcCHQ6GAagQMygZegQIARBv..i&amp;imgrefurl=https%3A%2F%2Flairdchiropractic.com%2Fshoulder-opener-2-reverse-prayer%2F&amp;docid=4l2y23RM-sXfDM&amp;w=3806&amp;h=3240&amp;q=praying+behind+your+back+yoga+pose+illustration&amp;hl=en&amp;ved=2ahUKEwjagJXSkY2DAxWysCcCHQ6GAagQMygZegQIARBv</a:t>
            </a:r>
            <a:r>
              <a:rPr lang="en-US" sz="1100" b="1" dirty="0">
                <a:latin typeface="Bell MT"/>
              </a:rPr>
              <a:t> (Accessed: 13 December 2023). </a:t>
            </a:r>
          </a:p>
          <a:p>
            <a:endParaRPr lang="en-US" dirty="0"/>
          </a:p>
        </p:txBody>
      </p:sp>
    </p:spTree>
    <p:extLst>
      <p:ext uri="{BB962C8B-B14F-4D97-AF65-F5344CB8AC3E}">
        <p14:creationId xmlns:p14="http://schemas.microsoft.com/office/powerpoint/2010/main" val="2594863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827EF83-6183-BCC1-3536-25DD33D1EA22}"/>
              </a:ext>
            </a:extLst>
          </p:cNvPr>
          <p:cNvSpPr>
            <a:spLocks noGrp="1"/>
          </p:cNvSpPr>
          <p:nvPr>
            <p:ph type="body" idx="1"/>
          </p:nvPr>
        </p:nvSpPr>
        <p:spPr>
          <a:xfrm>
            <a:off x="-440557" y="293607"/>
            <a:ext cx="9582961" cy="4845322"/>
          </a:xfrm>
        </p:spPr>
        <p:txBody>
          <a:bodyPr/>
          <a:lstStyle/>
          <a:p>
            <a:r>
              <a:rPr lang="en-US" sz="1100" b="1" dirty="0">
                <a:latin typeface="Bell MT"/>
              </a:rPr>
              <a:t>(No date g) Google image result for </a:t>
            </a:r>
            <a:r>
              <a:rPr lang="en-US" sz="1100" b="1" dirty="0">
                <a:latin typeface="Bell MT"/>
                <a:hlinkClick r:id="rId2"/>
              </a:rPr>
              <a:t>https://www.yogaclassplan.com/wp-content/uploads/2021/01/25-revolvedtriangle.jpg</a:t>
            </a:r>
            <a:r>
              <a:rPr lang="en-US" sz="1100" b="1" dirty="0">
                <a:latin typeface="Bell MT"/>
              </a:rPr>
              <a:t>. Available at: </a:t>
            </a:r>
            <a:r>
              <a:rPr lang="en-US" sz="1100" b="1" dirty="0">
                <a:latin typeface="Bell MT"/>
                <a:hlinkClick r:id="rId3"/>
              </a:rPr>
              <a:t>https://www.google.com/imgres?imgurl=https%3A%2F%2Fwww.yogaclassplan.com%2Fwp-content%2Fuploads%2F2021%2F01%2F25-revolvedtriangle.jpg&amp;tbnid=KeUqienLSvehUM&amp;vet=12ahUKEwiRpbiy9faCAxVusScCHWGoAMIQMygEegQIARBh..i&amp;imgrefurl=https%3A%2F%2Fwww.yogaclassplan.com%2Fyoga-pose%2Frevolved-triangle%2F&amp;docid=jVqUbZkEicsI-M&amp;w=449&amp;h=408&amp;q=revolved+triangle+yoga+pose&amp;ved=2ahUKEwiRpbiy9faCAxVusScCHWGoAMIQMygEegQIARBh</a:t>
            </a:r>
            <a:r>
              <a:rPr lang="en-US" sz="1100" b="1" dirty="0">
                <a:latin typeface="Bell MT"/>
              </a:rPr>
              <a:t> (Accessed: 04 December 2023). </a:t>
            </a:r>
          </a:p>
          <a:p>
            <a:endParaRPr lang="en-US" sz="1100" dirty="0"/>
          </a:p>
          <a:p>
            <a:r>
              <a:rPr lang="en-US" sz="1100" b="1" dirty="0">
                <a:latin typeface="Bell MT"/>
              </a:rPr>
              <a:t>(No date h) Google image result for </a:t>
            </a:r>
            <a:r>
              <a:rPr lang="en-US" sz="1100" b="1" dirty="0">
                <a:latin typeface="Bell MT"/>
                <a:hlinkClick r:id="rId4"/>
              </a:rPr>
              <a:t>https://media.istockphoto.com/id/1094564124/vector/woman-doing-toe-touch-stretches-exercise-in-standing-posture-on-mat.jpg?s=1024x1024&amp;w=is&amp;k=20&amp;c=57e6Jmz7UpLaucFyLCMUYIxL-kd6WJw-Fb2e22UdJOQ=</a:t>
            </a:r>
            <a:r>
              <a:rPr lang="en-US" sz="1100" b="1" dirty="0">
                <a:latin typeface="Bell MT"/>
              </a:rPr>
              <a:t>. Available at: </a:t>
            </a:r>
            <a:r>
              <a:rPr lang="en-US" sz="1100" b="1" dirty="0">
                <a:latin typeface="Bell MT"/>
                <a:hlinkClick r:id="rId5"/>
              </a:rPr>
              <a:t>https://www.google.com/imgres?imgurl=https%3A%2F%2Fmedia.istockphoto.com%2Fid%2F1094564124%2Fvector%2Fwoman-doing-toe-touch-stretches-exercise-in-standing-posture-on-mat.jpg%3Fs%3D1024x1024%26w%3Dis%26k%3D20%26c%3D57e6Jmz7UpLaucFyLCMUYIxL-kd6WJw-Fb2e22UdJOQ%3D&amp;tbnid=HPNzem_2dj53QM&amp;vet=12ahUKEwjCvpiX9faCAxVpYKQEHf4OCjAQMygAegQIARBU..i&amp;imgrefurl=https%3A%2F%2Fwww.istockphoto.com%2Fvector%2Fwoman-doing-toe-touch-stretches-exercise-in-standing-posture-on-mat-gm1094564124-293774545&amp;docid=Lh4YuHAavPf7SM&amp;w=1024&amp;h=701&amp;q=touching+toes+illustration+standing&amp;ved=2ahUKEwjCvpiX9faCAxVpYKQEHf4OCjAQMygAegQIARBU</a:t>
            </a:r>
            <a:r>
              <a:rPr lang="en-US" sz="1100" b="1" dirty="0">
                <a:latin typeface="Bell MT"/>
              </a:rPr>
              <a:t> (Accessed: 04 December 2023). </a:t>
            </a:r>
          </a:p>
          <a:p>
            <a:endParaRPr lang="en-US" sz="1100" dirty="0"/>
          </a:p>
          <a:p>
            <a:r>
              <a:rPr lang="en-US" sz="1100" b="1" dirty="0">
                <a:latin typeface="Bell MT"/>
              </a:rPr>
              <a:t>(No date </a:t>
            </a:r>
            <a:r>
              <a:rPr lang="en-US" sz="1100" b="1" err="1">
                <a:latin typeface="Bell MT"/>
              </a:rPr>
              <a:t>i</a:t>
            </a:r>
            <a:r>
              <a:rPr lang="en-US" sz="1100" b="1" dirty="0">
                <a:latin typeface="Bell MT"/>
              </a:rPr>
              <a:t>) Google image result for </a:t>
            </a:r>
            <a:r>
              <a:rPr lang="en-US" sz="1100" b="1" dirty="0">
                <a:latin typeface="Bell MT"/>
                <a:hlinkClick r:id="rId6"/>
              </a:rPr>
              <a:t>https://static.vecteezy.com/system/resources/previews/005/909/612/non_2x/girl-is-doing-yoga-standing-in-a-triangle-pose-illustration-of-sports-and-healthy-lifestyle-ancient-indian-practice-of-spiritual-development-health-and-harmony-vector.jpg</a:t>
            </a:r>
            <a:r>
              <a:rPr lang="en-US" sz="1100" b="1" dirty="0">
                <a:latin typeface="Bell MT"/>
              </a:rPr>
              <a:t>. Available at: </a:t>
            </a:r>
            <a:r>
              <a:rPr lang="en-US" sz="1100" b="1" dirty="0">
                <a:latin typeface="Bell MT"/>
                <a:hlinkClick r:id="rId7"/>
              </a:rPr>
              <a:t>https://www.google.com/imgres?imgurl=https%3A%2F%2Fstatic.vecteezy.com%2Fsystem%2Fresources%2Fpreviews%2F005%2F909%2F612%2Fnon_2x%2Fgirl-is-doing-yoga-standing-in-a-triangle-pose-illustration-of-sports-and-healthy-lifestyle-ancient-indian-practice-of-spiritual-development-health-and-harmony-vector.jpg&amp;tbnid=VpOJ1a3dT748JM&amp;vet=12ahUKEwj86bzW8_aCAxVBpicCHSG8BvUQMygeegUIARC2AQ..i&amp;imgrefurl=https%3A%2F%2Fwww.vecteezy.com%2Fvector-art%2F5909612-girl-is-doing-yoga-standing-in-a-triangle-pose-vector-illustration-of-sports-and-healthy-lifestyle-ancient-indian-practice-of-spiritual-development-health-and-harmony&amp;docid=xPFJTstlo-PkOM&amp;w=980&amp;h=980&amp;q=triangle+yoga+pose&amp;ved=2ahUKEwj86bzW8_aCAxVBpicCHSG8BvUQMygeegUIARC2AQ</a:t>
            </a:r>
            <a:r>
              <a:rPr lang="en-US" sz="1100" b="1" dirty="0">
                <a:latin typeface="Bell MT"/>
              </a:rPr>
              <a:t> (Accessed: 04 December 2023). </a:t>
            </a:r>
          </a:p>
          <a:p>
            <a:endParaRPr lang="en-US" dirty="0"/>
          </a:p>
        </p:txBody>
      </p:sp>
    </p:spTree>
    <p:extLst>
      <p:ext uri="{BB962C8B-B14F-4D97-AF65-F5344CB8AC3E}">
        <p14:creationId xmlns:p14="http://schemas.microsoft.com/office/powerpoint/2010/main" val="1149276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11DAF87-9260-69CA-8DBD-358C41EC5C44}"/>
              </a:ext>
            </a:extLst>
          </p:cNvPr>
          <p:cNvSpPr>
            <a:spLocks noGrp="1"/>
          </p:cNvSpPr>
          <p:nvPr>
            <p:ph type="body" idx="1"/>
          </p:nvPr>
        </p:nvSpPr>
        <p:spPr>
          <a:xfrm>
            <a:off x="1546" y="444569"/>
            <a:ext cx="9140858" cy="4651228"/>
          </a:xfrm>
        </p:spPr>
        <p:txBody>
          <a:bodyPr/>
          <a:lstStyle/>
          <a:p>
            <a:r>
              <a:rPr lang="en-US" sz="1100" b="1" dirty="0">
                <a:latin typeface="Bell MT"/>
              </a:rPr>
              <a:t>(No date j) Google image result for </a:t>
            </a:r>
            <a:r>
              <a:rPr lang="en-US" sz="1100" b="1" dirty="0">
                <a:latin typeface="Bell MT"/>
                <a:hlinkClick r:id="rId2"/>
              </a:rPr>
              <a:t>https://img.freepik.com/free-vector/flat-international-yoga-day-background_23-2149404633.jpg</a:t>
            </a:r>
            <a:r>
              <a:rPr lang="en-US" sz="1100" b="1" dirty="0">
                <a:latin typeface="Bell MT"/>
              </a:rPr>
              <a:t>. Available at: </a:t>
            </a:r>
            <a:r>
              <a:rPr lang="en-US" sz="1100" b="1" dirty="0">
                <a:latin typeface="Bell MT"/>
                <a:hlinkClick r:id="rId3"/>
              </a:rPr>
              <a:t>https://www.google.com/imgres?imgurl=https%3A%2F%2Fimg.freepik.com%2Ffree-vector%2Fflat-international-yoga-day-background_23-2149404633.jpg&amp;tbnid=Ula32w9KGPDzNM&amp;vet=12ahUKEwjvuar3gvSCAxVUdqQEHVvHBYgQMygKegUIARCIAQ..i&amp;imgrefurl=https%3A%2F%2Fwww.freepik.com%2Ffree-photos-vectors%2Fyoga-illustration&amp;docid=x_pNHe6Js2jWBM&amp;w=626&amp;h=417&amp;q=yoga+illustration&amp;ved=2ahUKEwjvuar3gvSCAxVUdqQEHVvHBYgQMygKegUIARCIAQ</a:t>
            </a:r>
            <a:r>
              <a:rPr lang="en-US" sz="1100" b="1" dirty="0">
                <a:latin typeface="Bell MT"/>
              </a:rPr>
              <a:t> (Accessed: 03 December 2023). </a:t>
            </a:r>
            <a:endParaRPr lang="en-US" b="1">
              <a:latin typeface="Bell MT"/>
            </a:endParaRPr>
          </a:p>
          <a:p>
            <a:endParaRPr lang="en-US" dirty="0"/>
          </a:p>
          <a:p>
            <a:r>
              <a:rPr lang="en-US" sz="1100" b="1" dirty="0">
                <a:latin typeface="Bell MT"/>
              </a:rPr>
              <a:t>(No date k) Google image result for </a:t>
            </a:r>
            <a:r>
              <a:rPr lang="en-US" sz="1100" b="1" dirty="0">
                <a:latin typeface="Bell MT"/>
                <a:hlinkClick r:id="rId4"/>
              </a:rPr>
              <a:t>https://img.freepik.com/premium-vector/faceless-style-woman-doing-yoga-poses-young-woman-with-plants-international-day-yoga-design_263857-50.jpg</a:t>
            </a:r>
            <a:r>
              <a:rPr lang="en-US" sz="1100" b="1" dirty="0">
                <a:latin typeface="Bell MT"/>
              </a:rPr>
              <a:t>. Available at: </a:t>
            </a:r>
            <a:r>
              <a:rPr lang="en-US" sz="1100" b="1" dirty="0">
                <a:latin typeface="Bell MT"/>
                <a:hlinkClick r:id="rId5"/>
              </a:rPr>
              <a:t>https://www.google.com/imgres?imgurl=https%3A%2F%2Fimg.freepik.com%2Fpremium-vector%2Ffaceless-style-woman-doing-yoga-poses-young-woman-with-plants-international-day-yoga-design_263857-50.jpg&amp;tbnid=KyYZXh_xgV6t1M&amp;vet=12ahUKEwjvuar3gvSCAxVUdqQEHVvHBYgQMygDegQIARB6..i&amp;imgrefurl=https%3A%2F%2Fwww.freepik.com%2Ffree-photos-vectors%2Fyoga-illustration&amp;docid=x_pNHe6Js2jWBM&amp;w=606&amp;h=626&amp;q=yoga+illustration&amp;ved=2ahUKEwjvuar3gvSCAxVUdqQEHVvHBYgQMygDegQIARB6</a:t>
            </a:r>
            <a:r>
              <a:rPr lang="en-US" sz="1100" b="1" dirty="0">
                <a:latin typeface="Bell MT"/>
              </a:rPr>
              <a:t> (Accessed: 03 December 2023). </a:t>
            </a:r>
            <a:endParaRPr lang="en-US" b="1" dirty="0">
              <a:latin typeface="Bell MT"/>
            </a:endParaRPr>
          </a:p>
          <a:p>
            <a:endParaRPr lang="en-US" sz="1100" b="1" dirty="0">
              <a:latin typeface="Bell MT"/>
            </a:endParaRPr>
          </a:p>
          <a:p>
            <a:r>
              <a:rPr lang="en-US" sz="1100" b="1" dirty="0">
                <a:latin typeface="Bell MT"/>
              </a:rPr>
              <a:t>(No date l) Google image result for </a:t>
            </a:r>
            <a:r>
              <a:rPr lang="en-US" sz="1100" b="1" dirty="0">
                <a:latin typeface="Bell MT"/>
                <a:hlinkClick r:id="rId6"/>
              </a:rPr>
              <a:t>https://t3.ftcdn.net/jpg/04/19/59/90/360_f_419599049_5qoxtebl5jtftqgxjbn3vswulxmamzsi.jpg</a:t>
            </a:r>
            <a:r>
              <a:rPr lang="en-US" sz="1100" b="1" dirty="0">
                <a:latin typeface="Bell MT"/>
              </a:rPr>
              <a:t>. Available at: </a:t>
            </a:r>
            <a:r>
              <a:rPr lang="en-US" sz="1100" b="1" dirty="0">
                <a:latin typeface="Bell MT"/>
                <a:hlinkClick r:id="rId7"/>
              </a:rPr>
              <a:t>https://www.google.com/imgres?imgurl=https%3A%2F%2Ft3.ftcdn.net%2Fjpg%2F04%2F19%2F59%2F90%2F360_F_419599049_5qoXteBl5jTfTqGxJbN3VSwuLXmAMzSI.jpg&amp;tbnid=VeDME3oyr5BNUM&amp;vet=12ahUKEwjvuar3gvSCAxVUdqQEHVvHBYgQMygpegUIARDZAQ..i&amp;imgrefurl=https%3A%2F%2Fstock.adobe.com%2Fsearch%3Fk%3Dyoga%2Billustration&amp;docid=gdPXTNda0cBRBM&amp;w=360&amp;h=360&amp;q=yoga+illustration&amp;ved=2ahUKEwjvuar3gvSCAxVUdqQEHVvHBYgQMygpegUIARDZAQ</a:t>
            </a:r>
            <a:r>
              <a:rPr lang="en-US" sz="1100" b="1" dirty="0">
                <a:latin typeface="Bell MT"/>
              </a:rPr>
              <a:t> (Accessed: 03 December 2023)</a:t>
            </a:r>
            <a:r>
              <a:rPr lang="en-US" dirty="0"/>
              <a:t>. </a:t>
            </a:r>
          </a:p>
          <a:p>
            <a:endParaRPr lang="en-US" dirty="0"/>
          </a:p>
        </p:txBody>
      </p:sp>
    </p:spTree>
    <p:extLst>
      <p:ext uri="{BB962C8B-B14F-4D97-AF65-F5344CB8AC3E}">
        <p14:creationId xmlns:p14="http://schemas.microsoft.com/office/powerpoint/2010/main" val="4284747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689A6C-44EB-D292-9C54-DF40457C0C5B}"/>
              </a:ext>
            </a:extLst>
          </p:cNvPr>
          <p:cNvSpPr>
            <a:spLocks noGrp="1"/>
          </p:cNvSpPr>
          <p:nvPr>
            <p:ph type="body" idx="1"/>
          </p:nvPr>
        </p:nvSpPr>
        <p:spPr>
          <a:xfrm>
            <a:off x="1546" y="2466"/>
            <a:ext cx="9140858" cy="5136463"/>
          </a:xfrm>
        </p:spPr>
        <p:txBody>
          <a:bodyPr/>
          <a:lstStyle/>
          <a:p>
            <a:r>
              <a:rPr lang="en-US" sz="1100" b="1" dirty="0">
                <a:latin typeface="Bell MT"/>
              </a:rPr>
              <a:t>(No date m) Google image result for </a:t>
            </a:r>
            <a:r>
              <a:rPr lang="en-US" sz="1100" b="1" dirty="0">
                <a:latin typeface="Bell MT"/>
                <a:hlinkClick r:id="rId2"/>
              </a:rPr>
              <a:t>https://rocketjack.co.uk/cdn/shop/files/artprintsyogapigeonpose4.jpg?v=1683199356&amp;width=1445</a:t>
            </a:r>
            <a:r>
              <a:rPr lang="en-US" sz="1100" b="1" dirty="0">
                <a:latin typeface="Bell MT"/>
              </a:rPr>
              <a:t>. Available at: </a:t>
            </a:r>
            <a:r>
              <a:rPr lang="en-US" sz="1100" b="1" dirty="0">
                <a:latin typeface="Bell MT"/>
                <a:hlinkClick r:id="rId3"/>
              </a:rPr>
              <a:t>https://www.google.com/imgres?imgurl=https%3A%2F%2Frocketjack.co.uk%2Fcdn%2Fshop%2Ffiles%2FArtprintsYogaPigeonpose4.jpg%3Fv%3D1683199356%26width%3D1445&amp;tbnid=FQLR5ekpPisS5M&amp;vet=10CFIQMyiJAWoXChMIoL6v-IL0ggMVAAAAAB0AAAAAEAk..i&amp;imgrefurl=https%3A%2F%2Frocketjack.co.uk%2Fproducts%2Fpigeon-pose-yoga-art-print&amp;docid=jmZPFgMViN5LuM&amp;w=1120&amp;h=1440&amp;q=yoga+illustration&amp;ved=0CFIQMyiJAWoXChMIoL6v-IL0ggMVAAAAAB0AAAAAEAk</a:t>
            </a:r>
            <a:r>
              <a:rPr lang="en-US" sz="1100" b="1" dirty="0">
                <a:latin typeface="Bell MT"/>
              </a:rPr>
              <a:t> (Accessed: 03 December 2023). </a:t>
            </a:r>
            <a:endParaRPr lang="en-US" b="1">
              <a:latin typeface="Bell MT"/>
            </a:endParaRPr>
          </a:p>
          <a:p>
            <a:endParaRPr lang="en-US" sz="1100" b="1" dirty="0">
              <a:latin typeface="Bell MT"/>
            </a:endParaRPr>
          </a:p>
          <a:p>
            <a:r>
              <a:rPr lang="en-US" sz="1100" b="1" dirty="0">
                <a:latin typeface="Bell MT"/>
              </a:rPr>
              <a:t>Health, C. (2023) 10 health benefits of meditation and how to focus on mindfulness, health. Available at: </a:t>
            </a:r>
            <a:r>
              <a:rPr lang="en-US" sz="1100" b="1" dirty="0">
                <a:latin typeface="Bell MT"/>
                <a:hlinkClick r:id="rId4"/>
              </a:rPr>
              <a:t>https://health.ucdavis.edu/blog/cultivating-health/10-health-benefits-of-meditation-and-how-to-focus-on-mindfulness-and-compassion/2022/12</a:t>
            </a:r>
            <a:r>
              <a:rPr lang="en-US" sz="1100" b="1" dirty="0">
                <a:latin typeface="Bell MT"/>
              </a:rPr>
              <a:t> (Accessed: 20 January 2024). </a:t>
            </a:r>
            <a:endParaRPr lang="en-US" b="1" dirty="0">
              <a:latin typeface="Bell MT"/>
            </a:endParaRPr>
          </a:p>
          <a:p>
            <a:endParaRPr lang="en-US" sz="1100" b="1" dirty="0">
              <a:latin typeface="Bell MT"/>
            </a:endParaRPr>
          </a:p>
          <a:p>
            <a:r>
              <a:rPr lang="en-US" sz="1100" b="1" dirty="0">
                <a:latin typeface="Bell MT"/>
              </a:rPr>
              <a:t>How yoga can reduce stress, improve depression, and Boost Mental Health (no date) WebMD. Available at: </a:t>
            </a:r>
            <a:r>
              <a:rPr lang="en-US" sz="1100" b="1" dirty="0">
                <a:latin typeface="Bell MT"/>
                <a:hlinkClick r:id="rId5"/>
              </a:rPr>
              <a:t>https://www.webmd.com/balance/benefits-of-yoga-for-mental-health</a:t>
            </a:r>
            <a:r>
              <a:rPr lang="en-US" sz="1100" b="1" dirty="0">
                <a:latin typeface="Bell MT"/>
              </a:rPr>
              <a:t> (Accessed: 20 January 2024). </a:t>
            </a:r>
            <a:endParaRPr lang="en-US" sz="1100" b="1">
              <a:latin typeface="Bell MT"/>
            </a:endParaRPr>
          </a:p>
          <a:p>
            <a:endParaRPr lang="en-US" sz="1100" b="1" dirty="0">
              <a:latin typeface="Bell MT"/>
            </a:endParaRPr>
          </a:p>
          <a:p>
            <a:r>
              <a:rPr lang="en-US" sz="1100" b="1" dirty="0">
                <a:latin typeface="Bell MT"/>
              </a:rPr>
              <a:t>Innes, J. (2011) Yoga for dancers, Dance Informa Magazine. Available at: </a:t>
            </a:r>
            <a:r>
              <a:rPr lang="en-US" sz="1100" b="1" dirty="0">
                <a:latin typeface="Bell MT"/>
                <a:hlinkClick r:id="rId6"/>
              </a:rPr>
              <a:t>https://dancemagazine.com.au/2011/10/yoga-for-dancers/#:~:text=There%20are%20many%20different%20forms,and%20balance%20are%20quite%20remarkable</a:t>
            </a:r>
            <a:r>
              <a:rPr lang="en-US" sz="1100" b="1" dirty="0">
                <a:latin typeface="Bell MT"/>
              </a:rPr>
              <a:t>. (Accessed: 03 December 2023). </a:t>
            </a:r>
          </a:p>
          <a:p>
            <a:endParaRPr lang="en-US" sz="1100" b="1" dirty="0">
              <a:latin typeface="Bell MT"/>
            </a:endParaRPr>
          </a:p>
          <a:p>
            <a:r>
              <a:rPr lang="en-US" sz="1100" b="1" dirty="0">
                <a:latin typeface="Bell MT"/>
                <a:cs typeface="Times New Roman"/>
              </a:rPr>
              <a:t>Jamil, A. et al. (2023) 'Meditation and its mental and physical health benefits in 2023,' </a:t>
            </a:r>
            <a:r>
              <a:rPr lang="en-US" sz="1100" b="1" dirty="0" err="1">
                <a:latin typeface="Bell MT"/>
                <a:cs typeface="Times New Roman"/>
              </a:rPr>
              <a:t>Cureus</a:t>
            </a:r>
            <a:r>
              <a:rPr lang="en-US" sz="1100" b="1" dirty="0">
                <a:latin typeface="Bell MT"/>
                <a:cs typeface="Times New Roman"/>
              </a:rPr>
              <a:t> [Preprint]. </a:t>
            </a:r>
            <a:r>
              <a:rPr lang="en-US" sz="1100" b="1" dirty="0">
                <a:latin typeface="Bell MT"/>
                <a:cs typeface="Times New Roman"/>
                <a:hlinkClick r:id="rId7"/>
              </a:rPr>
              <a:t>https://doi.org/10.7759/cureus.40650</a:t>
            </a:r>
            <a:r>
              <a:rPr lang="en-US" sz="1100" b="1" dirty="0">
                <a:latin typeface="Bell MT"/>
                <a:cs typeface="Times New Roman"/>
              </a:rPr>
              <a:t>.</a:t>
            </a:r>
            <a:endParaRPr lang="en-US" sz="1100" b="1" dirty="0">
              <a:latin typeface="Bell MT"/>
            </a:endParaRPr>
          </a:p>
          <a:p>
            <a:endParaRPr lang="en-US" sz="1100" b="1" dirty="0">
              <a:latin typeface="Bell MT"/>
            </a:endParaRPr>
          </a:p>
          <a:p>
            <a:r>
              <a:rPr lang="en-US" sz="1100" b="1" dirty="0">
                <a:latin typeface="Bell MT"/>
              </a:rPr>
              <a:t>Mackenzie, A. (2021) Ashtanga yoga poses: A beginner’s guide to the primary series., YOGA PRACTICE. Available at: </a:t>
            </a:r>
            <a:r>
              <a:rPr lang="en-US" sz="1100" b="1" dirty="0">
                <a:latin typeface="Bell MT"/>
                <a:hlinkClick r:id="rId8"/>
              </a:rPr>
              <a:t>https://yogapractice.com/yoga/ashtanga-yoga-poses/</a:t>
            </a:r>
            <a:r>
              <a:rPr lang="en-US" sz="1100" b="1" dirty="0">
                <a:latin typeface="Bell MT"/>
              </a:rPr>
              <a:t> (Accessed: 17 February 2024). </a:t>
            </a:r>
          </a:p>
          <a:p>
            <a:endParaRPr lang="en-US" sz="1100" b="1" dirty="0">
              <a:latin typeface="Bell MT"/>
            </a:endParaRPr>
          </a:p>
          <a:p>
            <a:r>
              <a:rPr lang="en-US" sz="1100" b="1" dirty="0">
                <a:latin typeface="Bell MT"/>
              </a:rPr>
              <a:t>Meditation illustration images - free download on </a:t>
            </a:r>
            <a:r>
              <a:rPr lang="en-US" sz="1100" b="1" err="1">
                <a:latin typeface="Bell MT"/>
              </a:rPr>
              <a:t>Freepik</a:t>
            </a:r>
            <a:r>
              <a:rPr lang="en-US" sz="1100" b="1" dirty="0">
                <a:latin typeface="Bell MT"/>
              </a:rPr>
              <a:t> (no date a) </a:t>
            </a:r>
            <a:r>
              <a:rPr lang="en-US" sz="1100" b="1" err="1">
                <a:latin typeface="Bell MT"/>
              </a:rPr>
              <a:t>Freepik</a:t>
            </a:r>
            <a:r>
              <a:rPr lang="en-US" sz="1100" b="1" dirty="0">
                <a:latin typeface="Bell MT"/>
              </a:rPr>
              <a:t>. Available at: </a:t>
            </a:r>
            <a:r>
              <a:rPr lang="en-US" sz="1100" b="1" dirty="0">
                <a:latin typeface="Bell MT"/>
                <a:hlinkClick r:id="rId9"/>
              </a:rPr>
              <a:t>https://www.freepik.com/free-photos-vectors/meditation-illustration</a:t>
            </a:r>
            <a:r>
              <a:rPr lang="en-US" sz="1100" b="1" dirty="0">
                <a:latin typeface="Bell MT"/>
              </a:rPr>
              <a:t> (Accessed: 17 February 2024). </a:t>
            </a:r>
          </a:p>
          <a:p>
            <a:endParaRPr lang="en-US" sz="1100" b="1" dirty="0">
              <a:latin typeface="Bell MT"/>
            </a:endParaRPr>
          </a:p>
          <a:p>
            <a:endParaRPr lang="en-US" sz="1100" b="1" dirty="0">
              <a:latin typeface="Bell MT"/>
            </a:endParaRPr>
          </a:p>
          <a:p>
            <a:endParaRPr lang="en-US" sz="1100" b="1" dirty="0">
              <a:latin typeface="Bell MT"/>
            </a:endParaRPr>
          </a:p>
          <a:p>
            <a:endParaRPr lang="en-US" sz="1100" b="1" dirty="0">
              <a:latin typeface="Bell MT"/>
            </a:endParaRPr>
          </a:p>
          <a:p>
            <a:endParaRPr lang="en-US" dirty="0"/>
          </a:p>
        </p:txBody>
      </p:sp>
    </p:spTree>
    <p:extLst>
      <p:ext uri="{BB962C8B-B14F-4D97-AF65-F5344CB8AC3E}">
        <p14:creationId xmlns:p14="http://schemas.microsoft.com/office/powerpoint/2010/main" val="37577098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C3D1850-18DA-23B6-24C3-05460FDDECA2}"/>
              </a:ext>
            </a:extLst>
          </p:cNvPr>
          <p:cNvSpPr>
            <a:spLocks noGrp="1"/>
          </p:cNvSpPr>
          <p:nvPr>
            <p:ph type="body" idx="1"/>
          </p:nvPr>
        </p:nvSpPr>
        <p:spPr>
          <a:xfrm>
            <a:off x="1546" y="455351"/>
            <a:ext cx="9140858" cy="4683578"/>
          </a:xfrm>
        </p:spPr>
        <p:txBody>
          <a:bodyPr/>
          <a:lstStyle/>
          <a:p>
            <a:pPr marR="0"/>
            <a:r>
              <a:rPr lang="en-US" sz="1100" b="1" dirty="0">
                <a:latin typeface="Bell MT"/>
              </a:rPr>
              <a:t>Meditation illustration images - free download on </a:t>
            </a:r>
            <a:r>
              <a:rPr lang="en-US" sz="1100" b="1" dirty="0" err="1">
                <a:latin typeface="Bell MT"/>
              </a:rPr>
              <a:t>Freepik</a:t>
            </a:r>
            <a:r>
              <a:rPr lang="en-US" sz="1100" b="1" dirty="0">
                <a:latin typeface="Bell MT"/>
              </a:rPr>
              <a:t> (no date) </a:t>
            </a:r>
            <a:r>
              <a:rPr lang="en-US" sz="1100" b="1" dirty="0" err="1">
                <a:latin typeface="Bell MT"/>
              </a:rPr>
              <a:t>Freepik</a:t>
            </a:r>
            <a:r>
              <a:rPr lang="en-US" sz="1100" b="1" dirty="0">
                <a:latin typeface="Bell MT"/>
              </a:rPr>
              <a:t>. Available at: </a:t>
            </a:r>
            <a:r>
              <a:rPr lang="en-US" sz="1100" b="1" dirty="0">
                <a:latin typeface="Bell MT"/>
                <a:hlinkClick r:id="rId2"/>
              </a:rPr>
              <a:t>https://www.freepik.com/free-photos-vectors/meditation-illustration</a:t>
            </a:r>
            <a:r>
              <a:rPr lang="en-US" sz="1100" b="1" dirty="0">
                <a:latin typeface="Bell MT"/>
              </a:rPr>
              <a:t> (Accessed: 20 January 2024). </a:t>
            </a:r>
          </a:p>
          <a:p>
            <a:pPr marR="0"/>
            <a:endParaRPr lang="en-US" sz="1100" b="1" dirty="0">
              <a:latin typeface="Bell MT"/>
            </a:endParaRPr>
          </a:p>
          <a:p>
            <a:r>
              <a:rPr lang="en-US" sz="1100" b="1" err="1">
                <a:latin typeface="Bell MT"/>
              </a:rPr>
              <a:t>Moryoussef</a:t>
            </a:r>
            <a:r>
              <a:rPr lang="en-US" sz="1100" b="1" dirty="0">
                <a:latin typeface="Bell MT"/>
              </a:rPr>
              <a:t>, K. (2023) ‘how I calm down my </a:t>
            </a:r>
            <a:r>
              <a:rPr lang="en-US" sz="1100" b="1" err="1">
                <a:latin typeface="Bell MT"/>
              </a:rPr>
              <a:t>adhd</a:t>
            </a:r>
            <a:r>
              <a:rPr lang="en-US" sz="1100" b="1" dirty="0">
                <a:latin typeface="Bell MT"/>
              </a:rPr>
              <a:t> brain: 14 Quick De-stressors’, </a:t>
            </a:r>
            <a:r>
              <a:rPr lang="en-US" sz="1100" b="1" err="1">
                <a:latin typeface="Bell MT"/>
              </a:rPr>
              <a:t>ADDitude</a:t>
            </a:r>
            <a:r>
              <a:rPr lang="en-US" sz="1100" b="1" dirty="0">
                <a:latin typeface="Bell MT"/>
              </a:rPr>
              <a:t>. Available at: </a:t>
            </a:r>
            <a:r>
              <a:rPr lang="en-US" sz="1100" b="1" dirty="0">
                <a:latin typeface="Bell MT"/>
                <a:hlinkClick r:id="rId3"/>
              </a:rPr>
              <a:t>https://www.additudemag.com/how-to-calm-down-destress-techniques-adhd/</a:t>
            </a:r>
            <a:r>
              <a:rPr lang="en-US" sz="1100" b="1" dirty="0">
                <a:latin typeface="Bell MT"/>
              </a:rPr>
              <a:t> (Accessed: 17 February 2024). </a:t>
            </a:r>
          </a:p>
          <a:p>
            <a:endParaRPr lang="en-US" sz="1100" b="1" dirty="0">
              <a:latin typeface="Bell MT"/>
            </a:endParaRPr>
          </a:p>
          <a:p>
            <a:r>
              <a:rPr lang="en-US" sz="1100" b="1" dirty="0">
                <a:latin typeface="Bell MT"/>
              </a:rPr>
              <a:t>Premium Vector: Mental Health Awareness Poster Design with young woman meditating in Lotus Pose (no date) </a:t>
            </a:r>
            <a:r>
              <a:rPr lang="en-US" sz="1100" b="1" dirty="0" err="1">
                <a:latin typeface="Bell MT"/>
              </a:rPr>
              <a:t>Freepik</a:t>
            </a:r>
            <a:r>
              <a:rPr lang="en-US" sz="1100" b="1" dirty="0">
                <a:latin typeface="Bell MT"/>
              </a:rPr>
              <a:t>. Available at: </a:t>
            </a:r>
            <a:r>
              <a:rPr lang="en-US" sz="1100" b="1" dirty="0">
                <a:latin typeface="Bell MT"/>
                <a:hlinkClick r:id="rId4"/>
              </a:rPr>
              <a:t>https://www.freepik.com/premium-vector/mental-health-awareness-poster-design-with-young-woman-meditating-lotus-pose_10342094.htm</a:t>
            </a:r>
            <a:r>
              <a:rPr lang="en-US" sz="1100" b="1" dirty="0">
                <a:latin typeface="Bell MT"/>
              </a:rPr>
              <a:t> (Accessed: 20 January 2024). </a:t>
            </a:r>
          </a:p>
          <a:p>
            <a:endParaRPr lang="en-US" sz="1100" b="1" dirty="0">
              <a:latin typeface="Bell MT"/>
            </a:endParaRPr>
          </a:p>
          <a:p>
            <a:r>
              <a:rPr lang="en-US" sz="1100" b="1" dirty="0">
                <a:latin typeface="Bell MT"/>
              </a:rPr>
              <a:t>professional, C.C. medical (no date) Meditation: What it is, Benefits &amp; Types, Cleveland Clinic. Available at: </a:t>
            </a:r>
            <a:r>
              <a:rPr lang="en-US" sz="1100" b="1" dirty="0">
                <a:latin typeface="Bell MT"/>
                <a:hlinkClick r:id="rId5"/>
              </a:rPr>
              <a:t>https://my.clevelandclinic.org/health/articles/17906-meditation</a:t>
            </a:r>
            <a:r>
              <a:rPr lang="en-US" sz="1100" b="1" dirty="0">
                <a:latin typeface="Bell MT"/>
              </a:rPr>
              <a:t> (Accessed: 17 February 2024).</a:t>
            </a:r>
          </a:p>
          <a:p>
            <a:endParaRPr lang="en-US"/>
          </a:p>
          <a:p>
            <a:r>
              <a:rPr lang="en-US" sz="1100" b="1" dirty="0">
                <a:latin typeface="Bell MT"/>
              </a:rPr>
              <a:t>Thorpe, M. (2023) 12 benefits of meditation, Healthline. Available at: </a:t>
            </a:r>
            <a:r>
              <a:rPr lang="en-US" sz="1100" b="1" dirty="0">
                <a:latin typeface="Bell MT"/>
                <a:hlinkClick r:id="rId6"/>
              </a:rPr>
              <a:t>https://www.healthline.com/nutrition/12-benefits-of-meditation#The-bottom-line</a:t>
            </a:r>
            <a:r>
              <a:rPr lang="en-US" sz="1100" b="1" dirty="0">
                <a:latin typeface="Bell MT"/>
              </a:rPr>
              <a:t> (Accessed: 20 January 2024). </a:t>
            </a:r>
          </a:p>
          <a:p>
            <a:endParaRPr lang="en-US" sz="1100" b="1" dirty="0">
              <a:latin typeface="Bell MT"/>
            </a:endParaRPr>
          </a:p>
          <a:p>
            <a:r>
              <a:rPr lang="en-US" sz="1100" b="1" dirty="0" err="1">
                <a:latin typeface="Bell MT"/>
              </a:rPr>
              <a:t>VectorUp</a:t>
            </a:r>
            <a:r>
              <a:rPr lang="en-US" sz="1100" b="1" dirty="0">
                <a:latin typeface="Bell MT"/>
              </a:rPr>
              <a:t> (2020) Mental health yoga meditation woman sit vector image on </a:t>
            </a:r>
            <a:r>
              <a:rPr lang="en-US" sz="1100" b="1" dirty="0" err="1">
                <a:latin typeface="Bell MT"/>
              </a:rPr>
              <a:t>vectorstock</a:t>
            </a:r>
            <a:r>
              <a:rPr lang="en-US" sz="1100" b="1" dirty="0">
                <a:latin typeface="Bell MT"/>
              </a:rPr>
              <a:t>, </a:t>
            </a:r>
            <a:r>
              <a:rPr lang="en-US" sz="1100" b="1" dirty="0" err="1">
                <a:latin typeface="Bell MT"/>
              </a:rPr>
              <a:t>VectorStock</a:t>
            </a:r>
            <a:r>
              <a:rPr lang="en-US" sz="1100" b="1" dirty="0">
                <a:latin typeface="Bell MT"/>
              </a:rPr>
              <a:t>. Available at: </a:t>
            </a:r>
            <a:r>
              <a:rPr lang="en-US" sz="1100" b="1" dirty="0">
                <a:latin typeface="Bell MT"/>
                <a:hlinkClick r:id="rId7"/>
              </a:rPr>
              <a:t>https://www.vectorstock.com/royalty-free-vector/mental-health-yoga-meditation-woman-sit-vector-32577247</a:t>
            </a:r>
            <a:r>
              <a:rPr lang="en-US" sz="1100" b="1" dirty="0">
                <a:latin typeface="Bell MT"/>
              </a:rPr>
              <a:t> (Accessed: 20 January 2024).</a:t>
            </a:r>
          </a:p>
          <a:p>
            <a:endParaRPr lang="en-US"/>
          </a:p>
          <a:p>
            <a:r>
              <a:rPr lang="en-US" sz="1100" b="1" dirty="0">
                <a:latin typeface="Bell MT"/>
              </a:rPr>
              <a:t>Yoga for better mental health (2021) Harvard Health. Available at: </a:t>
            </a:r>
            <a:r>
              <a:rPr lang="en-US" sz="1100" b="1" dirty="0">
                <a:latin typeface="Bell MT"/>
                <a:hlinkClick r:id="rId8"/>
              </a:rPr>
              <a:t>https://www.health.harvard.edu/staying-healthy/yoga-for-better-mental-health</a:t>
            </a:r>
            <a:r>
              <a:rPr lang="en-US" sz="1100" b="1" dirty="0">
                <a:latin typeface="Bell MT"/>
              </a:rPr>
              <a:t> (Accessed: 17 February 2024). </a:t>
            </a:r>
          </a:p>
          <a:p>
            <a:endParaRPr lang="en-US" dirty="0"/>
          </a:p>
        </p:txBody>
      </p:sp>
    </p:spTree>
    <p:extLst>
      <p:ext uri="{BB962C8B-B14F-4D97-AF65-F5344CB8AC3E}">
        <p14:creationId xmlns:p14="http://schemas.microsoft.com/office/powerpoint/2010/main" val="3788926727"/>
      </p:ext>
    </p:extLst>
  </p:cSld>
  <p:clrMapOvr>
    <a:masterClrMapping/>
  </p:clrMapOvr>
</p:sld>
</file>

<file path=ppt/theme/theme1.xml><?xml version="1.0" encoding="utf-8"?>
<a:theme xmlns:a="http://schemas.openxmlformats.org/drawingml/2006/main" name="Elegant Rosé Watercolor Stains Student Pack for High School by Slidesgo">
  <a:themeElements>
    <a:clrScheme name="Simple Light">
      <a:dk1>
        <a:srgbClr val="000000"/>
      </a:dk1>
      <a:lt1>
        <a:srgbClr val="FFFFFF"/>
      </a:lt1>
      <a:dk2>
        <a:srgbClr val="FFE4E4"/>
      </a:dk2>
      <a:lt2>
        <a:srgbClr val="FFC5C5"/>
      </a:lt2>
      <a:accent1>
        <a:srgbClr val="E77A7A"/>
      </a:accent1>
      <a:accent2>
        <a:srgbClr val="FFF6F6"/>
      </a:accent2>
      <a:accent3>
        <a:srgbClr val="CBBCA0"/>
      </a:accent3>
      <a:accent4>
        <a:srgbClr val="FFFBF5"/>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4" ma:contentTypeDescription="Create a new document." ma:contentTypeScope="" ma:versionID="b503d18c999f6d2d51cbb2cd8382a1d3">
  <xsd:schema xmlns:xsd="http://www.w3.org/2001/XMLSchema" xmlns:xs="http://www.w3.org/2001/XMLSchema" xmlns:p="http://schemas.microsoft.com/office/2006/metadata/properties" xmlns:ns3="60ab93c2-c2e2-4a82-ab36-09e8ba3f753e" targetNamespace="http://schemas.microsoft.com/office/2006/metadata/properties" ma:root="true" ma:fieldsID="249b2bf67c65d8e1344247613141e91c"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E798B12-B4BB-449B-8343-E201E4A2A99B}">
  <ds:schemaRefs>
    <ds:schemaRef ds:uri="http://schemas.microsoft.com/sharepoint/v3/contenttype/forms"/>
  </ds:schemaRefs>
</ds:datastoreItem>
</file>

<file path=customXml/itemProps2.xml><?xml version="1.0" encoding="utf-8"?>
<ds:datastoreItem xmlns:ds="http://schemas.openxmlformats.org/officeDocument/2006/customXml" ds:itemID="{C94B2A42-89D5-4A9C-9902-089818DBEFE1}">
  <ds:schemaRefs>
    <ds:schemaRef ds:uri="http://schemas.microsoft.com/office/2006/metadata/contentType"/>
    <ds:schemaRef ds:uri="http://schemas.microsoft.com/office/2006/metadata/properties/metaAttributes"/>
    <ds:schemaRef ds:uri="http://www.w3.org/2000/xmlns/"/>
    <ds:schemaRef ds:uri="http://www.w3.org/2001/XMLSchema"/>
    <ds:schemaRef ds:uri="60ab93c2-c2e2-4a82-ab36-09e8ba3f753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C3A983-BAD7-4BFD-AC3D-1ABCC92BB42E}">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136</Words>
  <Application>Microsoft Office PowerPoint</Application>
  <PresentationFormat>On-screen Show (16:9)</PresentationFormat>
  <Paragraphs>23</Paragraphs>
  <Slides>21</Slides>
  <Notes>2</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Elegant Rosé Watercolor Stains Student Pack for High School by Slidesgo</vt:lpstr>
      <vt:lpstr>The Benefits of Yoga For A Performer  Dance Training 1 Elinor Morgan (2304199)</vt:lpstr>
      <vt:lpstr>Introduction</vt:lpstr>
      <vt:lpstr>Ashtanga Yoga</vt:lpstr>
      <vt:lpstr>Ashtanga Yoga Poses</vt:lpstr>
      <vt:lpstr>The Physical Benefits of Yoga</vt:lpstr>
      <vt:lpstr>PowerPoint Presentation</vt:lpstr>
      <vt:lpstr>The Mental Health Benefits of Yoga</vt:lpstr>
      <vt:lpstr>PowerPoint Presentation</vt:lpstr>
      <vt:lpstr>Conclusion</vt:lpstr>
      <vt:lpstr>PowerPoint Presentation</vt:lpstr>
      <vt:lpstr>PowerPoint Presentation</vt:lpstr>
      <vt:lpstr>Yoga and Meditation Classes Around Cardiff</vt:lpstr>
      <vt:lpstr>PowerPoint Presentation</vt:lpstr>
      <vt:lpstr>Thank You For Listening</vt:lpstr>
      <vt:lpstr>Bibliography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Lycée : Pack de l'étudiant avec des taches d'aquarelle "Élégant Rosé"</dc:title>
  <cp:lastModifiedBy>Elinor Morgan (2304199)</cp:lastModifiedBy>
  <cp:revision>937</cp:revision>
  <dcterms:modified xsi:type="dcterms:W3CDTF">2024-02-19T14:01:45Z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