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56" r:id="rId5"/>
    <p:sldId id="268" r:id="rId6"/>
    <p:sldId id="281" r:id="rId7"/>
    <p:sldId id="269" r:id="rId8"/>
    <p:sldId id="270" r:id="rId9"/>
    <p:sldId id="272" r:id="rId10"/>
    <p:sldId id="273" r:id="rId11"/>
    <p:sldId id="274" r:id="rId12"/>
    <p:sldId id="275" r:id="rId13"/>
    <p:sldId id="282" r:id="rId14"/>
    <p:sldId id="276" r:id="rId15"/>
    <p:sldId id="277" r:id="rId16"/>
    <p:sldId id="280" r:id="rId17"/>
    <p:sldId id="279" r:id="rId18"/>
  </p:sldIdLst>
  <p:sldSz cx="12192000" cy="6858000"/>
  <p:notesSz cx="6858000" cy="9144000"/>
  <p:custDataLst>
    <p:tags r:id="rId21"/>
  </p:custDataLst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5B37645-3D5C-4C73-A4C2-8BE6FDAA95BD}">
          <p14:sldIdLst>
            <p14:sldId id="256"/>
          </p14:sldIdLst>
        </p14:section>
        <p14:section name="Untitled Section" id="{347E603B-DB99-455B-9F22-CDE124D4B94A}">
          <p14:sldIdLst>
            <p14:sldId id="268"/>
            <p14:sldId id="281"/>
            <p14:sldId id="269"/>
            <p14:sldId id="270"/>
            <p14:sldId id="272"/>
            <p14:sldId id="273"/>
            <p14:sldId id="274"/>
            <p14:sldId id="275"/>
            <p14:sldId id="282"/>
            <p14:sldId id="276"/>
            <p14:sldId id="277"/>
            <p14:sldId id="280"/>
            <p14:sldId id="279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4633DA-2413-B4BC-3CFD-99DC44F96064}" v="948" dt="2025-12-07T16:44:31.698"/>
    <p1510:client id="{AE2BFAA0-E056-8E5E-4F9D-660BC74A2453}" v="571" dt="2025-12-08T03:31:42.6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4" autoAdjust="0"/>
    <p:restoredTop sz="94660"/>
  </p:normalViewPr>
  <p:slideViewPr>
    <p:cSldViewPr snapToGrid="0">
      <p:cViewPr varScale="1">
        <p:scale>
          <a:sx n="97" d="100"/>
          <a:sy n="97" d="100"/>
        </p:scale>
        <p:origin x="78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tags" Target="tags/tag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ohdan Snyhyr (2419277)" userId="S::2419277@student.uwtsd.ac.uk::ca9e92dc-c12e-4cb4-9b85-25c3944a6762" providerId="AD" clId="Web-{39C1FC6B-BAB0-4C6E-9196-B23EEAE9B334}"/>
    <pc:docChg chg="addSld delSld modSld sldOrd modSection">
      <pc:chgData name="Bohdan Snyhyr (2419277)" userId="S::2419277@student.uwtsd.ac.uk::ca9e92dc-c12e-4cb4-9b85-25c3944a6762" providerId="AD" clId="Web-{39C1FC6B-BAB0-4C6E-9196-B23EEAE9B334}" dt="2025-12-04T04:18:01.062" v="508" actId="20577"/>
      <pc:docMkLst>
        <pc:docMk/>
      </pc:docMkLst>
      <pc:sldChg chg="modSp mod ord setBg">
        <pc:chgData name="Bohdan Snyhyr (2419277)" userId="S::2419277@student.uwtsd.ac.uk::ca9e92dc-c12e-4cb4-9b85-25c3944a6762" providerId="AD" clId="Web-{39C1FC6B-BAB0-4C6E-9196-B23EEAE9B334}" dt="2025-12-04T04:10:02.364" v="496"/>
        <pc:sldMkLst>
          <pc:docMk/>
          <pc:sldMk cId="670960820" sldId="273"/>
        </pc:sldMkLst>
        <pc:spChg chg="mod">
          <ac:chgData name="Bohdan Snyhyr (2419277)" userId="S::2419277@student.uwtsd.ac.uk::ca9e92dc-c12e-4cb4-9b85-25c3944a6762" providerId="AD" clId="Web-{39C1FC6B-BAB0-4C6E-9196-B23EEAE9B334}" dt="2025-12-04T03:02:06.141" v="348" actId="1076"/>
          <ac:spMkLst>
            <pc:docMk/>
            <pc:sldMk cId="670960820" sldId="273"/>
            <ac:spMk id="2" creationId="{41609C43-4003-C909-7795-8DD83A5AEEE8}"/>
          </ac:spMkLst>
        </pc:spChg>
        <pc:spChg chg="mod">
          <ac:chgData name="Bohdan Snyhyr (2419277)" userId="S::2419277@student.uwtsd.ac.uk::ca9e92dc-c12e-4cb4-9b85-25c3944a6762" providerId="AD" clId="Web-{39C1FC6B-BAB0-4C6E-9196-B23EEAE9B334}" dt="2025-12-04T03:02:25.688" v="351" actId="1076"/>
          <ac:spMkLst>
            <pc:docMk/>
            <pc:sldMk cId="670960820" sldId="273"/>
            <ac:spMk id="3" creationId="{01BC1619-6306-AD43-B48F-10BD5F4A746B}"/>
          </ac:spMkLst>
        </pc:spChg>
        <pc:spChg chg="mod">
          <ac:chgData name="Bohdan Snyhyr (2419277)" userId="S::2419277@student.uwtsd.ac.uk::ca9e92dc-c12e-4cb4-9b85-25c3944a6762" providerId="AD" clId="Web-{39C1FC6B-BAB0-4C6E-9196-B23EEAE9B334}" dt="2025-12-04T02:58:25.166" v="334" actId="1076"/>
          <ac:spMkLst>
            <pc:docMk/>
            <pc:sldMk cId="670960820" sldId="273"/>
            <ac:spMk id="5" creationId="{6635F265-4DDC-51EA-0FC1-4303F52218FB}"/>
          </ac:spMkLst>
        </pc:spChg>
        <pc:spChg chg="mod">
          <ac:chgData name="Bohdan Snyhyr (2419277)" userId="S::2419277@student.uwtsd.ac.uk::ca9e92dc-c12e-4cb4-9b85-25c3944a6762" providerId="AD" clId="Web-{39C1FC6B-BAB0-4C6E-9196-B23EEAE9B334}" dt="2025-12-04T02:57:52.696" v="330" actId="20577"/>
          <ac:spMkLst>
            <pc:docMk/>
            <pc:sldMk cId="670960820" sldId="273"/>
            <ac:spMk id="6" creationId="{67784889-8907-096E-576B-A3CB02B18FFC}"/>
          </ac:spMkLst>
        </pc:spChg>
        <pc:spChg chg="mod">
          <ac:chgData name="Bohdan Snyhyr (2419277)" userId="S::2419277@student.uwtsd.ac.uk::ca9e92dc-c12e-4cb4-9b85-25c3944a6762" providerId="AD" clId="Web-{39C1FC6B-BAB0-4C6E-9196-B23EEAE9B334}" dt="2025-12-04T02:58:31.947" v="335" actId="1076"/>
          <ac:spMkLst>
            <pc:docMk/>
            <pc:sldMk cId="670960820" sldId="273"/>
            <ac:spMk id="8" creationId="{9D5AA718-9D83-177E-BD9B-D04C90830D2B}"/>
          </ac:spMkLst>
        </pc:spChg>
        <pc:spChg chg="mod">
          <ac:chgData name="Bohdan Snyhyr (2419277)" userId="S::2419277@student.uwtsd.ac.uk::ca9e92dc-c12e-4cb4-9b85-25c3944a6762" providerId="AD" clId="Web-{39C1FC6B-BAB0-4C6E-9196-B23EEAE9B334}" dt="2025-12-04T02:58:15.337" v="332" actId="20577"/>
          <ac:spMkLst>
            <pc:docMk/>
            <pc:sldMk cId="670960820" sldId="273"/>
            <ac:spMk id="9" creationId="{07B957E8-85FD-4E02-9295-DB42C7FD4ADD}"/>
          </ac:spMkLst>
        </pc:spChg>
        <pc:spChg chg="mod">
          <ac:chgData name="Bohdan Snyhyr (2419277)" userId="S::2419277@student.uwtsd.ac.uk::ca9e92dc-c12e-4cb4-9b85-25c3944a6762" providerId="AD" clId="Web-{39C1FC6B-BAB0-4C6E-9196-B23EEAE9B334}" dt="2025-12-04T02:59:09.636" v="343" actId="1076"/>
          <ac:spMkLst>
            <pc:docMk/>
            <pc:sldMk cId="670960820" sldId="273"/>
            <ac:spMk id="10" creationId="{09C75D54-CE40-ADEF-D7B7-A90134A5FD18}"/>
          </ac:spMkLst>
        </pc:spChg>
        <pc:spChg chg="mod">
          <ac:chgData name="Bohdan Snyhyr (2419277)" userId="S::2419277@student.uwtsd.ac.uk::ca9e92dc-c12e-4cb4-9b85-25c3944a6762" providerId="AD" clId="Web-{39C1FC6B-BAB0-4C6E-9196-B23EEAE9B334}" dt="2025-12-04T02:59:06.527" v="342" actId="1076"/>
          <ac:spMkLst>
            <pc:docMk/>
            <pc:sldMk cId="670960820" sldId="273"/>
            <ac:spMk id="11" creationId="{81001205-707C-FE46-CB00-AC61F5A7DDB1}"/>
          </ac:spMkLst>
        </pc:spChg>
        <pc:spChg chg="mod">
          <ac:chgData name="Bohdan Snyhyr (2419277)" userId="S::2419277@student.uwtsd.ac.uk::ca9e92dc-c12e-4cb4-9b85-25c3944a6762" providerId="AD" clId="Web-{39C1FC6B-BAB0-4C6E-9196-B23EEAE9B334}" dt="2025-12-04T02:59:03.933" v="341" actId="1076"/>
          <ac:spMkLst>
            <pc:docMk/>
            <pc:sldMk cId="670960820" sldId="273"/>
            <ac:spMk id="12" creationId="{76B8D573-BCCC-66B5-FC36-017A22A2869E}"/>
          </ac:spMkLst>
        </pc:spChg>
      </pc:sldChg>
      <pc:sldChg chg="modSp mod ord setBg">
        <pc:chgData name="Bohdan Snyhyr (2419277)" userId="S::2419277@student.uwtsd.ac.uk::ca9e92dc-c12e-4cb4-9b85-25c3944a6762" providerId="AD" clId="Web-{39C1FC6B-BAB0-4C6E-9196-B23EEAE9B334}" dt="2025-12-04T04:07:17.470" v="495"/>
        <pc:sldMkLst>
          <pc:docMk/>
          <pc:sldMk cId="2709439636" sldId="274"/>
        </pc:sldMkLst>
        <pc:graphicFrameChg chg="mod modGraphic">
          <ac:chgData name="Bohdan Snyhyr (2419277)" userId="S::2419277@student.uwtsd.ac.uk::ca9e92dc-c12e-4cb4-9b85-25c3944a6762" providerId="AD" clId="Web-{39C1FC6B-BAB0-4C6E-9196-B23EEAE9B334}" dt="2025-12-04T02:14:58.545" v="323"/>
          <ac:graphicFrameMkLst>
            <pc:docMk/>
            <pc:sldMk cId="2709439636" sldId="274"/>
            <ac:graphicFrameMk id="6" creationId="{11641E29-D15A-AB4F-D4DE-B4613D8212AB}"/>
          </ac:graphicFrameMkLst>
        </pc:graphicFrameChg>
      </pc:sldChg>
      <pc:sldChg chg="addSp delSp modSp mod setBg">
        <pc:chgData name="Bohdan Snyhyr (2419277)" userId="S::2419277@student.uwtsd.ac.uk::ca9e92dc-c12e-4cb4-9b85-25c3944a6762" providerId="AD" clId="Web-{39C1FC6B-BAB0-4C6E-9196-B23EEAE9B334}" dt="2025-12-04T03:22:48.735" v="436" actId="14100"/>
        <pc:sldMkLst>
          <pc:docMk/>
          <pc:sldMk cId="2453257744" sldId="275"/>
        </pc:sldMkLst>
        <pc:spChg chg="mod">
          <ac:chgData name="Bohdan Snyhyr (2419277)" userId="S::2419277@student.uwtsd.ac.uk::ca9e92dc-c12e-4cb4-9b85-25c3944a6762" providerId="AD" clId="Web-{39C1FC6B-BAB0-4C6E-9196-B23EEAE9B334}" dt="2025-12-04T03:22:48.735" v="436" actId="14100"/>
          <ac:spMkLst>
            <pc:docMk/>
            <pc:sldMk cId="2453257744" sldId="275"/>
            <ac:spMk id="3" creationId="{ED2458BC-C8E8-1815-3ECA-465BE74DBB04}"/>
          </ac:spMkLst>
        </pc:spChg>
        <pc:spChg chg="add mod">
          <ac:chgData name="Bohdan Snyhyr (2419277)" userId="S::2419277@student.uwtsd.ac.uk::ca9e92dc-c12e-4cb4-9b85-25c3944a6762" providerId="AD" clId="Web-{39C1FC6B-BAB0-4C6E-9196-B23EEAE9B334}" dt="2025-12-04T03:20:02.278" v="390" actId="1076"/>
          <ac:spMkLst>
            <pc:docMk/>
            <pc:sldMk cId="2453257744" sldId="275"/>
            <ac:spMk id="6" creationId="{2773A540-CB21-FACB-11FE-5FBD9A52D7DA}"/>
          </ac:spMkLst>
        </pc:spChg>
      </pc:sldChg>
      <pc:sldChg chg="addSp delSp modSp new mod ord setBg setClrOvrMap">
        <pc:chgData name="Bohdan Snyhyr (2419277)" userId="S::2419277@student.uwtsd.ac.uk::ca9e92dc-c12e-4cb4-9b85-25c3944a6762" providerId="AD" clId="Web-{39C1FC6B-BAB0-4C6E-9196-B23EEAE9B334}" dt="2025-12-04T03:22:56.925" v="437"/>
        <pc:sldMkLst>
          <pc:docMk/>
          <pc:sldMk cId="489297603" sldId="276"/>
        </pc:sldMkLst>
        <pc:spChg chg="add mod">
          <ac:chgData name="Bohdan Snyhyr (2419277)" userId="S::2419277@student.uwtsd.ac.uk::ca9e92dc-c12e-4cb4-9b85-25c3944a6762" providerId="AD" clId="Web-{39C1FC6B-BAB0-4C6E-9196-B23EEAE9B334}" dt="2025-12-04T01:41:45.742" v="10" actId="1076"/>
          <ac:spMkLst>
            <pc:docMk/>
            <pc:sldMk cId="489297603" sldId="276"/>
            <ac:spMk id="13" creationId="{468324B5-C170-55C8-6724-CC894BC725D6}"/>
          </ac:spMkLst>
        </pc:spChg>
        <pc:spChg chg="add">
          <ac:chgData name="Bohdan Snyhyr (2419277)" userId="S::2419277@student.uwtsd.ac.uk::ca9e92dc-c12e-4cb4-9b85-25c3944a6762" providerId="AD" clId="Web-{39C1FC6B-BAB0-4C6E-9196-B23EEAE9B334}" dt="2025-12-04T01:41:20.803" v="4"/>
          <ac:spMkLst>
            <pc:docMk/>
            <pc:sldMk cId="489297603" sldId="276"/>
            <ac:spMk id="16" creationId="{9228552E-C8B1-4A80-8448-0787CE0FC704}"/>
          </ac:spMkLst>
        </pc:spChg>
        <pc:graphicFrameChg chg="add mod modGraphic">
          <ac:chgData name="Bohdan Snyhyr (2419277)" userId="S::2419277@student.uwtsd.ac.uk::ca9e92dc-c12e-4cb4-9b85-25c3944a6762" providerId="AD" clId="Web-{39C1FC6B-BAB0-4C6E-9196-B23EEAE9B334}" dt="2025-12-04T01:58:10.596" v="283"/>
          <ac:graphicFrameMkLst>
            <pc:docMk/>
            <pc:sldMk cId="489297603" sldId="276"/>
            <ac:graphicFrameMk id="5" creationId="{AFE1C3AF-0F7A-34E0-8758-91C5661AE73D}"/>
          </ac:graphicFrameMkLst>
        </pc:graphicFrameChg>
        <pc:picChg chg="add mod ord">
          <ac:chgData name="Bohdan Snyhyr (2419277)" userId="S::2419277@student.uwtsd.ac.uk::ca9e92dc-c12e-4cb4-9b85-25c3944a6762" providerId="AD" clId="Web-{39C1FC6B-BAB0-4C6E-9196-B23EEAE9B334}" dt="2025-12-04T01:41:20.803" v="4"/>
          <ac:picMkLst>
            <pc:docMk/>
            <pc:sldMk cId="489297603" sldId="276"/>
            <ac:picMk id="4" creationId="{4CEABDB2-7244-3750-A4F4-A1060358B891}"/>
          </ac:picMkLst>
        </pc:picChg>
      </pc:sldChg>
      <pc:sldChg chg="addSp delSp modSp new add del mod ord setBg">
        <pc:chgData name="Bohdan Snyhyr (2419277)" userId="S::2419277@student.uwtsd.ac.uk::ca9e92dc-c12e-4cb4-9b85-25c3944a6762" providerId="AD" clId="Web-{39C1FC6B-BAB0-4C6E-9196-B23EEAE9B334}" dt="2025-12-04T04:17:33.217" v="497"/>
        <pc:sldMkLst>
          <pc:docMk/>
          <pc:sldMk cId="3289080228" sldId="277"/>
        </pc:sldMkLst>
        <pc:spChg chg="mod">
          <ac:chgData name="Bohdan Snyhyr (2419277)" userId="S::2419277@student.uwtsd.ac.uk::ca9e92dc-c12e-4cb4-9b85-25c3944a6762" providerId="AD" clId="Web-{39C1FC6B-BAB0-4C6E-9196-B23EEAE9B334}" dt="2025-12-04T01:59:03.569" v="285" actId="20577"/>
          <ac:spMkLst>
            <pc:docMk/>
            <pc:sldMk cId="3289080228" sldId="277"/>
            <ac:spMk id="2" creationId="{CD84BD74-B172-5971-1A9C-61962216F7F8}"/>
          </ac:spMkLst>
        </pc:spChg>
        <pc:graphicFrameChg chg="add mod ord modGraphic">
          <ac:chgData name="Bohdan Snyhyr (2419277)" userId="S::2419277@student.uwtsd.ac.uk::ca9e92dc-c12e-4cb4-9b85-25c3944a6762" providerId="AD" clId="Web-{39C1FC6B-BAB0-4C6E-9196-B23EEAE9B334}" dt="2025-12-04T03:25:18.062" v="494"/>
          <ac:graphicFrameMkLst>
            <pc:docMk/>
            <pc:sldMk cId="3289080228" sldId="277"/>
            <ac:graphicFrameMk id="4" creationId="{558A3EFD-AA63-2A62-FC28-C13AFBB4D859}"/>
          </ac:graphicFrameMkLst>
        </pc:graphicFrameChg>
      </pc:sldChg>
      <pc:sldChg chg="modSp new mod setBg">
        <pc:chgData name="Bohdan Snyhyr (2419277)" userId="S::2419277@student.uwtsd.ac.uk::ca9e92dc-c12e-4cb4-9b85-25c3944a6762" providerId="AD" clId="Web-{39C1FC6B-BAB0-4C6E-9196-B23EEAE9B334}" dt="2025-12-04T04:18:01.062" v="508" actId="20577"/>
        <pc:sldMkLst>
          <pc:docMk/>
          <pc:sldMk cId="3770900999" sldId="279"/>
        </pc:sldMkLst>
        <pc:spChg chg="mod">
          <ac:chgData name="Bohdan Snyhyr (2419277)" userId="S::2419277@student.uwtsd.ac.uk::ca9e92dc-c12e-4cb4-9b85-25c3944a6762" providerId="AD" clId="Web-{39C1FC6B-BAB0-4C6E-9196-B23EEAE9B334}" dt="2025-12-04T04:18:01.062" v="508" actId="20577"/>
          <ac:spMkLst>
            <pc:docMk/>
            <pc:sldMk cId="3770900999" sldId="279"/>
            <ac:spMk id="2" creationId="{59F6BDFD-46B9-C421-8CCC-B64F4AA87C24}"/>
          </ac:spMkLst>
        </pc:spChg>
      </pc:sldChg>
    </pc:docChg>
  </pc:docChgLst>
  <pc:docChgLst>
    <pc:chgData name="Bohdan Snyhyr (2419277)" userId="S::2419277@student.uwtsd.ac.uk::ca9e92dc-c12e-4cb4-9b85-25c3944a6762" providerId="AD" clId="Web-{AE2BFAA0-E056-8E5E-4F9D-660BC74A2453}"/>
    <pc:docChg chg="addSld delSld modSld sldOrd modSection">
      <pc:chgData name="Bohdan Snyhyr (2419277)" userId="S::2419277@student.uwtsd.ac.uk::ca9e92dc-c12e-4cb4-9b85-25c3944a6762" providerId="AD" clId="Web-{AE2BFAA0-E056-8E5E-4F9D-660BC74A2453}" dt="2025-12-08T03:31:42.686" v="491" actId="14100"/>
      <pc:docMkLst>
        <pc:docMk/>
      </pc:docMkLst>
      <pc:sldChg chg="addSp modSp">
        <pc:chgData name="Bohdan Snyhyr (2419277)" userId="S::2419277@student.uwtsd.ac.uk::ca9e92dc-c12e-4cb4-9b85-25c3944a6762" providerId="AD" clId="Web-{AE2BFAA0-E056-8E5E-4F9D-660BC74A2453}" dt="2025-12-08T03:31:42.686" v="491" actId="14100"/>
        <pc:sldMkLst>
          <pc:docMk/>
          <pc:sldMk cId="3411758316" sldId="256"/>
        </pc:sldMkLst>
        <pc:spChg chg="add mod">
          <ac:chgData name="Bohdan Snyhyr (2419277)" userId="S::2419277@student.uwtsd.ac.uk::ca9e92dc-c12e-4cb4-9b85-25c3944a6762" providerId="AD" clId="Web-{AE2BFAA0-E056-8E5E-4F9D-660BC74A2453}" dt="2025-12-08T03:31:05.607" v="480" actId="1076"/>
          <ac:spMkLst>
            <pc:docMk/>
            <pc:sldMk cId="3411758316" sldId="256"/>
            <ac:spMk id="2" creationId="{17D3A828-186B-EA3A-5C64-D04D4F9B9544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8T03:31:08.763" v="481" actId="1076"/>
          <ac:spMkLst>
            <pc:docMk/>
            <pc:sldMk cId="3411758316" sldId="256"/>
            <ac:spMk id="3" creationId="{D9E446B2-0F39-1E15-321A-0F9FADAA6766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8T03:31:03.466" v="479" actId="1076"/>
          <ac:spMkLst>
            <pc:docMk/>
            <pc:sldMk cId="3411758316" sldId="256"/>
            <ac:spMk id="4" creationId="{BDA9CD56-A943-07E6-5032-534E99C29939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8T03:31:42.686" v="491" actId="14100"/>
          <ac:spMkLst>
            <pc:docMk/>
            <pc:sldMk cId="3411758316" sldId="256"/>
            <ac:spMk id="6" creationId="{9FCD9283-3959-18E6-9723-8D8FB6F0FDDC}"/>
          </ac:spMkLst>
        </pc:spChg>
        <pc:spChg chg="mod">
          <ac:chgData name="Bohdan Snyhyr (2419277)" userId="S::2419277@student.uwtsd.ac.uk::ca9e92dc-c12e-4cb4-9b85-25c3944a6762" providerId="AD" clId="Web-{AE2BFAA0-E056-8E5E-4F9D-660BC74A2453}" dt="2025-12-08T03:30:11.419" v="455" actId="1076"/>
          <ac:spMkLst>
            <pc:docMk/>
            <pc:sldMk cId="3411758316" sldId="256"/>
            <ac:spMk id="9" creationId="{D979075D-32C4-89D7-24CE-0C805B9A3E87}"/>
          </ac:spMkLst>
        </pc:spChg>
        <pc:picChg chg="mod">
          <ac:chgData name="Bohdan Snyhyr (2419277)" userId="S::2419277@student.uwtsd.ac.uk::ca9e92dc-c12e-4cb4-9b85-25c3944a6762" providerId="AD" clId="Web-{AE2BFAA0-E056-8E5E-4F9D-660BC74A2453}" dt="2025-12-08T03:30:03.653" v="453" actId="1076"/>
          <ac:picMkLst>
            <pc:docMk/>
            <pc:sldMk cId="3411758316" sldId="256"/>
            <ac:picMk id="5" creationId="{948DAEBD-ABDE-C5FD-3688-95706EE29B18}"/>
          </ac:picMkLst>
        </pc:picChg>
      </pc:sldChg>
      <pc:sldChg chg="modSp ord">
        <pc:chgData name="Bohdan Snyhyr (2419277)" userId="S::2419277@student.uwtsd.ac.uk::ca9e92dc-c12e-4cb4-9b85-25c3944a6762" providerId="AD" clId="Web-{AE2BFAA0-E056-8E5E-4F9D-660BC74A2453}" dt="2025-12-08T03:27:14.589" v="404" actId="20577"/>
        <pc:sldMkLst>
          <pc:docMk/>
          <pc:sldMk cId="539331257" sldId="268"/>
        </pc:sldMkLst>
        <pc:spChg chg="mod">
          <ac:chgData name="Bohdan Snyhyr (2419277)" userId="S::2419277@student.uwtsd.ac.uk::ca9e92dc-c12e-4cb4-9b85-25c3944a6762" providerId="AD" clId="Web-{AE2BFAA0-E056-8E5E-4F9D-660BC74A2453}" dt="2025-12-08T03:27:14.589" v="404" actId="20577"/>
          <ac:spMkLst>
            <pc:docMk/>
            <pc:sldMk cId="539331257" sldId="268"/>
            <ac:spMk id="3" creationId="{2BFABE42-0A58-B144-FD5C-A7B34B86F6A0}"/>
          </ac:spMkLst>
        </pc:spChg>
      </pc:sldChg>
      <pc:sldChg chg="addSp delSp modSp">
        <pc:chgData name="Bohdan Snyhyr (2419277)" userId="S::2419277@student.uwtsd.ac.uk::ca9e92dc-c12e-4cb4-9b85-25c3944a6762" providerId="AD" clId="Web-{AE2BFAA0-E056-8E5E-4F9D-660BC74A2453}" dt="2025-12-07T21:21:45.401" v="227"/>
        <pc:sldMkLst>
          <pc:docMk/>
          <pc:sldMk cId="2453257744" sldId="275"/>
        </pc:sldMkLst>
        <pc:spChg chg="mod">
          <ac:chgData name="Bohdan Snyhyr (2419277)" userId="S::2419277@student.uwtsd.ac.uk::ca9e92dc-c12e-4cb4-9b85-25c3944a6762" providerId="AD" clId="Web-{AE2BFAA0-E056-8E5E-4F9D-660BC74A2453}" dt="2025-12-07T18:00:54.134" v="62" actId="1076"/>
          <ac:spMkLst>
            <pc:docMk/>
            <pc:sldMk cId="2453257744" sldId="275"/>
            <ac:spMk id="4" creationId="{3FBB021C-F750-E040-8CF7-44E94E4F3D7C}"/>
          </ac:spMkLst>
        </pc:spChg>
        <pc:spChg chg="mod">
          <ac:chgData name="Bohdan Snyhyr (2419277)" userId="S::2419277@student.uwtsd.ac.uk::ca9e92dc-c12e-4cb4-9b85-25c3944a6762" providerId="AD" clId="Web-{AE2BFAA0-E056-8E5E-4F9D-660BC74A2453}" dt="2025-12-07T18:01:04.525" v="65" actId="1076"/>
          <ac:spMkLst>
            <pc:docMk/>
            <pc:sldMk cId="2453257744" sldId="275"/>
            <ac:spMk id="11" creationId="{1EEB125D-1C5F-F041-054C-CF9A14AABBE7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7T18:01:08.307" v="66" actId="1076"/>
          <ac:spMkLst>
            <pc:docMk/>
            <pc:sldMk cId="2453257744" sldId="275"/>
            <ac:spMk id="24" creationId="{F0D057CF-F6EA-7AA7-2EEA-5D1612F51A5E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7T18:01:00.869" v="64" actId="1076"/>
          <ac:spMkLst>
            <pc:docMk/>
            <pc:sldMk cId="2453257744" sldId="275"/>
            <ac:spMk id="25" creationId="{41FD5FD2-036E-8EBF-0ECE-1E6DAD2C3DFE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7T18:00:44.446" v="60" actId="1076"/>
          <ac:spMkLst>
            <pc:docMk/>
            <pc:sldMk cId="2453257744" sldId="275"/>
            <ac:spMk id="26" creationId="{A0124D23-0DE6-8F18-CBBB-75F208CFB61B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7T18:00:50.900" v="61" actId="1076"/>
          <ac:spMkLst>
            <pc:docMk/>
            <pc:sldMk cId="2453257744" sldId="275"/>
            <ac:spMk id="27" creationId="{8ABEF27C-12C3-F9EA-1903-C790C563ED45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7T19:01:11.022" v="74" actId="1076"/>
          <ac:spMkLst>
            <pc:docMk/>
            <pc:sldMk cId="2453257744" sldId="275"/>
            <ac:spMk id="28" creationId="{C00741E0-3EC6-2CE6-0661-32A3344FD509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7T19:01:37.241" v="81" actId="1076"/>
          <ac:spMkLst>
            <pc:docMk/>
            <pc:sldMk cId="2453257744" sldId="275"/>
            <ac:spMk id="29" creationId="{B130AEBA-C1E1-E6F0-41BE-B1853AED60C1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7T19:06:39.084" v="142" actId="1076"/>
          <ac:spMkLst>
            <pc:docMk/>
            <pc:sldMk cId="2453257744" sldId="275"/>
            <ac:spMk id="30" creationId="{FE07F004-2587-0EC8-B163-E8499540B227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7T19:03:03.774" v="95" actId="1076"/>
          <ac:spMkLst>
            <pc:docMk/>
            <pc:sldMk cId="2453257744" sldId="275"/>
            <ac:spMk id="31" creationId="{227D1D70-F8E9-1843-5E81-B1E8C7DA4D7E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7T19:03:30.353" v="106" actId="14100"/>
          <ac:spMkLst>
            <pc:docMk/>
            <pc:sldMk cId="2453257744" sldId="275"/>
            <ac:spMk id="32" creationId="{C117134B-D2D1-B10E-2606-039B92DDA4AD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7T19:03:23.650" v="102" actId="14100"/>
          <ac:spMkLst>
            <pc:docMk/>
            <pc:sldMk cId="2453257744" sldId="275"/>
            <ac:spMk id="33" creationId="{97AE69AE-8A66-AA7B-DFB9-22B8774608ED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7T19:03:42.556" v="111" actId="1076"/>
          <ac:spMkLst>
            <pc:docMk/>
            <pc:sldMk cId="2453257744" sldId="275"/>
            <ac:spMk id="34" creationId="{80950DF0-E7CB-3DD1-0283-144F205C005A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7T19:03:54.775" v="114" actId="14100"/>
          <ac:spMkLst>
            <pc:docMk/>
            <pc:sldMk cId="2453257744" sldId="275"/>
            <ac:spMk id="35" creationId="{90E7BFE5-31AC-42E0-645D-BC75EC963BBE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7T19:04:22.885" v="126" actId="14100"/>
          <ac:spMkLst>
            <pc:docMk/>
            <pc:sldMk cId="2453257744" sldId="275"/>
            <ac:spMk id="36" creationId="{C630731F-B6F4-3B92-AAEC-9FC0A5E0660C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7T19:04:18.010" v="124" actId="14100"/>
          <ac:spMkLst>
            <pc:docMk/>
            <pc:sldMk cId="2453257744" sldId="275"/>
            <ac:spMk id="37" creationId="{728CBBFF-DFC2-B003-4DAF-802635E19A5B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7T19:06:06.816" v="129" actId="14100"/>
          <ac:spMkLst>
            <pc:docMk/>
            <pc:sldMk cId="2453257744" sldId="275"/>
            <ac:spMk id="38" creationId="{27A6E6D0-95BF-018D-EB5A-241FE2A2F19C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7T19:06:12.223" v="132" actId="14100"/>
          <ac:spMkLst>
            <pc:docMk/>
            <pc:sldMk cId="2453257744" sldId="275"/>
            <ac:spMk id="39" creationId="{79549C2A-120C-D6AB-6287-E39B0F2922F9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7T19:06:15.395" v="134" actId="1076"/>
          <ac:spMkLst>
            <pc:docMk/>
            <pc:sldMk cId="2453257744" sldId="275"/>
            <ac:spMk id="40" creationId="{1D622123-9755-7F44-5A5E-75E8AC023369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7T19:06:36.052" v="141" actId="1076"/>
          <ac:spMkLst>
            <pc:docMk/>
            <pc:sldMk cId="2453257744" sldId="275"/>
            <ac:spMk id="41" creationId="{C043AA36-C90A-BDD1-E5DF-4DB167AF34B6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7T19:06:26.646" v="140" actId="14100"/>
          <ac:spMkLst>
            <pc:docMk/>
            <pc:sldMk cId="2453257744" sldId="275"/>
            <ac:spMk id="42" creationId="{F1FA8778-1BB2-56AF-7D0D-5F81168F02D4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7T19:13:44.977" v="212" actId="1076"/>
          <ac:spMkLst>
            <pc:docMk/>
            <pc:sldMk cId="2453257744" sldId="275"/>
            <ac:spMk id="65" creationId="{989AE07D-A66C-3A0B-1310-EB29FB0E5B36}"/>
          </ac:spMkLst>
        </pc:spChg>
        <pc:picChg chg="add del mod">
          <ac:chgData name="Bohdan Snyhyr (2419277)" userId="S::2419277@student.uwtsd.ac.uk::ca9e92dc-c12e-4cb4-9b85-25c3944a6762" providerId="AD" clId="Web-{AE2BFAA0-E056-8E5E-4F9D-660BC74A2453}" dt="2025-12-07T19:10:05.803" v="155"/>
          <ac:picMkLst>
            <pc:docMk/>
            <pc:sldMk cId="2453257744" sldId="275"/>
            <ac:picMk id="43" creationId="{46200BEF-4F59-DF2D-135E-B97293E0C66A}"/>
          </ac:picMkLst>
        </pc:picChg>
        <pc:picChg chg="add del mod">
          <ac:chgData name="Bohdan Snyhyr (2419277)" userId="S::2419277@student.uwtsd.ac.uk::ca9e92dc-c12e-4cb4-9b85-25c3944a6762" providerId="AD" clId="Web-{AE2BFAA0-E056-8E5E-4F9D-660BC74A2453}" dt="2025-12-07T21:21:45.401" v="227"/>
          <ac:picMkLst>
            <pc:docMk/>
            <pc:sldMk cId="2453257744" sldId="275"/>
            <ac:picMk id="43" creationId="{E05D9BB6-1169-1445-0B52-FB1C8860EAE9}"/>
          </ac:picMkLst>
        </pc:picChg>
        <pc:inkChg chg="add del">
          <ac:chgData name="Bohdan Snyhyr (2419277)" userId="S::2419277@student.uwtsd.ac.uk::ca9e92dc-c12e-4cb4-9b85-25c3944a6762" providerId="AD" clId="Web-{AE2BFAA0-E056-8E5E-4F9D-660BC74A2453}" dt="2025-12-07T19:10:29.819" v="165"/>
          <ac:inkMkLst>
            <pc:docMk/>
            <pc:sldMk cId="2453257744" sldId="275"/>
            <ac:inkMk id="44" creationId="{7B50A5A9-B31B-0454-EE9C-65D181073DA4}"/>
          </ac:inkMkLst>
        </pc:inkChg>
        <pc:inkChg chg="add del">
          <ac:chgData name="Bohdan Snyhyr (2419277)" userId="S::2419277@student.uwtsd.ac.uk::ca9e92dc-c12e-4cb4-9b85-25c3944a6762" providerId="AD" clId="Web-{AE2BFAA0-E056-8E5E-4F9D-660BC74A2453}" dt="2025-12-07T19:10:29.647" v="164"/>
          <ac:inkMkLst>
            <pc:docMk/>
            <pc:sldMk cId="2453257744" sldId="275"/>
            <ac:inkMk id="45" creationId="{3D8E3F6A-0AEA-89C3-6361-D0FCF0C3565B}"/>
          </ac:inkMkLst>
        </pc:inkChg>
        <pc:inkChg chg="add del">
          <ac:chgData name="Bohdan Snyhyr (2419277)" userId="S::2419277@student.uwtsd.ac.uk::ca9e92dc-c12e-4cb4-9b85-25c3944a6762" providerId="AD" clId="Web-{AE2BFAA0-E056-8E5E-4F9D-660BC74A2453}" dt="2025-12-07T19:10:29.444" v="163"/>
          <ac:inkMkLst>
            <pc:docMk/>
            <pc:sldMk cId="2453257744" sldId="275"/>
            <ac:inkMk id="46" creationId="{88B86543-0637-4073-5F2C-C2995D87BC13}"/>
          </ac:inkMkLst>
        </pc:inkChg>
        <pc:inkChg chg="add del">
          <ac:chgData name="Bohdan Snyhyr (2419277)" userId="S::2419277@student.uwtsd.ac.uk::ca9e92dc-c12e-4cb4-9b85-25c3944a6762" providerId="AD" clId="Web-{AE2BFAA0-E056-8E5E-4F9D-660BC74A2453}" dt="2025-12-07T19:10:29.256" v="162"/>
          <ac:inkMkLst>
            <pc:docMk/>
            <pc:sldMk cId="2453257744" sldId="275"/>
            <ac:inkMk id="47" creationId="{CB893DD0-5F30-56D1-4411-6012827AC762}"/>
          </ac:inkMkLst>
        </pc:inkChg>
        <pc:inkChg chg="add del">
          <ac:chgData name="Bohdan Snyhyr (2419277)" userId="S::2419277@student.uwtsd.ac.uk::ca9e92dc-c12e-4cb4-9b85-25c3944a6762" providerId="AD" clId="Web-{AE2BFAA0-E056-8E5E-4F9D-660BC74A2453}" dt="2025-12-07T19:10:29.084" v="161"/>
          <ac:inkMkLst>
            <pc:docMk/>
            <pc:sldMk cId="2453257744" sldId="275"/>
            <ac:inkMk id="48" creationId="{2877BB65-EA40-CB13-E777-913E47B0D421}"/>
          </ac:inkMkLst>
        </pc:inkChg>
        <pc:inkChg chg="add del">
          <ac:chgData name="Bohdan Snyhyr (2419277)" userId="S::2419277@student.uwtsd.ac.uk::ca9e92dc-c12e-4cb4-9b85-25c3944a6762" providerId="AD" clId="Web-{AE2BFAA0-E056-8E5E-4F9D-660BC74A2453}" dt="2025-12-07T19:10:39.537" v="168"/>
          <ac:inkMkLst>
            <pc:docMk/>
            <pc:sldMk cId="2453257744" sldId="275"/>
            <ac:inkMk id="50" creationId="{682E3CF3-13F5-0EF4-806A-D6977E583264}"/>
          </ac:inkMkLst>
        </pc:inkChg>
        <pc:inkChg chg="add del">
          <ac:chgData name="Bohdan Snyhyr (2419277)" userId="S::2419277@student.uwtsd.ac.uk::ca9e92dc-c12e-4cb4-9b85-25c3944a6762" providerId="AD" clId="Web-{AE2BFAA0-E056-8E5E-4F9D-660BC74A2453}" dt="2025-12-07T19:10:42.647" v="170"/>
          <ac:inkMkLst>
            <pc:docMk/>
            <pc:sldMk cId="2453257744" sldId="275"/>
            <ac:inkMk id="51" creationId="{F65ECEFC-69EF-1038-83C4-3E6A323A6E51}"/>
          </ac:inkMkLst>
        </pc:inkChg>
        <pc:inkChg chg="add del">
          <ac:chgData name="Bohdan Snyhyr (2419277)" userId="S::2419277@student.uwtsd.ac.uk::ca9e92dc-c12e-4cb4-9b85-25c3944a6762" providerId="AD" clId="Web-{AE2BFAA0-E056-8E5E-4F9D-660BC74A2453}" dt="2025-12-07T19:10:45.834" v="172"/>
          <ac:inkMkLst>
            <pc:docMk/>
            <pc:sldMk cId="2453257744" sldId="275"/>
            <ac:inkMk id="52" creationId="{2DBBF6DC-7455-4AEA-6189-A0BFC3AAF551}"/>
          </ac:inkMkLst>
        </pc:inkChg>
        <pc:inkChg chg="add del">
          <ac:chgData name="Bohdan Snyhyr (2419277)" userId="S::2419277@student.uwtsd.ac.uk::ca9e92dc-c12e-4cb4-9b85-25c3944a6762" providerId="AD" clId="Web-{AE2BFAA0-E056-8E5E-4F9D-660BC74A2453}" dt="2025-12-07T19:10:46.350" v="174"/>
          <ac:inkMkLst>
            <pc:docMk/>
            <pc:sldMk cId="2453257744" sldId="275"/>
            <ac:inkMk id="53" creationId="{4D6930F2-4A3C-B216-E7A6-E000EC0A9AA0}"/>
          </ac:inkMkLst>
        </pc:inkChg>
        <pc:cxnChg chg="add mod">
          <ac:chgData name="Bohdan Snyhyr (2419277)" userId="S::2419277@student.uwtsd.ac.uk::ca9e92dc-c12e-4cb4-9b85-25c3944a6762" providerId="AD" clId="Web-{AE2BFAA0-E056-8E5E-4F9D-660BC74A2453}" dt="2025-12-07T19:10:55.381" v="176" actId="14100"/>
          <ac:cxnSpMkLst>
            <pc:docMk/>
            <pc:sldMk cId="2453257744" sldId="275"/>
            <ac:cxnSpMk id="49" creationId="{15EE80CA-A939-7C0E-8203-C94F8EDBF2DE}"/>
          </ac:cxnSpMkLst>
        </pc:cxnChg>
        <pc:cxnChg chg="add mod">
          <ac:chgData name="Bohdan Snyhyr (2419277)" userId="S::2419277@student.uwtsd.ac.uk::ca9e92dc-c12e-4cb4-9b85-25c3944a6762" providerId="AD" clId="Web-{AE2BFAA0-E056-8E5E-4F9D-660BC74A2453}" dt="2025-12-07T19:10:59.490" v="178" actId="1076"/>
          <ac:cxnSpMkLst>
            <pc:docMk/>
            <pc:sldMk cId="2453257744" sldId="275"/>
            <ac:cxnSpMk id="54" creationId="{A84BF802-C632-F9BB-F7DD-027BF141BC3C}"/>
          </ac:cxnSpMkLst>
        </pc:cxnChg>
        <pc:cxnChg chg="add mod">
          <ac:chgData name="Bohdan Snyhyr (2419277)" userId="S::2419277@student.uwtsd.ac.uk::ca9e92dc-c12e-4cb4-9b85-25c3944a6762" providerId="AD" clId="Web-{AE2BFAA0-E056-8E5E-4F9D-660BC74A2453}" dt="2025-12-07T19:11:03.678" v="180" actId="1076"/>
          <ac:cxnSpMkLst>
            <pc:docMk/>
            <pc:sldMk cId="2453257744" sldId="275"/>
            <ac:cxnSpMk id="55" creationId="{1F71DD70-4E29-F9CB-F458-41FC80587BD3}"/>
          </ac:cxnSpMkLst>
        </pc:cxnChg>
        <pc:cxnChg chg="add mod">
          <ac:chgData name="Bohdan Snyhyr (2419277)" userId="S::2419277@student.uwtsd.ac.uk::ca9e92dc-c12e-4cb4-9b85-25c3944a6762" providerId="AD" clId="Web-{AE2BFAA0-E056-8E5E-4F9D-660BC74A2453}" dt="2025-12-07T19:11:09.240" v="182" actId="1076"/>
          <ac:cxnSpMkLst>
            <pc:docMk/>
            <pc:sldMk cId="2453257744" sldId="275"/>
            <ac:cxnSpMk id="56" creationId="{BB086A5A-947F-5D52-D1F5-CADB08B0C806}"/>
          </ac:cxnSpMkLst>
        </pc:cxnChg>
        <pc:cxnChg chg="add mod">
          <ac:chgData name="Bohdan Snyhyr (2419277)" userId="S::2419277@student.uwtsd.ac.uk::ca9e92dc-c12e-4cb4-9b85-25c3944a6762" providerId="AD" clId="Web-{AE2BFAA0-E056-8E5E-4F9D-660BC74A2453}" dt="2025-12-07T19:11:13.162" v="185" actId="1076"/>
          <ac:cxnSpMkLst>
            <pc:docMk/>
            <pc:sldMk cId="2453257744" sldId="275"/>
            <ac:cxnSpMk id="57" creationId="{9F2A97E9-0B19-AAEA-317D-A3CFB212891D}"/>
          </ac:cxnSpMkLst>
        </pc:cxnChg>
        <pc:cxnChg chg="add mod">
          <ac:chgData name="Bohdan Snyhyr (2419277)" userId="S::2419277@student.uwtsd.ac.uk::ca9e92dc-c12e-4cb4-9b85-25c3944a6762" providerId="AD" clId="Web-{AE2BFAA0-E056-8E5E-4F9D-660BC74A2453}" dt="2025-12-07T19:11:20.959" v="188" actId="14100"/>
          <ac:cxnSpMkLst>
            <pc:docMk/>
            <pc:sldMk cId="2453257744" sldId="275"/>
            <ac:cxnSpMk id="58" creationId="{3F1A116E-E3F4-A0EF-D3DB-6AFB2C2A1DF1}"/>
          </ac:cxnSpMkLst>
        </pc:cxnChg>
        <pc:cxnChg chg="add mod">
          <ac:chgData name="Bohdan Snyhyr (2419277)" userId="S::2419277@student.uwtsd.ac.uk::ca9e92dc-c12e-4cb4-9b85-25c3944a6762" providerId="AD" clId="Web-{AE2BFAA0-E056-8E5E-4F9D-660BC74A2453}" dt="2025-12-07T19:11:23.444" v="190" actId="1076"/>
          <ac:cxnSpMkLst>
            <pc:docMk/>
            <pc:sldMk cId="2453257744" sldId="275"/>
            <ac:cxnSpMk id="59" creationId="{057DBDBF-78F7-18FD-3C8C-5A7BB4B617B0}"/>
          </ac:cxnSpMkLst>
        </pc:cxnChg>
        <pc:cxnChg chg="add mod">
          <ac:chgData name="Bohdan Snyhyr (2419277)" userId="S::2419277@student.uwtsd.ac.uk::ca9e92dc-c12e-4cb4-9b85-25c3944a6762" providerId="AD" clId="Web-{AE2BFAA0-E056-8E5E-4F9D-660BC74A2453}" dt="2025-12-07T19:11:40.084" v="193"/>
          <ac:cxnSpMkLst>
            <pc:docMk/>
            <pc:sldMk cId="2453257744" sldId="275"/>
            <ac:cxnSpMk id="60" creationId="{C5BD455E-A4DD-2326-695F-21379A2217A7}"/>
          </ac:cxnSpMkLst>
        </pc:cxnChg>
        <pc:cxnChg chg="add mod">
          <ac:chgData name="Bohdan Snyhyr (2419277)" userId="S::2419277@student.uwtsd.ac.uk::ca9e92dc-c12e-4cb4-9b85-25c3944a6762" providerId="AD" clId="Web-{AE2BFAA0-E056-8E5E-4F9D-660BC74A2453}" dt="2025-12-07T19:12:02.069" v="195" actId="1076"/>
          <ac:cxnSpMkLst>
            <pc:docMk/>
            <pc:sldMk cId="2453257744" sldId="275"/>
            <ac:cxnSpMk id="61" creationId="{CB71A782-8412-F854-7E01-4D40491ED3D1}"/>
          </ac:cxnSpMkLst>
        </pc:cxnChg>
        <pc:cxnChg chg="add mod">
          <ac:chgData name="Bohdan Snyhyr (2419277)" userId="S::2419277@student.uwtsd.ac.uk::ca9e92dc-c12e-4cb4-9b85-25c3944a6762" providerId="AD" clId="Web-{AE2BFAA0-E056-8E5E-4F9D-660BC74A2453}" dt="2025-12-07T19:12:10.803" v="199" actId="14100"/>
          <ac:cxnSpMkLst>
            <pc:docMk/>
            <pc:sldMk cId="2453257744" sldId="275"/>
            <ac:cxnSpMk id="62" creationId="{F350A59C-0162-1201-8D19-3DB93360AD8C}"/>
          </ac:cxnSpMkLst>
        </pc:cxnChg>
        <pc:cxnChg chg="add mod">
          <ac:chgData name="Bohdan Snyhyr (2419277)" userId="S::2419277@student.uwtsd.ac.uk::ca9e92dc-c12e-4cb4-9b85-25c3944a6762" providerId="AD" clId="Web-{AE2BFAA0-E056-8E5E-4F9D-660BC74A2453}" dt="2025-12-07T19:12:17.709" v="203" actId="14100"/>
          <ac:cxnSpMkLst>
            <pc:docMk/>
            <pc:sldMk cId="2453257744" sldId="275"/>
            <ac:cxnSpMk id="63" creationId="{FA22B3E1-E884-FDE0-164A-37664D8A3FCE}"/>
          </ac:cxnSpMkLst>
        </pc:cxnChg>
        <pc:cxnChg chg="add mod">
          <ac:chgData name="Bohdan Snyhyr (2419277)" userId="S::2419277@student.uwtsd.ac.uk::ca9e92dc-c12e-4cb4-9b85-25c3944a6762" providerId="AD" clId="Web-{AE2BFAA0-E056-8E5E-4F9D-660BC74A2453}" dt="2025-12-07T19:12:24.709" v="206" actId="14100"/>
          <ac:cxnSpMkLst>
            <pc:docMk/>
            <pc:sldMk cId="2453257744" sldId="275"/>
            <ac:cxnSpMk id="64" creationId="{43E3D459-39DD-8495-EE98-5F6E625B7D17}"/>
          </ac:cxnSpMkLst>
        </pc:cxnChg>
      </pc:sldChg>
      <pc:sldChg chg="modSp ord">
        <pc:chgData name="Bohdan Snyhyr (2419277)" userId="S::2419277@student.uwtsd.ac.uk::ca9e92dc-c12e-4cb4-9b85-25c3944a6762" providerId="AD" clId="Web-{AE2BFAA0-E056-8E5E-4F9D-660BC74A2453}" dt="2025-12-08T01:53:14.880" v="331"/>
        <pc:sldMkLst>
          <pc:docMk/>
          <pc:sldMk cId="489297603" sldId="276"/>
        </pc:sldMkLst>
        <pc:graphicFrameChg chg="mod modGraphic">
          <ac:chgData name="Bohdan Snyhyr (2419277)" userId="S::2419277@student.uwtsd.ac.uk::ca9e92dc-c12e-4cb4-9b85-25c3944a6762" providerId="AD" clId="Web-{AE2BFAA0-E056-8E5E-4F9D-660BC74A2453}" dt="2025-12-08T01:52:27.176" v="330"/>
          <ac:graphicFrameMkLst>
            <pc:docMk/>
            <pc:sldMk cId="489297603" sldId="276"/>
            <ac:graphicFrameMk id="5" creationId="{AFE1C3AF-0F7A-34E0-8758-91C5661AE73D}"/>
          </ac:graphicFrameMkLst>
        </pc:graphicFrameChg>
      </pc:sldChg>
      <pc:sldChg chg="modSp">
        <pc:chgData name="Bohdan Snyhyr (2419277)" userId="S::2419277@student.uwtsd.ac.uk::ca9e92dc-c12e-4cb4-9b85-25c3944a6762" providerId="AD" clId="Web-{AE2BFAA0-E056-8E5E-4F9D-660BC74A2453}" dt="2025-12-08T01:44:43.012" v="328" actId="1076"/>
        <pc:sldMkLst>
          <pc:docMk/>
          <pc:sldMk cId="3289080228" sldId="277"/>
        </pc:sldMkLst>
        <pc:graphicFrameChg chg="mod">
          <ac:chgData name="Bohdan Snyhyr (2419277)" userId="S::2419277@student.uwtsd.ac.uk::ca9e92dc-c12e-4cb4-9b85-25c3944a6762" providerId="AD" clId="Web-{AE2BFAA0-E056-8E5E-4F9D-660BC74A2453}" dt="2025-12-08T01:44:43.012" v="328" actId="1076"/>
          <ac:graphicFrameMkLst>
            <pc:docMk/>
            <pc:sldMk cId="3289080228" sldId="277"/>
            <ac:graphicFrameMk id="4" creationId="{558A3EFD-AA63-2A62-FC28-C13AFBB4D859}"/>
          </ac:graphicFrameMkLst>
        </pc:graphicFrameChg>
      </pc:sldChg>
      <pc:sldChg chg="del">
        <pc:chgData name="Bohdan Snyhyr (2419277)" userId="S::2419277@student.uwtsd.ac.uk::ca9e92dc-c12e-4cb4-9b85-25c3944a6762" providerId="AD" clId="Web-{AE2BFAA0-E056-8E5E-4F9D-660BC74A2453}" dt="2025-12-07T19:15:37.218" v="213"/>
        <pc:sldMkLst>
          <pc:docMk/>
          <pc:sldMk cId="606793301" sldId="278"/>
        </pc:sldMkLst>
      </pc:sldChg>
      <pc:sldChg chg="addSp modSp ord">
        <pc:chgData name="Bohdan Snyhyr (2419277)" userId="S::2419277@student.uwtsd.ac.uk::ca9e92dc-c12e-4cb4-9b85-25c3944a6762" providerId="AD" clId="Web-{AE2BFAA0-E056-8E5E-4F9D-660BC74A2453}" dt="2025-12-07T21:47:55.148" v="326"/>
        <pc:sldMkLst>
          <pc:docMk/>
          <pc:sldMk cId="3770900999" sldId="279"/>
        </pc:sldMkLst>
        <pc:spChg chg="add mod">
          <ac:chgData name="Bohdan Snyhyr (2419277)" userId="S::2419277@student.uwtsd.ac.uk::ca9e92dc-c12e-4cb4-9b85-25c3944a6762" providerId="AD" clId="Web-{AE2BFAA0-E056-8E5E-4F9D-660BC74A2453}" dt="2025-12-07T21:37:44.064" v="324" actId="20577"/>
          <ac:spMkLst>
            <pc:docMk/>
            <pc:sldMk cId="3770900999" sldId="279"/>
            <ac:spMk id="4" creationId="{BBD897E1-8B70-5EE2-1CD7-A463A9B21FA7}"/>
          </ac:spMkLst>
        </pc:spChg>
      </pc:sldChg>
      <pc:sldChg chg="addSp delSp modSp mod ord setBg">
        <pc:chgData name="Bohdan Snyhyr (2419277)" userId="S::2419277@student.uwtsd.ac.uk::ca9e92dc-c12e-4cb4-9b85-25c3944a6762" providerId="AD" clId="Web-{AE2BFAA0-E056-8E5E-4F9D-660BC74A2453}" dt="2025-12-08T03:05:16.354" v="371" actId="1076"/>
        <pc:sldMkLst>
          <pc:docMk/>
          <pc:sldMk cId="3003308252" sldId="280"/>
        </pc:sldMkLst>
        <pc:spChg chg="mod">
          <ac:chgData name="Bohdan Snyhyr (2419277)" userId="S::2419277@student.uwtsd.ac.uk::ca9e92dc-c12e-4cb4-9b85-25c3944a6762" providerId="AD" clId="Web-{AE2BFAA0-E056-8E5E-4F9D-660BC74A2453}" dt="2025-12-08T03:05:16.354" v="371" actId="1076"/>
          <ac:spMkLst>
            <pc:docMk/>
            <pc:sldMk cId="3003308252" sldId="280"/>
            <ac:spMk id="2" creationId="{9398E47D-0AB8-E1E2-919E-6164C02A7859}"/>
          </ac:spMkLst>
        </pc:spChg>
        <pc:spChg chg="mod ord">
          <ac:chgData name="Bohdan Snyhyr (2419277)" userId="S::2419277@student.uwtsd.ac.uk::ca9e92dc-c12e-4cb4-9b85-25c3944a6762" providerId="AD" clId="Web-{AE2BFAA0-E056-8E5E-4F9D-660BC74A2453}" dt="2025-12-08T03:05:13.947" v="370" actId="1076"/>
          <ac:spMkLst>
            <pc:docMk/>
            <pc:sldMk cId="3003308252" sldId="280"/>
            <ac:spMk id="3" creationId="{AB79F4EB-9B7C-CDC4-A7E1-1B7767667AE3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8T01:55:28.252" v="337"/>
          <ac:spMkLst>
            <pc:docMk/>
            <pc:sldMk cId="3003308252" sldId="280"/>
            <ac:spMk id="10" creationId="{21AC6A30-4F22-4C0F-B278-19C5B8A80C55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8T01:55:28.252" v="337"/>
          <ac:spMkLst>
            <pc:docMk/>
            <pc:sldMk cId="3003308252" sldId="280"/>
            <ac:spMk id="12" creationId="{BB4335AD-65B1-44E4-90AF-264024FE4BD2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8T01:55:40.159" v="339"/>
          <ac:spMkLst>
            <pc:docMk/>
            <pc:sldMk cId="3003308252" sldId="280"/>
            <ac:spMk id="14" creationId="{151F3819-4351-4730-8E02-40BF286E0E4A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8T01:55:40.159" v="339"/>
          <ac:spMkLst>
            <pc:docMk/>
            <pc:sldMk cId="3003308252" sldId="280"/>
            <ac:spMk id="15" creationId="{7DAE5130-F148-4C5A-A6CB-48165DC767C5}"/>
          </ac:spMkLst>
        </pc:spChg>
        <pc:spChg chg="add">
          <ac:chgData name="Bohdan Snyhyr (2419277)" userId="S::2419277@student.uwtsd.ac.uk::ca9e92dc-c12e-4cb4-9b85-25c3944a6762" providerId="AD" clId="Web-{AE2BFAA0-E056-8E5E-4F9D-660BC74A2453}" dt="2025-12-08T01:55:40.175" v="340"/>
          <ac:spMkLst>
            <pc:docMk/>
            <pc:sldMk cId="3003308252" sldId="280"/>
            <ac:spMk id="17" creationId="{21AC6A30-4F22-4C0F-B278-19C5B8A80C55}"/>
          </ac:spMkLst>
        </pc:spChg>
        <pc:spChg chg="add">
          <ac:chgData name="Bohdan Snyhyr (2419277)" userId="S::2419277@student.uwtsd.ac.uk::ca9e92dc-c12e-4cb4-9b85-25c3944a6762" providerId="AD" clId="Web-{AE2BFAA0-E056-8E5E-4F9D-660BC74A2453}" dt="2025-12-08T01:55:40.175" v="340"/>
          <ac:spMkLst>
            <pc:docMk/>
            <pc:sldMk cId="3003308252" sldId="280"/>
            <ac:spMk id="18" creationId="{BB4335AD-65B1-44E4-90AF-264024FE4BD2}"/>
          </ac:spMkLst>
        </pc:spChg>
        <pc:picChg chg="add mod ord">
          <ac:chgData name="Bohdan Snyhyr (2419277)" userId="S::2419277@student.uwtsd.ac.uk::ca9e92dc-c12e-4cb4-9b85-25c3944a6762" providerId="AD" clId="Web-{AE2BFAA0-E056-8E5E-4F9D-660BC74A2453}" dt="2025-12-08T01:55:40.175" v="340"/>
          <ac:picMkLst>
            <pc:docMk/>
            <pc:sldMk cId="3003308252" sldId="280"/>
            <ac:picMk id="4" creationId="{D53B0D12-6AC1-CB4B-6CB9-1B66FC046A0B}"/>
          </ac:picMkLst>
        </pc:picChg>
        <pc:picChg chg="add mod ord">
          <ac:chgData name="Bohdan Snyhyr (2419277)" userId="S::2419277@student.uwtsd.ac.uk::ca9e92dc-c12e-4cb4-9b85-25c3944a6762" providerId="AD" clId="Web-{AE2BFAA0-E056-8E5E-4F9D-660BC74A2453}" dt="2025-12-08T01:55:40.175" v="340"/>
          <ac:picMkLst>
            <pc:docMk/>
            <pc:sldMk cId="3003308252" sldId="280"/>
            <ac:picMk id="5" creationId="{68D95A6A-72B5-A0D7-FDCB-ED893205CDD1}"/>
          </ac:picMkLst>
        </pc:picChg>
      </pc:sldChg>
      <pc:sldChg chg="addSp delSp modSp new mod modMedia setBg addAnim delAnim">
        <pc:chgData name="Bohdan Snyhyr (2419277)" userId="S::2419277@student.uwtsd.ac.uk::ca9e92dc-c12e-4cb4-9b85-25c3944a6762" providerId="AD" clId="Web-{AE2BFAA0-E056-8E5E-4F9D-660BC74A2453}" dt="2025-12-07T21:38:02.002" v="325" actId="1076"/>
        <pc:sldMkLst>
          <pc:docMk/>
          <pc:sldMk cId="1925367262" sldId="282"/>
        </pc:sldMkLst>
        <pc:spChg chg="mod ord">
          <ac:chgData name="Bohdan Snyhyr (2419277)" userId="S::2419277@student.uwtsd.ac.uk::ca9e92dc-c12e-4cb4-9b85-25c3944a6762" providerId="AD" clId="Web-{AE2BFAA0-E056-8E5E-4F9D-660BC74A2453}" dt="2025-12-07T21:34:30.683" v="270" actId="1076"/>
          <ac:spMkLst>
            <pc:docMk/>
            <pc:sldMk cId="1925367262" sldId="282"/>
            <ac:spMk id="2" creationId="{C85728CB-CC75-9178-A634-EBEFF9E16858}"/>
          </ac:spMkLst>
        </pc:spChg>
        <pc:spChg chg="del">
          <ac:chgData name="Bohdan Snyhyr (2419277)" userId="S::2419277@student.uwtsd.ac.uk::ca9e92dc-c12e-4cb4-9b85-25c3944a6762" providerId="AD" clId="Web-{AE2BFAA0-E056-8E5E-4F9D-660BC74A2453}" dt="2025-12-07T21:21:50.245" v="229"/>
          <ac:spMkLst>
            <pc:docMk/>
            <pc:sldMk cId="1925367262" sldId="282"/>
            <ac:spMk id="3" creationId="{5D816BE5-20EF-8273-B035-7DC31955A30E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23:51.966" v="232"/>
          <ac:spMkLst>
            <pc:docMk/>
            <pc:sldMk cId="1925367262" sldId="282"/>
            <ac:spMk id="9" creationId="{719653FE-F212-A685-6689-E92530260584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23:57.981" v="234"/>
          <ac:spMkLst>
            <pc:docMk/>
            <pc:sldMk cId="1925367262" sldId="282"/>
            <ac:spMk id="10" creationId="{197C305C-0E98-44D5-A930-21F23CC52F93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23:51.966" v="232"/>
          <ac:spMkLst>
            <pc:docMk/>
            <pc:sldMk cId="1925367262" sldId="282"/>
            <ac:spMk id="12" creationId="{A7AE9375-4664-4DB2-922D-2782A6E439AC}"/>
          </ac:spMkLst>
        </pc:spChg>
        <pc:spChg chg="add mod">
          <ac:chgData name="Bohdan Snyhyr (2419277)" userId="S::2419277@student.uwtsd.ac.uk::ca9e92dc-c12e-4cb4-9b85-25c3944a6762" providerId="AD" clId="Web-{AE2BFAA0-E056-8E5E-4F9D-660BC74A2453}" dt="2025-12-07T21:36:58.344" v="296" actId="1076"/>
          <ac:spMkLst>
            <pc:docMk/>
            <pc:sldMk cId="1925367262" sldId="282"/>
            <ac:spMk id="13" creationId="{31C9FA4B-F35E-1421-2169-72938E89BAE2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23:51.966" v="232"/>
          <ac:spMkLst>
            <pc:docMk/>
            <pc:sldMk cId="1925367262" sldId="282"/>
            <ac:spMk id="16" creationId="{C87417AF-190E-4D6E-AFA6-7D3E84B0B430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23:51.966" v="232"/>
          <ac:spMkLst>
            <pc:docMk/>
            <pc:sldMk cId="1925367262" sldId="282"/>
            <ac:spMk id="18" creationId="{80B30ED8-273E-4C07-8568-2FE5CC5C483D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23:57.981" v="234"/>
          <ac:spMkLst>
            <pc:docMk/>
            <pc:sldMk cId="1925367262" sldId="282"/>
            <ac:spMk id="20" creationId="{A3473CF9-37EB-43E7-89EF-D2D1C53D1DAC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23:57.981" v="234"/>
          <ac:spMkLst>
            <pc:docMk/>
            <pc:sldMk cId="1925367262" sldId="282"/>
            <ac:spMk id="21" creationId="{586B4EF9-43BA-4655-A6FF-1D8E21574C95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26:25.874" v="242"/>
          <ac:spMkLst>
            <pc:docMk/>
            <pc:sldMk cId="1925367262" sldId="282"/>
            <ac:spMk id="23" creationId="{A7AE9375-4664-4DB2-922D-2782A6E439AC}"/>
          </ac:spMkLst>
        </pc:spChg>
        <pc:spChg chg="add mod ord">
          <ac:chgData name="Bohdan Snyhyr (2419277)" userId="S::2419277@student.uwtsd.ac.uk::ca9e92dc-c12e-4cb4-9b85-25c3944a6762" providerId="AD" clId="Web-{AE2BFAA0-E056-8E5E-4F9D-660BC74A2453}" dt="2025-12-07T21:38:02.002" v="325" actId="1076"/>
          <ac:spMkLst>
            <pc:docMk/>
            <pc:sldMk cId="1925367262" sldId="282"/>
            <ac:spMk id="25" creationId="{719653FE-F212-A685-6689-E92530260584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26:25.874" v="242"/>
          <ac:spMkLst>
            <pc:docMk/>
            <pc:sldMk cId="1925367262" sldId="282"/>
            <ac:spMk id="26" creationId="{C87417AF-190E-4D6E-AFA6-7D3E84B0B430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26:25.874" v="242"/>
          <ac:spMkLst>
            <pc:docMk/>
            <pc:sldMk cId="1925367262" sldId="282"/>
            <ac:spMk id="27" creationId="{80B30ED8-273E-4C07-8568-2FE5CC5C483D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26:15.624" v="239"/>
          <ac:spMkLst>
            <pc:docMk/>
            <pc:sldMk cId="1925367262" sldId="282"/>
            <ac:spMk id="32" creationId="{B00278AE-C62A-3610-2127-E5F5BEDC2228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26:25.858" v="241"/>
          <ac:spMkLst>
            <pc:docMk/>
            <pc:sldMk cId="1925367262" sldId="282"/>
            <ac:spMk id="36" creationId="{758C3C99-2F64-46DC-9F81-BAA40930E163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26:25.858" v="241"/>
          <ac:spMkLst>
            <pc:docMk/>
            <pc:sldMk cId="1925367262" sldId="282"/>
            <ac:spMk id="37" creationId="{50D1C5B3-B60D-4696-AE60-100D5EC8AB5D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26:25.858" v="241"/>
          <ac:spMkLst>
            <pc:docMk/>
            <pc:sldMk cId="1925367262" sldId="282"/>
            <ac:spMk id="38" creationId="{FA169C72-4010-413C-A913-4BD6E2D1291A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33:10.633" v="257"/>
          <ac:spMkLst>
            <pc:docMk/>
            <pc:sldMk cId="1925367262" sldId="282"/>
            <ac:spMk id="43" creationId="{D7DC14DB-B8F9-4B8E-BB6F-1CC0293C9816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33:10.633" v="257"/>
          <ac:spMkLst>
            <pc:docMk/>
            <pc:sldMk cId="1925367262" sldId="282"/>
            <ac:spMk id="44" creationId="{7B15D645-CAC7-46F1-BA18-D731D08909AB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33:10.633" v="257"/>
          <ac:spMkLst>
            <pc:docMk/>
            <pc:sldMk cId="1925367262" sldId="282"/>
            <ac:spMk id="45" creationId="{48C5EC73-3999-4CE9-A304-0A33B43114BE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33:10.633" v="257"/>
          <ac:spMkLst>
            <pc:docMk/>
            <pc:sldMk cId="1925367262" sldId="282"/>
            <ac:spMk id="52" creationId="{DC953D31-C1A7-4FC4-8CDF-85E2F34ABF30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33:10.617" v="256"/>
          <ac:spMkLst>
            <pc:docMk/>
            <pc:sldMk cId="1925367262" sldId="282"/>
            <ac:spMk id="75" creationId="{D7A453D2-15D8-4403-815F-291FA16340D9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33:10.617" v="256"/>
          <ac:spMkLst>
            <pc:docMk/>
            <pc:sldMk cId="1925367262" sldId="282"/>
            <ac:spMk id="77" creationId="{8161EA6B-09CA-445B-AB0D-8DF76FA92DEF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33:10.617" v="256"/>
          <ac:spMkLst>
            <pc:docMk/>
            <pc:sldMk cId="1925367262" sldId="282"/>
            <ac:spMk id="93" creationId="{B8114C98-A349-4111-A123-E8EAB86ABE30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33:10.617" v="256"/>
          <ac:spMkLst>
            <pc:docMk/>
            <pc:sldMk cId="1925367262" sldId="282"/>
            <ac:spMk id="101" creationId="{E2D3D3F2-ABBB-4453-B1C5-1BEBF7E4DD56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33:56.150" v="262"/>
          <ac:spMkLst>
            <pc:docMk/>
            <pc:sldMk cId="1925367262" sldId="282"/>
            <ac:spMk id="114" creationId="{D7DC14DB-B8F9-4B8E-BB6F-1CC0293C9816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33:56.150" v="262"/>
          <ac:spMkLst>
            <pc:docMk/>
            <pc:sldMk cId="1925367262" sldId="282"/>
            <ac:spMk id="115" creationId="{48C5EC73-3999-4CE9-A304-0A33B43114BE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33:56.150" v="262"/>
          <ac:spMkLst>
            <pc:docMk/>
            <pc:sldMk cId="1925367262" sldId="282"/>
            <ac:spMk id="117" creationId="{7B15D645-CAC7-46F1-BA18-D731D08909AB}"/>
          </ac:spMkLst>
        </pc:spChg>
        <pc:spChg chg="add del">
          <ac:chgData name="Bohdan Snyhyr (2419277)" userId="S::2419277@student.uwtsd.ac.uk::ca9e92dc-c12e-4cb4-9b85-25c3944a6762" providerId="AD" clId="Web-{AE2BFAA0-E056-8E5E-4F9D-660BC74A2453}" dt="2025-12-07T21:33:56.150" v="262"/>
          <ac:spMkLst>
            <pc:docMk/>
            <pc:sldMk cId="1925367262" sldId="282"/>
            <ac:spMk id="119" creationId="{DC953D31-C1A7-4FC4-8CDF-85E2F34ABF30}"/>
          </ac:spMkLst>
        </pc:spChg>
        <pc:spChg chg="add">
          <ac:chgData name="Bohdan Snyhyr (2419277)" userId="S::2419277@student.uwtsd.ac.uk::ca9e92dc-c12e-4cb4-9b85-25c3944a6762" providerId="AD" clId="Web-{AE2BFAA0-E056-8E5E-4F9D-660BC74A2453}" dt="2025-12-07T21:33:56.150" v="262"/>
          <ac:spMkLst>
            <pc:docMk/>
            <pc:sldMk cId="1925367262" sldId="282"/>
            <ac:spMk id="126" creationId="{D7A453D2-15D8-4403-815F-291FA16340D9}"/>
          </ac:spMkLst>
        </pc:spChg>
        <pc:spChg chg="add">
          <ac:chgData name="Bohdan Snyhyr (2419277)" userId="S::2419277@student.uwtsd.ac.uk::ca9e92dc-c12e-4cb4-9b85-25c3944a6762" providerId="AD" clId="Web-{AE2BFAA0-E056-8E5E-4F9D-660BC74A2453}" dt="2025-12-07T21:33:56.150" v="262"/>
          <ac:spMkLst>
            <pc:docMk/>
            <pc:sldMk cId="1925367262" sldId="282"/>
            <ac:spMk id="128" creationId="{8161EA6B-09CA-445B-AB0D-8DF76FA92DEF}"/>
          </ac:spMkLst>
        </pc:spChg>
        <pc:spChg chg="add">
          <ac:chgData name="Bohdan Snyhyr (2419277)" userId="S::2419277@student.uwtsd.ac.uk::ca9e92dc-c12e-4cb4-9b85-25c3944a6762" providerId="AD" clId="Web-{AE2BFAA0-E056-8E5E-4F9D-660BC74A2453}" dt="2025-12-07T21:33:56.150" v="262"/>
          <ac:spMkLst>
            <pc:docMk/>
            <pc:sldMk cId="1925367262" sldId="282"/>
            <ac:spMk id="144" creationId="{B8114C98-A349-4111-A123-E8EAB86ABE30}"/>
          </ac:spMkLst>
        </pc:spChg>
        <pc:spChg chg="add">
          <ac:chgData name="Bohdan Snyhyr (2419277)" userId="S::2419277@student.uwtsd.ac.uk::ca9e92dc-c12e-4cb4-9b85-25c3944a6762" providerId="AD" clId="Web-{AE2BFAA0-E056-8E5E-4F9D-660BC74A2453}" dt="2025-12-07T21:33:56.150" v="262"/>
          <ac:spMkLst>
            <pc:docMk/>
            <pc:sldMk cId="1925367262" sldId="282"/>
            <ac:spMk id="152" creationId="{E2D3D3F2-ABBB-4453-B1C5-1BEBF7E4DD56}"/>
          </ac:spMkLst>
        </pc:spChg>
        <pc:picChg chg="add del mod ord">
          <ac:chgData name="Bohdan Snyhyr (2419277)" userId="S::2419277@student.uwtsd.ac.uk::ca9e92dc-c12e-4cb4-9b85-25c3944a6762" providerId="AD" clId="Web-{AE2BFAA0-E056-8E5E-4F9D-660BC74A2453}" dt="2025-12-07T21:27:08.390" v="243"/>
          <ac:picMkLst>
            <pc:docMk/>
            <pc:sldMk cId="1925367262" sldId="282"/>
            <ac:picMk id="4" creationId="{B43443B5-FB4B-597C-6202-8CF74721CCD1}"/>
          </ac:picMkLst>
        </pc:picChg>
        <pc:picChg chg="add del mod">
          <ac:chgData name="Bohdan Snyhyr (2419277)" userId="S::2419277@student.uwtsd.ac.uk::ca9e92dc-c12e-4cb4-9b85-25c3944a6762" providerId="AD" clId="Web-{AE2BFAA0-E056-8E5E-4F9D-660BC74A2453}" dt="2025-12-07T21:27:09.718" v="244"/>
          <ac:picMkLst>
            <pc:docMk/>
            <pc:sldMk cId="1925367262" sldId="282"/>
            <ac:picMk id="5" creationId="{DC20F872-FC5E-11EA-7DA6-B2DDE7206A2A}"/>
          </ac:picMkLst>
        </pc:picChg>
        <pc:picChg chg="add mod ord">
          <ac:chgData name="Bohdan Snyhyr (2419277)" userId="S::2419277@student.uwtsd.ac.uk::ca9e92dc-c12e-4cb4-9b85-25c3944a6762" providerId="AD" clId="Web-{AE2BFAA0-E056-8E5E-4F9D-660BC74A2453}" dt="2025-12-07T21:35:10.044" v="284" actId="1076"/>
          <ac:picMkLst>
            <pc:docMk/>
            <pc:sldMk cId="1925367262" sldId="282"/>
            <ac:picMk id="6" creationId="{23320768-F92C-109F-68E3-4591888ADA41}"/>
          </ac:picMkLst>
        </pc:picChg>
        <pc:picChg chg="add del mod">
          <ac:chgData name="Bohdan Snyhyr (2419277)" userId="S::2419277@student.uwtsd.ac.uk::ca9e92dc-c12e-4cb4-9b85-25c3944a6762" providerId="AD" clId="Web-{AE2BFAA0-E056-8E5E-4F9D-660BC74A2453}" dt="2025-12-07T21:32:09.629" v="252"/>
          <ac:picMkLst>
            <pc:docMk/>
            <pc:sldMk cId="1925367262" sldId="282"/>
            <ac:picMk id="7" creationId="{F3516C71-3D51-CD2B-B426-519FF8ACBE93}"/>
          </ac:picMkLst>
        </pc:picChg>
        <pc:picChg chg="add mod">
          <ac:chgData name="Bohdan Snyhyr (2419277)" userId="S::2419277@student.uwtsd.ac.uk::ca9e92dc-c12e-4cb4-9b85-25c3944a6762" providerId="AD" clId="Web-{AE2BFAA0-E056-8E5E-4F9D-660BC74A2453}" dt="2025-12-07T21:35:09.981" v="283" actId="1076"/>
          <ac:picMkLst>
            <pc:docMk/>
            <pc:sldMk cId="1925367262" sldId="282"/>
            <ac:picMk id="8" creationId="{9B1E1810-528E-EAF6-0ED9-73070AFF4D28}"/>
          </ac:picMkLst>
        </pc:picChg>
        <pc:picChg chg="add mod ord">
          <ac:chgData name="Bohdan Snyhyr (2419277)" userId="S::2419277@student.uwtsd.ac.uk::ca9e92dc-c12e-4cb4-9b85-25c3944a6762" providerId="AD" clId="Web-{AE2BFAA0-E056-8E5E-4F9D-660BC74A2453}" dt="2025-12-07T21:34:36.293" v="272" actId="1076"/>
          <ac:picMkLst>
            <pc:docMk/>
            <pc:sldMk cId="1925367262" sldId="282"/>
            <ac:picMk id="11" creationId="{8E5507F5-6029-7C63-C54E-A1F233926B91}"/>
          </ac:picMkLst>
        </pc:picChg>
        <pc:cxnChg chg="add del">
          <ac:chgData name="Bohdan Snyhyr (2419277)" userId="S::2419277@student.uwtsd.ac.uk::ca9e92dc-c12e-4cb4-9b85-25c3944a6762" providerId="AD" clId="Web-{AE2BFAA0-E056-8E5E-4F9D-660BC74A2453}" dt="2025-12-07T21:23:51.966" v="232"/>
          <ac:cxnSpMkLst>
            <pc:docMk/>
            <pc:sldMk cId="1925367262" sldId="282"/>
            <ac:cxnSpMk id="14" creationId="{EE504C98-6397-41C1-A8D8-2D9C4ED307E0}"/>
          </ac:cxnSpMkLst>
        </pc:cxnChg>
        <pc:cxnChg chg="add">
          <ac:chgData name="Bohdan Snyhyr (2419277)" userId="S::2419277@student.uwtsd.ac.uk::ca9e92dc-c12e-4cb4-9b85-25c3944a6762" providerId="AD" clId="Web-{AE2BFAA0-E056-8E5E-4F9D-660BC74A2453}" dt="2025-12-07T21:23:57.981" v="235"/>
          <ac:cxnSpMkLst>
            <pc:docMk/>
            <pc:sldMk cId="1925367262" sldId="282"/>
            <ac:cxnSpMk id="24" creationId="{EE504C98-6397-41C1-A8D8-2D9C4ED307E0}"/>
          </ac:cxnSpMkLst>
        </pc:cxnChg>
        <pc:cxnChg chg="add del">
          <ac:chgData name="Bohdan Snyhyr (2419277)" userId="S::2419277@student.uwtsd.ac.uk::ca9e92dc-c12e-4cb4-9b85-25c3944a6762" providerId="AD" clId="Web-{AE2BFAA0-E056-8E5E-4F9D-660BC74A2453}" dt="2025-12-07T21:26:15.624" v="239"/>
          <ac:cxnSpMkLst>
            <pc:docMk/>
            <pc:sldMk cId="1925367262" sldId="282"/>
            <ac:cxnSpMk id="34" creationId="{249EDD1B-F94D-B4E6-ACAA-566B9A26FDE3}"/>
          </ac:cxnSpMkLst>
        </pc:cxnChg>
      </pc:sldChg>
    </pc:docChg>
  </pc:docChgLst>
  <pc:docChgLst>
    <pc:chgData name="Bohdan Snyhyr (2419277)" userId="S::2419277@student.uwtsd.ac.uk::ca9e92dc-c12e-4cb4-9b85-25c3944a6762" providerId="AD" clId="Web-{A24633DA-2413-B4BC-3CFD-99DC44F96064}"/>
    <pc:docChg chg="addSld delSld modSld sldOrd modSection">
      <pc:chgData name="Bohdan Snyhyr (2419277)" userId="S::2419277@student.uwtsd.ac.uk::ca9e92dc-c12e-4cb4-9b85-25c3944a6762" providerId="AD" clId="Web-{A24633DA-2413-B4BC-3CFD-99DC44F96064}" dt="2025-12-07T16:44:31.698" v="863" actId="1076"/>
      <pc:docMkLst>
        <pc:docMk/>
      </pc:docMkLst>
      <pc:sldChg chg="modTransition">
        <pc:chgData name="Bohdan Snyhyr (2419277)" userId="S::2419277@student.uwtsd.ac.uk::ca9e92dc-c12e-4cb4-9b85-25c3944a6762" providerId="AD" clId="Web-{A24633DA-2413-B4BC-3CFD-99DC44F96064}" dt="2025-12-06T15:46:58.648" v="517"/>
        <pc:sldMkLst>
          <pc:docMk/>
          <pc:sldMk cId="3411758316" sldId="256"/>
        </pc:sldMkLst>
      </pc:sldChg>
      <pc:sldChg chg="addSp delSp modTransition">
        <pc:chgData name="Bohdan Snyhyr (2419277)" userId="S::2419277@student.uwtsd.ac.uk::ca9e92dc-c12e-4cb4-9b85-25c3944a6762" providerId="AD" clId="Web-{A24633DA-2413-B4BC-3CFD-99DC44F96064}" dt="2025-12-06T15:47:01.773" v="518"/>
        <pc:sldMkLst>
          <pc:docMk/>
          <pc:sldMk cId="539331257" sldId="268"/>
        </pc:sldMkLst>
      </pc:sldChg>
      <pc:sldChg chg="modSp">
        <pc:chgData name="Bohdan Snyhyr (2419277)" userId="S::2419277@student.uwtsd.ac.uk::ca9e92dc-c12e-4cb4-9b85-25c3944a6762" providerId="AD" clId="Web-{A24633DA-2413-B4BC-3CFD-99DC44F96064}" dt="2025-12-06T15:46:34.147" v="516" actId="1076"/>
        <pc:sldMkLst>
          <pc:docMk/>
          <pc:sldMk cId="3665646997" sldId="269"/>
        </pc:sldMkLst>
        <pc:spChg chg="mod">
          <ac:chgData name="Bohdan Snyhyr (2419277)" userId="S::2419277@student.uwtsd.ac.uk::ca9e92dc-c12e-4cb4-9b85-25c3944a6762" providerId="AD" clId="Web-{A24633DA-2413-B4BC-3CFD-99DC44F96064}" dt="2025-12-06T15:46:31.725" v="515" actId="1076"/>
          <ac:spMkLst>
            <pc:docMk/>
            <pc:sldMk cId="3665646997" sldId="269"/>
            <ac:spMk id="2" creationId="{98C1DEB6-2752-D0BF-BAD4-ABD0FEACCEA4}"/>
          </ac:spMkLst>
        </pc:spChg>
        <pc:spChg chg="mod">
          <ac:chgData name="Bohdan Snyhyr (2419277)" userId="S::2419277@student.uwtsd.ac.uk::ca9e92dc-c12e-4cb4-9b85-25c3944a6762" providerId="AD" clId="Web-{A24633DA-2413-B4BC-3CFD-99DC44F96064}" dt="2025-12-06T15:46:34.147" v="516" actId="1076"/>
          <ac:spMkLst>
            <pc:docMk/>
            <pc:sldMk cId="3665646997" sldId="269"/>
            <ac:spMk id="2056" creationId="{94DE4722-7D8A-9B39-D713-62792D20B089}"/>
          </ac:spMkLst>
        </pc:spChg>
      </pc:sldChg>
      <pc:sldChg chg="ord">
        <pc:chgData name="Bohdan Snyhyr (2419277)" userId="S::2419277@student.uwtsd.ac.uk::ca9e92dc-c12e-4cb4-9b85-25c3944a6762" providerId="AD" clId="Web-{A24633DA-2413-B4BC-3CFD-99DC44F96064}" dt="2025-12-06T04:37:17.348" v="170"/>
        <pc:sldMkLst>
          <pc:docMk/>
          <pc:sldMk cId="2303590219" sldId="270"/>
        </pc:sldMkLst>
      </pc:sldChg>
      <pc:sldChg chg="addSp delSp modSp ord">
        <pc:chgData name="Bohdan Snyhyr (2419277)" userId="S::2419277@student.uwtsd.ac.uk::ca9e92dc-c12e-4cb4-9b85-25c3944a6762" providerId="AD" clId="Web-{A24633DA-2413-B4BC-3CFD-99DC44F96064}" dt="2025-12-06T15:51:49.559" v="575"/>
        <pc:sldMkLst>
          <pc:docMk/>
          <pc:sldMk cId="1964381280" sldId="272"/>
        </pc:sldMkLst>
        <pc:spChg chg="mod">
          <ac:chgData name="Bohdan Snyhyr (2419277)" userId="S::2419277@student.uwtsd.ac.uk::ca9e92dc-c12e-4cb4-9b85-25c3944a6762" providerId="AD" clId="Web-{A24633DA-2413-B4BC-3CFD-99DC44F96064}" dt="2025-12-06T04:46:18.675" v="262" actId="1076"/>
          <ac:spMkLst>
            <pc:docMk/>
            <pc:sldMk cId="1964381280" sldId="272"/>
            <ac:spMk id="9" creationId="{45F3D28D-9688-039A-DFBF-2B85AD491103}"/>
          </ac:spMkLst>
        </pc:spChg>
        <pc:spChg chg="mod">
          <ac:chgData name="Bohdan Snyhyr (2419277)" userId="S::2419277@student.uwtsd.ac.uk::ca9e92dc-c12e-4cb4-9b85-25c3944a6762" providerId="AD" clId="Web-{A24633DA-2413-B4BC-3CFD-99DC44F96064}" dt="2025-12-06T04:49:15.495" v="306" actId="1076"/>
          <ac:spMkLst>
            <pc:docMk/>
            <pc:sldMk cId="1964381280" sldId="272"/>
            <ac:spMk id="10" creationId="{137292F4-5AEF-1B6E-1A72-60D4D94239C3}"/>
          </ac:spMkLst>
        </pc:spChg>
        <pc:spChg chg="mod">
          <ac:chgData name="Bohdan Snyhyr (2419277)" userId="S::2419277@student.uwtsd.ac.uk::ca9e92dc-c12e-4cb4-9b85-25c3944a6762" providerId="AD" clId="Web-{A24633DA-2413-B4BC-3CFD-99DC44F96064}" dt="2025-12-06T04:49:11.714" v="305" actId="1076"/>
          <ac:spMkLst>
            <pc:docMk/>
            <pc:sldMk cId="1964381280" sldId="272"/>
            <ac:spMk id="11" creationId="{8E708D4D-BCAF-AF5D-9F83-5FC6D2BC20F8}"/>
          </ac:spMkLst>
        </pc:spChg>
        <pc:spChg chg="mod">
          <ac:chgData name="Bohdan Snyhyr (2419277)" userId="S::2419277@student.uwtsd.ac.uk::ca9e92dc-c12e-4cb4-9b85-25c3944a6762" providerId="AD" clId="Web-{A24633DA-2413-B4BC-3CFD-99DC44F96064}" dt="2025-12-06T04:49:18.074" v="307" actId="1076"/>
          <ac:spMkLst>
            <pc:docMk/>
            <pc:sldMk cId="1964381280" sldId="272"/>
            <ac:spMk id="17" creationId="{6FE54F35-B5BC-8734-5FD7-626F8CD61A77}"/>
          </ac:spMkLst>
        </pc:spChg>
        <pc:spChg chg="mod">
          <ac:chgData name="Bohdan Snyhyr (2419277)" userId="S::2419277@student.uwtsd.ac.uk::ca9e92dc-c12e-4cb4-9b85-25c3944a6762" providerId="AD" clId="Web-{A24633DA-2413-B4BC-3CFD-99DC44F96064}" dt="2025-12-06T04:49:28.965" v="312" actId="14100"/>
          <ac:spMkLst>
            <pc:docMk/>
            <pc:sldMk cId="1964381280" sldId="272"/>
            <ac:spMk id="18" creationId="{8C945277-A1FF-5360-2362-34AD4AA43B75}"/>
          </ac:spMkLst>
        </pc:spChg>
        <pc:spChg chg="mod">
          <ac:chgData name="Bohdan Snyhyr (2419277)" userId="S::2419277@student.uwtsd.ac.uk::ca9e92dc-c12e-4cb4-9b85-25c3944a6762" providerId="AD" clId="Web-{A24633DA-2413-B4BC-3CFD-99DC44F96064}" dt="2025-12-06T04:49:33.653" v="313" actId="1076"/>
          <ac:spMkLst>
            <pc:docMk/>
            <pc:sldMk cId="1964381280" sldId="272"/>
            <ac:spMk id="19" creationId="{02FAA03A-1038-277F-ED4A-90E15D5802FF}"/>
          </ac:spMkLst>
        </pc:spChg>
        <pc:spChg chg="mod">
          <ac:chgData name="Bohdan Snyhyr (2419277)" userId="S::2419277@student.uwtsd.ac.uk::ca9e92dc-c12e-4cb4-9b85-25c3944a6762" providerId="AD" clId="Web-{A24633DA-2413-B4BC-3CFD-99DC44F96064}" dt="2025-12-06T04:49:40.654" v="315" actId="14100"/>
          <ac:spMkLst>
            <pc:docMk/>
            <pc:sldMk cId="1964381280" sldId="272"/>
            <ac:spMk id="20" creationId="{87BC9A5E-59DF-63B6-2ED8-116D8D32DA7B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04:47:18.263" v="279" actId="1076"/>
          <ac:spMkLst>
            <pc:docMk/>
            <pc:sldMk cId="1964381280" sldId="272"/>
            <ac:spMk id="22" creationId="{818671C0-C49B-1B9E-B166-F07FF6A8E777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04:50:38.518" v="335" actId="20577"/>
          <ac:spMkLst>
            <pc:docMk/>
            <pc:sldMk cId="1964381280" sldId="272"/>
            <ac:spMk id="23" creationId="{27690476-9128-41C7-1466-02E88AF3301B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04:51:29.319" v="346" actId="1076"/>
          <ac:spMkLst>
            <pc:docMk/>
            <pc:sldMk cId="1964381280" sldId="272"/>
            <ac:spMk id="24" creationId="{0A9912C6-B677-34A9-092D-EA582D45D7E7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04:52:44.855" v="368" actId="1076"/>
          <ac:spMkLst>
            <pc:docMk/>
            <pc:sldMk cId="1964381280" sldId="272"/>
            <ac:spMk id="26" creationId="{57C051DB-CD13-34D4-38C1-9E94CA0813C0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04:53:24.888" v="381" actId="14100"/>
          <ac:spMkLst>
            <pc:docMk/>
            <pc:sldMk cId="1964381280" sldId="272"/>
            <ac:spMk id="27" creationId="{74963121-9F31-1768-CCE8-A67FB7B45C27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04:53:52.108" v="388" actId="1076"/>
          <ac:spMkLst>
            <pc:docMk/>
            <pc:sldMk cId="1964381280" sldId="272"/>
            <ac:spMk id="28" creationId="{6A894F22-592D-C552-843E-C89167A4B4DB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04:54:15.578" v="395" actId="20577"/>
          <ac:spMkLst>
            <pc:docMk/>
            <pc:sldMk cId="1964381280" sldId="272"/>
            <ac:spMk id="29" creationId="{219C2A5B-505A-BEA6-8175-9FEE46E463E2}"/>
          </ac:spMkLst>
        </pc:spChg>
        <pc:picChg chg="mod">
          <ac:chgData name="Bohdan Snyhyr (2419277)" userId="S::2419277@student.uwtsd.ac.uk::ca9e92dc-c12e-4cb4-9b85-25c3944a6762" providerId="AD" clId="Web-{A24633DA-2413-B4BC-3CFD-99DC44F96064}" dt="2025-12-06T04:52:38.370" v="367" actId="1076"/>
          <ac:picMkLst>
            <pc:docMk/>
            <pc:sldMk cId="1964381280" sldId="272"/>
            <ac:picMk id="7" creationId="{8FAA07AF-B683-471B-CBED-DE9FE781BFBD}"/>
          </ac:picMkLst>
        </pc:picChg>
        <pc:inkChg chg="add">
          <ac:chgData name="Bohdan Snyhyr (2419277)" userId="S::2419277@student.uwtsd.ac.uk::ca9e92dc-c12e-4cb4-9b85-25c3944a6762" providerId="AD" clId="Web-{A24633DA-2413-B4BC-3CFD-99DC44F96064}" dt="2025-12-06T15:37:08.805" v="418"/>
          <ac:inkMkLst>
            <pc:docMk/>
            <pc:sldMk cId="1964381280" sldId="272"/>
            <ac:inkMk id="30" creationId="{49B13B98-9DCF-B68A-9136-C06E326D1CC0}"/>
          </ac:inkMkLst>
        </pc:inkChg>
        <pc:inkChg chg="add">
          <ac:chgData name="Bohdan Snyhyr (2419277)" userId="S::2419277@student.uwtsd.ac.uk::ca9e92dc-c12e-4cb4-9b85-25c3944a6762" providerId="AD" clId="Web-{A24633DA-2413-B4BC-3CFD-99DC44F96064}" dt="2025-12-06T15:37:13.867" v="419"/>
          <ac:inkMkLst>
            <pc:docMk/>
            <pc:sldMk cId="1964381280" sldId="272"/>
            <ac:inkMk id="31" creationId="{66014B64-2CE6-FCF5-4ED8-DE93F369D196}"/>
          </ac:inkMkLst>
        </pc:inkChg>
        <pc:inkChg chg="add">
          <ac:chgData name="Bohdan Snyhyr (2419277)" userId="S::2419277@student.uwtsd.ac.uk::ca9e92dc-c12e-4cb4-9b85-25c3944a6762" providerId="AD" clId="Web-{A24633DA-2413-B4BC-3CFD-99DC44F96064}" dt="2025-12-06T15:37:46.743" v="457"/>
          <ac:inkMkLst>
            <pc:docMk/>
            <pc:sldMk cId="1964381280" sldId="272"/>
            <ac:inkMk id="51" creationId="{19F4743D-2A75-AEDA-6BBB-C882FC085C2F}"/>
          </ac:inkMkLst>
        </pc:inkChg>
        <pc:inkChg chg="add">
          <ac:chgData name="Bohdan Snyhyr (2419277)" userId="S::2419277@student.uwtsd.ac.uk::ca9e92dc-c12e-4cb4-9b85-25c3944a6762" providerId="AD" clId="Web-{A24633DA-2413-B4BC-3CFD-99DC44F96064}" dt="2025-12-06T15:38:12.462" v="459"/>
          <ac:inkMkLst>
            <pc:docMk/>
            <pc:sldMk cId="1964381280" sldId="272"/>
            <ac:inkMk id="52" creationId="{0F8D6767-39CA-46C3-05A2-F3F283472AAF}"/>
          </ac:inkMkLst>
        </pc:inkChg>
        <pc:inkChg chg="add">
          <ac:chgData name="Bohdan Snyhyr (2419277)" userId="S::2419277@student.uwtsd.ac.uk::ca9e92dc-c12e-4cb4-9b85-25c3944a6762" providerId="AD" clId="Web-{A24633DA-2413-B4BC-3CFD-99DC44F96064}" dt="2025-12-06T15:38:26.041" v="460"/>
          <ac:inkMkLst>
            <pc:docMk/>
            <pc:sldMk cId="1964381280" sldId="272"/>
            <ac:inkMk id="53" creationId="{2A667949-964F-08D0-2703-B0CC9B01508E}"/>
          </ac:inkMkLst>
        </pc:inkChg>
        <pc:inkChg chg="add">
          <ac:chgData name="Bohdan Snyhyr (2419277)" userId="S::2419277@student.uwtsd.ac.uk::ca9e92dc-c12e-4cb4-9b85-25c3944a6762" providerId="AD" clId="Web-{A24633DA-2413-B4BC-3CFD-99DC44F96064}" dt="2025-12-06T15:39:01.951" v="463"/>
          <ac:inkMkLst>
            <pc:docMk/>
            <pc:sldMk cId="1964381280" sldId="272"/>
            <ac:inkMk id="55" creationId="{2D01AD2A-7BCC-DCCD-C22C-83D12C183E5C}"/>
          </ac:inkMkLst>
        </pc:inkChg>
        <pc:inkChg chg="add">
          <ac:chgData name="Bohdan Snyhyr (2419277)" userId="S::2419277@student.uwtsd.ac.uk::ca9e92dc-c12e-4cb4-9b85-25c3944a6762" providerId="AD" clId="Web-{A24633DA-2413-B4BC-3CFD-99DC44F96064}" dt="2025-12-06T15:39:07.436" v="464"/>
          <ac:inkMkLst>
            <pc:docMk/>
            <pc:sldMk cId="1964381280" sldId="272"/>
            <ac:inkMk id="56" creationId="{EF06F460-E528-5298-79D4-0E18CCEE8B05}"/>
          </ac:inkMkLst>
        </pc:inkChg>
        <pc:inkChg chg="add">
          <ac:chgData name="Bohdan Snyhyr (2419277)" userId="S::2419277@student.uwtsd.ac.uk::ca9e92dc-c12e-4cb4-9b85-25c3944a6762" providerId="AD" clId="Web-{A24633DA-2413-B4BC-3CFD-99DC44F96064}" dt="2025-12-06T15:39:16.593" v="465"/>
          <ac:inkMkLst>
            <pc:docMk/>
            <pc:sldMk cId="1964381280" sldId="272"/>
            <ac:inkMk id="57" creationId="{EA6373BE-E851-A72A-6DB5-8C42E4DB2C78}"/>
          </ac:inkMkLst>
        </pc:inkChg>
        <pc:inkChg chg="add">
          <ac:chgData name="Bohdan Snyhyr (2419277)" userId="S::2419277@student.uwtsd.ac.uk::ca9e92dc-c12e-4cb4-9b85-25c3944a6762" providerId="AD" clId="Web-{A24633DA-2413-B4BC-3CFD-99DC44F96064}" dt="2025-12-06T15:39:33.204" v="466"/>
          <ac:inkMkLst>
            <pc:docMk/>
            <pc:sldMk cId="1964381280" sldId="272"/>
            <ac:inkMk id="58" creationId="{5ACA5C3F-3556-C2E5-E56A-0F7673E0FCCE}"/>
          </ac:inkMkLst>
        </pc:inkChg>
        <pc:inkChg chg="add">
          <ac:chgData name="Bohdan Snyhyr (2419277)" userId="S::2419277@student.uwtsd.ac.uk::ca9e92dc-c12e-4cb4-9b85-25c3944a6762" providerId="AD" clId="Web-{A24633DA-2413-B4BC-3CFD-99DC44F96064}" dt="2025-12-06T15:39:39.064" v="467"/>
          <ac:inkMkLst>
            <pc:docMk/>
            <pc:sldMk cId="1964381280" sldId="272"/>
            <ac:inkMk id="59" creationId="{473090B7-7425-6555-2847-FFBD50EA1EF6}"/>
          </ac:inkMkLst>
        </pc:inkChg>
        <pc:inkChg chg="add">
          <ac:chgData name="Bohdan Snyhyr (2419277)" userId="S::2419277@student.uwtsd.ac.uk::ca9e92dc-c12e-4cb4-9b85-25c3944a6762" providerId="AD" clId="Web-{A24633DA-2413-B4BC-3CFD-99DC44F96064}" dt="2025-12-06T15:39:47.440" v="470"/>
          <ac:inkMkLst>
            <pc:docMk/>
            <pc:sldMk cId="1964381280" sldId="272"/>
            <ac:inkMk id="61" creationId="{4E799655-C637-6270-0DD6-62966CEB858C}"/>
          </ac:inkMkLst>
        </pc:inkChg>
        <pc:inkChg chg="add">
          <ac:chgData name="Bohdan Snyhyr (2419277)" userId="S::2419277@student.uwtsd.ac.uk::ca9e92dc-c12e-4cb4-9b85-25c3944a6762" providerId="AD" clId="Web-{A24633DA-2413-B4BC-3CFD-99DC44F96064}" dt="2025-12-06T15:40:00.816" v="475"/>
          <ac:inkMkLst>
            <pc:docMk/>
            <pc:sldMk cId="1964381280" sldId="272"/>
            <ac:inkMk id="64" creationId="{B034890A-3877-3FEA-D7B5-BDEB47254DCF}"/>
          </ac:inkMkLst>
        </pc:inkChg>
        <pc:inkChg chg="add">
          <ac:chgData name="Bohdan Snyhyr (2419277)" userId="S::2419277@student.uwtsd.ac.uk::ca9e92dc-c12e-4cb4-9b85-25c3944a6762" providerId="AD" clId="Web-{A24633DA-2413-B4BC-3CFD-99DC44F96064}" dt="2025-12-06T15:40:14.582" v="476"/>
          <ac:inkMkLst>
            <pc:docMk/>
            <pc:sldMk cId="1964381280" sldId="272"/>
            <ac:inkMk id="65" creationId="{3B9EAB61-BB2B-870D-0AB3-23E9521DD67D}"/>
          </ac:inkMkLst>
        </pc:inkChg>
        <pc:inkChg chg="add">
          <ac:chgData name="Bohdan Snyhyr (2419277)" userId="S::2419277@student.uwtsd.ac.uk::ca9e92dc-c12e-4cb4-9b85-25c3944a6762" providerId="AD" clId="Web-{A24633DA-2413-B4BC-3CFD-99DC44F96064}" dt="2025-12-06T15:40:19.567" v="477"/>
          <ac:inkMkLst>
            <pc:docMk/>
            <pc:sldMk cId="1964381280" sldId="272"/>
            <ac:inkMk id="66" creationId="{C2338984-9D3F-2ADC-CCFA-83C4313E2754}"/>
          </ac:inkMkLst>
        </pc:inkChg>
        <pc:inkChg chg="add">
          <ac:chgData name="Bohdan Snyhyr (2419277)" userId="S::2419277@student.uwtsd.ac.uk::ca9e92dc-c12e-4cb4-9b85-25c3944a6762" providerId="AD" clId="Web-{A24633DA-2413-B4BC-3CFD-99DC44F96064}" dt="2025-12-06T15:41:11.680" v="480"/>
          <ac:inkMkLst>
            <pc:docMk/>
            <pc:sldMk cId="1964381280" sldId="272"/>
            <ac:inkMk id="68" creationId="{BC3A9716-7BD0-86FF-8479-44470D6A560A}"/>
          </ac:inkMkLst>
        </pc:inkChg>
        <pc:inkChg chg="add">
          <ac:chgData name="Bohdan Snyhyr (2419277)" userId="S::2419277@student.uwtsd.ac.uk::ca9e92dc-c12e-4cb4-9b85-25c3944a6762" providerId="AD" clId="Web-{A24633DA-2413-B4BC-3CFD-99DC44F96064}" dt="2025-12-06T15:41:15.009" v="481"/>
          <ac:inkMkLst>
            <pc:docMk/>
            <pc:sldMk cId="1964381280" sldId="272"/>
            <ac:inkMk id="69" creationId="{91575242-0B96-2310-AC70-A358F2886948}"/>
          </ac:inkMkLst>
        </pc:inkChg>
        <pc:inkChg chg="add">
          <ac:chgData name="Bohdan Snyhyr (2419277)" userId="S::2419277@student.uwtsd.ac.uk::ca9e92dc-c12e-4cb4-9b85-25c3944a6762" providerId="AD" clId="Web-{A24633DA-2413-B4BC-3CFD-99DC44F96064}" dt="2025-12-06T15:41:47.526" v="486"/>
          <ac:inkMkLst>
            <pc:docMk/>
            <pc:sldMk cId="1964381280" sldId="272"/>
            <ac:inkMk id="72" creationId="{C32082ED-065F-9BE1-2229-429C1729C8D5}"/>
          </ac:inkMkLst>
        </pc:inkChg>
        <pc:inkChg chg="add">
          <ac:chgData name="Bohdan Snyhyr (2419277)" userId="S::2419277@student.uwtsd.ac.uk::ca9e92dc-c12e-4cb4-9b85-25c3944a6762" providerId="AD" clId="Web-{A24633DA-2413-B4BC-3CFD-99DC44F96064}" dt="2025-12-06T15:41:49.151" v="487"/>
          <ac:inkMkLst>
            <pc:docMk/>
            <pc:sldMk cId="1964381280" sldId="272"/>
            <ac:inkMk id="73" creationId="{D715B056-1D78-8499-E04D-B6E7F95F6D7B}"/>
          </ac:inkMkLst>
        </pc:inkChg>
        <pc:inkChg chg="add">
          <ac:chgData name="Bohdan Snyhyr (2419277)" userId="S::2419277@student.uwtsd.ac.uk::ca9e92dc-c12e-4cb4-9b85-25c3944a6762" providerId="AD" clId="Web-{A24633DA-2413-B4BC-3CFD-99DC44F96064}" dt="2025-12-06T15:41:50.229" v="488"/>
          <ac:inkMkLst>
            <pc:docMk/>
            <pc:sldMk cId="1964381280" sldId="272"/>
            <ac:inkMk id="74" creationId="{69C473A8-3A56-01C7-3FBA-B76564D47266}"/>
          </ac:inkMkLst>
        </pc:inkChg>
        <pc:inkChg chg="add">
          <ac:chgData name="Bohdan Snyhyr (2419277)" userId="S::2419277@student.uwtsd.ac.uk::ca9e92dc-c12e-4cb4-9b85-25c3944a6762" providerId="AD" clId="Web-{A24633DA-2413-B4BC-3CFD-99DC44F96064}" dt="2025-12-06T15:41:51.104" v="489"/>
          <ac:inkMkLst>
            <pc:docMk/>
            <pc:sldMk cId="1964381280" sldId="272"/>
            <ac:inkMk id="75" creationId="{17B4E66E-14FC-5151-9E08-2CEB833F75D2}"/>
          </ac:inkMkLst>
        </pc:inkChg>
        <pc:inkChg chg="add">
          <ac:chgData name="Bohdan Snyhyr (2419277)" userId="S::2419277@student.uwtsd.ac.uk::ca9e92dc-c12e-4cb4-9b85-25c3944a6762" providerId="AD" clId="Web-{A24633DA-2413-B4BC-3CFD-99DC44F96064}" dt="2025-12-06T15:41:53.839" v="490"/>
          <ac:inkMkLst>
            <pc:docMk/>
            <pc:sldMk cId="1964381280" sldId="272"/>
            <ac:inkMk id="76" creationId="{865F8956-C214-EAF7-17AE-06369BB9092F}"/>
          </ac:inkMkLst>
        </pc:inkChg>
      </pc:sldChg>
      <pc:sldChg chg="addSp delSp modSp ord">
        <pc:chgData name="Bohdan Snyhyr (2419277)" userId="S::2419277@student.uwtsd.ac.uk::ca9e92dc-c12e-4cb4-9b85-25c3944a6762" providerId="AD" clId="Web-{A24633DA-2413-B4BC-3CFD-99DC44F96064}" dt="2025-12-06T15:43:00.874" v="494"/>
        <pc:sldMkLst>
          <pc:docMk/>
          <pc:sldMk cId="670960820" sldId="273"/>
        </pc:sldMkLst>
        <pc:spChg chg="mod">
          <ac:chgData name="Bohdan Snyhyr (2419277)" userId="S::2419277@student.uwtsd.ac.uk::ca9e92dc-c12e-4cb4-9b85-25c3944a6762" providerId="AD" clId="Web-{A24633DA-2413-B4BC-3CFD-99DC44F96064}" dt="2025-12-06T04:22:06.723" v="11" actId="1076"/>
          <ac:spMkLst>
            <pc:docMk/>
            <pc:sldMk cId="670960820" sldId="273"/>
            <ac:spMk id="6" creationId="{67784889-8907-096E-576B-A3CB02B18FFC}"/>
          </ac:spMkLst>
        </pc:spChg>
        <pc:spChg chg="mod">
          <ac:chgData name="Bohdan Snyhyr (2419277)" userId="S::2419277@student.uwtsd.ac.uk::ca9e92dc-c12e-4cb4-9b85-25c3944a6762" providerId="AD" clId="Web-{A24633DA-2413-B4BC-3CFD-99DC44F96064}" dt="2025-12-06T04:22:27.349" v="14" actId="1076"/>
          <ac:spMkLst>
            <pc:docMk/>
            <pc:sldMk cId="670960820" sldId="273"/>
            <ac:spMk id="8" creationId="{9D5AA718-9D83-177E-BD9B-D04C90830D2B}"/>
          </ac:spMkLst>
        </pc:spChg>
        <pc:spChg chg="mod">
          <ac:chgData name="Bohdan Snyhyr (2419277)" userId="S::2419277@student.uwtsd.ac.uk::ca9e92dc-c12e-4cb4-9b85-25c3944a6762" providerId="AD" clId="Web-{A24633DA-2413-B4BC-3CFD-99DC44F96064}" dt="2025-12-06T04:22:34.771" v="17" actId="1076"/>
          <ac:spMkLst>
            <pc:docMk/>
            <pc:sldMk cId="670960820" sldId="273"/>
            <ac:spMk id="9" creationId="{07B957E8-85FD-4E02-9295-DB42C7FD4ADD}"/>
          </ac:spMkLst>
        </pc:spChg>
        <pc:spChg chg="mod">
          <ac:chgData name="Bohdan Snyhyr (2419277)" userId="S::2419277@student.uwtsd.ac.uk::ca9e92dc-c12e-4cb4-9b85-25c3944a6762" providerId="AD" clId="Web-{A24633DA-2413-B4BC-3CFD-99DC44F96064}" dt="2025-12-06T04:22:40.990" v="18" actId="1076"/>
          <ac:spMkLst>
            <pc:docMk/>
            <pc:sldMk cId="670960820" sldId="273"/>
            <ac:spMk id="10" creationId="{09C75D54-CE40-ADEF-D7B7-A90134A5FD18}"/>
          </ac:spMkLst>
        </pc:spChg>
        <pc:spChg chg="mod">
          <ac:chgData name="Bohdan Snyhyr (2419277)" userId="S::2419277@student.uwtsd.ac.uk::ca9e92dc-c12e-4cb4-9b85-25c3944a6762" providerId="AD" clId="Web-{A24633DA-2413-B4BC-3CFD-99DC44F96064}" dt="2025-12-06T04:22:46.459" v="20" actId="1076"/>
          <ac:spMkLst>
            <pc:docMk/>
            <pc:sldMk cId="670960820" sldId="273"/>
            <ac:spMk id="11" creationId="{81001205-707C-FE46-CB00-AC61F5A7DDB1}"/>
          </ac:spMkLst>
        </pc:spChg>
        <pc:spChg chg="mod">
          <ac:chgData name="Bohdan Snyhyr (2419277)" userId="S::2419277@student.uwtsd.ac.uk::ca9e92dc-c12e-4cb4-9b85-25c3944a6762" providerId="AD" clId="Web-{A24633DA-2413-B4BC-3CFD-99DC44F96064}" dt="2025-12-06T04:22:48.084" v="21" actId="1076"/>
          <ac:spMkLst>
            <pc:docMk/>
            <pc:sldMk cId="670960820" sldId="273"/>
            <ac:spMk id="12" creationId="{76B8D573-BCCC-66B5-FC36-017A22A2869E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04:33:37.335" v="64" actId="1076"/>
          <ac:spMkLst>
            <pc:docMk/>
            <pc:sldMk cId="670960820" sldId="273"/>
            <ac:spMk id="20" creationId="{DDAA922A-337D-9501-3450-5002B498E073}"/>
          </ac:spMkLst>
        </pc:spChg>
        <pc:cxnChg chg="add">
          <ac:chgData name="Bohdan Snyhyr (2419277)" userId="S::2419277@student.uwtsd.ac.uk::ca9e92dc-c12e-4cb4-9b85-25c3944a6762" providerId="AD" clId="Web-{A24633DA-2413-B4BC-3CFD-99DC44F96064}" dt="2025-12-06T04:32:13.468" v="51"/>
          <ac:cxnSpMkLst>
            <pc:docMk/>
            <pc:sldMk cId="670960820" sldId="273"/>
            <ac:cxnSpMk id="16" creationId="{C743C789-B736-0A55-446D-157727051B25}"/>
          </ac:cxnSpMkLst>
        </pc:cxnChg>
        <pc:cxnChg chg="add mod">
          <ac:chgData name="Bohdan Snyhyr (2419277)" userId="S::2419277@student.uwtsd.ac.uk::ca9e92dc-c12e-4cb4-9b85-25c3944a6762" providerId="AD" clId="Web-{A24633DA-2413-B4BC-3CFD-99DC44F96064}" dt="2025-12-06T04:32:50.018" v="58" actId="14100"/>
          <ac:cxnSpMkLst>
            <pc:docMk/>
            <pc:sldMk cId="670960820" sldId="273"/>
            <ac:cxnSpMk id="17" creationId="{042FD189-9F55-B005-D31F-1018F14F8763}"/>
          </ac:cxnSpMkLst>
        </pc:cxnChg>
        <pc:cxnChg chg="add">
          <ac:chgData name="Bohdan Snyhyr (2419277)" userId="S::2419277@student.uwtsd.ac.uk::ca9e92dc-c12e-4cb4-9b85-25c3944a6762" providerId="AD" clId="Web-{A24633DA-2413-B4BC-3CFD-99DC44F96064}" dt="2025-12-06T04:33:01.504" v="59"/>
          <ac:cxnSpMkLst>
            <pc:docMk/>
            <pc:sldMk cId="670960820" sldId="273"/>
            <ac:cxnSpMk id="18" creationId="{5E51812B-2699-FF6F-7DEE-CB38405DA37C}"/>
          </ac:cxnSpMkLst>
        </pc:cxnChg>
        <pc:cxnChg chg="add mod">
          <ac:chgData name="Bohdan Snyhyr (2419277)" userId="S::2419277@student.uwtsd.ac.uk::ca9e92dc-c12e-4cb4-9b85-25c3944a6762" providerId="AD" clId="Web-{A24633DA-2413-B4BC-3CFD-99DC44F96064}" dt="2025-12-06T04:33:59.055" v="68" actId="14100"/>
          <ac:cxnSpMkLst>
            <pc:docMk/>
            <pc:sldMk cId="670960820" sldId="273"/>
            <ac:cxnSpMk id="21" creationId="{7C7751E5-CA97-5453-62A7-6268A8BBEE9B}"/>
          </ac:cxnSpMkLst>
        </pc:cxnChg>
      </pc:sldChg>
      <pc:sldChg chg="modSp">
        <pc:chgData name="Bohdan Snyhyr (2419277)" userId="S::2419277@student.uwtsd.ac.uk::ca9e92dc-c12e-4cb4-9b85-25c3944a6762" providerId="AD" clId="Web-{A24633DA-2413-B4BC-3CFD-99DC44F96064}" dt="2025-12-06T04:36:10.454" v="118"/>
        <pc:sldMkLst>
          <pc:docMk/>
          <pc:sldMk cId="2709439636" sldId="274"/>
        </pc:sldMkLst>
        <pc:graphicFrameChg chg="mod modGraphic">
          <ac:chgData name="Bohdan Snyhyr (2419277)" userId="S::2419277@student.uwtsd.ac.uk::ca9e92dc-c12e-4cb4-9b85-25c3944a6762" providerId="AD" clId="Web-{A24633DA-2413-B4BC-3CFD-99DC44F96064}" dt="2025-12-06T04:36:10.454" v="118"/>
          <ac:graphicFrameMkLst>
            <pc:docMk/>
            <pc:sldMk cId="2709439636" sldId="274"/>
            <ac:graphicFrameMk id="6" creationId="{11641E29-D15A-AB4F-D4DE-B4613D8212AB}"/>
          </ac:graphicFrameMkLst>
        </pc:graphicFrameChg>
      </pc:sldChg>
      <pc:sldChg chg="addSp delSp modSp">
        <pc:chgData name="Bohdan Snyhyr (2419277)" userId="S::2419277@student.uwtsd.ac.uk::ca9e92dc-c12e-4cb4-9b85-25c3944a6762" providerId="AD" clId="Web-{A24633DA-2413-B4BC-3CFD-99DC44F96064}" dt="2025-12-07T16:44:31.698" v="863" actId="1076"/>
        <pc:sldMkLst>
          <pc:docMk/>
          <pc:sldMk cId="2453257744" sldId="275"/>
        </pc:sldMkLst>
        <pc:spChg chg="mod">
          <ac:chgData name="Bohdan Snyhyr (2419277)" userId="S::2419277@student.uwtsd.ac.uk::ca9e92dc-c12e-4cb4-9b85-25c3944a6762" providerId="AD" clId="Web-{A24633DA-2413-B4BC-3CFD-99DC44F96064}" dt="2025-12-06T15:46:00.208" v="508" actId="1076"/>
          <ac:spMkLst>
            <pc:docMk/>
            <pc:sldMk cId="2453257744" sldId="275"/>
            <ac:spMk id="2" creationId="{A8B11EF3-414D-0D2D-F87F-CF6D7CEFE6C2}"/>
          </ac:spMkLst>
        </pc:spChg>
        <pc:spChg chg="mod">
          <ac:chgData name="Bohdan Snyhyr (2419277)" userId="S::2419277@student.uwtsd.ac.uk::ca9e92dc-c12e-4cb4-9b85-25c3944a6762" providerId="AD" clId="Web-{A24633DA-2413-B4BC-3CFD-99DC44F96064}" dt="2025-12-06T15:50:51.152" v="566" actId="1076"/>
          <ac:spMkLst>
            <pc:docMk/>
            <pc:sldMk cId="2453257744" sldId="275"/>
            <ac:spMk id="3" creationId="{ED2458BC-C8E8-1815-3ECA-465BE74DBB04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16:32:39.811" v="644" actId="1076"/>
          <ac:spMkLst>
            <pc:docMk/>
            <pc:sldMk cId="2453257744" sldId="275"/>
            <ac:spMk id="4" creationId="{3FBB021C-F750-E040-8CF7-44E94E4F3D7C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16:35:41.565" v="714"/>
          <ac:spMkLst>
            <pc:docMk/>
            <pc:sldMk cId="2453257744" sldId="275"/>
            <ac:spMk id="5" creationId="{4589A292-066B-C6BF-77DD-893645B992CA}"/>
          </ac:spMkLst>
        </pc:spChg>
        <pc:spChg chg="add del mod">
          <ac:chgData name="Bohdan Snyhyr (2419277)" userId="S::2419277@student.uwtsd.ac.uk::ca9e92dc-c12e-4cb4-9b85-25c3944a6762" providerId="AD" clId="Web-{A24633DA-2413-B4BC-3CFD-99DC44F96064}" dt="2025-12-06T16:35:12.330" v="706"/>
          <ac:spMkLst>
            <pc:docMk/>
            <pc:sldMk cId="2453257744" sldId="275"/>
            <ac:spMk id="6" creationId="{2773A540-CB21-FACB-11FE-5FBD9A52D7DA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16:35:39.018" v="713"/>
          <ac:spMkLst>
            <pc:docMk/>
            <pc:sldMk cId="2453257744" sldId="275"/>
            <ac:spMk id="7" creationId="{D5E3A63A-0F8F-5B37-34D3-CEB8A99A7B76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16:35:35.174" v="712"/>
          <ac:spMkLst>
            <pc:docMk/>
            <pc:sldMk cId="2453257744" sldId="275"/>
            <ac:spMk id="8" creationId="{05740386-DA26-B28C-711A-79050B7FA859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16:35:12.330" v="705"/>
          <ac:spMkLst>
            <pc:docMk/>
            <pc:sldMk cId="2453257744" sldId="275"/>
            <ac:spMk id="9" creationId="{D694EEBB-05D1-7804-528C-85C2E4B53287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16:35:44.175" v="715"/>
          <ac:spMkLst>
            <pc:docMk/>
            <pc:sldMk cId="2453257744" sldId="275"/>
            <ac:spMk id="10" creationId="{85DC8806-4B7B-B643-2722-CB16D5B96EBB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16:32:42.312" v="645" actId="1076"/>
          <ac:spMkLst>
            <pc:docMk/>
            <pc:sldMk cId="2453257744" sldId="275"/>
            <ac:spMk id="11" creationId="{1EEB125D-1C5F-F041-054C-CF9A14AABBE7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16:35:12.330" v="704"/>
          <ac:spMkLst>
            <pc:docMk/>
            <pc:sldMk cId="2453257744" sldId="275"/>
            <ac:spMk id="12" creationId="{C5D483D9-F10C-46C8-E28F-73DACFF48221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16:35:12.330" v="703"/>
          <ac:spMkLst>
            <pc:docMk/>
            <pc:sldMk cId="2453257744" sldId="275"/>
            <ac:spMk id="13" creationId="{A2ED3B9C-FAF2-E76F-3EC8-467828EEDED9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16:35:12.330" v="702"/>
          <ac:spMkLst>
            <pc:docMk/>
            <pc:sldMk cId="2453257744" sldId="275"/>
            <ac:spMk id="14" creationId="{FDB9FE8B-5B77-516D-4290-A26BEFFC2B95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16:35:12.330" v="701"/>
          <ac:spMkLst>
            <pc:docMk/>
            <pc:sldMk cId="2453257744" sldId="275"/>
            <ac:spMk id="15" creationId="{4AD3D6B5-6FD1-9D26-D975-8FAE8F349FD7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16:35:47.206" v="716"/>
          <ac:spMkLst>
            <pc:docMk/>
            <pc:sldMk cId="2453257744" sldId="275"/>
            <ac:spMk id="16" creationId="{EDB41AA6-048B-FE60-7403-60DB07E902BB}"/>
          </ac:spMkLst>
        </pc:spChg>
        <pc:spChg chg="add del mod">
          <ac:chgData name="Bohdan Snyhyr (2419277)" userId="S::2419277@student.uwtsd.ac.uk::ca9e92dc-c12e-4cb4-9b85-25c3944a6762" providerId="AD" clId="Web-{A24633DA-2413-B4BC-3CFD-99DC44F96064}" dt="2025-12-06T16:35:12.330" v="700"/>
          <ac:spMkLst>
            <pc:docMk/>
            <pc:sldMk cId="2453257744" sldId="275"/>
            <ac:spMk id="17" creationId="{485ADD48-DC7B-8558-172A-813A9B10EEB9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16:35:51.675" v="717"/>
          <ac:spMkLst>
            <pc:docMk/>
            <pc:sldMk cId="2453257744" sldId="275"/>
            <ac:spMk id="18" creationId="{4276E3D0-A25C-28E3-FEDA-16CF23DDA69D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16:36:21.082" v="724" actId="1076"/>
          <ac:spMkLst>
            <pc:docMk/>
            <pc:sldMk cId="2453257744" sldId="275"/>
            <ac:spMk id="19" creationId="{B180A229-7278-C803-5F4A-C40BE7E17D3A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16:36:28.597" v="727" actId="14100"/>
          <ac:spMkLst>
            <pc:docMk/>
            <pc:sldMk cId="2453257744" sldId="275"/>
            <ac:spMk id="20" creationId="{88B830C4-5C49-56EF-0B78-E48127D3142C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16:39:29.909" v="735" actId="1076"/>
          <ac:spMkLst>
            <pc:docMk/>
            <pc:sldMk cId="2453257744" sldId="275"/>
            <ac:spMk id="21" creationId="{9D88BA76-2094-EEC9-8C7C-A29A6D60C19E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6T16:39:41.410" v="741" actId="14100"/>
          <ac:spMkLst>
            <pc:docMk/>
            <pc:sldMk cId="2453257744" sldId="275"/>
            <ac:spMk id="22" creationId="{5B509A89-EB4E-22C2-5308-7D4A7ACBF643}"/>
          </ac:spMkLst>
        </pc:spChg>
        <pc:spChg chg="add mod">
          <ac:chgData name="Bohdan Snyhyr (2419277)" userId="S::2419277@student.uwtsd.ac.uk::ca9e92dc-c12e-4cb4-9b85-25c3944a6762" providerId="AD" clId="Web-{A24633DA-2413-B4BC-3CFD-99DC44F96064}" dt="2025-12-07T16:44:31.698" v="863" actId="1076"/>
          <ac:spMkLst>
            <pc:docMk/>
            <pc:sldMk cId="2453257744" sldId="275"/>
            <ac:spMk id="23" creationId="{F1AF1CC1-2002-B104-383E-546389545CD1}"/>
          </ac:spMkLst>
        </pc:spChg>
      </pc:sldChg>
      <pc:sldChg chg="modSp ord">
        <pc:chgData name="Bohdan Snyhyr (2419277)" userId="S::2419277@student.uwtsd.ac.uk::ca9e92dc-c12e-4cb4-9b85-25c3944a6762" providerId="AD" clId="Web-{A24633DA-2413-B4BC-3CFD-99DC44F96064}" dt="2025-12-07T16:43:19.680" v="849"/>
        <pc:sldMkLst>
          <pc:docMk/>
          <pc:sldMk cId="489297603" sldId="276"/>
        </pc:sldMkLst>
        <pc:graphicFrameChg chg="mod modGraphic">
          <ac:chgData name="Bohdan Snyhyr (2419277)" userId="S::2419277@student.uwtsd.ac.uk::ca9e92dc-c12e-4cb4-9b85-25c3944a6762" providerId="AD" clId="Web-{A24633DA-2413-B4BC-3CFD-99DC44F96064}" dt="2025-12-07T16:43:19.680" v="849"/>
          <ac:graphicFrameMkLst>
            <pc:docMk/>
            <pc:sldMk cId="489297603" sldId="276"/>
            <ac:graphicFrameMk id="5" creationId="{AFE1C3AF-0F7A-34E0-8758-91C5661AE73D}"/>
          </ac:graphicFrameMkLst>
        </pc:graphicFrameChg>
      </pc:sldChg>
      <pc:sldChg chg="modSp ord">
        <pc:chgData name="Bohdan Snyhyr (2419277)" userId="S::2419277@student.uwtsd.ac.uk::ca9e92dc-c12e-4cb4-9b85-25c3944a6762" providerId="AD" clId="Web-{A24633DA-2413-B4BC-3CFD-99DC44F96064}" dt="2025-12-07T16:43:03.741" v="808"/>
        <pc:sldMkLst>
          <pc:docMk/>
          <pc:sldMk cId="3289080228" sldId="277"/>
        </pc:sldMkLst>
        <pc:graphicFrameChg chg="mod modGraphic">
          <ac:chgData name="Bohdan Snyhyr (2419277)" userId="S::2419277@student.uwtsd.ac.uk::ca9e92dc-c12e-4cb4-9b85-25c3944a6762" providerId="AD" clId="Web-{A24633DA-2413-B4BC-3CFD-99DC44F96064}" dt="2025-12-07T16:43:03.741" v="808"/>
          <ac:graphicFrameMkLst>
            <pc:docMk/>
            <pc:sldMk cId="3289080228" sldId="277"/>
            <ac:graphicFrameMk id="4" creationId="{558A3EFD-AA63-2A62-FC28-C13AFBB4D859}"/>
          </ac:graphicFrameMkLst>
        </pc:graphicFrameChg>
      </pc:sldChg>
      <pc:sldChg chg="modSp">
        <pc:chgData name="Bohdan Snyhyr (2419277)" userId="S::2419277@student.uwtsd.ac.uk::ca9e92dc-c12e-4cb4-9b85-25c3944a6762" providerId="AD" clId="Web-{A24633DA-2413-B4BC-3CFD-99DC44F96064}" dt="2025-12-06T15:53:04.732" v="585" actId="14100"/>
        <pc:sldMkLst>
          <pc:docMk/>
          <pc:sldMk cId="3770900999" sldId="279"/>
        </pc:sldMkLst>
        <pc:spChg chg="mod">
          <ac:chgData name="Bohdan Snyhyr (2419277)" userId="S::2419277@student.uwtsd.ac.uk::ca9e92dc-c12e-4cb4-9b85-25c3944a6762" providerId="AD" clId="Web-{A24633DA-2413-B4BC-3CFD-99DC44F96064}" dt="2025-12-06T15:53:04.732" v="585" actId="14100"/>
          <ac:spMkLst>
            <pc:docMk/>
            <pc:sldMk cId="3770900999" sldId="279"/>
            <ac:spMk id="3" creationId="{A5360621-221D-0ECC-A267-32C9DAA8731E}"/>
          </ac:spMkLst>
        </pc:spChg>
        <pc:spChg chg="mod">
          <ac:chgData name="Bohdan Snyhyr (2419277)" userId="S::2419277@student.uwtsd.ac.uk::ca9e92dc-c12e-4cb4-9b85-25c3944a6762" providerId="AD" clId="Web-{A24633DA-2413-B4BC-3CFD-99DC44F96064}" dt="2025-12-06T15:52:17.107" v="576" actId="1076"/>
          <ac:spMkLst>
            <pc:docMk/>
            <pc:sldMk cId="3770900999" sldId="279"/>
            <ac:spMk id="9" creationId="{421122D2-D469-C321-6FF3-7506C80B95F6}"/>
          </ac:spMkLst>
        </pc:spChg>
        <pc:spChg chg="mod">
          <ac:chgData name="Bohdan Snyhyr (2419277)" userId="S::2419277@student.uwtsd.ac.uk::ca9e92dc-c12e-4cb4-9b85-25c3944a6762" providerId="AD" clId="Web-{A24633DA-2413-B4BC-3CFD-99DC44F96064}" dt="2025-12-06T15:52:25.794" v="580" actId="14100"/>
          <ac:spMkLst>
            <pc:docMk/>
            <pc:sldMk cId="3770900999" sldId="279"/>
            <ac:spMk id="10" creationId="{C6193C92-9D0A-8F2A-2FA2-83907F6BA486}"/>
          </ac:spMkLst>
        </pc:spChg>
        <pc:spChg chg="mod">
          <ac:chgData name="Bohdan Snyhyr (2419277)" userId="S::2419277@student.uwtsd.ac.uk::ca9e92dc-c12e-4cb4-9b85-25c3944a6762" providerId="AD" clId="Web-{A24633DA-2413-B4BC-3CFD-99DC44F96064}" dt="2025-12-06T15:52:36.966" v="582" actId="1076"/>
          <ac:spMkLst>
            <pc:docMk/>
            <pc:sldMk cId="3770900999" sldId="279"/>
            <ac:spMk id="14" creationId="{B865E1D9-3D41-0FD1-ADB7-E218EDBBB59F}"/>
          </ac:spMkLst>
        </pc:spChg>
        <pc:spChg chg="mod">
          <ac:chgData name="Bohdan Snyhyr (2419277)" userId="S::2419277@student.uwtsd.ac.uk::ca9e92dc-c12e-4cb4-9b85-25c3944a6762" providerId="AD" clId="Web-{A24633DA-2413-B4BC-3CFD-99DC44F96064}" dt="2025-12-06T15:52:33.638" v="581" actId="1076"/>
          <ac:spMkLst>
            <pc:docMk/>
            <pc:sldMk cId="3770900999" sldId="279"/>
            <ac:spMk id="15" creationId="{85FB195C-860C-46AC-AEB1-1D3FD8A3B008}"/>
          </ac:spMkLst>
        </pc:spChg>
      </pc:sldChg>
      <pc:sldChg chg="ord">
        <pc:chgData name="Bohdan Snyhyr (2419277)" userId="S::2419277@student.uwtsd.ac.uk::ca9e92dc-c12e-4cb4-9b85-25c3944a6762" providerId="AD" clId="Web-{A24633DA-2413-B4BC-3CFD-99DC44F96064}" dt="2025-12-06T04:22:56.881" v="23"/>
        <pc:sldMkLst>
          <pc:docMk/>
          <pc:sldMk cId="3003308252" sldId="280"/>
        </pc:sldMkLst>
      </pc:sldChg>
      <pc:sldChg chg="addSp delSp modSp new mod setBg">
        <pc:chgData name="Bohdan Snyhyr (2419277)" userId="S::2419277@student.uwtsd.ac.uk::ca9e92dc-c12e-4cb4-9b85-25c3944a6762" providerId="AD" clId="Web-{A24633DA-2413-B4BC-3CFD-99DC44F96064}" dt="2025-12-06T04:37:16.848" v="169"/>
        <pc:sldMkLst>
          <pc:docMk/>
          <pc:sldMk cId="231470856" sldId="281"/>
        </pc:sldMkLst>
        <pc:spChg chg="add">
          <ac:chgData name="Bohdan Snyhyr (2419277)" userId="S::2419277@student.uwtsd.ac.uk::ca9e92dc-c12e-4cb4-9b85-25c3944a6762" providerId="AD" clId="Web-{A24633DA-2413-B4BC-3CFD-99DC44F96064}" dt="2025-12-06T04:25:30.480" v="26"/>
          <ac:spMkLst>
            <pc:docMk/>
            <pc:sldMk cId="231470856" sldId="281"/>
            <ac:spMk id="9" creationId="{42A4FC2C-047E-45A5-965D-8E1E3BF09BC6}"/>
          </ac:spMkLst>
        </pc:spChg>
        <pc:picChg chg="add mod ord">
          <ac:chgData name="Bohdan Snyhyr (2419277)" userId="S::2419277@student.uwtsd.ac.uk::ca9e92dc-c12e-4cb4-9b85-25c3944a6762" providerId="AD" clId="Web-{A24633DA-2413-B4BC-3CFD-99DC44F96064}" dt="2025-12-06T04:25:30.480" v="26"/>
          <ac:picMkLst>
            <pc:docMk/>
            <pc:sldMk cId="231470856" sldId="281"/>
            <ac:picMk id="4" creationId="{3909C51E-25AB-3A13-2B4B-7EE841CAD5A3}"/>
          </ac:picMkLst>
        </pc:picChg>
      </pc:sldChg>
    </pc:docChg>
  </pc:docChgLst>
  <pc:docChgLst>
    <pc:chgData name="Bohdan Snyhyr (2419277)" userId="S::2419277@student.uwtsd.ac.uk::ca9e92dc-c12e-4cb4-9b85-25c3944a6762" providerId="AD" clId="Web-{B91E9801-9E7F-0234-17D3-9F992D2F0FB6}"/>
    <pc:docChg chg="mod addSld delSld modSld addMainMaster delMainMaster modSection">
      <pc:chgData name="Bohdan Snyhyr (2419277)" userId="S::2419277@student.uwtsd.ac.uk::ca9e92dc-c12e-4cb4-9b85-25c3944a6762" providerId="AD" clId="Web-{B91E9801-9E7F-0234-17D3-9F992D2F0FB6}" dt="2025-12-04T01:40:28.657" v="116"/>
      <pc:docMkLst>
        <pc:docMk/>
      </pc:docMkLst>
      <pc:sldChg chg="addSp delSp modSp mod modClrScheme delDesignElem chgLayout">
        <pc:chgData name="Bohdan Snyhyr (2419277)" userId="S::2419277@student.uwtsd.ac.uk::ca9e92dc-c12e-4cb4-9b85-25c3944a6762" providerId="AD" clId="Web-{B91E9801-9E7F-0234-17D3-9F992D2F0FB6}" dt="2025-12-04T01:34:12.822" v="101"/>
        <pc:sldMkLst>
          <pc:docMk/>
          <pc:sldMk cId="3411758316" sldId="256"/>
        </pc:sldMkLst>
        <pc:spChg chg="mod ord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3411758316" sldId="256"/>
            <ac:spMk id="9" creationId="{D979075D-32C4-89D7-24CE-0C805B9A3E87}"/>
          </ac:spMkLst>
        </pc:spChg>
        <pc:spChg chg="add del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3411758316" sldId="256"/>
            <ac:spMk id="32" creationId="{657F69E0-C4B0-4BEC-A689-4F8D877F05D4}"/>
          </ac:spMkLst>
        </pc:spChg>
        <pc:spChg chg="add del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3411758316" sldId="256"/>
            <ac:spMk id="33" creationId="{9F6380B4-6A1C-481E-8408-B4E6C75B9B81}"/>
          </ac:spMkLst>
        </pc:spChg>
      </pc:sldChg>
      <pc:sldChg chg="addSp delSp modSp mod modClrScheme delDesignElem chgLayout">
        <pc:chgData name="Bohdan Snyhyr (2419277)" userId="S::2419277@student.uwtsd.ac.uk::ca9e92dc-c12e-4cb4-9b85-25c3944a6762" providerId="AD" clId="Web-{B91E9801-9E7F-0234-17D3-9F992D2F0FB6}" dt="2025-12-04T01:34:12.822" v="101"/>
        <pc:sldMkLst>
          <pc:docMk/>
          <pc:sldMk cId="539331257" sldId="268"/>
        </pc:sldMkLst>
        <pc:spChg chg="mod ord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539331257" sldId="268"/>
            <ac:spMk id="2" creationId="{10EFBDF6-9EF1-F0B8-8673-E8D3A0C16548}"/>
          </ac:spMkLst>
        </pc:spChg>
        <pc:spChg chg="mod ord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539331257" sldId="268"/>
            <ac:spMk id="3" creationId="{2BFABE42-0A58-B144-FD5C-A7B34B86F6A0}"/>
          </ac:spMkLst>
        </pc:spChg>
        <pc:spChg chg="add del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539331257" sldId="268"/>
            <ac:spMk id="8" creationId="{E38F5530-DA31-4B62-8DF9-56A1A3B6B614}"/>
          </ac:spMkLst>
        </pc:spChg>
        <pc:spChg chg="add del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539331257" sldId="268"/>
            <ac:spMk id="10" creationId="{4AEFAF95-013F-4375-AAF4-033AC93F5550}"/>
          </ac:spMkLst>
        </pc:spChg>
        <pc:spChg chg="add del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539331257" sldId="268"/>
            <ac:spMk id="20" creationId="{FBB336D1-2562-4680-B29B-E22C603C0ED9}"/>
          </ac:spMkLst>
        </pc:spChg>
        <pc:spChg chg="add del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539331257" sldId="268"/>
            <ac:spMk id="28" creationId="{B4806F9C-3233-4FC3-B300-D5AA58A5CD8F}"/>
          </ac:spMkLst>
        </pc:spChg>
        <pc:grpChg chg="add del">
          <ac:chgData name="Bohdan Snyhyr (2419277)" userId="S::2419277@student.uwtsd.ac.uk::ca9e92dc-c12e-4cb4-9b85-25c3944a6762" providerId="AD" clId="Web-{B91E9801-9E7F-0234-17D3-9F992D2F0FB6}" dt="2025-12-04T01:34:12.822" v="101"/>
          <ac:grpSpMkLst>
            <pc:docMk/>
            <pc:sldMk cId="539331257" sldId="268"/>
            <ac:grpSpMk id="12" creationId="{68735E28-7236-42D8-A5E1-A0F302FE879A}"/>
          </ac:grpSpMkLst>
        </pc:grpChg>
        <pc:grpChg chg="add del">
          <ac:chgData name="Bohdan Snyhyr (2419277)" userId="S::2419277@student.uwtsd.ac.uk::ca9e92dc-c12e-4cb4-9b85-25c3944a6762" providerId="AD" clId="Web-{B91E9801-9E7F-0234-17D3-9F992D2F0FB6}" dt="2025-12-04T01:34:12.822" v="101"/>
          <ac:grpSpMkLst>
            <pc:docMk/>
            <pc:sldMk cId="539331257" sldId="268"/>
            <ac:grpSpMk id="22" creationId="{9EED3885-4010-4FBE-A045-DC59CAE78290}"/>
          </ac:grpSpMkLst>
        </pc:grpChg>
        <pc:grpChg chg="add del">
          <ac:chgData name="Bohdan Snyhyr (2419277)" userId="S::2419277@student.uwtsd.ac.uk::ca9e92dc-c12e-4cb4-9b85-25c3944a6762" providerId="AD" clId="Web-{B91E9801-9E7F-0234-17D3-9F992D2F0FB6}" dt="2025-12-04T01:34:12.822" v="101"/>
          <ac:grpSpMkLst>
            <pc:docMk/>
            <pc:sldMk cId="539331257" sldId="268"/>
            <ac:grpSpMk id="30" creationId="{70E3F9FC-BB7B-433D-8A4F-1BCFA582E019}"/>
          </ac:grpSpMkLst>
        </pc:grpChg>
      </pc:sldChg>
      <pc:sldChg chg="addSp delSp modSp mod modClrScheme addAnim delAnim modAnim delDesignElem chgLayout">
        <pc:chgData name="Bohdan Snyhyr (2419277)" userId="S::2419277@student.uwtsd.ac.uk::ca9e92dc-c12e-4cb4-9b85-25c3944a6762" providerId="AD" clId="Web-{B91E9801-9E7F-0234-17D3-9F992D2F0FB6}" dt="2025-12-04T01:34:12.822" v="101"/>
        <pc:sldMkLst>
          <pc:docMk/>
          <pc:sldMk cId="3665646997" sldId="269"/>
        </pc:sldMkLst>
        <pc:spChg chg="mod ord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3665646997" sldId="269"/>
            <ac:spMk id="2" creationId="{98C1DEB6-2752-D0BF-BAD4-ABD0FEACCEA4}"/>
          </ac:spMkLst>
        </pc:spChg>
        <pc:spChg chg="mod ord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3665646997" sldId="269"/>
            <ac:spMk id="2056" creationId="{94DE4722-7D8A-9B39-D713-62792D20B089}"/>
          </ac:spMkLst>
        </pc:spChg>
        <pc:spChg chg="add del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3665646997" sldId="269"/>
            <ac:spMk id="2059" creationId="{5CB593EA-2F98-479F-B4C4-F366571FA64D}"/>
          </ac:spMkLst>
        </pc:spChg>
        <pc:spChg chg="add del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3665646997" sldId="269"/>
            <ac:spMk id="2061" creationId="{39BEB6D0-9E4E-4221-93D1-74ABECEE9EFC}"/>
          </ac:spMkLst>
        </pc:spChg>
      </pc:sldChg>
      <pc:sldChg chg="addSp delSp modSp mod modClrScheme delDesignElem chgLayout">
        <pc:chgData name="Bohdan Snyhyr (2419277)" userId="S::2419277@student.uwtsd.ac.uk::ca9e92dc-c12e-4cb4-9b85-25c3944a6762" providerId="AD" clId="Web-{B91E9801-9E7F-0234-17D3-9F992D2F0FB6}" dt="2025-12-04T01:34:12.822" v="101"/>
        <pc:sldMkLst>
          <pc:docMk/>
          <pc:sldMk cId="2303590219" sldId="270"/>
        </pc:sldMkLst>
        <pc:spChg chg="mod ord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2303590219" sldId="270"/>
            <ac:spMk id="2" creationId="{506EB5DF-A58B-AA66-8490-0068CCFA1425}"/>
          </ac:spMkLst>
        </pc:spChg>
        <pc:spChg chg="mod ord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2303590219" sldId="270"/>
            <ac:spMk id="3" creationId="{569AD2E9-E209-F084-63AC-04C19B6C913B}"/>
          </ac:spMkLst>
        </pc:spChg>
        <pc:spChg chg="add mod">
          <ac:chgData name="Bohdan Snyhyr (2419277)" userId="S::2419277@student.uwtsd.ac.uk::ca9e92dc-c12e-4cb4-9b85-25c3944a6762" providerId="AD" clId="Web-{B91E9801-9E7F-0234-17D3-9F992D2F0FB6}" dt="2025-12-04T01:09:59.369" v="55" actId="1076"/>
          <ac:spMkLst>
            <pc:docMk/>
            <pc:sldMk cId="2303590219" sldId="270"/>
            <ac:spMk id="4" creationId="{327CEFDE-6856-AE81-C147-1DCC95D8FD0E}"/>
          </ac:spMkLst>
        </pc:spChg>
        <pc:spChg chg="add mod">
          <ac:chgData name="Bohdan Snyhyr (2419277)" userId="S::2419277@student.uwtsd.ac.uk::ca9e92dc-c12e-4cb4-9b85-25c3944a6762" providerId="AD" clId="Web-{B91E9801-9E7F-0234-17D3-9F992D2F0FB6}" dt="2025-12-04T01:09:21.440" v="40" actId="1076"/>
          <ac:spMkLst>
            <pc:docMk/>
            <pc:sldMk cId="2303590219" sldId="270"/>
            <ac:spMk id="5" creationId="{9069944D-75D5-BD22-19DE-F9CE0DACBB06}"/>
          </ac:spMkLst>
        </pc:spChg>
        <pc:spChg chg="add mod">
          <ac:chgData name="Bohdan Snyhyr (2419277)" userId="S::2419277@student.uwtsd.ac.uk::ca9e92dc-c12e-4cb4-9b85-25c3944a6762" providerId="AD" clId="Web-{B91E9801-9E7F-0234-17D3-9F992D2F0FB6}" dt="2025-12-04T01:09:19.815" v="39" actId="1076"/>
          <ac:spMkLst>
            <pc:docMk/>
            <pc:sldMk cId="2303590219" sldId="270"/>
            <ac:spMk id="6" creationId="{EF76EF14-0E25-13AE-D556-99AB2DC5A76F}"/>
          </ac:spMkLst>
        </pc:spChg>
        <pc:spChg chg="add del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2303590219" sldId="270"/>
            <ac:spMk id="8" creationId="{65ACB546-A8BD-C36C-CFC6-D48A18E55780}"/>
          </ac:spMkLst>
        </pc:spChg>
        <pc:spChg chg="add del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2303590219" sldId="270"/>
            <ac:spMk id="10" creationId="{AEA11A63-83D0-4A29-B9B9-F4B2502646D7}"/>
          </ac:spMkLst>
        </pc:spChg>
        <pc:spChg chg="add del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2303590219" sldId="270"/>
            <ac:spMk id="20" creationId="{4F8C59AE-320D-91F8-1A82-8D623D0D6D57}"/>
          </ac:spMkLst>
        </pc:spChg>
        <pc:spChg chg="add del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2303590219" sldId="270"/>
            <ac:spMk id="28" creationId="{6A9EDC84-5426-1338-9B69-A96B787C41E6}"/>
          </ac:spMkLst>
        </pc:spChg>
        <pc:spChg chg="add mod">
          <ac:chgData name="Bohdan Snyhyr (2419277)" userId="S::2419277@student.uwtsd.ac.uk::ca9e92dc-c12e-4cb4-9b85-25c3944a6762" providerId="AD" clId="Web-{B91E9801-9E7F-0234-17D3-9F992D2F0FB6}" dt="2025-12-04T01:10:05.495" v="56" actId="1076"/>
          <ac:spMkLst>
            <pc:docMk/>
            <pc:sldMk cId="2303590219" sldId="270"/>
            <ac:spMk id="39" creationId="{342C8216-ECB4-7B7C-CB93-FF313D9B1F68}"/>
          </ac:spMkLst>
        </pc:spChg>
        <pc:spChg chg="add del mod">
          <ac:chgData name="Bohdan Snyhyr (2419277)" userId="S::2419277@student.uwtsd.ac.uk::ca9e92dc-c12e-4cb4-9b85-25c3944a6762" providerId="AD" clId="Web-{B91E9801-9E7F-0234-17D3-9F992D2F0FB6}" dt="2025-12-04T01:09:53.244" v="54" actId="1076"/>
          <ac:spMkLst>
            <pc:docMk/>
            <pc:sldMk cId="2303590219" sldId="270"/>
            <ac:spMk id="40" creationId="{9EC39579-20BC-2A56-00B5-FECD8A10EA97}"/>
          </ac:spMkLst>
        </pc:spChg>
        <pc:spChg chg="add mod">
          <ac:chgData name="Bohdan Snyhyr (2419277)" userId="S::2419277@student.uwtsd.ac.uk::ca9e92dc-c12e-4cb4-9b85-25c3944a6762" providerId="AD" clId="Web-{B91E9801-9E7F-0234-17D3-9F992D2F0FB6}" dt="2025-12-04T01:09:50.369" v="53" actId="1076"/>
          <ac:spMkLst>
            <pc:docMk/>
            <pc:sldMk cId="2303590219" sldId="270"/>
            <ac:spMk id="41" creationId="{DD09BF0A-0339-F7AD-207F-E1B5D09ABE6F}"/>
          </ac:spMkLst>
        </pc:spChg>
        <pc:spChg chg="add mod">
          <ac:chgData name="Bohdan Snyhyr (2419277)" userId="S::2419277@student.uwtsd.ac.uk::ca9e92dc-c12e-4cb4-9b85-25c3944a6762" providerId="AD" clId="Web-{B91E9801-9E7F-0234-17D3-9F992D2F0FB6}" dt="2025-12-04T01:10:45.216" v="58" actId="1076"/>
          <ac:spMkLst>
            <pc:docMk/>
            <pc:sldMk cId="2303590219" sldId="270"/>
            <ac:spMk id="42" creationId="{5FD7411F-7373-BEC6-E087-9829A4D5D2F4}"/>
          </ac:spMkLst>
        </pc:spChg>
        <pc:spChg chg="add mod">
          <ac:chgData name="Bohdan Snyhyr (2419277)" userId="S::2419277@student.uwtsd.ac.uk::ca9e92dc-c12e-4cb4-9b85-25c3944a6762" providerId="AD" clId="Web-{B91E9801-9E7F-0234-17D3-9F992D2F0FB6}" dt="2025-12-04T01:10:52.826" v="60" actId="1076"/>
          <ac:spMkLst>
            <pc:docMk/>
            <pc:sldMk cId="2303590219" sldId="270"/>
            <ac:spMk id="43" creationId="{8C5BA69F-1C33-5721-4048-1A2E2E47D983}"/>
          </ac:spMkLst>
        </pc:spChg>
        <pc:spChg chg="add mod">
          <ac:chgData name="Bohdan Snyhyr (2419277)" userId="S::2419277@student.uwtsd.ac.uk::ca9e92dc-c12e-4cb4-9b85-25c3944a6762" providerId="AD" clId="Web-{B91E9801-9E7F-0234-17D3-9F992D2F0FB6}" dt="2025-12-04T01:11:04.030" v="63" actId="1076"/>
          <ac:spMkLst>
            <pc:docMk/>
            <pc:sldMk cId="2303590219" sldId="270"/>
            <ac:spMk id="44" creationId="{7B1ED76A-E0FB-8A8A-0D29-85FF6FC8EE87}"/>
          </ac:spMkLst>
        </pc:spChg>
        <pc:spChg chg="add del mod">
          <ac:chgData name="Bohdan Snyhyr (2419277)" userId="S::2419277@student.uwtsd.ac.uk::ca9e92dc-c12e-4cb4-9b85-25c3944a6762" providerId="AD" clId="Web-{B91E9801-9E7F-0234-17D3-9F992D2F0FB6}" dt="2025-12-04T01:11:10.984" v="67"/>
          <ac:spMkLst>
            <pc:docMk/>
            <pc:sldMk cId="2303590219" sldId="270"/>
            <ac:spMk id="45" creationId="{679B4B93-1791-528F-DDE3-AD2192DE086D}"/>
          </ac:spMkLst>
        </pc:spChg>
        <pc:spChg chg="add mod">
          <ac:chgData name="Bohdan Snyhyr (2419277)" userId="S::2419277@student.uwtsd.ac.uk::ca9e92dc-c12e-4cb4-9b85-25c3944a6762" providerId="AD" clId="Web-{B91E9801-9E7F-0234-17D3-9F992D2F0FB6}" dt="2025-12-04T01:11:15.484" v="69" actId="1076"/>
          <ac:spMkLst>
            <pc:docMk/>
            <pc:sldMk cId="2303590219" sldId="270"/>
            <ac:spMk id="46" creationId="{44C47D06-17DE-8028-7ADA-D9E021399F04}"/>
          </ac:spMkLst>
        </pc:spChg>
        <pc:grpChg chg="add del">
          <ac:chgData name="Bohdan Snyhyr (2419277)" userId="S::2419277@student.uwtsd.ac.uk::ca9e92dc-c12e-4cb4-9b85-25c3944a6762" providerId="AD" clId="Web-{B91E9801-9E7F-0234-17D3-9F992D2F0FB6}" dt="2025-12-04T01:34:12.822" v="101"/>
          <ac:grpSpMkLst>
            <pc:docMk/>
            <pc:sldMk cId="2303590219" sldId="270"/>
            <ac:grpSpMk id="12" creationId="{C3AC9541-CB82-6F55-22EE-FE5A8F22178C}"/>
          </ac:grpSpMkLst>
        </pc:grpChg>
        <pc:grpChg chg="add del">
          <ac:chgData name="Bohdan Snyhyr (2419277)" userId="S::2419277@student.uwtsd.ac.uk::ca9e92dc-c12e-4cb4-9b85-25c3944a6762" providerId="AD" clId="Web-{B91E9801-9E7F-0234-17D3-9F992D2F0FB6}" dt="2025-12-04T01:34:12.822" v="101"/>
          <ac:grpSpMkLst>
            <pc:docMk/>
            <pc:sldMk cId="2303590219" sldId="270"/>
            <ac:grpSpMk id="22" creationId="{128D3382-E029-CFAD-D0FE-C534004760A4}"/>
          </ac:grpSpMkLst>
        </pc:grpChg>
        <pc:grpChg chg="add del">
          <ac:chgData name="Bohdan Snyhyr (2419277)" userId="S::2419277@student.uwtsd.ac.uk::ca9e92dc-c12e-4cb4-9b85-25c3944a6762" providerId="AD" clId="Web-{B91E9801-9E7F-0234-17D3-9F992D2F0FB6}" dt="2025-12-04T01:34:12.822" v="101"/>
          <ac:grpSpMkLst>
            <pc:docMk/>
            <pc:sldMk cId="2303590219" sldId="270"/>
            <ac:grpSpMk id="30" creationId="{04344279-9BC7-42E3-3A1F-661D3BF2638A}"/>
          </ac:grpSpMkLst>
        </pc:grpChg>
      </pc:sldChg>
      <pc:sldChg chg="addSp delSp modSp mod modClrScheme delDesignElem chgLayout">
        <pc:chgData name="Bohdan Snyhyr (2419277)" userId="S::2419277@student.uwtsd.ac.uk::ca9e92dc-c12e-4cb4-9b85-25c3944a6762" providerId="AD" clId="Web-{B91E9801-9E7F-0234-17D3-9F992D2F0FB6}" dt="2025-12-04T01:34:12.822" v="101"/>
        <pc:sldMkLst>
          <pc:docMk/>
          <pc:sldMk cId="1964381280" sldId="272"/>
        </pc:sldMkLst>
        <pc:grpChg chg="add del">
          <ac:chgData name="Bohdan Snyhyr (2419277)" userId="S::2419277@student.uwtsd.ac.uk::ca9e92dc-c12e-4cb4-9b85-25c3944a6762" providerId="AD" clId="Web-{B91E9801-9E7F-0234-17D3-9F992D2F0FB6}" dt="2025-12-04T01:34:12.822" v="101"/>
          <ac:grpSpMkLst>
            <pc:docMk/>
            <pc:sldMk cId="1964381280" sldId="272"/>
            <ac:grpSpMk id="12" creationId="{723C66ED-DBBF-12CA-7F5E-813E0E7D036A}"/>
          </ac:grpSpMkLst>
        </pc:grpChg>
        <pc:picChg chg="mod ord">
          <ac:chgData name="Bohdan Snyhyr (2419277)" userId="S::2419277@student.uwtsd.ac.uk::ca9e92dc-c12e-4cb4-9b85-25c3944a6762" providerId="AD" clId="Web-{B91E9801-9E7F-0234-17D3-9F992D2F0FB6}" dt="2025-12-04T01:34:12.822" v="101"/>
          <ac:picMkLst>
            <pc:docMk/>
            <pc:sldMk cId="1964381280" sldId="272"/>
            <ac:picMk id="7" creationId="{8FAA07AF-B683-471B-CBED-DE9FE781BFBD}"/>
          </ac:picMkLst>
        </pc:picChg>
      </pc:sldChg>
      <pc:sldChg chg="modSp mod modClrScheme chgLayout">
        <pc:chgData name="Bohdan Snyhyr (2419277)" userId="S::2419277@student.uwtsd.ac.uk::ca9e92dc-c12e-4cb4-9b85-25c3944a6762" providerId="AD" clId="Web-{B91E9801-9E7F-0234-17D3-9F992D2F0FB6}" dt="2025-12-04T01:34:12.822" v="101"/>
        <pc:sldMkLst>
          <pc:docMk/>
          <pc:sldMk cId="670960820" sldId="273"/>
        </pc:sldMkLst>
        <pc:spChg chg="mod ord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670960820" sldId="273"/>
            <ac:spMk id="2" creationId="{41609C43-4003-C909-7795-8DD83A5AEEE8}"/>
          </ac:spMkLst>
        </pc:spChg>
        <pc:spChg chg="mod ord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670960820" sldId="273"/>
            <ac:spMk id="3" creationId="{01BC1619-6306-AD43-B48F-10BD5F4A746B}"/>
          </ac:spMkLst>
        </pc:spChg>
      </pc:sldChg>
      <pc:sldChg chg="modSp mod modClrScheme chgLayout">
        <pc:chgData name="Bohdan Snyhyr (2419277)" userId="S::2419277@student.uwtsd.ac.uk::ca9e92dc-c12e-4cb4-9b85-25c3944a6762" providerId="AD" clId="Web-{B91E9801-9E7F-0234-17D3-9F992D2F0FB6}" dt="2025-12-04T01:34:12.822" v="101"/>
        <pc:sldMkLst>
          <pc:docMk/>
          <pc:sldMk cId="2709439636" sldId="274"/>
        </pc:sldMkLst>
        <pc:spChg chg="mod ord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2709439636" sldId="274"/>
            <ac:spMk id="2" creationId="{5C0399FB-546B-5970-1784-88139D2378CE}"/>
          </ac:spMkLst>
        </pc:spChg>
        <pc:graphicFrameChg chg="mod ord">
          <ac:chgData name="Bohdan Snyhyr (2419277)" userId="S::2419277@student.uwtsd.ac.uk::ca9e92dc-c12e-4cb4-9b85-25c3944a6762" providerId="AD" clId="Web-{B91E9801-9E7F-0234-17D3-9F992D2F0FB6}" dt="2025-12-04T01:34:12.822" v="101"/>
          <ac:graphicFrameMkLst>
            <pc:docMk/>
            <pc:sldMk cId="2709439636" sldId="274"/>
            <ac:graphicFrameMk id="6" creationId="{11641E29-D15A-AB4F-D4DE-B4613D8212AB}"/>
          </ac:graphicFrameMkLst>
        </pc:graphicFrameChg>
      </pc:sldChg>
      <pc:sldChg chg="modSp mod modClrScheme chgLayout">
        <pc:chgData name="Bohdan Snyhyr (2419277)" userId="S::2419277@student.uwtsd.ac.uk::ca9e92dc-c12e-4cb4-9b85-25c3944a6762" providerId="AD" clId="Web-{B91E9801-9E7F-0234-17D3-9F992D2F0FB6}" dt="2025-12-04T01:34:12.822" v="101"/>
        <pc:sldMkLst>
          <pc:docMk/>
          <pc:sldMk cId="2453257744" sldId="275"/>
        </pc:sldMkLst>
        <pc:spChg chg="mod ord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2453257744" sldId="275"/>
            <ac:spMk id="2" creationId="{A8B11EF3-414D-0D2D-F87F-CF6D7CEFE6C2}"/>
          </ac:spMkLst>
        </pc:spChg>
        <pc:spChg chg="mod ord">
          <ac:chgData name="Bohdan Snyhyr (2419277)" userId="S::2419277@student.uwtsd.ac.uk::ca9e92dc-c12e-4cb4-9b85-25c3944a6762" providerId="AD" clId="Web-{B91E9801-9E7F-0234-17D3-9F992D2F0FB6}" dt="2025-12-04T01:34:12.822" v="101"/>
          <ac:spMkLst>
            <pc:docMk/>
            <pc:sldMk cId="2453257744" sldId="275"/>
            <ac:spMk id="3" creationId="{ED2458BC-C8E8-1815-3ECA-465BE74DBB04}"/>
          </ac:spMkLst>
        </pc:spChg>
      </pc:sldChg>
      <pc:sldMasterChg chg="add del addSldLayout delSldLayout">
        <pc:chgData name="Bohdan Snyhyr (2419277)" userId="S::2419277@student.uwtsd.ac.uk::ca9e92dc-c12e-4cb4-9b85-25c3944a6762" providerId="AD" clId="Web-{B91E9801-9E7F-0234-17D3-9F992D2F0FB6}" dt="2025-12-04T01:34:12.822" v="101"/>
        <pc:sldMasterMkLst>
          <pc:docMk/>
          <pc:sldMasterMk cId="668800909" sldId="2147483648"/>
        </pc:sldMasterMkLst>
        <pc:sldLayoutChg chg="add del">
          <pc:chgData name="Bohdan Snyhyr (2419277)" userId="S::2419277@student.uwtsd.ac.uk::ca9e92dc-c12e-4cb4-9b85-25c3944a6762" providerId="AD" clId="Web-{B91E9801-9E7F-0234-17D3-9F992D2F0FB6}" dt="2025-12-04T01:34:12.822" v="101"/>
          <pc:sldLayoutMkLst>
            <pc:docMk/>
            <pc:sldMasterMk cId="668800909" sldId="2147483648"/>
            <pc:sldLayoutMk cId="2434907476" sldId="2147483649"/>
          </pc:sldLayoutMkLst>
        </pc:sldLayoutChg>
        <pc:sldLayoutChg chg="add del">
          <pc:chgData name="Bohdan Snyhyr (2419277)" userId="S::2419277@student.uwtsd.ac.uk::ca9e92dc-c12e-4cb4-9b85-25c3944a6762" providerId="AD" clId="Web-{B91E9801-9E7F-0234-17D3-9F992D2F0FB6}" dt="2025-12-04T01:34:12.822" v="101"/>
          <pc:sldLayoutMkLst>
            <pc:docMk/>
            <pc:sldMasterMk cId="668800909" sldId="2147483648"/>
            <pc:sldLayoutMk cId="1728926662" sldId="2147483650"/>
          </pc:sldLayoutMkLst>
        </pc:sldLayoutChg>
        <pc:sldLayoutChg chg="add del">
          <pc:chgData name="Bohdan Snyhyr (2419277)" userId="S::2419277@student.uwtsd.ac.uk::ca9e92dc-c12e-4cb4-9b85-25c3944a6762" providerId="AD" clId="Web-{B91E9801-9E7F-0234-17D3-9F992D2F0FB6}" dt="2025-12-04T01:34:12.822" v="101"/>
          <pc:sldLayoutMkLst>
            <pc:docMk/>
            <pc:sldMasterMk cId="668800909" sldId="2147483648"/>
            <pc:sldLayoutMk cId="2604045912" sldId="2147483651"/>
          </pc:sldLayoutMkLst>
        </pc:sldLayoutChg>
        <pc:sldLayoutChg chg="add del">
          <pc:chgData name="Bohdan Snyhyr (2419277)" userId="S::2419277@student.uwtsd.ac.uk::ca9e92dc-c12e-4cb4-9b85-25c3944a6762" providerId="AD" clId="Web-{B91E9801-9E7F-0234-17D3-9F992D2F0FB6}" dt="2025-12-04T01:34:12.822" v="101"/>
          <pc:sldLayoutMkLst>
            <pc:docMk/>
            <pc:sldMasterMk cId="668800909" sldId="2147483648"/>
            <pc:sldLayoutMk cId="2350842568" sldId="2147483652"/>
          </pc:sldLayoutMkLst>
        </pc:sldLayoutChg>
        <pc:sldLayoutChg chg="add del">
          <pc:chgData name="Bohdan Snyhyr (2419277)" userId="S::2419277@student.uwtsd.ac.uk::ca9e92dc-c12e-4cb4-9b85-25c3944a6762" providerId="AD" clId="Web-{B91E9801-9E7F-0234-17D3-9F992D2F0FB6}" dt="2025-12-04T01:34:12.822" v="101"/>
          <pc:sldLayoutMkLst>
            <pc:docMk/>
            <pc:sldMasterMk cId="668800909" sldId="2147483648"/>
            <pc:sldLayoutMk cId="35307203" sldId="2147483653"/>
          </pc:sldLayoutMkLst>
        </pc:sldLayoutChg>
        <pc:sldLayoutChg chg="add del">
          <pc:chgData name="Bohdan Snyhyr (2419277)" userId="S::2419277@student.uwtsd.ac.uk::ca9e92dc-c12e-4cb4-9b85-25c3944a6762" providerId="AD" clId="Web-{B91E9801-9E7F-0234-17D3-9F992D2F0FB6}" dt="2025-12-04T01:34:12.822" v="101"/>
          <pc:sldLayoutMkLst>
            <pc:docMk/>
            <pc:sldMasterMk cId="668800909" sldId="2147483648"/>
            <pc:sldLayoutMk cId="352793943" sldId="2147483654"/>
          </pc:sldLayoutMkLst>
        </pc:sldLayoutChg>
        <pc:sldLayoutChg chg="add del">
          <pc:chgData name="Bohdan Snyhyr (2419277)" userId="S::2419277@student.uwtsd.ac.uk::ca9e92dc-c12e-4cb4-9b85-25c3944a6762" providerId="AD" clId="Web-{B91E9801-9E7F-0234-17D3-9F992D2F0FB6}" dt="2025-12-04T01:34:12.822" v="101"/>
          <pc:sldLayoutMkLst>
            <pc:docMk/>
            <pc:sldMasterMk cId="668800909" sldId="2147483648"/>
            <pc:sldLayoutMk cId="2511581402" sldId="2147483655"/>
          </pc:sldLayoutMkLst>
        </pc:sldLayoutChg>
        <pc:sldLayoutChg chg="add del">
          <pc:chgData name="Bohdan Snyhyr (2419277)" userId="S::2419277@student.uwtsd.ac.uk::ca9e92dc-c12e-4cb4-9b85-25c3944a6762" providerId="AD" clId="Web-{B91E9801-9E7F-0234-17D3-9F992D2F0FB6}" dt="2025-12-04T01:34:12.822" v="101"/>
          <pc:sldLayoutMkLst>
            <pc:docMk/>
            <pc:sldMasterMk cId="668800909" sldId="2147483648"/>
            <pc:sldLayoutMk cId="1817398154" sldId="2147483656"/>
          </pc:sldLayoutMkLst>
        </pc:sldLayoutChg>
        <pc:sldLayoutChg chg="add del">
          <pc:chgData name="Bohdan Snyhyr (2419277)" userId="S::2419277@student.uwtsd.ac.uk::ca9e92dc-c12e-4cb4-9b85-25c3944a6762" providerId="AD" clId="Web-{B91E9801-9E7F-0234-17D3-9F992D2F0FB6}" dt="2025-12-04T01:34:12.822" v="101"/>
          <pc:sldLayoutMkLst>
            <pc:docMk/>
            <pc:sldMasterMk cId="668800909" sldId="2147483648"/>
            <pc:sldLayoutMk cId="2864604713" sldId="2147483657"/>
          </pc:sldLayoutMkLst>
        </pc:sldLayoutChg>
        <pc:sldLayoutChg chg="add del">
          <pc:chgData name="Bohdan Snyhyr (2419277)" userId="S::2419277@student.uwtsd.ac.uk::ca9e92dc-c12e-4cb4-9b85-25c3944a6762" providerId="AD" clId="Web-{B91E9801-9E7F-0234-17D3-9F992D2F0FB6}" dt="2025-12-04T01:34:12.822" v="101"/>
          <pc:sldLayoutMkLst>
            <pc:docMk/>
            <pc:sldMasterMk cId="668800909" sldId="2147483648"/>
            <pc:sldLayoutMk cId="2425221111" sldId="2147483660"/>
          </pc:sldLayoutMkLst>
        </pc:sldLayoutChg>
        <pc:sldLayoutChg chg="add del">
          <pc:chgData name="Bohdan Snyhyr (2419277)" userId="S::2419277@student.uwtsd.ac.uk::ca9e92dc-c12e-4cb4-9b85-25c3944a6762" providerId="AD" clId="Web-{B91E9801-9E7F-0234-17D3-9F992D2F0FB6}" dt="2025-12-04T01:34:12.822" v="101"/>
          <pc:sldLayoutMkLst>
            <pc:docMk/>
            <pc:sldMasterMk cId="668800909" sldId="2147483648"/>
            <pc:sldLayoutMk cId="2809307129" sldId="2147483661"/>
          </pc:sldLayoutMkLst>
        </pc:sldLayoutChg>
        <pc:sldLayoutChg chg="add del">
          <pc:chgData name="Bohdan Snyhyr (2419277)" userId="S::2419277@student.uwtsd.ac.uk::ca9e92dc-c12e-4cb4-9b85-25c3944a6762" providerId="AD" clId="Web-{B91E9801-9E7F-0234-17D3-9F992D2F0FB6}" dt="2025-12-04T01:34:12.822" v="101"/>
          <pc:sldLayoutMkLst>
            <pc:docMk/>
            <pc:sldMasterMk cId="668800909" sldId="2147483648"/>
            <pc:sldLayoutMk cId="4016456498" sldId="2147483662"/>
          </pc:sldLayoutMkLst>
        </pc:sldLayoutChg>
        <pc:sldLayoutChg chg="add del">
          <pc:chgData name="Bohdan Snyhyr (2419277)" userId="S::2419277@student.uwtsd.ac.uk::ca9e92dc-c12e-4cb4-9b85-25c3944a6762" providerId="AD" clId="Web-{B91E9801-9E7F-0234-17D3-9F992D2F0FB6}" dt="2025-12-04T01:34:12.822" v="101"/>
          <pc:sldLayoutMkLst>
            <pc:docMk/>
            <pc:sldMasterMk cId="668800909" sldId="2147483648"/>
            <pc:sldLayoutMk cId="3788997347" sldId="2147483663"/>
          </pc:sldLayoutMkLst>
        </pc:sldLayoutChg>
        <pc:sldLayoutChg chg="add del">
          <pc:chgData name="Bohdan Snyhyr (2419277)" userId="S::2419277@student.uwtsd.ac.uk::ca9e92dc-c12e-4cb4-9b85-25c3944a6762" providerId="AD" clId="Web-{B91E9801-9E7F-0234-17D3-9F992D2F0FB6}" dt="2025-12-04T01:34:12.822" v="101"/>
          <pc:sldLayoutMkLst>
            <pc:docMk/>
            <pc:sldMasterMk cId="668800909" sldId="2147483648"/>
            <pc:sldLayoutMk cId="812508101" sldId="2147483664"/>
          </pc:sldLayoutMkLst>
        </pc:sldLayoutChg>
      </pc:sldMasterChg>
    </pc:docChg>
  </pc:docChgLst>
  <pc:docChgLst>
    <pc:chgData name="Bohdan Snyhyr (2419277)" userId="ca9e92dc-c12e-4cb4-9b85-25c3944a6762" providerId="ADAL" clId="{78151576-C038-4000-B53B-AF0E850982AD}"/>
    <pc:docChg chg="undo custSel addSld delSld modSld sldOrd addSection modSection">
      <pc:chgData name="Bohdan Snyhyr (2419277)" userId="ca9e92dc-c12e-4cb4-9b85-25c3944a6762" providerId="ADAL" clId="{78151576-C038-4000-B53B-AF0E850982AD}" dt="2025-12-02T13:53:41.284" v="767" actId="14100"/>
      <pc:docMkLst>
        <pc:docMk/>
      </pc:docMkLst>
      <pc:sldChg chg="modSp mod">
        <pc:chgData name="Bohdan Snyhyr (2419277)" userId="ca9e92dc-c12e-4cb4-9b85-25c3944a6762" providerId="ADAL" clId="{78151576-C038-4000-B53B-AF0E850982AD}" dt="2025-12-02T10:57:50.880" v="12" actId="1076"/>
        <pc:sldMkLst>
          <pc:docMk/>
          <pc:sldMk cId="3411758316" sldId="256"/>
        </pc:sldMkLst>
        <pc:spChg chg="mod">
          <ac:chgData name="Bohdan Snyhyr (2419277)" userId="ca9e92dc-c12e-4cb4-9b85-25c3944a6762" providerId="ADAL" clId="{78151576-C038-4000-B53B-AF0E850982AD}" dt="2025-12-02T10:57:50.880" v="12" actId="1076"/>
          <ac:spMkLst>
            <pc:docMk/>
            <pc:sldMk cId="3411758316" sldId="256"/>
            <ac:spMk id="9" creationId="{D979075D-32C4-89D7-24CE-0C805B9A3E87}"/>
          </ac:spMkLst>
        </pc:spChg>
        <pc:picChg chg="mod">
          <ac:chgData name="Bohdan Snyhyr (2419277)" userId="ca9e92dc-c12e-4cb4-9b85-25c3944a6762" providerId="ADAL" clId="{78151576-C038-4000-B53B-AF0E850982AD}" dt="2025-12-02T10:57:33.311" v="8" actId="1076"/>
          <ac:picMkLst>
            <pc:docMk/>
            <pc:sldMk cId="3411758316" sldId="256"/>
            <ac:picMk id="5" creationId="{948DAEBD-ABDE-C5FD-3688-95706EE29B18}"/>
          </ac:picMkLst>
        </pc:picChg>
      </pc:sldChg>
      <pc:sldChg chg="modSp mod">
        <pc:chgData name="Bohdan Snyhyr (2419277)" userId="ca9e92dc-c12e-4cb4-9b85-25c3944a6762" providerId="ADAL" clId="{78151576-C038-4000-B53B-AF0E850982AD}" dt="2025-12-02T10:58:37.985" v="36" actId="20577"/>
        <pc:sldMkLst>
          <pc:docMk/>
          <pc:sldMk cId="539331257" sldId="268"/>
        </pc:sldMkLst>
        <pc:spChg chg="mod">
          <ac:chgData name="Bohdan Snyhyr (2419277)" userId="ca9e92dc-c12e-4cb4-9b85-25c3944a6762" providerId="ADAL" clId="{78151576-C038-4000-B53B-AF0E850982AD}" dt="2025-12-02T10:58:37.985" v="36" actId="20577"/>
          <ac:spMkLst>
            <pc:docMk/>
            <pc:sldMk cId="539331257" sldId="268"/>
            <ac:spMk id="3" creationId="{2BFABE42-0A58-B144-FD5C-A7B34B86F6A0}"/>
          </ac:spMkLst>
        </pc:spChg>
      </pc:sldChg>
      <pc:sldChg chg="addSp delSp modSp new mod setBg setClrOvrMap">
        <pc:chgData name="Bohdan Snyhyr (2419277)" userId="ca9e92dc-c12e-4cb4-9b85-25c3944a6762" providerId="ADAL" clId="{78151576-C038-4000-B53B-AF0E850982AD}" dt="2025-12-02T12:41:36.888" v="483" actId="313"/>
        <pc:sldMkLst>
          <pc:docMk/>
          <pc:sldMk cId="3665646997" sldId="269"/>
        </pc:sldMkLst>
        <pc:spChg chg="mod ord">
          <ac:chgData name="Bohdan Snyhyr (2419277)" userId="ca9e92dc-c12e-4cb4-9b85-25c3944a6762" providerId="ADAL" clId="{78151576-C038-4000-B53B-AF0E850982AD}" dt="2025-12-02T12:39:32.547" v="457" actId="1076"/>
          <ac:spMkLst>
            <pc:docMk/>
            <pc:sldMk cId="3665646997" sldId="269"/>
            <ac:spMk id="2" creationId="{98C1DEB6-2752-D0BF-BAD4-ABD0FEACCEA4}"/>
          </ac:spMkLst>
        </pc:spChg>
        <pc:spChg chg="add mod">
          <ac:chgData name="Bohdan Snyhyr (2419277)" userId="ca9e92dc-c12e-4cb4-9b85-25c3944a6762" providerId="ADAL" clId="{78151576-C038-4000-B53B-AF0E850982AD}" dt="2025-12-02T12:41:36.888" v="483" actId="313"/>
          <ac:spMkLst>
            <pc:docMk/>
            <pc:sldMk cId="3665646997" sldId="269"/>
            <ac:spMk id="2056" creationId="{94DE4722-7D8A-9B39-D713-62792D20B089}"/>
          </ac:spMkLst>
        </pc:spChg>
        <pc:spChg chg="add del">
          <ac:chgData name="Bohdan Snyhyr (2419277)" userId="ca9e92dc-c12e-4cb4-9b85-25c3944a6762" providerId="ADAL" clId="{78151576-C038-4000-B53B-AF0E850982AD}" dt="2025-12-02T11:20:10.702" v="120" actId="26606"/>
          <ac:spMkLst>
            <pc:docMk/>
            <pc:sldMk cId="3665646997" sldId="269"/>
            <ac:spMk id="2059" creationId="{5CB593EA-2F98-479F-B4C4-F366571FA64D}"/>
          </ac:spMkLst>
        </pc:spChg>
        <pc:spChg chg="add del">
          <ac:chgData name="Bohdan Snyhyr (2419277)" userId="ca9e92dc-c12e-4cb4-9b85-25c3944a6762" providerId="ADAL" clId="{78151576-C038-4000-B53B-AF0E850982AD}" dt="2025-12-02T11:20:10.702" v="120" actId="26606"/>
          <ac:spMkLst>
            <pc:docMk/>
            <pc:sldMk cId="3665646997" sldId="269"/>
            <ac:spMk id="2061" creationId="{39BEB6D0-9E4E-4221-93D1-74ABECEE9EFC}"/>
          </ac:spMkLst>
        </pc:spChg>
        <pc:picChg chg="add mod ord">
          <ac:chgData name="Bohdan Snyhyr (2419277)" userId="ca9e92dc-c12e-4cb4-9b85-25c3944a6762" providerId="ADAL" clId="{78151576-C038-4000-B53B-AF0E850982AD}" dt="2025-12-02T11:20:10.702" v="120" actId="26606"/>
          <ac:picMkLst>
            <pc:docMk/>
            <pc:sldMk cId="3665646997" sldId="269"/>
            <ac:picMk id="4" creationId="{BC7C8879-83B6-B5C8-D39C-F06C8628E380}"/>
          </ac:picMkLst>
        </pc:picChg>
        <pc:picChg chg="add mod ord">
          <ac:chgData name="Bohdan Snyhyr (2419277)" userId="ca9e92dc-c12e-4cb4-9b85-25c3944a6762" providerId="ADAL" clId="{78151576-C038-4000-B53B-AF0E850982AD}" dt="2025-12-02T11:20:10.702" v="120" actId="26606"/>
          <ac:picMkLst>
            <pc:docMk/>
            <pc:sldMk cId="3665646997" sldId="269"/>
            <ac:picMk id="5" creationId="{B579224D-1557-F533-8ED7-E6EE7EA9D6E5}"/>
          </ac:picMkLst>
        </pc:picChg>
        <pc:picChg chg="add mod ord">
          <ac:chgData name="Bohdan Snyhyr (2419277)" userId="ca9e92dc-c12e-4cb4-9b85-25c3944a6762" providerId="ADAL" clId="{78151576-C038-4000-B53B-AF0E850982AD}" dt="2025-12-02T11:20:10.702" v="120" actId="26606"/>
          <ac:picMkLst>
            <pc:docMk/>
            <pc:sldMk cId="3665646997" sldId="269"/>
            <ac:picMk id="6" creationId="{6BEFD4CB-76EB-D300-5217-DBF57BD644EE}"/>
          </ac:picMkLst>
        </pc:picChg>
        <pc:picChg chg="add mod ord">
          <ac:chgData name="Bohdan Snyhyr (2419277)" userId="ca9e92dc-c12e-4cb4-9b85-25c3944a6762" providerId="ADAL" clId="{78151576-C038-4000-B53B-AF0E850982AD}" dt="2025-12-02T11:20:10.702" v="120" actId="26606"/>
          <ac:picMkLst>
            <pc:docMk/>
            <pc:sldMk cId="3665646997" sldId="269"/>
            <ac:picMk id="7" creationId="{32A12035-B06F-AFC0-199F-6CA9231A7158}"/>
          </ac:picMkLst>
        </pc:picChg>
        <pc:picChg chg="add mod">
          <ac:chgData name="Bohdan Snyhyr (2419277)" userId="ca9e92dc-c12e-4cb4-9b85-25c3944a6762" providerId="ADAL" clId="{78151576-C038-4000-B53B-AF0E850982AD}" dt="2025-12-02T11:20:10.702" v="120" actId="26606"/>
          <ac:picMkLst>
            <pc:docMk/>
            <pc:sldMk cId="3665646997" sldId="269"/>
            <ac:picMk id="2050" creationId="{928769E6-06EB-D73D-75D5-B17A463B7066}"/>
          </ac:picMkLst>
        </pc:picChg>
        <pc:picChg chg="add mod ord">
          <ac:chgData name="Bohdan Snyhyr (2419277)" userId="ca9e92dc-c12e-4cb4-9b85-25c3944a6762" providerId="ADAL" clId="{78151576-C038-4000-B53B-AF0E850982AD}" dt="2025-12-02T11:20:10.702" v="120" actId="26606"/>
          <ac:picMkLst>
            <pc:docMk/>
            <pc:sldMk cId="3665646997" sldId="269"/>
            <ac:picMk id="2052" creationId="{ACE069EE-B9B7-2957-190B-B7F24A485722}"/>
          </ac:picMkLst>
        </pc:picChg>
      </pc:sldChg>
      <pc:sldChg chg="addSp delSp modSp add mod ord modClrScheme delDesignElem chgLayout">
        <pc:chgData name="Bohdan Snyhyr (2419277)" userId="ca9e92dc-c12e-4cb4-9b85-25c3944a6762" providerId="ADAL" clId="{78151576-C038-4000-B53B-AF0E850982AD}" dt="2025-12-02T12:28:43.950" v="295" actId="700"/>
        <pc:sldMkLst>
          <pc:docMk/>
          <pc:sldMk cId="2303590219" sldId="270"/>
        </pc:sldMkLst>
        <pc:spChg chg="mod ord">
          <ac:chgData name="Bohdan Snyhyr (2419277)" userId="ca9e92dc-c12e-4cb4-9b85-25c3944a6762" providerId="ADAL" clId="{78151576-C038-4000-B53B-AF0E850982AD}" dt="2025-12-02T12:28:43.950" v="295" actId="700"/>
          <ac:spMkLst>
            <pc:docMk/>
            <pc:sldMk cId="2303590219" sldId="270"/>
            <ac:spMk id="2" creationId="{506EB5DF-A58B-AA66-8490-0068CCFA1425}"/>
          </ac:spMkLst>
        </pc:spChg>
        <pc:spChg chg="mod ord">
          <ac:chgData name="Bohdan Snyhyr (2419277)" userId="ca9e92dc-c12e-4cb4-9b85-25c3944a6762" providerId="ADAL" clId="{78151576-C038-4000-B53B-AF0E850982AD}" dt="2025-12-02T12:28:43.950" v="295" actId="700"/>
          <ac:spMkLst>
            <pc:docMk/>
            <pc:sldMk cId="2303590219" sldId="270"/>
            <ac:spMk id="3" creationId="{569AD2E9-E209-F084-63AC-04C19B6C913B}"/>
          </ac:spMkLst>
        </pc:spChg>
        <pc:spChg chg="add mod">
          <ac:chgData name="Bohdan Snyhyr (2419277)" userId="ca9e92dc-c12e-4cb4-9b85-25c3944a6762" providerId="ADAL" clId="{78151576-C038-4000-B53B-AF0E850982AD}" dt="2025-12-02T11:47:42.783" v="207" actId="1076"/>
          <ac:spMkLst>
            <pc:docMk/>
            <pc:sldMk cId="2303590219" sldId="270"/>
            <ac:spMk id="7" creationId="{B6FC0E2A-3CB8-7B6D-7428-70DC82C040C3}"/>
          </ac:spMkLst>
        </pc:spChg>
        <pc:spChg chg="add del">
          <ac:chgData name="Bohdan Snyhyr (2419277)" userId="ca9e92dc-c12e-4cb4-9b85-25c3944a6762" providerId="ADAL" clId="{78151576-C038-4000-B53B-AF0E850982AD}" dt="2025-12-02T12:28:43.950" v="295" actId="700"/>
          <ac:spMkLst>
            <pc:docMk/>
            <pc:sldMk cId="2303590219" sldId="270"/>
            <ac:spMk id="8" creationId="{65ACB546-A8BD-C36C-CFC6-D48A18E55780}"/>
          </ac:spMkLst>
        </pc:spChg>
        <pc:spChg chg="add mod">
          <ac:chgData name="Bohdan Snyhyr (2419277)" userId="ca9e92dc-c12e-4cb4-9b85-25c3944a6762" providerId="ADAL" clId="{78151576-C038-4000-B53B-AF0E850982AD}" dt="2025-12-02T11:48:54.563" v="219" actId="1076"/>
          <ac:spMkLst>
            <pc:docMk/>
            <pc:sldMk cId="2303590219" sldId="270"/>
            <ac:spMk id="9" creationId="{99BD8D47-6A1D-7DF3-46E4-99F481C6C387}"/>
          </ac:spMkLst>
        </pc:spChg>
        <pc:spChg chg="add del">
          <ac:chgData name="Bohdan Snyhyr (2419277)" userId="ca9e92dc-c12e-4cb4-9b85-25c3944a6762" providerId="ADAL" clId="{78151576-C038-4000-B53B-AF0E850982AD}" dt="2025-12-02T12:28:43.950" v="295" actId="700"/>
          <ac:spMkLst>
            <pc:docMk/>
            <pc:sldMk cId="2303590219" sldId="270"/>
            <ac:spMk id="10" creationId="{AEA11A63-83D0-4A29-B9B9-F4B2502646D7}"/>
          </ac:spMkLst>
        </pc:spChg>
        <pc:spChg chg="add mod">
          <ac:chgData name="Bohdan Snyhyr (2419277)" userId="ca9e92dc-c12e-4cb4-9b85-25c3944a6762" providerId="ADAL" clId="{78151576-C038-4000-B53B-AF0E850982AD}" dt="2025-12-02T11:49:01.765" v="221" actId="1076"/>
          <ac:spMkLst>
            <pc:docMk/>
            <pc:sldMk cId="2303590219" sldId="270"/>
            <ac:spMk id="11" creationId="{26DABE4C-B876-4C97-3EB1-EB940720C43A}"/>
          </ac:spMkLst>
        </pc:spChg>
        <pc:spChg chg="add mod">
          <ac:chgData name="Bohdan Snyhyr (2419277)" userId="ca9e92dc-c12e-4cb4-9b85-25c3944a6762" providerId="ADAL" clId="{78151576-C038-4000-B53B-AF0E850982AD}" dt="2025-12-02T11:49:44.297" v="227" actId="1076"/>
          <ac:spMkLst>
            <pc:docMk/>
            <pc:sldMk cId="2303590219" sldId="270"/>
            <ac:spMk id="19" creationId="{0F2F6268-CA3F-B7DC-EA89-935F89FC647D}"/>
          </ac:spMkLst>
        </pc:spChg>
        <pc:spChg chg="add del">
          <ac:chgData name="Bohdan Snyhyr (2419277)" userId="ca9e92dc-c12e-4cb4-9b85-25c3944a6762" providerId="ADAL" clId="{78151576-C038-4000-B53B-AF0E850982AD}" dt="2025-12-02T12:28:43.950" v="295" actId="700"/>
          <ac:spMkLst>
            <pc:docMk/>
            <pc:sldMk cId="2303590219" sldId="270"/>
            <ac:spMk id="20" creationId="{4F8C59AE-320D-91F8-1A82-8D623D0D6D57}"/>
          </ac:spMkLst>
        </pc:spChg>
        <pc:spChg chg="add mod">
          <ac:chgData name="Bohdan Snyhyr (2419277)" userId="ca9e92dc-c12e-4cb4-9b85-25c3944a6762" providerId="ADAL" clId="{78151576-C038-4000-B53B-AF0E850982AD}" dt="2025-12-02T11:54:52.492" v="235" actId="1076"/>
          <ac:spMkLst>
            <pc:docMk/>
            <pc:sldMk cId="2303590219" sldId="270"/>
            <ac:spMk id="21" creationId="{19D14DD0-8BEE-5EF6-623A-A0BF0812BBFE}"/>
          </ac:spMkLst>
        </pc:spChg>
        <pc:spChg chg="add mod">
          <ac:chgData name="Bohdan Snyhyr (2419277)" userId="ca9e92dc-c12e-4cb4-9b85-25c3944a6762" providerId="ADAL" clId="{78151576-C038-4000-B53B-AF0E850982AD}" dt="2025-12-02T11:55:18.007" v="240" actId="1076"/>
          <ac:spMkLst>
            <pc:docMk/>
            <pc:sldMk cId="2303590219" sldId="270"/>
            <ac:spMk id="27" creationId="{493BAD90-547D-6757-7FDA-B00D45F636FF}"/>
          </ac:spMkLst>
        </pc:spChg>
        <pc:spChg chg="add del">
          <ac:chgData name="Bohdan Snyhyr (2419277)" userId="ca9e92dc-c12e-4cb4-9b85-25c3944a6762" providerId="ADAL" clId="{78151576-C038-4000-B53B-AF0E850982AD}" dt="2025-12-02T12:28:43.950" v="295" actId="700"/>
          <ac:spMkLst>
            <pc:docMk/>
            <pc:sldMk cId="2303590219" sldId="270"/>
            <ac:spMk id="28" creationId="{6A9EDC84-5426-1338-9B69-A96B787C41E6}"/>
          </ac:spMkLst>
        </pc:spChg>
        <pc:spChg chg="add mod">
          <ac:chgData name="Bohdan Snyhyr (2419277)" userId="ca9e92dc-c12e-4cb4-9b85-25c3944a6762" providerId="ADAL" clId="{78151576-C038-4000-B53B-AF0E850982AD}" dt="2025-12-02T11:55:58.788" v="245" actId="1076"/>
          <ac:spMkLst>
            <pc:docMk/>
            <pc:sldMk cId="2303590219" sldId="270"/>
            <ac:spMk id="29" creationId="{FA902FBF-FA82-5CFD-AEEF-4BAD035F8754}"/>
          </ac:spMkLst>
        </pc:spChg>
        <pc:spChg chg="add mod">
          <ac:chgData name="Bohdan Snyhyr (2419277)" userId="ca9e92dc-c12e-4cb4-9b85-25c3944a6762" providerId="ADAL" clId="{78151576-C038-4000-B53B-AF0E850982AD}" dt="2025-12-02T11:56:44.380" v="251" actId="1076"/>
          <ac:spMkLst>
            <pc:docMk/>
            <pc:sldMk cId="2303590219" sldId="270"/>
            <ac:spMk id="35" creationId="{CE74C63C-14E5-4BA9-7F74-91CF7BAA21FE}"/>
          </ac:spMkLst>
        </pc:spChg>
        <pc:spChg chg="add mod">
          <ac:chgData name="Bohdan Snyhyr (2419277)" userId="ca9e92dc-c12e-4cb4-9b85-25c3944a6762" providerId="ADAL" clId="{78151576-C038-4000-B53B-AF0E850982AD}" dt="2025-12-02T11:57:19.910" v="255" actId="255"/>
          <ac:spMkLst>
            <pc:docMk/>
            <pc:sldMk cId="2303590219" sldId="270"/>
            <ac:spMk id="36" creationId="{53AC206F-E59E-82EC-CBDC-7EF7AEE1F4BD}"/>
          </ac:spMkLst>
        </pc:spChg>
        <pc:spChg chg="add mod">
          <ac:chgData name="Bohdan Snyhyr (2419277)" userId="ca9e92dc-c12e-4cb4-9b85-25c3944a6762" providerId="ADAL" clId="{78151576-C038-4000-B53B-AF0E850982AD}" dt="2025-12-02T11:57:37.394" v="259" actId="255"/>
          <ac:spMkLst>
            <pc:docMk/>
            <pc:sldMk cId="2303590219" sldId="270"/>
            <ac:spMk id="37" creationId="{197672E6-6FE0-C6F6-6CDC-EBCA7FC04DBF}"/>
          </ac:spMkLst>
        </pc:spChg>
        <pc:spChg chg="add mod">
          <ac:chgData name="Bohdan Snyhyr (2419277)" userId="ca9e92dc-c12e-4cb4-9b85-25c3944a6762" providerId="ADAL" clId="{78151576-C038-4000-B53B-AF0E850982AD}" dt="2025-12-02T12:02:12.337" v="290" actId="113"/>
          <ac:spMkLst>
            <pc:docMk/>
            <pc:sldMk cId="2303590219" sldId="270"/>
            <ac:spMk id="38" creationId="{9E4E7BEF-3A3C-2870-C209-BD2A36D1EA13}"/>
          </ac:spMkLst>
        </pc:spChg>
        <pc:grpChg chg="add del">
          <ac:chgData name="Bohdan Snyhyr (2419277)" userId="ca9e92dc-c12e-4cb4-9b85-25c3944a6762" providerId="ADAL" clId="{78151576-C038-4000-B53B-AF0E850982AD}" dt="2025-12-02T12:28:43.950" v="295" actId="700"/>
          <ac:grpSpMkLst>
            <pc:docMk/>
            <pc:sldMk cId="2303590219" sldId="270"/>
            <ac:grpSpMk id="12" creationId="{C3AC9541-CB82-6F55-22EE-FE5A8F22178C}"/>
          </ac:grpSpMkLst>
        </pc:grpChg>
        <pc:grpChg chg="add del">
          <ac:chgData name="Bohdan Snyhyr (2419277)" userId="ca9e92dc-c12e-4cb4-9b85-25c3944a6762" providerId="ADAL" clId="{78151576-C038-4000-B53B-AF0E850982AD}" dt="2025-12-02T12:28:43.950" v="295" actId="700"/>
          <ac:grpSpMkLst>
            <pc:docMk/>
            <pc:sldMk cId="2303590219" sldId="270"/>
            <ac:grpSpMk id="22" creationId="{128D3382-E029-CFAD-D0FE-C534004760A4}"/>
          </ac:grpSpMkLst>
        </pc:grpChg>
        <pc:grpChg chg="add del">
          <ac:chgData name="Bohdan Snyhyr (2419277)" userId="ca9e92dc-c12e-4cb4-9b85-25c3944a6762" providerId="ADAL" clId="{78151576-C038-4000-B53B-AF0E850982AD}" dt="2025-12-02T12:28:43.950" v="295" actId="700"/>
          <ac:grpSpMkLst>
            <pc:docMk/>
            <pc:sldMk cId="2303590219" sldId="270"/>
            <ac:grpSpMk id="30" creationId="{04344279-9BC7-42E3-3A1F-661D3BF2638A}"/>
          </ac:grpSpMkLst>
        </pc:grpChg>
      </pc:sldChg>
      <pc:sldChg chg="addSp delSp modSp new mod setBg">
        <pc:chgData name="Bohdan Snyhyr (2419277)" userId="ca9e92dc-c12e-4cb4-9b85-25c3944a6762" providerId="ADAL" clId="{78151576-C038-4000-B53B-AF0E850982AD}" dt="2025-12-02T12:58:34.291" v="502" actId="20577"/>
        <pc:sldMkLst>
          <pc:docMk/>
          <pc:sldMk cId="1964381280" sldId="272"/>
        </pc:sldMkLst>
        <pc:spChg chg="add mod">
          <ac:chgData name="Bohdan Snyhyr (2419277)" userId="ca9e92dc-c12e-4cb4-9b85-25c3944a6762" providerId="ADAL" clId="{78151576-C038-4000-B53B-AF0E850982AD}" dt="2025-12-02T12:39:15.016" v="452" actId="1076"/>
          <ac:spMkLst>
            <pc:docMk/>
            <pc:sldMk cId="1964381280" sldId="272"/>
            <ac:spMk id="8" creationId="{11B232C5-F58A-9C31-EAFB-B932493C181E}"/>
          </ac:spMkLst>
        </pc:spChg>
        <pc:spChg chg="add mod">
          <ac:chgData name="Bohdan Snyhyr (2419277)" userId="ca9e92dc-c12e-4cb4-9b85-25c3944a6762" providerId="ADAL" clId="{78151576-C038-4000-B53B-AF0E850982AD}" dt="2025-12-02T12:58:30.525" v="501" actId="20577"/>
          <ac:spMkLst>
            <pc:docMk/>
            <pc:sldMk cId="1964381280" sldId="272"/>
            <ac:spMk id="9" creationId="{45F3D28D-9688-039A-DFBF-2B85AD491103}"/>
          </ac:spMkLst>
        </pc:spChg>
        <pc:spChg chg="add mod">
          <ac:chgData name="Bohdan Snyhyr (2419277)" userId="ca9e92dc-c12e-4cb4-9b85-25c3944a6762" providerId="ADAL" clId="{78151576-C038-4000-B53B-AF0E850982AD}" dt="2025-12-02T12:58:34.291" v="502" actId="20577"/>
          <ac:spMkLst>
            <pc:docMk/>
            <pc:sldMk cId="1964381280" sldId="272"/>
            <ac:spMk id="10" creationId="{137292F4-5AEF-1B6E-1A72-60D4D94239C3}"/>
          </ac:spMkLst>
        </pc:spChg>
        <pc:spChg chg="add mod">
          <ac:chgData name="Bohdan Snyhyr (2419277)" userId="ca9e92dc-c12e-4cb4-9b85-25c3944a6762" providerId="ADAL" clId="{78151576-C038-4000-B53B-AF0E850982AD}" dt="2025-12-02T12:33:48.085" v="376" actId="1076"/>
          <ac:spMkLst>
            <pc:docMk/>
            <pc:sldMk cId="1964381280" sldId="272"/>
            <ac:spMk id="11" creationId="{8E708D4D-BCAF-AF5D-9F83-5FC6D2BC20F8}"/>
          </ac:spMkLst>
        </pc:spChg>
        <pc:spChg chg="add mod">
          <ac:chgData name="Bohdan Snyhyr (2419277)" userId="ca9e92dc-c12e-4cb4-9b85-25c3944a6762" providerId="ADAL" clId="{78151576-C038-4000-B53B-AF0E850982AD}" dt="2025-12-02T12:34:14.241" v="397" actId="1076"/>
          <ac:spMkLst>
            <pc:docMk/>
            <pc:sldMk cId="1964381280" sldId="272"/>
            <ac:spMk id="17" creationId="{6FE54F35-B5BC-8734-5FD7-626F8CD61A77}"/>
          </ac:spMkLst>
        </pc:spChg>
        <pc:spChg chg="add mod">
          <ac:chgData name="Bohdan Snyhyr (2419277)" userId="ca9e92dc-c12e-4cb4-9b85-25c3944a6762" providerId="ADAL" clId="{78151576-C038-4000-B53B-AF0E850982AD}" dt="2025-12-02T12:38:48.985" v="446" actId="1076"/>
          <ac:spMkLst>
            <pc:docMk/>
            <pc:sldMk cId="1964381280" sldId="272"/>
            <ac:spMk id="18" creationId="{8C945277-A1FF-5360-2362-34AD4AA43B75}"/>
          </ac:spMkLst>
        </pc:spChg>
        <pc:spChg chg="add mod">
          <ac:chgData name="Bohdan Snyhyr (2419277)" userId="ca9e92dc-c12e-4cb4-9b85-25c3944a6762" providerId="ADAL" clId="{78151576-C038-4000-B53B-AF0E850982AD}" dt="2025-12-02T12:35:21.192" v="439" actId="14100"/>
          <ac:spMkLst>
            <pc:docMk/>
            <pc:sldMk cId="1964381280" sldId="272"/>
            <ac:spMk id="19" creationId="{02FAA03A-1038-277F-ED4A-90E15D5802FF}"/>
          </ac:spMkLst>
        </pc:spChg>
        <pc:spChg chg="add mod">
          <ac:chgData name="Bohdan Snyhyr (2419277)" userId="ca9e92dc-c12e-4cb4-9b85-25c3944a6762" providerId="ADAL" clId="{78151576-C038-4000-B53B-AF0E850982AD}" dt="2025-12-02T12:35:23.708" v="440" actId="1076"/>
          <ac:spMkLst>
            <pc:docMk/>
            <pc:sldMk cId="1964381280" sldId="272"/>
            <ac:spMk id="20" creationId="{87BC9A5E-59DF-63B6-2ED8-116D8D32DA7B}"/>
          </ac:spMkLst>
        </pc:spChg>
        <pc:grpChg chg="add">
          <ac:chgData name="Bohdan Snyhyr (2419277)" userId="ca9e92dc-c12e-4cb4-9b85-25c3944a6762" providerId="ADAL" clId="{78151576-C038-4000-B53B-AF0E850982AD}" dt="2025-12-02T12:30:22.230" v="313" actId="26606"/>
          <ac:grpSpMkLst>
            <pc:docMk/>
            <pc:sldMk cId="1964381280" sldId="272"/>
            <ac:grpSpMk id="12" creationId="{723C66ED-DBBF-12CA-7F5E-813E0E7D036A}"/>
          </ac:grpSpMkLst>
        </pc:grpChg>
        <pc:picChg chg="add mod">
          <ac:chgData name="Bohdan Snyhyr (2419277)" userId="ca9e92dc-c12e-4cb4-9b85-25c3944a6762" providerId="ADAL" clId="{78151576-C038-4000-B53B-AF0E850982AD}" dt="2025-12-02T12:38:20.893" v="442" actId="17032"/>
          <ac:picMkLst>
            <pc:docMk/>
            <pc:sldMk cId="1964381280" sldId="272"/>
            <ac:picMk id="7" creationId="{8FAA07AF-B683-471B-CBED-DE9FE781BFBD}"/>
          </ac:picMkLst>
        </pc:picChg>
      </pc:sldChg>
      <pc:sldChg chg="addSp delSp modSp new mod">
        <pc:chgData name="Bohdan Snyhyr (2419277)" userId="ca9e92dc-c12e-4cb4-9b85-25c3944a6762" providerId="ADAL" clId="{78151576-C038-4000-B53B-AF0E850982AD}" dt="2025-12-02T13:04:12.107" v="544" actId="1076"/>
        <pc:sldMkLst>
          <pc:docMk/>
          <pc:sldMk cId="670960820" sldId="273"/>
        </pc:sldMkLst>
        <pc:spChg chg="mod">
          <ac:chgData name="Bohdan Snyhyr (2419277)" userId="ca9e92dc-c12e-4cb4-9b85-25c3944a6762" providerId="ADAL" clId="{78151576-C038-4000-B53B-AF0E850982AD}" dt="2025-12-02T12:44:40.946" v="488"/>
          <ac:spMkLst>
            <pc:docMk/>
            <pc:sldMk cId="670960820" sldId="273"/>
            <ac:spMk id="2" creationId="{41609C43-4003-C909-7795-8DD83A5AEEE8}"/>
          </ac:spMkLst>
        </pc:spChg>
        <pc:spChg chg="mod">
          <ac:chgData name="Bohdan Snyhyr (2419277)" userId="ca9e92dc-c12e-4cb4-9b85-25c3944a6762" providerId="ADAL" clId="{78151576-C038-4000-B53B-AF0E850982AD}" dt="2025-12-02T12:45:00.556" v="492" actId="1076"/>
          <ac:spMkLst>
            <pc:docMk/>
            <pc:sldMk cId="670960820" sldId="273"/>
            <ac:spMk id="3" creationId="{01BC1619-6306-AD43-B48F-10BD5F4A746B}"/>
          </ac:spMkLst>
        </pc:spChg>
        <pc:spChg chg="add mod">
          <ac:chgData name="Bohdan Snyhyr (2419277)" userId="ca9e92dc-c12e-4cb4-9b85-25c3944a6762" providerId="ADAL" clId="{78151576-C038-4000-B53B-AF0E850982AD}" dt="2025-12-02T13:00:00.211" v="508" actId="1076"/>
          <ac:spMkLst>
            <pc:docMk/>
            <pc:sldMk cId="670960820" sldId="273"/>
            <ac:spMk id="5" creationId="{6635F265-4DDC-51EA-0FC1-4303F52218FB}"/>
          </ac:spMkLst>
        </pc:spChg>
        <pc:spChg chg="add mod">
          <ac:chgData name="Bohdan Snyhyr (2419277)" userId="ca9e92dc-c12e-4cb4-9b85-25c3944a6762" providerId="ADAL" clId="{78151576-C038-4000-B53B-AF0E850982AD}" dt="2025-12-02T13:00:47.742" v="514" actId="14100"/>
          <ac:spMkLst>
            <pc:docMk/>
            <pc:sldMk cId="670960820" sldId="273"/>
            <ac:spMk id="6" creationId="{67784889-8907-096E-576B-A3CB02B18FFC}"/>
          </ac:spMkLst>
        </pc:spChg>
        <pc:spChg chg="add del mod">
          <ac:chgData name="Bohdan Snyhyr (2419277)" userId="ca9e92dc-c12e-4cb4-9b85-25c3944a6762" providerId="ADAL" clId="{78151576-C038-4000-B53B-AF0E850982AD}" dt="2025-12-02T13:00:55.633" v="520" actId="47"/>
          <ac:spMkLst>
            <pc:docMk/>
            <pc:sldMk cId="670960820" sldId="273"/>
            <ac:spMk id="7" creationId="{4165FDCD-3B6B-E9FF-96CE-E84C078556F9}"/>
          </ac:spMkLst>
        </pc:spChg>
        <pc:spChg chg="add mod">
          <ac:chgData name="Bohdan Snyhyr (2419277)" userId="ca9e92dc-c12e-4cb4-9b85-25c3944a6762" providerId="ADAL" clId="{78151576-C038-4000-B53B-AF0E850982AD}" dt="2025-12-02T13:01:10.374" v="526" actId="1076"/>
          <ac:spMkLst>
            <pc:docMk/>
            <pc:sldMk cId="670960820" sldId="273"/>
            <ac:spMk id="8" creationId="{9D5AA718-9D83-177E-BD9B-D04C90830D2B}"/>
          </ac:spMkLst>
        </pc:spChg>
        <pc:spChg chg="add mod">
          <ac:chgData name="Bohdan Snyhyr (2419277)" userId="ca9e92dc-c12e-4cb4-9b85-25c3944a6762" providerId="ADAL" clId="{78151576-C038-4000-B53B-AF0E850982AD}" dt="2025-12-02T13:03:08.569" v="531" actId="1076"/>
          <ac:spMkLst>
            <pc:docMk/>
            <pc:sldMk cId="670960820" sldId="273"/>
            <ac:spMk id="9" creationId="{07B957E8-85FD-4E02-9295-DB42C7FD4ADD}"/>
          </ac:spMkLst>
        </pc:spChg>
        <pc:spChg chg="add mod">
          <ac:chgData name="Bohdan Snyhyr (2419277)" userId="ca9e92dc-c12e-4cb4-9b85-25c3944a6762" providerId="ADAL" clId="{78151576-C038-4000-B53B-AF0E850982AD}" dt="2025-12-02T13:03:32.178" v="535" actId="1076"/>
          <ac:spMkLst>
            <pc:docMk/>
            <pc:sldMk cId="670960820" sldId="273"/>
            <ac:spMk id="10" creationId="{09C75D54-CE40-ADEF-D7B7-A90134A5FD18}"/>
          </ac:spMkLst>
        </pc:spChg>
        <pc:spChg chg="add mod">
          <ac:chgData name="Bohdan Snyhyr (2419277)" userId="ca9e92dc-c12e-4cb4-9b85-25c3944a6762" providerId="ADAL" clId="{78151576-C038-4000-B53B-AF0E850982AD}" dt="2025-12-02T13:03:56.208" v="539" actId="1076"/>
          <ac:spMkLst>
            <pc:docMk/>
            <pc:sldMk cId="670960820" sldId="273"/>
            <ac:spMk id="11" creationId="{81001205-707C-FE46-CB00-AC61F5A7DDB1}"/>
          </ac:spMkLst>
        </pc:spChg>
        <pc:spChg chg="add mod">
          <ac:chgData name="Bohdan Snyhyr (2419277)" userId="ca9e92dc-c12e-4cb4-9b85-25c3944a6762" providerId="ADAL" clId="{78151576-C038-4000-B53B-AF0E850982AD}" dt="2025-12-02T13:04:12.107" v="544" actId="1076"/>
          <ac:spMkLst>
            <pc:docMk/>
            <pc:sldMk cId="670960820" sldId="273"/>
            <ac:spMk id="12" creationId="{76B8D573-BCCC-66B5-FC36-017A22A2869E}"/>
          </ac:spMkLst>
        </pc:spChg>
      </pc:sldChg>
      <pc:sldChg chg="addSp delSp modSp new mod setBg">
        <pc:chgData name="Bohdan Snyhyr (2419277)" userId="ca9e92dc-c12e-4cb4-9b85-25c3944a6762" providerId="ADAL" clId="{78151576-C038-4000-B53B-AF0E850982AD}" dt="2025-12-02T13:53:41.284" v="767" actId="14100"/>
        <pc:sldMkLst>
          <pc:docMk/>
          <pc:sldMk cId="2709439636" sldId="274"/>
        </pc:sldMkLst>
        <pc:spChg chg="mod">
          <ac:chgData name="Bohdan Snyhyr (2419277)" userId="ca9e92dc-c12e-4cb4-9b85-25c3944a6762" providerId="ADAL" clId="{78151576-C038-4000-B53B-AF0E850982AD}" dt="2025-12-02T13:53:32.058" v="764" actId="1076"/>
          <ac:spMkLst>
            <pc:docMk/>
            <pc:sldMk cId="2709439636" sldId="274"/>
            <ac:spMk id="2" creationId="{5C0399FB-546B-5970-1784-88139D2378CE}"/>
          </ac:spMkLst>
        </pc:spChg>
        <pc:graphicFrameChg chg="add mod ord modGraphic">
          <ac:chgData name="Bohdan Snyhyr (2419277)" userId="ca9e92dc-c12e-4cb4-9b85-25c3944a6762" providerId="ADAL" clId="{78151576-C038-4000-B53B-AF0E850982AD}" dt="2025-12-02T13:53:41.284" v="767" actId="14100"/>
          <ac:graphicFrameMkLst>
            <pc:docMk/>
            <pc:sldMk cId="2709439636" sldId="274"/>
            <ac:graphicFrameMk id="6" creationId="{11641E29-D15A-AB4F-D4DE-B4613D8212AB}"/>
          </ac:graphicFrameMkLst>
        </pc:graphicFrameChg>
      </pc:sldChg>
      <pc:sldChg chg="modSp new mod">
        <pc:chgData name="Bohdan Snyhyr (2419277)" userId="ca9e92dc-c12e-4cb4-9b85-25c3944a6762" providerId="ADAL" clId="{78151576-C038-4000-B53B-AF0E850982AD}" dt="2025-12-02T13:08:25.821" v="610" actId="20577"/>
        <pc:sldMkLst>
          <pc:docMk/>
          <pc:sldMk cId="2453257744" sldId="275"/>
        </pc:sldMkLst>
        <pc:spChg chg="mod">
          <ac:chgData name="Bohdan Snyhyr (2419277)" userId="ca9e92dc-c12e-4cb4-9b85-25c3944a6762" providerId="ADAL" clId="{78151576-C038-4000-B53B-AF0E850982AD}" dt="2025-12-02T13:08:25.821" v="610" actId="20577"/>
          <ac:spMkLst>
            <pc:docMk/>
            <pc:sldMk cId="2453257744" sldId="275"/>
            <ac:spMk id="2" creationId="{A8B11EF3-414D-0D2D-F87F-CF6D7CEFE6C2}"/>
          </ac:spMkLst>
        </pc:spChg>
      </pc:sldChg>
    </pc:docChg>
  </pc:docChgLst>
  <pc:docChgLst>
    <pc:chgData name="Bohdan Snyhyr (2419277)" userId="S::2419277@student.uwtsd.ac.uk::ca9e92dc-c12e-4cb4-9b85-25c3944a6762" providerId="AD" clId="Web-{95A6C44C-5762-A604-5DAC-7AA65F263F71}"/>
    <pc:docChg chg="addSld modSld sldOrd modSection">
      <pc:chgData name="Bohdan Snyhyr (2419277)" userId="S::2419277@student.uwtsd.ac.uk::ca9e92dc-c12e-4cb4-9b85-25c3944a6762" providerId="AD" clId="Web-{95A6C44C-5762-A604-5DAC-7AA65F263F71}" dt="2025-12-04T04:25:26.218" v="133" actId="1076"/>
      <pc:docMkLst>
        <pc:docMk/>
      </pc:docMkLst>
      <pc:sldChg chg="addSp delSp modSp ord">
        <pc:chgData name="Bohdan Snyhyr (2419277)" userId="S::2419277@student.uwtsd.ac.uk::ca9e92dc-c12e-4cb4-9b85-25c3944a6762" providerId="AD" clId="Web-{95A6C44C-5762-A604-5DAC-7AA65F263F71}" dt="2025-12-04T04:25:26.218" v="133" actId="1076"/>
        <pc:sldMkLst>
          <pc:docMk/>
          <pc:sldMk cId="3770900999" sldId="279"/>
        </pc:sldMkLst>
        <pc:spChg chg="mod">
          <ac:chgData name="Bohdan Snyhyr (2419277)" userId="S::2419277@student.uwtsd.ac.uk::ca9e92dc-c12e-4cb4-9b85-25c3944a6762" providerId="AD" clId="Web-{95A6C44C-5762-A604-5DAC-7AA65F263F71}" dt="2025-12-04T04:25:01.686" v="124" actId="14100"/>
          <ac:spMkLst>
            <pc:docMk/>
            <pc:sldMk cId="3770900999" sldId="279"/>
            <ac:spMk id="3" creationId="{A5360621-221D-0ECC-A267-32C9DAA8731E}"/>
          </ac:spMkLst>
        </pc:spChg>
        <pc:spChg chg="add">
          <ac:chgData name="Bohdan Snyhyr (2419277)" userId="S::2419277@student.uwtsd.ac.uk::ca9e92dc-c12e-4cb4-9b85-25c3944a6762" providerId="AD" clId="Web-{95A6C44C-5762-A604-5DAC-7AA65F263F71}" dt="2025-12-04T04:20:48.220" v="31"/>
          <ac:spMkLst>
            <pc:docMk/>
            <pc:sldMk cId="3770900999" sldId="279"/>
            <ac:spMk id="6" creationId="{FBF64A59-3D2D-7178-43BB-0482E7D60B17}"/>
          </ac:spMkLst>
        </pc:spChg>
        <pc:spChg chg="add mod">
          <ac:chgData name="Bohdan Snyhyr (2419277)" userId="S::2419277@student.uwtsd.ac.uk::ca9e92dc-c12e-4cb4-9b85-25c3944a6762" providerId="AD" clId="Web-{95A6C44C-5762-A604-5DAC-7AA65F263F71}" dt="2025-12-04T04:21:39.411" v="43" actId="1076"/>
          <ac:spMkLst>
            <pc:docMk/>
            <pc:sldMk cId="3770900999" sldId="279"/>
            <ac:spMk id="7" creationId="{4BF891FE-3C5A-16F2-7970-DDB91E2DD4A4}"/>
          </ac:spMkLst>
        </pc:spChg>
        <pc:spChg chg="add mod">
          <ac:chgData name="Bohdan Snyhyr (2419277)" userId="S::2419277@student.uwtsd.ac.uk::ca9e92dc-c12e-4cb4-9b85-25c3944a6762" providerId="AD" clId="Web-{95A6C44C-5762-A604-5DAC-7AA65F263F71}" dt="2025-12-04T04:25:26.218" v="133" actId="1076"/>
          <ac:spMkLst>
            <pc:docMk/>
            <pc:sldMk cId="3770900999" sldId="279"/>
            <ac:spMk id="9" creationId="{421122D2-D469-C321-6FF3-7506C80B95F6}"/>
          </ac:spMkLst>
        </pc:spChg>
        <pc:spChg chg="add mod">
          <ac:chgData name="Bohdan Snyhyr (2419277)" userId="S::2419277@student.uwtsd.ac.uk::ca9e92dc-c12e-4cb4-9b85-25c3944a6762" providerId="AD" clId="Web-{95A6C44C-5762-A604-5DAC-7AA65F263F71}" dt="2025-12-04T04:25:19.296" v="132" actId="1076"/>
          <ac:spMkLst>
            <pc:docMk/>
            <pc:sldMk cId="3770900999" sldId="279"/>
            <ac:spMk id="10" creationId="{C6193C92-9D0A-8F2A-2FA2-83907F6BA486}"/>
          </ac:spMkLst>
        </pc:spChg>
        <pc:spChg chg="add mod">
          <ac:chgData name="Bohdan Snyhyr (2419277)" userId="S::2419277@student.uwtsd.ac.uk::ca9e92dc-c12e-4cb4-9b85-25c3944a6762" providerId="AD" clId="Web-{95A6C44C-5762-A604-5DAC-7AA65F263F71}" dt="2025-12-04T04:23:33.964" v="91" actId="20577"/>
          <ac:spMkLst>
            <pc:docMk/>
            <pc:sldMk cId="3770900999" sldId="279"/>
            <ac:spMk id="12" creationId="{6C71A609-A549-02C8-5DBF-075CCAA047E3}"/>
          </ac:spMkLst>
        </pc:spChg>
        <pc:spChg chg="add mod">
          <ac:chgData name="Bohdan Snyhyr (2419277)" userId="S::2419277@student.uwtsd.ac.uk::ca9e92dc-c12e-4cb4-9b85-25c3944a6762" providerId="AD" clId="Web-{95A6C44C-5762-A604-5DAC-7AA65F263F71}" dt="2025-12-04T04:23:44.730" v="98" actId="20577"/>
          <ac:spMkLst>
            <pc:docMk/>
            <pc:sldMk cId="3770900999" sldId="279"/>
            <ac:spMk id="13" creationId="{679FF179-DCF9-54D8-F98A-E788F8469C2D}"/>
          </ac:spMkLst>
        </pc:spChg>
        <pc:spChg chg="add mod">
          <ac:chgData name="Bohdan Snyhyr (2419277)" userId="S::2419277@student.uwtsd.ac.uk::ca9e92dc-c12e-4cb4-9b85-25c3944a6762" providerId="AD" clId="Web-{95A6C44C-5762-A604-5DAC-7AA65F263F71}" dt="2025-12-04T04:25:12.593" v="130" actId="1076"/>
          <ac:spMkLst>
            <pc:docMk/>
            <pc:sldMk cId="3770900999" sldId="279"/>
            <ac:spMk id="14" creationId="{B865E1D9-3D41-0FD1-ADB7-E218EDBBB59F}"/>
          </ac:spMkLst>
        </pc:spChg>
        <pc:spChg chg="add mod">
          <ac:chgData name="Bohdan Snyhyr (2419277)" userId="S::2419277@student.uwtsd.ac.uk::ca9e92dc-c12e-4cb4-9b85-25c3944a6762" providerId="AD" clId="Web-{95A6C44C-5762-A604-5DAC-7AA65F263F71}" dt="2025-12-04T04:25:11" v="129" actId="1076"/>
          <ac:spMkLst>
            <pc:docMk/>
            <pc:sldMk cId="3770900999" sldId="279"/>
            <ac:spMk id="15" creationId="{85FB195C-860C-46AC-AEB1-1D3FD8A3B008}"/>
          </ac:spMkLst>
        </pc:spChg>
      </pc:sldChg>
      <pc:sldChg chg="modSp new">
        <pc:chgData name="Bohdan Snyhyr (2419277)" userId="S::2419277@student.uwtsd.ac.uk::ca9e92dc-c12e-4cb4-9b85-25c3944a6762" providerId="AD" clId="Web-{95A6C44C-5762-A604-5DAC-7AA65F263F71}" dt="2025-12-04T04:19:17.857" v="4" actId="20577"/>
        <pc:sldMkLst>
          <pc:docMk/>
          <pc:sldMk cId="3003308252" sldId="280"/>
        </pc:sldMkLst>
        <pc:spChg chg="mod">
          <ac:chgData name="Bohdan Snyhyr (2419277)" userId="S::2419277@student.uwtsd.ac.uk::ca9e92dc-c12e-4cb4-9b85-25c3944a6762" providerId="AD" clId="Web-{95A6C44C-5762-A604-5DAC-7AA65F263F71}" dt="2025-12-04T04:19:17.857" v="4" actId="20577"/>
          <ac:spMkLst>
            <pc:docMk/>
            <pc:sldMk cId="3003308252" sldId="280"/>
            <ac:spMk id="2" creationId="{9398E47D-0AB8-E1E2-919E-6164C02A7859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819E3C7-1315-1DB5-44DC-946942FF657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A043F5-6732-6A8A-2B85-B396F9605DB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6A87C88B-56D8-4D9B-A39B-5B223B5A0F50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6BA8F6-C163-83CA-138C-7E240671B08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3E5C97-6AA4-3789-94F8-F8EA9C12580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F1ECD947-F63A-48AF-AFA6-D4A401007D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05595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6T16:31:41.153"/>
    </inkml:context>
    <inkml:brush xml:id="br0">
      <inkml:brushProperty name="width" value="0.1" units="cm"/>
      <inkml:brushProperty name="height" value="0.1" units="cm"/>
      <inkml:brushProperty name="color" value="#5B2D90"/>
    </inkml:brush>
  </inkml:definitions>
  <inkml:trace contextRef="#ctx0" brushRef="#br0">7772 12277 16383 0 0,'-3'0'0'0'0,"-5"0"0"0"0,0 3 0 0 0,-3 1 0 0 0,1 4 0 0 0,2 2 0 0 0,3 4 0 0 0,1 3 0 0 0,-1 1 0 0 0,0 1 0 0 0,1 1 0 0 0,1 3 0 0 0,1 1 0 0 0,1-1 0 0 0,1 3 0 0 0,-3 4 0 0 0,-2-1 0 0 0,2 1 0 0 0,-1 0 0 0 0,2 3 0 0 0,1 3 0 0 0,-3 6 0 0 0,-1 1 0 0 0,1 0 0 0 0,1 3 0 0 0,1 3 0 0 0,-3 3 0 0 0,0 2 0 0 0,1 2 0 0 0,1 1 0 0 0,-3 1 0 0 0,1 3 0 0 0,0 1 0 0 0,2 3 0 0 0,0 4 0 0 0,2-1 0 0 0,1 1 0 0 0,-1 6 0 0 0,2 2 0 0 0,-1 2 0 0 0,0-1 0 0 0,0 1 0 0 0,4 2 0 0 0,0 1 0 0 0,0-4 0 0 0,0-3 0 0 0,1-3 0 0 0,1-2 0 0 0,-1-3 0 0 0,-2-3 0 0 0,0-3 0 0 0,-2-1 0 0 0,0-2 0 0 0,-1-1 0 0 0,0-4 0 0 0,-1-1 0 0 0,1-2 0 0 0,0-4 0 0 0,0-3 0 0 0,0 0 0 0 0,0 1 0 0 0,0-2 0 0 0,0-4 0 0 0,0-6 0 0 0,0-2 0 0 0,-4-2 0 0 0,0-3 0 0 0,-3-3 0 0 0,-1-1 0 0 0,2-1 0 0 0,1-2 0 0 0,2-2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6T16:31:41.154"/>
    </inkml:context>
    <inkml:brush xml:id="br0">
      <inkml:brushProperty name="width" value="0.1" units="cm"/>
      <inkml:brushProperty name="height" value="0.1" units="cm"/>
      <inkml:brushProperty name="color" value="#5B2D90"/>
    </inkml:brush>
  </inkml:definitions>
  <inkml:trace contextRef="#ctx0" brushRef="#br0">7290 14758 16383 0 0,'3'0'0'0'0,"4"-3"0"0"0,5-1 0 0 0,3 0 0 0 0,2 0 0 0 0,2 2 0 0 0,1 1 0 0 0,3 0 0 0 0,1 1 0 0 0,0 0 0 0 0,-1-4 0 0 0,-1 0 0 0 0,-2 0 0 0 0,0 1 0 0 0,0 1 0 0 0,-1 1 0 0 0,0 0 0 0 0,3 1 0 0 0,1-4 0 0 0,0 0 0 0 0,2 0 0 0 0,1-2 0 0 0,2-1 0 0 0,3 2 0 0 0,-1 1 0 0 0,-2 1 0 0 0,4 2 0 0 0,-1-3 0 0 0,-1-1 0 0 0,-1 1 0 0 0,6-2 0 0 0,-1 0 0 0 0,1 0 0 0 0,1-1 0 0 0,1 0 0 0 0,0 2 0 0 0,4 1 0 0 0,1 1 0 0 0,0 2 0 0 0,3-3 0 0 0,0 0 0 0 0,-1 0 0 0 0,2 1 0 0 0,-1-2 0 0 0,2-1 0 0 0,3 2 0 0 0,2 0 0 0 0,2 2 0 0 0,2 0 0 0 0,-2 2 0 0 0,2-4 0 0 0,2 0 0 0 0,1 0 0 0 0,-4 1 0 0 0,-1 1 0 0 0,0 1 0 0 0,1 0 0 0 0,0 1 0 0 0,1 0 0 0 0,0 0 0 0 0,1 0 0 0 0,0 0 0 0 0,1 1 0 0 0,-1-1 0 0 0,0 0 0 0 0,1 0 0 0 0,-1 0 0 0 0,0 0 0 0 0,0 0 0 0 0,1 0 0 0 0,-1 0 0 0 0,0 0 0 0 0,0 0 0 0 0,0 0 0 0 0,4 0 0 0 0,0 0 0 0 0,1 0 0 0 0,-2 0 0 0 0,0 0 0 0 0,2 0 0 0 0,0 0 0 0 0,0 0 0 0 0,-2 0 0 0 0,0 0 0 0 0,-2 0 0 0 0,3 0 0 0 0,1 0 0 0 0,-1 0 0 0 0,3 0 0 0 0,-1 0 0 0 0,3 0 0 0 0,0 0 0 0 0,1 0 0 0 0,-1 0 0 0 0,2 0 0 0 0,-2 0 0 0 0,-2 0 0 0 0,1 0 0 0 0,0 0 0 0 0,1 0 0 0 0,-1 0 0 0 0,2 0 0 0 0,-1 0 0 0 0,1 0 0 0 0,-1 0 0 0 0,-2 0 0 0 0,2 0 0 0 0,-2 0 0 0 0,-1 0 0 0 0,1 0 0 0 0,0 0 0 0 0,-2 0 0 0 0,-1 0 0 0 0,-2 0 0 0 0,0 0 0 0 0,-2 0 0 0 0,1 0 0 0 0,-1 0 0 0 0,-1 0 0 0 0,1 0 0 0 0,-3 0 0 0 0,-1 0 0 0 0,0 0 0 0 0,1 0 0 0 0,1 0 0 0 0,0 0 0 0 0,2 0 0 0 0,0 0 0 0 0,0 0 0 0 0,3 0 0 0 0,2 0 0 0 0,3 0 0 0 0,6 0 0 0 0,5 0 0 0 0,2 0 0 0 0,1 0 0 0 0,-1 0 0 0 0,0 3 0 0 0,7 1 0 0 0,1 0 0 0 0,-1 0 0 0 0,-2-2 0 0 0,-2 0 0 0 0,-2-2 0 0 0,2 1 0 0 0,0-1 0 0 0,-1-1 0 0 0,-4 1 0 0 0,-5 0 0 0 0,-2 0 0 0 0,-3 0 0 0 0,-3 0 0 0 0,-5 0 0 0 0,-4 0 0 0 0,-4 0 0 0 0,-4 0 0 0 0,-3 0 0 0 0,-3 0 0 0 0,2 0 0 0 0,-3 0 0 0 0,-5 0 0 0 0,-2 0 0 0 0,0 0 0 0 0,-2 0 0 0 0,-2 0 0 0 0,-4 0 0 0 0,-2 0 0 0 0,-2 0 0 0 0,-7 0 0 0 0,-6-3 0 0 0,-4-5 0 0 0,-3-4 0 0 0,-1-3 0 0 0,-1-2 0 0 0,1-2 0 0 0,-4 0 0 0 0,0-1 0 0 0,0 0 0 0 0,2-3 0 0 0,0-1 0 0 0,2 0 0 0 0,0 2 0 0 0,1 0 0 0 0,0 2 0 0 0,0 0 0 0 0,0-3 0 0 0,0 0 0 0 0,-3-3 0 0 0,-1-1 0 0 0,0-1 0 0 0,1-4 0 0 0,0 2 0 0 0,2 2 0 0 0,0-1 0 0 0,1 2 0 0 0,0 1 0 0 0,0 3 0 0 0,0 2 0 0 0,0 1 0 0 0,1-3 0 0 0,-1-3 0 0 0,3-1 0 0 0,1-3 0 0 0,0-2 0 0 0,3-2 0 0 0,3-2 0 0 0,0 2 0 0 0,1 0 0 0 0,-1 0 0 0 0,2 1 0 0 0,-3 2 0 0 0,2-2 0 0 0,-2 1 0 0 0,-2 1 0 0 0,1 2 0 0 0,2-1 0 0 0,0 2 0 0 0,-2-2 0 0 0,1-1 0 0 0,2 1 0 0 0,-1 2 0 0 0,-2 0 0 0 0,1 1 0 0 0,2 2 0 0 0,-1 2 0 0 0,-2 2 0 0 0,1 1 0 0 0,2-3 0 0 0,-1 0 0 0 0,2 3 0 0 0,-3 0 0 0 0,-1-2 0 0 0,0 4 0 0 0,0 2 0 0 0,0-3 0 0 0,0-2 0 0 0,2 3 0 0 0,-1 1 0 0 0,-3 1 0 0 0,-1-1 0 0 0,-2 0 0 0 0,-2-1 0 0 0,3-1 0 0 0,0 1 0 0 0,0-1 0 0 0,-1 0 0 0 0,-1-1 0 0 0,-1 1 0 0 0,0 0 0 0 0,-1 0 0 0 0,0 0 0 0 0,0 0 0 0 0,-1 0 0 0 0,1-1 0 0 0,0 1 0 0 0,0 0 0 0 0,3 0 0 0 0,2 0 0 0 0,-1 0 0 0 0,-1 0 0 0 0,-1 0 0 0 0,3 3 0 0 0,0 1 0 0 0,0 0 0 0 0,-5 3 0 0 0,-6 3 0 0 0,-4 3 0 0 0,-4 3 0 0 0,-4 1 0 0 0,-1 2 0 0 0,0 0 0 0 0,-1 1 0 0 0,-1 0 0 0 0,2-1 0 0 0,-1 0 0 0 0,0 1 0 0 0,1-1 0 0 0,0 0 0 0 0,0 0 0 0 0,0 0 0 0 0,0 0 0 0 0,0 0 0 0 0,0 0 0 0 0,0 0 0 0 0,0 0 0 0 0,0 0 0 0 0,0 0 0 0 0,0 0 0 0 0,-1 0 0 0 0,1 0 0 0 0,0 0 0 0 0,0 0 0 0 0,0 0 0 0 0,0 0 0 0 0,-3 0 0 0 0,-5 0 0 0 0,0 0 0 0 0,0 0 0 0 0,2 0 0 0 0,3 0 0 0 0,0 0 0 0 0,-1 0 0 0 0,-1 0 0 0 0,1 3 0 0 0,1 1 0 0 0,1 1 0 0 0,1-2 0 0 0,0-1 0 0 0,1 0 0 0 0,0-2 0 0 0,0 1 0 0 0,0-1 0 0 0,0 0 0 0 0,0-1 0 0 0,0 1 0 0 0,0 0 0 0 0,0 0 0 0 0,0 0 0 0 0,-3 0 0 0 0,2 3 0 0 0,1 1 0 0 0,1 1 0 0 0,0-2 0 0 0,-1-1 0 0 0,1 0 0 0 0,-1-1 0 0 0,1-1 0 0 0,-5 0 0 0 0,0 0 0 0 0,0 0 0 0 0,-3-1 0 0 0,0 1 0 0 0,2 0 0 0 0,1 0 0 0 0,-2 0 0 0 0,-4 3 0 0 0,1 2 0 0 0,-2-1 0 0 0,-2-1 0 0 0,-2-1 0 0 0,1 0 0 0 0,0-1 0 0 0,-1-1 0 0 0,-1 0 0 0 0,-1 0 0 0 0,-1 0 0 0 0,-1-1 0 0 0,0 1 0 0 0,0 3 0 0 0,0 2 0 0 0,-1-1 0 0 0,1-1 0 0 0,0-1 0 0 0,3 0 0 0 0,1-1 0 0 0,0-1 0 0 0,-1 0 0 0 0,2 0 0 0 0,-5 3 0 0 0,-1 1 0 0 0,0 0 0 0 0,4-1 0 0 0,2-1 0 0 0,2 0 0 0 0,4-1 0 0 0,-1-1 0 0 0,-1 0 0 0 0,1 0 0 0 0,1 0 0 0 0,3 0 0 0 0,-1-1 0 0 0,0 1 0 0 0,1 0 0 0 0,-2 0 0 0 0,1 0 0 0 0,1 0 0 0 0,1 0 0 0 0,1 0 0 0 0,2 0 0 0 0,1 0 0 0 0,-4 0 0 0 0,0 0 0 0 0,0 0 0 0 0,-2 0 0 0 0,-1 3 0 0 0,2 2 0 0 0,-3-1 0 0 0,1-1 0 0 0,2 0 0 0 0,-2-2 0 0 0,-4 0 0 0 0,2-1 0 0 0,1 0 0 0 0,2 0 0 0 0,-1 0 0 0 0,1 0 0 0 0,-3-1 0 0 0,2 1 0 0 0,-3 0 0 0 0,2 0 0 0 0,1 0 0 0 0,-1 0 0 0 0,-3 0 0 0 0,1 0 0 0 0,2 0 0 0 0,2 0 0 0 0,0 0 0 0 0,-1 0 0 0 0,2 0 0 0 0,-1 0 0 0 0,-1 0 0 0 0,2 0 0 0 0,1 0 0 0 0,-1 0 0 0 0,-1 0 0 0 0,2 0 0 0 0,0 0 0 0 0,2 0 0 0 0,1 0 0 0 0,-3 0 0 0 0,-1 0 0 0 0,-2 0 0 0 0,0 0 0 0 0,0 0 0 0 0,3 0 0 0 0,1 0 0 0 0,1 0 0 0 0,1 0 0 0 0,1 0 0 0 0,0 0 0 0 0,0 0 0 0 0,1 0 0 0 0,-5 0 0 0 0,0 0 0 0 0,-3 0 0 0 0,-1 0 0 0 0,2 0 0 0 0,1 0 0 0 0,-1 0 0 0 0,-4 0 0 0 0,1 0 0 0 0,1 0 0 0 0,3 0 0 0 0,-2 0 0 0 0,0 0 0 0 0,3 0 0 0 0,0 0 0 0 0,-1 0 0 0 0,-1 0 0 0 0,2 0 0 0 0,-3 0 0 0 0,1 0 0 0 0,-3 0 0 0 0,1 0 0 0 0,1 0 0 0 0,2 0 0 0 0,2 0 0 0 0,2 0 0 0 0,-3 0 0 0 0,-1 0 0 0 0,-2 0 0 0 0,0 0 0 0 0,-2 0 0 0 0,0 0 0 0 0,2 0 0 0 0,2 0 0 0 0,-2 0 0 0 0,-2 0 0 0 0,0 0 0 0 0,1 0 0 0 0,3 0 0 0 0,-5 0 0 0 0,-1 0 0 0 0,2 0 0 0 0,3 0 0 0 0,-2 0 0 0 0,1 0 0 0 0,-2 0 0 0 0,1 0 0 0 0,-1 0 0 0 0,0 0 0 0 0,2 0 0 0 0,-1 0 0 0 0,-2 0 0 0 0,0 0 0 0 0,2 0 0 0 0,-1 0 0 0 0,-2 0 0 0 0,0 0 0 0 0,3 0 0 0 0,2 0 0 0 0,0 0 0 0 0,-1 0 0 0 0,-1 0 0 0 0,1 0 0 0 0,-3 0 0 0 0,2 0 0 0 0,1 0 0 0 0,-1 0 0 0 0,0 0 0 0 0,3 0 0 0 0,1 0 0 0 0,-2 0 0 0 0,1 0 0 0 0,0 0 0 0 0,-1 0 0 0 0,-4 0 0 0 0,0 0 0 0 0,2 0 0 0 0,3 0 0 0 0,-2 0 0 0 0,-3 0 0 0 0,1 0 0 0 0,1 0 0 0 0,-1 0 0 0 0,1 0 0 0 0,-1 0 0 0 0,1 0 0 0 0,-2 0 0 0 0,1 0 0 0 0,2 0 0 0 0,-1 0 0 0 0,-2 0 0 0 0,0 0 0 0 0,-1 0 0 0 0,1 0 0 0 0,-1 0 0 0 0,1 0 0 0 0,3 0 0 0 0,-1 0 0 0 0,-3 0 0 0 0,2 0 0 0 0,1 0 0 0 0,2 0 0 0 0,0 0 0 0 0,-1 0 0 0 0,3 0 0 0 0,-3 0 0 0 0,0 0 0 0 0,2 0 0 0 0,2 0 0 0 0,-3 0 0 0 0,0 0 0 0 0,2 0 0 0 0,-3 0 0 0 0,0 0 0 0 0,-1 0 0 0 0,0 0 0 0 0,-2 0 0 0 0,1 0 0 0 0,-2 0 0 0 0,2 0 0 0 0,2 0 0 0 0,2 0 0 0 0,2 0 0 0 0,2 0 0 0 0,0 0 0 0 0,1 0 0 0 0,1 0 0 0 0,-1 0 0 0 0,0 0 0 0 0,1 0 0 0 0,-4 0 0 0 0,-2 0 0 0 0,1 0 0 0 0,-2 0 0 0 0,-1 0 0 0 0,-2 0 0 0 0,0 0 0 0 0,3 0 0 0 0,1 0 0 0 0,-2 0 0 0 0,1 0 0 0 0,2 0 0 0 0,-3 0 0 0 0,0 0 0 0 0,2 0 0 0 0,1 0 0 0 0,2 0 0 0 0,1 0 0 0 0,0 0 0 0 0,-2 0 0 0 0,-1 0 0 0 0,0 0 0 0 0,-3 0 0 0 0,1 0 0 0 0,0 0 0 0 0,2 0 0 0 0,2 0 0 0 0,0 0 0 0 0,1 0 0 0 0,-2 0 0 0 0,-1 0 0 0 0,0 0 0 0 0,1 0 0 0 0,0 0 0 0 0,2 0 0 0 0,-3 0 0 0 0,-1 0 0 0 0,1 0 0 0 0,1 0 0 0 0,-2 0 0 0 0,-4 0 0 0 0,0 0 0 0 0,-2 0 0 0 0,1 0 0 0 0,-2 0 0 0 0,3 0 0 0 0,1 0 0 0 0,3 0 0 0 0,-1 0 0 0 0,0 0 0 0 0,2 0 0 0 0,0 0 0 0 0,2 0 0 0 0,1 0 0 0 0,-2 0 0 0 0,-2 0 0 0 0,1 0 0 0 0,1 0 0 0 0,1-3 0 0 0,1-1 0 0 0,0 0 0 0 0,1 0 0 0 0,-3 2 0 0 0,-2 0 0 0 0,1 2 0 0 0,1-1 0 0 0,1 1 0 0 0,0 1 0 0 0,2-1 0 0 0,-1 0 0 0 0,1 0 0 0 0,0-3 0 0 0,4 2 0 0 0,3 4 0 0 0,5 6 0 0 0,3 3 0 0 0,2 4 0 0 0,2 2 0 0 0,1 1 0 0 0,-1 1 0 0 0,1 0 0 0 0,0 0 0 0 0,-1 0 0 0 0,1 0 0 0 0,-1-1 0 0 0,0 0 0 0 0,0 4 0 0 0,0 0 0 0 0,0 3 0 0 0,3 1 0 0 0,1-2 0 0 0,1-1 0 0 0,-2-1 0 0 0,-1-3 0 0 0,3-3 0 0 0,0 1 0 0 0,3 1 0 0 0,-1 1 0 0 0,0-1 0 0 0,-3 1 0 0 0,-1 0 0 0 0,-1-1 0 0 0,-2 0 0 0 0,4 1 0 0 0,0-1 0 0 0,0 0 0 0 0,-1 0 0 0 0,-1 3 0 0 0,-1 1 0 0 0,0 1 0 0 0,-1-2 0 0 0,0-1 0 0 0,0 0 0 0 0,0-1 0 0 0,-1-1 0 0 0,1 0 0 0 0,0 0 0 0 0,0 0 0 0 0,3 0 0 0 0,2 0 0 0 0,-1 0 0 0 0,-1 0 0 0 0,-1 0 0 0 0,0 0 0 0 0,2 0 0 0 0,1 0 0 0 0,-1 0 0 0 0,-1 0 0 0 0,-1 0 0 0 0,-1 0 0 0 0,3 0 0 0 0,1 0 0 0 0,-1 1 0 0 0,-1-1 0 0 0,-1 0 0 0 0,-1 0 0 0 0,0 0 0 0 0,2 0 0 0 0,2 0 0 0 0,-1 0 0 0 0,-1 0 0 0 0,-1 0 0 0 0,-1 0 0 0 0,0 0 0 0 0,-1 0 0 0 0,0 0 0 0 0,3 1 0 0 0,1-1 0 0 0,0 0 0 0 0,0 0 0 0 0,-2 0 0 0 0,-1 0 0 0 0,0 0 0 0 0,-1 0 0 0 0,0 0 0 0 0,0 0 0 0 0,0 0 0 0 0,0 0 0 0 0,0 0 0 0 0,0 0 0 0 0,-1 0 0 0 0,1 1 0 0 0,0-1 0 0 0,0 0 0 0 0,0 0 0 0 0,0 0 0 0 0,0 0 0 0 0,0 0 0 0 0,0 0 0 0 0,0 0 0 0 0,0 0 0 0 0,0 0 0 0 0,0 0 0 0 0,0 0 0 0 0,0 0 0 0 0,0 1 0 0 0,0-1 0 0 0,4-4 0 0 0,0 0 0 0 0,0 0 0 0 0,-1 1 0 0 0,0 1 0 0 0,-2 0 0 0 0,0 1 0 0 0,-1 1 0 0 0,0 0 0 0 0,3-3 0 0 0,5-4 0 0 0,3-4 0 0 0,4-4 0 0 0,2-2 0 0 0,2-2 0 0 0,1-1 0 0 0,0 1 0 0 0,-1 2 0 0 0,1 2 0 0 0,0-1 0 0 0,-1 0 0 0 0,0-1 0 0 0,1 0 0 0 0,-1-1 0 0 0,0-1 0 0 0,3 0 0 0 0,1 0 0 0 0,1 0 0 0 0,-2 0 0 0 0,3-1 0 0 0,-1 1 0 0 0,0 0 0 0 0,-1 0 0 0 0,-2 0 0 0 0,0 0 0 0 0,2 0 0 0 0,0 0 0 0 0,0 0 0 0 0,3 0 0 0 0,-1 0 0 0 0,3 0 0 0 0,-1 0 0 0 0,2 0 0 0 0,-1 0 0 0 0,2 0 0 0 0,-2 0 0 0 0,-2 0 0 0 0,1 0 0 0 0,3 0 0 0 0,2 0 0 0 0,-1 0 0 0 0,1 0 0 0 0,1 0 0 0 0,2 0 0 0 0,5 0 0 0 0,1 0 0 0 0,1 0 0 0 0,0 0 0 0 0,-1 0 0 0 0,2 0 0 0 0,0 0 0 0 0,3 0 0 0 0,0 0 0 0 0,2 0 0 0 0,-1 0 0 0 0,1 0 0 0 0,3 0 0 0 0,2 0 0 0 0,2 0 0 0 0,-3 0 0 0 0,1 0 0 0 0,0 0 0 0 0,-2 0 0 0 0,0 0 0 0 0,1 0 0 0 0,-2 0 0 0 0,1 0 0 0 0,-3 0 0 0 0,1-3 0 0 0,-1-1 0 0 0,-3 0 0 0 0,1 0 0 0 0,2 2 0 0 0,0 0 0 0 0,1 2 0 0 0,-1-4 0 0 0,-3 0 0 0 0,-1 0 0 0 0,0 1 0 0 0,0 0 0 0 0,-1 2 0 0 0,1 0 0 0 0,4 1 0 0 0,-1 0 0 0 0,-1 0 0 0 0,-2 1 0 0 0,1-1 0 0 0,-1 0 0 0 0,0 0 0 0 0,0 0 0 0 0,1 0 0 0 0,1 0 0 0 0,4 0 0 0 0,2 0 0 0 0,2 0 0 0 0,2 0 0 0 0,-2 0 0 0 0,-1 0 0 0 0,1 0 0 0 0,0 0 0 0 0,2 0 0 0 0,0 0 0 0 0,0 0 0 0 0,1 0 0 0 0,1 0 0 0 0,-1 0 0 0 0,-3 0 0 0 0,-1 0 0 0 0,-3 0 0 0 0,-3 0 0 0 0,-4-3 0 0 0,-2-1 0 0 0,-2-1 0 0 0,2 2 0 0 0,1 1 0 0 0,-4 0 0 0 0,-1 1 0 0 0,-5-2 0 0 0,0-1 0 0 0,-3 0 0 0 0,-3 1 0 0 0,0 0 0 0 0,0 2 0 0 0,-2 0 0 0 0,-2 1 0 0 0,-1 0 0 0 0,-1 0 0 0 0,0 0 0 0 0,2 1 0 0 0,4-1 0 0 0,1 0 0 0 0,-1 0 0 0 0,-1 0 0 0 0,1 0 0 0 0,-1 0 0 0 0,3 0 0 0 0,-1 0 0 0 0,2 0 0 0 0,2 0 0 0 0,-1 0 0 0 0,1 0 0 0 0,-1 0 0 0 0,3 0 0 0 0,4 0 0 0 0,-3 0 0 0 0,1 0 0 0 0,0 0 0 0 0,1 0 0 0 0,0 0 0 0 0,1 0 0 0 0,1 0 0 0 0,-3 0 0 0 0,-1 0 0 0 0,0 0 0 0 0,1 0 0 0 0,-2 0 0 0 0,-1 0 0 0 0,1 0 0 0 0,-1 0 0 0 0,-4-3 0 0 0,-3-2 0 0 0,4 1 0 0 0,0 1 0 0 0,2-3 0 0 0,-1 1 0 0 0,-3 0 0 0 0,1 1 0 0 0,-1 2 0 0 0,1 0 0 0 0,-1 2 0 0 0,-1 0 0 0 0,-3 0 0 0 0,-1 0 0 0 0,-2-3 0 0 0,3-1 0 0 0,0 0 0 0 0,0 1 0 0 0,-1 0 0 0 0,3 2 0 0 0,-1 0 0 0 0,3 1 0 0 0,0 0 0 0 0,5 0 0 0 0,0 0 0 0 0,2 0 0 0 0,1 1 0 0 0,1-1 0 0 0,1 0 0 0 0,4 0 0 0 0,1 0 0 0 0,4 0 0 0 0,0 0 0 0 0,-1 0 0 0 0,1 0 0 0 0,0 0 0 0 0,1 0 0 0 0,0 0 0 0 0,-2 0 0 0 0,1 0 0 0 0,2 0 0 0 0,0 0 0 0 0,-2 0 0 0 0,-2 3 0 0 0,-6 1 0 0 0,-2 0 0 0 0,2 0 0 0 0,-2-2 0 0 0,-4 0 0 0 0,-1-2 0 0 0,1 1 0 0 0,-2-1 0 0 0,-3-1 0 0 0,-2 1 0 0 0,0 0 0 0 0,0 0 0 0 0,2 0 0 0 0,-1 0 0 0 0,2 0 0 0 0,3 0 0 0 0,-1 0 0 0 0,-2 0 0 0 0,-2 0 0 0 0,0 0 0 0 0,-1 0 0 0 0,6 0 0 0 0,0 0 0 0 0,-2 0 0 0 0,-2 0 0 0 0,0 0 0 0 0,-1 0 0 0 0,2 0 0 0 0,-1 0 0 0 0,1 0 0 0 0,0 0 0 0 0,-2 0 0 0 0,1 0 0 0 0,-1 0 0 0 0,-1 0 0 0 0,-3 0 0 0 0,0 0 0 0 0,-2 0 0 0 0,-1 0 0 0 0,0 0 0 0 0,0 0 0 0 0,0 0 0 0 0,0 0 0 0 0,0 0 0 0 0,-1 0 0 0 0,-2-3 0 0 0,-1-2 0 0 0,0 1 0 0 0,1-2 0 0 0,0-1 0 0 0,2 1 0 0 0,-3-1 0 0 0,-4-3 0 0 0,-3-3 0 0 0,-4-3 0 0 0,-2-1 0 0 0,-2-2 0 0 0,0 0 0 0 0,-1-1 0 0 0,0 0 0 0 0,1 1 0 0 0,-1-1 0 0 0,1 1 0 0 0,0 0 0 0 0,0 0 0 0 0,0 0 0 0 0,0-1 0 0 0,0 1 0 0 0,0 0 0 0 0,0 0 0 0 0,0 0 0 0 0,0 0 0 0 0,0 0 0 0 0,0 0 0 0 0,0 0 0 0 0,0 0 0 0 0,0 0 0 0 0,0-3 0 0 0,0-2 0 0 0,0-2 0 0 0,0-1 0 0 0,0 2 0 0 0,0 1 0 0 0,3 1 0 0 0,1 3 0 0 0,0 0 0 0 0,0-3 0 0 0,-2 0 0 0 0,-1 0 0 0 0,4 1 0 0 0,-1-2 0 0 0,0-1 0 0 0,-1 1 0 0 0,3-2 0 0 0,-1 1 0 0 0,0-3 0 0 0,-1 1 0 0 0,-2 1 0 0 0,3 2 0 0 0,-1 2 0 0 0,1 2 0 0 0,-2 0 0 0 0,2-2 0 0 0,1-1 0 0 0,2 0 0 0 0,-1-2 0 0 0,0-1 0 0 0,1-2 0 0 0,-1 1 0 0 0,-1 1 0 0 0,-2 3 0 0 0,-2 0 0 0 0,-1 3 0 0 0,0 0 0 0 0,-1 1 0 0 0,-1 0 0 0 0,4 0 0 0 0,1 1 0 0 0,0-1 0 0 0,-1 0 0 0 0,0 0 0 0 0,1 0 0 0 0,1 0 0 0 0,0 0 0 0 0,-2 0 0 0 0,-1 0 0 0 0,0 0 0 0 0,1 0 0 0 0,2 0 0 0 0,-1 0 0 0 0,-1 0 0 0 0,2 3 0 0 0,1 1 0 0 0,2 0 0 0 0,0-1 0 0 0,1 0 0 0 0,0-2 0 0 0,2 0 0 0 0,-2-1 0 0 0,-2 0 0 0 0,-2 0 0 0 0,-2-1 0 0 0,1 4 0 0 0,1-2 0 0 0,2 2 0 0 0,1 0 0 0 0,-2 0 0 0 0,-2 0 0 0 0,-1-2 0 0 0,2 0 0 0 0,0 0 0 0 0,-1-1 0 0 0,-1 0 0 0 0,-1 0 0 0 0,2 3 0 0 0,1 1 0 0 0,0 0 0 0 0,-2-1 0 0 0,-1-1 0 0 0,-4 3 0 0 0,-5 3 0 0 0,-5 4 0 0 0,-3 3 0 0 0,-2 2 0 0 0,-2 1 0 0 0,-1 2 0 0 0,0-1 0 0 0,0 1 0 0 0,0 0 0 0 0,1-1 0 0 0,-1 1 0 0 0,1-1 0 0 0,0 0 0 0 0,0 0 0 0 0,-4 0 0 0 0,0 0 0 0 0,0 0 0 0 0,-3 0 0 0 0,1 0 0 0 0,-3 0 0 0 0,-3 0 0 0 0,-2 0 0 0 0,0 0 0 0 0,1 0 0 0 0,-5 3 0 0 0,-3 1 0 0 0,-4 0 0 0 0,0 0 0 0 0,-1-2 0 0 0,-1 0 0 0 0,-3-2 0 0 0,0 1 0 0 0,0-1 0 0 0,-3 0 0 0 0,-2-1 0 0 0,-1 1 0 0 0,-1 0 0 0 0,-1 0 0 0 0,0 0 0 0 0,-1 0 0 0 0,0 0 0 0 0,1 0 0 0 0,-1 0 0 0 0,-2 0 0 0 0,-2 0 0 0 0,1 0 0 0 0,0 0 0 0 0,2 0 0 0 0,0 0 0 0 0,-2 0 0 0 0,-1 0 0 0 0,1 0 0 0 0,0 0 0 0 0,2 0 0 0 0,0 0 0 0 0,5 0 0 0 0,1 0 0 0 0,0 0 0 0 0,-1 0 0 0 0,3 0 0 0 0,-1 0 0 0 0,0 0 0 0 0,-1 0 0 0 0,1 0 0 0 0,1 0 0 0 0,-2 0 0 0 0,-1 0 0 0 0,3 0 0 0 0,-1 0 0 0 0,3 0 0 0 0,-1 0 0 0 0,-1 0 0 0 0,2 0 0 0 0,-1 0 0 0 0,2 0 0 0 0,-1 0 0 0 0,1 0 0 0 0,0 0 0 0 0,-3 0 0 0 0,2 0 0 0 0,-1 0 0 0 0,-1 0 0 0 0,0 0 0 0 0,1 0 0 0 0,-2 0 0 0 0,-2 0 0 0 0,3 0 0 0 0,-1 0 0 0 0,-1 0 0 0 0,-1 0 0 0 0,-1 0 0 0 0,2 0 0 0 0,1 0 0 0 0,-1 0 0 0 0,2 0 0 0 0,0 0 0 0 0,0 0 0 0 0,0 0 0 0 0,1 0 0 0 0,-2 0 0 0 0,-1 0 0 0 0,2 0 0 0 0,-1 0 0 0 0,-1 0 0 0 0,0 0 0 0 0,-3 0 0 0 0,4 0 0 0 0,-1 0 0 0 0,0 0 0 0 0,-1 0 0 0 0,2 0 0 0 0,1 0 0 0 0,-2 0 0 0 0,-1 0 0 0 0,3 0 0 0 0,-1 0 0 0 0,3 0 0 0 0,3 0 0 0 0,2 0 0 0 0,3-3 0 0 0,2-2 0 0 0,-3 1 0 0 0,0 1 0 0 0,1 1 0 0 0,0 0 0 0 0,1 1 0 0 0,4 1 0 0 0,-2 0 0 0 0,0 0 0 0 0,2 0 0 0 0,1 0 0 0 0,1 1 0 0 0,1-1 0 0 0,-2 0 0 0 0,2-3 0 0 0,-1-2 0 0 0,2 1 0 0 0,-2 1 0 0 0,0 0 0 0 0,0 2 0 0 0,3 0 0 0 0,-1 1 0 0 0,0 0 0 0 0,-2 0 0 0 0,2 0 0 0 0,3 0 0 0 0,0 1 0 0 0,-2-1 0 0 0,2 0 0 0 0,-2 0 0 0 0,2 0 0 0 0,0 0 0 0 0,0 0 0 0 0,3 0 0 0 0,-1 0 0 0 0,-2 0 0 0 0,0 0 0 0 0,2 0 0 0 0,0 0 0 0 0,0 0 0 0 0,-1 0 0 0 0,0 0 0 0 0,3 0 0 0 0,1 0 0 0 0,2 0 0 0 0,2 0 0 0 0,-3 0 0 0 0,0 0 0 0 0,0 0 0 0 0,1 0 0 0 0,1 0 0 0 0,1 0 0 0 0,0 0 0 0 0,-2 0 0 0 0,-2 0 0 0 0,1 0 0 0 0,-2 0 0 0 0,-1 0 0 0 0,2 0 0 0 0,-3 0 0 0 0,-2 0 0 0 0,0 0 0 0 0,2 0 0 0 0,2 0 0 0 0,-1 0 0 0 0,1 0 0 0 0,1 0 0 0 0,-2 0 0 0 0,-2 0 0 0 0,-1 0 0 0 0,2 0 0 0 0,-1 0 0 0 0,1 0 0 0 0,2 0 0 0 0,2 0 0 0 0,2 0 0 0 0,0 0 0 0 0,2 0 0 0 0,0 3 0 0 0,0 1 0 0 0,0 0 0 0 0,1 0 0 0 0,-1-2 0 0 0,0 0 0 0 0,0-2 0 0 0,0 1 0 0 0,0-1 0 0 0,0-1 0 0 0,3 5 0 0 0,1 0 0 0 0,0 0 0 0 0,0-1 0 0 0,-2-1 0 0 0,-1 0 0 0 0,0 2 0 0 0,-1 0 0 0 0,0 0 0 0 0,0 0 0 0 0,0-2 0 0 0,3 2 0 0 0,1 1 0 0 0,0-1 0 0 0,-1 0 0 0 0,-1-2 0 0 0,0-1 0 0 0,-2 0 0 0 0,0 2 0 0 0,0 1 0 0 0,0 0 0 0 0,0-1 0 0 0,0 0 0 0 0,0-2 0 0 0,-1 0 0 0 0,1-1 0 0 0,0 3 0 0 0,-3 1 0 0 0,-2 0 0 0 0,1 3 0 0 0,1-1 0 0 0,0 0 0 0 0,-1-2 0 0 0,-1-2 0 0 0,0 0 0 0 0,2 2 0 0 0,0 0 0 0 0,2 0 0 0 0,0-1 0 0 0,1-1 0 0 0,0-1 0 0 0,0 0 0 0 0,0 2 0 0 0,1 2 0 0 0,-1-1 0 0 0,0-1 0 0 0,0-1 0 0 0,0-1 0 0 0,0 0 0 0 0,3 2 0 0 0,4 5 0 0 0,2 0 0 0 0,1 3 0 0 0,3 2 0 0 0,-1 2 0 0 0,1 2 0 0 0,2 2 0 0 0,-3-4 0 0 0,1 1 0 0 0,1-1 0 0 0,-2 1 0 0 0,0 1 0 0 0,2 4 0 0 0,-2 2 0 0 0,0 3 0 0 0,2 1 0 0 0,1 2 0 0 0,2-1 0 0 0,-3-1 0 0 0,0-3 0 0 0,1-2 0 0 0,1-1 0 0 0,-2 5 0 0 0,-1 2 0 0 0,2 2 0 0 0,0 0 0 0 0,2 4 0 0 0,1 3 0 0 0,0-2 0 0 0,1 0 0 0 0,0-3 0 0 0,0 0 0 0 0,0 0 0 0 0,1-1 0 0 0,-1 0 0 0 0,0-2 0 0 0,0 1 0 0 0,0 2 0 0 0,0-2 0 0 0,0-2 0 0 0,0 0 0 0 0,0-1 0 0 0,0-2 0 0 0,0 1 0 0 0,0 0 0 0 0,-3 1 0 0 0,-2 0 0 0 0,1-2 0 0 0,1 2 0 0 0,1-1 0 0 0,0-1 0 0 0,-2-2 0 0 0,0-2 0 0 0,-1-1 0 0 0,2 3 0 0 0,1 0 0 0 0,-2 0 0 0 0,-5 3 0 0 0,1-1 0 0 0,0 3 0 0 0,0-1 0 0 0,0 5 0 0 0,1 1 0 0 0,3 0 0 0 0,-2-1 0 0 0,1 0 0 0 0,0-3 0 0 0,-1-2 0 0 0,-1 0 0 0 0,2 0 0 0 0,1 0 0 0 0,2 0 0 0 0,1 2 0 0 0,0-2 0 0 0,1-1 0 0 0,0-2 0 0 0,1-3 0 0 0,-1 0 0 0 0,0-1 0 0 0,0-1 0 0 0,0-1 0 0 0,1 1 0 0 0,-1 0 0 0 0,0-1 0 0 0,0-2 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6T16:31:41.155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22223 6635 16383 0 0,'0'3'0'0'0,"0"5"0"0"0,0 4 0 0 0,0 3 0 0 0,0 2 0 0 0,0 2 0 0 0,0 0 0 0 0,0 1 0 0 0,0 0 0 0 0,0 0 0 0 0,0-1 0 0 0,0 4 0 0 0,0 1 0 0 0,0-1 0 0 0,0-1 0 0 0,0 0 0 0 0,0-2 0 0 0,0 0 0 0 0,0 3 0 0 0,0 0 0 0 0,0 3 0 0 0,0 1 0 0 0,0 1 0 0 0,0 0 0 0 0,0 2 0 0 0,0 1 0 0 0,0 0 0 0 0,0 0 0 0 0,0 2 0 0 0,0 2 0 0 0,0 4 0 0 0,0-1 0 0 0,0 0 0 0 0,0-1 0 0 0,0 1 0 0 0,0-1 0 0 0,0 1 0 0 0,3 0 0 0 0,2 0 0 0 0,-1-3 0 0 0,2 2 0 0 0,1-2 0 0 0,-1-4 0 0 0,-2 0 0 0 0,2 1 0 0 0,-1-2 0 0 0,0-3 0 0 0,-1-3 0 0 0,-2 2 0 0 0,-1-1 0 0 0,-1-2 0 0 0,1-1 0 0 0,-2-1 0 0 0,1-1 0 0 0,0 0 0 0 0,0-1 0 0 0,-1 0 0 0 0,1-1 0 0 0,0 1 0 0 0,0 0 0 0 0,0 0 0 0 0,0 0 0 0 0,-3-3 0 0 0,-1-1 0 0 0,0 0 0 0 0,0 0 0 0 0,2 2 0 0 0,1 1 0 0 0,0 3 0 0 0,0 2 0 0 0,1 0 0 0 0,1 0 0 0 0,-1-1 0 0 0,0-2 0 0 0,0 0 0 0 0,0 0 0 0 0,0-1 0 0 0,0 0 0 0 0,0 0 0 0 0,0 0 0 0 0,0 0 0 0 0,0 0 0 0 0,0 0 0 0 0,0 0 0 0 0,0 0 0 0 0,-3 0 0 0 0,-1 0 0 0 0,0 0 0 0 0,0 0 0 0 0,2 0 0 0 0,-3-3 0 0 0,3-5 0 0 0,6-3 0 0 0,4-4 0 0 0,5-2 0 0 0,3-2 0 0 0,2-1 0 0 0,1 0 0 0 0,1 1 0 0 0,0-1 0 0 0,4 0 0 0 0,0 1 0 0 0,3 0 0 0 0,0 0 0 0 0,1 0 0 0 0,1 0 0 0 0,0 0 0 0 0,0 0 0 0 0,-3 0 0 0 0,-2 0 0 0 0,1 0 0 0 0,0 0 0 0 0,-1 0 0 0 0,1 0 0 0 0,0 0 0 0 0,0 0 0 0 0,-3 0 0 0 0,3 0 0 0 0,3 0 0 0 0,0 0 0 0 0,-1 0 0 0 0,0 0 0 0 0,3 0 0 0 0,0 0 0 0 0,-3 0 0 0 0,5 0 0 0 0,-1 0 0 0 0,-2 0 0 0 0,1 0 0 0 0,1 0 0 0 0,2 0 0 0 0,-1 0 0 0 0,-3 0 0 0 0,0 0 0 0 0,2 0 0 0 0,-1 0 0 0 0,-3 0 0 0 0,1 0 0 0 0,2 0 0 0 0,-1 0 0 0 0,1 0 0 0 0,-1 0 0 0 0,1 0 0 0 0,-2 0 0 0 0,1 0 0 0 0,0 0 0 0 0,0 3 0 0 0,-1 2 0 0 0,1-1 0 0 0,-1-1 0 0 0,1-1 0 0 0,2 0 0 0 0,0-1 0 0 0,-4-1 0 0 0,5 0 0 0 0,-1 0 0 0 0,-1 0 0 0 0,-4-1 0 0 0,1 1 0 0 0,2 0 0 0 0,-1 0 0 0 0,-1 0 0 0 0,1 0 0 0 0,-2 0 0 0 0,-1 0 0 0 0,2 0 0 0 0,1 0 0 0 0,1 0 0 0 0,-2 0 0 0 0,1 0 0 0 0,-1 0 0 0 0,1 0 0 0 0,-1 0 0 0 0,-1 0 0 0 0,-2 0 0 0 0,-3 0 0 0 0,0 0 0 0 0,2 0 0 0 0,0 0 0 0 0,3 0 0 0 0,0 0 0 0 0,3 0 0 0 0,-1 0 0 0 0,1 0 0 0 0,-1 0 0 0 0,-1 0 0 0 0,0 0 0 0 0,-1 0 0 0 0,-1 0 0 0 0,-2 0 0 0 0,-2 0 0 0 0,-1 0 0 0 0,3 0 0 0 0,3 0 0 0 0,1 0 0 0 0,0 0 0 0 0,-3 0 0 0 0,-1 0 0 0 0,-2 0 0 0 0,2 0 0 0 0,1 0 0 0 0,-1 0 0 0 0,-1 0 0 0 0,2 0 0 0 0,4 0 0 0 0,0 0 0 0 0,-1 0 0 0 0,-3 0 0 0 0,-1 0 0 0 0,-2 0 0 0 0,-1 0 0 0 0,3 0 0 0 0,0 0 0 0 0,0 0 0 0 0,2 0 0 0 0,0 0 0 0 0,0-3 0 0 0,-2-2 0 0 0,2 1 0 0 0,-1 1 0 0 0,3 1 0 0 0,0 0 0 0 0,2 1 0 0 0,2 1 0 0 0,-1 0 0 0 0,-2 0 0 0 0,4 0 0 0 0,0 1 0 0 0,-3-1 0 0 0,1 0 0 0 0,1 0 0 0 0,2 0 0 0 0,-1 0 0 0 0,0 0 0 0 0,2 0 0 0 0,1 0 0 0 0,1 0 0 0 0,-3 0 0 0 0,1 0 0 0 0,-3 0 0 0 0,-1 0 0 0 0,2 0 0 0 0,2 0 0 0 0,-2 0 0 0 0,0 0 0 0 0,1 0 0 0 0,2 0 0 0 0,1 0 0 0 0,-2 0 0 0 0,-1 0 0 0 0,1 0 0 0 0,1 0 0 0 0,1 0 0 0 0,1 0 0 0 0,-2 0 0 0 0,-2-3 0 0 0,5-2 0 0 0,1 1 0 0 0,-2 1 0 0 0,-1 1 0 0 0,-1 0 0 0 0,1 1 0 0 0,4 1 0 0 0,2 0 0 0 0,-4 0 0 0 0,-1-3 0 0 0,-1-1 0 0 0,1 0 0 0 0,3 1 0 0 0,1 1 0 0 0,1 0 0 0 0,-5 1 0 0 0,-1 1 0 0 0,0 0 0 0 0,3 0 0 0 0,1 0 0 0 0,1 1 0 0 0,0-1 0 0 0,-1 0 0 0 0,2 0 0 0 0,2 0 0 0 0,-2 0 0 0 0,3 0 0 0 0,0 0 0 0 0,-1 0 0 0 0,-2 0 0 0 0,-2 0 0 0 0,0 0 0 0 0,-1 0 0 0 0,-1 0 0 0 0,3 0 0 0 0,-2 0 0 0 0,-1 0 0 0 0,-1 0 0 0 0,0 0 0 0 0,0 0 0 0 0,0 0 0 0 0,1 0 0 0 0,-4 0 0 0 0,0 0 0 0 0,0 0 0 0 0,1 0 0 0 0,1 0 0 0 0,-3 0 0 0 0,-3 0 0 0 0,0 0 0 0 0,0 0 0 0 0,3 0 0 0 0,-2 0 0 0 0,-2 0 0 0 0,3 0 0 0 0,-1 0 0 0 0,-1 0 0 0 0,-4 0 0 0 0,4 0 0 0 0,0 0 0 0 0,-2 0 0 0 0,-2 0 0 0 0,1 0 0 0 0,-1 0 0 0 0,-2 0 0 0 0,1 0 0 0 0,4 0 0 0 0,0 0 0 0 0,-3 0 0 0 0,2 0 0 0 0,2 0 0 0 0,0 0 0 0 0,0 0 0 0 0,0 0 0 0 0,0 0 0 0 0,1 0 0 0 0,3 0 0 0 0,-2 0 0 0 0,1 0 0 0 0,0 0 0 0 0,2 0 0 0 0,-2 0 0 0 0,0 0 0 0 0,-3 0 0 0 0,4 0 0 0 0,-1 0 0 0 0,0 0 0 0 0,-1 0 0 0 0,-1 0 0 0 0,1 0 0 0 0,-1 0 0 0 0,-3 0 0 0 0,0 0 0 0 0,3 0 0 0 0,-2 0 0 0 0,-2 0 0 0 0,0 0 0 0 0,3 0 0 0 0,0 0 0 0 0,-3 0 0 0 0,0 0 0 0 0,0 0 0 0 0,1 0 0 0 0,0 0 0 0 0,-3 0 0 0 0,2 0 0 0 0,2 0 0 0 0,0 0 0 0 0,1 0 0 0 0,3 0 0 0 0,1 0 0 0 0,-2 0 0 0 0,1 0 0 0 0,1 0 0 0 0,1 0 0 0 0,1 0 0 0 0,1 0 0 0 0,-2 0 0 0 0,-1 0 0 0 0,0 0 0 0 0,1 0 0 0 0,1 0 0 0 0,1 0 0 0 0,-3 0 0 0 0,0 0 0 0 0,3 0 0 0 0,-1 0 0 0 0,0 0 0 0 0,0-3 0 0 0,-3-2 0 0 0,3 1 0 0 0,-2 1 0 0 0,1 1 0 0 0,0 0 0 0 0,-3 1 0 0 0,4 1 0 0 0,-2 0 0 0 0,0 0 0 0 0,-2 0 0 0 0,-1 0 0 0 0,2 1 0 0 0,-3-1 0 0 0,2 0 0 0 0,-3 0 0 0 0,4 0 0 0 0,0-3 0 0 0,-3-2 0 0 0,0 1 0 0 0,1 1 0 0 0,0 0 0 0 0,-1 2 0 0 0,-1 0 0 0 0,1 1 0 0 0,-1 0 0 0 0,-3 0 0 0 0,-3 0 0 0 0,6 0 0 0 0,-1 1 0 0 0,0-1 0 0 0,-2 0 0 0 0,0 0 0 0 0,3 0 0 0 0,0 0 0 0 0,-2 0 0 0 0,0 0 0 0 0,0-4 0 0 0,-2 0 0 0 0,2 0 0 0 0,2 1 0 0 0,3 0 0 0 0,-1 2 0 0 0,-3 0 0 0 0,-2 1 0 0 0,-2 0 0 0 0,0 0 0 0 0,0 0 0 0 0,0 0 0 0 0,-2 0 0 0 0,-2 1 0 0 0,0-5 0 0 0,0 0 0 0 0,-1 0 0 0 0,0 1 0 0 0,0 0 0 0 0,-4-1 0 0 0,-3-5 0 0 0,-5-3 0 0 0,-3-3 0 0 0,-2-2 0 0 0,-2-2 0 0 0,-1 0 0 0 0,0-1 0 0 0,1 1 0 0 0,-1-1 0 0 0,0 0 0 0 0,1 1 0 0 0,0 0 0 0 0,0-1 0 0 0,0 1 0 0 0,0 0 0 0 0,0-3 0 0 0,0-1 0 0 0,0 0 0 0 0,0 0 0 0 0,0 2 0 0 0,0-3 0 0 0,0 0 0 0 0,0 0 0 0 0,0 2 0 0 0,0 1 0 0 0,0 0 0 0 0,0-2 0 0 0,3 3 0 0 0,2 1 0 0 0,-1 1 0 0 0,-1 0 0 0 0,3 0 0 0 0,-1 0 0 0 0,3 3 0 0 0,0 1 0 0 0,-1-1 0 0 0,1-1 0 0 0,-1-1 0 0 0,-1 0 0 0 0,1-2 0 0 0,0 1 0 0 0,1-2 0 0 0,0 1 0 0 0,2 0 0 0 0,-1 0 0 0 0,-2-1 0 0 0,1 1 0 0 0,-1 0 0 0 0,-1 0 0 0 0,-3 0 0 0 0,0 0 0 0 0,-2 0 0 0 0,-1 0 0 0 0,0 0 0 0 0,0 0 0 0 0,-1 0 0 0 0,1-4 0 0 0,0 0 0 0 0,0 0 0 0 0,0 0 0 0 0,-1 2 0 0 0,1 0 0 0 0,0 2 0 0 0,0-1 0 0 0,1 1 0 0 0,-1 0 0 0 0,0 0 0 0 0,0 0 0 0 0,0 0 0 0 0,0 0 0 0 0,3 0 0 0 0,1 0 0 0 0,0-3 0 0 0,0-1 0 0 0,-2-4 0 0 0,-1 1 0 0 0,0 0 0 0 0,-1 2 0 0 0,0 2 0 0 0,0 1 0 0 0,0 1 0 0 0,3 1 0 0 0,1 0 0 0 0,0 0 0 0 0,0 1 0 0 0,-2-1 0 0 0,-1 0 0 0 0,0 0 0 0 0,-1 0 0 0 0,0 0 0 0 0,0 0 0 0 0,0 0 0 0 0,0 0 0 0 0,0 0 0 0 0,0 0 0 0 0,0 0 0 0 0,0 0 0 0 0,0-1 0 0 0,0 1 0 0 0,0 0 0 0 0,0 0 0 0 0,0 0 0 0 0,0 0 0 0 0,0 0 0 0 0,0 0 0 0 0,0 0 0 0 0,0 0 0 0 0,0 0 0 0 0,0 0 0 0 0,0 0 0 0 0,0 0 0 0 0,0-1 0 0 0,0 1 0 0 0,0 0 0 0 0,-4 4 0 0 0,-3 3 0 0 0,-5 5 0 0 0,-3 3 0 0 0,-2 2 0 0 0,-2 2 0 0 0,0 0 0 0 0,-1 1 0 0 0,0 0 0 0 0,0-1 0 0 0,0 1 0 0 0,1-1 0 0 0,0 0 0 0 0,0 0 0 0 0,-1 1 0 0 0,1-2 0 0 0,0 1 0 0 0,0 0 0 0 0,4 4 0 0 0,0 0 0 0 0,0 0 0 0 0,-1-1 0 0 0,-1 0 0 0 0,0-2 0 0 0,-1 0 0 0 0,-1-1 0 0 0,0 0 0 0 0,0 0 0 0 0,-1 0 0 0 0,1 0 0 0 0,0 0 0 0 0,0-1 0 0 0,-1 1 0 0 0,1 0 0 0 0,4 4 0 0 0,0 0 0 0 0,0 0 0 0 0,-1-1 0 0 0,-1 0 0 0 0,0-2 0 0 0,-1 0 0 0 0,-1-1 0 0 0,0 0 0 0 0,-1 0 0 0 0,-2 0 0 0 0,-2 0 0 0 0,-2 0 0 0 0,-4 3 0 0 0,0 1 0 0 0,-1 0 0 0 0,1-1 0 0 0,3 0 0 0 0,2-2 0 0 0,3 0 0 0 0,1-1 0 0 0,1 0 0 0 0,1 0 0 0 0,1 0 0 0 0,-1 0 0 0 0,1 0 0 0 0,-1 0 0 0 0,0 0 0 0 0,0 0 0 0 0,0 0 0 0 0,0 0 0 0 0,0 0 0 0 0,0 0 0 0 0,0 0 0 0 0,0 0 0 0 0,0 0 0 0 0,0 0 0 0 0,-4 0 0 0 0,0 0 0 0 0,0 0 0 0 0,0 0 0 0 0,2 0 0 0 0,0 0 0 0 0,-2 0 0 0 0,0 0 0 0 0,-1 0 0 0 0,2 0 0 0 0,1 0 0 0 0,-3 0 0 0 0,0 0 0 0 0,1 3 0 0 0,1 1 0 0 0,0 0 0 0 0,2 0 0 0 0,0-2 0 0 0,1-1 0 0 0,0 0 0 0 0,0-1 0 0 0,0 0 0 0 0,1 0 0 0 0,-1 0 0 0 0,0 3 0 0 0,0 1 0 0 0,0 0 0 0 0,0 0 0 0 0,-1-2 0 0 0,1-1 0 0 0,0 0 0 0 0,0-1 0 0 0,0 0 0 0 0,0 0 0 0 0,0 0 0 0 0,0 0 0 0 0,0 0 0 0 0,0 0 0 0 0,0 0 0 0 0,0 0 0 0 0,0 0 0 0 0,0 0 0 0 0,-1 0 0 0 0,1 0 0 0 0,0 0 0 0 0,0 0 0 0 0,0 0 0 0 0,0 0 0 0 0,-3 0 0 0 0,-2 0 0 0 0,1 0 0 0 0,1 0 0 0 0,0 0 0 0 0,2 0 0 0 0,0 0 0 0 0,1 3 0 0 0,0 1 0 0 0,0 0 0 0 0,0 0 0 0 0,0-2 0 0 0,0-1 0 0 0,0 0 0 0 0,0 0 0 0 0,0-1 0 0 0,0-1 0 0 0,0 1 0 0 0,0 0 0 0 0,0 0 0 0 0,0 0 0 0 0,0 0 0 0 0,-1 0 0 0 0,1 0 0 0 0,0 0 0 0 0,-3 0 0 0 0,-1 0 0 0 0,-4 0 0 0 0,1 0 0 0 0,0 0 0 0 0,2 0 0 0 0,2 0 0 0 0,1 0 0 0 0,1 0 0 0 0,1 0 0 0 0,0 0 0 0 0,-3 0 0 0 0,-1 0 0 0 0,-3 0 0 0 0,-1 0 0 0 0,-1 0 0 0 0,0 0 0 0 0,1 3 0 0 0,3 1 0 0 0,2 0 0 0 0,1 0 0 0 0,2-2 0 0 0,0 0 0 0 0,0-2 0 0 0,0 1 0 0 0,0-1 0 0 0,1 0 0 0 0,-1-1 0 0 0,0 1 0 0 0,0 0 0 0 0,0 3 0 0 0,0 1 0 0 0,0 0 0 0 0,0 0 0 0 0,0-2 0 0 0,0 0 0 0 0,-1-2 0 0 0,1 1 0 0 0,0-1 0 0 0,0 0 0 0 0,-3-1 0 0 0,-1 1 0 0 0,-4 0 0 0 0,-3 0 0 0 0,0 0 0 0 0,2 0 0 0 0,3 0 0 0 0,2 0 0 0 0,1 0 0 0 0,2 0 0 0 0,-2 0 0 0 0,-4 0 0 0 0,-1 0 0 0 0,0 0 0 0 0,3 0 0 0 0,2 3 0 0 0,0 1 0 0 0,2 1 0 0 0,1-2 0 0 0,0-1 0 0 0,0 0 0 0 0,1-2 0 0 0,-1 1 0 0 0,0-1 0 0 0,0 0 0 0 0,0-1 0 0 0,0 1 0 0 0,0 0 0 0 0,0 0 0 0 0,0 0 0 0 0,0 0 0 0 0,0 0 0 0 0,0 0 0 0 0,0 0 0 0 0,3 3 0 0 0,1 2 0 0 0,0-1 0 0 0,-4-1 0 0 0,-2-1 0 0 0,-1 0 0 0 0,1-1 0 0 0,0-1 0 0 0,0 0 0 0 0,-2 0 0 0 0,-1 0 0 0 0,1-1 0 0 0,0 1 0 0 0,2 0 0 0 0,0 0 0 0 0,2 3 0 0 0,-1 2 0 0 0,1-1 0 0 0,0-1 0 0 0,1-1 0 0 0,-1 0 0 0 0,0 2 0 0 0,0 0 0 0 0,0 1 0 0 0,0-2 0 0 0,0-1 0 0 0,0-1 0 0 0,0 0 0 0 0,-1-1 0 0 0,1 0 0 0 0,0 0 0 0 0,0 0 0 0 0,0-1 0 0 0,0 1 0 0 0,0 0 0 0 0,0 0 0 0 0,0 0 0 0 0,0 0 0 0 0,0 0 0 0 0,0 0 0 0 0,0 0 0 0 0,-4 0 0 0 0,0 0 0 0 0,0 0 0 0 0,0 0 0 0 0,2 0 0 0 0,0 0 0 0 0,2 0 0 0 0,-4 0 0 0 0,0 0 0 0 0,0 0 0 0 0,0 0 0 0 0,2 0 0 0 0,1 0 0 0 0,0 0 0 0 0,1 0 0 0 0,0 0 0 0 0,0 0 0 0 0,0 3 0 0 0,0 2 0 0 0,0-1 0 0 0,0-1 0 0 0,0 0 0 0 0,0-2 0 0 0,0 0 0 0 0,0-1 0 0 0,0 0 0 0 0,0 0 0 0 0,0 0 0 0 0,-1 0 0 0 0,1-1 0 0 0,0 1 0 0 0,0 0 0 0 0,0 0 0 0 0,-3 0 0 0 0,-1 0 0 0 0,-4 0 0 0 0,0 0 0 0 0,-1 0 0 0 0,-1 0 0 0 0,3 0 0 0 0,-1 0 0 0 0,0 0 0 0 0,2 0 0 0 0,2 0 0 0 0,-1 0 0 0 0,-1 0 0 0 0,-2 0 0 0 0,1 0 0 0 0,-3 0 0 0 0,2 0 0 0 0,-3 0 0 0 0,2 0 0 0 0,-1 0 0 0 0,-3 0 0 0 0,2 0 0 0 0,2 0 0 0 0,-1 0 0 0 0,2 0 0 0 0,2 0 0 0 0,2 0 0 0 0,2 0 0 0 0,1 0 0 0 0,-3 0 0 0 0,0 0 0 0 0,0 0 0 0 0,1 0 0 0 0,1 0 0 0 0,1 0 0 0 0,0 0 0 0 0,1 0 0 0 0,0 0 0 0 0,-3 0 0 0 0,-1 0 0 0 0,0 0 0 0 0,0 0 0 0 0,2 0 0 0 0,1 0 0 0 0,0 0 0 0 0,0 0 0 0 0,1 0 0 0 0,0 0 0 0 0,0 0 0 0 0,1 0 0 0 0,-1 0 0 0 0,0 0 0 0 0,0 0 0 0 0,0 0 0 0 0,-4 0 0 0 0,-3 0 0 0 0,-2 0 0 0 0,-2 0 0 0 0,1 0 0 0 0,-1 0 0 0 0,1 0 0 0 0,-1 0 0 0 0,2 0 0 0 0,2 0 0 0 0,2 0 0 0 0,-5 0 0 0 0,0 0 0 0 0,2 0 0 0 0,1 0 0 0 0,0 0 0 0 0,0 0 0 0 0,2 0 0 0 0,1 0 0 0 0,2 0 0 0 0,0 0 0 0 0,2 0 0 0 0,0 0 0 0 0,0 0 0 0 0,1 0 0 0 0,-1 0 0 0 0,0 0 0 0 0,0 0 0 0 0,-3 0 0 0 0,-2 0 0 0 0,1 0 0 0 0,1 0 0 0 0,0 0 0 0 0,2 0 0 0 0,0 0 0 0 0,1 0 0 0 0,0 0 0 0 0,0 0 0 0 0,0 0 0 0 0,0-3 0 0 0,0-1 0 0 0,0 0 0 0 0,-3 0 0 0 0,-2 2 0 0 0,1 0 0 0 0,1 2 0 0 0,-3-1 0 0 0,0 1 0 0 0,1 0 0 0 0,2 1 0 0 0,0-1 0 0 0,2 0 0 0 0,0 0 0 0 0,1 0 0 0 0,0 0 0 0 0,-3 0 0 0 0,-1 0 0 0 0,0 0 0 0 0,1-3 0 0 0,0-1 0 0 0,2 0 0 0 0,0 0 0 0 0,1 2 0 0 0,0 0 0 0 0,0 2 0 0 0,0-1 0 0 0,0 1 0 0 0,0 0 0 0 0,0 1 0 0 0,0-1 0 0 0,0 0 0 0 0,0 0 0 0 0,0 0 0 0 0,0 0 0 0 0,0 0 0 0 0,-4 0 0 0 0,0 0 0 0 0,0 0 0 0 0,0 0 0 0 0,2 0 0 0 0,0 0 0 0 0,2 0 0 0 0,-1-3 0 0 0,-2-1 0 0 0,-1-1 0 0 0,-4 2 0 0 0,1 1 0 0 0,0-3 0 0 0,3 0 0 0 0,1 1 0 0 0,1 0 0 0 0,-2 2 0 0 0,-1 1 0 0 0,-2 0 0 0 0,-1 1 0 0 0,2 0 0 0 0,-2 0 0 0 0,1 0 0 0 0,1 1 0 0 0,2-1 0 0 0,2 0 0 0 0,0 0 0 0 0,2 0 0 0 0,0 0 0 0 0,0 0 0 0 0,0 0 0 0 0,0 0 0 0 0,1 0 0 0 0,-1 0 0 0 0,3-3 0 0 0,1-2 0 0 0,0 1 0 0 0,0 1 0 0 0,-2 1 0 0 0,-1 0 0 0 0,0 1 0 0 0,-1 1 0 0 0,0 0 0 0 0,0 0 0 0 0,0 0 0 0 0,-1 1 0 0 0,1-1 0 0 0,-3 0 0 0 0,-2 0 0 0 0,-2 0 0 0 0,-1 0 0 0 0,2 0 0 0 0,1 0 0 0 0,2 0 0 0 0,1 0 0 0 0,1 0 0 0 0,1 0 0 0 0,0 0 0 0 0,0 0 0 0 0,0 0 0 0 0,0 0 0 0 0,1 0 0 0 0,-1 0 0 0 0,0 0 0 0 0,0 0 0 0 0,0 0 0 0 0,0 0 0 0 0,-1 0 0 0 0,1 0 0 0 0,0 0 0 0 0,0 0 0 0 0,0 0 0 0 0,0 0 0 0 0,0 0 0 0 0,-3 0 0 0 0,-2 0 0 0 0,1 0 0 0 0,1 0 0 0 0,0 0 0 0 0,2 0 0 0 0,-3 0 0 0 0,-1 0 0 0 0,1 0 0 0 0,1 0 0 0 0,0 0 0 0 0,2 0 0 0 0,0 0 0 0 0,1 0 0 0 0,0 0 0 0 0,3 3 0 0 0,5 5 0 0 0,4 3 0 0 0,3 4 0 0 0,2 3 0 0 0,-1-3 0 0 0,-1 1 0 0 0,1-1 0 0 0,0 2 0 0 0,2 0 0 0 0,0 1 0 0 0,-3-2 0 0 0,-1-2 0 0 0,1 1 0 0 0,1 1 0 0 0,1 1 0 0 0,1 1 0 0 0,0 0 0 0 0,1 1 0 0 0,0 0 0 0 0,0 1 0 0 0,0-1 0 0 0,0 0 0 0 0,0 0 0 0 0,1 0 0 0 0,-1 1 0 0 0,0-1 0 0 0,0 0 0 0 0,0 0 0 0 0,0 0 0 0 0,0 0 0 0 0,0 0 0 0 0,0 0 0 0 0,0 0 0 0 0,0 0 0 0 0,0 0 0 0 0,0 0 0 0 0,3 0 0 0 0,1 0 0 0 0,0 1 0 0 0,0-1 0 0 0,-2 0 0 0 0,-1 0 0 0 0,0 0 0 0 0,0 0 0 0 0,-1 0 0 0 0,-1 0 0 0 0,1 0 0 0 0,0 0 0 0 0,0 0 0 0 0,3-3 0 0 0,1-1 0 0 0,0 0 0 0 0,0 0 0 0 0,-2 2 0 0 0,-1 4 0 0 0,4 2 0 0 0,-1 0 0 0 0,0-1 0 0 0,-1-1 0 0 0,0 0 0 0 0,-2-1 0 0 0,3-4 0 0 0,0-1 0 0 0,0 0 0 0 0,0 1 0 0 0,1-3 0 0 0,1 0 0 0 0,-2 1 0 0 0,0 2 0 0 0,-2 0 0 0 0,-1 2 0 0 0,0 1 0 0 0,2-4 0 0 0,2 0 0 0 0,-2 0 0 0 0,0 1 0 0 0,0 1 0 0 0,-2 1 0 0 0,0 0 0 0 0,-1 1 0 0 0,0 0 0 0 0,0 1 0 0 0,0-1 0 0 0,-1 0 0 0 0,1 0 0 0 0,0 0 0 0 0,0 1 0 0 0,3-1 0 0 0,2 0 0 0 0,-1 0 0 0 0,-1 0 0 0 0,-1 0 0 0 0,0 0 0 0 0,-1 0 0 0 0,-1 0 0 0 0,0 0 0 0 0,0 0 0 0 0,0 0 0 0 0,-1 0 0 0 0,1 1 0 0 0,0-1 0 0 0,0 0 0 0 0,0 0 0 0 0,0 0 0 0 0,0 0 0 0 0,0 0 0 0 0,0 0 0 0 0,0 0 0 0 0,0 0 0 0 0,0 0 0 0 0,0 0 0 0 0,0 0 0 0 0,0 0 0 0 0,0 0 0 0 0,0 1 0 0 0,0-1 0 0 0,0 3 0 0 0,0 1 0 0 0,0 0 0 0 0,0 0 0 0 0,0-2 0 0 0,0 0 0 0 0,0-1 0 0 0,0-1 0 0 0,0 0 0 0 0,3-3 0 0 0,5-5 0 0 0,4-4 0 0 0,6-3 0 0 0,3-2 0 0 0,2-2 0 0 0,0 0 0 0 0,0-1 0 0 0,-2 0 0 0 0,-1 0 0 0 0,0 1 0 0 0,3-1 0 0 0,0 1 0 0 0,0 0 0 0 0,3 0 0 0 0,0 0 0 0 0,-2 0 0 0 0,2 0 0 0 0,4 0 0 0 0,-2 0 0 0 0,0 0 0 0 0,-4 0 0 0 0,2 0 0 0 0,0 0 0 0 0,1 0 0 0 0,3 0 0 0 0,0 0 0 0 0,-3 0 0 0 0,-2 0 0 0 0,-2 0 0 0 0,1 0 0 0 0,1 0 0 0 0,-2 0 0 0 0,-1 0 0 0 0,2 0 0 0 0,0 0 0 0 0,0-3 0 0 0,2-1 0 0 0,-1 0 0 0 0,0 0 0 0 0,1 2 0 0 0,0 1 0 0 0,-2 0 0 0 0,-1 0 0 0 0,2 1 0 0 0,0 1 0 0 0,-2-1 0 0 0,0 0 0 0 0,1 0 0 0 0,1-3 0 0 0,2-1 0 0 0,-1 0 0 0 0,3 0 0 0 0,2 2 0 0 0,3 0 0 0 0,-2 2 0 0 0,1-1 0 0 0,-3 1 0 0 0,-2 0 0 0 0,-3 1 0 0 0,-3-1 0 0 0,-2 0 0 0 0,3 0 0 0 0,0 0 0 0 0,-1 0 0 0 0,0 0 0 0 0,-1 0 0 0 0,-1 0 0 0 0,0 0 0 0 0,-1-3 0 0 0,0-1 0 0 0,3 0 0 0 0,2 0 0 0 0,2 2 0 0 0,0 0 0 0 0,3 2 0 0 0,-1-1 0 0 0,-2 1 0 0 0,-1-3 0 0 0,0-1 0 0 0,0 0 0 0 0,-1 1 0 0 0,-2 1 0 0 0,-1 0 0 0 0,-1 2 0 0 0,-3-4 0 0 0,1 0 0 0 0,1 0 0 0 0,0 1 0 0 0,1 0 0 0 0,0 2 0 0 0,-1 0 0 0 0,1 1 0 0 0,-1 0 0 0 0,0 0 0 0 0,1 0 0 0 0,-1 1 0 0 0,0-1 0 0 0,0 0 0 0 0,0 0 0 0 0,0 0 0 0 0,3 0 0 0 0,1 0 0 0 0,4 0 0 0 0,0 0 0 0 0,1 0 0 0 0,1 0 0 0 0,0 0 0 0 0,0 0 0 0 0,0 0 0 0 0,-1 0 0 0 0,2 0 0 0 0,-2 0 0 0 0,-2 0 0 0 0,1 0 0 0 0,2 0 0 0 0,0 0 0 0 0,1 0 0 0 0,-1 0 0 0 0,1 0 0 0 0,2 0 0 0 0,2 0 0 0 0,-2 0 0 0 0,0 0 0 0 0,2 0 0 0 0,1 0 0 0 0,1 0 0 0 0,-2 0 0 0 0,-1 0 0 0 0,1 0 0 0 0,1 0 0 0 0,-2 0 0 0 0,0 0 0 0 0,-3 0 0 0 0,3 0 0 0 0,0 0 0 0 0,-3 0 0 0 0,0 0 0 0 0,2 0 0 0 0,-2 0 0 0 0,-3 0 0 0 0,-2 0 0 0 0,1 0 0 0 0,-1 0 0 0 0,-1 0 0 0 0,-2 0 0 0 0,2 0 0 0 0,0 0 0 0 0,0 0 0 0 0,1 0 0 0 0,1 0 0 0 0,-2 0 0 0 0,-1 0 0 0 0,2 0 0 0 0,0 0 0 0 0,-2 0 0 0 0,3 0 0 0 0,0 0 0 0 0,-2 0 0 0 0,-1 0 0 0 0,2 0 0 0 0,-1 0 0 0 0,0 0 0 0 0,2 0 0 0 0,2 0 0 0 0,1 0 0 0 0,-2 0 0 0 0,1 0 0 0 0,2 0 0 0 0,3 0 0 0 0,-1 0 0 0 0,0 0 0 0 0,-2 0 0 0 0,4 0 0 0 0,3 0 0 0 0,-3 0 0 0 0,1 0 0 0 0,0 0 0 0 0,0 0 0 0 0,2 0 0 0 0,0 0 0 0 0,1 0 0 0 0,0 0 0 0 0,0 0 0 0 0,4 0 0 0 0,-3 0 0 0 0,-1 0 0 0 0,-1 0 0 0 0,1 3 0 0 0,-1 2 0 0 0,0-1 0 0 0,1-1 0 0 0,-3-1 0 0 0,-2 0 0 0 0,1-1 0 0 0,1-1 0 0 0,1 0 0 0 0,-2 0 0 0 0,-1 0 0 0 0,-3-1 0 0 0,4 1 0 0 0,-1 0 0 0 0,-3 0 0 0 0,0 0 0 0 0,1 0 0 0 0,3 0 0 0 0,-3 0 0 0 0,1 3 0 0 0,-2 2 0 0 0,4-1 0 0 0,-1-1 0 0 0,1-1 0 0 0,-3 0 0 0 0,0-1 0 0 0,5-1 0 0 0,-1 0 0 0 0,1 0 0 0 0,0 0 0 0 0,0-1 0 0 0,1 1 0 0 0,4 0 0 0 0,1 0 0 0 0,1 0 0 0 0,-2 0 0 0 0,3 0 0 0 0,0 3 0 0 0,-1 2 0 0 0,-1-1 0 0 0,2-1 0 0 0,3-1 0 0 0,0 0 0 0 0,-1-1 0 0 0,1-1 0 0 0,-1 3 0 0 0,-2 1 0 0 0,-2 0 0 0 0,-1-1 0 0 0,2 0 0 0 0,-1-2 0 0 0,-3 0 0 0 0,-2-1 0 0 0,-1 0 0 0 0,0 0 0 0 0,0 0 0 0 0,1 0 0 0 0,0-1 0 0 0,-2 1 0 0 0,-2 0 0 0 0,5 0 0 0 0,-2 0 0 0 0,-1 0 0 0 0,1 0 0 0 0,1 0 0 0 0,0 0 0 0 0,0 0 0 0 0,4 0 0 0 0,2 0 0 0 0,-1 0 0 0 0,-1 0 0 0 0,0 0 0 0 0,-1 0 0 0 0,-1 0 0 0 0,3 0 0 0 0,0 0 0 0 0,0 0 0 0 0,-4 0 0 0 0,-2 0 0 0 0,0 0 0 0 0,-1 0 0 0 0,1 0 0 0 0,-3 0 0 0 0,0 0 0 0 0,-2 0 0 0 0,2 0 0 0 0,0 0 0 0 0,-3 0 0 0 0,-3 0 0 0 0,3 0 0 0 0,0 0 0 0 0,-2 0 0 0 0,-2 0 0 0 0,4 0 0 0 0,0 0 0 0 0,-2 0 0 0 0,-2 0 0 0 0,1 0 0 0 0,-1 0 0 0 0,-2 0 0 0 0,2 0 0 0 0,-1 0 0 0 0,-1 0 0 0 0,-1 0 0 0 0,2 0 0 0 0,-1 0 0 0 0,0 0 0 0 0,-2 0 0 0 0,-1 0 0 0 0,0 0 0 0 0,1 0 0 0 0,2 0 0 0 0,2 0 0 0 0,1 0 0 0 0,1 0 0 0 0,0 0 0 0 0,-2 0 0 0 0,-2 0 0 0 0,2 0 0 0 0,-1 0 0 0 0,2 0 0 0 0,-1 0 0 0 0,0 0 0 0 0,-3 0 0 0 0,-1 0 0 0 0,-2 0 0 0 0,3 0 0 0 0,1 0 0 0 0,-1 0 0 0 0,-1 0 0 0 0,-1 0 0 0 0,-1 0 0 0 0,0-3 0 0 0,-1-1 0 0 0,0 0 0 0 0,0 0 0 0 0,0-1 0 0 0,0-1 0 0 0,0 1 0 0 0,0 1 0 0 0,0 2 0 0 0,0 1 0 0 0,0 0 0 0 0,0 1 0 0 0,0 0 0 0 0,3 0 0 0 0,2 1 0 0 0,-1-1 0 0 0,-1 0 0 0 0,0 0 0 0 0,-2 0 0 0 0,0 0 0 0 0,-1 0 0 0 0,0 0 0 0 0,0 0 0 0 0,0 0 0 0 0,3-3 0 0 0,2-1 0 0 0,-1-1 0 0 0,-1 2 0 0 0,-1 1 0 0 0,0 0 0 0 0,-1 2 0 0 0,-1-1 0 0 0,-3-2 0 0 0,-1-1 0 0 0,-1-3 0 0 0,2-1 0 0 0,1 2 0 0 0,0 1 0 0 0,1 2 0 0 0,1 1 0 0 0,0 2 0 0 0,0-1 0 0 0,1 2 0 0 0,-1-1 0 0 0,3 0 0 0 0,2 1 0 0 0,2-1 0 0 0,1 0 0 0 0,-1 0 0 0 0,-3 0 0 0 0,-4-3 0 0 0,1-2 0 0 0,0 1 0 0 0,0 1 0 0 0,0 1 0 0 0,0 0 0 0 0,-1 1 0 0 0,0 1 0 0 0,0 0 0 0 0,1 0 0 0 0,-1 0 0 0 0,0 1 0 0 0,0-1 0 0 0,0 0 0 0 0,0 0 0 0 0,0 0 0 0 0,-3-3 0 0 0,-2-2 0 0 0,1 1 0 0 0,1 1 0 0 0,-2-3 0 0 0,-4-3 0 0 0,-4-3 0 0 0,-2-3 0 0 0,-2-3 0 0 0,-2-1 0 0 0,0 0 0 0 0,-1-1 0 0 0,0 1 0 0 0,1-1 0 0 0,-1 0 0 0 0,1 1 0 0 0,0-3 0 0 0,-3-5 0 0 0,-2-1 0 0 0,-2-1 0 0 0,-1 0 0 0 0,2-2 0 0 0,1 3 0 0 0,2-2 0 0 0,1 1 0 0 0,-2 3 0 0 0,0 2 0 0 0,0 2 0 0 0,1 2 0 0 0,1 1 0 0 0,1 0 0 0 0,0 0 0 0 0,1-3 0 0 0,0-1 0 0 0,0-3 0 0 0,0-4 0 0 0,1 1 0 0 0,-5-3 0 0 0,0 3 0 0 0,0-2 0 0 0,1 2 0 0 0,1 3 0 0 0,0 2 0 0 0,1-2 0 0 0,-2 2 0 0 0,-2 0 0 0 0,1 2 0 0 0,1 1 0 0 0,1 1 0 0 0,1 1 0 0 0,0 0 0 0 0,1 0 0 0 0,0 0 0 0 0,0-3 0 0 0,0-1 0 0 0,0 0 0 0 0,1 0 0 0 0,-1 2 0 0 0,0 0 0 0 0,0 2 0 0 0,0-1 0 0 0,0 1 0 0 0,0 0 0 0 0,0 0 0 0 0,0 0 0 0 0,0 0 0 0 0,0 1 0 0 0,0-1 0 0 0,0-1 0 0 0,0 1 0 0 0,0 0 0 0 0,0 0 0 0 0,-4-3 0 0 0,0-1 0 0 0,0-1 0 0 0,1 2 0 0 0,0 1 0 0 0,2 0 0 0 0,0-2 0 0 0,1-1 0 0 0,0-2 0 0 0,0-1 0 0 0,0 2 0 0 0,0 1 0 0 0,0 2 0 0 0,1 1 0 0 0,-1-2 0 0 0,0 0 0 0 0,0 0 0 0 0,0 1 0 0 0,0 1 0 0 0,0 0 0 0 0,0 2 0 0 0,0 0 0 0 0,0 0 0 0 0,0 0 0 0 0,0 0 0 0 0,0 0 0 0 0,0 0 0 0 0,0 0 0 0 0,0 0 0 0 0,0 0 0 0 0,0 0 0 0 0,0 0 0 0 0,0 0 0 0 0,0 0 0 0 0,0 0 0 0 0,0 0 0 0 0,0-1 0 0 0,0 1 0 0 0,0 0 0 0 0,0 0 0 0 0,-4 3 0 0 0,-3 5 0 0 0,-5 0 0 0 0,-3 3 0 0 0,-2 2 0 0 0,-2 2 0 0 0,-1 3 0 0 0,1 0 0 0 0,-1 1 0 0 0,0 0 0 0 0,0 1 0 0 0,1-1 0 0 0,0 1 0 0 0,0-1 0 0 0,-1 0 0 0 0,1 0 0 0 0,0 0 0 0 0,-3 0 0 0 0,-1 0 0 0 0,0 0 0 0 0,0 0 0 0 0,2 0 0 0 0,0 0 0 0 0,1 0 0 0 0,1 0 0 0 0,-3 0 0 0 0,-2 0 0 0 0,1 0 0 0 0,-2 0 0 0 0,-1 0 0 0 0,2 0 0 0 0,1 0 0 0 0,-2 0 0 0 0,0 0 0 0 0,1 0 0 0 0,-2 0 0 0 0,1 0 0 0 0,0 0 0 0 0,3 0 0 0 0,-3 0 0 0 0,0 0 0 0 0,1 0 0 0 0,-1 0 0 0 0,-4 0 0 0 0,0 0 0 0 0,2 0 0 0 0,-1 0 0 0 0,-2 0 0 0 0,0 0 0 0 0,0 0 0 0 0,1 0 0 0 0,-4 0 0 0 0,0 0 0 0 0,-1 0 0 0 0,3 0 0 0 0,-1 0 0 0 0,-1 0 0 0 0,-1 0 0 0 0,-1 0 0 0 0,1 0 0 0 0,1 0 0 0 0,-1 0 0 0 0,-1 0 0 0 0,-1 0 0 0 0,-1 0 0 0 0,-1 0 0 0 0,0 0 0 0 0,0 0 0 0 0,-4 0 0 0 0,0 0 0 0 0,-1 0 0 0 0,2 0 0 0 0,0 0 0 0 0,2 0 0 0 0,-4 0 0 0 0,1 0 0 0 0,-4 0 0 0 0,0 0 0 0 0,2 0 0 0 0,1 0 0 0 0,2 0 0 0 0,1 0 0 0 0,2 0 0 0 0,-1 0 0 0 0,1 0 0 0 0,4 0 0 0 0,3 0 0 0 0,2 0 0 0 0,-1 0 0 0 0,-3 0 0 0 0,2 0 0 0 0,3 0 0 0 0,2 0 0 0 0,4 0 0 0 0,1 0 0 0 0,1 0 0 0 0,1 0 0 0 0,-3 0 0 0 0,-1 0 0 0 0,1 0 0 0 0,-3 0 0 0 0,-1 0 0 0 0,2 0 0 0 0,1 0 0 0 0,1 0 0 0 0,1 0 0 0 0,2 0 0 0 0,-4 0 0 0 0,0 0 0 0 0,0 0 0 0 0,1 0 0 0 0,-3 0 0 0 0,1 0 0 0 0,0 0 0 0 0,-2 0 0 0 0,-3 0 0 0 0,0 0 0 0 0,-1 0 0 0 0,-2 0 0 0 0,-3 0 0 0 0,-1 0 0 0 0,-4 0 0 0 0,0 0 0 0 0,-1 0 0 0 0,-1 0 0 0 0,0 0 0 0 0,1 0 0 0 0,-2 0 0 0 0,0 0 0 0 0,0 0 0 0 0,1 0 0 0 0,2 0 0 0 0,3 0 0 0 0,3 0 0 0 0,-4 0 0 0 0,3 3 0 0 0,-1 2 0 0 0,4-1 0 0 0,-3-1 0 0 0,1 3 0 0 0,3-1 0 0 0,4 0 0 0 0,-3-1 0 0 0,0-2 0 0 0,2 0 0 0 0,2-2 0 0 0,0 0 0 0 0,0 4 0 0 0,2 0 0 0 0,-2-1 0 0 0,1 1 0 0 0,1-2 0 0 0,1-1 0 0 0,2 0 0 0 0,0-1 0 0 0,-1 0 0 0 0,-2 0 0 0 0,1 0 0 0 0,1 0 0 0 0,-2 0 0 0 0,-1-1 0 0 0,1 1 0 0 0,-1 0 0 0 0,-1 0 0 0 0,-2 0 0 0 0,1 0 0 0 0,-2 0 0 0 0,1 0 0 0 0,-1 0 0 0 0,0 0 0 0 0,0 0 0 0 0,-2 0 0 0 0,-3 0 0 0 0,2 0 0 0 0,-1 0 0 0 0,0 0 0 0 0,-2 0 0 0 0,-2 0 0 0 0,0 0 0 0 0,0 0 0 0 0,2 0 0 0 0,1 0 0 0 0,-4 0 0 0 0,2 0 0 0 0,0 0 0 0 0,0 0 0 0 0,3 0 0 0 0,0 4 0 0 0,0 0 0 0 0,2 0 0 0 0,3-1 0 0 0,-1 0 0 0 0,3-2 0 0 0,1 0 0 0 0,-1 2 0 0 0,0 2 0 0 0,2-1 0 0 0,2-1 0 0 0,1-1 0 0 0,1-1 0 0 0,-3 0 0 0 0,0-1 0 0 0,0 0 0 0 0,0 0 0 0 0,2 0 0 0 0,1 0 0 0 0,0 0 0 0 0,-2 0 0 0 0,2 3 0 0 0,1 1 0 0 0,-2 0 0 0 0,-2-1 0 0 0,-2 0 0 0 0,-1-2 0 0 0,1 0 0 0 0,-2-1 0 0 0,1 0 0 0 0,1 0 0 0 0,2 0 0 0 0,-2 0 0 0 0,0 0 0 0 0,2 0 0 0 0,0 0 0 0 0,-4 3 0 0 0,-2 1 0 0 0,-2 0 0 0 0,1 0 0 0 0,-1-2 0 0 0,-2-1 0 0 0,-1 0 0 0 0,-2-1 0 0 0,2 0 0 0 0,0 0 0 0 0,-3 0 0 0 0,-2 0 0 0 0,-2 0 0 0 0,4 0 0 0 0,2 0 0 0 0,-1 0 0 0 0,-3 0 0 0 0,-1 0 0 0 0,-1 0 0 0 0,0 0 0 0 0,1 0 0 0 0,0 0 0 0 0,1 0 0 0 0,-2 0 0 0 0,-2 0 0 0 0,4 0 0 0 0,2 0 0 0 0,1 0 0 0 0,0 0 0 0 0,-4 0 0 0 0,-1 0 0 0 0,-1 0 0 0 0,1 0 0 0 0,1 0 0 0 0,0 3 0 0 0,1 1 0 0 0,-2 0 0 0 0,-2 0 0 0 0,1-2 0 0 0,1-1 0 0 0,0 0 0 0 0,2 0 0 0 0,0-1 0 0 0,1-1 0 0 0,-4 1 0 0 0,-3 0 0 0 0,-2 0 0 0 0,2 0 0 0 0,1 0 0 0 0,-1 0 0 0 0,1 0 0 0 0,0 0 0 0 0,-1 0 0 0 0,1 0 0 0 0,-3 0 0 0 0,-3 0 0 0 0,-2 0 0 0 0,1 0 0 0 0,0 0 0 0 0,1 0 0 0 0,0 0 0 0 0,2 0 0 0 0,-1 0 0 0 0,2 0 0 0 0,2 0 0 0 0,3 0 0 0 0,-2 0 0 0 0,0 0 0 0 0,-2 0 0 0 0,1 0 0 0 0,4 0 0 0 0,3 0 0 0 0,1 0 0 0 0,1 0 0 0 0,-1 0 0 0 0,4 0 0 0 0,0 0 0 0 0,3 0 0 0 0,0 0 0 0 0,1 0 0 0 0,3 0 0 0 0,0 0 0 0 0,-3 0 0 0 0,0 0 0 0 0,3 0 0 0 0,1 0 0 0 0,3 0 0 0 0,1 0 0 0 0,-2 0 0 0 0,0 0 0 0 0,-4 0 0 0 0,1 0 0 0 0,1 0 0 0 0,2 0 0 0 0,1 0 0 0 0,1 0 0 0 0,1 0 0 0 0,1 0 0 0 0,0 0 0 0 0,-3 0 0 0 0,-1 0 0 0 0,0 0 0 0 0,1 0 0 0 0,1 0 0 0 0,0 0 0 0 0,1 0 0 0 0,1 0 0 0 0,0 0 0 0 0,0 0 0 0 0,0 0 0 0 0,0 0 0 0 0,0 0 0 0 0,0 0 0 0 0,0 0 0 0 0,0 0 0 0 0,0 0 0 0 0,0 0 0 0 0,0 0 0 0 0,0 0 0 0 0,0 0 0 0 0,0 0 0 0 0,0 0 0 0 0,0 0 0 0 0,-1 0 0 0 0,1 0 0 0 0,0 0 0 0 0,0 0 0 0 0,0 0 0 0 0,0 0 0 0 0,0 0 0 0 0,0 0 0 0 0,0 0 0 0 0,0 0 0 0 0,0 0 0 0 0,0 0 0 0 0,0 0 0 0 0,-4 0 0 0 0,0 0 0 0 0,3 3 0 0 0,2 1 0 0 0,4 4 0 0 0,4 2 0 0 0,1 1 0 0 0,2 1 0 0 0,2 2 0 0 0,-2-1 0 0 0,2 0 0 0 0,0 1 0 0 0,1 2 0 0 0,2 1 0 0 0,1 1 0 0 0,1 0 0 0 0,0 1 0 0 0,0 1 0 0 0,1-1 0 0 0,-1 3 0 0 0,0 2 0 0 0,0 3 0 0 0,0-1 0 0 0,0 0 0 0 0,0-2 0 0 0,0-2 0 0 0,0-1 0 0 0,0 2 0 0 0,-3 1 0 0 0,-1-1 0 0 0,0-1 0 0 0,0 2 0 0 0,2 1 0 0 0,0-2 0 0 0,2 3 0 0 0,-1 0 0 0 0,1 1 0 0 0,0 1 0 0 0,1 1 0 0 0,-4-1 0 0 0,-2 1 0 0 0,2-6 0 0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6T16:31:41.156"/>
    </inkml:context>
    <inkml:brush xml:id="br0">
      <inkml:brushProperty name="width" value="0.1" units="cm"/>
      <inkml:brushProperty name="height" value="0.1" units="cm"/>
      <inkml:brushProperty name="color" value="#33CCFF"/>
    </inkml:brush>
  </inkml:definitions>
  <inkml:trace contextRef="#ctx0" brushRef="#br0">22838 12392 16383 0 0,'-4'0'0'0'0,"0"3"0"0"0,0 5 0 0 0,1 3 0 0 0,0 4 0 0 0,2 3 0 0 0,0 4 0 0 0,1 2 0 0 0,0 0 0 0 0,0-1 0 0 0,0-1 0 0 0,0 2 0 0 0,0 1 0 0 0,0-2 0 0 0,0 3 0 0 0,0 0 0 0 0,0-2 0 0 0,0-1 0 0 0,0-1 0 0 0,0-2 0 0 0,0 0 0 0 0,0-1 0 0 0,0 0 0 0 0,0 0 0 0 0,0-1 0 0 0,0 1 0 0 0,0 3 0 0 0,0 2 0 0 0,0-1 0 0 0,0-1 0 0 0,0-1 0 0 0,0 0 0 0 0,0 2 0 0 0,0 1 0 0 0,0-1 0 0 0,0-1 0 0 0,0 0 0 0 0,0-2 0 0 0,0 0 0 0 0,0 2 0 0 0,-3-2 0 0 0,-1-1 0 0 0,0-1 0 0 0,0 0 0 0 0,2 0 0 0 0,1 0 0 0 0,0 1 0 0 0,1 0 0 0 0,0-1 0 0 0,0 1 0 0 0,0 1 0 0 0,0-1 0 0 0,0 0 0 0 0,0 0 0 0 0,0 0 0 0 0,0 3 0 0 0,0 2 0 0 0,0-1 0 0 0,0-1 0 0 0,0 0 0 0 0,0-2 0 0 0,0 0 0 0 0,0-1 0 0 0,0 1 0 0 0,0-2 0 0 0,0 1 0 0 0,0 0 0 0 0,0 0 0 0 0,0 0 0 0 0,0 0 0 0 0,0 0 0 0 0,0 0 0 0 0,0 0 0 0 0,0 0 0 0 0,0 0 0 0 0,0 1 0 0 0,0-1 0 0 0,0 0 0 0 0,0 0 0 0 0,0 0 0 0 0,4-3 0 0 0,3-5 0 0 0,5-3 0 0 0,3-4 0 0 0,-1-6 0 0 0,0-2 0 0 0,2-1 0 0 0,0 1 0 0 0,2 1 0 0 0,0 1 0 0 0,1 1 0 0 0,0 0 0 0 0,0 1 0 0 0,1 0 0 0 0,-1 0 0 0 0,0 0 0 0 0,0 0 0 0 0,1 1 0 0 0,-1-1 0 0 0,0 0 0 0 0,0 0 0 0 0,3 0 0 0 0,1 0 0 0 0,1 0 0 0 0,-2 0 0 0 0,-1 0 0 0 0,0 0 0 0 0,-1 0 0 0 0,-1 0 0 0 0,0 0 0 0 0,0 0 0 0 0,0 0 0 0 0,0 0 0 0 0,0 0 0 0 0,3 0 0 0 0,1 0 0 0 0,4 0 0 0 0,-1 0 0 0 0,0 0 0 0 0,1 0 0 0 0,3 0 0 0 0,-1 0 0 0 0,-2 0 0 0 0,2 0 0 0 0,1-3 0 0 0,-1-2 0 0 0,-1 1 0 0 0,0 1 0 0 0,2 0 0 0 0,2 2 0 0 0,0 0 0 0 0,0 1 0 0 0,1 0 0 0 0,2 0 0 0 0,1 0 0 0 0,-2 0 0 0 0,-1 0 0 0 0,2 1 0 0 0,0-1 0 0 0,1 0 0 0 0,-3 0 0 0 0,1 0 0 0 0,-1 0 0 0 0,2 0 0 0 0,1 0 0 0 0,-2 0 0 0 0,-1 0 0 0 0,-2 0 0 0 0,3 0 0 0 0,-1 0 0 0 0,0 0 0 0 0,-2 0 0 0 0,0 0 0 0 0,2 0 0 0 0,-2 0 0 0 0,-3 0 0 0 0,0 0 0 0 0,2 3 0 0 0,-1 1 0 0 0,-2 0 0 0 0,1 0 0 0 0,-2-2 0 0 0,-1-1 0 0 0,-2 0 0 0 0,2 0 0 0 0,-1-1 0 0 0,0-1 0 0 0,-2 1 0 0 0,-1 0 0 0 0,-1 0 0 0 0,3 0 0 0 0,0 0 0 0 0,1 0 0 0 0,1 3 0 0 0,0 1 0 0 0,0 0 0 0 0,-2 0 0 0 0,2-2 0 0 0,0 0 0 0 0,-2-2 0 0 0,3 1 0 0 0,0-1 0 0 0,-2 0 0 0 0,-1-1 0 0 0,2 1 0 0 0,-1 0 0 0 0,0 0 0 0 0,2 0 0 0 0,-1 0 0 0 0,3 3 0 0 0,-1 1 0 0 0,2 0 0 0 0,-1 0 0 0 0,1-2 0 0 0,-1 0 0 0 0,2-2 0 0 0,-2 1 0 0 0,-2-1 0 0 0,1 0 0 0 0,3-1 0 0 0,-2 1 0 0 0,-1 0 0 0 0,-2 0 0 0 0,1 0 0 0 0,2 0 0 0 0,0 0 0 0 0,-1 0 0 0 0,0 0 0 0 0,3 0 0 0 0,0 0 0 0 0,-3 0 0 0 0,1 0 0 0 0,2 0 0 0 0,-1 0 0 0 0,2 0 0 0 0,-2 0 0 0 0,1 0 0 0 0,2 0 0 0 0,-2 0 0 0 0,-2 0 0 0 0,4 0 0 0 0,-1 0 0 0 0,-2 0 0 0 0,1 0 0 0 0,-2 0 0 0 0,0 0 0 0 0,3 0 0 0 0,-1 0 0 0 0,1 0 0 0 0,-2 0 0 0 0,1 0 0 0 0,-1 0 0 0 0,0 0 0 0 0,-1 0 0 0 0,2 0 0 0 0,-2 0 0 0 0,-3 0 0 0 0,2 0 0 0 0,-1 0 0 0 0,-1 0 0 0 0,-2 0 0 0 0,-2 3 0 0 0,-1 1 0 0 0,-1 1 0 0 0,0-2 0 0 0,3-1 0 0 0,2 0 0 0 0,2-2 0 0 0,0 1 0 0 0,3-1 0 0 0,-1 0 0 0 0,-2-1 0 0 0,-2 1 0 0 0,2 0 0 0 0,-1 0 0 0 0,-2 0 0 0 0,3 0 0 0 0,0 0 0 0 0,1 0 0 0 0,0 0 0 0 0,2 0 0 0 0,-1 0 0 0 0,1 0 0 0 0,-1 0 0 0 0,2 0 0 0 0,1 0 0 0 0,-1 0 0 0 0,2 0 0 0 0,-3 0 0 0 0,1 0 0 0 0,2 0 0 0 0,-1 0 0 0 0,0 0 0 0 0,-2 0 0 0 0,4 0 0 0 0,0 0 0 0 0,1 0 0 0 0,0 0 0 0 0,-1 0 0 0 0,2 0 0 0 0,3 0 0 0 0,-3 0 0 0 0,0 0 0 0 0,0 0 0 0 0,1 0 0 0 0,1 0 0 0 0,0 0 0 0 0,0 0 0 0 0,-2 0 0 0 0,-1 0 0 0 0,3 0 0 0 0,-1 0 0 0 0,0 0 0 0 0,-3 0 0 0 0,-1 0 0 0 0,4 0 0 0 0,-1 0 0 0 0,1 0 0 0 0,-4 0 0 0 0,0 0 0 0 0,1 0 0 0 0,1 0 0 0 0,-1 0 0 0 0,-1 0 0 0 0,1 0 0 0 0,2 0 0 0 0,1 0 0 0 0,-2 0 0 0 0,-1 0 0 0 0,1 0 0 0 0,1 0 0 0 0,1 0 0 0 0,1 0 0 0 0,0 0 0 0 0,1 0 0 0 0,-3 0 0 0 0,3 0 0 0 0,0 0 0 0 0,1 0 0 0 0,0 0 0 0 0,-3 0 0 0 0,-1 0 0 0 0,3 0 0 0 0,1 0 0 0 0,-2 0 0 0 0,-1 0 0 0 0,-1 3 0 0 0,1 2 0 0 0,1-1 0 0 0,0-1 0 0 0,-3-1 0 0 0,0 0 0 0 0,-1-1 0 0 0,2-1 0 0 0,-2 0 0 0 0,-1 0 0 0 0,-1 0 0 0 0,-1-1 0 0 0,2 1 0 0 0,-2 0 0 0 0,-3 0 0 0 0,5 0 0 0 0,-1 0 0 0 0,1 0 0 0 0,-1 0 0 0 0,0 0 0 0 0,-2 0 0 0 0,-3 0 0 0 0,2 0 0 0 0,1 0 0 0 0,0 0 0 0 0,-3 0 0 0 0,-1 0 0 0 0,1 0 0 0 0,-1 0 0 0 0,-1 0 0 0 0,1 0 0 0 0,1 0 0 0 0,-2 0 0 0 0,-2 0 0 0 0,3 0 0 0 0,3 0 0 0 0,0 0 0 0 0,-2 0 0 0 0,2 0 0 0 0,-1 0 0 0 0,2 0 0 0 0,-2 0 0 0 0,2 0 0 0 0,2 0 0 0 0,0 0 0 0 0,-4 0 0 0 0,2 0 0 0 0,1 0 0 0 0,0 0 0 0 0,-3 0 0 0 0,1 0 0 0 0,-2 0 0 0 0,-1 0 0 0 0,-2 0 0 0 0,2 0 0 0 0,-1 0 0 0 0,0 0 0 0 0,1 0 0 0 0,1 0 0 0 0,1 0 0 0 0,0 0 0 0 0,2 0 0 0 0,-1 0 0 0 0,-2 0 0 0 0,-2 0 0 0 0,-2 0 0 0 0,-1 0 0 0 0,-2 0 0 0 0,0 0 0 0 0,0 0 0 0 0,0 0 0 0 0,-1 0 0 0 0,1 0 0 0 0,0 0 0 0 0,0 0 0 0 0,-3-3 0 0 0,-5-5 0 0 0,-3-3 0 0 0,-4-4 0 0 0,-2-3 0 0 0,-2-1 0 0 0,-1 0 0 0 0,1-1 0 0 0,-1 0 0 0 0,0 0 0 0 0,0 1 0 0 0,1-1 0 0 0,-3 1 0 0 0,-2-3 0 0 0,1-2 0 0 0,-2-2 0 0 0,-1-1 0 0 0,1 2 0 0 0,-1 1 0 0 0,0-2 0 0 0,-2-2 0 0 0,1 0 0 0 0,-2 1 0 0 0,1 3 0 0 0,-1 1 0 0 0,1 2 0 0 0,2 1 0 0 0,2 1 0 0 0,-1 3 0 0 0,1 2 0 0 0,0 0 0 0 0,2-2 0 0 0,1 0 0 0 0,1-2 0 0 0,0 0 0 0 0,1-1 0 0 0,1 0 0 0 0,-1 0 0 0 0,0 0 0 0 0,0-1 0 0 0,0 1 0 0 0,1 0 0 0 0,-1 0 0 0 0,0 0 0 0 0,0 0 0 0 0,0 0 0 0 0,0 0 0 0 0,0-1 0 0 0,0 1 0 0 0,0 0 0 0 0,0 0 0 0 0,0 0 0 0 0,0 0 0 0 0,0 0 0 0 0,0 0 0 0 0,0 0 0 0 0,0 0 0 0 0,-4 0 0 0 0,0-3 0 0 0,0-2 0 0 0,1 1 0 0 0,0 1 0 0 0,2 0 0 0 0,0 2 0 0 0,1 0 0 0 0,0 0 0 0 0,0 1 0 0 0,0 0 0 0 0,0 0 0 0 0,0 1 0 0 0,0-1 0 0 0,0 0 0 0 0,1 0 0 0 0,-1 0 0 0 0,0 0 0 0 0,0 0 0 0 0,0-1 0 0 0,-1 1 0 0 0,-2 4 0 0 0,-1 0 0 0 0,0 0 0 0 0,0-1 0 0 0,2-1 0 0 0,1 0 0 0 0,0-2 0 0 0,1 1 0 0 0,0-1 0 0 0,0-1 0 0 0,0 1 0 0 0,0 0 0 0 0,0 0 0 0 0,0 0 0 0 0,-3 3 0 0 0,-4 4 0 0 0,-5 5 0 0 0,-3 3 0 0 0,-2 2 0 0 0,-2 2 0 0 0,-1 0 0 0 0,0 1 0 0 0,0 0 0 0 0,1 0 0 0 0,-1-1 0 0 0,1 0 0 0 0,-1 1 0 0 0,1-1 0 0 0,0 0 0 0 0,0 0 0 0 0,0 0 0 0 0,0 0 0 0 0,0 0 0 0 0,0-1 0 0 0,3 5 0 0 0,1 0 0 0 0,1 0 0 0 0,-2-1 0 0 0,-1 0 0 0 0,-1-2 0 0 0,0 0 0 0 0,-1-1 0 0 0,0 0 0 0 0,0 0 0 0 0,0 0 0 0 0,-4 0 0 0 0,0 0 0 0 0,0 0 0 0 0,0 0 0 0 0,2 0 0 0 0,0 0 0 0 0,-2 0 0 0 0,-1 0 0 0 0,1 0 0 0 0,1 0 0 0 0,-3 0 0 0 0,-2 0 0 0 0,-2 0 0 0 0,3 0 0 0 0,-2 0 0 0 0,-2 0 0 0 0,0 0 0 0 0,3 0 0 0 0,-2 0 0 0 0,-1 0 0 0 0,1 0 0 0 0,2 0 0 0 0,-1 0 0 0 0,1 0 0 0 0,-1 0 0 0 0,0 0 0 0 0,0 0 0 0 0,0 0 0 0 0,-1 0 0 0 0,1 0 0 0 0,2 0 0 0 0,2 0 0 0 0,2 0 0 0 0,2 0 0 0 0,0 0 0 0 0,1 0 0 0 0,1 0 0 0 0,-1 0 0 0 0,-3 0 0 0 0,-1 0 0 0 0,0 0 0 0 0,1 0 0 0 0,0 0 0 0 0,2 0 0 0 0,0 0 0 0 0,1 0 0 0 0,-1 0 0 0 0,-2 0 0 0 0,-1 3 0 0 0,0 1 0 0 0,1 0 0 0 0,0 0 0 0 0,-1-2 0 0 0,-1-1 0 0 0,-3 0 0 0 0,0-1 0 0 0,-1 0 0 0 0,0 0 0 0 0,1 0 0 0 0,0 0 0 0 0,1 0 0 0 0,1 0 0 0 0,2 0 0 0 0,-2 0 0 0 0,1 0 0 0 0,0 0 0 0 0,2 0 0 0 0,-2 0 0 0 0,-1 0 0 0 0,1 0 0 0 0,-1 0 0 0 0,-4 0 0 0 0,0 0 0 0 0,-1 3 0 0 0,1 1 0 0 0,2 0 0 0 0,-1 0 0 0 0,2-2 0 0 0,1-1 0 0 0,2 0 0 0 0,2-1 0 0 0,1 1 0 0 0,0-2 0 0 0,1 1 0 0 0,1 0 0 0 0,-1 0 0 0 0,0 0 0 0 0,0 0 0 0 0,0 0 0 0 0,0 0 0 0 0,0 0 0 0 0,0 0 0 0 0,0 0 0 0 0,0 0 0 0 0,0 3 0 0 0,0 1 0 0 0,0 0 0 0 0,0 0 0 0 0,0-2 0 0 0,0-1 0 0 0,0 0 0 0 0,0 0 0 0 0,0-1 0 0 0,0-1 0 0 0,-1 1 0 0 0,1 0 0 0 0,0 0 0 0 0,-3 0 0 0 0,-1 0 0 0 0,-4 0 0 0 0,0 0 0 0 0,2 0 0 0 0,-2 0 0 0 0,0 0 0 0 0,2 0 0 0 0,2 0 0 0 0,-2 0 0 0 0,1 0 0 0 0,-3 0 0 0 0,0 0 0 0 0,-1 0 0 0 0,-3 0 0 0 0,0 0 0 0 0,3 0 0 0 0,3 0 0 0 0,2 0 0 0 0,2 0 0 0 0,1 0 0 0 0,1 0 0 0 0,0 0 0 0 0,1 0 0 0 0,-4 0 0 0 0,-1 0 0 0 0,0 0 0 0 0,1 0 0 0 0,1 0 0 0 0,0 0 0 0 0,1 0 0 0 0,1 0 0 0 0,0 0 0 0 0,0 0 0 0 0,0 0 0 0 0,0 0 0 0 0,-3 0 0 0 0,-2 0 0 0 0,-2 0 0 0 0,-1 0 0 0 0,-1 0 0 0 0,0 0 0 0 0,1 0 0 0 0,3 0 0 0 0,-1 0 0 0 0,-4 0 0 0 0,1 0 0 0 0,-1 0 0 0 0,0 0 0 0 0,2 0 0 0 0,3 0 0 0 0,2 0 0 0 0,1 0 0 0 0,2 0 0 0 0,0 0 0 0 0,-3 0 0 0 0,-1 0 0 0 0,0 0 0 0 0,1 0 0 0 0,1 0 0 0 0,-3 0 0 0 0,0 0 0 0 0,1 0 0 0 0,0 0 0 0 0,2 0 0 0 0,0 0 0 0 0,-1 0 0 0 0,-2 0 0 0 0,-2 0 0 0 0,-1 0 0 0 0,2 0 0 0 0,1 0 0 0 0,2 0 0 0 0,1 0 0 0 0,-2 0 0 0 0,0 0 0 0 0,-3 0 0 0 0,-1 0 0 0 0,-1 0 0 0 0,0 0 0 0 0,-2 0 0 0 0,2 0 0 0 0,-1 0 0 0 0,-3 0 0 0 0,2 0 0 0 0,-2 0 0 0 0,3 0 0 0 0,-4 0 0 0 0,0 0 0 0 0,-1 0 0 0 0,3 0 0 0 0,-1 0 0 0 0,0 0 0 0 0,1 0 0 0 0,-1 0 0 0 0,3 0 0 0 0,-1 0 0 0 0,2 0 0 0 0,2 0 0 0 0,-1 0 0 0 0,-2 0 0 0 0,0 0 0 0 0,-1 0 0 0 0,1 0 0 0 0,3 0 0 0 0,1 0 0 0 0,3 0 0 0 0,2 0 0 0 0,0 0 0 0 0,1 0 0 0 0,1 0 0 0 0,-1 0 0 0 0,0 0 0 0 0,1 0 0 0 0,-1 0 0 0 0,0 0 0 0 0,0 0 0 0 0,0 0 0 0 0,0 0 0 0 0,0 0 0 0 0,0 0 0 0 0,-1 0 0 0 0,1 0 0 0 0,0 0 0 0 0,0 0 0 0 0,-3 0 0 0 0,-1 0 0 0 0,-4 0 0 0 0,0 0 0 0 0,2 0 0 0 0,1 0 0 0 0,2 0 0 0 0,1 0 0 0 0,-2 0 0 0 0,-1 0 0 0 0,1 0 0 0 0,-2 0 0 0 0,0 0 0 0 0,-3 0 0 0 0,1 0 0 0 0,-2 0 0 0 0,1 0 0 0 0,2 0 0 0 0,2 0 0 0 0,-2 0 0 0 0,1 0 0 0 0,2 0 0 0 0,0 0 0 0 0,2 0 0 0 0,1 0 0 0 0,1 0 0 0 0,-4 0 0 0 0,0 0 0 0 0,0 0 0 0 0,1 0 0 0 0,1 0 0 0 0,1 0 0 0 0,0 0 0 0 0,1 0 0 0 0,0 0 0 0 0,0 0 0 0 0,0 0 0 0 0,0 0 0 0 0,0 0 0 0 0,0 0 0 0 0,0 0 0 0 0,0 0 0 0 0,0 0 0 0 0,0 0 0 0 0,0 0 0 0 0,0 0 0 0 0,-1 0 0 0 0,1 0 0 0 0,0 0 0 0 0,-3 0 0 0 0,-1 0 0 0 0,-4 0 0 0 0,-3 0 0 0 0,0 0 0 0 0,2 0 0 0 0,3 0 0 0 0,-1 0 0 0 0,0 0 0 0 0,-2 0 0 0 0,2 0 0 0 0,-3 0 0 0 0,1 0 0 0 0,-1 0 0 0 0,1-3 0 0 0,-1-2 0 0 0,1 1 0 0 0,2 1 0 0 0,-1 0 0 0 0,1 2 0 0 0,1 0 0 0 0,2 1 0 0 0,-1 0 0 0 0,-4 0 0 0 0,0 0 0 0 0,-1 0 0 0 0,0 0 0 0 0,2 1 0 0 0,3-1 0 0 0,2 0 0 0 0,1 0 0 0 0,1 0 0 0 0,1 0 0 0 0,1 0 0 0 0,-1 0 0 0 0,0 0 0 0 0,1 0 0 0 0,-1 0 0 0 0,0 0 0 0 0,0 0 0 0 0,0 0 0 0 0,0 0 0 0 0,0 0 0 0 0,0 0 0 0 0,-1 0 0 0 0,-2 0 0 0 0,-1 0 0 0 0,0 0 0 0 0,0 0 0 0 0,2 0 0 0 0,0 0 0 0 0,1 0 0 0 0,1 0 0 0 0,-3 0 0 0 0,-2 0 0 0 0,1 0 0 0 0,1 0 0 0 0,1 0 0 0 0,0 0 0 0 0,2 0 0 0 0,-1 0 0 0 0,1 0 0 0 0,0 3 0 0 0,4 4 0 0 0,0 2 0 0 0,4 2 0 0 0,-1 2 0 0 0,0 2 0 0 0,1 3 0 0 0,2 0 0 0 0,0 1 0 0 0,2 1 0 0 0,1-1 0 0 0,2 1 0 0 0,2-1 0 0 0,1 0 0 0 0,1 1 0 0 0,0-1 0 0 0,0 3 0 0 0,1 1 0 0 0,-1 1 0 0 0,0-2 0 0 0,1-1 0 0 0,-1 0 0 0 0,0-1 0 0 0,0-1 0 0 0,0 0 0 0 0,0 0 0 0 0,0 0 0 0 0,3 0 0 0 0,1 0 0 0 0,0 0 0 0 0,0 0 0 0 0,-2 0 0 0 0,0 0 0 0 0,-2 0 0 0 0,1 0 0 0 0,-1 0 0 0 0,-1 0 0 0 0,1 0 0 0 0,0 0 0 0 0,0 0 0 0 0,0 0 0 0 0,0 1 0 0 0,0-1 0 0 0,0 0 0 0 0,0 0 0 0 0,0 0 0 0 0,0 0 0 0 0,0 0 0 0 0,3 0 0 0 0,1 0 0 0 0,0 0 0 0 0,0 0 0 0 0,-2 0 0 0 0,0 0 0 0 0,-2 0 0 0 0,1 1 0 0 0,2-1 0 0 0,1 0 0 0 0,0 0 0 0 0,-1 0 0 0 0,-1 0 0 0 0,0 0 0 0 0,-2 0 0 0 0,1 0 0 0 0,-1 0 0 0 0,0 0 0 0 0,-1 0 0 0 0,1 0 0 0 0,0 0 0 0 0,0 0 0 0 0,0 1 0 0 0,0-1 0 0 0,3 0 0 0 0,1 0 0 0 0,1 0 0 0 0,-2 0 0 0 0,-1 0 0 0 0,0 0 0 0 0,-1 0 0 0 0,-1 0 0 0 0,0 0 0 0 0,0 0 0 0 0,-1 0 0 0 0,1 0 0 0 0,0 1 0 0 0,0-1 0 0 0,3-4 0 0 0,5-3 0 0 0,3-5 0 0 0,4 1 0 0 0,6-2 0 0 0,2-2 0 0 0,-2 2 0 0 0,-3 0 0 0 0,1-1 0 0 0,-1-2 0 0 0,0-1 0 0 0,0-1 0 0 0,0 0 0 0 0,1-1 0 0 0,3 0 0 0 0,1-1 0 0 0,1 1 0 0 0,-2 0 0 0 0,-1 0 0 0 0,0 0 0 0 0,-1 0 0 0 0,-1 0 0 0 0,4 0 0 0 0,0 0 0 0 0,0 0 0 0 0,2 0 0 0 0,1 0 0 0 0,-1 0 0 0 0,1 0 0 0 0,3 0 0 0 0,0 0 0 0 0,1 0 0 0 0,3 0 0 0 0,-2 0 0 0 0,1 0 0 0 0,4 0 0 0 0,0 0 0 0 0,0 0 0 0 0,0 0 0 0 0,1 0 0 0 0,0 0 0 0 0,1 0 0 0 0,0 0 0 0 0,0 0 0 0 0,-3 0 0 0 0,-1 0 0 0 0,3 0 0 0 0,2 0 0 0 0,-2 0 0 0 0,-1 0 0 0 0,-1 0 0 0 0,1 0 0 0 0,4 0 0 0 0,-2 0 0 0 0,0 0 0 0 0,-1 0 0 0 0,0 0 0 0 0,0 0 0 0 0,1 0 0 0 0,-1 0 0 0 0,1 0 0 0 0,0 0 0 0 0,1 0 0 0 0,-5 0 0 0 0,4 0 0 0 0,0 0 0 0 0,1 0 0 0 0,0 0 0 0 0,-3 0 0 0 0,-2 0 0 0 0,4 0 0 0 0,2 0 0 0 0,-4 0 0 0 0,0 0 0 0 0,-4 0 0 0 0,3 0 0 0 0,2 0 0 0 0,-2 0 0 0 0,-1 0 0 0 0,-3 0 0 0 0,4 0 0 0 0,-2 0 0 0 0,0 0 0 0 0,-1 0 0 0 0,-1 0 0 0 0,1 0 0 0 0,2 0 0 0 0,2 0 0 0 0,-3 0 0 0 0,0 0 0 0 0,1 0 0 0 0,5 0 0 0 0,-2 0 0 0 0,-1 0 0 0 0,1 0 0 0 0,0 0 0 0 0,1 0 0 0 0,-1 0 0 0 0,1 3 0 0 0,0 1 0 0 0,0 0 0 0 0,1 0 0 0 0,-1-2 0 0 0,3 0 0 0 0,2-2 0 0 0,-1 1 0 0 0,-1-1 0 0 0,0 0 0 0 0,-1-1 0 0 0,-2 4 0 0 0,4 2 0 0 0,1-1 0 0 0,-1-1 0 0 0,-1-1 0 0 0,-1 0 0 0 0,0-2 0 0 0,-1 1 0 0 0,2-1 0 0 0,2 0 0 0 0,-1-1 0 0 0,-4 1 0 0 0,-2 0 0 0 0,-1 0 0 0 0,1 0 0 0 0,3 0 0 0 0,-1 0 0 0 0,-1 0 0 0 0,-4 0 0 0 0,0 0 0 0 0,0 0 0 0 0,1 0 0 0 0,2 0 0 0 0,-3 0 0 0 0,0 0 0 0 0,4 0 0 0 0,-1 0 0 0 0,0 0 0 0 0,0 0 0 0 0,0 0 0 0 0,1 0 0 0 0,1 0 0 0 0,0 0 0 0 0,0 0 0 0 0,0 0 0 0 0,-3 0 0 0 0,-1 0 0 0 0,3 3 0 0 0,3 1 0 0 0,-4 1 0 0 0,0-2 0 0 0,0-1 0 0 0,0 0 0 0 0,0-2 0 0 0,-2 1 0 0 0,-4-1 0 0 0,-1 0 0 0 0,2-1 0 0 0,2 1 0 0 0,-2 0 0 0 0,1 0 0 0 0,1 0 0 0 0,-2 0 0 0 0,1 0 0 0 0,-3 0 0 0 0,1 0 0 0 0,2 0 0 0 0,-2 0 0 0 0,1 0 0 0 0,-1 0 0 0 0,3 0 0 0 0,0 0 0 0 0,-3 0 0 0 0,0 0 0 0 0,2 0 0 0 0,-2 0 0 0 0,1 0 0 0 0,-2 0 0 0 0,1 0 0 0 0,1 0 0 0 0,0 0 0 0 0,0 0 0 0 0,-2 0 0 0 0,1 0 0 0 0,2 0 0 0 0,-2 0 0 0 0,1 0 0 0 0,-1 0 0 0 0,3 0 0 0 0,0 0 0 0 0,0 0 0 0 0,-2 0 0 0 0,1 0 0 0 0,4 0 0 0 0,-1 0 0 0 0,0 0 0 0 0,-2 0 0 0 0,-1 0 0 0 0,1 0 0 0 0,2 0 0 0 0,-3 3 0 0 0,0 2 0 0 0,2-1 0 0 0,0-1 0 0 0,-1-1 0 0 0,-4 0 0 0 0,1-1 0 0 0,0-1 0 0 0,0 0 0 0 0,-3 0 0 0 0,0 0 0 0 0,0-1 0 0 0,-2 1 0 0 0,-2 0 0 0 0,1 0 0 0 0,0 0 0 0 0,0 0 0 0 0,-2 0 0 0 0,3 0 0 0 0,2 0 0 0 0,1 0 0 0 0,-1 0 0 0 0,-3 0 0 0 0,-1 0 0 0 0,-2 0 0 0 0,-1 0 0 0 0,3 0 0 0 0,0 0 0 0 0,-1 0 0 0 0,0-3 0 0 0,0-2 0 0 0,-2 1 0 0 0,3 1 0 0 0,0 1 0 0 0,4 0 0 0 0,3 1 0 0 0,-1 1 0 0 0,-1-3 0 0 0,1-1 0 0 0,-2 0 0 0 0,-2 1 0 0 0,2 0 0 0 0,-1 2 0 0 0,-2 0 0 0 0,2 1 0 0 0,3 0 0 0 0,0 0 0 0 0,-3 0 0 0 0,-1 1 0 0 0,-2-1 0 0 0,-2 0 0 0 0,2 0 0 0 0,0 0 0 0 0,3 0 0 0 0,1 0 0 0 0,-2 0 0 0 0,-2-3 0 0 0,-1-2 0 0 0,-1 1 0 0 0,-1 1 0 0 0,-1 1 0 0 0,0 0 0 0 0,0 1 0 0 0,-1 1 0 0 0,1 0 0 0 0,-3-3 0 0 0,2-1 0 0 0,1 0 0 0 0,1 1 0 0 0,0 0 0 0 0,0 2 0 0 0,-1 0 0 0 0,1-2 0 0 0,-1-2 0 0 0,4 1 0 0 0,0 1 0 0 0,0 1 0 0 0,0 1 0 0 0,-2 0 0 0 0,0 1 0 0 0,-1 0 0 0 0,-1 0 0 0 0,0 0 0 0 0,0 0 0 0 0,0 1 0 0 0,0-1 0 0 0,0 0 0 0 0,0 0 0 0 0,0-4 0 0 0,0 0 0 0 0,0 0 0 0 0,-4-3 0 0 0,-3-2 0 0 0,-5-5 0 0 0,-3-1 0 0 0,-2-3 0 0 0,-1-1 0 0 0,-2 0 0 0 0,0-1 0 0 0,0 0 0 0 0,1 1 0 0 0,-4-1 0 0 0,-1 1 0 0 0,1 0 0 0 0,1 0 0 0 0,0-1 0 0 0,2 1 0 0 0,0 0 0 0 0,1 0 0 0 0,-3 0 0 0 0,-2 0 0 0 0,1 0 0 0 0,1-3 0 0 0,1-2 0 0 0,-2-2 0 0 0,-2-1 0 0 0,2 2 0 0 0,-2 1 0 0 0,-1 2 0 0 0,2-2 0 0 0,1 0 0 0 0,-2-3 0 0 0,0 0 0 0 0,2 2 0 0 0,0 2 0 0 0,2 1 0 0 0,1 1 0 0 0,0 1 0 0 0,1 1 0 0 0,0 0 0 0 0,1 1 0 0 0,-1-1 0 0 0,0 0 0 0 0,0 0 0 0 0,-3 0 0 0 0,-1 0 0 0 0,0 0 0 0 0,0 0 0 0 0,2 0 0 0 0,1 0 0 0 0,0 0 0 0 0,0 0 0 0 0,1 0 0 0 0,1 0 0 0 0,-1 0 0 0 0,0 0 0 0 0,0-1 0 0 0,0 1 0 0 0,0 0 0 0 0,0 0 0 0 0,0 0 0 0 0,0 0 0 0 0,0 0 0 0 0,0 0 0 0 0,0 0 0 0 0,0 0 0 0 0,0 0 0 0 0,0 0 0 0 0,0 0 0 0 0,0 0 0 0 0,0 0 0 0 0,0-1 0 0 0,0 1 0 0 0,0 0 0 0 0,0 0 0 0 0,0 0 0 0 0,-3 0 0 0 0,-1 0 0 0 0,0 0 0 0 0,0 0 0 0 0,2 0 0 0 0,0 0 0 0 0,2 0 0 0 0,-4 3 0 0 0,-3 4 0 0 0,-5 5 0 0 0,-3 3 0 0 0,-2 2 0 0 0,-2 2 0 0 0,0 0 0 0 0,2-2 0 0 0,2-2 0 0 0,-1 1 0 0 0,0 0 0 0 0,-1 1 0 0 0,-1 1 0 0 0,0 0 0 0 0,-1 1 0 0 0,0 0 0 0 0,0 0 0 0 0,-1 0 0 0 0,1 0 0 0 0,0 0 0 0 0,0-3 0 0 0,0-1 0 0 0,-4 0 0 0 0,0 1 0 0 0,0 0 0 0 0,0 2 0 0 0,2 0 0 0 0,1-3 0 0 0,0 0 0 0 0,0 0 0 0 0,-2 1 0 0 0,-1 1 0 0 0,0 1 0 0 0,1 0 0 0 0,0 1 0 0 0,-1 0 0 0 0,-1 0 0 0 0,0 0 0 0 0,2 0 0 0 0,0 0 0 0 0,2 0 0 0 0,0 0 0 0 0,1 0 0 0 0,0 1 0 0 0,0-1 0 0 0,0-1 0 0 0,-3 1 0 0 0,-1 0 0 0 0,0 0 0 0 0,-3 0 0 0 0,1 0 0 0 0,0 0 0 0 0,-1 0 0 0 0,-4 0 0 0 0,-2 0 0 0 0,1 0 0 0 0,-2-3 0 0 0,0-1 0 0 0,-2 0 0 0 0,-5 0 0 0 0,-1 2 0 0 0,-1 1 0 0 0,0 0 0 0 0,-2 1 0 0 0,0 0 0 0 0,-3 0 0 0 0,-2 0 0 0 0,-3-3 0 0 0,0-1 0 0 0,1 0 0 0 0,-2 0 0 0 0,-5 2 0 0 0,-2 1 0 0 0,0 0 0 0 0,0 1 0 0 0,0 0 0 0 0,-2 0 0 0 0,-1 0 0 0 0,2 0 0 0 0,0 0 0 0 0,-2 0 0 0 0,0 0 0 0 0,1 0 0 0 0,1-3 0 0 0,2-1 0 0 0,1 0 0 0 0,0 0 0 0 0,0 2 0 0 0,5 1 0 0 0,0 0 0 0 0,0 0 0 0 0,-1 1 0 0 0,0 1 0 0 0,1-1 0 0 0,5 0 0 0 0,2 0 0 0 0,1 0 0 0 0,1 0 0 0 0,1 0 0 0 0,2 0 0 0 0,1-3 0 0 0,1-1 0 0 0,1 0 0 0 0,0 0 0 0 0,3 2 0 0 0,-2 0 0 0 0,-1 2 0 0 0,3-1 0 0 0,0 1 0 0 0,0 0 0 0 0,0 1 0 0 0,-1-1 0 0 0,2 0 0 0 0,1 0 0 0 0,-1 0 0 0 0,-1-3 0 0 0,-1-1 0 0 0,-1 0 0 0 0,3 0 0 0 0,0 2 0 0 0,0 0 0 0 0,-1 2 0 0 0,-1-1 0 0 0,0 1 0 0 0,-2 0 0 0 0,0 1 0 0 0,0-1 0 0 0,0 0 0 0 0,-4 0 0 0 0,-1 0 0 0 0,1 0 0 0 0,0 0 0 0 0,2 0 0 0 0,0 0 0 0 0,-2 0 0 0 0,-1 0 0 0 0,-2 0 0 0 0,-1 0 0 0 0,2 0 0 0 0,1 0 0 0 0,2 0 0 0 0,1 0 0 0 0,1 0 0 0 0,-2 0 0 0 0,-1 0 0 0 0,0 0 0 0 0,0 0 0 0 0,2 0 0 0 0,1 0 0 0 0,0 0 0 0 0,1 0 0 0 0,0 0 0 0 0,3 0 0 0 0,1 0 0 0 0,0 0 0 0 0,0 0 0 0 0,1 0 0 0 0,4 0 0 0 0,0 0 0 0 0,-1 0 0 0 0,1 0 0 0 0,2 0 0 0 0,2 0 0 0 0,0 0 0 0 0,-3 0 0 0 0,0 0 0 0 0,1 0 0 0 0,0 0 0 0 0,0 0 0 0 0,2 0 0 0 0,-1 0 0 0 0,0 0 0 0 0,1 0 0 0 0,3 0 0 0 0,-6 0 0 0 0,-1 0 0 0 0,1 0 0 0 0,3 0 0 0 0,-2 0 0 0 0,-2 0 0 0 0,0 0 0 0 0,2 0 0 0 0,-1 0 0 0 0,-5 0 0 0 0,-1 0 0 0 0,3 0 0 0 0,0 0 0 0 0,-2 0 0 0 0,-1 0 0 0 0,-1 0 0 0 0,-2 0 0 0 0,-1 0 0 0 0,4 0 0 0 0,-4 0 0 0 0,0 0 0 0 0,-2 0 0 0 0,1 0 0 0 0,0-3 0 0 0,0-1 0 0 0,0-1 0 0 0,-2 2 0 0 0,-2 1 0 0 0,4 0 0 0 0,2 2 0 0 0,0-1 0 0 0,1 1 0 0 0,-4 0 0 0 0,2 1 0 0 0,1-1 0 0 0,0 0 0 0 0,4 0 0 0 0,0 0 0 0 0,-1 0 0 0 0,3 0 0 0 0,3 0 0 0 0,0 0 0 0 0,-2 0 0 0 0,1 0 0 0 0,2 0 0 0 0,3 0 0 0 0,2 0 0 0 0,1 0 0 0 0,-2 0 0 0 0,0 0 0 0 0,-3 0 0 0 0,-4 0 0 0 0,1 0 0 0 0,1 0 0 0 0,3 0 0 0 0,2 0 0 0 0,2 0 0 0 0,-3 0 0 0 0,1 0 0 0 0,0 0 0 0 0,1 0 0 0 0,1 0 0 0 0,-2 0 0 0 0,-1 0 0 0 0,0 0 0 0 0,2 0 0 0 0,1 0 0 0 0,1 0 0 0 0,0 0 0 0 0,1 0 0 0 0,-4 0 0 0 0,-3 0 0 0 0,-1 0 0 0 0,0 0 0 0 0,3 0 0 0 0,1 0 0 0 0,2 0 0 0 0,1 0 0 0 0,-3 0 0 0 0,0 0 0 0 0,-3 0 0 0 0,-4 0 0 0 0,1 0 0 0 0,1 0 0 0 0,2 0 0 0 0,3 0 0 0 0,2 0 0 0 0,1 0 0 0 0,1 0 0 0 0,3 3 0 0 0,2 2 0 0 0,-1-1 0 0 0,0-1 0 0 0,-1-1 0 0 0,2 3 0 0 0,0 0 0 0 0,2 3 0 0 0,1-1 0 0 0,1 3 0 0 0,3 2 0 0 0,0 0 0 0 0,0 0 0 0 0,2 2 0 0 0,1 1 0 0 0,-1-1 0 0 0,0 0 0 0 0,0 1 0 0 0,2 4 0 0 0,1 2 0 0 0,1 1 0 0 0,-3 0 0 0 0,0-1 0 0 0,0 0 0 0 0,1 2 0 0 0,1 1 0 0 0,0 3 0 0 0,2 0 0 0 0,-1 1 0 0 0,1 0 0 0 0,1-1 0 0 0,-1 0 0 0 0,0 3 0 0 0,0-1 0 0 0,0-2 0 0 0,0 1 0 0 0,0-1 0 0 0,4-2 0 0 0,0 1 0 0 0,0 0 0 0 0,3-2 0 0 0,-1-1 0 0 0,0-2 0 0 0,-2-1 0 0 0,-1 3 0 0 0,-2 0 0 0 0,0 0 0 0 0,2-1 0 0 0,1-1 0 0 0,0 0 0 0 0,-1-2 0 0 0,-1 1 0 0 0,-1-1 0 0 0,0 3 0 0 0,-1 1 0 0 0,0 0 0 0 0,0-1 0 0 0,0 0 0 0 0,0-2 0 0 0,0 0 0 0 0,0-1 0 0 0,0 0 0 0 0,-1 3 0 0 0,1 2 0 0 0,0-1 0 0 0,0-1 0 0 0,0-1 0 0 0,0 0 0 0 0,0 2 0 0 0,1 0 0 0 0,-1 1 0 0 0,0-2 0 0 0,3-4 0 0 0,1-2 0 0 0,0 0 0 0 0,3-4 0 0 0,-1 1 0 0 0,0 0 0 0 0,-2 2 0 0 0,-1 1 0 0 0,-2 1 0 0 0,0 2 0 0 0,2-4 0 0 0,1 0 0 0 0,0 0 0 0 0,-1 2 0 0 0,3-1 0 0 0,-1 2 0 0 0,0-3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6T16:31:41.157"/>
    </inkml:context>
    <inkml:brush xml:id="br0">
      <inkml:brushProperty name="width" value="0.1" units="cm"/>
      <inkml:brushProperty name="height" value="0.1" units="cm"/>
      <inkml:brushProperty name="color" value="#33CCFF"/>
    </inkml:brush>
  </inkml:definitions>
  <inkml:trace contextRef="#ctx0" brushRef="#br0">26481 11559 16383 0 0,'0'-3'0'0'0,"0"-5"0"0"0,0-3 0 0 0,-3-1 0 0 0,-1-1 0 0 0,0-2 0 0 0,0-1 0 0 0,2-2 0 0 0,-3 3 0 0 0,0 1 0 0 0,1-2 0 0 0,0 0 0 0 0,-1 3 0 0 0,-1-1 0 0 0,2 0 0 0 0,0-2 0 0 0,2-1 0 0 0,1-1 0 0 0,0 0 0 0 0,1-1 0 0 0,0 0 0 0 0,0 0 0 0 0,1-1 0 0 0,-4 4 0 0 0,-2 1 0 0 0,1 0 0 0 0,1-1 0 0 0,1 0 0 0 0,0-2 0 0 0,2 0 0 0 0,-1-1 0 0 0,1 0 0 0 0,0 0 0 0 0,1 0 0 0 0,-1-1 0 0 0,0 1 0 0 0,0 0 0 0 0,0 0 0 0 0,0 0 0 0 0,0 0 0 0 0,0 0 0 0 0,0-1 0 0 0,0 1 0 0 0,0 0 0 0 0,0 0 0 0 0,0 0 0 0 0,0 0 0 0 0,0 0 0 0 0,0 0 0 0 0,0 0 0 0 0,0 0 0 0 0,0 0 0 0 0,0 0 0 0 0,0 0 0 0 0,0 0 0 0 0,0 0 0 0 0,0-1 0 0 0,0 1 0 0 0,0 0 0 0 0,0 0 0 0 0,0 0 0 0 0,0 0 0 0 0,0 0 0 0 0,0 0 0 0 0,0 0 0 0 0,0 0 0 0 0,0 0 0 0 0,0 0 0 0 0,0 0 0 0 0,0 0 0 0 0,0 0 0 0 0,0-1 0 0 0,0 1 0 0 0,3 4 0 0 0,5 3 0 0 0,4 5 0 0 0,-1-1 0 0 0,2 2 0 0 0,-1-1 0 0 0,0 0 0 0 0,1 1 0 0 0,2 2 0 0 0,2 1 0 0 0,1 2 0 0 0,0 1 0 0 0,1 0 0 0 0,1 0 0 0 0,-1 0 0 0 0,1 1 0 0 0,-4-4 0 0 0,-1-1 0 0 0,0 0 0 0 0,0 0 0 0 0,2 2 0 0 0,1 0 0 0 0,0 2 0 0 0,1-1 0 0 0,0 1 0 0 0,0 0 0 0 0,0 1 0 0 0,0-1 0 0 0,1 0 0 0 0,-1 0 0 0 0,0 0 0 0 0,0 0 0 0 0,0 0 0 0 0,0 0 0 0 0,0 0 0 0 0,0 0 0 0 0,0 0 0 0 0,1 0 0 0 0,-1 0 0 0 0,0 0 0 0 0,0 0 0 0 0,0 0 0 0 0,0 0 0 0 0,0 0 0 0 0,0 0 0 0 0,0 0 0 0 0,0 0 0 0 0,0 0 0 0 0,0 0 0 0 0,0 0 0 0 0,0 0 0 0 0,0 0 0 0 0,1 0 0 0 0,2 0 0 0 0,1 0 0 0 0,0 0 0 0 0,0 0 0 0 0,-2 0 0 0 0,0 0 0 0 0,-1 0 0 0 0,-1 0 0 0 0,0 0 0 0 0,0 0 0 0 0,0 0 0 0 0,0 0 0 0 0,0 0 0 0 0,0 0 0 0 0,0 0 0 0 0,3 0 0 0 0,1 0 0 0 0,4 0 0 0 0,-1 0 0 0 0,0 0 0 0 0,-2 0 0 0 0,-2 0 0 0 0,-1 0 0 0 0,-1 0 0 0 0,-1 0 0 0 0,0 0 0 0 0,3 0 0 0 0,1 0 0 0 0,0 0 0 0 0,-1 0 0 0 0,-1 0 0 0 0,0 0 0 0 0,-1 0 0 0 0,-1 0 0 0 0,0 0 0 0 0,0 0 0 0 0,0 0 0 0 0,0 0 0 0 0,0 0 0 0 0,0 0 0 0 0,0 0 0 0 0,0 0 0 0 0,0 0 0 0 0,0 0 0 0 0,0 0 0 0 0,0 0 0 0 0,0 0 0 0 0,0 0 0 0 0,3 0 0 0 0,2 0 0 0 0,-1 0 0 0 0,-1 0 0 0 0,0 0 0 0 0,-2 0 0 0 0,0 0 0 0 0,0 0 0 0 0,-1 0 0 0 0,0 0 0 0 0,-1 0 0 0 0,1 0 0 0 0,0 0 0 0 0,0 0 0 0 0,0 0 0 0 0,0 0 0 0 0,0 0 0 0 0,0 0 0 0 0,0 0 0 0 0,1 0 0 0 0,-1 0 0 0 0,0 0 0 0 0,0 0 0 0 0,0 3 0 0 0,0 2 0 0 0,0-1 0 0 0,3-1 0 0 0,2-1 0 0 0,2 0 0 0 0,1-1 0 0 0,-2-1 0 0 0,-1 0 0 0 0,2 0 0 0 0,2 0 0 0 0,0 0 0 0 0,-1-1 0 0 0,-2 1 0 0 0,-3 0 0 0 0,2 0 0 0 0,1 0 0 0 0,-2 0 0 0 0,-1 0 0 0 0,-1 0 0 0 0,-1 0 0 0 0,0 0 0 0 0,-1 0 0 0 0,0 0 0 0 0,0 0 0 0 0,-1 0 0 0 0,1 0 0 0 0,0 0 0 0 0,0 0 0 0 0,0 0 0 0 0,0 0 0 0 0,0 0 0 0 0,0 0 0 0 0,0 0 0 0 0,1 0 0 0 0,-1 0 0 0 0,0 0 0 0 0,0 0 0 0 0,0 0 0 0 0,0 0 0 0 0,0 0 0 0 0,0 0 0 0 0,0 0 0 0 0,0 0 0 0 0,0 0 0 0 0,4 0 0 0 0,-3 3 0 0 0,-1 2 0 0 0,-1-1 0 0 0,0-1 0 0 0,0 0 0 0 0,1-2 0 0 0,2 0 0 0 0,2-1 0 0 0,0 0 0 0 0,0 0 0 0 0,1 0 0 0 0,1 0 0 0 0,-1-1 0 0 0,-1 1 0 0 0,-1 0 0 0 0,-2 0 0 0 0,0 0 0 0 0,-1 0 0 0 0,0 0 0 0 0,0 0 0 0 0,-1 0 0 0 0,1 0 0 0 0,0 0 0 0 0,0 0 0 0 0,0 0 0 0 0,0 0 0 0 0,0 0 0 0 0,0 0 0 0 0,0 0 0 0 0,1 0 0 0 0,-1 0 0 0 0,0 0 0 0 0,3 0 0 0 0,1 0 0 0 0,1 0 0 0 0,-2 0 0 0 0,-1 0 0 0 0,0 0 0 0 0,-1 0 0 0 0,-1 0 0 0 0,0 0 0 0 0,0 0 0 0 0,0 0 0 0 0,0 0 0 0 0,0 0 0 0 0,0 0 0 0 0,0 0 0 0 0,0 0 0 0 0,0 0 0 0 0,0 0 0 0 0,0 0 0 0 0,0 0 0 0 0,0 0 0 0 0,0 0 0 0 0,0 0 0 0 0,0 0 0 0 0,0 0 0 0 0,1 0 0 0 0,-1 0 0 0 0,0 0 0 0 0,0 0 0 0 0,0 0 0 0 0,0 0 0 0 0,0 0 0 0 0,0 0 0 0 0,0 0 0 0 0,0 0 0 0 0,0 0 0 0 0,0 0 0 0 0,0 0 0 0 0,0 0 0 0 0,-3 4 0 0 0,-4 3 0 0 0,-2 2 0 0 0,-1 1 0 0 0,-3 3 0 0 0,0 0 0 0 0,1 0 0 0 0,-3 1 0 0 0,0 2 0 0 0,-2 1 0 0 0,2-2 0 0 0,0-1 0 0 0,1 1 0 0 0,1 1 0 0 0,0 1 0 0 0,-1 1 0 0 0,-1 0 0 0 0,-1 1 0 0 0,-2 1 0 0 0,3-4 0 0 0,1-1 0 0 0,-2 0 0 0 0,1 1 0 0 0,-2 0 0 0 0,-1 2 0 0 0,-1 0 0 0 0,4-2 0 0 0,0-1 0 0 0,0 0 0 0 0,-1 1 0 0 0,-1 0 0 0 0,0 2 0 0 0,-2 1 0 0 0,1-1 0 0 0,-1 2 0 0 0,0-1 0 0 0,-1 0 0 0 0,1 0 0 0 0,0 0 0 0 0,0 1 0 0 0,0-1 0 0 0,0 0 0 0 0,0 0 0 0 0,0 0 0 0 0,0 0 0 0 0,0 0 0 0 0,0 0 0 0 0,0 0 0 0 0,0 0 0 0 0,0 0 0 0 0,0 0 0 0 0,0 1 0 0 0,0-1 0 0 0,0 0 0 0 0,0 0 0 0 0,0 0 0 0 0,0 0 0 0 0,0 0 0 0 0,0 0 0 0 0,0 0 0 0 0,0 0 0 0 0,0 0 0 0 0,0 0 0 0 0,0 0 0 0 0,0 0 0 0 0,0 0 0 0 0,0 1 0 0 0,0-1 0 0 0,0 0 0 0 0,0 0 0 0 0,0 0 0 0 0,0 0 0 0 0,0 0 0 0 0,0 0 0 0 0,0 0 0 0 0,0 0 0 0 0,0 0 0 0 0,0 0 0 0 0,0 0 0 0 0,0 0 0 0 0,0 1 0 0 0,0-1 0 0 0,0 0 0 0 0,-3-4 0 0 0,-2 0 0 0 0,-2 0 0 0 0,-4-2 0 0 0,-3-4 0 0 0,-2-3 0 0 0,1-6 0 0 0,0-3 0 0 0,3-4 0 0 0,0-1 0 0 0,-2 1 0 0 0,3-2 0 0 0,-1 1 0 0 0,-2 2 0 0 0,-1 1 0 0 0,-1 3 0 0 0,-2 0 0 0 0,-1 2 0 0 0,4-3 0 0 0,0-1 0 0 0,-1 0 0 0 0,3-2 0 0 0,1-1 0 0 0,1-1 0 0 0,4-4 0 0 0,2-2 0 0 0,2-2 0 0 0,2-2 0 0 0,1-1 0 0 0,1-1 0 0 0,-1 1 0 0 0,1-1 0 0 0,-1 0 0 0 0,-3 1 0 0 0,-1 0 0 0 0,0 0 0 0 0,1-1 0 0 0,0 1 0 0 0,2 0 0 0 0,0 0 0 0 0,1 0 0 0 0,0 0 0 0 0,0 0 0 0 0,0 0 0 0 0,0 0 0 0 0,0 0 0 0 0,1 0 0 0 0,-1 0 0 0 0,0 0 0 0 0,0 0 0 0 0,0 0 0 0 0,0-1 0 0 0,0 1 0 0 0,0 0 0 0 0,0 0 0 0 0,0 0 0 0 0,0 0 0 0 0,0 0 0 0 0,0 0 0 0 0,0 0 0 0 0,0 0 0 0 0,0 0 0 0 0,0 0 0 0 0,0 0 0 0 0,0 0 0 0 0,0 0 0 0 0,0-1 0 0 0,0 1 0 0 0,0 0 0 0 0,0 0 0 0 0,0 0 0 0 0,0 0 0 0 0,0 0 0 0 0,0 0 0 0 0,0 0 0 0 0,0 0 0 0 0,0 0 0 0 0,0 0 0 0 0,0 0 0 0 0,0 0 0 0 0,0-1 0 0 0,0 1 0 0 0,0 0 0 0 0,0 0 0 0 0,0 0 0 0 0,0 0 0 0 0,0 0 0 0 0,0 0 0 0 0,0 0 0 0 0,0 0 0 0 0,0 0 0 0 0,0 0 0 0 0,0 0 0 0 0,0 0 0 0 0,0 0 0 0 0,0-1 0 0 0,0 1 0 0 0,0 0 0 0 0,3 3 0 0 0,4 5 0 0 0,5 4 0 0 0,3 2 0 0 0,-1 7 0 0 0,1 2 0 0 0,-3 4 0 0 0,-3 4 0 0 0,0-1 0 0 0,2-1 0 0 0,-1 0 0 0 0,1-1 0 0 0,-2 1 0 0 0,-1 1 0 0 0,0 4 0 0 0,-1 1 0 0 0,-1 1 0 0 0,1-1 0 0 0,-1-1 0 0 0,-1 0 0 0 0,2-2 0 0 0,0 0 0 0 0,-2 0 0 0 0,-1 3 0 0 0,-2 0 0 0 0,-1 2 0 0 0,0 0 0 0 0,-1 1 0 0 0,-1 0 0 0 0,1 1 0 0 0,3-4 0 0 0,1-1 0 0 0,0 0 0 0 0,-1 1 0 0 0,0 1 0 0 0,-2 0 0 0 0,0 2 0 0 0,-1-1 0 0 0,0 1 0 0 0,0 1 0 0 0,0-1 0 0 0,0 0 0 0 0,0 0 0 0 0,0 0 0 0 0,-1 1 0 0 0,1-1 0 0 0,0 0 0 0 0,0 0 0 0 0,0 0 0 0 0,0 0 0 0 0,0 0 0 0 0,0 0 0 0 0,0 0 0 0 0,0 0 0 0 0,0 0 0 0 0,0 0 0 0 0,0 0 0 0 0,0 1 0 0 0,-3-1 0 0 0,-1 0 0 0 0,-3 0 0 0 0,-1 0 0 0 0,1 0 0 0 0,3 0 0 0 0,-3-3 0 0 0,1-1 0 0 0,1-1 0 0 0,-1 2 0 0 0,-1 1 0 0 0,2 1 0 0 0,1 0 0 0 0,-2-3 0 0 0,1 0 0 0 0,0 0 0 0 0,2 1 0 0 0,-3-2 0 0 0,1-1 0 0 0,0 1 0 0 0,2 2 0 0 0,-2-2 0 0 0,-1-8 0 0 0,1-6 0 0 0,2-8 0 0 0,1-5 0 0 0,0-4 0 0 0,2-2 0 0 0,0-1 0 0 0,0-1 0 0 0,0 1 0 0 0,0 0 0 0 0,1 0 0 0 0,-1 0 0 0 0,0 1 0 0 0,0 0 0 0 0,0-1 0 0 0,0 1 0 0 0,0 0 0 0 0,0 0 0 0 0,0 0 0 0 0,0 0 0 0 0,0 0 0 0 0,0 0 0 0 0,0 0 0 0 0,0 0 0 0 0,0 0 0 0 0,0 0 0 0 0,0 0 0 0 0,0 0 0 0 0,0 0 0 0 0,0 0 0 0 0,0 0 0 0 0,0 0 0 0 0,0 0 0 0 0,0-1 0 0 0,0 1 0 0 0,0 0 0 0 0,0 0 0 0 0,0 0 0 0 0,0 0 0 0 0,0 0 0 0 0,0 0 0 0 0,0 0 0 0 0,0 0 0 0 0,0 0 0 0 0,0 0 0 0 0,0 0 0 0 0,0 0 0 0 0,0 6 0 0 0,0 9 0 0 0,0 8 0 0 0,0 7 0 0 0,0 5 0 0 0,0 2 0 0 0,0 2 0 0 0,0 1 0 0 0,0 0 0 0 0,0-1 0 0 0,0 0 0 0 0,0 3 0 0 0,0 1 0 0 0,0-1 0 0 0,0 0 0 0 0,0-2 0 0 0,0 0 0 0 0,0 2 0 0 0,0 0 0 0 0,0 0 0 0 0,0 0 0 0 0,0-2 0 0 0,0-1 0 0 0,0 0 0 0 0,0-1 0 0 0,0 0 0 0 0,0 0 0 0 0,0 0 0 0 0,0 0 0 0 0,0 0 0 0 0,0 0 0 0 0,0 0 0 0 0,3 0 0 0 0,2 0 0 0 0,-1 0 0 0 0,2 0 0 0 0,1 0 0 0 0,-2 0 0 0 0,0 0 0 0 0,-3 0 0 0 0,0 0 0 0 0,2-3 0 0 0,0-1 0 0 0,0 0 0 0 0,-1 1 0 0 0,-1-6 0 0 0,-1-7 0 0 0,0-9 0 0 0,-1-5 0 0 0,0-4 0 0 0,0-4 0 0 0,0-1 0 0 0,-1 0 0 0 0,1-4 0 0 0,0-1 0 0 0,3 1 0 0 0,2 1 0 0 0,-1 1 0 0 0,-1 2 0 0 0,-1-3 0 0 0,0-1 0 0 0,-1 1 0 0 0,-1 1 0 0 0,0 0 0 0 0,0 2 0 0 0,0 0 0 0 0,0 1 0 0 0,-1-3 0 0 0,1-1 0 0 0,0-4 0 0 0,0 1 0 0 0,0 1 0 0 0,0 1 0 0 0,0 2 0 0 0,0 1 0 0 0,0 1 0 0 0,0 1 0 0 0,0-3 0 0 0,-3 2 0 0 0,-1 1 0 0 0,0 1 0 0 0,0 0 0 0 0,2 0 0 0 0,-3 3 0 0 0,0 1 0 0 0,-3 3 0 0 0,1-1 0 0 0,0 0 0 0 0,3-3 0 0 0,-2-1 0 0 0,0-1 0 0 0,1-1 0 0 0,2 5 0 0 0,0 9 0 0 0,2 8 0 0 0,1 7 0 0 0,0 4 0 0 0,0 3 0 0 0,0 2 0 0 0,0 1 0 0 0,1 0 0 0 0,-1 2 0 0 0,0 2 0 0 0,0-1 0 0 0,0-2 0 0 0,0 0 0 0 0,0-2 0 0 0,0 0 0 0 0,0 0 0 0 0,0 2 0 0 0,0 1 0 0 0,0 3 0 0 0,0 1 0 0 0,0-2 0 0 0,0-1 0 0 0,0-2 0 0 0,0-1 0 0 0,0 2 0 0 0,0 0 0 0 0,0 0 0 0 0,0-1 0 0 0,0 0 0 0 0,0-2 0 0 0,0 0 0 0 0,0-1 0 0 0,0 0 0 0 0,0 0 0 0 0,0 0 0 0 0,0-1 0 0 0,0 1 0 0 0,0 0 0 0 0,0 0 0 0 0,3-3 0 0 0,2-1 0 0 0,-1 0 0 0 0,-1-6 0 0 0,-1-7 0 0 0,0-8 0 0 0,-1-6 0 0 0,-1-4 0 0 0,0-2 0 0 0,0-2 0 0 0,0-1 0 0 0,-1 1 0 0 0,1 0 0 0 0,0 0 0 0 0,0 0 0 0 0,0 0 0 0 0,0 1 0 0 0,0 0 0 0 0,0 0 0 0 0,0 0 0 0 0,0 0 0 0 0,0 0 0 0 0,0 0 0 0 0,0 0 0 0 0,0 0 0 0 0,0 0 0 0 0,0 0 0 0 0,0 0 0 0 0,0 0 0 0 0,0 0 0 0 0,0 0 0 0 0,0 0 0 0 0,0-1 0 0 0,0 1 0 0 0,-3 0 0 0 0,-2 0 0 0 0,1 0 0 0 0,1 0 0 0 0,1 0 0 0 0,0 0 0 0 0,1 0 0 0 0,1 0 0 0 0,0 0 0 0 0,-3 3 0 0 0,-1 1 0 0 0,0 0 0 0 0,-2 3 0 0 0,-1-1 0 0 0,1 0 0 0 0,2-2 0 0 0,-1 2 0 0 0,-1-1 0 0 0,1 0 0 0 0,-2 2 0 0 0,1-1 0 0 0,0-1 0 0 0,-1 2 0 0 0,1 0 0 0 0,-3 2 0 0 0,1-1 0 0 0,-2 1 0 0 0,1 0 0 0 0,-1-2 0 0 0,-2 1 0 0 0,-3-1 0 0 0,-1 2 0 0 0,-2-1 0 0 0,-1 2 0 0 0,0 1 0 0 0,-1 4 0 0 0,1 1 0 0 0,-1 2 0 0 0,1 1 0 0 0,0 0 0 0 0,0 0 0 0 0,-1 1 0 0 0,5-4 0 0 0,-3-1 0 0 0,-2 0 0 0 0,1 1 0 0 0,-1 0 0 0 0,0 2 0 0 0,0 0 0 0 0,0 1 0 0 0,1 0 0 0 0,0 0 0 0 0,0-3 0 0 0,0-1 0 0 0,-1 0 0 0 0,1 1 0 0 0,0 0 0 0 0,0 2 0 0 0,0 0 0 0 0,0 1 0 0 0,0 0 0 0 0,0 0 0 0 0,0 0 0 0 0,0 0 0 0 0,0 0 0 0 0,0 0 0 0 0,0 1 0 0 0,0-1 0 0 0,0 0 0 0 0,0 0 0 0 0,0 0 0 0 0,-1 0 0 0 0,1 0 0 0 0,0 0 0 0 0,0 0 0 0 0,0 0 0 0 0,0-4 0 0 0,-3 0 0 0 0,-2 0 0 0 0,1 1 0 0 0,-2 0 0 0 0,-1 2 0 0 0,-2 0 0 0 0,-3 1 0 0 0,1 0 0 0 0,-1 0 0 0 0,1 0 0 0 0,3 0 0 0 0,3 0 0 0 0,-2-3 0 0 0,-2-1 0 0 0,0 0 0 0 0,2 1 0 0 0,2 0 0 0 0,-2 2 0 0 0,1 0 0 0 0,1 1 0 0 0,-2 0 0 0 0,1 0 0 0 0,0 0 0 0 0,-1 0 0 0 0,-3 0 0 0 0,1 0 0 0 0,1 0 0 0 0,2 0 0 0 0,-1 0 0 0 0,-3 0 0 0 0,1 0 0 0 0,2 0 0 0 0,-2 0 0 0 0,1 0 0 0 0,-1 0 0 0 0,0 0 0 0 0,0 0 0 0 0,-4 0 0 0 0,2 0 0 0 0,-1 0 0 0 0,2 0 0 0 0,-5 0 0 0 0,-2 0 0 0 0,1 0 0 0 0,1 0 0 0 0,-1 0 0 0 0,-1 0 0 0 0,-1 0 0 0 0,0 0 0 0 0,3 0 0 0 0,0 0 0 0 0,0 0 0 0 0,-1 0 0 0 0,2 0 0 0 0,1 0 0 0 0,2 0 0 0 0,-1 0 0 0 0,3 0 0 0 0,2 0 0 0 0,2 0 0 0 0,0 0 0 0 0,-1 0 0 0 0,2 0 0 0 0,-3 0 0 0 0,1 0 0 0 0,1 0 0 0 0,1 0 0 0 0,2 0 0 0 0,0 0 0 0 0,2 0 0 0 0,0 0 0 0 0,0 0 0 0 0,0 0 0 0 0,0 0 0 0 0,0 0 0 0 0,0 0 0 0 0,-3 0 0 0 0,-1 0 0 0 0,0 0 0 0 0,0 0 0 0 0,2 0 0 0 0,0 0 0 0 0,2 0 0 0 0,-1 0 0 0 0,1 0 0 0 0,0 0 0 0 0,0 0 0 0 0,0 0 0 0 0,0 0 0 0 0,-3 0 0 0 0,-1 0 0 0 0,-3 0 0 0 0,-1 0 0 0 0,1 0 0 0 0,2 0 0 0 0,-1 0 0 0 0,0 0 0 0 0,-2 0 0 0 0,0 0 0 0 0,1 0 0 0 0,3 0 0 0 0,1 0 0 0 0,1 0 0 0 0,2 0 0 0 0,0 0 0 0 0,0 0 0 0 0,0 0 0 0 0,0 0 0 0 0,4 4 0 0 0,0 0 0 0 0,0 0 0 0 0,0-1 0 0 0,-2 0 0 0 0,-1-2 0 0 0,0 0 0 0 0,-1-1 0 0 0,0 0 0 0 0,0 0 0 0 0,0 0 0 0 0,0 0 0 0 0,-1 3 0 0 0,1 1 0 0 0,0 0 0 0 0,0-1 0 0 0,0 0 0 0 0,3 2 0 0 0,1 0 0 0 0,0-1 0 0 0,3 3 0 0 0,-1-1 0 0 0,3 3 0 0 0,3 2 0 0 0,-1 0 0 0 0,1 1 0 0 0,2 2 0 0 0,1 2 0 0 0,-1-3 0 0 0,0 1 0 0 0,-3-2 0 0 0,1-1 0 0 0,1 2 0 0 0,-2-1 0 0 0,1 0 0 0 0,-2 1 0 0 0,-3 2 0 0 0,1 2 0 0 0,0-3 0 0 0,0 1 0 0 0,0 0 0 0 0,1 1 0 0 0,3 1 0 0 0,-1-3 0 0 0,1 1 0 0 0,-2-1 0 0 0,-2 2 0 0 0,1 1 0 0 0,-2-2 0 0 0,2-1 0 0 0,2 1 0 0 0,3 0 0 0 0,-2-1 0 0 0,1 0 0 0 0,2 0 0 0 0,1 2 0 0 0,1 0 0 0 0,-2-1 0 0 0,-1-1 0 0 0,1 1 0 0 0,1 1 0 0 0,1 1 0 0 0,1 1 0 0 0,0 0 0 0 0,-2-2 0 0 0,-2-1 0 0 0,1 0 0 0 0,1 4 0 0 0,1 2 0 0 0,1 1 0 0 0,0 0 0 0 0,1-1 0 0 0,0 0 0 0 0,0-1 0 0 0,0-1 0 0 0,0 0 0 0 0,0 0 0 0 0,1 0 0 0 0,-1 0 0 0 0,0 0 0 0 0,0 0 0 0 0,0 0 0 0 0,0 0 0 0 0,0 0 0 0 0,0 0 0 0 0,-4 0 0 0 0,0 1 0 0 0,0-1 0 0 0,1 0 0 0 0,0 0 0 0 0,2 0 0 0 0,0-7 0 0 0,1-8 0 0 0,0-8 0 0 0,0-7 0 0 0,-3-1 0 0 0,-1-2 0 0 0,0-2 0 0 0,1-2 0 0 0,0 0 0 0 0,2-1 0 0 0,0 0 0 0 0,1-1 0 0 0,0 1 0 0 0,0-1 0 0 0,0 1 0 0 0,0 0 0 0 0,0 0 0 0 0,0 0 0 0 0,1 0 0 0 0,-1-1 0 0 0,0 1 0 0 0,0 0 0 0 0,0 0 0 0 0,0 0 0 0 0,0 0 0 0 0,0 0 0 0 0,0 0 0 0 0,0 0 0 0 0,0 0 0 0 0,0 0 0 0 0,0 0 0 0 0,-4 0 0 0 0,0 0 0 0 0,0 0 0 0 0,1 0 0 0 0,0-1 0 0 0,2 1 0 0 0,0 0 0 0 0,1 0 0 0 0,0 0 0 0 0,0 0 0 0 0,0 0 0 0 0,0 0 0 0 0,0 0 0 0 0,0 0 0 0 0,0 0 0 0 0,0 0 0 0 0,0 0 0 0 0,0 0 0 0 0,0-1 0 0 0,0 1 0 0 0,0 0 0 0 0,0 0 0 0 0,0 0 0 0 0,0 0 0 0 0,0 0 0 0 0,0 0 0 0 0,0 6 0 0 0,0 9 0 0 0,0 9 0 0 0,0 6 0 0 0,0 4 0 0 0,0 4 0 0 0,0 1 0 0 0,0 1 0 0 0,4-1 0 0 0,0 1 0 0 0,0-1 0 0 0,3 0 0 0 0,-1-1 0 0 0,0 3 0 0 0,-2 2 0 0 0,-1-1 0 0 0,-2-1 0 0 0,3 0 0 0 0,0 1 0 0 0,0 2 0 0 0,-1-2 0 0 0,0-1 0 0 0,-2 0 0 0 0,-1-2 0 0 0,1 0 0 0 0,-2-1 0 0 0,1 0 0 0 0,0 0 0 0 0,0 0 0 0 0,0-1 0 0 0,0 1 0 0 0,0 0 0 0 0,0 0 0 0 0,0 0 0 0 0,0 0 0 0 0,0 1 0 0 0,0-1 0 0 0,0 0 0 0 0,0 0 0 0 0,0 0 0 0 0,0 0 0 0 0,0 0 0 0 0,0 0 0 0 0,0 0 0 0 0,0-6 0 0 0,0-9 0 0 0,0-9 0 0 0,0-5 0 0 0,0-6 0 0 0,0-3 0 0 0,0-1 0 0 0,0-4 0 0 0,0-1 0 0 0,0 1 0 0 0,0 0 0 0 0,0 2 0 0 0,0 1 0 0 0,0-2 0 0 0,0-1 0 0 0,0 1 0 0 0,0 1 0 0 0,0 1 0 0 0,0 1 0 0 0,0 0 0 0 0,0 1 0 0 0,0 0 0 0 0,0 0 0 0 0,0 0 0 0 0,0 0 0 0 0,0 0 0 0 0,0 0 0 0 0,0 0 0 0 0,0 0 0 0 0,0 0 0 0 0,0 0 0 0 0,0 0 0 0 0,0 0 0 0 0,0 0 0 0 0,0 0 0 0 0,0 0 0 0 0,0-1 0 0 0,0 1 0 0 0,0 0 0 0 0,0 0 0 0 0,0 0 0 0 0,0 0 0 0 0,0 0 0 0 0,0 0 0 0 0,0 0 0 0 0,3 3 0 0 0,4 5 0 0 0,5 3 0 0 0,3 4 0 0 0,2 2 0 0 0,-1-1 0 0 0,-1-1 0 0 0,1 1 0 0 0,1 0 0 0 0,0 2 0 0 0,1-4 0 0 0,1 1 0 0 0,0-1 0 0 0,0 2 0 0 0,0 1 0 0 0,0 1 0 0 0,1-3 0 0 0,-1-1 0 0 0,0 1 0 0 0,0 1 0 0 0,0 1 0 0 0,0-3 0 0 0,0 0 0 0 0,0 1 0 0 0,0 1 0 0 0,0 1 0 0 0,0 0 0 0 0,4 2 0 0 0,0 0 0 0 0,4 0 0 0 0,2 0 0 0 0,1 0 0 0 0,-2 0 0 0 0,-2 0 0 0 0,-3 1 0 0 0,-2-1 0 0 0,-1 0 0 0 0,0 0 0 0 0,-5-4 0 0 0,-1 0 0 0 0,1 0 0 0 0,0 1 0 0 0,2 0 0 0 0,0 2 0 0 0,1 0 0 0 0,1 1 0 0 0,0 0 0 0 0,0 0 0 0 0,1 0 0 0 0,-1 0 0 0 0,0 0 0 0 0,3 0 0 0 0,2 1 0 0 0,2-1 0 0 0,4 0 0 0 0,3 0 0 0 0,0 0 0 0 0,0 0 0 0 0,1 0 0 0 0,1 0 0 0 0,1 0 0 0 0,2 0 0 0 0,0 0 0 0 0,0 0 0 0 0,0 0 0 0 0,4 0 0 0 0,-3 0 0 0 0,-1 0 0 0 0,0 0 0 0 0,-4 0 0 0 0,2 0 0 0 0,-2 0 0 0 0,1 0 0 0 0,-4 0 0 0 0,0 0 0 0 0,2 0 0 0 0,-3 0 0 0 0,-2 0 0 0 0,0 0 0 0 0,-1 0 0 0 0,-2 0 0 0 0,-3 0 0 0 0,0 0 0 0 0,-2 0 0 0 0,-1 0 0 0 0,0 0 0 0 0,-1 0 0 0 0,1 0 0 0 0,0 0 0 0 0,0 0 0 0 0,0 0 0 0 0,0 0 0 0 0,0 0 0 0 0,0 0 0 0 0,0 0 0 0 0,0 0 0 0 0,3 0 0 0 0,2 0 0 0 0,-1 0 0 0 0,-1 0 0 0 0,3 0 0 0 0,0 0 0 0 0,2 0 0 0 0,0 0 0 0 0,2 0 0 0 0,-1 0 0 0 0,1 0 0 0 0,-1 0 0 0 0,5 0 0 0 0,0 0 0 0 0,0 0 0 0 0,-2 0 0 0 0,1 0 0 0 0,1 0 0 0 0,1 0 0 0 0,-2 0 0 0 0,1 0 0 0 0,0 0 0 0 0,2 0 0 0 0,-2 0 0 0 0,-4 0 0 0 0,1 0 0 0 0,0 0 0 0 0,0 0 0 0 0,-3 0 0 0 0,0 0 0 0 0,0 0 0 0 0,1 3 0 0 0,-1 1 0 0 0,-2 0 0 0 0,-1 0 0 0 0,-2-2 0 0 0,-2-1 0 0 0,-1 0 0 0 0,0-1 0 0 0,3 0 0 0 0,1 0 0 0 0,0 0 0 0 0,-1 0 0 0 0,0 0 0 0 0,-2 3 0 0 0,0 1 0 0 0,-1 0 0 0 0,0 0 0 0 0,0-2 0 0 0,3-1 0 0 0,2 0 0 0 0,2 0 0 0 0,0 2 0 0 0,3 1 0 0 0,-1 0 0 0 0,-1-1 0 0 0,-3-1 0 0 0,-2 0 0 0 0,-1-2 0 0 0,-2 1 0 0 0,0-1 0 0 0,3-1 0 0 0,1 1 0 0 0,0 0 0 0 0,-1 0 0 0 0,-1 0 0 0 0,0 0 0 0 0,-1 0 0 0 0,-1 0 0 0 0,0 0 0 0 0,-3 3 0 0 0,-2 1 0 0 0,1 0 0 0 0,1 0 0 0 0,0-2 0 0 0,-1 3 0 0 0,-1 0 0 0 0,0-1 0 0 0,2 0 0 0 0,1-2 0 0 0,1-1 0 0 0,-3 3 0 0 0,-1 0 0 0 0,-2 4 0 0 0,0-1 0 0 0,1 3 0 0 0,1-1 0 0 0,-1 1 0 0 0,0-1 0 0 0,1-2 0 0 0,-1 2 0 0 0,-1-2 0 0 0,-1 2 0 0 0,0-1 0 0 0,-2 1 0 0 0,1 3 0 0 0,2 3 0 0 0,-1 1 0 0 0,1-1 0 0 0,-1-1 0 0 0,-4 1 0 0 0,2-2 0 0 0,-2 0 0 0 0,-2 1 0 0 0,2 1 0 0 0,0 2 0 0 0,1-3 0 0 0,0 0 0 0 0,-2 1 0 0 0,-1 1 0 0 0,1-2 0 0 0,-1 0 0 0 0,0 0 0 0 0,-2 2 0 0 0,3 0 0 0 0,-1 2 0 0 0,0 1 0 0 0,1-4 0 0 0,1 0 0 0 0,-2 0 0 0 0,2-2 0 0 0,0 0 0 0 0,-2 0 0 0 0,-1 2 0 0 0,2 2 0 0 0,0 1 0 0 0,-2 0 0 0 0,0 1 0 0 0,-2 0 0 0 0,-1 1 0 0 0,-1-1 0 0 0,4 0 0 0 0,0 0 0 0 0,0 1 0 0 0,-1-1 0 0 0,-1 0 0 0 0,2-3 0 0 0,1-2 0 0 0,0 1 0 0 0,-2 1 0 0 0,-1 1 0 0 0,-4-3 0 0 0,-1 0 0 0 0,-5-2 0 0 0,-3-4 0 0 0,1 0 0 0 0,-3-1 0 0 0,-1-1 0 0 0,-2-3 0 0 0,-1-1 0 0 0,-2 2 0 0 0,0 0 0 0 0,0 0 0 0 0,0-1 0 0 0,-1 3 0 0 0,1-1 0 0 0,0 3 0 0 0,-1 0 0 0 0,-2-2 0 0 0,2 2 0 0 0,1-1 0 0 0,1-1 0 0 0,0-2 0 0 0,-1 2 0 0 0,1-1 0 0 0,-1 0 0 0 0,1-2 0 0 0,-1 2 0 0 0,0 1 0 0 0,0-2 0 0 0,0 0 0 0 0,3 1 0 0 0,-2 1 0 0 0,-2-2 0 0 0,1 0 0 0 0,-2-2 0 0 0,2-1 0 0 0,2 3 0 0 0,-1 0 0 0 0,-2 0 0 0 0,0-1 0 0 0,0 0 0 0 0,0-2 0 0 0,0-1 0 0 0,1 1 0 0 0,-4-1 0 0 0,0-1 0 0 0,-1 1 0 0 0,2 0 0 0 0,-3 0 0 0 0,1 0 0 0 0,0 0 0 0 0,-2 0 0 0 0,-3 0 0 0 0,0 0 0 0 0,2 0 0 0 0,2 0 0 0 0,-1 0 0 0 0,-3 0 0 0 0,1 0 0 0 0,1 0 0 0 0,0 0 0 0 0,0 0 0 0 0,-1 0 0 0 0,0 3 0 0 0,0 1 0 0 0,0 0 0 0 0,2 0 0 0 0,2-2 0 0 0,2 3 0 0 0,2 0 0 0 0,-3-1 0 0 0,0 0 0 0 0,0-2 0 0 0,1-1 0 0 0,-2 0 0 0 0,-1 2 0 0 0,1 1 0 0 0,2 0 0 0 0,0 3 0 0 0,2-1 0 0 0,0 0 0 0 0,1-2 0 0 0,0-2 0 0 0,0 0 0 0 0,0-2 0 0 0,-3 0 0 0 0,-1 0 0 0 0,0 0 0 0 0,1 0 0 0 0,0-1 0 0 0,2 1 0 0 0,0 0 0 0 0,0 0 0 0 0,1 0 0 0 0,-3 0 0 0 0,-1 0 0 0 0,0 0 0 0 0,1 0 0 0 0,-3 0 0 0 0,0 0 0 0 0,1 0 0 0 0,-1 0 0 0 0,-4 0 0 0 0,-3 0 0 0 0,0 0 0 0 0,3 0 0 0 0,-3 0 0 0 0,-1 0 0 0 0,1 0 0 0 0,-2 0 0 0 0,1 0 0 0 0,-2 0 0 0 0,0 0 0 0 0,4 0 0 0 0,0 0 0 0 0,3 0 0 0 0,-4 0 0 0 0,0 0 0 0 0,2 0 0 0 0,3 0 0 0 0,0 0 0 0 0,1 0 0 0 0,2 0 0 0 0,-2 0 0 0 0,1 0 0 0 0,1 0 0 0 0,1 0 0 0 0,-1 0 0 0 0,-1 0 0 0 0,2 0 0 0 0,0 0 0 0 0,2 0 0 0 0,1 0 0 0 0,-3 0 0 0 0,0 0 0 0 0,0 0 0 0 0,0 0 0 0 0,2 0 0 0 0,1 0 0 0 0,0 0 0 0 0,-2 0 0 0 0,-2 0 0 0 0,1 0 0 0 0,-2 0 0 0 0,-1 0 0 0 0,2 0 0 0 0,-3 0 0 0 0,1 0 0 0 0,2 0 0 0 0,-2 0 0 0 0,-4 0 0 0 0,2 0 0 0 0,1 0 0 0 0,2 0 0 0 0,-1 0 0 0 0,-3 0 0 0 0,1 0 0 0 0,2 0 0 0 0,-2 0 0 0 0,1 0 0 0 0,2 0 0 0 0,2 0 0 0 0,2 0 0 0 0,0 0 0 0 0,2 0 0 0 0,-3 0 0 0 0,-1 0 0 0 0,0 0 0 0 0,1 0 0 0 0,1 0 0 0 0,0 0 0 0 0,1 0 0 0 0,1 0 0 0 0,0 0 0 0 0,0 0 0 0 0,0 0 0 0 0,0 0 0 0 0,0 0 0 0 0,0 0 0 0 0,0 0 0 0 0,0 0 0 0 0,0 0 0 0 0,0 0 0 0 0,0 0 0 0 0,3-3 0 0 0,2-2 0 0 0,-1 1 0 0 0,-1 1 0 0 0,-1 1 0 0 0,0 0 0 0 0,-2 1 0 0 0,0 1 0 0 0,0 0 0 0 0,0 0 0 0 0,0 0 0 0 0,-4 1 0 0 0,0-1 0 0 0,-4 0 0 0 0,1 0 0 0 0,0 0 0 0 0,2 0 0 0 0,2 0 0 0 0,1 0 0 0 0,1 0 0 0 0,1 0 0 0 0,0 0 0 0 0,0 0 0 0 0,1 0 0 0 0,-1 0 0 0 0,0 0 0 0 0,3 0 0 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6T16:31:41.158"/>
    </inkml:context>
    <inkml:brush xml:id="br0">
      <inkml:brushProperty name="width" value="0.1" units="cm"/>
      <inkml:brushProperty name="height" value="0.1" units="cm"/>
      <inkml:brushProperty name="color" value="#66CC00"/>
    </inkml:brush>
  </inkml:definitions>
  <inkml:trace contextRef="#ctx0" brushRef="#br0">27202 18041 16383 0 0,'3'0'0'0'0,"2"-3"0"0"0,2-1 0 0 0,4-1 0 0 0,3 2 0 0 0,2 1 0 0 0,2 0 0 0 0,-2-2 0 0 0,-1 0 0 0 0,1 0 0 0 0,1 0 0 0 0,0 2 0 0 0,1 1 0 0 0,0 0 0 0 0,1-2 0 0 0,0-1 0 0 0,0 0 0 0 0,1 1 0 0 0,-1 0 0 0 0,0 2 0 0 0,0 0 0 0 0,0 1 0 0 0,0 0 0 0 0,1 0 0 0 0,-1 0 0 0 0,0 1 0 0 0,0-1 0 0 0,0 0 0 0 0,0 0 0 0 0,0 0 0 0 0,0 0 0 0 0,0 0 0 0 0,3 0 0 0 0,2 0 0 0 0,-1 0 0 0 0,-1-3 0 0 0,0-2 0 0 0,-2 1 0 0 0,0 1 0 0 0,-1 1 0 0 0,1 0 0 0 0,-2 1 0 0 0,1 1 0 0 0,0 0 0 0 0,0 0 0 0 0,0 0 0 0 0,0 1 0 0 0,0-1 0 0 0,0 0 0 0 0,0 0 0 0 0,0 0 0 0 0,0 0 0 0 0,1 0 0 0 0,-1 0 0 0 0,0 0 0 0 0,0 0 0 0 0,0 0 0 0 0,0 0 0 0 0,0 0 0 0 0,0 0 0 0 0,0 0 0 0 0,0 0 0 0 0,0 0 0 0 0,0 0 0 0 0,0 0 0 0 0,0 0 0 0 0,1 0 0 0 0,-1 0 0 0 0,3 0 0 0 0,1 0 0 0 0,0 0 0 0 0,0 0 0 0 0,-2 0 0 0 0,0 0 0 0 0,-1 0 0 0 0,-1 0 0 0 0,0 0 0 0 0,0 0 0 0 0,0 0 0 0 0,0 0 0 0 0,0 0 0 0 0,0 0 0 0 0,0 0 0 0 0,0 0 0 0 0,0 0 0 0 0,0 0 0 0 0,0 0 0 0 0,0 0 0 0 0,0 0 0 0 0,0 0 0 0 0,0 0 0 0 0,0 0 0 0 0,0 0 0 0 0,0 0 0 0 0,1 0 0 0 0,-1 0 0 0 0,0 0 0 0 0,3 0 0 0 0,1 0 0 0 0,4 0 0 0 0,3 0 0 0 0,0 0 0 0 0,1 0 0 0 0,-1 0 0 0 0,0 0 0 0 0,-1 0 0 0 0,-2 0 0 0 0,-3 0 0 0 0,-3 0 0 0 0,0 0 0 0 0,-2 0 0 0 0,0 0 0 0 0,0 0 0 0 0,-1 0 0 0 0,1 0 0 0 0,0 0 0 0 0,-1 0 0 0 0,1 0 0 0 0,0 0 0 0 0,1 0 0 0 0,-1 0 0 0 0,0 0 0 0 0,0 0 0 0 0,0 0 0 0 0,3 0 0 0 0,2 0 0 0 0,-1 0 0 0 0,-1 0 0 0 0,0 0 0 0 0,-2 0 0 0 0,3 0 0 0 0,1 0 0 0 0,2 0 0 0 0,1 0 0 0 0,-2 0 0 0 0,-1 0 0 0 0,-2 0 0 0 0,-1 0 0 0 0,-2 0 0 0 0,1 0 0 0 0,-1 0 0 0 0,-1 0 0 0 0,1 0 0 0 0,0 0 0 0 0,3 0 0 0 0,1 0 0 0 0,0 0 0 0 0,0 0 0 0 0,-2 0 0 0 0,0 0 0 0 0,-2 0 0 0 0,1 0 0 0 0,-1 0 0 0 0,0 0 0 0 0,0 0 0 0 0,0 0 0 0 0,0 3 0 0 0,0 1 0 0 0,0 1 0 0 0,0-2 0 0 0,0-1 0 0 0,0 0 0 0 0,0-2 0 0 0,0 1 0 0 0,0-1 0 0 0,0 0 0 0 0,0-1 0 0 0,0 1 0 0 0,0 0 0 0 0,0 0 0 0 0,0 0 0 0 0,-3 3 0 0 0,-4 5 0 0 0,-5 3 0 0 0,-3 4 0 0 0,-2 3 0 0 0,-2 1 0 0 0,0 0 0 0 0,-1 1 0 0 0,0 0 0 0 0,-3-4 0 0 0,-1 0 0 0 0,-2-4 0 0 0,-1-1 0 0 0,1 2 0 0 0,2 1 0 0 0,2 2 0 0 0,-2-2 0 0 0,0 0 0 0 0,1 1 0 0 0,1 1 0 0 0,1 1 0 0 0,-2-2 0 0 0,-1-1 0 0 0,1 1 0 0 0,0 1 0 0 0,-1-3 0 0 0,-1 1 0 0 0,2 0 0 0 0,0 2 0 0 0,2 1 0 0 0,1 0 0 0 0,0 2 0 0 0,-2-3 0 0 0,-1-2 0 0 0,0 2 0 0 0,1 0 0 0 0,-3-3 0 0 0,1 1 0 0 0,0 0 0 0 0,1 2 0 0 0,2 0 0 0 0,1 2 0 0 0,0 0 0 0 0,1 1 0 0 0,0 1 0 0 0,0-1 0 0 0,0 0 0 0 0,1 0 0 0 0,-1 1 0 0 0,0-1 0 0 0,0 0 0 0 0,0 0 0 0 0,0 0 0 0 0,0 0 0 0 0,0 0 0 0 0,0 0 0 0 0,0 0 0 0 0,0 0 0 0 0,0 1 0 0 0,0-1 0 0 0,0 0 0 0 0,0 0 0 0 0,0 0 0 0 0,0 0 0 0 0,0 0 0 0 0,0 0 0 0 0,0 0 0 0 0,0 0 0 0 0,0 0 0 0 0,0 0 0 0 0,0 0 0 0 0,0 0 0 0 0,0 0 0 0 0,0 1 0 0 0,0-1 0 0 0,0 0 0 0 0,0 0 0 0 0,0 0 0 0 0,-3-3 0 0 0,-2-2 0 0 0,1 1 0 0 0,1 1 0 0 0,1 1 0 0 0,0 0 0 0 0,-2-1 0 0 0,-4-5 0 0 0,-3-4 0 0 0,-4-3 0 0 0,-2-2 0 0 0,-2-1 0 0 0,0-2 0 0 0,-1 1 0 0 0,0-1 0 0 0,0 0 0 0 0,1 1 0 0 0,-1-1 0 0 0,1 1 0 0 0,0 0 0 0 0,0 0 0 0 0,0 0 0 0 0,0 0 0 0 0,-4 0 0 0 0,0 0 0 0 0,0 0 0 0 0,0 0 0 0 0,2 0 0 0 0,0 0 0 0 0,2 0 0 0 0,-1 0 0 0 0,1 0 0 0 0,0 0 0 0 0,-3 0 0 0 0,-1 0 0 0 0,0 0 0 0 0,-3 0 0 0 0,-3 0 0 0 0,-3 0 0 0 0,1 0 0 0 0,2 0 0 0 0,-4 0 0 0 0,1 0 0 0 0,2 0 0 0 0,3 0 0 0 0,-3 0 0 0 0,0 0 0 0 0,2 0 0 0 0,2 0 0 0 0,-1 0 0 0 0,1 0 0 0 0,2 0 0 0 0,2 0 0 0 0,1 0 0 0 0,1 0 0 0 0,0 0 0 0 0,-2 0 0 0 0,-1 0 0 0 0,0 0 0 0 0,1 0 0 0 0,1 0 0 0 0,0 0 0 0 0,2 0 0 0 0,-1 0 0 0 0,1 0 0 0 0,0 0 0 0 0,0 0 0 0 0,1 0 0 0 0,-1 0 0 0 0,0 0 0 0 0,0 0 0 0 0,0 0 0 0 0,0 0 0 0 0,-1 0 0 0 0,1 0 0 0 0,0 0 0 0 0,0 0 0 0 0,0 0 0 0 0,-3 0 0 0 0,-2 0 0 0 0,1 0 0 0 0,1-3 0 0 0,-3-1 0 0 0,-3 0 0 0 0,0 0 0 0 0,1 2 0 0 0,-4 0 0 0 0,-1 2 0 0 0,3-1 0 0 0,-1 1 0 0 0,-1 0 0 0 0,-3 1 0 0 0,2-1 0 0 0,3 0 0 0 0,0 0 0 0 0,-2-3 0 0 0,2-1 0 0 0,2 0 0 0 0,-1 0 0 0 0,1 2 0 0 0,2 0 0 0 0,-1 2 0 0 0,1-1 0 0 0,0 1 0 0 0,3 0 0 0 0,1 1 0 0 0,0-1 0 0 0,2 0 0 0 0,0 0 0 0 0,0 0 0 0 0,0 0 0 0 0,0 0 0 0 0,4-3 0 0 0,0-1 0 0 0,0-1 0 0 0,0 2 0 0 0,-5 1 0 0 0,-2 0 0 0 0,-1 1 0 0 0,1 1 0 0 0,1 0 0 0 0,0 0 0 0 0,1 0 0 0 0,1 1 0 0 0,-1-1 0 0 0,1 0 0 0 0,-3 0 0 0 0,-1 0 0 0 0,0 0 0 0 0,1 0 0 0 0,0 0 0 0 0,2 0 0 0 0,0 0 0 0 0,1 0 0 0 0,0-3 0 0 0,0-2 0 0 0,0 1 0 0 0,0 1 0 0 0,0 1 0 0 0,-3 0 0 0 0,-2 1 0 0 0,1 1 0 0 0,1 0 0 0 0,0 0 0 0 0,2 0 0 0 0,0 1 0 0 0,1-1 0 0 0,0 0 0 0 0,0 0 0 0 0,0 0 0 0 0,0 0 0 0 0,0 0 0 0 0,0 0 0 0 0,0 0 0 0 0,0 0 0 0 0,0 0 0 0 0,3-3 0 0 0,4-5 0 0 0,5-4 0 0 0,3-3 0 0 0,2-2 0 0 0,2-2 0 0 0,0 0 0 0 0,1-1 0 0 0,0 0 0 0 0,0 0 0 0 0,-1 1 0 0 0,1-1 0 0 0,-1 1 0 0 0,0 0 0 0 0,0 0 0 0 0,0 0 0 0 0,0 0 0 0 0,0 0 0 0 0,0 0 0 0 0,0 0 0 0 0,0-1 0 0 0,0 1 0 0 0,0 0 0 0 0,0 0 0 0 0,0 0 0 0 0,0 0 0 0 0,0 0 0 0 0,0 0 0 0 0,0 0 0 0 0,0 0 0 0 0,0 0 0 0 0,0 0 0 0 0,0 0 0 0 0,0 0 0 0 0,0 0 0 0 0,0-1 0 0 0,0 1 0 0 0,0 0 0 0 0,0 0 0 0 0,0 0 0 0 0,0 0 0 0 0,0 0 0 0 0,0 0 0 0 0,0 0 0 0 0,0 0 0 0 0,0 0 0 0 0,0 0 0 0 0,0 0 0 0 0,3 3 0 0 0,1 1 0 0 0,0 0 0 0 0,3 3 0 0 0,0-1 0 0 0,-2 0 0 0 0,-1-2 0 0 0,-1-2 0 0 0,-2 0 0 0 0,0-2 0 0 0,-1 0 0 0 0,3 3 0 0 0,1 1 0 0 0,0 0 0 0 0,-1-1 0 0 0,-1-1 0 0 0,0-1 0 0 0,2 3 0 0 0,0 1 0 0 0,0-1 0 0 0,0-1 0 0 0,-2-1 0 0 0,2 3 0 0 0,1-1 0 0 0,0 1 0 0 0,1-2 0 0 0,1-1 0 0 0,-2-1 0 0 0,-1 0 0 0 0,-2 2 0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6T16:31:41.159"/>
    </inkml:context>
    <inkml:brush xml:id="br0">
      <inkml:brushProperty name="width" value="0.1" units="cm"/>
      <inkml:brushProperty name="height" value="0.1" units="cm"/>
      <inkml:brushProperty name="color" value="#66CC00"/>
    </inkml:brush>
  </inkml:definitions>
  <inkml:trace contextRef="#ctx0" brushRef="#br0">29520 19855 16383 0 0,'-3'0'0'0'0,"-5"0"0"0"0,-4 0 0 0 0,-6 3 0 0 0,-4 2 0 0 0,0-1 0 0 0,-1-1 0 0 0,0-1 0 0 0,2 0 0 0 0,0-1 0 0 0,2 2 0 0 0,-1 2 0 0 0,-2-1 0 0 0,-1-1 0 0 0,-4 2 0 0 0,1 1 0 0 0,0-2 0 0 0,3 0 0 0 0,0-2 0 0 0,3 0 0 0 0,-3-2 0 0 0,-1 0 0 0 0,1 0 0 0 0,-2 0 0 0 0,-1 0 0 0 0,-1 0 0 0 0,-1-1 0 0 0,-1 1 0 0 0,-2 0 0 0 0,1 0 0 0 0,-2 0 0 0 0,3 0 0 0 0,-5 0 0 0 0,1 0 0 0 0,0 0 0 0 0,1 0 0 0 0,4 0 0 0 0,-4 0 0 0 0,1 0 0 0 0,2 0 0 0 0,0 0 0 0 0,-2 0 0 0 0,1 0 0 0 0,3 0 0 0 0,-1 0 0 0 0,1 0 0 0 0,2 0 0 0 0,2 0 0 0 0,-1 0 0 0 0,-1 0 0 0 0,-2 0 0 0 0,1 0 0 0 0,-3 0 0 0 0,5-3 0 0 0,2-1 0 0 0,-1 0 0 0 0,0 0 0 0 0,1 2 0 0 0,-3 0 0 0 0,0 2 0 0 0,1-1 0 0 0,-2 1 0 0 0,0 1 0 0 0,2-1 0 0 0,1 0 0 0 0,1 0 0 0 0,2 0 0 0 0,0 0 0 0 0,-2 0 0 0 0,-1-3 0 0 0,0-1 0 0 0,1 0 0 0 0,1 0 0 0 0,0 2 0 0 0,-2 0 0 0 0,0 2 0 0 0,-1-4 0 0 0,-1 0 0 0 0,-1 0 0 0 0,2 1 0 0 0,1 0 0 0 0,-5 2 0 0 0,-1 0 0 0 0,1 1 0 0 0,-1 0 0 0 0,-2 0 0 0 0,0 1 0 0 0,4-1 0 0 0,-2 0 0 0 0,-1-3 0 0 0,-3-1 0 0 0,-1-1 0 0 0,1 2 0 0 0,-1 1 0 0 0,0 0 0 0 0,-1-2 0 0 0,-1 0 0 0 0,2 0 0 0 0,1 0 0 0 0,-1 2 0 0 0,-1 1 0 0 0,2 0 0 0 0,1 1 0 0 0,-2 0 0 0 0,3 0 0 0 0,-1 0 0 0 0,3 1 0 0 0,-1-1 0 0 0,1 0 0 0 0,3 0 0 0 0,3 0 0 0 0,1 0 0 0 0,2 0 0 0 0,1 0 0 0 0,0 0 0 0 0,0 0 0 0 0,1 0 0 0 0,-1 0 0 0 0,0 0 0 0 0,0 0 0 0 0,0 0 0 0 0,0 0 0 0 0,0 0 0 0 0,0 0 0 0 0,0 0 0 0 0,0 0 0 0 0,0 0 0 0 0,0 0 0 0 0,0 0 0 0 0,0 0 0 0 0,0 0 0 0 0,0 0 0 0 0,-4 0 0 0 0,0 0 0 0 0,0 0 0 0 0,0 0 0 0 0,2 0 0 0 0,0 0 0 0 0,2 0 0 0 0,-1 0 0 0 0,1 0 0 0 0,0 0 0 0 0,-3 0 0 0 0,-1 0 0 0 0,0 0 0 0 0,1 0 0 0 0,-3 0 0 0 0,0 0 0 0 0,1 0 0 0 0,-2 0 0 0 0,1 0 0 0 0,0 0 0 0 0,2 0 0 0 0,1 0 0 0 0,2 0 0 0 0,0 0 0 0 0,1 0 0 0 0,0 0 0 0 0,1 0 0 0 0,-1 0 0 0 0,0 0 0 0 0,0 0 0 0 0,0 0 0 0 0,0 0 0 0 0,0 0 0 0 0,0 0 0 0 0,0 0 0 0 0,-3 0 0 0 0,-2 0 0 0 0,1 0 0 0 0,1 0 0 0 0,0 0 0 0 0,2 0 0 0 0,0 0 0 0 0,1 0 0 0 0,-1 0 0 0 0,1 0 0 0 0,1 0 0 0 0,-1 0 0 0 0,0 3 0 0 0,0 1 0 0 0,0 1 0 0 0,-3-2 0 0 0,-2 3 0 0 0,1-1 0 0 0,1 0 0 0 0,0-1 0 0 0,-2-2 0 0 0,0 0 0 0 0,1-2 0 0 0,-3 0 0 0 0,1 0 0 0 0,-3 0 0 0 0,1 0 0 0 0,1-1 0 0 0,2 1 0 0 0,2 0 0 0 0,1 0 0 0 0,2 0 0 0 0,0 3 0 0 0,0 2 0 0 0,0-1 0 0 0,0-1 0 0 0,1-1 0 0 0,-1 0 0 0 0,0-1 0 0 0,0-1 0 0 0,0 3 0 0 0,0 1 0 0 0,0 0 0 0 0,0-1 0 0 0,0 0 0 0 0,-1-2 0 0 0,1 3 0 0 0,0 1 0 0 0,0-1 0 0 0,0-1 0 0 0,0-1 0 0 0,0-1 0 0 0,0 0 0 0 0,0-1 0 0 0,0 0 0 0 0,0 3 0 0 0,0 1 0 0 0,0 0 0 0 0,0-1 0 0 0,-1 0 0 0 0,1-2 0 0 0,0 0 0 0 0,0-1 0 0 0,0 0 0 0 0,0 0 0 0 0,0 0 0 0 0,0 0 0 0 0,0 0 0 0 0,0-1 0 0 0,0 1 0 0 0,0 0 0 0 0,0 0 0 0 0,0 0 0 0 0,-1 0 0 0 0,1 0 0 0 0,0 0 0 0 0,0 0 0 0 0,0 0 0 0 0,0 0 0 0 0,0 0 0 0 0,0 0 0 0 0,0 0 0 0 0,0 0 0 0 0,0 0 0 0 0,0 0 0 0 0,0 0 0 0 0,0 0 0 0 0,0 0 0 0 0,-1 0 0 0 0,1 0 0 0 0,0 0 0 0 0,0 0 0 0 0,0 0 0 0 0,0 0 0 0 0,0 0 0 0 0,3 4 0 0 0,1 0 0 0 0,1 0 0 0 0,-2-1 0 0 0,-1 0 0 0 0,-1-2 0 0 0,0 0 0 0 0,-1-1 0 0 0,0 0 0 0 0,0 0 0 0 0,0 0 0 0 0,0 0 0 0 0,-1 0 0 0 0,1 0 0 0 0,0-1 0 0 0,0 1 0 0 0,3 4 0 0 0,5 3 0 0 0,3 5 0 0 0,4 3 0 0 0,2 2 0 0 0,2 2 0 0 0,-3 1 0 0 0,0-1 0 0 0,0 1 0 0 0,0 0 0 0 0,1 0 0 0 0,1-1 0 0 0,0 4 0 0 0,1 0 0 0 0,0 0 0 0 0,0 0 0 0 0,1-2 0 0 0,-1 0 0 0 0,0-2 0 0 0,0 1 0 0 0,-3-1 0 0 0,-2 0 0 0 0,1 0 0 0 0,1-1 0 0 0,-3 1 0 0 0,1 0 0 0 0,0 0 0 0 0,1 0 0 0 0,2 0 0 0 0,0 1 0 0 0,2-1 0 0 0,0 0 0 0 0,0 0 0 0 0,0 0 0 0 0,0 0 0 0 0,0 0 0 0 0,1 0 0 0 0,-1 0 0 0 0,0 0 0 0 0,0 0 0 0 0,0 0 0 0 0,0 0 0 0 0,0 0 0 0 0,0 1 0 0 0,0-1 0 0 0,0 0 0 0 0,0 0 0 0 0,0 0 0 0 0,-3-3 0 0 0,-2-2 0 0 0,1 1 0 0 0,1 1 0 0 0,0 1 0 0 0,2 0 0 0 0,0 2 0 0 0,1-1 0 0 0,0 2 0 0 0,0-1 0 0 0,0 0 0 0 0,0 0 0 0 0,1 0 0 0 0,-1 1 0 0 0,0-1 0 0 0,0 0 0 0 0,0 0 0 0 0,0 0 0 0 0,0 0 0 0 0,0 0 0 0 0,0 0 0 0 0,0 0 0 0 0,0 0 0 0 0,0 4 0 0 0,0 0 0 0 0,0 0 0 0 0,0 0 0 0 0,0-2 0 0 0,0 0 0 0 0,0 2 0 0 0,0 0 0 0 0,0 1 0 0 0,0-2 0 0 0,0-1 0 0 0,0-1 0 0 0,0 0 0 0 0,0-1 0 0 0,0 0 0 0 0,0 0 0 0 0,0 0 0 0 0,0 0 0 0 0,0 0 0 0 0,0 0 0 0 0,0 0 0 0 0,0 0 0 0 0,0 0 0 0 0,0 0 0 0 0,0 0 0 0 0,0 0 0 0 0,0 0 0 0 0,0 0 0 0 0,0 0 0 0 0,0 1 0 0 0,0-1 0 0 0,0 0 0 0 0,0 0 0 0 0,0 0 0 0 0,0 0 0 0 0,0 0 0 0 0,0 0 0 0 0,0 0 0 0 0,0 0 0 0 0,0 0 0 0 0,0 0 0 0 0,0 0 0 0 0,0 0 0 0 0,0 0 0 0 0,0 1 0 0 0,0-1 0 0 0,0 0 0 0 0,0 0 0 0 0,0 0 0 0 0,0 0 0 0 0,0 0 0 0 0,0 0 0 0 0,0 0 0 0 0,0 0 0 0 0,0 0 0 0 0,0 0 0 0 0,0 0 0 0 0,3-3 0 0 0,5-4 0 0 0,3-5 0 0 0,4-3 0 0 0,2-2 0 0 0,2-2 0 0 0,1 0 0 0 0,3-1 0 0 0,1 0 0 0 0,0 0 0 0 0,-1 1 0 0 0,2 0 0 0 0,0-1 0 0 0,2 1 0 0 0,0 0 0 0 0,2 0 0 0 0,2 0 0 0 0,0 0 0 0 0,-3 0 0 0 0,4 0 0 0 0,-1 0 0 0 0,-1 0 0 0 0,-1 0 0 0 0,2 0 0 0 0,3 0 0 0 0,1 0 0 0 0,-2 0 0 0 0,0-3 0 0 0,1-1 0 0 0,-2 0 0 0 0,0 0 0 0 0,-2-1 0 0 0,3-1 0 0 0,0 1 0 0 0,0-2 0 0 0,-2 1 0 0 0,0 0 0 0 0,2 2 0 0 0,-2 2 0 0 0,0 0 0 0 0,2 2 0 0 0,1 0 0 0 0,-2 0 0 0 0,1-3 0 0 0,-3-1 0 0 0,4 0 0 0 0,-1 1 0 0 0,0 1 0 0 0,-1 0 0 0 0,-1 2 0 0 0,5-1 0 0 0,-1 1 0 0 0,0 0 0 0 0,1 1 0 0 0,-2-1 0 0 0,-2 0 0 0 0,5 0 0 0 0,-1 0 0 0 0,-1 0 0 0 0,1 0 0 0 0,1 0 0 0 0,0 0 0 0 0,1 0 0 0 0,-1 0 0 0 0,-2 0 0 0 0,-1 0 0 0 0,0 0 0 0 0,1 0 0 0 0,1 0 0 0 0,-2 0 0 0 0,-1 0 0 0 0,0 0 0 0 0,2 0 0 0 0,1 0 0 0 0,-2 0 0 0 0,-1 0 0 0 0,1 0 0 0 0,1 0 0 0 0,1 0 0 0 0,-3 0 0 0 0,1 0 0 0 0,-4 0 0 0 0,4 0 0 0 0,2 0 0 0 0,-1 0 0 0 0,-1 0 0 0 0,-3 0 0 0 0,1 0 0 0 0,0 0 0 0 0,-1-3 0 0 0,0-1 0 0 0,1-1 0 0 0,2 2 0 0 0,-1 1 0 0 0,-1 0 0 0 0,2 2 0 0 0,1-1 0 0 0,1 1 0 0 0,1 0 0 0 0,0 1 0 0 0,1-1 0 0 0,-3 0 0 0 0,3 0 0 0 0,0 0 0 0 0,1 0 0 0 0,1 0 0 0 0,-1 0 0 0 0,0 0 0 0 0,-1 0 0 0 0,4 0 0 0 0,1 0 0 0 0,-1 0 0 0 0,-1 0 0 0 0,0 0 0 0 0,-2 0 0 0 0,-3 0 0 0 0,1 0 0 0 0,2 0 0 0 0,-1 0 0 0 0,1 0 0 0 0,-3 0 0 0 0,-2 0 0 0 0,4 0 0 0 0,1 0 0 0 0,1 0 0 0 0,0 0 0 0 0,-3 0 0 0 0,-2 0 0 0 0,3 0 0 0 0,1 0 0 0 0,1 0 0 0 0,0 0 0 0 0,0 0 0 0 0,-1 0 0 0 0,0 0 0 0 0,3 0 0 0 0,0 0 0 0 0,1 0 0 0 0,-2 0 0 0 0,-1 0 0 0 0,3 0 0 0 0,0 0 0 0 0,0 0 0 0 0,2 3 0 0 0,-1 2 0 0 0,3-1 0 0 0,-1-1 0 0 0,-1-1 0 0 0,1 0 0 0 0,0-1 0 0 0,-3-1 0 0 0,-1 0 0 0 0,2 3 0 0 0,0 1 0 0 0,2 0 0 0 0,-1-1 0 0 0,0 0 0 0 0,-3-2 0 0 0,-1 0 0 0 0,-1-1 0 0 0,-1 0 0 0 0,2 0 0 0 0,-2 0 0 0 0,-1 0 0 0 0,-1-1 0 0 0,0 1 0 0 0,0 0 0 0 0,0 0 0 0 0,1 0 0 0 0,-4 0 0 0 0,0 0 0 0 0,0 0 0 0 0,1 0 0 0 0,1 0 0 0 0,-3 0 0 0 0,0 0 0 0 0,1 0 0 0 0,1 0 0 0 0,1 0 0 0 0,-3 0 0 0 0,1 0 0 0 0,-1 0 0 0 0,2 0 0 0 0,1 3 0 0 0,1 2 0 0 0,1-1 0 0 0,0-1 0 0 0,0 0 0 0 0,0-2 0 0 0,1 0 0 0 0,-1-1 0 0 0,0 0 0 0 0,0 0 0 0 0,1 0 0 0 0,-1 0 0 0 0,0-1 0 0 0,0 1 0 0 0,-3 0 0 0 0,-1 0 0 0 0,0 0 0 0 0,1 0 0 0 0,0 0 0 0 0,-1 0 0 0 0,-1 0 0 0 0,1 0 0 0 0,0 0 0 0 0,-1 0 0 0 0,-4 0 0 0 0,0 0 0 0 0,-1 0 0 0 0,-3 0 0 0 0,-2 0 0 0 0,-2 0 0 0 0,-1 0 0 0 0,2 0 0 0 0,1 0 0 0 0,0 0 0 0 0,-1 0 0 0 0,-1 0 0 0 0,-1 0 0 0 0,3 0 0 0 0,1 0 0 0 0,-1 0 0 0 0,-1 0 0 0 0,-1 0 0 0 0,0 0 0 0 0,-2 0 0 0 0,1 0 0 0 0,-1 0 0 0 0,0 0 0 0 0,0 0 0 0 0,-1 0 0 0 0,1 0 0 0 0,0 0 0 0 0,0 0 0 0 0,0 0 0 0 0,4 0 0 0 0,0 0 0 0 0,0 0 0 0 0,3 0 0 0 0,0 0 0 0 0,2 0 0 0 0,-1 0 0 0 0,2 0 0 0 0,-1 0 0 0 0,-2 0 0 0 0,-2 0 0 0 0,-2 0 0 0 0,-1 0 0 0 0,-1 0 0 0 0,-1 0 0 0 0,-1 0 0 0 0,1 0 0 0 0,0 0 0 0 0,-1 0 0 0 0,1 0 0 0 0,0 0 0 0 0,0 0 0 0 0,0 0 0 0 0,-3-3 0 0 0,-4-5 0 0 0,-5-3 0 0 0,-3-4 0 0 0,-2-3 0 0 0,-2 0 0 0 0,0-2 0 0 0,-1 0 0 0 0,0 0 0 0 0,0 1 0 0 0,1-1 0 0 0,-4 1 0 0 0,0-1 0 0 0,-4 4 0 0 0,1 2 0 0 0,0-1 0 0 0,2-1 0 0 0,2-1 0 0 0,-2 3 0 0 0,0 0 0 0 0,1-1 0 0 0,1 0 0 0 0,1-2 0 0 0,1-1 0 0 0,0 0 0 0 0,1-1 0 0 0,0-1 0 0 0,0 1 0 0 0,1 0 0 0 0,-1 0 0 0 0,0-1 0 0 0,0 1 0 0 0,0 0 0 0 0,0 0 0 0 0,0 0 0 0 0,0 0 0 0 0,0 0 0 0 0,0 0 0 0 0,0 0 0 0 0,0 0 0 0 0,0 0 0 0 0,0 0 0 0 0,0-1 0 0 0,0 1 0 0 0,0 0 0 0 0,0 0 0 0 0,0 0 0 0 0,0 0 0 0 0,0 0 0 0 0,0 0 0 0 0,0 0 0 0 0,3 3 0 0 0,2 1 0 0 0,-1 0 0 0 0,-1 0 0 0 0,-1-2 0 0 0,0-1 0 0 0,-1 0 0 0 0,-1-1 0 0 0,0 0 0 0 0,0 0 0 0 0,0 0 0 0 0,0-1 0 0 0,-1 1 0 0 0,1 0 0 0 0,0 0 0 0 0,0 0 0 0 0,0 0 0 0 0,0 0 0 0 0,0-4 0 0 0,0 0 0 0 0,0 0 0 0 0,0 0 0 0 0,0 2 0 0 0,0 1 0 0 0,0 0 0 0 0,0 0 0 0 0,0 1 0 0 0,3 4 0 0 0,2 0 0 0 0,-1 0 0 0 0,-1 0 0 0 0,0-2 0 0 0,-2-1 0 0 0,0 0 0 0 0,-1-1 0 0 0,0 0 0 0 0,0 0 0 0 0,0 0 0 0 0,0 0 0 0 0,-1-1 0 0 0,1 1 0 0 0,0 0 0 0 0,0 0 0 0 0,0 0 0 0 0,0 0 0 0 0,0 0 0 0 0,0 0 0 0 0,0 0 0 0 0,0 0 0 0 0,0 0 0 0 0,0-1 0 0 0,0 1 0 0 0,0 0 0 0 0,0 0 0 0 0,0 0 0 0 0,0 0 0 0 0,0 0 0 0 0,0 0 0 0 0,0 0 0 0 0,0 0 0 0 0,0 0 0 0 0,0 0 0 0 0,0 0 0 0 0,0 0 0 0 0,0-1 0 0 0,0 1 0 0 0,0 0 0 0 0,0 0 0 0 0,0 0 0 0 0,0 0 0 0 0,0 0 0 0 0,0 0 0 0 0,0 0 0 0 0,0 0 0 0 0,0 0 0 0 0,0 0 0 0 0,0 0 0 0 0,0 0 0 0 0,0 0 0 0 0,0-1 0 0 0,0 1 0 0 0,-3 4 0 0 0,-5 3 0 0 0,-3 5 0 0 0,-4 3 0 0 0,-3 2 0 0 0,0 2 0 0 0,-2 0 0 0 0,0 1 0 0 0,0 0 0 0 0,1-1 0 0 0,-1 1 0 0 0,1-1 0 0 0,-1 0 0 0 0,1 1 0 0 0,0-1 0 0 0,0 0 0 0 0,0-1 0 0 0,0 1 0 0 0,0 0 0 0 0,0 0 0 0 0,-3 0 0 0 0,-2 0 0 0 0,1 0 0 0 0,1 0 0 0 0,0 0 0 0 0,2 0 0 0 0,0 0 0 0 0,0 0 0 0 0,1 0 0 0 0,0 0 0 0 0,1 0 0 0 0,-1 0 0 0 0,0 0 0 0 0,0 0 0 0 0,0 0 0 0 0,0 0 0 0 0,0 0 0 0 0,0 0 0 0 0,-4 0 0 0 0,0 0 0 0 0,0 0 0 0 0,0 0 0 0 0,2 0 0 0 0,0 0 0 0 0,-2 0 0 0 0,0 0 0 0 0,-1 0 0 0 0,2 0 0 0 0,1 0 0 0 0,1 0 0 0 0,-3 0 0 0 0,-1 0 0 0 0,-2 0 0 0 0,-1 0 0 0 0,-1 0 0 0 0,0 0 0 0 0,1 0 0 0 0,3 0 0 0 0,2 0 0 0 0,1 0 0 0 0,2 0 0 0 0,0 0 0 0 0,0 0 0 0 0,0 0 0 0 0,1 0 0 0 0,-4 0 0 0 0,-1 0 0 0 0,-1 0 0 0 0,2 0 0 0 0,1 0 0 0 0,0 0 0 0 0,-2 0 0 0 0,-1 0 0 0 0,1 0 0 0 0,1 0 0 0 0,1 0 0 0 0,0 0 0 0 0,2 0 0 0 0,-1 0 0 0 0,1 0 0 0 0,0 0 0 0 0,1 0 0 0 0,-1 0 0 0 0,0 0 0 0 0,0 0 0 0 0,0 0 0 0 0,-4 0 0 0 0,0 0 0 0 0,0 0 0 0 0,1 0 0 0 0,0 0 0 0 0,2 0 0 0 0,0 0 0 0 0,0 0 0 0 0,1 0 0 0 0,0 0 0 0 0,0 0 0 0 0,1 0 0 0 0,-1 0 0 0 0,0 0 0 0 0,0 0 0 0 0,0 0 0 0 0,0 0 0 0 0,-1 0 0 0 0,1 0 0 0 0,0 0 0 0 0,0 0 0 0 0,0 0 0 0 0,0 0 0 0 0,0 0 0 0 0,0 0 0 0 0,0 0 0 0 0,0 0 0 0 0,0 0 0 0 0,0 0 0 0 0,0 0 0 0 0,0 0 0 0 0,-1 0 0 0 0,1 0 0 0 0,0 0 0 0 0,0 0 0 0 0,0 0 0 0 0,0 0 0 0 0,0 0 0 0 0,0 0 0 0 0,0 0 0 0 0,0 0 0 0 0,0 0 0 0 0,0 0 0 0 0,0 0 0 0 0,0 0 0 0 0,0 0 0 0 0,-1 0 0 0 0,1 0 0 0 0,0 0 0 0 0,0 0 0 0 0,0 0 0 0 0,0 0 0 0 0,0 0 0 0 0,0 0 0 0 0,0 0 0 0 0,0 0 0 0 0,0 0 0 0 0,0 0 0 0 0,0 0 0 0 0,0 0 0 0 0,-1 0 0 0 0,1 0 0 0 0,0 0 0 0 0,0 0 0 0 0,0 0 0 0 0,0 0 0 0 0,0 0 0 0 0,0 0 0 0 0,0 0 0 0 0,0 0 0 0 0,0 0 0 0 0,0 0 0 0 0,0 0 0 0 0,0 0 0 0 0,0 0 0 0 0,-1 0 0 0 0,-2 0 0 0 0,-1 0 0 0 0,-4 0 0 0 0,1 0 0 0 0,-3 0 0 0 0,1 0 0 0 0,1 0 0 0 0,3 0 0 0 0,2 0 0 0 0,1 0 0 0 0,2 0 0 0 0,0 0 0 0 0,0 0 0 0 0,-3 0 0 0 0,-1 0 0 0 0,0 0 0 0 0,1 0 0 0 0,1 0 0 0 0,0 0 0 0 0,1 0 0 0 0,1 0 0 0 0,0 0 0 0 0,0 0 0 0 0,0 0 0 0 0,0 0 0 0 0,0 0 0 0 0,0 0 0 0 0,0 0 0 0 0,-3 0 0 0 0,-1 0 0 0 0,-1 0 0 0 0,2 0 0 0 0,1 0 0 0 0,0 0 0 0 0,-2 0 0 0 0,-1 0 0 0 0,-2 0 0 0 0,-1 0 0 0 0,2 0 0 0 0,1 0 0 0 0,2 0 0 0 0,-2 0 0 0 0,0 0 0 0 0,1 0 0 0 0,1 0 0 0 0,0 0 0 0 0,2 0 0 0 0,1 0 0 0 0,0 0 0 0 0,0 0 0 0 0,0 0 0 0 0,0 0 0 0 0,0 0 0 0 0,0 0 0 0 0,0 0 0 0 0,0 0 0 0 0,0 0 0 0 0,0 0 0 0 0,0 0 0 0 0,0 0 0 0 0,0 0 0 0 0,0 0 0 0 0,0 0 0 0 0,-1 0 0 0 0,1 0 0 0 0,0 0 0 0 0,0 0 0 0 0,0 0 0 0 0,0 0 0 0 0,0 0 0 0 0,0 0 0 0 0,0 0 0 0 0,0 0 0 0 0,0 0 0 0 0,0 0 0 0 0,0 0 0 0 0,0 0 0 0 0,0 0 0 0 0,-1 0 0 0 0,1 0 0 0 0,0 0 0 0 0,0 0 0 0 0,-3 0 0 0 0,-1 0 0 0 0,-1 0 0 0 0,2 0 0 0 0,1 0 0 0 0,0 0 0 0 0,1 0 0 0 0,1 0 0 0 0,0 0 0 0 0,0 0 0 0 0,0 0 0 0 0,-3 0 0 0 0,-1 0 0 0 0,-1 0 0 0 0,-1 4 0 0 0,-1 0 0 0 0,2 0 0 0 0,0-1 0 0 0,-1 0 0 0 0,1-2 0 0 0,0 0 0 0 0,-2-1 0 0 0,0 0 0 0 0,2 0 0 0 0,1 0 0 0 0,-2 0 0 0 0,1 0 0 0 0,0 0 0 0 0,-2-1 0 0 0,1 1 0 0 0,0 0 0 0 0,3 0 0 0 0,0 0 0 0 0,2 0 0 0 0,0 0 0 0 0,1 0 0 0 0,0 0 0 0 0,0 0 0 0 0,1 0 0 0 0,-1 0 0 0 0,0 0 0 0 0,0 0 0 0 0,0 0 0 0 0,0 0 0 0 0,0 0 0 0 0,0 0 0 0 0,0 0 0 0 0,-1 0 0 0 0,1 0 0 0 0,0 0 0 0 0,0 0 0 0 0,0 0 0 0 0,0 0 0 0 0,0 0 0 0 0,0 0 0 0 0,-3 0 0 0 0,-2 0 0 0 0,1 0 0 0 0,1 0 0 0 0,0 0 0 0 0,2 0 0 0 0,0 0 0 0 0,1 0 0 0 0,-1 0 0 0 0,2 0 0 0 0,-1 0 0 0 0,0 0 0 0 0,0 0 0 0 0,-3 0 0 0 0,-2 0 0 0 0,1 0 0 0 0,1 0 0 0 0,-3 0 0 0 0,0 0 0 0 0,-2 0 0 0 0,0 0 0 0 0,1 0 0 0 0,0 0 0 0 0,-1 0 0 0 0,2 0 0 0 0,2 0 0 0 0,2 0 0 0 0,1 0 0 0 0,-3 0 0 0 0,0 0 0 0 0,0 0 0 0 0,1 0 0 0 0,0 4 0 0 0,2 0 0 0 0,0 0 0 0 0,1-1 0 0 0,0 0 0 0 0,0-2 0 0 0,0 0 0 0 0,1-1 0 0 0,-1 0 0 0 0,0 0 0 0 0,0 0 0 0 0,0 0 0 0 0,-1 0 0 0 0,1 0 0 0 0,0 0 0 0 0,0-1 0 0 0,0 1 0 0 0,0 0 0 0 0,0 0 0 0 0,-3 0 0 0 0,-2 0 0 0 0,-2 0 0 0 0,-1 0 0 0 0,2 4 0 0 0,1 0 0 0 0,2 0 0 0 0,1-1 0 0 0,-2 0 0 0 0,-1-2 0 0 0,-2 0 0 0 0,-1-1 0 0 0,-1 0 0 0 0,0 0 0 0 0,2 0 0 0 0,2 0 0 0 0,2 0 0 0 0,1 0 0 0 0,2 0 0 0 0,0 0 0 0 0,0 0 0 0 0,3 3 0 0 0,2 1 0 0 0,-1 0 0 0 0,0 0 0 0 0,-2-2 0 0 0,0-1 0 0 0,-2 0 0 0 0,1-1 0 0 0,-1 0 0 0 0,-1 0 0 0 0,1 0 0 0 0,0 0 0 0 0,0 0 0 0 0,-1 0 0 0 0,1 0 0 0 0,0 0 0 0 0,0 0 0 0 0,3 3 0 0 0,2 1 0 0 0,-1 0 0 0 0,-1 0 0 0 0,-1-2 0 0 0,0-1 0 0 0,-2 0 0 0 0,0 3 0 0 0,0 0 0 0 0,0 0 0 0 0,3 2 0 0 0,1 1 0 0 0,0-2 0 0 0,-1-1 0 0 0,-1-1 0 0 0,0-2 0 0 0,-1 0 0 0 0,-1-1 0 0 0,3 0 0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6T16:31:41.160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26874 5791 16383 0 0,'0'-3'0'0'0,"0"-5"0"0"0,0-3 0 0 0,-3-1 0 0 0,-2-1 0 0 0,1-2 0 0 0,1-1 0 0 0,1-2 0 0 0,0 0 0 0 0,1-1 0 0 0,1 0 0 0 0,0-1 0 0 0,0 1 0 0 0,0 0 0 0 0,1-1 0 0 0,-1 1 0 0 0,0 0 0 0 0,0 0 0 0 0,0 0 0 0 0,0 0 0 0 0,0 0 0 0 0,0 0 0 0 0,0 0 0 0 0,0 0 0 0 0,0 0 0 0 0,0-1 0 0 0,0 1 0 0 0,0 0 0 0 0,0 0 0 0 0,0 0 0 0 0,3 3 0 0 0,1 2 0 0 0,1-1 0 0 0,-2-1 0 0 0,-1-1 0 0 0,3 0 0 0 0,0-2 0 0 0,-1 1 0 0 0,0-2 0 0 0,1 1 0 0 0,1 0 0 0 0,-1 0 0 0 0,-2 0 0 0 0,-1-1 0 0 0,0 1 0 0 0,-2 0 0 0 0,0 0 0 0 0,0 0 0 0 0,0 0 0 0 0,0 0 0 0 0,-1 0 0 0 0,4 0 0 0 0,2 0 0 0 0,-1 0 0 0 0,-1 0 0 0 0,-1-1 0 0 0,0 1 0 0 0,-1 0 0 0 0,2 4 0 0 0,2 0 0 0 0,-1 0 0 0 0,-1-1 0 0 0,-1-1 0 0 0,2 0 0 0 0,1-2 0 0 0,0 1 0 0 0,-2-1 0 0 0,2 3 0 0 0,1 1 0 0 0,-1 0 0 0 0,-2-1 0 0 0,0-1 0 0 0,-2-1 0 0 0,-1 0 0 0 0,0-1 0 0 0,4 3 0 0 0,3 5 0 0 0,4 3 0 0 0,4 4 0 0 0,2 2 0 0 0,2 2 0 0 0,1 0 0 0 0,-1 1 0 0 0,1 0 0 0 0,0-1 0 0 0,0 1 0 0 0,-1-1 0 0 0,0 0 0 0 0,0 0 0 0 0,1 0 0 0 0,-1-3 0 0 0,0-1 0 0 0,0 0 0 0 0,0 0 0 0 0,0 2 0 0 0,0 0 0 0 0,0 2 0 0 0,0-1 0 0 0,0 1 0 0 0,0 1 0 0 0,0-1 0 0 0,0 0 0 0 0,0 0 0 0 0,4 0 0 0 0,0 0 0 0 0,3 0 0 0 0,1 0 0 0 0,-1 0 0 0 0,1 0 0 0 0,-1 0 0 0 0,-1 0 0 0 0,-2 0 0 0 0,2 0 0 0 0,0 0 0 0 0,-1 0 0 0 0,1 0 0 0 0,1 0 0 0 0,-2 0 0 0 0,-1 0 0 0 0,1 0 0 0 0,1 0 0 0 0,-1 0 0 0 0,2 0 0 0 0,-1 0 0 0 0,-1 0 0 0 0,-1 0 0 0 0,2 0 0 0 0,0 0 0 0 0,2 3 0 0 0,3 2 0 0 0,-1-1 0 0 0,2-1 0 0 0,-1 0 0 0 0,0-2 0 0 0,-1 0 0 0 0,-3-1 0 0 0,-2 0 0 0 0,-2 0 0 0 0,-2 0 0 0 0,0 0 0 0 0,-1-1 0 0 0,-1 1 0 0 0,4 0 0 0 0,1 0 0 0 0,3 0 0 0 0,1 0 0 0 0,-2 0 0 0 0,2 0 0 0 0,0 0 0 0 0,-2 0 0 0 0,-2 0 0 0 0,2 0 0 0 0,-1 0 0 0 0,3 4 0 0 0,3 0 0 0 0,0 0 0 0 0,1-1 0 0 0,-2 0 0 0 0,-2-2 0 0 0,4 0 0 0 0,0-1 0 0 0,1 0 0 0 0,-1 3 0 0 0,0 1 0 0 0,-2 0 0 0 0,1 0 0 0 0,-2-2 0 0 0,1-1 0 0 0,-1 0 0 0 0,-2-1 0 0 0,1 0 0 0 0,-1 0 0 0 0,-2 0 0 0 0,-1 0 0 0 0,1 0 0 0 0,1 0 0 0 0,2-1 0 0 0,-1 1 0 0 0,-1 0 0 0 0,-1 0 0 0 0,-2 0 0 0 0,-2 0 0 0 0,0 0 0 0 0,3 0 0 0 0,0 0 0 0 0,3 0 0 0 0,0 0 0 0 0,-1 0 0 0 0,-1 0 0 0 0,-2 0 0 0 0,2 0 0 0 0,4 0 0 0 0,-1 0 0 0 0,0 0 0 0 0,0 0 0 0 0,3 0 0 0 0,0 4 0 0 0,-3 0 0 0 0,1 0 0 0 0,3-1 0 0 0,1 0 0 0 0,0 1 0 0 0,0 2 0 0 0,1-2 0 0 0,2-1 0 0 0,-2 0 0 0 0,0-2 0 0 0,-3-1 0 0 0,1 1 0 0 0,1-2 0 0 0,-2 1 0 0 0,-2 0 0 0 0,0 0 0 0 0,-1 0 0 0 0,-2 0 0 0 0,1 3 0 0 0,-1 1 0 0 0,0 0 0 0 0,-3 0 0 0 0,-1-2 0 0 0,0-1 0 0 0,-2 0 0 0 0,0-1 0 0 0,0 0 0 0 0,0 0 0 0 0,-4 3 0 0 0,0 2 0 0 0,-1-2 0 0 0,-1 4 0 0 0,-4 3 0 0 0,-3 3 0 0 0,0-1 0 0 0,0 2 0 0 0,-1 0 0 0 0,1-1 0 0 0,0 0 0 0 0,-1 2 0 0 0,-2 0 0 0 0,0 2 0 0 0,-2 1 0 0 0,-1 0 0 0 0,0 1 0 0 0,0 1 0 0 0,0-1 0 0 0,0 0 0 0 0,-1 1 0 0 0,1-1 0 0 0,0 0 0 0 0,0 0 0 0 0,0 0 0 0 0,0 0 0 0 0,0 0 0 0 0,0 0 0 0 0,0 0 0 0 0,0 0 0 0 0,0 0 0 0 0,0 1 0 0 0,0-1 0 0 0,0 0 0 0 0,0 0 0 0 0,-3 0 0 0 0,-1 0 0 0 0,-1 0 0 0 0,2 0 0 0 0,1 0 0 0 0,-3-3 0 0 0,0-1 0 0 0,1 0 0 0 0,0 0 0 0 0,2 2 0 0 0,1 1 0 0 0,0 0 0 0 0,1 1 0 0 0,-3 0 0 0 0,-1 0 0 0 0,0 0 0 0 0,1 1 0 0 0,0-1 0 0 0,2 0 0 0 0,0 0 0 0 0,1 0 0 0 0,0 0 0 0 0,0 0 0 0 0,0 0 0 0 0,1 0 0 0 0,-1 0 0 0 0,0 1 0 0 0,0-1 0 0 0,0 0 0 0 0,0 0 0 0 0,0 0 0 0 0,0 0 0 0 0,0 0 0 0 0,0 0 0 0 0,0 0 0 0 0,0 0 0 0 0,0 0 0 0 0,0 0 0 0 0,0 0 0 0 0,0 0 0 0 0,0 1 0 0 0,0-1 0 0 0,0 0 0 0 0,0 0 0 0 0,0 0 0 0 0,0-7 0 0 0,0-4 0 0 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6T16:31:41.161"/>
    </inkml:context>
    <inkml:brush xml:id="br0">
      <inkml:brushProperty name="width" value="0.1" units="cm"/>
      <inkml:brushProperty name="height" value="0.1" units="cm"/>
      <inkml:brushProperty name="color" value="#5B2D90"/>
    </inkml:brush>
  </inkml:definitions>
  <inkml:trace contextRef="#ctx0" brushRef="#br0">9438 11416 16383 0 0,'0'-3'0'0'0,"0"-5"0"0"0,0-3 0 0 0,0-4 0 0 0,0-3 0 0 0,0-1 0 0 0,0 0 0 0 0,0-1 0 0 0,0-3 0 0 0,0-1 0 0 0,-3 3 0 0 0,-2 3 0 0 0,1 0 0 0 0,1 1 0 0 0,1 0 0 0 0,0-1 0 0 0,1-1 0 0 0,1 1 0 0 0,0-4 0 0 0,0-2 0 0 0,0-2 0 0 0,1-1 0 0 0,-1 2 0 0 0,0-3 0 0 0,0 2 0 0 0,0 1 0 0 0,0 2 0 0 0,0 1 0 0 0,0 2 0 0 0,0 0 0 0 0,0 1 0 0 0,0-3 0 0 0,0-1 0 0 0,0 0 0 0 0,0 1 0 0 0,0 1 0 0 0,0-3 0 0 0,3 3 0 0 0,1-1 0 0 0,1-1 0 0 0,-2 1 0 0 0,-1-2 0 0 0,0-1 0 0 0,-2-2 0 0 0,1-1 0 0 0,-1 3 0 0 0,0 1 0 0 0,-1 2 0 0 0,1 1 0 0 0,0 2 0 0 0,0-1 0 0 0,0 2 0 0 0,0-1 0 0 0,0 0 0 0 0,0 0 0 0 0,0 1 0 0 0,0-1 0 0 0,0 0 0 0 0,0 0 0 0 0,0-1 0 0 0,0 1 0 0 0,0 0 0 0 0,0 0 0 0 0,0 0 0 0 0,0 0 0 0 0,0 0 0 0 0,0 0 0 0 0,0 0 0 0 0,0 0 0 0 0,3 0 0 0 0,1 0 0 0 0,1 0 0 0 0,-2 0 0 0 0,-1-1 0 0 0,0 1 0 0 0,-2 0 0 0 0,4 3 0 0 0,0 2 0 0 0,0-1 0 0 0,-1-1 0 0 0,0-1 0 0 0,-2 0 0 0 0,0-2 0 0 0,-1 1 0 0 0,0-1 0 0 0,0-1 0 0 0,0 1 0 0 0,-1 0 0 0 0,1 0 0 0 0,0-1 0 0 0,0 1 0 0 0,0 0 0 0 0,0-3 0 0 0,0-1 0 0 0,0-1 0 0 0,3 5 0 0 0,2 2 0 0 0,-1 1 0 0 0,-1-1 0 0 0,-1 0 0 0 0,0 0 0 0 0,-1-2 0 0 0,-1 1 0 0 0,0-1 0 0 0,0 0 0 0 0,0 0 0 0 0,-1 0 0 0 0,1-1 0 0 0,3 4 0 0 0,5 5 0 0 0,4 3 0 0 0,3 1 0 0 0,2 1 0 0 0,5 2 0 0 0,-1-2 0 0 0,-2 0 0 0 0,0 1 0 0 0,3 2 0 0 0,1 0 0 0 0,0 2 0 0 0,-1 1 0 0 0,0 0 0 0 0,-2-3 0 0 0,6-1 0 0 0,2 0 0 0 0,0 1 0 0 0,0-3 0 0 0,0 1 0 0 0,1 0 0 0 0,0 1 0 0 0,0 2 0 0 0,2 0 0 0 0,0 2 0 0 0,0 0 0 0 0,-2 0 0 0 0,5-3 0 0 0,-2-1 0 0 0,-1 0 0 0 0,-1 1 0 0 0,2 0 0 0 0,-2-1 0 0 0,1-1 0 0 0,-2 0 0 0 0,1 2 0 0 0,1 1 0 0 0,0 1 0 0 0,0 0 0 0 0,1 1 0 0 0,-1 0 0 0 0,1 0 0 0 0,-3 0 0 0 0,2 0 0 0 0,0 1 0 0 0,3-1 0 0 0,1 0 0 0 0,2 0 0 0 0,-3 0 0 0 0,0 0 0 0 0,4 0 0 0 0,4 0 0 0 0,3 0 0 0 0,-1 0 0 0 0,3 0 0 0 0,-1 0 0 0 0,2 0 0 0 0,2 0 0 0 0,3 0 0 0 0,-2 0 0 0 0,1 0 0 0 0,1 0 0 0 0,1 0 0 0 0,1 0 0 0 0,1 0 0 0 0,-2 0 0 0 0,-1 0 0 0 0,0 0 0 0 0,1 0 0 0 0,1 0 0 0 0,-2 0 0 0 0,-1 0 0 0 0,1 0 0 0 0,1 0 0 0 0,-2 0 0 0 0,-4 0 0 0 0,0 0 0 0 0,-1 0 0 0 0,-3 0 0 0 0,-2 0 0 0 0,-2 0 0 0 0,2 3 0 0 0,1 1 0 0 0,-1 0 0 0 0,-1 0 0 0 0,-1-2 0 0 0,-1 0 0 0 0,0-2 0 0 0,-1 1 0 0 0,0 2 0 0 0,0 1 0 0 0,0 0 0 0 0,0-1 0 0 0,0-1 0 0 0,0 0 0 0 0,0-2 0 0 0,0 1 0 0 0,0-1 0 0 0,0 3 0 0 0,0 1 0 0 0,4 0 0 0 0,4-1 0 0 0,0 3 0 0 0,0-1 0 0 0,1 0 0 0 0,-1-1 0 0 0,-1 1 0 0 0,0 1 0 0 0,4-1 0 0 0,-1-2 0 0 0,1-1 0 0 0,2 0 0 0 0,2 1 0 0 0,-1 2 0 0 0,0-1 0 0 0,-2 2 0 0 0,-4 0 0 0 0,-2 0 0 0 0,0 1 0 0 0,0 0 0 0 0,2-2 0 0 0,-1-1 0 0 0,-4-1 0 0 0,-3-2 0 0 0,-5 0 0 0 0,2-1 0 0 0,-1-1 0 0 0,-4 1 0 0 0,-1 3 0 0 0,-1 1 0 0 0,-3 0 0 0 0,-2-1 0 0 0,2 0 0 0 0,-1 1 0 0 0,-1 1 0 0 0,-1 0 0 0 0,-1-2 0 0 0,3-1 0 0 0,-1 0 0 0 0,1-2 0 0 0,-2 0 0 0 0,-1 0 0 0 0,-1 0 0 0 0,0 0 0 0 0,-1 0 0 0 0,0 0 0 0 0,0-1 0 0 0,0 1 0 0 0,0 0 0 0 0,0 0 0 0 0,0 0 0 0 0,0 0 0 0 0,0 0 0 0 0,0 0 0 0 0,0 0 0 0 0,0 0 0 0 0,0 0 0 0 0,0 0 0 0 0,0 0 0 0 0,0 0 0 0 0,0 0 0 0 0,0 0 0 0 0,1 0 0 0 0,-1 0 0 0 0,0 0 0 0 0,0 0 0 0 0,0 0 0 0 0,-3 4 0 0 0,-2 0 0 0 0,-2 3 0 0 0,-4 4 0 0 0,-3 3 0 0 0,1 3 0 0 0,-1 1 0 0 0,3-2 0 0 0,-1-1 0 0 0,-1 1 0 0 0,-2 0 0 0 0,-2 1 0 0 0,3-2 0 0 0,0-1 0 0 0,-1 4 0 0 0,-1 2 0 0 0,3 1 0 0 0,-1 0 0 0 0,0 0 0 0 0,1-4 0 0 0,1 2 0 0 0,-2 1 0 0 0,2 0 0 0 0,0 0 0 0 0,-1 0 0 0 0,-3 0 0 0 0,0-1 0 0 0,-2 0 0 0 0,0 4 0 0 0,2 0 0 0 0,1 0 0 0 0,0 3 0 0 0,-1 0 0 0 0,-1-2 0 0 0,-1-1 0 0 0,0-1 0 0 0,-1 2 0 0 0,0 0 0 0 0,0 2 0 0 0,0 1 0 0 0,0-2 0 0 0,0-1 0 0 0,-1-2 0 0 0,1-2 0 0 0,0 0 0 0 0,0 2 0 0 0,0 2 0 0 0,0 2 0 0 0,0 0 0 0 0,0-1 0 0 0,0-1 0 0 0,0-2 0 0 0,0-1 0 0 0,0-1 0 0 0,0-1 0 0 0,0 0 0 0 0,-3 0 0 0 0,-1-1 0 0 0,0 1 0 0 0,0 0 0 0 0,-1 0 0 0 0,-1 0 0 0 0,-2 0 0 0 0,0 0 0 0 0,1 0 0 0 0,0 0 0 0 0,-1 4 0 0 0,3 0 0 0 0,-3 0 0 0 0,2 3 0 0 0,-3-1 0 0 0,1 0 0 0 0,2-2 0 0 0,1-1 0 0 0,2-1 0 0 0,2-2 0 0 0,-3 0 0 0 0,0 0 0 0 0,0 0 0 0 0,1 0 0 0 0,1 0 0 0 0,1 0 0 0 0,0 0 0 0 0,1 0 0 0 0,0 0 0 0 0,0 0 0 0 0,0 0 0 0 0,1 0 0 0 0,-1 0 0 0 0,0 0 0 0 0,0 0 0 0 0,0 0 0 0 0,0 0 0 0 0,0 0 0 0 0,0 0 0 0 0,0 0 0 0 0,0-3 0 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6T16:31:41.162"/>
    </inkml:context>
    <inkml:brush xml:id="br0">
      <inkml:brushProperty name="width" value="0.1" units="cm"/>
      <inkml:brushProperty name="height" value="0.1" units="cm"/>
      <inkml:brushProperty name="color" value="#CC0066"/>
    </inkml:brush>
  </inkml:definitions>
  <inkml:trace contextRef="#ctx0" brushRef="#br0">7885 12091 16383 0 0,'3'0'0'0'0,"4"0"0"0"0,5 0 0 0 0,3 0 0 0 0,2 0 0 0 0,2 0 0 0 0,1 0 0 0 0,3 0 0 0 0,1 0 0 0 0,3 4 0 0 0,0 0 0 0 0,-1 0 0 0 0,2-1 0 0 0,-2 0 0 0 0,-1-2 0 0 0,-2 0 0 0 0,2-1 0 0 0,3 0 0 0 0,3 0 0 0 0,0 0 0 0 0,-3 0 0 0 0,5 0 0 0 0,-1 0 0 0 0,1 3 0 0 0,-2 1 0 0 0,0 0 0 0 0,1-1 0 0 0,2 0 0 0 0,-1-2 0 0 0,-4 0 0 0 0,3-1 0 0 0,0 0 0 0 0,-3 0 0 0 0,1 0 0 0 0,1 0 0 0 0,-1 0 0 0 0,1 0 0 0 0,-2 0 0 0 0,0 0 0 0 0,3 0 0 0 0,-2 0 0 0 0,-2 0 0 0 0,1 0 0 0 0,1 0 0 0 0,2 3 0 0 0,3 1 0 0 0,-2 0 0 0 0,0 0 0 0 0,4-2 0 0 0,0-1 0 0 0,-1 0 0 0 0,0-1 0 0 0,-3 0 0 0 0,4 0 0 0 0,0 0 0 0 0,2 0 0 0 0,-3 0 0 0 0,-1 0 0 0 0,-1 0 0 0 0,2 0 0 0 0,0 0 0 0 0,-3 0 0 0 0,1 0 0 0 0,-1 0 0 0 0,2 0 0 0 0,1 0 0 0 0,1 0 0 0 0,0 0 0 0 0,1 0 0 0 0,-3 0 0 0 0,3 0 0 0 0,0 0 0 0 0,1 0 0 0 0,0 0 0 0 0,1 0 0 0 0,-5 0 0 0 0,3 0 0 0 0,0 0 0 0 0,2 3 0 0 0,-1 1 0 0 0,0 0 0 0 0,-1 0 0 0 0,1-2 0 0 0,-1-1 0 0 0,1 3 0 0 0,-1 1 0 0 0,0-1 0 0 0,0-1 0 0 0,0 0 0 0 0,3-2 0 0 0,-1 0 0 0 0,-2-1 0 0 0,-1 0 0 0 0,0-1 0 0 0,4 1 0 0 0,0 3 0 0 0,1 2 0 0 0,-1-1 0 0 0,0-1 0 0 0,-2-1 0 0 0,0 0 0 0 0,0-2 0 0 0,-1 4 0 0 0,0 0 0 0 0,0 0 0 0 0,-3-1 0 0 0,1 0 0 0 0,3-2 0 0 0,0 0 0 0 0,-4-1 0 0 0,0 0 0 0 0,0 0 0 0 0,0-1 0 0 0,1 1 0 0 0,1 3 0 0 0,0 2 0 0 0,-2-1 0 0 0,2-1 0 0 0,1-1 0 0 0,2 0 0 0 0,-1-2 0 0 0,-3 4 0 0 0,2 0 0 0 0,4 0 0 0 0,-2 0 0 0 0,-1-2 0 0 0,-1-1 0 0 0,3 0 0 0 0,1-1 0 0 0,0 0 0 0 0,3 3 0 0 0,-1 1 0 0 0,3 0 0 0 0,-1-1 0 0 0,-1-1 0 0 0,1 0 0 0 0,0-1 0 0 0,-2-1 0 0 0,1 0 0 0 0,0 0 0 0 0,2 0 0 0 0,2-1 0 0 0,0 1 0 0 0,-2 0 0 0 0,0 0 0 0 0,-1 0 0 0 0,-1 0 0 0 0,0 0 0 0 0,0 0 0 0 0,-2 0 0 0 0,-1 0 0 0 0,2 0 0 0 0,2 0 0 0 0,1 0 0 0 0,-1 0 0 0 0,-3 0 0 0 0,-1 0 0 0 0,-2 0 0 0 0,-1 0 0 0 0,3 0 0 0 0,-3 0 0 0 0,-2 0 0 0 0,0 0 0 0 0,-3 0 0 0 0,-2 0 0 0 0,5 0 0 0 0,-2 0 0 0 0,-3 0 0 0 0,0 0 0 0 0,0 0 0 0 0,2 0 0 0 0,-3 0 0 0 0,-2 0 0 0 0,0 0 0 0 0,-2 0 0 0 0,-2 0 0 0 0,-2 0 0 0 0,2 0 0 0 0,-1 0 0 0 0,-1 0 0 0 0,3 0 0 0 0,2 0 0 0 0,1 0 0 0 0,-2 0 0 0 0,1 0 0 0 0,-1 0 0 0 0,-2 0 0 0 0,1 0 0 0 0,0 0 0 0 0,-1 0 0 0 0,1 0 0 0 0,-1-3 0 0 0,3-1 0 0 0,-1-1 0 0 0,-2 2 0 0 0,-1 1 0 0 0,-2 0 0 0 0,-2 2 0 0 0,3-1 0 0 0,-2-2 0 0 0,-3-1 0 0 0,3 0 0 0 0,1 1 0 0 0,0 1 0 0 0,0 0 0 0 0,-1 1 0 0 0,-1 1 0 0 0,0-3 0 0 0,-1-1 0 0 0,0 0 0 0 0,0 1 0 0 0,0 1 0 0 0,0 0 0 0 0,0 1 0 0 0,0 1 0 0 0,0 0 0 0 0,0 0 0 0 0,0 0 0 0 0,0 1 0 0 0,-3-4 0 0 0,-1-2 0 0 0,-1 1 0 0 0,2 1 0 0 0,1 1 0 0 0,1 0 0 0 0,0 1 0 0 0,1-2 0 0 0,0-1 0 0 0,0 0 0 0 0,0 0 0 0 0,0 2 0 0 0,1 1 0 0 0,-1 0 0 0 0,0 1 0 0 0,-6 0 0 0 0,-9 0 0 0 0,-9 0 0 0 0,-6 1 0 0 0,-4-1 0 0 0,-4 0 0 0 0,-1 0 0 0 0,-1 0 0 0 0,1 0 0 0 0,-1 0 0 0 0,1 0 0 0 0,0 0 0 0 0,1 0 0 0 0,0 0 0 0 0,0 0 0 0 0,0 0 0 0 0,0 0 0 0 0,0 0 0 0 0,0 0 0 0 0,0 0 0 0 0,-1 0 0 0 0,1 0 0 0 0,0 0 0 0 0,0 0 0 0 0,0 0 0 0 0,0 0 0 0 0,3 0 0 0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6T16:31:41.163"/>
    </inkml:context>
    <inkml:brush xml:id="br0">
      <inkml:brushProperty name="width" value="0.1" units="cm"/>
      <inkml:brushProperty name="height" value="0.1" units="cm"/>
      <inkml:brushProperty name="color" value="#CC0066"/>
    </inkml:brush>
  </inkml:definitions>
  <inkml:trace contextRef="#ctx0" brushRef="#br0">9472 11161 16383 0 0,'0'-3'0'0'0,"0"-5"0"0"0,0-4 0 0 0,0-3 0 0 0,0-2 0 0 0,0-2 0 0 0,0 0 0 0 0,0-1 0 0 0,0 0 0 0 0,0 0 0 0 0,0 0 0 0 0,0 1 0 0 0,0 0 0 0 0,0 0 0 0 0,0 0 0 0 0,0 0 0 0 0,0 0 0 0 0,0-1 0 0 0,0 1 0 0 0,0 0 0 0 0,0 0 0 0 0,0 0 0 0 0,0 0 0 0 0,0 0 0 0 0,0 0 0 0 0,0 0 0 0 0,0 0 0 0 0,0 0 0 0 0,0 0 0 0 0,0 0 0 0 0,0 0 0 0 0,0 0 0 0 0,0 0 0 0 0,0-1 0 0 0,0 1 0 0 0,0 0 0 0 0,0 0 0 0 0,0 0 0 0 0,0 0 0 0 0,0 0 0 0 0,0 0 0 0 0,0 0 0 0 0,0 0 0 0 0,0 0 0 0 0,0 0 0 0 0,0 0 0 0 0,0 0 0 0 0,0-1 0 0 0,0 1 0 0 0,0 0 0 0 0,0 0 0 0 0,0 0 0 0 0,0 0 0 0 0,0 0 0 0 0,0 0 0 0 0,0 0 0 0 0,0 0 0 0 0,3 3 0 0 0,2 1 0 0 0,-1 0 0 0 0,-1 0 0 0 0,-1-2 0 0 0,0-1 0 0 0,-1 0 0 0 0,-1-1 0 0 0,0 0 0 0 0,0 0 0 0 0,0 0 0 0 0,-1-1 0 0 0,1 1 0 0 0,3 3 0 0 0,2 1 0 0 0,-1 0 0 0 0,-1 0 0 0 0,-1-2 0 0 0,0-1 0 0 0,-1 0 0 0 0,-1-1 0 0 0,3 4 0 0 0,1 0 0 0 0,0 0 0 0 0,0-1 0 0 0,-2-1 0 0 0,-1-1 0 0 0,0 0 0 0 0,-1-1 0 0 0,0 0 0 0 0,0 0 0 0 0,0-1 0 0 0,0 1 0 0 0,-1 0 0 0 0,1 0 0 0 0,0 0 0 0 0,0-1 0 0 0,0 1 0 0 0,0 0 0 0 0,0 0 0 0 0,0 0 0 0 0,0 0 0 0 0,0 0 0 0 0,0 0 0 0 0,0 0 0 0 0,0 0 0 0 0,0 0 0 0 0,0 0 0 0 0,4 3 0 0 0,3 4 0 0 0,5 5 0 0 0,-1 0 0 0 0,3 1 0 0 0,0-2 0 0 0,2 1 0 0 0,2 1 0 0 0,0 2 0 0 0,1 2 0 0 0,-3-3 0 0 0,0 1 0 0 0,-1-1 0 0 0,1 2 0 0 0,1 1 0 0 0,0 1 0 0 0,-1-3 0 0 0,-2 0 0 0 0,1 0 0 0 0,1 1 0 0 0,1 1 0 0 0,1 0 0 0 0,0 2 0 0 0,1 0 0 0 0,0 0 0 0 0,0 0 0 0 0,-3-3 0 0 0,-1-1 0 0 0,0 0 0 0 0,1 0 0 0 0,1 2 0 0 0,1 1 0 0 0,-3-3 0 0 0,-1-1 0 0 0,1 1 0 0 0,1 1 0 0 0,1 1 0 0 0,0 0 0 0 0,2 2 0 0 0,0-1 0 0 0,3 1 0 0 0,2 1 0 0 0,-1-1 0 0 0,0 0 0 0 0,1 0 0 0 0,1 0 0 0 0,3 0 0 0 0,-1 0 0 0 0,1 0 0 0 0,1 0 0 0 0,-3 0 0 0 0,-2 0 0 0 0,-2 0 0 0 0,-2 0 0 0 0,3 0 0 0 0,0 0 0 0 0,4 0 0 0 0,-1 0 0 0 0,-1 0 0 0 0,-1 0 0 0 0,-3 0 0 0 0,0 0 0 0 0,2 0 0 0 0,1 0 0 0 0,-1 0 0 0 0,-1 0 0 0 0,-1 0 0 0 0,-1 0 0 0 0,0 0 0 0 0,-1 0 0 0 0,0 0 0 0 0,3 0 0 0 0,1 0 0 0 0,0 0 0 0 0,0 0 0 0 0,-2 0 0 0 0,0 0 0 0 0,-2 0 0 0 0,1 0 0 0 0,-1 0 0 0 0,3 0 0 0 0,1 0 0 0 0,3 0 0 0 0,1 0 0 0 0,2 0 0 0 0,-1 0 0 0 0,1 0 0 0 0,0 0 0 0 0,-3 0 0 0 0,-2 0 0 0 0,-2 0 0 0 0,-1 0 0 0 0,-2 0 0 0 0,0 0 0 0 0,3 0 0 0 0,1 0 0 0 0,0 0 0 0 0,-1 0 0 0 0,-1 0 0 0 0,-1 0 0 0 0,0 0 0 0 0,0 0 0 0 0,-1 0 0 0 0,0 4 0 0 0,0 0 0 0 0,-1 0 0 0 0,5-1 0 0 0,0 0 0 0 0,0-2 0 0 0,-1 0 0 0 0,0-1 0 0 0,-2 0 0 0 0,0 0 0 0 0,0 0 0 0 0,-1 0 0 0 0,0 0 0 0 0,-1-1 0 0 0,1 1 0 0 0,0 0 0 0 0,0 0 0 0 0,0 0 0 0 0,0 0 0 0 0,4 0 0 0 0,0 0 0 0 0,-3 4 0 0 0,1 0 0 0 0,1 0 0 0 0,-1-1 0 0 0,0 0 0 0 0,3-2 0 0 0,0 3 0 0 0,-1 1 0 0 0,0-1 0 0 0,-2-1 0 0 0,-1-1 0 0 0,3 0 0 0 0,1-2 0 0 0,-1 0 0 0 0,-1 0 0 0 0,0 0 0 0 0,-2 0 0 0 0,0 0 0 0 0,2 0 0 0 0,1 0 0 0 0,0 0 0 0 0,0-1 0 0 0,-2 1 0 0 0,-1 0 0 0 0,0 0 0 0 0,-1 1 0 0 0,0-1 0 0 0,0 0 0 0 0,0 0 0 0 0,0 0 0 0 0,0 0 0 0 0,-3 3 0 0 0,-2 1 0 0 0,1 0 0 0 0,1 0 0 0 0,1-2 0 0 0,0-1 0 0 0,2 0 0 0 0,0-1 0 0 0,0 0 0 0 0,0 0 0 0 0,0 0 0 0 0,0 0 0 0 0,1 0 0 0 0,-1 0 0 0 0,0 3 0 0 0,0 1 0 0 0,0 0 0 0 0,0 0 0 0 0,0-2 0 0 0,0-1 0 0 0,0 0 0 0 0,0-1 0 0 0,0 0 0 0 0,0 0 0 0 0,1 0 0 0 0,-1 0 0 0 0,0 0 0 0 0,0 0 0 0 0,3 0 0 0 0,1 0 0 0 0,1 0 0 0 0,-2 0 0 0 0,-1 0 0 0 0,0 0 0 0 0,-4 3 0 0 0,-2 1 0 0 0,0 0 0 0 0,0 0 0 0 0,2-2 0 0 0,0-1 0 0 0,1 0 0 0 0,1 0 0 0 0,0-1 0 0 0,0-1 0 0 0,0 1 0 0 0,1 0 0 0 0,-1 0 0 0 0,0 0 0 0 0,0 0 0 0 0,0 0 0 0 0,0 0 0 0 0,0 0 0 0 0,1 0 0 0 0,-1 0 0 0 0,0 0 0 0 0,0 0 0 0 0,0 0 0 0 0,0 0 0 0 0,0 0 0 0 0,0 3 0 0 0,0 1 0 0 0,0 0 0 0 0,0 0 0 0 0,0-2 0 0 0,0 0 0 0 0,0-2 0 0 0,0 1 0 0 0,1-1 0 0 0,-1-1 0 0 0,0 5 0 0 0,0 0 0 0 0,0 0 0 0 0,0-1 0 0 0,0-1 0 0 0,0 0 0 0 0,0-2 0 0 0,0 1 0 0 0,0-1 0 0 0,0 0 0 0 0,0-1 0 0 0,0 1 0 0 0,0 0 0 0 0,-3 3 0 0 0,-1 1 0 0 0,0 1 0 0 0,1-2 0 0 0,0-1 0 0 0,2 0 0 0 0,0-2 0 0 0,1 1 0 0 0,0-1 0 0 0,0 0 0 0 0,1-1 0 0 0,-4 5 0 0 0,-1 0 0 0 0,0 0 0 0 0,0-1 0 0 0,2-1 0 0 0,1 0 0 0 0,0-2 0 0 0,1 1 0 0 0,-3 2 0 0 0,-1 1 0 0 0,0 0 0 0 0,1-1 0 0 0,0 0 0 0 0,2-2 0 0 0,1 3 0 0 0,-1 0 0 0 0,1 1 0 0 0,1-2 0 0 0,-1-1 0 0 0,0-1 0 0 0,0 0 0 0 0,0-1 0 0 0,1 0 0 0 0,-5 3 0 0 0,0 1 0 0 0,0 0 0 0 0,1-1 0 0 0,1 0 0 0 0,0-2 0 0 0,2 0 0 0 0,-4 2 0 0 0,0 2 0 0 0,0-1 0 0 0,-2 2 0 0 0,-1 0 0 0 0,2 0 0 0 0,1-2 0 0 0,1-2 0 0 0,2 0 0 0 0,-3 2 0 0 0,0 0 0 0 0,0 0 0 0 0,1-1 0 0 0,1-1 0 0 0,-2 3 0 0 0,-1 0 0 0 0,0-1 0 0 0,-1 2 0 0 0,-4 4 0 0 0,-3 3 0 0 0,1-1 0 0 0,-1 2 0 0 0,2 0 0 0 0,-1 2 0 0 0,-1 2 0 0 0,1-3 0 0 0,0-1 0 0 0,2-2 0 0 0,-1 0 0 0 0,-1 1 0 0 0,0-2 0 0 0,0 1 0 0 0,-1 1 0 0 0,1 2 0 0 0,0 2 0 0 0,-2 0 0 0 0,-1 2 0 0 0,1-3 0 0 0,1-1 0 0 0,-2 0 0 0 0,0 1 0 0 0,-2 1 0 0 0,-1 1 0 0 0,-1 0 0 0 0,1 1 0 0 0,-2 0 0 0 0,1 1 0 0 0,0-1 0 0 0,0 0 0 0 0,0 0 0 0 0,-1 0 0 0 0,1 1 0 0 0,0-1 0 0 0,0 0 0 0 0,0 0 0 0 0,0 0 0 0 0,0 0 0 0 0,0 0 0 0 0,0 0 0 0 0,-3-3 0 0 0,-1-1 0 0 0,0 0 0 0 0,0 0 0 0 0,2 2 0 0 0,1 1 0 0 0,0 0 0 0 0,-3-3 0 0 0,0 0 0 0 0,0 0 0 0 0,1 1 0 0 0,1 1 0 0 0,0 1 0 0 0,2 0 0 0 0,-1 1 0 0 0,1 0 0 0 0,1 0 0 0 0,-1 1 0 0 0,-3-4 0 0 0,-1-1 0 0 0,0 0 0 0 0,0 0 0 0 0,-1-1 0 0 0,-1-1 0 0 0,1 1 0 0 0,1 2 0 0 0,2 1 0 0 0,-3 0 0 0 0,1 2 0 0 0,-1 0 0 0 0,2 0 0 0 0,1 0 0 0 0,1 1 0 0 0,0-1 0 0 0,1 0 0 0 0,0 0 0 0 0,-3-3 0 0 0,-1-1 0 0 0,0 0 0 0 0,1 1 0 0 0,1 0 0 0 0,0 2 0 0 0,2 0 0 0 0,-1 1 0 0 0,1 0 0 0 0,0 0 0 0 0,1 0 0 0 0,-1 1 0 0 0,0-1 0 0 0,0 0 0 0 0,0 0 0 0 0,0 0 0 0 0,-3-3 0 0 0,-2-1 0 0 0,1 0 0 0 0,1 1 0 0 0,1 0 0 0 0,0 2 0 0 0,1 0 0 0 0,1 1 0 0 0,0 0 0 0 0,0 0 0 0 0,-3-3 0 0 0,-1-1 0 0 0,0 0 0 0 0,1 1 0 0 0,1 1 0 0 0,0 1 0 0 0,1 0 0 0 0,1 1 0 0 0,0-4 0 0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6T16:31:41.164"/>
    </inkml:context>
    <inkml:brush xml:id="br0">
      <inkml:brushProperty name="width" value="0.1" units="cm"/>
      <inkml:brushProperty name="height" value="0.1" units="cm"/>
      <inkml:brushProperty name="color" value="#CC0066"/>
    </inkml:brush>
  </inkml:definitions>
  <inkml:trace contextRef="#ctx0" brushRef="#br0">15022 12108 16383 0 0,'3'0'0'0'0,"5"0"0"0"0,3 0 0 0 0,4 0 0 0 0,3 0 0 0 0,0 0 0 0 0,2 0 0 0 0,0 0 0 0 0,-3-3 0 0 0,-2-2 0 0 0,0 1 0 0 0,2 1 0 0 0,-1 0 0 0 0,2 2 0 0 0,0 0 0 0 0,1 1 0 0 0,0 0 0 0 0,0 0 0 0 0,1 0 0 0 0,-1 0 0 0 0,0 1 0 0 0,0-1 0 0 0,0 0 0 0 0,0 0 0 0 0,0 0 0 0 0,1 0 0 0 0,-1 0 0 0 0,0 0 0 0 0,0 0 0 0 0,0 0 0 0 0,0 0 0 0 0,0 0 0 0 0,0 0 0 0 0,0 0 0 0 0,0 0 0 0 0,0 0 0 0 0,0 0 0 0 0,0 0 0 0 0,0 0 0 0 0,1 0 0 0 0,-1 0 0 0 0,0 0 0 0 0,0 0 0 0 0,0 0 0 0 0,0 0 0 0 0,0 0 0 0 0,0 0 0 0 0,0 0 0 0 0,0 0 0 0 0,0 0 0 0 0,0 0 0 0 0,0 0 0 0 0,0 0 0 0 0,0 0 0 0 0,1 0 0 0 0,-1 0 0 0 0,0 0 0 0 0,0 0 0 0 0,0 0 0 0 0,0 0 0 0 0,-3 3 0 0 0,-2 1 0 0 0,-2 4 0 0 0,-4 2 0 0 0,-3 4 0 0 0,-2 3 0 0 0,-2 1 0 0 0,-1 1 0 0 0,-1 1 0 0 0,1 0 0 0 0,-1-1 0 0 0,1 1 0 0 0,-1-1 0 0 0,1 1 0 0 0,0-1 0 0 0,0 0 0 0 0,0 0 0 0 0,0 0 0 0 0,-3 0 0 0 0,-2 0 0 0 0,1 0 0 0 0,1 0 0 0 0,1 0 0 0 0,-3 0 0 0 0,0 0 0 0 0,0 0 0 0 0,2 0 0 0 0,-2-3 0 0 0,-1-1 0 0 0,1 0 0 0 0,2 1 0 0 0,-3-3 0 0 0,1 1 0 0 0,-3 0 0 0 0,0 1 0 0 0,2 2 0 0 0,1 1 0 0 0,2 0 0 0 0,2 1 0 0 0,-3 0 0 0 0,0 1 0 0 0,0-1 0 0 0,1 0 0 0 0,1 0 0 0 0,0 1 0 0 0,-1-5 0 0 0,-2 0 0 0 0,1 0 0 0 0,1 1 0 0 0,1 1 0 0 0,-3-3 0 0 0,0 0 0 0 0,1 1 0 0 0,1 0 0 0 0,-3 2 0 0 0,1 1 0 0 0,0 0 0 0 0,1 1 0 0 0,2 0 0 0 0,1 1 0 0 0,0-1 0 0 0,1 0 0 0 0,0 1 0 0 0,1-1 0 0 0,-1 0 0 0 0,0 0 0 0 0,0 0 0 0 0,0 0 0 0 0,-3-3 0 0 0,-1-1 0 0 0,0 0 0 0 0,0 0 0 0 0,2 2 0 0 0,-3 1 0 0 0,0 0 0 0 0,1 1 0 0 0,0 0 0 0 0,2 0 0 0 0,1 0 0 0 0,0 0 0 0 0,1 1 0 0 0,-3-4 0 0 0,-1-2 0 0 0,0 1 0 0 0,-2-2 0 0 0,-1-1 0 0 0,2 2 0 0 0,1 4 0 0 0,1 3 0 0 0,2 0 0 0 0,-3-2 0 0 0,-1-2 0 0 0,1 0 0 0 0,1-1 0 0 0,1 2 0 0 0,1 0 0 0 0,0 0 0 0 0,-2 1 0 0 0,-1-1 0 0 0,0 2 0 0 0,1-1 0 0 0,0 0 0 0 0,-1-3 0 0 0,-1-1 0 0 0,0 0 0 0 0,-1 0 0 0 0,-1 2 0 0 0,2 1 0 0 0,1 0 0 0 0,2 1 0 0 0,0 0 0 0 0,2 0 0 0 0,-1 0 0 0 0,2 1 0 0 0,-1-1 0 0 0,0 0 0 0 0,0 0 0 0 0,-3-3 0 0 0,-1-1 0 0 0,0 0 0 0 0,-2-3 0 0 0,-1 1 0 0 0,-2-3 0 0 0,-3-3 0 0 0,1 1 0 0 0,-1-1 0 0 0,2 2 0 0 0,-2-2 0 0 0,3 3 0 0 0,-2-2 0 0 0,-1-1 0 0 0,-3-2 0 0 0,-1-3 0 0 0,-2 0 0 0 0,0-2 0 0 0,-1 0 0 0 0,-1 0 0 0 0,1 0 0 0 0,-1-1 0 0 0,1 1 0 0 0,0 0 0 0 0,0 0 0 0 0,-1 0 0 0 0,1-1 0 0 0,0 5 0 0 0,0 0 0 0 0,0 0 0 0 0,0 0 0 0 0,0-2 0 0 0,0-1 0 0 0,0 0 0 0 0,0-1 0 0 0,0 0 0 0 0,0 0 0 0 0,0 0 0 0 0,0 0 0 0 0,-1 0 0 0 0,-2 0 0 0 0,-4 0 0 0 0,-2 0 0 0 0,-2 0 0 0 0,1 0 0 0 0,-1 0 0 0 0,-2 0 0 0 0,1 0 0 0 0,3 0 0 0 0,-1 0 0 0 0,-1 0 0 0 0,-3 0 0 0 0,1 0 0 0 0,1 0 0 0 0,-3 0 0 0 0,-1 0 0 0 0,3 0 0 0 0,2 0 0 0 0,1 0 0 0 0,-2 0 0 0 0,2 0 0 0 0,-2 0 0 0 0,-4 0 0 0 0,0 0 0 0 0,3 0 0 0 0,3 0 0 0 0,4 0 0 0 0,3 0 0 0 0,1 0 0 0 0,-1 3 0 0 0,-1 1 0 0 0,-3 0 0 0 0,0 0 0 0 0,1-2 0 0 0,-1-1 0 0 0,-1 0 0 0 0,3 0 0 0 0,0-1 0 0 0,3-1 0 0 0,0 1 0 0 0,2 0 0 0 0,0 0 0 0 0,0 3 0 0 0,0 1 0 0 0,0 0 0 0 0,1 0 0 0 0,-4-2 0 0 0,-2-1 0 0 0,1 0 0 0 0,-2 0 0 0 0,-1-1 0 0 0,-2-1 0 0 0,0 1 0 0 0,-1 0 0 0 0,-2 0 0 0 0,0 0 0 0 0,0 0 0 0 0,1 0 0 0 0,0 0 0 0 0,-2 0 0 0 0,2 0 0 0 0,-1 0 0 0 0,-2 0 0 0 0,2 0 0 0 0,-1 0 0 0 0,3 0 0 0 0,-1 0 0 0 0,1 0 0 0 0,3 0 0 0 0,-1 0 0 0 0,1 0 0 0 0,2 0 0 0 0,1 0 0 0 0,2 0 0 0 0,1 0 0 0 0,0 0 0 0 0,2 0 0 0 0,-1 0 0 0 0,0 0 0 0 0,0 0 0 0 0,0 0 0 0 0,1 0 0 0 0,-1 0 0 0 0,0 0 0 0 0,-1 0 0 0 0,1 0 0 0 0,0 0 0 0 0,0 0 0 0 0,0 0 0 0 0,0 0 0 0 0,0 0 0 0 0,0 0 0 0 0,0 0 0 0 0,0 0 0 0 0,0 0 0 0 0,0 0 0 0 0,0 0 0 0 0,-4 0 0 0 0,0 0 0 0 0,-4 0 0 0 0,1 0 0 0 0,0 0 0 0 0,-1 0 0 0 0,1 0 0 0 0,-3 0 0 0 0,2 0 0 0 0,-2 0 0 0 0,1 0 0 0 0,-1 0 0 0 0,1 0 0 0 0,2 0 0 0 0,2 0 0 0 0,-5 0 0 0 0,0 0 0 0 0,2 0 0 0 0,1 0 0 0 0,-4 0 0 0 0,0 0 0 0 0,1 0 0 0 0,0 0 0 0 0,-2 0 0 0 0,1 0 0 0 0,2 0 0 0 0,0 0 0 0 0,1 0 0 0 0,-1 0 0 0 0,1 0 0 0 0,-2 0 0 0 0,1 0 0 0 0,-1 0 0 0 0,1 0 0 0 0,2 0 0 0 0,-1 0 0 0 0,-2 0 0 0 0,0 0 0 0 0,-1 0 0 0 0,1 0 0 0 0,2 0 0 0 0,0 0 0 0 0,-3 0 0 0 0,1 0 0 0 0,2 0 0 0 0,-1 0 0 0 0,2 0 0 0 0,1 0 0 0 0,2 0 0 0 0,-5-3 0 0 0,-1-2 0 0 0,1 1 0 0 0,3 1 0 0 0,-5 0 0 0 0,0 2 0 0 0,1 0 0 0 0,0 1 0 0 0,-2 0 0 0 0,1 0 0 0 0,-1 0 0 0 0,1 0 0 0 0,0 1 0 0 0,-1-5 0 0 0,0 0 0 0 0,0 0 0 0 0,2 1 0 0 0,-1 0 0 0 0,-2 2 0 0 0,2 0 0 0 0,-1 1 0 0 0,-2 0 0 0 0,-1 0 0 0 0,-2 0 0 0 0,2-3 0 0 0,1-1 0 0 0,-1 0 0 0 0,-1 1 0 0 0,-2-3 0 0 0,4 0 0 0 0,-1 1 0 0 0,-3 2 0 0 0,1 0 0 0 0,0 2 0 0 0,0 0 0 0 0,3 1 0 0 0,-3 0 0 0 0,-2 1 0 0 0,3-4 0 0 0,0-1 0 0 0,0 0 0 0 0,0 0 0 0 0,2 2 0 0 0,0 1 0 0 0,3 0 0 0 0,-1 1 0 0 0,3-4 0 0 0,2 0 0 0 0,-1 0 0 0 0,1 1 0 0 0,2 1 0 0 0,2 1 0 0 0,-3 0 0 0 0,1 1 0 0 0,0 0 0 0 0,2 0 0 0 0,1 0 0 0 0,1 0 0 0 0,0 0 0 0 0,1 0 0 0 0,0 0 0 0 0,0 0 0 0 0,0 0 0 0 0,1 0 0 0 0,-1 0 0 0 0,0 0 0 0 0,0 0 0 0 0,0 0 0 0 0,0 0 0 0 0,-1 0 0 0 0,1 0 0 0 0,0 0 0 0 0,0 0 0 0 0,0 0 0 0 0,0 0 0 0 0,-3 0 0 0 0,-2 0 0 0 0,1 0 0 0 0,1 0 0 0 0,0 0 0 0 0,2 0 0 0 0,0 0 0 0 0,1 0 0 0 0,0 0 0 0 0,0 0 0 0 0,0 0 0 0 0,0 4 0 0 0,-3 0 0 0 0,-2 0 0 0 0,-2-1 0 0 0,-1 0 0 0 0,2-2 0 0 0,1 3 0 0 0,2 1 0 0 0,1-1 0 0 0,1-1 0 0 0,-2-1 0 0 0,-5 0 0 0 0,0-2 0 0 0,1 0 0 0 0,1 0 0 0 0,-1 0 0 0 0,1 0 0 0 0,1 0 0 0 0,1 0 0 0 0,2 0 0 0 0,1 0 0 0 0,-3-1 0 0 0,-1 1 0 0 0,-2 0 0 0 0,0 0 0 0 0,-3 0 0 0 0,1 0 0 0 0,-1 0 0 0 0,-3 0 0 0 0,2 1 0 0 0,2-1 0 0 0,2 0 0 0 0,3 0 0 0 0,2 0 0 0 0,-2 0 0 0 0,0 0 0 0 0,-3 0 0 0 0,0 0 0 0 0,1 0 0 0 0,2 0 0 0 0,-3 0 0 0 0,1 0 0 0 0,1 0 0 0 0,2 0 0 0 0,1 0 0 0 0,0 0 0 0 0,2 0 0 0 0,-3 0 0 0 0,-2 0 0 0 0,1 0 0 0 0,-2 0 0 0 0,0 0 0 0 0,-3 0 0 0 0,0 0 0 0 0,-1 0 0 0 0,1 0 0 0 0,2-4 0 0 0,2 0 0 0 0,-1 0 0 0 0,0 1 0 0 0,1 0 0 0 0,-1 2 0 0 0,-1 0 0 0 0,-1 1 0 0 0,0 0 0 0 0,1 0 0 0 0,3 0 0 0 0,1 0 0 0 0,1 0 0 0 0,1 0 0 0 0,1 0 0 0 0,-3 0 0 0 0,-1 0 0 0 0,0 0 0 0 0,1 0 0 0 0,1-3 0 0 0,1-1 0 0 0,0 0 0 0 0,1 0 0 0 0,-1 2 0 0 0,-2 1 0 0 0,-1 0 0 0 0,0 1 0 0 0,1 0 0 0 0,0 0 0 0 0,-1 0 0 0 0,-1 0 0 0 0,0 0 0 0 0,2 0 0 0 0,0 0 0 0 0,2 0 0 0 0,-3 0 0 0 0,0 0 0 0 0,0 0 0 0 0,0 0 0 0 0,2 0 0 0 0,1 0 0 0 0,0 0 0 0 0,1 0 0 0 0,0 0 0 0 0,0 0 0 0 0,3-3 0 0 0,5-4 0 0 0,7-2 0 0 0,7-2 0 0 0,7-2 0 0 0,5 1 0 0 0,0-1 0 0 0,0 2 0 0 0,-2 0 0 0 0,0 1 0 0 0,-2-1 0 0 0,0 2 0 0 0,1 2 0 0 0,3 3 0 0 0,1 1 0 0 0,1 2 0 0 0,2 1 0 0 0,0 0 0 0 0,0 0 0 0 0,4 1 0 0 0,1-1 0 0 0,-1 1 0 0 0,0-1 0 0 0,-2 0 0 0 0,0 0 0 0 0,2 0 0 0 0,1 0 0 0 0,-1 0 0 0 0,-1 0 0 0 0,-1 0 0 0 0,0 0 0 0 0,-2 0 0 0 0,1 0 0 0 0,-1 0 0 0 0,-1 0 0 0 0,1 0 0 0 0,-3 3 0 0 0,-1 1 0 0 0,-1 1 0 0 0,-1 1 0 0 0,-1 1 0 0 0,-1-5 0 0 0,-4-5 0 0 0,-2-6 0 0 0,-3-5 0 0 0,-1-3 0 0 0,3-1 0 0 0,0-2 0 0 0,-1 0 0 0 0,0 0 0 0 0,-1 0 0 0 0,-1 0 0 0 0,0 0 0 0 0,-1 1 0 0 0,3 3 0 0 0,1 1 0 0 0,0 0 0 0 0,-1 0 0 0 0,3-2 0 0 0,0-1 0 0 0,-2 0 0 0 0,0-1 0 0 0,-2 0 0 0 0,0 0 0 0 0,-2 0 0 0 0,0 0 0 0 0,0 0 0 0 0,0-1 0 0 0,0 1 0 0 0,0 0 0 0 0,-1 0 0 0 0,1 0 0 0 0,0 0 0 0 0,0 0 0 0 0,0 0 0 0 0,0 0 0 0 0,0 0 0 0 0,0 0 0 0 0,0-1 0 0 0,0 1 0 0 0,0 0 0 0 0,0 0 0 0 0,4 3 0 0 0,0 2 0 0 0,0-1 0 0 0,-1-1 0 0 0,0-1 0 0 0,-2 0 0 0 0,0-2 0 0 0,-1 1 0 0 0,0-1 0 0 0,0-1 0 0 0,0 1 0 0 0,0 0 0 0 0,0 0 0 0 0,-1-1 0 0 0,1 1 0 0 0,0 0 0 0 0,0 0 0 0 0,0 0 0 0 0,0 0 0 0 0,0 0 0 0 0,0 0 0 0 0,0 0 0 0 0,0 0 0 0 0,0 0 0 0 0,0 0 0 0 0,0 0 0 0 0,0-1 0 0 0,0 1 0 0 0,0 0 0 0 0,0 0 0 0 0,0 0 0 0 0,0 0 0 0 0,0 0 0 0 0,0 0 0 0 0,0 0 0 0 0,0 0 0 0 0,0 0 0 0 0,0 0 0 0 0,0 0 0 0 0,0 0 0 0 0,0 0 0 0 0,0-1 0 0 0,0 1 0 0 0,0 0 0 0 0,0 0 0 0 0,0 0 0 0 0,0 0 0 0 0,0 0 0 0 0,0 0 0 0 0,0 0 0 0 0,0 0 0 0 0,0 0 0 0 0,0 0 0 0 0,0 0 0 0 0,0 0 0 0 0,0-1 0 0 0,0 1 0 0 0,0 0 0 0 0,0 0 0 0 0,0 0 0 0 0,0 0 0 0 0,0 0 0 0 0,0 0 0 0 0,0 0 0 0 0,0 0 0 0 0,0 0 0 0 0,0 0 0 0 0,0 0 0 0 0,0 0 0 0 0,0 0 0 0 0,0-1 0 0 0,0 1 0 0 0,0 0 0 0 0,0 0 0 0 0,0 0 0 0 0,0 0 0 0 0,4 3 0 0 0,0 2 0 0 0,3 2 0 0 0,4 0 0 0 0,3 3 0 0 0,3 2 0 0 0,1 3 0 0 0,1 2 0 0 0,0 1 0 0 0,-2 4 0 0 0,-2 2 0 0 0,-2-1 0 0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6T16:31:41.165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39472 9843 16383 0 0,'0'3'0'0'0,"0"4"0"0"0,0 5 0 0 0,0 3 0 0 0,0 2 0 0 0,0 2 0 0 0,0 1 0 0 0,-3-4 0 0 0,-1 0 0 0 0,0 0 0 0 0,-3 0 0 0 0,1 1 0 0 0,0 1 0 0 0,2 0 0 0 0,1 1 0 0 0,2 0 0 0 0,0 0 0 0 0,1 0 0 0 0,0 0 0 0 0,0 1 0 0 0,1-1 0 0 0,-1 0 0 0 0,0 0 0 0 0,0 0 0 0 0,0 0 0 0 0,0 0 0 0 0,0 0 0 0 0,0 0 0 0 0,0 0 0 0 0,0 0 0 0 0,0 1 0 0 0,0-1 0 0 0,0 0 0 0 0,0 0 0 0 0,0 0 0 0 0,-3-3 0 0 0,-1-2 0 0 0,0 1 0 0 0,0 1 0 0 0,2 1 0 0 0,0 0 0 0 0,2 2 0 0 0,-1-1 0 0 0,1 2 0 0 0,1-1 0 0 0,-1 0 0 0 0,0 0 0 0 0,0 0 0 0 0,0 1 0 0 0,0-1 0 0 0,0 0 0 0 0,0 0 0 0 0,0 0 0 0 0,0 0 0 0 0,0 0 0 0 0,0 0 0 0 0,0 0 0 0 0,0 0 0 0 0,0 0 0 0 0,0 0 0 0 0,0 1 0 0 0,0-1 0 0 0,0 0 0 0 0,0 0 0 0 0,0 0 0 0 0,0 0 0 0 0,0 0 0 0 0,0 0 0 0 0,0 0 0 0 0,-3 0 0 0 0,-1 0 0 0 0,0 0 0 0 0,0 0 0 0 0,2 0 0 0 0,0 1 0 0 0,2-1 0 0 0,-1 0 0 0 0,1 0 0 0 0,0 0 0 0 0,1 0 0 0 0,-1 0 0 0 0,0 0 0 0 0,0 0 0 0 0,0 0 0 0 0,0 0 0 0 0,0 0 0 0 0,0 0 0 0 0,0 0 0 0 0,0 0 0 0 0,0 1 0 0 0,0-1 0 0 0,0 0 0 0 0,0 0 0 0 0,0 0 0 0 0,0 0 0 0 0,0 0 0 0 0,0 0 0 0 0,0 0 0 0 0,0 0 0 0 0,3-3 0 0 0,5-4 0 0 0,4-5 0 0 0,3-3 0 0 0,2-2 0 0 0,2-2 0 0 0,0-1 0 0 0,1 1 0 0 0,0-1 0 0 0,0 0 0 0 0,-1 1 0 0 0,1-1 0 0 0,-1 1 0 0 0,0 0 0 0 0,0 0 0 0 0,0 0 0 0 0,0 0 0 0 0,0 0 0 0 0,0 0 0 0 0,1 0 0 0 0,-1 0 0 0 0,0 0 0 0 0,0 0 0 0 0,0 0 0 0 0,0 0 0 0 0,0 0 0 0 0,0 0 0 0 0,0 0 0 0 0,0 0 0 0 0,0 0 0 0 0,0 0 0 0 0,0 0 0 0 0,4 0 0 0 0,0 0 0 0 0,3 0 0 0 0,1 0 0 0 0,2 0 0 0 0,-1 0 0 0 0,-2 0 0 0 0,-1 0 0 0 0,-3 0 0 0 0,-2 0 0 0 0,0 0 0 0 0,2 0 0 0 0,2 0 0 0 0,-2-3 0 0 0,0-1 0 0 0,-1 0 0 0 0,0 0 0 0 0,2 2 0 0 0,0 0 0 0 0,0 2 0 0 0,0-1 0 0 0,-2 1 0 0 0,-1 0 0 0 0,3 1 0 0 0,1-1 0 0 0,-1 0 0 0 0,-1 0 0 0 0,-1 0 0 0 0,0 0 0 0 0,-2 0 0 0 0,1 0 0 0 0,-1 0 0 0 0,0 0 0 0 0,0 0 0 0 0,-1 0 0 0 0,5 0 0 0 0,0 0 0 0 0,0 0 0 0 0,-1 0 0 0 0,0 0 0 0 0,-2 0 0 0 0,0 0 0 0 0,0 0 0 0 0,-1 0 0 0 0,0 0 0 0 0,0 0 0 0 0,3 0 0 0 0,1 0 0 0 0,0 0 0 0 0,-1 0 0 0 0,0 0 0 0 0,-2 0 0 0 0,3 0 0 0 0,1 0 0 0 0,-1 0 0 0 0,-1 0 0 0 0,3 0 0 0 0,3 0 0 0 0,0 0 0 0 0,-1 0 0 0 0,-3 0 0 0 0,2 0 0 0 0,0 0 0 0 0,-2 0 0 0 0,2 0 0 0 0,-1 0 0 0 0,3 0 0 0 0,-1 0 0 0 0,1 0 0 0 0,0 0 0 0 0,2 0 0 0 0,-2 0 0 0 0,-2 0 0 0 0,-2 0 0 0 0,-2 0 0 0 0,1 0 0 0 0,1 0 0 0 0,-1 0 0 0 0,-1 0 0 0 0,-1 0 0 0 0,-4-3 0 0 0,2-1 0 0 0,0-1 0 0 0,1 2 0 0 0,0 1 0 0 0,-1 0 0 0 0,1 2 0 0 0,3-1 0 0 0,0 1 0 0 0,1 0 0 0 0,1 1 0 0 0,1-1 0 0 0,-1 0 0 0 0,-2 0 0 0 0,2 0 0 0 0,-1 0 0 0 0,0 0 0 0 0,2 0 0 0 0,3 0 0 0 0,-1 0 0 0 0,-1 0 0 0 0,1 0 0 0 0,0 0 0 0 0,-3 0 0 0 0,1 0 0 0 0,3 0 0 0 0,0 0 0 0 0,-2 0 0 0 0,-3 0 0 0 0,2 0 0 0 0,-1 0 0 0 0,-1 0 0 0 0,-1 0 0 0 0,1 0 0 0 0,1 0 0 0 0,-2 0 0 0 0,-1 0 0 0 0,0 0 0 0 0,-2 0 0 0 0,-1 0 0 0 0,1 0 0 0 0,-1 0 0 0 0,-1 0 0 0 0,1 0 0 0 0,0 0 0 0 0,0 0 0 0 0,0 0 0 0 0,0 0 0 0 0,0 0 0 0 0,0 0 0 0 0,0 0 0 0 0,0 0 0 0 0,0 0 0 0 0,0 0 0 0 0,1 0 0 0 0,-1 0 0 0 0,0 0 0 0 0,0 0 0 0 0,0 0 0 0 0,0 0 0 0 0,0 0 0 0 0,0 0 0 0 0,0 0 0 0 0,0 0 0 0 0,0 0 0 0 0,0 0 0 0 0,4 0 0 0 0,0 0 0 0 0,0 0 0 0 0,0 0 0 0 0,1 0 0 0 0,1 0 0 0 0,-1 0 0 0 0,2 0 0 0 0,0 0 0 0 0,1 0 0 0 0,1 0 0 0 0,-3 0 0 0 0,2 0 0 0 0,0 0 0 0 0,-3 0 0 0 0,-1 0 0 0 0,-1 0 0 0 0,-2 0 0 0 0,-1 0 0 0 0,0 0 0 0 0,0 0 0 0 0,0 0 0 0 0,0 0 0 0 0,0 0 0 0 0,3 0 0 0 0,1 0 0 0 0,0 0 0 0 0,-1 0 0 0 0,0 0 0 0 0,-2 0 0 0 0,0 0 0 0 0,0 0 0 0 0,-1 0 0 0 0,0 0 0 0 0,0 0 0 0 0,0 0 0 0 0,-1 0 0 0 0,1 0 0 0 0,0 0 0 0 0,0 0 0 0 0,0 0 0 0 0,1 0 0 0 0,-1 0 0 0 0,0 0 0 0 0,0 0 0 0 0,0 0 0 0 0,0 0 0 0 0,0 0 0 0 0,0 0 0 0 0,3 0 0 0 0,2 0 0 0 0,-1 0 0 0 0,-1 0 0 0 0,0 0 0 0 0,-2 0 0 0 0,0 0 0 0 0,0 0 0 0 0,-1 0 0 0 0,0 0 0 0 0,-1 0 0 0 0,1 0 0 0 0,0 0 0 0 0,0 0 0 0 0,0 0 0 0 0,0 0 0 0 0,0 0 0 0 0,0 0 0 0 0,0 0 0 0 0,1 0 0 0 0,-1 0 0 0 0,0 0 0 0 0,0 0 0 0 0,0 0 0 0 0,0 0 0 0 0,0 0 0 0 0,0 0 0 0 0,0 0 0 0 0,0 0 0 0 0,0 0 0 0 0,0 0 0 0 0,0 0 0 0 0,0 0 0 0 0,0 0 0 0 0,1 0 0 0 0,-1 0 0 0 0,0 0 0 0 0,0 0 0 0 0,0 0 0 0 0,-3-3 0 0 0,-2-1 0 0 0,1-1 0 0 0,1 2 0 0 0,4 1 0 0 0,2 0 0 0 0,0 1 0 0 0,0 1 0 0 0,0 0 0 0 0,-1 0 0 0 0,-1 0 0 0 0,-1 1 0 0 0,0-1 0 0 0,0 0 0 0 0,0 0 0 0 0,0 0 0 0 0,0 0 0 0 0,0 0 0 0 0,3 0 0 0 0,2 0 0 0 0,-1 0 0 0 0,-1 0 0 0 0,0 0 0 0 0,-2 0 0 0 0,0 0 0 0 0,0 0 0 0 0,-1 0 0 0 0,0 0 0 0 0,-1 0 0 0 0,1 0 0 0 0,0 0 0 0 0,0 0 0 0 0,0 0 0 0 0,3 0 0 0 0,2 0 0 0 0,-1 0 0 0 0,-1 0 0 0 0,0 0 0 0 0,-2 0 0 0 0,3 0 0 0 0,1 0 0 0 0,-1 0 0 0 0,0 0 0 0 0,-2 0 0 0 0,-1 0 0 0 0,0 0 0 0 0,-1 0 0 0 0,0 0 0 0 0,0 0 0 0 0,0 0 0 0 0,0 0 0 0 0,0 0 0 0 0,0 0 0 0 0,0 0 0 0 0,0 0 0 0 0,0 0 0 0 0,0 0 0 0 0,0 0 0 0 0,0 0 0 0 0,0 0 0 0 0,0 0 0 0 0,0 0 0 0 0,0 0 0 0 0,0 0 0 0 0,1 0 0 0 0,-1 0 0 0 0,0 0 0 0 0,0 0 0 0 0,0 0 0 0 0,-3-3 0 0 0,-5-5 0 0 0,-3-3 0 0 0,-4-4 0 0 0,-3-3 0 0 0,0-1 0 0 0,-2 0 0 0 0,0-1 0 0 0,0 0 0 0 0,1 0 0 0 0,-1 1 0 0 0,1-1 0 0 0,0 1 0 0 0,0 0 0 0 0,0 0 0 0 0,0 0 0 0 0,0 0 0 0 0,0 0 0 0 0,0 0 0 0 0,0 0 0 0 0,0 0 0 0 0,0-1 0 0 0,0 1 0 0 0,0 0 0 0 0,0 0 0 0 0,0 0 0 0 0,0 0 0 0 0,0 0 0 0 0,0 0 0 0 0,0 0 0 0 0,0 0 0 0 0,0 0 0 0 0,0 0 0 0 0,0 0 0 0 0,0 0 0 0 0,0 0 0 0 0,0-1 0 0 0,0 1 0 0 0,0 0 0 0 0,0 0 0 0 0,0 0 0 0 0,0 0 0 0 0,0 0 0 0 0,0 0 0 0 0,0 0 0 0 0,0 0 0 0 0,0 0 0 0 0,0 0 0 0 0,0 0 0 0 0,0 0 0 0 0,0-1 0 0 0,0 1 0 0 0,0 0 0 0 0,0 0 0 0 0,-3 3 0 0 0,-2 2 0 0 0,1-1 0 0 0,1-1 0 0 0,0-1 0 0 0,2 0 0 0 0,0-2 0 0 0,1 1 0 0 0,0-1 0 0 0,0-1 0 0 0,0 1 0 0 0,0 0 0 0 0,1 0 0 0 0,-1-1 0 0 0,0 1 0 0 0,0 0 0 0 0,0 0 0 0 0,0 0 0 0 0,0 0 0 0 0,0 0 0 0 0,0 0 0 0 0,0 0 0 0 0,0 0 0 0 0,0 0 0 0 0,0 0 0 0 0,0 0 0 0 0,0-1 0 0 0,0 1 0 0 0,0 0 0 0 0,0 0 0 0 0,0 0 0 0 0,0 0 0 0 0,0 0 0 0 0,0 0 0 0 0,0 0 0 0 0,0 0 0 0 0,0 0 0 0 0,-3 3 0 0 0,-5 4 0 0 0,-4 5 0 0 0,-3 3 0 0 0,-2 2 0 0 0,-2 2 0 0 0,0 0 0 0 0,-1 1 0 0 0,0 0 0 0 0,0 0 0 0 0,0-1 0 0 0,1 1 0 0 0,0-1 0 0 0,0 0 0 0 0,0 0 0 0 0,0 0 0 0 0,-1 0 0 0 0,1 0 0 0 0,0 0 0 0 0,0 0 0 0 0,0 0 0 0 0,0 0 0 0 0,0 0 0 0 0,0 0 0 0 0,0 0 0 0 0,0 0 0 0 0,0 0 0 0 0,0 0 0 0 0,0 0 0 0 0,0 0 0 0 0,0 0 0 0 0,0 0 0 0 0,0 0 0 0 0,-1 0 0 0 0,1 0 0 0 0,0 0 0 0 0,0 0 0 0 0,0 0 0 0 0,0 0 0 0 0,-3 0 0 0 0,-2 0 0 0 0,1 0 0 0 0,1 0 0 0 0,-3 0 0 0 0,0 0 0 0 0,1 0 0 0 0,-2 3 0 0 0,-3 1 0 0 0,1 0 0 0 0,1 0 0 0 0,-2-2 0 0 0,2 0 0 0 0,-1-2 0 0 0,0 1 0 0 0,0-1 0 0 0,0 0 0 0 0,2-1 0 0 0,2 1 0 0 0,2 0 0 0 0,2 0 0 0 0,-3 0 0 0 0,0 0 0 0 0,0 0 0 0 0,1 0 0 0 0,1 0 0 0 0,1 0 0 0 0,0 0 0 0 0,1 0 0 0 0,0 0 0 0 0,3 3 0 0 0,1 1 0 0 0,1 1 0 0 0,-2-2 0 0 0,-1-1 0 0 0,0 0 0 0 0,-1-2 0 0 0,-1 1 0 0 0,0-1 0 0 0,0 0 0 0 0,-4-1 0 0 0,-1 1 0 0 0,-2 0 0 0 0,-1 0 0 0 0,2 0 0 0 0,1 0 0 0 0,-2 0 0 0 0,1 0 0 0 0,1 0 0 0 0,-2 0 0 0 0,-3 0 0 0 0,1 0 0 0 0,-2 0 0 0 0,-3 0 0 0 0,-1 0 0 0 0,1 0 0 0 0,0 0 0 0 0,3 0 0 0 0,-4 0 0 0 0,1 0 0 0 0,2 0 0 0 0,4 0 0 0 0,0 0 0 0 0,1 0 0 0 0,2 0 0 0 0,1 0 0 0 0,-1 0 0 0 0,-3 0 0 0 0,-1 0 0 0 0,2 0 0 0 0,1 0 0 0 0,3 0 0 0 0,1 0 0 0 0,1 0 0 0 0,1 0 0 0 0,0 3 0 0 0,0 1 0 0 0,0 1 0 0 0,1-2 0 0 0,-1-1 0 0 0,0 0 0 0 0,0-1 0 0 0,0-1 0 0 0,0 0 0 0 0,0 0 0 0 0,0-1 0 0 0,0 1 0 0 0,0 0 0 0 0,-1 0 0 0 0,1 0 0 0 0,-3 0 0 0 0,-1 0 0 0 0,0 0 0 0 0,0 0 0 0 0,-2 0 0 0 0,1 0 0 0 0,-4 0 0 0 0,1 0 0 0 0,-1 0 0 0 0,-4 0 0 0 0,2 0 0 0 0,-1 0 0 0 0,-2 0 0 0 0,1 0 0 0 0,4 0 0 0 0,2 0 0 0 0,0 0 0 0 0,1 0 0 0 0,1 0 0 0 0,-1 0 0 0 0,0 0 0 0 0,-3 0 0 0 0,1 0 0 0 0,2 0 0 0 0,1 0 0 0 0,2 0 0 0 0,2 0 0 0 0,0 0 0 0 0,1 0 0 0 0,0 0 0 0 0,1 0 0 0 0,-1 0 0 0 0,0 0 0 0 0,0 0 0 0 0,0 0 0 0 0,0 0 0 0 0,0 0 0 0 0,0 0 0 0 0,-3 0 0 0 0,-2 0 0 0 0,-2 0 0 0 0,-1 0 0 0 0,2 0 0 0 0,-2 0 0 0 0,0 0 0 0 0,-1 0 0 0 0,0 0 0 0 0,0 0 0 0 0,-4 0 0 0 0,2 0 0 0 0,-1 0 0 0 0,1 0 0 0 0,-3 0 0 0 0,0 0 0 0 0,-1 0 0 0 0,3 0 0 0 0,-1 0 0 0 0,0 0 0 0 0,1 0 0 0 0,-1 0 0 0 0,3 0 0 0 0,-1 0 0 0 0,2 0 0 0 0,2 0 0 0 0,2 0 0 0 0,-1 0 0 0 0,1 0 0 0 0,0 0 0 0 0,2 0 0 0 0,-2 0 0 0 0,-1 0 0 0 0,2 0 0 0 0,1 0 0 0 0,0 0 0 0 0,2 0 0 0 0,0 0 0 0 0,1 0 0 0 0,0 0 0 0 0,0 0 0 0 0,1 0 0 0 0,-1 0 0 0 0,0 0 0 0 0,0 0 0 0 0,0 0 0 0 0,-3 0 0 0 0,-2 0 0 0 0,1 0 0 0 0,-3 0 0 0 0,1 0 0 0 0,-3 0 0 0 0,0 0 0 0 0,2 0 0 0 0,3 0 0 0 0,0 0 0 0 0,3 0 0 0 0,0 0 0 0 0,1 0 0 0 0,0 0 0 0 0,1 0 0 0 0,-1 0 0 0 0,0 0 0 0 0,-3 0 0 0 0,-1 0 0 0 0,0 0 0 0 0,0 0 0 0 0,2 0 0 0 0,0 0 0 0 0,1 0 0 0 0,1 0 0 0 0,0 0 0 0 0,0 0 0 0 0,0 0 0 0 0,0 0 0 0 0,0 0 0 0 0,0 0 0 0 0,0 0 0 0 0,0 0 0 0 0,0 0 0 0 0,0 0 0 0 0,0 0 0 0 0,0 0 0 0 0,0 0 0 0 0,0 0 0 0 0,0 0 0 0 0,0 0 0 0 0,0 0 0 0 0,0 0 0 0 0,-4 0 0 0 0,0 0 0 0 0,0 0 0 0 0,0 0 0 0 0,2 0 0 0 0,0 0 0 0 0,2 0 0 0 0,-1 0 0 0 0,-2 0 0 0 0,-1 0 0 0 0,0 0 0 0 0,0 0 0 0 0,2 0 0 0 0,1 0 0 0 0,0 0 0 0 0,1 0 0 0 0,-1 0 0 0 0,2 0 0 0 0,-1 0 0 0 0,0 0 0 0 0,0 0 0 0 0,0 0 0 0 0,0 0 0 0 0,0 0 0 0 0,0 0 0 0 0,0 0 0 0 0,0 0 0 0 0,0 0 0 0 0,-1 0 0 0 0,1 0 0 0 0,0 0 0 0 0,0 0 0 0 0,0 0 0 0 0,0 0 0 0 0,0 0 0 0 0,0 0 0 0 0,0 0 0 0 0,0 0 0 0 0,0 0 0 0 0,0 0 0 0 0,0 0 0 0 0,0 0 0 0 0,-1 0 0 0 0,1 0 0 0 0,4-3 0 0 0,0-2 0 0 0,0 1 0 0 0,-1 1 0 0 0,-1 1 0 0 0,0 0 0 0 0,-1 1 0 0 0,-1 1 0 0 0,0 0 0 0 0,-1 0 0 0 0,1 0 0 0 0,0 1 0 0 0,0-1 0 0 0,3-3 0 0 0,1-2 0 0 0,0 1 0 0 0,-1 1 0 0 0,0 1 0 0 0,-2 0 0 0 0,0 1 0 0 0,2 1 0 0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6T16:31:41.166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39037 12409 16383 0 0,'-3'0'0'0'0,"-5"0"0"0"0,-3 0 0 0 0,-4 0 0 0 0,-3 0 0 0 0,0 0 0 0 0,-2 0 0 0 0,0 0 0 0 0,0 0 0 0 0,0 0 0 0 0,1 0 0 0 0,-1 0 0 0 0,1 0 0 0 0,0 0 0 0 0,0 0 0 0 0,0 0 0 0 0,0 0 0 0 0,0 0 0 0 0,0 0 0 0 0,0 0 0 0 0,0 0 0 0 0,0 3 0 0 0,0 1 0 0 0,0 0 0 0 0,-1-1 0 0 0,1 0 0 0 0,0-2 0 0 0,3 3 0 0 0,2 1 0 0 0,-1-1 0 0 0,-1-1 0 0 0,-1-1 0 0 0,0 0 0 0 0,-2-2 0 0 0,1 1 0 0 0,-1-2 0 0 0,-1 1 0 0 0,4 3 0 0 0,1 1 0 0 0,0 0 0 0 0,-1 0 0 0 0,0-2 0 0 0,-2-1 0 0 0,3 3 0 0 0,4 4 0 0 0,0 1 0 0 0,3 1 0 0 0,-2 3 0 0 0,2 3 0 0 0,2 1 0 0 0,2 1 0 0 0,-1-2 0 0 0,-1-1 0 0 0,2 0 0 0 0,1 2 0 0 0,1 0 0 0 0,0 1 0 0 0,-1-3 0 0 0,-2-1 0 0 0,2 1 0 0 0,-1 1 0 0 0,2 1 0 0 0,1 1 0 0 0,0 0 0 0 0,1 1 0 0 0,0 0 0 0 0,0 0 0 0 0,1 1 0 0 0,-1-1 0 0 0,0 0 0 0 0,0 0 0 0 0,0 0 0 0 0,0 1 0 0 0,0-1 0 0 0,0 0 0 0 0,0 0 0 0 0,0 0 0 0 0,0 0 0 0 0,0 0 0 0 0,0 0 0 0 0,0 0 0 0 0,0 0 0 0 0,0 0 0 0 0,0 0 0 0 0,0 0 0 0 0,0 0 0 0 0,0 1 0 0 0,0-1 0 0 0,0 0 0 0 0,0 0 0 0 0,0 0 0 0 0,0 0 0 0 0,0 0 0 0 0,0 0 0 0 0,0 0 0 0 0,0 0 0 0 0,0 0 0 0 0,0 0 0 0 0,0 0 0 0 0,0 0 0 0 0,0 4 0 0 0,0 0 0 0 0,0 0 0 0 0,0 0 0 0 0,0-2 0 0 0,0 0 0 0 0,0-1 0 0 0,0-1 0 0 0,0 0 0 0 0,0 0 0 0 0,0 0 0 0 0,0 0 0 0 0,0 0 0 0 0,0 0 0 0 0,0 0 0 0 0,0 0 0 0 0,0 0 0 0 0,0 0 0 0 0,0 0 0 0 0,0 0 0 0 0,0 0 0 0 0,0 0 0 0 0,0 0 0 0 0,0 0 0 0 0,0 0 0 0 0,0 0 0 0 0,0 0 0 0 0,0 0 0 0 0,0 1 0 0 0,0-1 0 0 0,0 0 0 0 0,0 0 0 0 0,0 0 0 0 0,0 0 0 0 0,0 0 0 0 0,0 0 0 0 0,0 0 0 0 0,0 0 0 0 0,0 0 0 0 0,0 0 0 0 0,0 0 0 0 0,3-3 0 0 0,5-4 0 0 0,4-5 0 0 0,-1 0 0 0 0,2-1 0 0 0,2-1 0 0 0,1-2 0 0 0,2-2 0 0 0,0 0 0 0 0,1-1 0 0 0,0 0 0 0 0,1-1 0 0 0,-1 1 0 0 0,1 0 0 0 0,-1 0 0 0 0,0-1 0 0 0,0 1 0 0 0,0 4 0 0 0,4 0 0 0 0,0 0 0 0 0,0-1 0 0 0,-1 0 0 0 0,0-2 0 0 0,-2 0 0 0 0,0-1 0 0 0,0 0 0 0 0,-1 0 0 0 0,3 0 0 0 0,1 0 0 0 0,0 0 0 0 0,-1 0 0 0 0,0 0 0 0 0,-2-1 0 0 0,0 1 0 0 0,-1 0 0 0 0,0 0 0 0 0,0 0 0 0 0,0 0 0 0 0,0 0 0 0 0,0 0 0 0 0,0 0 0 0 0,0 0 0 0 0,0 0 0 0 0,0 0 0 0 0,0 0 0 0 0,0 0 0 0 0,0 0 0 0 0,0 0 0 0 0,0 0 0 0 0,1 0 0 0 0,-1 0 0 0 0,0 0 0 0 0,3 0 0 0 0,1 0 0 0 0,1 0 0 0 0,-2 0 0 0 0,-1 0 0 0 0,0 0 0 0 0,-1 0 0 0 0,-1 0 0 0 0,0-3 0 0 0,0-1 0 0 0,0 0 0 0 0,0 1 0 0 0,3 0 0 0 0,1 2 0 0 0,4 0 0 0 0,-1 1 0 0 0,0 0 0 0 0,-2 0 0 0 0,-2 0 0 0 0,-1-3 0 0 0,2-1 0 0 0,0 0 0 0 0,0 0 0 0 0,0 2 0 0 0,1 1 0 0 0,0 0 0 0 0,3 1 0 0 0,0 0 0 0 0,-1 0 0 0 0,-3 0 0 0 0,-1 0 0 0 0,-1-3 0 0 0,2-1 0 0 0,1 0 0 0 0,-1 0 0 0 0,-1 2 0 0 0,-1 1 0 0 0,-1 0 0 0 0,3 0 0 0 0,0 1 0 0 0,4 1 0 0 0,-1-1 0 0 0,0 0 0 0 0,-3 0 0 0 0,3 0 0 0 0,-1 0 0 0 0,-1 0 0 0 0,-2 0 0 0 0,-1 0 0 0 0,0-3 0 0 0,-2-1 0 0 0,0 0 0 0 0,0 0 0 0 0,0 2 0 0 0,0 0 0 0 0,0 2 0 0 0,-1-1 0 0 0,1 1 0 0 0,0 1 0 0 0,0-1 0 0 0,1-3 0 0 0,2-2 0 0 0,1 1 0 0 0,0 1 0 0 0,3 1 0 0 0,3 0 0 0 0,0 2 0 0 0,-2-1 0 0 0,2 1 0 0 0,1 0 0 0 0,0 1 0 0 0,-3-1 0 0 0,1 0 0 0 0,-1 0 0 0 0,-2 0 0 0 0,-2 0 0 0 0,2 0 0 0 0,-1 0 0 0 0,0 0 0 0 0,1 0 0 0 0,1 0 0 0 0,1 0 0 0 0,0 0 0 0 0,-1 0 0 0 0,-3 0 0 0 0,-1 0 0 0 0,-1 0 0 0 0,-1 0 0 0 0,-1 0 0 0 0,0-3 0 0 0,-1-1 0 0 0,1-1 0 0 0,0 2 0 0 0,0 1 0 0 0,0 0 0 0 0,0 2 0 0 0,0-1 0 0 0,0 1 0 0 0,0 0 0 0 0,0 1 0 0 0,3-1 0 0 0,5 0 0 0 0,0 0 0 0 0,0 0 0 0 0,4 0 0 0 0,4 0 0 0 0,-1 0 0 0 0,0 0 0 0 0,1 0 0 0 0,1 0 0 0 0,0-3 0 0 0,2-1 0 0 0,-4-1 0 0 0,0 2 0 0 0,0 1 0 0 0,2 0 0 0 0,-1 1 0 0 0,-1 1 0 0 0,-4 0 0 0 0,-1 0 0 0 0,-1 0 0 0 0,0 1 0 0 0,-1-1 0 0 0,2 0 0 0 0,2 0 0 0 0,-2 0 0 0 0,-1 0 0 0 0,-3 0 0 0 0,-2 0 0 0 0,-2 0 0 0 0,-1-3 0 0 0,-1-2 0 0 0,-1 1 0 0 0,1 1 0 0 0,-1 1 0 0 0,1 0 0 0 0,0 1 0 0 0,0 1 0 0 0,0 0 0 0 0,3 0 0 0 0,1 0 0 0 0,1 1 0 0 0,-2-1 0 0 0,-1-3 0 0 0,0-2 0 0 0,-1 1 0 0 0,3 1 0 0 0,0 1 0 0 0,0 0 0 0 0,-1 1 0 0 0,3 1 0 0 0,-1 0 0 0 0,3 0 0 0 0,0 0 0 0 0,2 1 0 0 0,2-1 0 0 0,0 0 0 0 0,-3 0 0 0 0,1 0 0 0 0,-2 0 0 0 0,-2 0 0 0 0,-2 0 0 0 0,5 0 0 0 0,1 0 0 0 0,2 0 0 0 0,-2 0 0 0 0,-1 0 0 0 0,-3 0 0 0 0,-3 0 0 0 0,-1 0 0 0 0,-1 0 0 0 0,-1 0 0 0 0,0 0 0 0 0,-1 0 0 0 0,1 0 0 0 0,0 0 0 0 0,-1 0 0 0 0,1 0 0 0 0,0 0 0 0 0,0 0 0 0 0,0 0 0 0 0,0 0 0 0 0,4 0 0 0 0,0 0 0 0 0,4 0 0 0 0,-1 0 0 0 0,3 0 0 0 0,-1 0 0 0 0,2 0 0 0 0,-2 0 0 0 0,2 0 0 0 0,-2 0 0 0 0,2 0 0 0 0,-2 0 0 0 0,1 0 0 0 0,-1 0 0 0 0,1 0 0 0 0,-1 0 0 0 0,-2 0 0 0 0,-2 0 0 0 0,1 0 0 0 0,0 0 0 0 0,-2 0 0 0 0,3 0 0 0 0,-1 0 0 0 0,-1 0 0 0 0,-1 0 0 0 0,2 0 0 0 0,-1 0 0 0 0,0 0 0 0 0,2 0 0 0 0,-1 0 0 0 0,3 0 0 0 0,-1 0 0 0 0,-1 0 0 0 0,-3 0 0 0 0,-1 0 0 0 0,-1 0 0 0 0,-1 0 0 0 0,-1 0 0 0 0,-1 0 0 0 0,1 0 0 0 0,0 0 0 0 0,0 0 0 0 0,0 0 0 0 0,-1 0 0 0 0,1 0 0 0 0,1 0 0 0 0,2 3 0 0 0,1 1 0 0 0,0 1 0 0 0,3-2 0 0 0,0-1 0 0 0,2 0 0 0 0,-1-2 0 0 0,2 1 0 0 0,-1-1 0 0 0,2 0 0 0 0,-2-1 0 0 0,2 1 0 0 0,-2 0 0 0 0,-2 3 0 0 0,1 2 0 0 0,2-1 0 0 0,0-1 0 0 0,-2-1 0 0 0,-2 0 0 0 0,0-2 0 0 0,4 1 0 0 0,-1-1 0 0 0,2 0 0 0 0,-2 0 0 0 0,-1-1 0 0 0,-3 1 0 0 0,-2 0 0 0 0,-1 0 0 0 0,-2 0 0 0 0,0 0 0 0 0,0 0 0 0 0,0 0 0 0 0,-1 0 0 0 0,1 0 0 0 0,0 0 0 0 0,0 0 0 0 0,0 0 0 0 0,0 0 0 0 0,0 0 0 0 0,0 0 0 0 0,0 0 0 0 0,0 0 0 0 0,0 0 0 0 0,4 0 0 0 0,0 0 0 0 0,3 0 0 0 0,1 3 0 0 0,-1 2 0 0 0,1-1 0 0 0,-1-1 0 0 0,2-1 0 0 0,0 0 0 0 0,-2-1 0 0 0,-3-1 0 0 0,-1 0 0 0 0,-1 0 0 0 0,-2 0 0 0 0,0-1 0 0 0,0 1 0 0 0,0 0 0 0 0,-1 0 0 0 0,1 0 0 0 0,0 0 0 0 0,0 0 0 0 0,0 0 0 0 0,0 0 0 0 0,0 0 0 0 0,0 0 0 0 0,0 0 0 0 0,0 0 0 0 0,1 0 0 0 0,-1 0 0 0 0,0 0 0 0 0,0 0 0 0 0,0 0 0 0 0,0 0 0 0 0,0 0 0 0 0,0 0 0 0 0,0 0 0 0 0,0 3 0 0 0,0 2 0 0 0,0-1 0 0 0,0-1 0 0 0,0-1 0 0 0,0 0 0 0 0,4 2 0 0 0,0 1 0 0 0,4-1 0 0 0,-1-1 0 0 0,0-1 0 0 0,-2-1 0 0 0,-2 0 0 0 0,-1-1 0 0 0,-1 0 0 0 0,-1 0 0 0 0,0 0 0 0 0,-1 0 0 0 0,1-1 0 0 0,0 1 0 0 0,0 0 0 0 0,0 0 0 0 0,0 0 0 0 0,0 0 0 0 0,0 0 0 0 0,0 0 0 0 0,0 0 0 0 0,0 0 0 0 0,0 0 0 0 0,0 0 0 0 0,0 0 0 0 0,0 0 0 0 0,1 0 0 0 0,-1 0 0 0 0,0 0 0 0 0,0 0 0 0 0,0 0 0 0 0,0 0 0 0 0,0 0 0 0 0,0 0 0 0 0,0 0 0 0 0,0 0 0 0 0,0 0 0 0 0,0 0 0 0 0,0 0 0 0 0,0 0 0 0 0,0 0 0 0 0,-3-3 0 0 0,-4-5 0 0 0,-5-3 0 0 0,-3-4 0 0 0,-2-3 0 0 0,-2 0 0 0 0,0-2 0 0 0,-1 0 0 0 0,-3 0 0 0 0,-1 0 0 0 0,0 1 0 0 0,-2 3 0 0 0,1 1 0 0 0,0 0 0 0 0,2-1 0 0 0,1-1 0 0 0,2 0 0 0 0,0-2 0 0 0,1 1 0 0 0,0-1 0 0 0,0 0 0 0 0,1-1 0 0 0,-1 1 0 0 0,0 0 0 0 0,0 0 0 0 0,0 0 0 0 0,0-1 0 0 0,0 1 0 0 0,0 0 0 0 0,0 0 0 0 0,0 0 0 0 0,0 0 0 0 0,0 0 0 0 0,0 0 0 0 0,0 0 0 0 0,0 0 0 0 0,-3 3 0 0 0,-1 1 0 0 0,0 0 0 0 0,0 0 0 0 0,2-2 0 0 0,1-1 0 0 0,0 0 0 0 0,0-1 0 0 0,1 0 0 0 0,1 0 0 0 0,-1 0 0 0 0,0-1 0 0 0,0 1 0 0 0,0 0 0 0 0,0 0 0 0 0,0 0 0 0 0,0 0 0 0 0,0 0 0 0 0,0 0 0 0 0,-3 3 0 0 0,-1 1 0 0 0,0 0 0 0 0,0-1 0 0 0,2 0 0 0 0,0-2 0 0 0,2 0 0 0 0,-1-1 0 0 0,1 0 0 0 0,1 0 0 0 0,-1-1 0 0 0,0 1 0 0 0,0 0 0 0 0,0 0 0 0 0,0 0 0 0 0,0 0 0 0 0,0-1 0 0 0,0 1 0 0 0,0 0 0 0 0,0 0 0 0 0,0 0 0 0 0,0 0 0 0 0,0 0 0 0 0,0 0 0 0 0,0 0 0 0 0,0 0 0 0 0,0 0 0 0 0,0 0 0 0 0,0 0 0 0 0,0 0 0 0 0,0-1 0 0 0,0 1 0 0 0,0 0 0 0 0,0 0 0 0 0,0 0 0 0 0,0 0 0 0 0,0 0 0 0 0,0 0 0 0 0,-3 3 0 0 0,-5 5 0 0 0,-3 3 0 0 0,-1 1 0 0 0,-1 1 0 0 0,-2 2 0 0 0,-1-3 0 0 0,-2 2 0 0 0,3-3 0 0 0,1 0 0 0 0,-2 2 0 0 0,0 1 0 0 0,-1-1 0 0 0,-1 0 0 0 0,0 2 0 0 0,-1 0 0 0 0,0 2 0 0 0,3-2 0 0 0,1-1 0 0 0,0 1 0 0 0,-1 1 0 0 0,-1 1 0 0 0,0 0 0 0 0,-2 2 0 0 0,0 0 0 0 0,0 0 0 0 0,0 0 0 0 0,0 0 0 0 0,0 0 0 0 0,0 1 0 0 0,-1-1 0 0 0,1 0 0 0 0,0 0 0 0 0,0 0 0 0 0,0 0 0 0 0,0-4 0 0 0,0 0 0 0 0,0 0 0 0 0,-4 1 0 0 0,0-3 0 0 0,0 0 0 0 0,1 1 0 0 0,0 2 0 0 0,2 0 0 0 0,0 2 0 0 0,0 0 0 0 0,1 1 0 0 0,0 0 0 0 0,-3 1 0 0 0,-1-1 0 0 0,0 0 0 0 0,1 0 0 0 0,0 0 0 0 0,2 1 0 0 0,-3-1 0 0 0,-1 0 0 0 0,-2 0 0 0 0,-1 0 0 0 0,2 0 0 0 0,1 0 0 0 0,2 0 0 0 0,1 0 0 0 0,1 0 0 0 0,1 0 0 0 0,0 0 0 0 0,1 0 0 0 0,-1 0 0 0 0,0 0 0 0 0,0 0 0 0 0,0 0 0 0 0,0 0 0 0 0,0 0 0 0 0,0 0 0 0 0,0 0 0 0 0,0 0 0 0 0,0 0 0 0 0,0 0 0 0 0,-3 0 0 0 0,-2 0 0 0 0,1 0 0 0 0,1 0 0 0 0,0 0 0 0 0,2 0 0 0 0,0 0 0 0 0,0 0 0 0 0,1 0 0 0 0,-3 0 0 0 0,-1 0 0 0 0,0 0 0 0 0,1 0 0 0 0,0 0 0 0 0,2 0 0 0 0,0 0 0 0 0,1 0 0 0 0,0 0 0 0 0,0 0 0 0 0,0 0 0 0 0,0 0 0 0 0,0 0 0 0 0,0 0 0 0 0,0 0 0 0 0,0 0 0 0 0,0 0 0 0 0,3 0 0 0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6T16:31:41.167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38458 20411 16383 0 0,'6'0'0'0'0,"6"0"0"0"0,4 0 0 0 0,2 0 0 0 0,2 0 0 0 0,0 0 0 0 0,0 0 0 0 0,1 0 0 0 0,-1 0 0 0 0,-1 0 0 0 0,1-4 0 0 0,-1 0 0 0 0,3 0 0 0 0,2 1 0 0 0,-1 0 0 0 0,-1 2 0 0 0,-1 0 0 0 0,0 1 0 0 0,-1 0 0 0 0,-1 0 0 0 0,0 0 0 0 0,0 0 0 0 0,3-3 0 0 0,1-1 0 0 0,4 0 0 0 0,2 1 0 0 0,1 0 0 0 0,-2 2 0 0 0,1 0 0 0 0,2 1 0 0 0,2 0 0 0 0,-2 0 0 0 0,2 0 0 0 0,0 0 0 0 0,2 0 0 0 0,1 1 0 0 0,1-1 0 0 0,1 0 0 0 0,0 0 0 0 0,-3 0 0 0 0,3 0 0 0 0,0 0 0 0 0,1 0 0 0 0,4 0 0 0 0,-3 0 0 0 0,2 0 0 0 0,0 0 0 0 0,0 3 0 0 0,2 1 0 0 0,0 0 0 0 0,-1 0 0 0 0,-1-2 0 0 0,-1-1 0 0 0,-2 0 0 0 0,0-1 0 0 0,2 1 0 0 0,2 2 0 0 0,-1 1 0 0 0,-1 0 0 0 0,-1-1 0 0 0,0 2 0 0 0,-2 1 0 0 0,1-1 0 0 0,-4-1 0 0 0,-2-2 0 0 0,1-1 0 0 0,1 0 0 0 0,-3-1 0 0 0,0 0 0 0 0,-2 3 0 0 0,1 1 0 0 0,0 0 0 0 0,-1-1 0 0 0,-2-1 0 0 0,0 0 0 0 0,2-2 0 0 0,-1 1 0 0 0,2-1 0 0 0,1 0 0 0 0,-1-1 0 0 0,0 1 0 0 0,-1 0 0 0 0,0 0 0 0 0,2 0 0 0 0,-2 0 0 0 0,1 0 0 0 0,-1 0 0 0 0,3 0 0 0 0,0 0 0 0 0,0 0 0 0 0,-2 0 0 0 0,1 0 0 0 0,0 0 0 0 0,3 0 0 0 0,-3 0 0 0 0,0 0 0 0 0,-1 0 0 0 0,2 0 0 0 0,4 0 0 0 0,-3 0 0 0 0,0 0 0 0 0,1 0 0 0 0,1 0 0 0 0,0 0 0 0 0,-2 0 0 0 0,0 0 0 0 0,-4 0 0 0 0,4 0 0 0 0,-1 0 0 0 0,-3 0 0 0 0,0 0 0 0 0,2 0 0 0 0,1 0 0 0 0,-1 0 0 0 0,-4 0 0 0 0,1 0 0 0 0,2 0 0 0 0,-2 0 0 0 0,2 0 0 0 0,-2 0 0 0 0,0 0 0 0 0,0 3 0 0 0,0 1 0 0 0,-1 1 0 0 0,1-2 0 0 0,2-1 0 0 0,0 0 0 0 0,0-2 0 0 0,1 1 0 0 0,3-1 0 0 0,-3 0 0 0 0,1-1 0 0 0,-2 1 0 0 0,-1 0 0 0 0,2 0 0 0 0,2 0 0 0 0,1 0 0 0 0,-2 0 0 0 0,1 0 0 0 0,3 0 0 0 0,2 0 0 0 0,1 0 0 0 0,1 0 0 0 0,-4 0 0 0 0,-2 0 0 0 0,3 0 0 0 0,2 0 0 0 0,0 0 0 0 0,0 0 0 0 0,-1 3 0 0 0,1 2 0 0 0,-2-1 0 0 0,4-1 0 0 0,-3-1 0 0 0,-1 0 0 0 0,0-1 0 0 0,-1-1 0 0 0,0 0 0 0 0,0 0 0 0 0,1 0 0 0 0,0-1 0 0 0,0 1 0 0 0,-3 0 0 0 0,-2 0 0 0 0,1 0 0 0 0,1 0 0 0 0,1 0 0 0 0,1 0 0 0 0,-3 0 0 0 0,3 0 0 0 0,1 0 0 0 0,1 0 0 0 0,-3 0 0 0 0,-1 0 0 0 0,0 0 0 0 0,4 0 0 0 0,1 0 0 0 0,-2 0 0 0 0,-2 0 0 0 0,0 0 0 0 0,1 0 0 0 0,-1 0 0 0 0,5 0 0 0 0,0 0 0 0 0,1 0 0 0 0,0 0 0 0 0,-2 0 0 0 0,0 0 0 0 0,-1 0 0 0 0,3 0 0 0 0,0 0 0 0 0,0 0 0 0 0,-4 0 0 0 0,-2 0 0 0 0,0 0 0 0 0,-1 0 0 0 0,1 0 0 0 0,1 0 0 0 0,-3 0 0 0 0,-1 0 0 0 0,1 0 0 0 0,-2 0 0 0 0,-1 0 0 0 0,-1 0 0 0 0,-1 0 0 0 0,0 0 0 0 0,0 0 0 0 0,-1 0 0 0 0,1 0 0 0 0,-2 0 0 0 0,-1 0 0 0 0,1 0 0 0 0,2 0 0 0 0,0 0 0 0 0,-2 0 0 0 0,1 0 0 0 0,2 0 0 0 0,-1 0 0 0 0,-2 3 0 0 0,1 2 0 0 0,3-1 0 0 0,-2-1 0 0 0,-2-1 0 0 0,1 0 0 0 0,-1-1 0 0 0,-2-1 0 0 0,1 0 0 0 0,0 0 0 0 0,1 0 0 0 0,0-1 0 0 0,-1 1 0 0 0,-3 3 0 0 0,-1 2 0 0 0,-2-1 0 0 0,3-1 0 0 0,1-1 0 0 0,2 0 0 0 0,0-1 0 0 0,-1-1 0 0 0,-1 0 0 0 0,1 0 0 0 0,0 0 0 0 0,2-1 0 0 0,0 1 0 0 0,-2 0 0 0 0,-1 0 0 0 0,-2 0 0 0 0,-2 0 0 0 0,0 0 0 0 0,-4 3 0 0 0,-5 5 0 0 0,0 0 0 0 0,-3 3 0 0 0,-3 2 0 0 0,-1 3 0 0 0,-3 1 0 0 0,0 1 0 0 0,-1 2 0 0 0,-1-1 0 0 0,1 1 0 0 0,-1-1 0 0 0,1 1 0 0 0,0-1 0 0 0,0 0 0 0 0,0 0 0 0 0,0 0 0 0 0,0 0 0 0 0,0 0 0 0 0,0 4 0 0 0,0 0 0 0 0,0 0 0 0 0,0 0 0 0 0,0-2 0 0 0,0 0 0 0 0,0-2 0 0 0,0 1 0 0 0,3-1 0 0 0,1 0 0 0 0,0 0 0 0 0,0 0 0 0 0,-2 0 0 0 0,0-1 0 0 0,-2 1 0 0 0,1 1 0 0 0,-1-1 0 0 0,-1 0 0 0 0,1 0 0 0 0,0 0 0 0 0,0 0 0 0 0,0 0 0 0 0,0 0 0 0 0,0 0 0 0 0,0 0 0 0 0,0 0 0 0 0,0 0 0 0 0,0 0 0 0 0,0 0 0 0 0,0 1 0 0 0,0-1 0 0 0,0 0 0 0 0,0 0 0 0 0,0 0 0 0 0,0 0 0 0 0,0 0 0 0 0,0 0 0 0 0,0 0 0 0 0,-3-3 0 0 0,-2-1 0 0 0,1 0 0 0 0,1 0 0 0 0,0 2 0 0 0,2 4 0 0 0,0 2 0 0 0,1-1 0 0 0,0 1 0 0 0,0-2 0 0 0,0 0 0 0 0,0-1 0 0 0,1 0 0 0 0,-1-1 0 0 0,-4-3 0 0 0,0-2 0 0 0,0 1 0 0 0,1 1 0 0 0,0 0 0 0 0,2 2 0 0 0,0 0 0 0 0,1 1 0 0 0,0 0 0 0 0,0 0 0 0 0,0 0 0 0 0,0 0 0 0 0,0 1 0 0 0,1 2 0 0 0,-1 2 0 0 0,0-1 0 0 0,0-1 0 0 0,0 0 0 0 0,0-2 0 0 0,0 0 0 0 0,0-1 0 0 0,0 0 0 0 0,0 0 0 0 0,0 0 0 0 0,0 0 0 0 0,0 0 0 0 0,0 0 0 0 0,0 0 0 0 0,0 0 0 0 0,0 0 0 0 0,0 0 0 0 0,0 0 0 0 0,0 0 0 0 0,0 0 0 0 0,0 0 0 0 0,0 1 0 0 0,0-1 0 0 0,0 0 0 0 0,0 0 0 0 0,0 0 0 0 0,0 0 0 0 0,0 0 0 0 0,0 0 0 0 0,0 0 0 0 0,0 0 0 0 0,0 0 0 0 0,0 0 0 0 0,0 0 0 0 0,0 0 0 0 0,0 0 0 0 0,0 1 0 0 0,0-1 0 0 0,0 0 0 0 0,0 0 0 0 0,0 0 0 0 0,0 0 0 0 0,0 0 0 0 0,0 0 0 0 0,0 0 0 0 0,0 0 0 0 0,0 0 0 0 0,0 0 0 0 0,0 0 0 0 0,0 0 0 0 0,0 1 0 0 0,0-1 0 0 0,0 0 0 0 0,0 0 0 0 0,0 0 0 0 0,0 0 0 0 0,0 0 0 0 0,0 0 0 0 0,0 0 0 0 0,0 0 0 0 0,0 0 0 0 0,3-3 0 0 0,1-1 0 0 0,0 0 0 0 0,0 1 0 0 0,-2 0 0 0 0,-1 2 0 0 0,0 0 0 0 0,0 1 0 0 0,-1 0 0 0 0,-1 0 0 0 0,1 0 0 0 0,0 1 0 0 0,0-1 0 0 0,3-3 0 0 0,1-1 0 0 0,0 0 0 0 0,0 0 0 0 0,-2 2 0 0 0,-1 1 0 0 0,0 0 0 0 0,0 1 0 0 0,-5-3 0 0 0,-3-5 0 0 0,-5-3 0 0 0,-3-4 0 0 0,-3-5 0 0 0,-1-3 0 0 0,0-1 0 0 0,-1 1 0 0 0,-3 1 0 0 0,-2 1 0 0 0,2 0 0 0 0,0 2 0 0 0,-5 0 0 0 0,-1 0 0 0 0,-3 0 0 0 0,2 0 0 0 0,-1 0 0 0 0,-5 0 0 0 0,1 0 0 0 0,-1 0 0 0 0,0 1 0 0 0,-1-1 0 0 0,-1-4 0 0 0,-3 0 0 0 0,-1 0 0 0 0,0 1 0 0 0,4 0 0 0 0,1 2 0 0 0,2 0 0 0 0,-1 1 0 0 0,0 0 0 0 0,2 0 0 0 0,5 0 0 0 0,-1 0 0 0 0,0-3 0 0 0,1-1 0 0 0,2 0 0 0 0,-1 0 0 0 0,2 2 0 0 0,1 1 0 0 0,-1 0 0 0 0,-3 1 0 0 0,1 0 0 0 0,1-4 0 0 0,-1 0 0 0 0,-2 0 0 0 0,1 1 0 0 0,-2 1 0 0 0,2 1 0 0 0,-1 0 0 0 0,-2-3 0 0 0,-2 0 0 0 0,-1 0 0 0 0,-2-2 0 0 0,-4-1 0 0 0,-1 2 0 0 0,-1 1 0 0 0,1-2 0 0 0,-2 0 0 0 0,0 1 0 0 0,-2-1 0 0 0,-4-1 0 0 0,-2 2 0 0 0,-3 1 0 0 0,-4-2 0 0 0,-2 1 0 0 0,-4 0 0 0 0,-1 2 0 0 0,-4 1 0 0 0,-5 0 0 0 0,2 2 0 0 0,0 0 0 0 0,2-3 0 0 0,1-1 0 0 0,3 0 0 0 0,2 1 0 0 0,3 0 0 0 0,2 2 0 0 0,2 0 0 0 0,1 1 0 0 0,0 0 0 0 0,0 0 0 0 0,4 0 0 0 0,0 1 0 0 0,4-1 0 0 0,3 0 0 0 0,-1 0 0 0 0,2 0 0 0 0,2 0 0 0 0,-1 0 0 0 0,-1 0 0 0 0,2 0 0 0 0,2 0 0 0 0,4 0 0 0 0,2 0 0 0 0,-3 0 0 0 0,-1 0 0 0 0,-1 0 0 0 0,4 0 0 0 0,0 0 0 0 0,2 0 0 0 0,-5 0 0 0 0,-2 0 0 0 0,0 0 0 0 0,-2 0 0 0 0,-2 0 0 0 0,1 0 0 0 0,2 0 0 0 0,-2 0 0 0 0,0 0 0 0 0,-2-3 0 0 0,-4-2 0 0 0,-2 1 0 0 0,-2-2 0 0 0,-2-1 0 0 0,-4 1 0 0 0,-2-1 0 0 0,-3 0 0 0 0,-4 1 0 0 0,1 3 0 0 0,-2-3 0 0 0,-1 0 0 0 0,-3 2 0 0 0,-3 0 0 0 0,-3 2 0 0 0,0 1 0 0 0,3 1 0 0 0,2-1 0 0 0,5 2 0 0 0,0-1 0 0 0,3 0 0 0 0,3 0 0 0 0,2 0 0 0 0,3 1 0 0 0,1-1 0 0 0,4 0 0 0 0,2 0 0 0 0,2 0 0 0 0,5 0 0 0 0,2 0 0 0 0,2 0 0 0 0,3 0 0 0 0,3 0 0 0 0,5 0 0 0 0,-3 0 0 0 0,2 0 0 0 0,0 0 0 0 0,1 3 0 0 0,2 1 0 0 0,1 0 0 0 0,0 0 0 0 0,3-2 0 0 0,1-1 0 0 0,2 0 0 0 0,-2-1 0 0 0,-1 0 0 0 0,-2 0 0 0 0,-1 0 0 0 0,-1 0 0 0 0,-3 0 0 0 0,1 0 0 0 0,5 3 0 0 0,0 1 0 0 0,2 0 0 0 0,1 0 0 0 0,1-2 0 0 0,-2-1 0 0 0,0 0 0 0 0,-4 0 0 0 0,1-1 0 0 0,-6-1 0 0 0,0 1 0 0 0,-2 0 0 0 0,3 0 0 0 0,-1 0 0 0 0,-5 0 0 0 0,2 0 0 0 0,-1 0 0 0 0,0 0 0 0 0,0 0 0 0 0,-2 0 0 0 0,1 0 0 0 0,-1 0 0 0 0,0 0 0 0 0,3 0 0 0 0,1 0 0 0 0,0 3 0 0 0,2 1 0 0 0,4 0 0 0 0,-1 0 0 0 0,3-2 0 0 0,-2 0 0 0 0,1 2 0 0 0,2 0 0 0 0,1 0 0 0 0,3-1 0 0 0,1 0 0 0 0,0-2 0 0 0,1 0 0 0 0,0-1 0 0 0,1 0 0 0 0,-1 0 0 0 0,0-1 0 0 0,0 1 0 0 0,0 0 0 0 0,-3 0 0 0 0,-1 0 0 0 0,0 0 0 0 0,0 0 0 0 0,2 0 0 0 0,3-3 0 0 0,6-5 0 0 0,4-4 0 0 0,4-3 0 0 0,6 1 0 0 0,2 0 0 0 0,1-2 0 0 0,-1 0 0 0 0,0-2 0 0 0,-2 0 0 0 0,-1-1 0 0 0,0 0 0 0 0,-1 0 0 0 0,0 0 0 0 0,0-1 0 0 0,0 1 0 0 0,-1 0 0 0 0,1 0 0 0 0,0 0 0 0 0,0 0 0 0 0,0-1 0 0 0,0 1 0 0 0,0 0 0 0 0,0 0 0 0 0,0 0 0 0 0,0 0 0 0 0,0 0 0 0 0,0 0 0 0 0,0 0 0 0 0,-3 0 0 0 0,-2 0 0 0 0,1 0 0 0 0,1 0 0 0 0,1 0 0 0 0,0 0 0 0 0,-2 3 0 0 0,0-2 0 0 0,-1-2 0 0 0,2 1 0 0 0,-2-1 0 0 0,-1 0 0 0 0,2 0 0 0 0,-3 4 0 0 0,0 0 0 0 0,2 1 0 0 0,1 0 0 0 0,1-2 0 0 0,2-1 0 0 0,0 0 0 0 0,1-1 0 0 0,1 0 0 0 0,-1 0 0 0 0,0 0 0 0 0,-3 0 0 0 0,-1-1 0 0 0,0 1 0 0 0,1 0 0 0 0,0 0 0 0 0,2 0 0 0 0,0 0 0 0 0,1 0 0 0 0,0 0 0 0 0,0 0 0 0 0,0 0 0 0 0,0 0 0 0 0,0-1 0 0 0,1 1 0 0 0,-5 0 0 0 0,0 0 0 0 0,0 0 0 0 0,1 0 0 0 0,0 0 0 0 0,2 0 0 0 0,0 0 0 0 0,1 0 0 0 0,0 0 0 0 0,0 0 0 0 0,0 0 0 0 0,0 0 0 0 0,0-1 0 0 0,1 1 0 0 0,-1 0 0 0 0,0 0 0 0 0,0 0 0 0 0,0 0 0 0 0,0 0 0 0 0,0 0 0 0 0,0 0 0 0 0,0 0 0 0 0,0 0 0 0 0,0 0 0 0 0,0 0 0 0 0,0 0 0 0 0,0 0 0 0 0,0-1 0 0 0,0 1 0 0 0,0 0 0 0 0,0 0 0 0 0,0 0 0 0 0,0 0 0 0 0,0 0 0 0 0,0 0 0 0 0,0 0 0 0 0,3 3 0 0 0,1 1 0 0 0,0 0 0 0 0,0 0 0 0 0,-2-2 0 0 0,-1-1 0 0 0,0 0 0 0 0,-1-1 0 0 0,0 0 0 0 0,4 0 0 0 0,0 0 0 0 0,0-1 0 0 0,-1 1 0 0 0,2 3 0 0 0,1 2 0 0 0,-1-1 0 0 0,-1-1 0 0 0,-2-1 0 0 0,-1-1 0 0 0,0 0 0 0 0,-1-1 0 0 0,0 0 0 0 0,0 0 0 0 0,-1 0 0 0 0,4 0 0 0 0,2-1 0 0 0,-1 1 0 0 0,-1 0 0 0 0,-1 0 0 0 0,0 0 0 0 0,2 3 0 0 0,0 1 0 0 0,0 0 0 0 0,0 0 0 0 0,-2-2 0 0 0,-1-1 0 0 0,0 0 0 0 0,2 3 0 0 0,1 0 0 0 0,0 0 0 0 0,-1-1 0 0 0,0-1 0 0 0,1 2 0 0 0,1 1 0 0 0,-1 0 0 0 0,0-2 0 0 0,1 2 0 0 0,1 1 0 0 0,-1-2 0 0 0,1 3 0 0 0,1 0 0 0 0,-2-2 0 0 0,-1-1 0 0 0,2 1 0 0 0,3 1 0 0 0,0-2 0 0 0,1 3 0 0 0,0-1 0 0 0,-2 0 0 0 0,0 1 0 0 0,0-1 0 0 0,-2 0 0 0 0,-3-3 0 0 0,3 3 0 0 0,3-1 0 0 0,-1 0 0 0 0,0-2 0 0 0,-3-1 0 0 0,2 3 0 0 0,-1-1 0 0 0,-1 1 0 0 0,2 1 0 0 0,-1 0 0 0 0,-1 3 0 0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6T16:31:41.168"/>
    </inkml:context>
    <inkml:brush xml:id="br0">
      <inkml:brushProperty name="width" value="0.1" units="cm"/>
      <inkml:brushProperty name="height" value="0.1" units="cm"/>
      <inkml:brushProperty name="color" value="#FFC114"/>
    </inkml:brush>
  </inkml:definitions>
  <inkml:trace contextRef="#ctx0" brushRef="#br0">39118 19524 16383 0 0,'0'-4'0'0'0,"0"-3"0"0"0,0-5 0 0 0,0-3 0 0 0,0-2 0 0 0,0-2 0 0 0,0-1 0 0 0,0 0 0 0 0,0 1 0 0 0,0-1 0 0 0,0 0 0 0 0,0 1 0 0 0,0 0 0 0 0,0-1 0 0 0,0 1 0 0 0,0 0 0 0 0,0 0 0 0 0,0 0 0 0 0,0 0 0 0 0,0 0 0 0 0,0 0 0 0 0,0 0 0 0 0,0 0 0 0 0,0 0 0 0 0,0 0 0 0 0,0 0 0 0 0,0 0 0 0 0,0 0 0 0 0,0 0 0 0 0,0-1 0 0 0,0 1 0 0 0,0 0 0 0 0,0 0 0 0 0,0 0 0 0 0,0 0 0 0 0,0 0 0 0 0,0 0 0 0 0,0 0 0 0 0,0 0 0 0 0,0 0 0 0 0,0 0 0 0 0,0 0 0 0 0,0 0 0 0 0,0 0 0 0 0,0-1 0 0 0,0 1 0 0 0,-3 4 0 0 0,-2 0 0 0 0,1 0 0 0 0,1-1 0 0 0,1-1 0 0 0,0 0 0 0 0,1-2 0 0 0,1 1 0 0 0,0-1 0 0 0,0-1 0 0 0,0 1 0 0 0,1 0 0 0 0,-1 0 0 0 0,0 0 0 0 0,0-1 0 0 0,0 1 0 0 0,0 0 0 0 0,0 0 0 0 0,0 0 0 0 0,0 0 0 0 0,0 0 0 0 0,0 0 0 0 0,0 0 0 0 0,0 0 0 0 0,0 0 0 0 0,0 0 0 0 0,0 0 0 0 0,0 0 0 0 0,0-1 0 0 0,0 1 0 0 0,0 0 0 0 0,0 0 0 0 0,0 0 0 0 0,0 0 0 0 0,0 0 0 0 0,0 0 0 0 0,0 0 0 0 0,0 0 0 0 0,0 0 0 0 0,3 3 0 0 0,1 1 0 0 0,1 0 0 0 0,-2-1 0 0 0,-1 0 0 0 0,0-2 0 0 0,2 3 0 0 0,0 1 0 0 0,0-1 0 0 0,0-1 0 0 0,1 2 0 0 0,1 1 0 0 0,2 2 0 0 0,3 3 0 0 0,3 3 0 0 0,2 2 0 0 0,2 2 0 0 0,1 0 0 0 0,0 2 0 0 0,1-4 0 0 0,0-1 0 0 0,-1 1 0 0 0,1 0 0 0 0,-1-3 0 0 0,0 1 0 0 0,3 0 0 0 0,2 1 0 0 0,2 2 0 0 0,1 1 0 0 0,-2 0 0 0 0,-1 1 0 0 0,-2 0 0 0 0,-1-3 0 0 0,-1-1 0 0 0,-1 0 0 0 0,0 1 0 0 0,0 1 0 0 0,0 0 0 0 0,-1 1 0 0 0,1 1 0 0 0,3 0 0 0 0,2 0 0 0 0,2 0 0 0 0,1 1 0 0 0,-2-1 0 0 0,-1 0 0 0 0,-2 0 0 0 0,-1 0 0 0 0,2-3 0 0 0,4-2 0 0 0,1 1 0 0 0,-2 1 0 0 0,-2 1 0 0 0,2 0 0 0 0,-1 1 0 0 0,0 1 0 0 0,-3 0 0 0 0,3 0 0 0 0,-1 0 0 0 0,3 1 0 0 0,0-1 0 0 0,1 0 0 0 0,0 0 0 0 0,-2 0 0 0 0,1 0 0 0 0,3 0 0 0 0,2 0 0 0 0,0 0 0 0 0,-4 0 0 0 0,5 0 0 0 0,-1 0 0 0 0,0 0 0 0 0,2 0 0 0 0,-1 0 0 0 0,2 0 0 0 0,-1 0 0 0 0,1 0 0 0 0,-3 0 0 0 0,-1 0 0 0 0,2 0 0 0 0,1 0 0 0 0,-2 0 0 0 0,1 0 0 0 0,0 0 0 0 0,2 0 0 0 0,-3 0 0 0 0,1 0 0 0 0,-3 0 0 0 0,1 3 0 0 0,1 1 0 0 0,-2 1 0 0 0,1-2 0 0 0,1-1 0 0 0,-1 0 0 0 0,1-2 0 0 0,-3 1 0 0 0,5 2 0 0 0,-2 1 0 0 0,-2 0 0 0 0,1-1 0 0 0,-3-1 0 0 0,4 0 0 0 0,0-1 0 0 0,1-1 0 0 0,-2 0 0 0 0,4 0 0 0 0,-1-1 0 0 0,-4 1 0 0 0,1 0 0 0 0,-3 0 0 0 0,1 0 0 0 0,2 0 0 0 0,-1 0 0 0 0,1 3 0 0 0,1 2 0 0 0,-1-1 0 0 0,-2-1 0 0 0,-1-1 0 0 0,3 0 0 0 0,-2-1 0 0 0,1-1 0 0 0,-1 0 0 0 0,1 0 0 0 0,1 0 0 0 0,0 3 0 0 0,0 1 0 0 0,2 0 0 0 0,1-1 0 0 0,-1-1 0 0 0,-4 0 0 0 0,0-1 0 0 0,5-1 0 0 0,0 0 0 0 0,1 0 0 0 0,0 0 0 0 0,1 3 0 0 0,2 1 0 0 0,-1 0 0 0 0,1-1 0 0 0,-3-1 0 0 0,-1 0 0 0 0,0-1 0 0 0,5-1 0 0 0,-2 0 0 0 0,-1 0 0 0 0,1 0 0 0 0,0 0 0 0 0,0 3 0 0 0,1 1 0 0 0,-1 0 0 0 0,-2-1 0 0 0,-1-1 0 0 0,3 3 0 0 0,2 0 0 0 0,-2 0 0 0 0,-1-2 0 0 0,0-1 0 0 0,-4 0 0 0 0,4-2 0 0 0,1 0 0 0 0,-2 0 0 0 0,0 0 0 0 0,0 0 0 0 0,0 0 0 0 0,2-1 0 0 0,-4 1 0 0 0,1 0 0 0 0,0 4 0 0 0,0 0 0 0 0,-1 0 0 0 0,0-1 0 0 0,-3 0 0 0 0,3-2 0 0 0,3 0 0 0 0,-1-1 0 0 0,-1 3 0 0 0,-3 2 0 0 0,4-1 0 0 0,-1-1 0 0 0,-1-1 0 0 0,2 3 0 0 0,-3 0 0 0 0,4-1 0 0 0,-2-1 0 0 0,0-1 0 0 0,1 0 0 0 0,-2-2 0 0 0,2 1 0 0 0,3-2 0 0 0,-3 1 0 0 0,0 0 0 0 0,0 0 0 0 0,1 0 0 0 0,0 0 0 0 0,-2 0 0 0 0,-1 3 0 0 0,-2 1 0 0 0,-1 0 0 0 0,2-1 0 0 0,-2 0 0 0 0,-2-2 0 0 0,0 0 0 0 0,2-1 0 0 0,-1 0 0 0 0,-2 0 0 0 0,1 0 0 0 0,-1 3 0 0 0,-2 1 0 0 0,1 0 0 0 0,3 0 0 0 0,-1-2 0 0 0,-1-1 0 0 0,1 0 0 0 0,-1-1 0 0 0,-2 0 0 0 0,1 0 0 0 0,3 0 0 0 0,0 0 0 0 0,-2 0 0 0 0,-3 0 0 0 0,2 0 0 0 0,-1 0 0 0 0,-1 0 0 0 0,2 0 0 0 0,-1 0 0 0 0,0 0 0 0 0,1 3 0 0 0,-1 1 0 0 0,0 0 0 0 0,-2 0 0 0 0,-2-2 0 0 0,-1-1 0 0 0,0 0 0 0 0,2 0 0 0 0,2-1 0 0 0,-2-1 0 0 0,4 1 0 0 0,-1 0 0 0 0,0 0 0 0 0,-2 0 0 0 0,2 0 0 0 0,0 0 0 0 0,-2 0 0 0 0,3 0 0 0 0,0 0 0 0 0,-2 0 0 0 0,-1 0 0 0 0,2 0 0 0 0,3 0 0 0 0,0 0 0 0 0,-2 0 0 0 0,2 0 0 0 0,-1 0 0 0 0,-2 0 0 0 0,-2 0 0 0 0,2 3 0 0 0,0 1 0 0 0,-2 0 0 0 0,0 0 0 0 0,-2-2 0 0 0,-1 0 0 0 0,-1-2 0 0 0,0 1 0 0 0,0-1 0 0 0,0 0 0 0 0,0-1 0 0 0,0 1 0 0 0,0 0 0 0 0,0 0 0 0 0,0 0 0 0 0,0 0 0 0 0,0 0 0 0 0,0 0 0 0 0,0 0 0 0 0,0 0 0 0 0,0 0 0 0 0,0 0 0 0 0,0 0 0 0 0,0 0 0 0 0,-3 3 0 0 0,-4 5 0 0 0,-5 3 0 0 0,-3 4 0 0 0,-2 3 0 0 0,-2 0 0 0 0,0 2 0 0 0,-1 0 0 0 0,0 0 0 0 0,-3-4 0 0 0,-1 0 0 0 0,1-1 0 0 0,0 1 0 0 0,-1-3 0 0 0,-1 1 0 0 0,1 0 0 0 0,-2 1 0 0 0,1 2 0 0 0,0 1 0 0 0,-1-3 0 0 0,0-1 0 0 0,-1-2 0 0 0,-1 0 0 0 0,3 1 0 0 0,1 1 0 0 0,-1-1 0 0 0,0 0 0 0 0,2 1 0 0 0,-3 2 0 0 0,1 1 0 0 0,1 1 0 0 0,1 0 0 0 0,2 2 0 0 0,-3-1 0 0 0,0 0 0 0 0,1 0 0 0 0,-2 1 0 0 0,-1-1 0 0 0,2 0 0 0 0,1 0 0 0 0,2 0 0 0 0,-3 0 0 0 0,0 0 0 0 0,1 1 0 0 0,1-1 0 0 0,-3-4 0 0 0,1 0 0 0 0,0 0 0 0 0,2 1 0 0 0,-3-3 0 0 0,1 1 0 0 0,0 0 0 0 0,2 1 0 0 0,0 2 0 0 0,2 1 0 0 0,1 0 0 0 0,0 1 0 0 0,0 0 0 0 0,0 1 0 0 0,0-1 0 0 0,0 0 0 0 0,1 0 0 0 0,-1 1 0 0 0,0-1 0 0 0,0 0 0 0 0,3-3 0 0 0,1-2 0 0 0,0 1 0 0 0,0 1 0 0 0,-2 1 0 0 0,-1 0 0 0 0,0 2 0 0 0,0-1 0 0 0,-1 2 0 0 0,-1-1 0 0 0,1 0 0 0 0,0 0 0 0 0,0 0 0 0 0,0 1 0 0 0,0-1 0 0 0,0 0 0 0 0,0 0 0 0 0,0 0 0 0 0,0 0 0 0 0,0 0 0 0 0,0 0 0 0 0,0 0 0 0 0,0 0 0 0 0,0 0 0 0 0,0 0 0 0 0,0 1 0 0 0,0-1 0 0 0,0 0 0 0 0,0 0 0 0 0,0 0 0 0 0,0 0 0 0 0,-4-3 0 0 0,-3-5 0 0 0,-5-3 0 0 0,-3-4 0 0 0,-2-3 0 0 0,-2 0 0 0 0,0-2 0 0 0,-5 0 0 0 0,0 1 0 0 0,0-1 0 0 0,1 0 0 0 0,2 1 0 0 0,-3 0 0 0 0,-1 0 0 0 0,-1 0 0 0 0,-1 0 0 0 0,2 0 0 0 0,1 0 0 0 0,-1 0 0 0 0,0 0 0 0 0,1 0 0 0 0,1 0 0 0 0,-1 3 0 0 0,0 1 0 0 0,0 1 0 0 0,1-2 0 0 0,2-1 0 0 0,1 0 0 0 0,0 2 0 0 0,1 0 0 0 0,0 0 0 0 0,0 0 0 0 0,1-2 0 0 0,-1-1 0 0 0,-3 3 0 0 0,-2 0 0 0 0,1 1 0 0 0,1-2 0 0 0,0 2 0 0 0,2 1 0 0 0,0-2 0 0 0,1 0 0 0 0,0-2 0 0 0,0 0 0 0 0,0-2 0 0 0,0 0 0 0 0,0 0 0 0 0,0 0 0 0 0,0 0 0 0 0,0-1 0 0 0,-3 1 0 0 0,-5 0 0 0 0,-4 0 0 0 0,0 0 0 0 0,-1 0 0 0 0,-5 0 0 0 0,-2 0 0 0 0,-2 0 0 0 0,-3 0 0 0 0,-1 0 0 0 0,-2 0 0 0 0,0-3 0 0 0,-1-1 0 0 0,-3 0 0 0 0,-2 0 0 0 0,-2-1 0 0 0,-1-1 0 0 0,-1 1 0 0 0,-1 1 0 0 0,1 2 0 0 0,-1 1 0 0 0,1 0 0 0 0,-1 1 0 0 0,1-3 0 0 0,-1-1 0 0 0,1 0 0 0 0,3 1 0 0 0,1 1 0 0 0,0 0 0 0 0,-1-2 0 0 0,3 0 0 0 0,-1 0 0 0 0,3 0 0 0 0,3 2 0 0 0,3 1 0 0 0,2 0 0 0 0,2-2 0 0 0,-3-2 0 0 0,4 2 0 0 0,0-1 0 0 0,1 2 0 0 0,4 1 0 0 0,-3 0 0 0 0,-1 1 0 0 0,2 0 0 0 0,0 0 0 0 0,4 0 0 0 0,-4 1 0 0 0,2-1 0 0 0,-1 0 0 0 0,3-3 0 0 0,0-2 0 0 0,-5 1 0 0 0,1 1 0 0 0,0 1 0 0 0,-1 0 0 0 0,0-2 0 0 0,-1-1 0 0 0,-1 1 0 0 0,0 1 0 0 0,0 1 0 0 0,0-3 0 0 0,-1 0 0 0 0,-2 1 0 0 0,-5 1 0 0 0,-1 1 0 0 0,2 0 0 0 0,-2 2 0 0 0,0 0 0 0 0,3 0 0 0 0,-2-3 0 0 0,-2-1 0 0 0,0 0 0 0 0,-1 0 0 0 0,1 2 0 0 0,-1 1 0 0 0,-2 0 0 0 0,-2 1 0 0 0,-2-3 0 0 0,-1-2 0 0 0,-1 1 0 0 0,3 1 0 0 0,1 1 0 0 0,0 1 0 0 0,2 0 0 0 0,0 1 0 0 0,2 0 0 0 0,4 0 0 0 0,2 0 0 0 0,-1 0 0 0 0,0 0 0 0 0,2 0 0 0 0,1 0 0 0 0,1 0 0 0 0,1 1 0 0 0,3-1 0 0 0,3 0 0 0 0,-1-1 0 0 0,-1 1 0 0 0,3 0 0 0 0,3 0 0 0 0,0 0 0 0 0,2 0 0 0 0,2 0 0 0 0,-1 0 0 0 0,1 0 0 0 0,1 0 0 0 0,1 0 0 0 0,-1 0 0 0 0,0 0 0 0 0,0 0 0 0 0,-2 0 0 0 0,1 0 0 0 0,1 0 0 0 0,1 0 0 0 0,-2 0 0 0 0,0 0 0 0 0,2 0 0 0 0,-3 0 0 0 0,0 0 0 0 0,2 0 0 0 0,-2 0 0 0 0,0 0 0 0 0,-2 0 0 0 0,1 0 0 0 0,-2 0 0 0 0,1 0 0 0 0,-4 0 0 0 0,-1 0 0 0 0,0 0 0 0 0,1 0 0 0 0,1 0 0 0 0,-2 0 0 0 0,-1 0 0 0 0,1 0 0 0 0,1 0 0 0 0,-2 0 0 0 0,-1 0 0 0 0,-1 0 0 0 0,3 0 0 0 0,-7 0 0 0 0,0 0 0 0 0,2 0 0 0 0,2 0 0 0 0,2 0 0 0 0,3 0 0 0 0,1 0 0 0 0,2-3 0 0 0,2-1 0 0 0,3 0 0 0 0,1 0 0 0 0,-1 2 0 0 0,0 1 0 0 0,-3 0 0 0 0,-1 1 0 0 0,2 0 0 0 0,2 0 0 0 0,1 0 0 0 0,1-3 0 0 0,2-1 0 0 0,-1 0 0 0 0,2 0 0 0 0,-1 2 0 0 0,0 1 0 0 0,0 0 0 0 0,0 1 0 0 0,0 0 0 0 0,0 0 0 0 0,0 0 0 0 0,0 0 0 0 0,0 0 0 0 0,0 0 0 0 0,0 0 0 0 0,0 0 0 0 0,0 0 0 0 0,0 0 0 0 0,0 0 0 0 0,3 0 0 0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6T16:31:41.169"/>
    </inkml:context>
    <inkml:brush xml:id="br0">
      <inkml:brushProperty name="width" value="0.2" units="cm"/>
      <inkml:brushProperty name="height" value="0.2" units="cm"/>
      <inkml:brushProperty name="color" value="#FFFFFF"/>
    </inkml:brush>
  </inkml:definitions>
  <inkml:trace contextRef="#ctx0" brushRef="#br0">7990 20377 16383 0 0,'4'0'0'0'0,"0"-3"0"0"0,3-2 0 0 0,4 1 0 0 0,3 1 0 0 0,3 1 0 0 0,1 0 0 0 0,1 1 0 0 0,0 1 0 0 0,1 0 0 0 0,0 0 0 0 0,0 0 0 0 0,-1 0 0 0 0,0-3 0 0 0,0-1 0 0 0,1 0 0 0 0,-1 1 0 0 0,0 1 0 0 0,0 0 0 0 0,0 1 0 0 0,0 1 0 0 0,0-3 0 0 0,0-1 0 0 0,0 0 0 0 0,0 0 0 0 0,0 2 0 0 0,0 1 0 0 0,0 0 0 0 0,0 1 0 0 0,0 0 0 0 0,4 0 0 0 0,0 0 0 0 0,0 0 0 0 0,3 1 0 0 0,0-1 0 0 0,2 0 0 0 0,-1 0 0 0 0,2 0 0 0 0,3 0 0 0 0,1 0 0 0 0,0 0 0 0 0,-1 0 0 0 0,2 0 0 0 0,1 0 0 0 0,5 0 0 0 0,1 0 0 0 0,1 0 0 0 0,-1 0 0 0 0,0 0 0 0 0,-1 0 0 0 0,-1 0 0 0 0,3 0 0 0 0,1 0 0 0 0,-1 0 0 0 0,-4 0 0 0 0,-2 0 0 0 0,-1 0 0 0 0,4 0 0 0 0,1 0 0 0 0,1 0 0 0 0,0 0 0 0 0,-5 0 0 0 0,-1 0 0 0 0,0 0 0 0 0,0 0 0 0 0,1 0 0 0 0,-2 0 0 0 0,-1 0 0 0 0,0 0 0 0 0,2 0 0 0 0,1 0 0 0 0,-3 0 0 0 0,-3 0 0 0 0,3 0 0 0 0,2 0 0 0 0,-1 0 0 0 0,-1 0 0 0 0,-2 0 0 0 0,4 0 0 0 0,-2 0 0 0 0,1 0 0 0 0,0 0 0 0 0,-1 0 0 0 0,-1 0 0 0 0,4 0 0 0 0,3 0 0 0 0,1 0 0 0 0,0 0 0 0 0,0 0 0 0 0,0 0 0 0 0,-1 0 0 0 0,3 0 0 0 0,-3 0 0 0 0,-1 0 0 0 0,-1 0 0 0 0,1 0 0 0 0,-1 0 0 0 0,3 0 0 0 0,2 0 0 0 0,0 0 0 0 0,-1 0 0 0 0,0 0 0 0 0,-1 0 0 0 0,-2 0 0 0 0,1 0 0 0 0,-1 0 0 0 0,0 0 0 0 0,0 0 0 0 0,0 0 0 0 0,0 3 0 0 0,0 1 0 0 0,0 0 0 0 0,0 0 0 0 0,0-2 0 0 0,-3-1 0 0 0,2 0 0 0 0,2 0 0 0 0,-4-1 0 0 0,0-1 0 0 0,-3 1 0 0 0,-1 0 0 0 0,1 0 0 0 0,2 0 0 0 0,-2 0 0 0 0,0 0 0 0 0,1 0 0 0 0,2 0 0 0 0,-3 0 0 0 0,1 0 0 0 0,1 0 0 0 0,0 0 0 0 0,2 0 0 0 0,-2 0 0 0 0,-1 0 0 0 0,-2 0 0 0 0,3 0 0 0 0,-1 0 0 0 0,0 0 0 0 0,2 0 0 0 0,-3 0 0 0 0,4 0 0 0 0,-2 0 0 0 0,0 0 0 0 0,1 0 0 0 0,-2 0 0 0 0,-1 0 0 0 0,2 0 0 0 0,0 0 0 0 0,2 0 0 0 0,1 0 0 0 0,-3 0 0 0 0,3 0 0 0 0,1 0 0 0 0,-2 0 0 0 0,-1 0 0 0 0,0 0 0 0 0,1 0 0 0 0,0 0 0 0 0,1 0 0 0 0,-2 0 0 0 0,-2 0 0 0 0,1 0 0 0 0,1 0 0 0 0,1 0 0 0 0,-2 0 0 0 0,-1 0 0 0 0,1 0 0 0 0,0 0 0 0 0,2 0 0 0 0,1 0 0 0 0,1 0 0 0 0,0 0 0 0 0,-3 0 0 0 0,2 0 0 0 0,2 0 0 0 0,0 0 0 0 0,0 0 0 0 0,-3 0 0 0 0,-2 0 0 0 0,4 0 0 0 0,-2 0 0 0 0,0 0 0 0 0,0 0 0 0 0,-3 0 0 0 0,0 0 0 0 0,0 0 0 0 0,1 0 0 0 0,-1 0 0 0 0,-1 0 0 0 0,2 0 0 0 0,0 0 0 0 0,-1 0 0 0 0,-1 0 0 0 0,-1 0 0 0 0,2 0 0 0 0,0 0 0 0 0,1 0 0 0 0,-3 0 0 0 0,0 0 0 0 0,2 0 0 0 0,1 0 0 0 0,-2 0 0 0 0,-3 0 0 0 0,3 0 0 0 0,0 0 0 0 0,1 0 0 0 0,-3 0 0 0 0,-2 0 0 0 0,3 0 0 0 0,0 0 0 0 0,-2 0 0 0 0,0 0 0 0 0,2 0 0 0 0,-1 0 0 0 0,1 0 0 0 0,-2 0 0 0 0,1 0 0 0 0,2 0 0 0 0,-2 0 0 0 0,-2 0 0 0 0,0 0 0 0 0,2 0 0 0 0,0 0 0 0 0,-3 0 0 0 0,1 0 0 0 0,2 0 0 0 0,-1 0 0 0 0,-2 0 0 0 0,1 0 0 0 0,-1 0 0 0 0,-2 0 0 0 0,-2 0 0 0 0,-2 0 0 0 0,-1 0 0 0 0,-1 0 0 0 0,4 0 0 0 0,0 0 0 0 0,-1 0 0 0 0,4 0 0 0 0,-1 0 0 0 0,0 0 0 0 0,-2 0 0 0 0,-2 0 0 0 0,0 0 0 0 0,-1 0 0 0 0,2 0 0 0 0,1 0 0 0 0,0 0 0 0 0,3 0 0 0 0,-1 0 0 0 0,0 0 0 0 0,-2 0 0 0 0,2 0 0 0 0,-1 0 0 0 0,3 0 0 0 0,0 0 0 0 0,-1 0 0 0 0,-3 0 0 0 0,2 0 0 0 0,0 0 0 0 0,-1 0 0 0 0,-1 0 0 0 0,-2 0 0 0 0,-1 0 0 0 0,-1 0 0 0 0,1 0 0 0 0,-2 0 0 0 0,1 0 0 0 0,0 0 0 0 0,0 0 0 0 0,0 0 0 0 0,0 0 0 0 0,0 0 0 0 0,0 0 0 0 0,0 0 0 0 0,0 0 0 0 0,0 0 0 0 0,0 0 0 0 0,0 0 0 0 0,0 0 0 0 0,0 0 0 0 0,0 0 0 0 0,1 0 0 0 0,-1 0 0 0 0,0 0 0 0 0,0 0 0 0 0,-3 0 0 0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6T16:31:41.170"/>
    </inkml:context>
    <inkml:brush xml:id="br0">
      <inkml:brushProperty name="width" value="0.2" units="cm"/>
      <inkml:brushProperty name="height" value="0.2" units="cm"/>
      <inkml:brushProperty name="color" value="#FFFFFF"/>
    </inkml:brush>
  </inkml:definitions>
  <inkml:trace contextRef="#ctx0" brushRef="#br0">7398 20267 16383 0 0,'0'3'0'0'0,"0"5"0"0"0,0 4 0 0 0,0 3 0 0 0,0 2 0 0 0,0 2 0 0 0,0 0 0 0 0,0 1 0 0 0,0 0 0 0 0,0 0 0 0 0,0-1 0 0 0,0 1 0 0 0,0-1 0 0 0,0 0 0 0 0,0 0 0 0 0,0 0 0 0 0,0 0 0 0 0,0 0 0 0 0,0 0 0 0 0,-4-3 0 0 0,0-1 0 0 0,0 0 0 0 0,1 1 0 0 0,0 0 0 0 0,2 2 0 0 0,0 0 0 0 0,-3 1 0 0 0,0 0 0 0 0,0 0 0 0 0,1 1 0 0 0,1-1 0 0 0,0 0 0 0 0,2 0 0 0 0,0 0 0 0 0,0 0 0 0 0,0 4 0 0 0,0 0 0 0 0,0 4 0 0 0,0-1 0 0 0,0 0 0 0 0,0-2 0 0 0,0-2 0 0 0,0-1 0 0 0,-3-1 0 0 0,-1-1 0 0 0,0 0 0 0 0,0-1 0 0 0,2 1 0 0 0,1 0 0 0 0,0 0 0 0 0,0 0 0 0 0,1 0 0 0 0,1 0 0 0 0,-1 0 0 0 0,0 0 0 0 0,0 0 0 0 0,0 0 0 0 0,0 0 0 0 0,0 0 0 0 0,0 0 0 0 0,0 0 0 0 0,0 0 0 0 0,0 0 0 0 0,-3 1 0 0 0,-1-1 0 0 0,0 0 0 0 0,0 0 0 0 0,2 3 0 0 0,1 1 0 0 0,0 1 0 0 0,0-2 0 0 0,1-1 0 0 0,1 0 0 0 0,-1-1 0 0 0,0-1 0 0 0,0 0 0 0 0,0 0 0 0 0,0 3 0 0 0,0 2 0 0 0,-3-5 0 0 0,-1 3 0 0 0,0-1 0 0 0,0 0 0 0 0,2 0 0 0 0,0-1 0 0 0,2 0 0 0 0,-1 3 0 0 0,1 0 0 0 0,0 1 0 0 0,1-2 0 0 0,-1-1 0 0 0,0 3 0 0 0,0 0 0 0 0,0-1 0 0 0,0 0 0 0 0,0-2 0 0 0,0-1 0 0 0,0 0 0 0 0,0-1 0 0 0,0 0 0 0 0,0 0 0 0 0,0 0 0 0 0,0 0 0 0 0,0 0 0 0 0,0 0 0 0 0,0 0 0 0 0,0 0 0 0 0,0 0 0 0 0,0 0 0 0 0,3 0 0 0 0,2 0 0 0 0,-1 0 0 0 0,-1 0 0 0 0,0 0 0 0 0,-2 0 0 0 0,0 0 0 0 0,-1 0 0 0 0,3 1 0 0 0,1-1 0 0 0,0 0 0 0 0,0 0 0 0 0,-2 0 0 0 0,-1 0 0 0 0,0 0 0 0 0,-1 0 0 0 0,0 0 0 0 0,0 0 0 0 0,0 0 0 0 0,0 0 0 0 0,-1 0 0 0 0,1 0 0 0 0,0 1 0 0 0,0-1 0 0 0,0-4 0 0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6T16:31:41.171"/>
    </inkml:context>
    <inkml:brush xml:id="br0">
      <inkml:brushProperty name="width" value="0.2" units="cm"/>
      <inkml:brushProperty name="height" value="0.2" units="cm"/>
      <inkml:brushProperty name="color" value="#FFFFFF"/>
    </inkml:brush>
  </inkml:definitions>
  <inkml:trace contextRef="#ctx0" brushRef="#br0">7382 23840 16383 0 0,'3'0'0'0'0,"5"0"0"0"0,3 0 0 0 0,4 0 0 0 0,3 0 0 0 0,0 0 0 0 0,-1-3 0 0 0,-2-2 0 0 0,1 1 0 0 0,1 1 0 0 0,0 1 0 0 0,4 0 0 0 0,2 1 0 0 0,0 1 0 0 0,-1-3 0 0 0,0-1 0 0 0,-2 0 0 0 0,4 0 0 0 0,-1 2 0 0 0,4-2 0 0 0,0-1 0 0 0,-2 0 0 0 0,2-1 0 0 0,-1-1 0 0 0,-1 2 0 0 0,1 1 0 0 0,0 1 0 0 0,2 2 0 0 0,-1 0 0 0 0,5-2 0 0 0,0-1 0 0 0,2 0 0 0 0,0 1 0 0 0,-1-2 0 0 0,3-1 0 0 0,2 1 0 0 0,1 2 0 0 0,3 0 0 0 0,2 2 0 0 0,-1 0 0 0 0,-1 1 0 0 0,-1-3 0 0 0,2-1 0 0 0,1 0 0 0 0,1 1 0 0 0,1 1 0 0 0,-1 1 0 0 0,-3 0 0 0 0,-1 1 0 0 0,2 0 0 0 0,0 0 0 0 0,3 0 0 0 0,0 0 0 0 0,-2 0 0 0 0,2 0 0 0 0,-1 0 0 0 0,-1 0 0 0 0,-2 0 0 0 0,-2 0 0 0 0,0 0 0 0 0,2 0 0 0 0,3 0 0 0 0,2 0 0 0 0,-2 0 0 0 0,-2 0 0 0 0,-1 0 0 0 0,-2 0 0 0 0,-1 0 0 0 0,3 0 0 0 0,0 0 0 0 0,-3 0 0 0 0,-2 0 0 0 0,-1 0 0 0 0,0 0 0 0 0,0 0 0 0 0,1 0 0 0 0,1 0 0 0 0,-4 0 0 0 0,0 0 0 0 0,0 0 0 0 0,1 0 0 0 0,0 0 0 0 0,-1 0 0 0 0,-1 0 0 0 0,1 0 0 0 0,-3 0 0 0 0,1 0 0 0 0,-2 0 0 0 0,0 0 0 0 0,1 0 0 0 0,-1 0 0 0 0,1 0 0 0 0,-2 0 0 0 0,5 0 0 0 0,-2 4 0 0 0,2 0 0 0 0,-3 0 0 0 0,4-1 0 0 0,-2 0 0 0 0,-2-2 0 0 0,0 0 0 0 0,-3-1 0 0 0,4 0 0 0 0,4 0 0 0 0,-2 0 0 0 0,-4 0 0 0 0,1 0 0 0 0,0 0 0 0 0,3-1 0 0 0,1 1 0 0 0,-2 0 0 0 0,0 0 0 0 0,0 0 0 0 0,-1 0 0 0 0,0 0 0 0 0,-2 0 0 0 0,3 0 0 0 0,0 0 0 0 0,0 0 0 0 0,-2 0 0 0 0,0 0 0 0 0,2 0 0 0 0,-2 0 0 0 0,0 0 0 0 0,-2 0 0 0 0,1 0 0 0 0,2 0 0 0 0,-2 0 0 0 0,1 0 0 0 0,2 0 0 0 0,1 0 0 0 0,2 0 0 0 0,1 4 0 0 0,-3 0 0 0 0,0 0 0 0 0,4-1 0 0 0,1 0 0 0 0,1-2 0 0 0,-3 0 0 0 0,-1-1 0 0 0,-1 0 0 0 0,4 0 0 0 0,-2 0 0 0 0,0 0 0 0 0,0 0 0 0 0,-4 0 0 0 0,0 0 0 0 0,4-1 0 0 0,-2 1 0 0 0,1 0 0 0 0,-4 0 0 0 0,0 0 0 0 0,1 0 0 0 0,2 0 0 0 0,0 0 0 0 0,-2 1 0 0 0,0-1 0 0 0,5 0 0 0 0,-2 0 0 0 0,-1 0 0 0 0,2 0 0 0 0,-4 0 0 0 0,3 0 0 0 0,2 0 0 0 0,0 0 0 0 0,-2 0 0 0 0,-1 0 0 0 0,0 0 0 0 0,0 0 0 0 0,1 0 0 0 0,1 0 0 0 0,1 0 0 0 0,-1 0 0 0 0,-2 0 0 0 0,3 0 0 0 0,0 0 0 0 0,-2 0 0 0 0,-1 0 0 0 0,0 0 0 0 0,0 0 0 0 0,2 0 0 0 0,0 0 0 0 0,0 0 0 0 0,1 0 0 0 0,0 0 0 0 0,-3 0 0 0 0,2 0 0 0 0,2 0 0 0 0,0 0 0 0 0,0 0 0 0 0,0 3 0 0 0,0 1 0 0 0,3 0 0 0 0,1-1 0 0 0,-1 0 0 0 0,-1-2 0 0 0,0 0 0 0 0,-5-1 0 0 0,-1 0 0 0 0,2 0 0 0 0,2 0 0 0 0,-2 0 0 0 0,-2 0 0 0 0,-2 0 0 0 0,1 0 0 0 0,0 3 0 0 0,-4 1 0 0 0,0 0 0 0 0,1 0 0 0 0,-1-2 0 0 0,-2-1 0 0 0,-1 0 0 0 0,3-1 0 0 0,-1 0 0 0 0,2 0 0 0 0,-3 0 0 0 0,2 0 0 0 0,2 0 0 0 0,-2 0 0 0 0,2 0 0 0 0,-3 0 0 0 0,4 0 0 0 0,0 0 0 0 0,1 0 0 0 0,0 0 0 0 0,2 0 0 0 0,1 3 0 0 0,0 1 0 0 0,1 0 0 0 0,0 0 0 0 0,1-2 0 0 0,-1 3 0 0 0,4 0 0 0 0,0-1 0 0 0,1 0 0 0 0,-2-2 0 0 0,0 2 0 0 0,-2 1 0 0 0,0-1 0 0 0,3 0 0 0 0,0-2 0 0 0,-3-1 0 0 0,-2 0 0 0 0,-1-1 0 0 0,1 0 0 0 0,-1 0 0 0 0,-2-1 0 0 0,-1 1 0 0 0,-3 0 0 0 0,0 0 0 0 0,-1 0 0 0 0,-3 0 0 0 0,-3 0 0 0 0,-2 0 0 0 0,0 0 0 0 0,-2 0 0 0 0,0 0 0 0 0,-1 0 0 0 0,1 0 0 0 0,-1 0 0 0 0,1-3 0 0 0,3-2 0 0 0,1 1 0 0 0,1 1 0 0 0,-2 1 0 0 0,-1 0 0 0 0,0 1 0 0 0,-1 1 0 0 0,2 0 0 0 0,2 0 0 0 0,-1 0 0 0 0,2 0 0 0 0,1-3 0 0 0,2-1 0 0 0,-1 0 0 0 0,-1 1 0 0 0,-2 0 0 0 0,1 2 0 0 0,3 0 0 0 0,0 1 0 0 0,-1 0 0 0 0,-3 0 0 0 0,-1 0 0 0 0,-2-3 0 0 0,-1-1 0 0 0,-1 0 0 0 0,-4-3 0 0 0,0 1 0 0 0,-4 0 0 0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6T16:31:41.172"/>
    </inkml:context>
    <inkml:brush xml:id="br0">
      <inkml:brushProperty name="width" value="0.2" units="cm"/>
      <inkml:brushProperty name="height" value="0.2" units="cm"/>
      <inkml:brushProperty name="color" value="#FFFFFF"/>
    </inkml:brush>
  </inkml:definitions>
  <inkml:trace contextRef="#ctx0" brushRef="#br0">19980 20294 16383 0 0,'-3'0'0'0'0,"-2"3"0"0"0,1 4 0 0 0,1 5 0 0 0,1 3 0 0 0,-3-1 0 0 0,0 4 0 0 0,0 2 0 0 0,2 0 0 0 0,1 4 0 0 0,-3 1 0 0 0,0 0 0 0 0,1 1 0 0 0,1 0 0 0 0,1-1 0 0 0,1-2 0 0 0,0-1 0 0 0,1-1 0 0 0,0-2 0 0 0,0 4 0 0 0,0 0 0 0 0,0 0 0 0 0,1 2 0 0 0,-1 4 0 0 0,0-1 0 0 0,0 0 0 0 0,0 0 0 0 0,0-1 0 0 0,0-2 0 0 0,0-1 0 0 0,0 4 0 0 0,0 1 0 0 0,0-2 0 0 0,0-1 0 0 0,0 1 0 0 0,0 2 0 0 0,0-1 0 0 0,0-1 0 0 0,0 1 0 0 0,0 2 0 0 0,0-1 0 0 0,0-1 0 0 0,3 3 0 0 0,1 0 0 0 0,0-2 0 0 0,0 1 0 0 0,-2 1 0 0 0,0-1 0 0 0,-2-2 0 0 0,1-3 0 0 0,-1 0 0 0 0,0 1 0 0 0,-1-3 0 0 0,1 0 0 0 0,0-2 0 0 0,0-1 0 0 0,0-1 0 0 0,0 0 0 0 0,0 0 0 0 0,0-1 0 0 0,0 5 0 0 0,0 0 0 0 0,0 0 0 0 0,0-1 0 0 0,0-1 0 0 0,0 0 0 0 0,0-1 0 0 0,0-1 0 0 0,0 0 0 0 0,0 0 0 0 0,0 0 0 0 0,0 0 0 0 0,0 3 0 0 0,0 1 0 0 0,0 4 0 0 0,0-1 0 0 0,0 0 0 0 0,0-2 0 0 0,0-2 0 0 0,0-1 0 0 0,0-1 0 0 0,0-1 0 0 0,0 0 0 0 0,0 0 0 0 0,0-1 0 0 0,0 1 0 0 0,0 0 0 0 0,0 0 0 0 0,0 0 0 0 0,0 0 0 0 0,0 0 0 0 0,0 0 0 0 0,0 0 0 0 0,0 0 0 0 0,0 0 0 0 0,0 0 0 0 0,0 1 0 0 0,0-1 0 0 0,0 0 0 0 0,0 0 0 0 0,0 0 0 0 0,0 0 0 0 0,0 0 0 0 0,0 0 0 0 0,0 0 0 0 0,0 0 0 0 0,0 0 0 0 0,0 0 0 0 0,0 0 0 0 0,0 0 0 0 0,0 1 0 0 0,0-1 0 0 0,0 0 0 0 0,0 0 0 0 0,0 0 0 0 0,0 0 0 0 0,0 0 0 0 0,0 0 0 0 0,0 0 0 0 0,0-3 0 0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2-06T16:31:41.173"/>
    </inkml:context>
    <inkml:brush xml:id="br0">
      <inkml:brushProperty name="width" value="0.2" units="cm"/>
      <inkml:brushProperty name="height" value="0.2" units="cm"/>
      <inkml:brushProperty name="color" value="#FFFFFF"/>
    </inkml:brush>
  </inkml:definitions>
  <inkml:trace contextRef="#ctx0" brushRef="#br0">9472 19428 16383 0 0,'0'-3'0'0'0,"0"-5"0"0"0,0-3 0 0 0,0-4 0 0 0,0-3 0 0 0,0 0 0 0 0,0-2 0 0 0,0 0 0 0 0,0 0 0 0 0,0 0 0 0 0,0 1 0 0 0,0 0 0 0 0,0-1 0 0 0,0 1 0 0 0,0 0 0 0 0,0 0 0 0 0,0 0 0 0 0,0 0 0 0 0,0 0 0 0 0,0 0 0 0 0,0 0 0 0 0,0 0 0 0 0,0 0 0 0 0,0 0 0 0 0,0 0 0 0 0,0-1 0 0 0,0 1 0 0 0,0 0 0 0 0,0 0 0 0 0,0 0 0 0 0,0 0 0 0 0,0 0 0 0 0,0 0 0 0 0,0 0 0 0 0,0 0 0 0 0,0 0 0 0 0,0 0 0 0 0,0 0 0 0 0,0 0 0 0 0,0-1 0 0 0,0 1 0 0 0,0 0 0 0 0,0 0 0 0 0,0 0 0 0 0,0 0 0 0 0,0 0 0 0 0,0 0 0 0 0,0 0 0 0 0,0 0 0 0 0,0 0 0 0 0,0 0 0 0 0,0 0 0 0 0,0 0 0 0 0,0 0 0 0 0,0-1 0 0 0,0 1 0 0 0,0 0 0 0 0,0 0 0 0 0,0 0 0 0 0,0 0 0 0 0,3 3 0 0 0,2 2 0 0 0,-1-1 0 0 0,-1-1 0 0 0,-1-1 0 0 0,0-1 0 0 0,-1 0 0 0 0,-1-1 0 0 0,0 0 0 0 0,0 0 0 0 0,0 0 0 0 0,-1 0 0 0 0,1-1 0 0 0,0 1 0 0 0,0 0 0 0 0,0 0 0 0 0,3 3 0 0 0,2 1 0 0 0,-1 0 0 0 0,-1 0 0 0 0,-1-2 0 0 0,0-1 0 0 0,-1 0 0 0 0,-1-1 0 0 0,3 4 0 0 0,5 3 0 0 0,3 4 0 0 0,4 4 0 0 0,2-1 0 0 0,2 0 0 0 0,0-2 0 0 0,1 1 0 0 0,0 0 0 0 0,0 2 0 0 0,-1-2 0 0 0,1 0 0 0 0,-1 1 0 0 0,0-1 0 0 0,0-1 0 0 0,0 2 0 0 0,0 1 0 0 0,4-1 0 0 0,0-1 0 0 0,0 1 0 0 0,0 2 0 0 0,-2-2 0 0 0,0-1 0 0 0,-2-2 0 0 0,1 1 0 0 0,-1 0 0 0 0,0 3 0 0 0,0 1 0 0 0,0 1 0 0 0,0-2 0 0 0,-1 0 0 0 0,1 0 0 0 0,1 1 0 0 0,-1 1 0 0 0,0 1 0 0 0,0 0 0 0 0,0 1 0 0 0,3 0 0 0 0,2 0 0 0 0,-1-3 0 0 0,-1-1 0 0 0,0 0 0 0 0,1 1 0 0 0,1 1 0 0 0,3 0 0 0 0,0 1 0 0 0,-2 1 0 0 0,-1 0 0 0 0,-2-3 0 0 0,-1-1 0 0 0,2 0 0 0 0,0 1 0 0 0,0 1 0 0 0,2 0 0 0 0,1 1 0 0 0,1 1 0 0 0,1 0 0 0 0,1 0 0 0 0,-1 0 0 0 0,-2 1 0 0 0,-2-1 0 0 0,1 0 0 0 0,3 0 0 0 0,0 0 0 0 0,-1 0 0 0 0,0 0 0 0 0,3 0 0 0 0,0 0 0 0 0,-3 0 0 0 0,1 0 0 0 0,2 0 0 0 0,0 0 0 0 0,-3 0 0 0 0,1 0 0 0 0,2 0 0 0 0,-1 0 0 0 0,-2 0 0 0 0,1 0 0 0 0,-1 0 0 0 0,1 0 0 0 0,0 0 0 0 0,0 0 0 0 0,0 0 0 0 0,-2 0 0 0 0,1 0 0 0 0,2 0 0 0 0,0 0 0 0 0,-2 0 0 0 0,1 0 0 0 0,2 3 0 0 0,3 1 0 0 0,-2 1 0 0 0,-2-2 0 0 0,0-1 0 0 0,2 0 0 0 0,2 2 0 0 0,-2 0 0 0 0,1 0 0 0 0,2 0 0 0 0,-3-2 0 0 0,1-1 0 0 0,-2 0 0 0 0,0-1 0 0 0,-2 0 0 0 0,1 0 0 0 0,-1-1 0 0 0,5 1 0 0 0,-1 0 0 0 0,1 0 0 0 0,1 3 0 0 0,-1 2 0 0 0,3-1 0 0 0,-2-1 0 0 0,1-1 0 0 0,0 0 0 0 0,1-1 0 0 0,1 2 0 0 0,0 1 0 0 0,1 0 0 0 0,-3 0 0 0 0,-1-2 0 0 0,0-1 0 0 0,1 0 0 0 0,1-1 0 0 0,0 0 0 0 0,-1 0 0 0 0,-2 0 0 0 0,1-1 0 0 0,-2 1 0 0 0,0 0 0 0 0,-3 0 0 0 0,1 0 0 0 0,1 0 0 0 0,0 0 0 0 0,-1 3 0 0 0,3 2 0 0 0,-2-1 0 0 0,-3-1 0 0 0,-3-1 0 0 0,4 0 0 0 0,1-1 0 0 0,-2-1 0 0 0,-3 0 0 0 0,2 0 0 0 0,-1 0 0 0 0,-2 3 0 0 0,2 1 0 0 0,-1 0 0 0 0,-1-1 0 0 0,2 0 0 0 0,0-2 0 0 0,-2 0 0 0 0,-1-1 0 0 0,2 0 0 0 0,-1 0 0 0 0,0 0 0 0 0,2 3 0 0 0,3 1 0 0 0,2 0 0 0 0,1-1 0 0 0,0 3 0 0 0,5 0 0 0 0,-1-2 0 0 0,0 0 0 0 0,1 2 0 0 0,0-1 0 0 0,0 0 0 0 0,1-1 0 0 0,0-2 0 0 0,0-1 0 0 0,0 0 0 0 0,-3-1 0 0 0,2 3 0 0 0,-2 1 0 0 0,0 0 0 0 0,-3-1 0 0 0,-1-1 0 0 0,-2-1 0 0 0,1 3 0 0 0,-2 1 0 0 0,-3-1 0 0 0,-1-1 0 0 0,-3-1 0 0 0,3 0 0 0 0,-1-2 0 0 0,0 1 0 0 0,2-2 0 0 0,1 1 0 0 0,1 0 0 0 0,0 0 0 0 0,-1 0 0 0 0,-2 0 0 0 0,-2 0 0 0 0,-2 3 0 0 0,0 1 0 0 0,2 0 0 0 0,2 0 0 0 0,-2-2 0 0 0,0-1 0 0 0,0 0 0 0 0,-2 0 0 0 0,0-1 0 0 0,-1-1 0 0 0,0 1 0 0 0,0 0 0 0 0,0 3 0 0 0,0 1 0 0 0,0 0 0 0 0,0 0 0 0 0,0-2 0 0 0,0-1 0 0 0,0 0 0 0 0,0 0 0 0 0,0-1 0 0 0,0-1 0 0 0,0 1 0 0 0,0 0 0 0 0,3 0 0 0 0,2 0 0 0 0,-1 0 0 0 0,-1 0 0 0 0,0 0 0 0 0,-2 0 0 0 0,0 0 0 0 0,0 0 0 0 0,-1 0 0 0 0,-4 3 0 0 0,0 1 0 0 0,-4 4 0 0 0,-3 3 0 0 0,-3 3 0 0 0,1 2 0 0 0,-1 2 0 0 0,-1 1 0 0 0,2-2 0 0 0,0-2 0 0 0,-1 1 0 0 0,-1 0 0 0 0,-2 1 0 0 0,3-2 0 0 0,0-1 0 0 0,-1 0 0 0 0,-1 2 0 0 0,-1 1 0 0 0,3 1 0 0 0,-1 0 0 0 0,1 1 0 0 0,-2 0 0 0 0,-1 0 0 0 0,-1 1 0 0 0,0-1 0 0 0,-1 0 0 0 0,0 0 0 0 0,0 0 0 0 0,0 1 0 0 0,-1-1 0 0 0,1 0 0 0 0,0 0 0 0 0,3-3 0 0 0,2-2 0 0 0,-1 1 0 0 0,-1 1 0 0 0,-1 1 0 0 0,0 0 0 0 0,-1 2 0 0 0,-1-1 0 0 0,0 1 0 0 0,0 1 0 0 0,0-1 0 0 0,0 0 0 0 0,-4 0 0 0 0,0 1 0 0 0,0-1 0 0 0,0 0 0 0 0,2 0 0 0 0,0 0 0 0 0,2 0 0 0 0,-1 0 0 0 0,1 0 0 0 0,0 0 0 0 0,1 0 0 0 0,-1 0 0 0 0,-3-3 0 0 0,-2-1 0 0 0,1 0 0 0 0,1 1 0 0 0,-2-3 0 0 0,-1 0 0 0 0,1 2 0 0 0,1 0 0 0 0,2 2 0 0 0,-3-3 0 0 0,0 0 0 0 0,1 1 0 0 0,1 1 0 0 0,1 1 0 0 0,-3-2 0 0 0,1-1 0 0 0,-1 1 0 0 0,2 1 0 0 0,1 0 0 0 0,1 2 0 0 0,0 1 0 0 0,1 0 0 0 0,-3-3 0 0 0,-1-2 0 0 0,0 2 0 0 0,1 0 0 0 0,0 0 0 0 0,-1 2 0 0 0,-1-3 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53FD15A4-9BF5-4F3D-89F4-E156AB66B957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2F10A4C2-35E3-41A3-9649-8DDC179DA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620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2F10A4C2-35E3-41A3-9649-8DDC179DA97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9644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94840A57-ED45-4577-A6C3-6E8A2A7C7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82913" y="-574675"/>
            <a:ext cx="6216650" cy="1935163"/>
            <a:chOff x="2982913" y="-574675"/>
            <a:chExt cx="6216650" cy="1935163"/>
          </a:xfrm>
        </p:grpSpPr>
        <p:sp>
          <p:nvSpPr>
            <p:cNvPr id="8" name="Shape 12">
              <a:extLst>
                <a:ext uri="{FF2B5EF4-FFF2-40B4-BE49-F238E27FC236}">
                  <a16:creationId xmlns:a16="http://schemas.microsoft.com/office/drawing/2014/main" id="{27C19608-955E-4979-AAD7-534C5FF661F9}"/>
                </a:ext>
              </a:extLst>
            </p:cNvPr>
            <p:cNvSpPr/>
            <p:nvPr/>
          </p:nvSpPr>
          <p:spPr>
            <a:xfrm rot="2688700">
              <a:off x="5514975" y="-574675"/>
              <a:ext cx="1157288" cy="1149350"/>
            </a:xfrm>
            <a:custGeom>
              <a:avLst/>
              <a:gdLst>
                <a:gd name="connsiteX0" fmla="*/ 0 w 1157505"/>
                <a:gd name="connsiteY0" fmla="*/ 1149920 h 1149920"/>
                <a:gd name="connsiteX1" fmla="*/ 1157505 w 1157505"/>
                <a:gd name="connsiteY1" fmla="*/ 0 h 1149920"/>
                <a:gd name="connsiteX2" fmla="*/ 1157505 w 1157505"/>
                <a:gd name="connsiteY2" fmla="*/ 1149920 h 1149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7505" h="1149920">
                  <a:moveTo>
                    <a:pt x="0" y="1149920"/>
                  </a:moveTo>
                  <a:lnTo>
                    <a:pt x="1157505" y="0"/>
                  </a:lnTo>
                  <a:lnTo>
                    <a:pt x="1157505" y="114992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  <p:sp>
          <p:nvSpPr>
            <p:cNvPr id="9" name="Shape 17">
              <a:extLst>
                <a:ext uri="{FF2B5EF4-FFF2-40B4-BE49-F238E27FC236}">
                  <a16:creationId xmlns:a16="http://schemas.microsoft.com/office/drawing/2014/main" id="{C85D7CDD-3B0F-4F6C-B050-0F2EF4B0E137}"/>
                </a:ext>
              </a:extLst>
            </p:cNvPr>
            <p:cNvSpPr/>
            <p:nvPr/>
          </p:nvSpPr>
          <p:spPr>
            <a:xfrm rot="2688700">
              <a:off x="6907213" y="-128588"/>
              <a:ext cx="1490662" cy="1489076"/>
            </a:xfrm>
            <a:custGeom>
              <a:avLst/>
              <a:gdLst>
                <a:gd name="connsiteX0" fmla="*/ 0 w 1489710"/>
                <a:gd name="connsiteY0" fmla="*/ 616739 h 1489710"/>
                <a:gd name="connsiteX1" fmla="*/ 620807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39"/>
                  </a:moveTo>
                  <a:lnTo>
                    <a:pt x="620807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  <p:sp>
          <p:nvSpPr>
            <p:cNvPr id="10" name="Shape 15">
              <a:extLst>
                <a:ext uri="{FF2B5EF4-FFF2-40B4-BE49-F238E27FC236}">
                  <a16:creationId xmlns:a16="http://schemas.microsoft.com/office/drawing/2014/main" id="{F8689B7A-BE55-4367-ADC4-58EB6E53AE87}"/>
                </a:ext>
              </a:extLst>
            </p:cNvPr>
            <p:cNvSpPr/>
            <p:nvPr/>
          </p:nvSpPr>
          <p:spPr>
            <a:xfrm rot="2688700">
              <a:off x="3794125" y="-128588"/>
              <a:ext cx="1490663" cy="1489076"/>
            </a:xfrm>
            <a:custGeom>
              <a:avLst/>
              <a:gdLst>
                <a:gd name="connsiteX0" fmla="*/ 0 w 1489710"/>
                <a:gd name="connsiteY0" fmla="*/ 616740 h 1489710"/>
                <a:gd name="connsiteX1" fmla="*/ 620808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40"/>
                  </a:moveTo>
                  <a:lnTo>
                    <a:pt x="620808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  <p:sp>
          <p:nvSpPr>
            <p:cNvPr id="11" name="Shape 10">
              <a:extLst>
                <a:ext uri="{FF2B5EF4-FFF2-40B4-BE49-F238E27FC236}">
                  <a16:creationId xmlns:a16="http://schemas.microsoft.com/office/drawing/2014/main" id="{06BBD61C-5472-4664-A66C-D0C974BAD725}"/>
                </a:ext>
              </a:extLst>
            </p:cNvPr>
            <p:cNvSpPr/>
            <p:nvPr/>
          </p:nvSpPr>
          <p:spPr>
            <a:xfrm rot="2688700">
              <a:off x="2982913" y="-320675"/>
              <a:ext cx="646112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  <p:sp>
          <p:nvSpPr>
            <p:cNvPr id="12" name="Shape 13">
              <a:extLst>
                <a:ext uri="{FF2B5EF4-FFF2-40B4-BE49-F238E27FC236}">
                  <a16:creationId xmlns:a16="http://schemas.microsoft.com/office/drawing/2014/main" id="{91B6E204-0BE4-463C-911E-AF3938617FD7}"/>
                </a:ext>
              </a:extLst>
            </p:cNvPr>
            <p:cNvSpPr/>
            <p:nvPr/>
          </p:nvSpPr>
          <p:spPr>
            <a:xfrm rot="2688700">
              <a:off x="8551863" y="-320675"/>
              <a:ext cx="647700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B695D73-111F-4E0A-B3EC-AD44D89CAD6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255713"/>
            <a:ext cx="9144000" cy="2387600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algn="ctr">
              <a:defRPr lang="en-GB"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7F8827-A587-420C-8CA2-256B9F2B7C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GB" sz="2000"/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pic>
        <p:nvPicPr>
          <p:cNvPr id="13" name="Picture 12" descr="PowerPoint logo">
            <a:extLst>
              <a:ext uri="{FF2B5EF4-FFF2-40B4-BE49-F238E27FC236}">
                <a16:creationId xmlns:a16="http://schemas.microsoft.com/office/drawing/2014/main" id="{0B454357-A4CF-4E5F-ACBE-F010393AB83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invGray">
          <a:xfrm>
            <a:off x="376590" y="5776320"/>
            <a:ext cx="2474189" cy="822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907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E15F3-6153-4920-9215-37FB6FEE6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73680-9C95-4B11-A93A-964E768D48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230B09-428D-49DB-A70F-9B5D5B6431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B45779-A330-4329-B18E-C4060289A791}" type="datetimeFigureOut">
              <a:rPr lang="en-GB" smtClean="0"/>
              <a:t>07/12/2025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1014F3-CC9D-4417-A30E-980283F40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DA1EAA-1E73-4FD7-A64E-395483830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E2537C2E-C92C-4AC8-B017-4CD647E6EBF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926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DC432-3ED5-4249-A6F4-B401195E72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rtlCol="0" anchor="b"/>
          <a:lstStyle>
            <a:lvl1pPr>
              <a:defRPr lang="en-GB" sz="60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5DB306-4D71-45DD-8F3E-4BA097C0E9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781BC-C016-4DDC-B809-DEFFF125F0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B45779-A330-4329-B18E-C4060289A791}" type="datetimeFigureOut">
              <a:rPr lang="en-GB" smtClean="0"/>
              <a:t>07/12/2025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AEDCB5-3A50-4889-A2E3-EF35E63BC5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E403CA-B97A-47FF-9E5A-713E611BF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E2537C2E-C92C-4AC8-B017-4CD647E6EBF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4045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6BCCB-3456-4052-A4E4-EA266DD58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8EE68-9DBE-4064-9EFE-6831F07C8E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9FC4AA-0528-44A7-A668-82566CA656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95E6DA-294A-4BA2-9D6D-4FB5D91200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B45779-A330-4329-B18E-C4060289A791}" type="datetimeFigureOut">
              <a:rPr lang="en-GB" smtClean="0"/>
              <a:t>07/12/2025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B14D15-996B-4F82-86E9-1CB9B772B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7D4331-BD36-4470-BD66-88E877C0E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E2537C2E-C92C-4AC8-B017-4CD647E6EBF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0842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541A4-ADE5-467D-98FD-BC676FB64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4C8244-8B7F-44F3-B790-7BF369A5D7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rtlCol="0" anchor="b"/>
          <a:lstStyle>
            <a:lvl1pPr marL="0" indent="0">
              <a:buNone/>
              <a:defRPr lang="en-GB" sz="2400" b="1"/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D953E4-37A4-4867-87B9-7AFE9A91BE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B24DA5-4DCA-4576-91E1-99C3DB97B8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rtlCol="0" anchor="b"/>
          <a:lstStyle>
            <a:lvl1pPr marL="0" indent="0">
              <a:buNone/>
              <a:defRPr lang="en-GB" sz="2400" b="1"/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4C1378-E382-4AA3-BAB8-83E617AB48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86E27DF-9480-4360-86F9-51F40AC7C7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B45779-A330-4329-B18E-C4060289A791}" type="datetimeFigureOut">
              <a:rPr lang="en-GB" smtClean="0"/>
              <a:t>07/12/2025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FEF10D3-8F6F-4F83-9883-BC1C71C91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898A3E-09E5-4135-B474-7F1AAA0A4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E2537C2E-C92C-4AC8-B017-4CD647E6EBF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7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BAB70FB8-4002-E3BC-3DA1-40807D9C5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82913" y="-574675"/>
            <a:ext cx="6216650" cy="1935163"/>
            <a:chOff x="2982913" y="-574675"/>
            <a:chExt cx="6216650" cy="1935163"/>
          </a:xfrm>
        </p:grpSpPr>
        <p:sp>
          <p:nvSpPr>
            <p:cNvPr id="3" name="Shape 12">
              <a:extLst>
                <a:ext uri="{FF2B5EF4-FFF2-40B4-BE49-F238E27FC236}">
                  <a16:creationId xmlns:a16="http://schemas.microsoft.com/office/drawing/2014/main" id="{AAD767DE-8548-7463-F5D0-1E99CCA6B0F0}"/>
                </a:ext>
              </a:extLst>
            </p:cNvPr>
            <p:cNvSpPr/>
            <p:nvPr/>
          </p:nvSpPr>
          <p:spPr>
            <a:xfrm rot="2688700">
              <a:off x="5514975" y="-574675"/>
              <a:ext cx="1157288" cy="1149350"/>
            </a:xfrm>
            <a:custGeom>
              <a:avLst/>
              <a:gdLst>
                <a:gd name="connsiteX0" fmla="*/ 0 w 1157505"/>
                <a:gd name="connsiteY0" fmla="*/ 1149920 h 1149920"/>
                <a:gd name="connsiteX1" fmla="*/ 1157505 w 1157505"/>
                <a:gd name="connsiteY1" fmla="*/ 0 h 1149920"/>
                <a:gd name="connsiteX2" fmla="*/ 1157505 w 1157505"/>
                <a:gd name="connsiteY2" fmla="*/ 1149920 h 1149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7505" h="1149920">
                  <a:moveTo>
                    <a:pt x="0" y="1149920"/>
                  </a:moveTo>
                  <a:lnTo>
                    <a:pt x="1157505" y="0"/>
                  </a:lnTo>
                  <a:lnTo>
                    <a:pt x="1157505" y="114992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  <p:sp>
          <p:nvSpPr>
            <p:cNvPr id="4" name="Shape 17">
              <a:extLst>
                <a:ext uri="{FF2B5EF4-FFF2-40B4-BE49-F238E27FC236}">
                  <a16:creationId xmlns:a16="http://schemas.microsoft.com/office/drawing/2014/main" id="{D31450F0-7B82-3E88-485D-0134DF6EC684}"/>
                </a:ext>
              </a:extLst>
            </p:cNvPr>
            <p:cNvSpPr/>
            <p:nvPr/>
          </p:nvSpPr>
          <p:spPr>
            <a:xfrm rot="2688700">
              <a:off x="6907213" y="-128588"/>
              <a:ext cx="1490662" cy="1489076"/>
            </a:xfrm>
            <a:custGeom>
              <a:avLst/>
              <a:gdLst>
                <a:gd name="connsiteX0" fmla="*/ 0 w 1489710"/>
                <a:gd name="connsiteY0" fmla="*/ 616739 h 1489710"/>
                <a:gd name="connsiteX1" fmla="*/ 620807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39"/>
                  </a:moveTo>
                  <a:lnTo>
                    <a:pt x="620807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  <p:sp>
          <p:nvSpPr>
            <p:cNvPr id="5" name="Shape 15">
              <a:extLst>
                <a:ext uri="{FF2B5EF4-FFF2-40B4-BE49-F238E27FC236}">
                  <a16:creationId xmlns:a16="http://schemas.microsoft.com/office/drawing/2014/main" id="{46CA45EF-3063-C4A6-7EEA-7FFD32E22546}"/>
                </a:ext>
              </a:extLst>
            </p:cNvPr>
            <p:cNvSpPr/>
            <p:nvPr/>
          </p:nvSpPr>
          <p:spPr>
            <a:xfrm rot="2688700">
              <a:off x="3794125" y="-128588"/>
              <a:ext cx="1490663" cy="1489076"/>
            </a:xfrm>
            <a:custGeom>
              <a:avLst/>
              <a:gdLst>
                <a:gd name="connsiteX0" fmla="*/ 0 w 1489710"/>
                <a:gd name="connsiteY0" fmla="*/ 616740 h 1489710"/>
                <a:gd name="connsiteX1" fmla="*/ 620808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40"/>
                  </a:moveTo>
                  <a:lnTo>
                    <a:pt x="620808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  <p:sp>
          <p:nvSpPr>
            <p:cNvPr id="16" name="Shape 10">
              <a:extLst>
                <a:ext uri="{FF2B5EF4-FFF2-40B4-BE49-F238E27FC236}">
                  <a16:creationId xmlns:a16="http://schemas.microsoft.com/office/drawing/2014/main" id="{0D092E15-D349-FC1E-941F-A5698529D1EA}"/>
                </a:ext>
              </a:extLst>
            </p:cNvPr>
            <p:cNvSpPr/>
            <p:nvPr/>
          </p:nvSpPr>
          <p:spPr>
            <a:xfrm rot="2688700">
              <a:off x="2982913" y="-320675"/>
              <a:ext cx="646112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  <p:sp>
          <p:nvSpPr>
            <p:cNvPr id="17" name="Shape 13">
              <a:extLst>
                <a:ext uri="{FF2B5EF4-FFF2-40B4-BE49-F238E27FC236}">
                  <a16:creationId xmlns:a16="http://schemas.microsoft.com/office/drawing/2014/main" id="{BCA4BB77-42D8-3C1B-DD79-E7FA7AC5B412}"/>
                </a:ext>
              </a:extLst>
            </p:cNvPr>
            <p:cNvSpPr/>
            <p:nvPr/>
          </p:nvSpPr>
          <p:spPr>
            <a:xfrm rot="2688700">
              <a:off x="8551863" y="-320675"/>
              <a:ext cx="647700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039D421-3580-462F-85CF-DD9732A68A94}"/>
              </a:ext>
            </a:extLst>
          </p:cNvPr>
          <p:cNvGrpSpPr/>
          <p:nvPr userDrawn="1"/>
        </p:nvGrpSpPr>
        <p:grpSpPr>
          <a:xfrm>
            <a:off x="533563" y="1885850"/>
            <a:ext cx="211015" cy="4944470"/>
            <a:chOff x="533563" y="1885850"/>
            <a:chExt cx="211015" cy="4944470"/>
          </a:xfrm>
        </p:grpSpPr>
        <p:cxnSp>
          <p:nvCxnSpPr>
            <p:cNvPr id="13" name="Shape">
              <a:extLst>
                <a:ext uri="{FF2B5EF4-FFF2-40B4-BE49-F238E27FC236}">
                  <a16:creationId xmlns:a16="http://schemas.microsoft.com/office/drawing/2014/main" id="{DE8E9744-8CDB-421C-962A-44A5120AF055}"/>
                </a:ext>
              </a:extLst>
            </p:cNvPr>
            <p:cNvCxnSpPr>
              <a:cxnSpLocks/>
            </p:cNvCxnSpPr>
            <p:nvPr/>
          </p:nvCxnSpPr>
          <p:spPr>
            <a:xfrm>
              <a:off x="628962" y="1970320"/>
              <a:ext cx="0" cy="4860000"/>
            </a:xfrm>
            <a:prstGeom prst="line">
              <a:avLst/>
            </a:prstGeom>
            <a:ln w="28575">
              <a:solidFill>
                <a:srgbClr val="9F361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val 25">
              <a:extLst>
                <a:ext uri="{FF2B5EF4-FFF2-40B4-BE49-F238E27FC236}">
                  <a16:creationId xmlns:a16="http://schemas.microsoft.com/office/drawing/2014/main" id="{C8931D30-63ED-42E9-BEDB-9DAED42116D2}"/>
                </a:ext>
              </a:extLst>
            </p:cNvPr>
            <p:cNvSpPr/>
            <p:nvPr/>
          </p:nvSpPr>
          <p:spPr>
            <a:xfrm>
              <a:off x="533563" y="1885850"/>
              <a:ext cx="211015" cy="211015"/>
            </a:xfrm>
            <a:prstGeom prst="ellipse">
              <a:avLst/>
            </a:prstGeom>
            <a:solidFill>
              <a:srgbClr val="9F361D"/>
            </a:solidFill>
            <a:ln>
              <a:noFill/>
            </a:ln>
            <a:effectLst>
              <a:glow rad="101600">
                <a:srgbClr val="9F361D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</p:grpSp>
      <p:sp>
        <p:nvSpPr>
          <p:cNvPr id="15" name="Title 14">
            <a:extLst>
              <a:ext uri="{FF2B5EF4-FFF2-40B4-BE49-F238E27FC236}">
                <a16:creationId xmlns:a16="http://schemas.microsoft.com/office/drawing/2014/main" id="{45EEAC38-1AB2-4532-9A19-2A4A95725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2793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37103A1-DF4D-40E5-A136-6F81F519B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7284"/>
            <a:ext cx="12219634" cy="685071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8D119E2-27F0-4487-97B0-3946CF088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7284"/>
            <a:ext cx="12219634" cy="6858000"/>
          </a:xfrm>
          <a:prstGeom prst="rect">
            <a:avLst/>
          </a:prstGeom>
          <a:solidFill>
            <a:schemeClr val="tx1">
              <a:alpha val="7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28083C5-58EB-4807-9B60-116294635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33563" y="1733444"/>
            <a:ext cx="211015" cy="5117787"/>
            <a:chOff x="533563" y="1733444"/>
            <a:chExt cx="211015" cy="5117787"/>
          </a:xfrm>
        </p:grpSpPr>
        <p:cxnSp>
          <p:nvCxnSpPr>
            <p:cNvPr id="17" name="Line">
              <a:extLst>
                <a:ext uri="{FF2B5EF4-FFF2-40B4-BE49-F238E27FC236}">
                  <a16:creationId xmlns:a16="http://schemas.microsoft.com/office/drawing/2014/main" id="{DF34E1D4-A43E-4BE1-A890-D3ADB1CB4CAF}"/>
                </a:ext>
              </a:extLst>
            </p:cNvPr>
            <p:cNvCxnSpPr>
              <a:cxnSpLocks/>
            </p:cNvCxnSpPr>
            <p:nvPr/>
          </p:nvCxnSpPr>
          <p:spPr>
            <a:xfrm>
              <a:off x="628962" y="1883231"/>
              <a:ext cx="0" cy="4968000"/>
            </a:xfrm>
            <a:prstGeom prst="line">
              <a:avLst/>
            </a:prstGeom>
            <a:ln w="28575">
              <a:solidFill>
                <a:srgbClr val="9F361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Dots 25">
              <a:extLst>
                <a:ext uri="{FF2B5EF4-FFF2-40B4-BE49-F238E27FC236}">
                  <a16:creationId xmlns:a16="http://schemas.microsoft.com/office/drawing/2014/main" id="{C2281663-16EA-4AFF-9606-50708C41AEC6}"/>
                </a:ext>
              </a:extLst>
            </p:cNvPr>
            <p:cNvSpPr/>
            <p:nvPr/>
          </p:nvSpPr>
          <p:spPr>
            <a:xfrm>
              <a:off x="533563" y="1733444"/>
              <a:ext cx="211015" cy="211015"/>
            </a:xfrm>
            <a:prstGeom prst="ellipse">
              <a:avLst/>
            </a:prstGeom>
            <a:solidFill>
              <a:srgbClr val="9F361D"/>
            </a:solidFill>
            <a:ln>
              <a:noFill/>
            </a:ln>
            <a:effectLst>
              <a:glow rad="101600">
                <a:srgbClr val="9F361D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82F29A84-C7D3-388B-0F8F-798D7C6D4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82913" y="-574675"/>
            <a:ext cx="6216650" cy="1935163"/>
            <a:chOff x="2982913" y="-574675"/>
            <a:chExt cx="6216650" cy="1935163"/>
          </a:xfrm>
        </p:grpSpPr>
        <p:sp>
          <p:nvSpPr>
            <p:cNvPr id="3" name="Shape 12">
              <a:extLst>
                <a:ext uri="{FF2B5EF4-FFF2-40B4-BE49-F238E27FC236}">
                  <a16:creationId xmlns:a16="http://schemas.microsoft.com/office/drawing/2014/main" id="{0A114591-7DF8-E047-B0F2-F8138A23181D}"/>
                </a:ext>
              </a:extLst>
            </p:cNvPr>
            <p:cNvSpPr/>
            <p:nvPr/>
          </p:nvSpPr>
          <p:spPr>
            <a:xfrm rot="2688700">
              <a:off x="5514975" y="-574675"/>
              <a:ext cx="1157288" cy="1149350"/>
            </a:xfrm>
            <a:custGeom>
              <a:avLst/>
              <a:gdLst>
                <a:gd name="connsiteX0" fmla="*/ 0 w 1157505"/>
                <a:gd name="connsiteY0" fmla="*/ 1149920 h 1149920"/>
                <a:gd name="connsiteX1" fmla="*/ 1157505 w 1157505"/>
                <a:gd name="connsiteY1" fmla="*/ 0 h 1149920"/>
                <a:gd name="connsiteX2" fmla="*/ 1157505 w 1157505"/>
                <a:gd name="connsiteY2" fmla="*/ 1149920 h 1149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7505" h="1149920">
                  <a:moveTo>
                    <a:pt x="0" y="1149920"/>
                  </a:moveTo>
                  <a:lnTo>
                    <a:pt x="1157505" y="0"/>
                  </a:lnTo>
                  <a:lnTo>
                    <a:pt x="1157505" y="114992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  <p:sp>
          <p:nvSpPr>
            <p:cNvPr id="4" name="Shape 17">
              <a:extLst>
                <a:ext uri="{FF2B5EF4-FFF2-40B4-BE49-F238E27FC236}">
                  <a16:creationId xmlns:a16="http://schemas.microsoft.com/office/drawing/2014/main" id="{14853B38-C4D8-C96F-95B4-C05EEE7820AB}"/>
                </a:ext>
              </a:extLst>
            </p:cNvPr>
            <p:cNvSpPr/>
            <p:nvPr/>
          </p:nvSpPr>
          <p:spPr>
            <a:xfrm rot="2688700">
              <a:off x="6907213" y="-128588"/>
              <a:ext cx="1490662" cy="1489076"/>
            </a:xfrm>
            <a:custGeom>
              <a:avLst/>
              <a:gdLst>
                <a:gd name="connsiteX0" fmla="*/ 0 w 1489710"/>
                <a:gd name="connsiteY0" fmla="*/ 616739 h 1489710"/>
                <a:gd name="connsiteX1" fmla="*/ 620807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39"/>
                  </a:moveTo>
                  <a:lnTo>
                    <a:pt x="620807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  <p:sp>
          <p:nvSpPr>
            <p:cNvPr id="5" name="Shape 15">
              <a:extLst>
                <a:ext uri="{FF2B5EF4-FFF2-40B4-BE49-F238E27FC236}">
                  <a16:creationId xmlns:a16="http://schemas.microsoft.com/office/drawing/2014/main" id="{797F3606-17D2-005D-F631-69752F3D0D54}"/>
                </a:ext>
              </a:extLst>
            </p:cNvPr>
            <p:cNvSpPr/>
            <p:nvPr/>
          </p:nvSpPr>
          <p:spPr>
            <a:xfrm rot="2688700">
              <a:off x="3794125" y="-128588"/>
              <a:ext cx="1490663" cy="1489076"/>
            </a:xfrm>
            <a:custGeom>
              <a:avLst/>
              <a:gdLst>
                <a:gd name="connsiteX0" fmla="*/ 0 w 1489710"/>
                <a:gd name="connsiteY0" fmla="*/ 616740 h 1489710"/>
                <a:gd name="connsiteX1" fmla="*/ 620808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40"/>
                  </a:moveTo>
                  <a:lnTo>
                    <a:pt x="620808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  <p:sp>
          <p:nvSpPr>
            <p:cNvPr id="8" name="Shape 10">
              <a:extLst>
                <a:ext uri="{FF2B5EF4-FFF2-40B4-BE49-F238E27FC236}">
                  <a16:creationId xmlns:a16="http://schemas.microsoft.com/office/drawing/2014/main" id="{7FFF3F9F-7731-92FC-7E55-6BF7C3E73480}"/>
                </a:ext>
              </a:extLst>
            </p:cNvPr>
            <p:cNvSpPr/>
            <p:nvPr/>
          </p:nvSpPr>
          <p:spPr>
            <a:xfrm rot="2688700">
              <a:off x="2982913" y="-320675"/>
              <a:ext cx="646112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  <p:sp>
          <p:nvSpPr>
            <p:cNvPr id="15" name="Shape 13">
              <a:extLst>
                <a:ext uri="{FF2B5EF4-FFF2-40B4-BE49-F238E27FC236}">
                  <a16:creationId xmlns:a16="http://schemas.microsoft.com/office/drawing/2014/main" id="{2A2EB406-B74D-8602-ED11-3ABD72B2A7F4}"/>
                </a:ext>
              </a:extLst>
            </p:cNvPr>
            <p:cNvSpPr/>
            <p:nvPr/>
          </p:nvSpPr>
          <p:spPr>
            <a:xfrm rot="2688700">
              <a:off x="8551863" y="-320675"/>
              <a:ext cx="647700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</p:grpSp>
      <p:sp>
        <p:nvSpPr>
          <p:cNvPr id="19" name="Title 18">
            <a:extLst>
              <a:ext uri="{FF2B5EF4-FFF2-40B4-BE49-F238E27FC236}">
                <a16:creationId xmlns:a16="http://schemas.microsoft.com/office/drawing/2014/main" id="{905A2929-5718-4963-B98D-6EA11DCB8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9307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 descr="A picture containing indoor, table&#10;&#10;Description generated with very high confidence">
            <a:extLst>
              <a:ext uri="{FF2B5EF4-FFF2-40B4-BE49-F238E27FC236}">
                <a16:creationId xmlns:a16="http://schemas.microsoft.com/office/drawing/2014/main" id="{448817BC-829F-446B-8111-48BB9B96757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218966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8D119E2-27F0-4487-97B0-3946CF088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9970" y="-23479"/>
            <a:ext cx="12219634" cy="6858000"/>
          </a:xfrm>
          <a:prstGeom prst="rect">
            <a:avLst/>
          </a:prstGeom>
          <a:solidFill>
            <a:schemeClr val="tx1">
              <a:alpha val="7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A435ADD-3DA5-488B-901F-80987E4C4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664025" y="1985485"/>
            <a:ext cx="211015" cy="4880010"/>
            <a:chOff x="6664025" y="1985485"/>
            <a:chExt cx="211015" cy="4880010"/>
          </a:xfrm>
        </p:grpSpPr>
        <p:cxnSp>
          <p:nvCxnSpPr>
            <p:cNvPr id="20" name="Shape 25">
              <a:extLst>
                <a:ext uri="{FF2B5EF4-FFF2-40B4-BE49-F238E27FC236}">
                  <a16:creationId xmlns:a16="http://schemas.microsoft.com/office/drawing/2014/main" id="{5204A592-8C68-4CFA-907A-F19D90792A93}"/>
                </a:ext>
              </a:extLst>
            </p:cNvPr>
            <p:cNvCxnSpPr>
              <a:cxnSpLocks/>
            </p:cNvCxnSpPr>
            <p:nvPr/>
          </p:nvCxnSpPr>
          <p:spPr>
            <a:xfrm>
              <a:off x="6768172" y="2113495"/>
              <a:ext cx="777" cy="4752000"/>
            </a:xfrm>
            <a:prstGeom prst="line">
              <a:avLst/>
            </a:prstGeom>
            <a:ln w="28575">
              <a:solidFill>
                <a:srgbClr val="9F361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Shape  25">
              <a:extLst>
                <a:ext uri="{FF2B5EF4-FFF2-40B4-BE49-F238E27FC236}">
                  <a16:creationId xmlns:a16="http://schemas.microsoft.com/office/drawing/2014/main" id="{28DD267A-7BED-4CDD-A8C6-BCB3BA7E115C}"/>
                </a:ext>
              </a:extLst>
            </p:cNvPr>
            <p:cNvSpPr/>
            <p:nvPr/>
          </p:nvSpPr>
          <p:spPr>
            <a:xfrm>
              <a:off x="6664025" y="1985485"/>
              <a:ext cx="211015" cy="211015"/>
            </a:xfrm>
            <a:prstGeom prst="ellipse">
              <a:avLst/>
            </a:prstGeom>
            <a:solidFill>
              <a:srgbClr val="9F361D"/>
            </a:solidFill>
            <a:ln>
              <a:noFill/>
            </a:ln>
            <a:effectLst>
              <a:glow rad="101600">
                <a:srgbClr val="9F361D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C4A5DD35-8E86-48A0-9E99-EC32FE854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13107" y="1983818"/>
            <a:ext cx="233210" cy="4850703"/>
            <a:chOff x="513107" y="1983818"/>
            <a:chExt cx="233210" cy="4850703"/>
          </a:xfrm>
        </p:grpSpPr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242094EE-7AAD-4966-A387-46F52C1A3321}"/>
                </a:ext>
              </a:extLst>
            </p:cNvPr>
            <p:cNvGrpSpPr/>
            <p:nvPr/>
          </p:nvGrpSpPr>
          <p:grpSpPr>
            <a:xfrm>
              <a:off x="522677" y="1983818"/>
              <a:ext cx="211015" cy="4850703"/>
              <a:chOff x="522677" y="1983818"/>
              <a:chExt cx="211015" cy="4850703"/>
            </a:xfrm>
          </p:grpSpPr>
          <p:cxnSp>
            <p:nvCxnSpPr>
              <p:cNvPr id="28" name="Line">
                <a:extLst>
                  <a:ext uri="{FF2B5EF4-FFF2-40B4-BE49-F238E27FC236}">
                    <a16:creationId xmlns:a16="http://schemas.microsoft.com/office/drawing/2014/main" id="{F8A50289-0D7C-4CB6-B611-F1B59469F5E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28962" y="2046521"/>
                <a:ext cx="0" cy="4788000"/>
              </a:xfrm>
              <a:prstGeom prst="line">
                <a:avLst/>
              </a:prstGeom>
              <a:ln w="28575">
                <a:solidFill>
                  <a:srgbClr val="9F361D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" name="Shape 25">
                <a:extLst>
                  <a:ext uri="{FF2B5EF4-FFF2-40B4-BE49-F238E27FC236}">
                    <a16:creationId xmlns:a16="http://schemas.microsoft.com/office/drawing/2014/main" id="{ED9778AE-B266-4533-AFF5-015D5DB95FAF}"/>
                  </a:ext>
                </a:extLst>
              </p:cNvPr>
              <p:cNvSpPr/>
              <p:nvPr/>
            </p:nvSpPr>
            <p:spPr>
              <a:xfrm>
                <a:off x="522677" y="1983818"/>
                <a:ext cx="211015" cy="211015"/>
              </a:xfrm>
              <a:prstGeom prst="ellipse">
                <a:avLst/>
              </a:prstGeom>
              <a:solidFill>
                <a:srgbClr val="9F361D"/>
              </a:solidFill>
              <a:ln>
                <a:noFill/>
              </a:ln>
              <a:effectLst>
                <a:glow rad="101600">
                  <a:srgbClr val="9F361D">
                    <a:alpha val="40000"/>
                  </a:srgbClr>
                </a:glo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GB"/>
                </a:defPPr>
              </a:lstStyle>
              <a:p>
                <a:pPr algn="ctr" rtl="0" eaLnBrk="1" fontAlgn="auto" hangingPunct="1">
                  <a:spcBef>
                    <a:spcPts val="0"/>
                  </a:spcBef>
                  <a:spcAft>
                    <a:spcPts val="0"/>
                  </a:spcAft>
                  <a:defRPr lang="en-GB"/>
                </a:pPr>
                <a:endParaRPr lang="en-GB" noProof="0"/>
              </a:p>
            </p:txBody>
          </p:sp>
        </p:grpSp>
        <p:sp>
          <p:nvSpPr>
            <p:cNvPr id="26" name="Dot 25">
              <a:extLst>
                <a:ext uri="{FF2B5EF4-FFF2-40B4-BE49-F238E27FC236}">
                  <a16:creationId xmlns:a16="http://schemas.microsoft.com/office/drawing/2014/main" id="{B90273CC-5219-4CE8-80C8-BAD7F5A00FDA}"/>
                </a:ext>
              </a:extLst>
            </p:cNvPr>
            <p:cNvSpPr/>
            <p:nvPr/>
          </p:nvSpPr>
          <p:spPr>
            <a:xfrm>
              <a:off x="513107" y="3653972"/>
              <a:ext cx="211015" cy="211015"/>
            </a:xfrm>
            <a:prstGeom prst="ellipse">
              <a:avLst/>
            </a:prstGeom>
            <a:solidFill>
              <a:srgbClr val="9F361D"/>
            </a:solidFill>
            <a:ln>
              <a:noFill/>
            </a:ln>
            <a:effectLst>
              <a:glow rad="101600">
                <a:srgbClr val="9F361D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  <p:sp>
          <p:nvSpPr>
            <p:cNvPr id="27" name="Dot 25">
              <a:extLst>
                <a:ext uri="{FF2B5EF4-FFF2-40B4-BE49-F238E27FC236}">
                  <a16:creationId xmlns:a16="http://schemas.microsoft.com/office/drawing/2014/main" id="{6362A1A3-959F-429A-959F-0A9201D7DD92}"/>
                </a:ext>
              </a:extLst>
            </p:cNvPr>
            <p:cNvSpPr/>
            <p:nvPr/>
          </p:nvSpPr>
          <p:spPr>
            <a:xfrm>
              <a:off x="535302" y="5365684"/>
              <a:ext cx="211015" cy="211015"/>
            </a:xfrm>
            <a:prstGeom prst="ellipse">
              <a:avLst/>
            </a:prstGeom>
            <a:solidFill>
              <a:srgbClr val="9F361D"/>
            </a:solidFill>
            <a:ln>
              <a:noFill/>
            </a:ln>
            <a:effectLst>
              <a:glow rad="101600">
                <a:srgbClr val="9F361D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1D783A5B-9526-7591-FD08-85E78D84E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82913" y="-574675"/>
            <a:ext cx="6216650" cy="1935163"/>
            <a:chOff x="2982913" y="-574675"/>
            <a:chExt cx="6216650" cy="1935163"/>
          </a:xfrm>
        </p:grpSpPr>
        <p:sp>
          <p:nvSpPr>
            <p:cNvPr id="4" name="Shape 12">
              <a:extLst>
                <a:ext uri="{FF2B5EF4-FFF2-40B4-BE49-F238E27FC236}">
                  <a16:creationId xmlns:a16="http://schemas.microsoft.com/office/drawing/2014/main" id="{BFC6E574-48B7-4A5D-6961-85218884B372}"/>
                </a:ext>
              </a:extLst>
            </p:cNvPr>
            <p:cNvSpPr/>
            <p:nvPr/>
          </p:nvSpPr>
          <p:spPr>
            <a:xfrm rot="2688700">
              <a:off x="5514975" y="-574675"/>
              <a:ext cx="1157288" cy="1149350"/>
            </a:xfrm>
            <a:custGeom>
              <a:avLst/>
              <a:gdLst>
                <a:gd name="connsiteX0" fmla="*/ 0 w 1157505"/>
                <a:gd name="connsiteY0" fmla="*/ 1149920 h 1149920"/>
                <a:gd name="connsiteX1" fmla="*/ 1157505 w 1157505"/>
                <a:gd name="connsiteY1" fmla="*/ 0 h 1149920"/>
                <a:gd name="connsiteX2" fmla="*/ 1157505 w 1157505"/>
                <a:gd name="connsiteY2" fmla="*/ 1149920 h 1149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7505" h="1149920">
                  <a:moveTo>
                    <a:pt x="0" y="1149920"/>
                  </a:moveTo>
                  <a:lnTo>
                    <a:pt x="1157505" y="0"/>
                  </a:lnTo>
                  <a:lnTo>
                    <a:pt x="1157505" y="114992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  <p:sp>
          <p:nvSpPr>
            <p:cNvPr id="5" name="Shape 17">
              <a:extLst>
                <a:ext uri="{FF2B5EF4-FFF2-40B4-BE49-F238E27FC236}">
                  <a16:creationId xmlns:a16="http://schemas.microsoft.com/office/drawing/2014/main" id="{0F922EE8-7E90-37F9-3C01-4A1D5EBDEEDD}"/>
                </a:ext>
              </a:extLst>
            </p:cNvPr>
            <p:cNvSpPr/>
            <p:nvPr/>
          </p:nvSpPr>
          <p:spPr>
            <a:xfrm rot="2688700">
              <a:off x="6907213" y="-128588"/>
              <a:ext cx="1490662" cy="1489076"/>
            </a:xfrm>
            <a:custGeom>
              <a:avLst/>
              <a:gdLst>
                <a:gd name="connsiteX0" fmla="*/ 0 w 1489710"/>
                <a:gd name="connsiteY0" fmla="*/ 616739 h 1489710"/>
                <a:gd name="connsiteX1" fmla="*/ 620807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39"/>
                  </a:moveTo>
                  <a:lnTo>
                    <a:pt x="620807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  <p:sp>
          <p:nvSpPr>
            <p:cNvPr id="6" name="Shape 15">
              <a:extLst>
                <a:ext uri="{FF2B5EF4-FFF2-40B4-BE49-F238E27FC236}">
                  <a16:creationId xmlns:a16="http://schemas.microsoft.com/office/drawing/2014/main" id="{FF0446F2-96D9-4027-7EFA-1B312989DD87}"/>
                </a:ext>
              </a:extLst>
            </p:cNvPr>
            <p:cNvSpPr/>
            <p:nvPr/>
          </p:nvSpPr>
          <p:spPr>
            <a:xfrm rot="2688700">
              <a:off x="3794125" y="-128588"/>
              <a:ext cx="1490663" cy="1489076"/>
            </a:xfrm>
            <a:custGeom>
              <a:avLst/>
              <a:gdLst>
                <a:gd name="connsiteX0" fmla="*/ 0 w 1489710"/>
                <a:gd name="connsiteY0" fmla="*/ 616740 h 1489710"/>
                <a:gd name="connsiteX1" fmla="*/ 620808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40"/>
                  </a:moveTo>
                  <a:lnTo>
                    <a:pt x="620808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  <p:sp>
          <p:nvSpPr>
            <p:cNvPr id="8" name="Shape 10">
              <a:extLst>
                <a:ext uri="{FF2B5EF4-FFF2-40B4-BE49-F238E27FC236}">
                  <a16:creationId xmlns:a16="http://schemas.microsoft.com/office/drawing/2014/main" id="{2D274E60-2DA1-8C3E-06A3-469807F0991E}"/>
                </a:ext>
              </a:extLst>
            </p:cNvPr>
            <p:cNvSpPr/>
            <p:nvPr/>
          </p:nvSpPr>
          <p:spPr>
            <a:xfrm rot="2688700">
              <a:off x="2982913" y="-320675"/>
              <a:ext cx="646112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  <p:sp>
          <p:nvSpPr>
            <p:cNvPr id="15" name="Shape 13">
              <a:extLst>
                <a:ext uri="{FF2B5EF4-FFF2-40B4-BE49-F238E27FC236}">
                  <a16:creationId xmlns:a16="http://schemas.microsoft.com/office/drawing/2014/main" id="{C5EF36CB-0544-F65A-F534-FEE038987B08}"/>
                </a:ext>
              </a:extLst>
            </p:cNvPr>
            <p:cNvSpPr/>
            <p:nvPr/>
          </p:nvSpPr>
          <p:spPr>
            <a:xfrm rot="2688700">
              <a:off x="8551863" y="-320675"/>
              <a:ext cx="647700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185DC86-E263-4A34-85B6-3E9B74B807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12508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2">
            <a:extLst>
              <a:ext uri="{FF2B5EF4-FFF2-40B4-BE49-F238E27FC236}">
                <a16:creationId xmlns:a16="http://schemas.microsoft.com/office/drawing/2014/main" id="{97FF772A-2519-497D-8276-4E705BD222E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580374" y="0"/>
            <a:ext cx="9611625" cy="6858000"/>
          </a:xfrm>
          <a:prstGeom prst="rect">
            <a:avLst/>
          </a:prstGeom>
        </p:spPr>
      </p:pic>
      <p:sp>
        <p:nvSpPr>
          <p:cNvPr id="14" name="Shape 50">
            <a:extLst>
              <a:ext uri="{FF2B5EF4-FFF2-40B4-BE49-F238E27FC236}">
                <a16:creationId xmlns:a16="http://schemas.microsoft.com/office/drawing/2014/main" id="{C1EA4F75-7A14-4E4E-A3B8-54293D94FFEA}"/>
              </a:ext>
            </a:extLst>
          </p:cNvPr>
          <p:cNvSpPr/>
          <p:nvPr userDrawn="1"/>
        </p:nvSpPr>
        <p:spPr>
          <a:xfrm>
            <a:off x="2580374" y="-2381"/>
            <a:ext cx="9611628" cy="6858000"/>
          </a:xfrm>
          <a:prstGeom prst="rect">
            <a:avLst/>
          </a:prstGeom>
          <a:solidFill>
            <a:schemeClr val="tx1"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 eaLnBrk="1" fontAlgn="auto" hangingPunct="1">
              <a:spcBef>
                <a:spcPts val="0"/>
              </a:spcBef>
              <a:spcAft>
                <a:spcPts val="0"/>
              </a:spcAft>
              <a:defRPr lang="en-GB"/>
            </a:pPr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8E8743F-2E52-4860-9798-A13AA2B1A9FA}"/>
              </a:ext>
            </a:extLst>
          </p:cNvPr>
          <p:cNvGrpSpPr/>
          <p:nvPr userDrawn="1"/>
        </p:nvGrpSpPr>
        <p:grpSpPr>
          <a:xfrm rot="16200000">
            <a:off x="-2712402" y="2461418"/>
            <a:ext cx="6216650" cy="1935163"/>
            <a:chOff x="2982913" y="-574675"/>
            <a:chExt cx="6216650" cy="1935163"/>
          </a:xfrm>
        </p:grpSpPr>
        <p:sp>
          <p:nvSpPr>
            <p:cNvPr id="7" name="Shape 12">
              <a:extLst>
                <a:ext uri="{FF2B5EF4-FFF2-40B4-BE49-F238E27FC236}">
                  <a16:creationId xmlns:a16="http://schemas.microsoft.com/office/drawing/2014/main" id="{0B4C606D-CB17-4FF1-B300-8551BB9C7C52}"/>
                </a:ext>
              </a:extLst>
            </p:cNvPr>
            <p:cNvSpPr/>
            <p:nvPr/>
          </p:nvSpPr>
          <p:spPr>
            <a:xfrm rot="2688700">
              <a:off x="5514975" y="-574675"/>
              <a:ext cx="1157288" cy="1149350"/>
            </a:xfrm>
            <a:custGeom>
              <a:avLst/>
              <a:gdLst>
                <a:gd name="connsiteX0" fmla="*/ 0 w 1157505"/>
                <a:gd name="connsiteY0" fmla="*/ 1149920 h 1149920"/>
                <a:gd name="connsiteX1" fmla="*/ 1157505 w 1157505"/>
                <a:gd name="connsiteY1" fmla="*/ 0 h 1149920"/>
                <a:gd name="connsiteX2" fmla="*/ 1157505 w 1157505"/>
                <a:gd name="connsiteY2" fmla="*/ 1149920 h 1149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7505" h="1149920">
                  <a:moveTo>
                    <a:pt x="0" y="1149920"/>
                  </a:moveTo>
                  <a:lnTo>
                    <a:pt x="1157505" y="0"/>
                  </a:lnTo>
                  <a:lnTo>
                    <a:pt x="1157505" y="114992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  <p:sp>
          <p:nvSpPr>
            <p:cNvPr id="8" name="Shape 17">
              <a:extLst>
                <a:ext uri="{FF2B5EF4-FFF2-40B4-BE49-F238E27FC236}">
                  <a16:creationId xmlns:a16="http://schemas.microsoft.com/office/drawing/2014/main" id="{D20F56BD-D4E9-49D7-9636-6CB1E745F754}"/>
                </a:ext>
              </a:extLst>
            </p:cNvPr>
            <p:cNvSpPr/>
            <p:nvPr/>
          </p:nvSpPr>
          <p:spPr>
            <a:xfrm rot="2688700">
              <a:off x="6907213" y="-128588"/>
              <a:ext cx="1490662" cy="1489076"/>
            </a:xfrm>
            <a:custGeom>
              <a:avLst/>
              <a:gdLst>
                <a:gd name="connsiteX0" fmla="*/ 0 w 1489710"/>
                <a:gd name="connsiteY0" fmla="*/ 616739 h 1489710"/>
                <a:gd name="connsiteX1" fmla="*/ 620807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39"/>
                  </a:moveTo>
                  <a:lnTo>
                    <a:pt x="620807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  <p:sp>
          <p:nvSpPr>
            <p:cNvPr id="9" name="Shape 15">
              <a:extLst>
                <a:ext uri="{FF2B5EF4-FFF2-40B4-BE49-F238E27FC236}">
                  <a16:creationId xmlns:a16="http://schemas.microsoft.com/office/drawing/2014/main" id="{EEC14485-F263-4BA9-B5C6-C6C2DA8B5560}"/>
                </a:ext>
              </a:extLst>
            </p:cNvPr>
            <p:cNvSpPr/>
            <p:nvPr/>
          </p:nvSpPr>
          <p:spPr>
            <a:xfrm rot="2688700">
              <a:off x="3794125" y="-128588"/>
              <a:ext cx="1490663" cy="1489076"/>
            </a:xfrm>
            <a:custGeom>
              <a:avLst/>
              <a:gdLst>
                <a:gd name="connsiteX0" fmla="*/ 0 w 1489710"/>
                <a:gd name="connsiteY0" fmla="*/ 616740 h 1489710"/>
                <a:gd name="connsiteX1" fmla="*/ 620808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40"/>
                  </a:moveTo>
                  <a:lnTo>
                    <a:pt x="620808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  <p:sp>
          <p:nvSpPr>
            <p:cNvPr id="10" name="Shape 10">
              <a:extLst>
                <a:ext uri="{FF2B5EF4-FFF2-40B4-BE49-F238E27FC236}">
                  <a16:creationId xmlns:a16="http://schemas.microsoft.com/office/drawing/2014/main" id="{8D44ACC6-1029-45CC-B1FF-DCDEC55BBEBC}"/>
                </a:ext>
              </a:extLst>
            </p:cNvPr>
            <p:cNvSpPr/>
            <p:nvPr/>
          </p:nvSpPr>
          <p:spPr>
            <a:xfrm rot="2688700">
              <a:off x="2982913" y="-320675"/>
              <a:ext cx="646112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  <p:sp>
          <p:nvSpPr>
            <p:cNvPr id="11" name="Shape 13">
              <a:extLst>
                <a:ext uri="{FF2B5EF4-FFF2-40B4-BE49-F238E27FC236}">
                  <a16:creationId xmlns:a16="http://schemas.microsoft.com/office/drawing/2014/main" id="{640BDE84-9E6B-4DC1-B057-62246AD285B7}"/>
                </a:ext>
              </a:extLst>
            </p:cNvPr>
            <p:cNvSpPr/>
            <p:nvPr/>
          </p:nvSpPr>
          <p:spPr>
            <a:xfrm rot="2688700">
              <a:off x="8551863" y="-320675"/>
              <a:ext cx="647700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1D727FB-12F2-4B00-B9B4-2E85DBE8E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1345368" y="2655089"/>
            <a:ext cx="5652795" cy="1465563"/>
          </a:xfrm>
          <a:prstGeom prst="rect">
            <a:avLst/>
          </a:prstGeom>
        </p:spPr>
        <p:txBody>
          <a:bodyPr rtlCol="0">
            <a:normAutofit/>
          </a:bodyPr>
          <a:lstStyle>
            <a:lvl1pPr algn="ctr">
              <a:defRPr lang="en-GB"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E74B823-46AD-4B07-AE84-16F0BBC8FE2E}"/>
              </a:ext>
            </a:extLst>
          </p:cNvPr>
          <p:cNvCxnSpPr/>
          <p:nvPr userDrawn="1"/>
        </p:nvCxnSpPr>
        <p:spPr>
          <a:xfrm>
            <a:off x="5969975" y="2677198"/>
            <a:ext cx="0" cy="1503604"/>
          </a:xfrm>
          <a:prstGeom prst="line">
            <a:avLst/>
          </a:prstGeom>
          <a:ln>
            <a:solidFill>
              <a:srgbClr val="D247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7E61A4E-1F41-4137-801F-C544DE0CAF4D}"/>
              </a:ext>
            </a:extLst>
          </p:cNvPr>
          <p:cNvCxnSpPr/>
          <p:nvPr userDrawn="1"/>
        </p:nvCxnSpPr>
        <p:spPr>
          <a:xfrm>
            <a:off x="8927119" y="2677198"/>
            <a:ext cx="0" cy="1503604"/>
          </a:xfrm>
          <a:prstGeom prst="line">
            <a:avLst/>
          </a:prstGeom>
          <a:ln>
            <a:solidFill>
              <a:srgbClr val="D2472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3C9CAFD8-EA4C-4E12-AA33-925E9BCE83C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56581" y="2656923"/>
            <a:ext cx="2405647" cy="1523880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400"/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19" name="Text Placeholder 17">
            <a:extLst>
              <a:ext uri="{FF2B5EF4-FFF2-40B4-BE49-F238E27FC236}">
                <a16:creationId xmlns:a16="http://schemas.microsoft.com/office/drawing/2014/main" id="{EE33737E-752D-419F-8F18-E35609CCAD6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245724" y="2656923"/>
            <a:ext cx="2405647" cy="1523880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400"/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AE07EDA3-09AD-4BC4-92A5-720E8D8ECDD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153248" y="2656923"/>
            <a:ext cx="2405647" cy="1523880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lang="en-GB" sz="1400"/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25221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1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87A063-B7E8-41F0-B44C-CBAC34401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09B45779-A330-4329-B18E-C4060289A791}" type="datetimeFigureOut">
              <a:rPr lang="en-GB" smtClean="0"/>
              <a:t>07/12/2025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125A8B-4E72-478E-913E-1FE1803D8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9F7F94-D56A-4F25-B310-06F1D7C0F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E2537C2E-C92C-4AC8-B017-4CD647E6EBF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581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Ste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BB2580B-041D-4851-8F8C-68136867413A}"/>
              </a:ext>
            </a:extLst>
          </p:cNvPr>
          <p:cNvSpPr/>
          <p:nvPr userDrawn="1"/>
        </p:nvSpPr>
        <p:spPr>
          <a:xfrm>
            <a:off x="11288256" y="-849"/>
            <a:ext cx="910600" cy="685884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5DAF249-F087-486D-9373-D1D96AC598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849"/>
            <a:ext cx="11375568" cy="6857999"/>
          </a:xfrm>
          <a:prstGeom prst="rect">
            <a:avLst/>
          </a:prstGeom>
        </p:spPr>
      </p:pic>
      <p:sp>
        <p:nvSpPr>
          <p:cNvPr id="7" name="Shape 28">
            <a:extLst>
              <a:ext uri="{FF2B5EF4-FFF2-40B4-BE49-F238E27FC236}">
                <a16:creationId xmlns:a16="http://schemas.microsoft.com/office/drawing/2014/main" id="{40BE2EAE-DEF8-4547-9314-D5CC0A644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2667427" y="-2639256"/>
            <a:ext cx="6857150" cy="12191999"/>
          </a:xfrm>
          <a:prstGeom prst="rect">
            <a:avLst/>
          </a:prstGeom>
          <a:solidFill>
            <a:schemeClr val="tx1">
              <a:alpha val="6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lang="en-GB"/>
            </a:pPr>
            <a:endParaRPr lang="en-GB" sz="1400" noProof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9425F7BC-88F1-4DEF-BE4F-66027E7783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41058" y="400051"/>
            <a:ext cx="5145560" cy="798512"/>
          </a:xfrm>
        </p:spPr>
        <p:txBody>
          <a:bodyPr rtlCol="0">
            <a:normAutofit/>
          </a:bodyPr>
          <a:lstStyle>
            <a:lvl1pPr algn="l">
              <a:defRPr lang="en-GB" sz="4000"/>
            </a:lvl1pPr>
          </a:lstStyle>
          <a:p>
            <a:pPr rtl="0"/>
            <a:r>
              <a:rPr lang="en-GB" noProof="0"/>
              <a:t>SMALL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148BE13-086D-417C-8DA0-B1FEC9F7613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950708" y="1217613"/>
            <a:ext cx="4135910" cy="9715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Aft>
                <a:spcPts val="2000"/>
              </a:spcAft>
              <a:buNone/>
              <a:defRPr lang="en-GB" sz="1400" kern="1200" dirty="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EFD3E4B-4FBF-493F-AD7A-B5E72CF3B1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276407" y="0"/>
            <a:ext cx="9915593" cy="6858000"/>
            <a:chOff x="-6856" y="0"/>
            <a:chExt cx="9915593" cy="6858000"/>
          </a:xfrm>
        </p:grpSpPr>
        <p:sp>
          <p:nvSpPr>
            <p:cNvPr id="8" name="Shape 3">
              <a:extLst>
                <a:ext uri="{FF2B5EF4-FFF2-40B4-BE49-F238E27FC236}">
                  <a16:creationId xmlns:a16="http://schemas.microsoft.com/office/drawing/2014/main" id="{3B7727C9-7BD4-44DE-AB4D-DA388EC1790D}"/>
                </a:ext>
              </a:extLst>
            </p:cNvPr>
            <p:cNvSpPr/>
            <p:nvPr userDrawn="1"/>
          </p:nvSpPr>
          <p:spPr>
            <a:xfrm flipH="1">
              <a:off x="-6856" y="0"/>
              <a:ext cx="9915593" cy="6858000"/>
            </a:xfrm>
            <a:prstGeom prst="parallelogram">
              <a:avLst>
                <a:gd name="adj" fmla="val 92267"/>
              </a:avLst>
            </a:prstGeom>
            <a:gradFill>
              <a:gsLst>
                <a:gs pos="100000">
                  <a:srgbClr val="DE6346">
                    <a:alpha val="70000"/>
                  </a:srgbClr>
                </a:gs>
                <a:gs pos="0">
                  <a:srgbClr val="9F361D">
                    <a:alpha val="70000"/>
                  </a:srgbClr>
                </a:gs>
                <a:gs pos="73000">
                  <a:srgbClr val="D24726"/>
                </a:gs>
              </a:gsLst>
              <a:lin ang="162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01F9F0D4-886A-43C9-8B98-D75F3D123AD9}"/>
                </a:ext>
              </a:extLst>
            </p:cNvPr>
            <p:cNvGrpSpPr/>
            <p:nvPr userDrawn="1"/>
          </p:nvGrpSpPr>
          <p:grpSpPr>
            <a:xfrm flipH="1">
              <a:off x="1223136" y="1343920"/>
              <a:ext cx="4316824" cy="4477633"/>
              <a:chOff x="861186" y="1343920"/>
              <a:chExt cx="4316824" cy="4477633"/>
            </a:xfrm>
          </p:grpSpPr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994A4E7F-BFC7-482F-A3ED-1094D73BE5C1}"/>
                  </a:ext>
                </a:extLst>
              </p:cNvPr>
              <p:cNvGrpSpPr/>
              <p:nvPr userDrawn="1"/>
            </p:nvGrpSpPr>
            <p:grpSpPr>
              <a:xfrm>
                <a:off x="4619831" y="1343920"/>
                <a:ext cx="558179" cy="468000"/>
                <a:chOff x="4388904" y="1577920"/>
                <a:chExt cx="558179" cy="468000"/>
              </a:xfrm>
            </p:grpSpPr>
            <p:sp>
              <p:nvSpPr>
                <p:cNvPr id="15" name="Shape 25">
                  <a:extLst>
                    <a:ext uri="{FF2B5EF4-FFF2-40B4-BE49-F238E27FC236}">
                      <a16:creationId xmlns:a16="http://schemas.microsoft.com/office/drawing/2014/main" id="{76698BCA-19CB-41AE-BE78-374F5BA2E571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4430571" y="1577920"/>
                  <a:ext cx="468000" cy="468000"/>
                </a:xfrm>
                <a:prstGeom prst="ellipse">
                  <a:avLst/>
                </a:prstGeom>
                <a:solidFill>
                  <a:srgbClr val="9F361D"/>
                </a:solidFill>
                <a:ln>
                  <a:noFill/>
                </a:ln>
                <a:effectLst>
                  <a:glow rad="101600">
                    <a:srgbClr val="9F361D">
                      <a:alpha val="40000"/>
                    </a:srgb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GB"/>
                  </a:defPPr>
                </a:lstStyle>
                <a:p>
                  <a:pPr algn="ctr" rtl="0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 lang="en-GB"/>
                  </a:pPr>
                  <a:endParaRPr lang="en-GB" noProof="0"/>
                </a:p>
              </p:txBody>
            </p:sp>
            <p:sp>
              <p:nvSpPr>
                <p:cNvPr id="16" name="TextBox 15" descr="Number 1">
                  <a:extLst>
                    <a:ext uri="{FF2B5EF4-FFF2-40B4-BE49-F238E27FC236}">
                      <a16:creationId xmlns:a16="http://schemas.microsoft.com/office/drawing/2014/main" id="{506F61CE-8084-4FB8-8576-90DE19C61BBC}"/>
                    </a:ext>
                  </a:extLst>
                </p:cNvPr>
                <p:cNvSpPr txBox="1"/>
                <p:nvPr/>
              </p:nvSpPr>
              <p:spPr bwMode="blackWhite">
                <a:xfrm>
                  <a:off x="4388904" y="1616760"/>
                  <a:ext cx="558179" cy="369332"/>
                </a:xfrm>
                <a:prstGeom prst="rect">
                  <a:avLst/>
                </a:prstGeom>
                <a:noFill/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square" rtlCol="0">
                  <a:spAutoFit/>
                </a:bodyPr>
                <a:lstStyle>
                  <a:defPPr>
                    <a:defRPr lang="en-GB"/>
                  </a:defPPr>
                </a:lstStyle>
                <a:p>
                  <a:pPr algn="ctr" rtl="0"/>
                  <a:r>
                    <a:rPr lang="en-GB" b="1" noProof="0">
                      <a:solidFill>
                        <a:schemeClr val="bg1"/>
                      </a:solidFill>
                      <a:latin typeface="Century Gothic" panose="020B0502020202020204" pitchFamily="34" charset="0"/>
                      <a:cs typeface="Segoe UI Semibold" panose="020B0702040204020203" pitchFamily="34" charset="0"/>
                    </a:rPr>
                    <a:t>1</a:t>
                  </a:r>
                </a:p>
              </p:txBody>
            </p:sp>
          </p:grpSp>
          <p:grpSp>
            <p:nvGrpSpPr>
              <p:cNvPr id="17" name="Group 16">
                <a:extLst>
                  <a:ext uri="{FF2B5EF4-FFF2-40B4-BE49-F238E27FC236}">
                    <a16:creationId xmlns:a16="http://schemas.microsoft.com/office/drawing/2014/main" id="{E48597ED-A5D8-4E38-81E8-8DC0AD6A3937}"/>
                  </a:ext>
                </a:extLst>
              </p:cNvPr>
              <p:cNvGrpSpPr/>
              <p:nvPr userDrawn="1"/>
            </p:nvGrpSpPr>
            <p:grpSpPr>
              <a:xfrm>
                <a:off x="861186" y="5353553"/>
                <a:ext cx="558179" cy="468000"/>
                <a:chOff x="799474" y="5451491"/>
                <a:chExt cx="558179" cy="468000"/>
              </a:xfrm>
            </p:grpSpPr>
            <p:sp>
              <p:nvSpPr>
                <p:cNvPr id="18" name="Shape 25">
                  <a:extLst>
                    <a:ext uri="{FF2B5EF4-FFF2-40B4-BE49-F238E27FC236}">
                      <a16:creationId xmlns:a16="http://schemas.microsoft.com/office/drawing/2014/main" id="{5016EDD9-EDAC-4A14-9CBF-5959078A0744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44564" y="5451491"/>
                  <a:ext cx="468000" cy="468000"/>
                </a:xfrm>
                <a:prstGeom prst="ellipse">
                  <a:avLst/>
                </a:prstGeom>
                <a:solidFill>
                  <a:srgbClr val="9F361D"/>
                </a:solidFill>
                <a:ln>
                  <a:noFill/>
                </a:ln>
                <a:effectLst>
                  <a:glow rad="101600">
                    <a:srgbClr val="9F361D">
                      <a:alpha val="40000"/>
                    </a:srgb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GB"/>
                  </a:defPPr>
                </a:lstStyle>
                <a:p>
                  <a:pPr algn="ctr" rtl="0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 lang="en-GB"/>
                  </a:pPr>
                  <a:endParaRPr lang="en-GB" noProof="0"/>
                </a:p>
              </p:txBody>
            </p:sp>
            <p:sp>
              <p:nvSpPr>
                <p:cNvPr id="19" name="TextBox 18" descr="Number 3">
                  <a:extLst>
                    <a:ext uri="{FF2B5EF4-FFF2-40B4-BE49-F238E27FC236}">
                      <a16:creationId xmlns:a16="http://schemas.microsoft.com/office/drawing/2014/main" id="{A537EC38-EF5B-4E6E-98E2-F890B5E42938}"/>
                    </a:ext>
                  </a:extLst>
                </p:cNvPr>
                <p:cNvSpPr txBox="1"/>
                <p:nvPr/>
              </p:nvSpPr>
              <p:spPr bwMode="blackWhite">
                <a:xfrm>
                  <a:off x="799474" y="5489939"/>
                  <a:ext cx="558179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en-GB"/>
                  </a:defPPr>
                </a:lstStyle>
                <a:p>
                  <a:pPr algn="ctr" rtl="0"/>
                  <a:r>
                    <a:rPr lang="en-GB" b="1" noProof="0">
                      <a:solidFill>
                        <a:schemeClr val="bg1"/>
                      </a:solidFill>
                      <a:latin typeface="Century Gothic" panose="020B0502020202020204" pitchFamily="34" charset="0"/>
                      <a:cs typeface="Segoe UI Semibold" panose="020B0702040204020203" pitchFamily="34" charset="0"/>
                    </a:rPr>
                    <a:t>3</a:t>
                  </a:r>
                </a:p>
              </p:txBody>
            </p:sp>
          </p:grpSp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261EFACB-8BDE-4751-BADB-F72B5A5F6679}"/>
                  </a:ext>
                </a:extLst>
              </p:cNvPr>
              <p:cNvGrpSpPr/>
              <p:nvPr userDrawn="1"/>
            </p:nvGrpSpPr>
            <p:grpSpPr>
              <a:xfrm>
                <a:off x="2800323" y="3270611"/>
                <a:ext cx="558179" cy="468000"/>
                <a:chOff x="2686835" y="3386632"/>
                <a:chExt cx="558179" cy="468000"/>
              </a:xfrm>
            </p:grpSpPr>
            <p:sp>
              <p:nvSpPr>
                <p:cNvPr id="21" name="Shape 25">
                  <a:extLst>
                    <a:ext uri="{FF2B5EF4-FFF2-40B4-BE49-F238E27FC236}">
                      <a16:creationId xmlns:a16="http://schemas.microsoft.com/office/drawing/2014/main" id="{C123EE02-6890-4623-975A-A512E7D3B95A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2731925" y="3386632"/>
                  <a:ext cx="468000" cy="468000"/>
                </a:xfrm>
                <a:prstGeom prst="ellipse">
                  <a:avLst/>
                </a:prstGeom>
                <a:solidFill>
                  <a:srgbClr val="9F361D"/>
                </a:solidFill>
                <a:ln>
                  <a:noFill/>
                </a:ln>
                <a:effectLst>
                  <a:glow rad="101600">
                    <a:srgbClr val="9F361D">
                      <a:alpha val="40000"/>
                    </a:srgbClr>
                  </a:glow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en-GB"/>
                  </a:defPPr>
                </a:lstStyle>
                <a:p>
                  <a:pPr algn="ctr" rtl="0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 lang="en-GB"/>
                  </a:pPr>
                  <a:endParaRPr lang="en-GB" noProof="0"/>
                </a:p>
              </p:txBody>
            </p:sp>
            <p:sp>
              <p:nvSpPr>
                <p:cNvPr id="22" name="TextBox 21" descr="Number 2">
                  <a:extLst>
                    <a:ext uri="{FF2B5EF4-FFF2-40B4-BE49-F238E27FC236}">
                      <a16:creationId xmlns:a16="http://schemas.microsoft.com/office/drawing/2014/main" id="{5850A4F0-C7C0-4DA2-A958-6C4289944D4A}"/>
                    </a:ext>
                  </a:extLst>
                </p:cNvPr>
                <p:cNvSpPr txBox="1"/>
                <p:nvPr/>
              </p:nvSpPr>
              <p:spPr bwMode="blackWhite">
                <a:xfrm>
                  <a:off x="2686835" y="3418440"/>
                  <a:ext cx="558179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en-GB"/>
                  </a:defPPr>
                </a:lstStyle>
                <a:p>
                  <a:pPr algn="ctr" rtl="0"/>
                  <a:r>
                    <a:rPr lang="en-GB" b="1" noProof="0">
                      <a:solidFill>
                        <a:schemeClr val="bg1"/>
                      </a:solidFill>
                      <a:latin typeface="Century Gothic" panose="020B0502020202020204" pitchFamily="34" charset="0"/>
                      <a:cs typeface="Segoe UI Semibold" panose="020B0702040204020203" pitchFamily="34" charset="0"/>
                    </a:rPr>
                    <a:t>2</a:t>
                  </a:r>
                </a:p>
              </p:txBody>
            </p:sp>
          </p:grpSp>
        </p:grpSp>
      </p:grp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F5DBF9D-19BF-4838-ACC4-D041EC29D3B9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343555" y="419100"/>
            <a:ext cx="2914650" cy="798513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400"/>
            </a:lvl1pPr>
          </a:lstStyle>
          <a:p>
            <a:pPr lvl="0" rtl="0"/>
            <a:r>
              <a:rPr lang="en-GB" noProof="0"/>
              <a:t>Steps Go Here: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34A318E2-038D-4EC3-9C69-CDCB53824BC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085220" y="5335777"/>
            <a:ext cx="2871537" cy="133773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Aft>
                <a:spcPts val="2000"/>
              </a:spcAft>
              <a:buNone/>
              <a:defRPr lang="en-GB" sz="1400" kern="1200" dirty="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800C0921-0E2A-4C67-860D-623087D48E5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039169" y="3361659"/>
            <a:ext cx="2871537" cy="133773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Aft>
                <a:spcPts val="2000"/>
              </a:spcAft>
              <a:buNone/>
              <a:defRPr lang="en-GB" sz="1400" kern="1200" dirty="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F08FCE70-FA2D-482A-A164-4D0C4D6A336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241293" y="1420093"/>
            <a:ext cx="2871537" cy="133773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Aft>
                <a:spcPts val="2000"/>
              </a:spcAft>
              <a:buNone/>
              <a:defRPr lang="en-GB" sz="1400" kern="1200" dirty="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164564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Step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BB2580B-041D-4851-8F8C-68136867413A}"/>
              </a:ext>
            </a:extLst>
          </p:cNvPr>
          <p:cNvSpPr/>
          <p:nvPr userDrawn="1"/>
        </p:nvSpPr>
        <p:spPr>
          <a:xfrm>
            <a:off x="11288256" y="-849"/>
            <a:ext cx="910600" cy="685884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noProof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5DAF249-F087-486D-9373-D1D96AC5982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849"/>
            <a:ext cx="11375568" cy="6857999"/>
          </a:xfrm>
          <a:prstGeom prst="rect">
            <a:avLst/>
          </a:prstGeom>
        </p:spPr>
      </p:pic>
      <p:sp>
        <p:nvSpPr>
          <p:cNvPr id="7" name="Shape 28">
            <a:extLst>
              <a:ext uri="{FF2B5EF4-FFF2-40B4-BE49-F238E27FC236}">
                <a16:creationId xmlns:a16="http://schemas.microsoft.com/office/drawing/2014/main" id="{40BE2EAE-DEF8-4547-9314-D5CC0A644219}"/>
              </a:ext>
            </a:extLst>
          </p:cNvPr>
          <p:cNvSpPr/>
          <p:nvPr userDrawn="1"/>
        </p:nvSpPr>
        <p:spPr>
          <a:xfrm rot="5400000">
            <a:off x="2667425" y="-2667425"/>
            <a:ext cx="6857150" cy="12191999"/>
          </a:xfrm>
          <a:prstGeom prst="rect">
            <a:avLst/>
          </a:prstGeom>
          <a:solidFill>
            <a:schemeClr val="tx1">
              <a:alpha val="6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 eaLnBrk="1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defRPr lang="en-GB"/>
            </a:pPr>
            <a:endParaRPr lang="en-GB" sz="1400" noProof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9425F7BC-88F1-4DEF-BE4F-66027E7783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5026" y="400051"/>
            <a:ext cx="5145560" cy="798512"/>
          </a:xfrm>
        </p:spPr>
        <p:txBody>
          <a:bodyPr rtlCol="0">
            <a:normAutofit/>
          </a:bodyPr>
          <a:lstStyle>
            <a:lvl1pPr algn="l">
              <a:defRPr lang="en-GB" sz="4000"/>
            </a:lvl1pPr>
          </a:lstStyle>
          <a:p>
            <a:pPr rtl="0"/>
            <a:r>
              <a:rPr lang="en-GB" noProof="0"/>
              <a:t>SMALL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148BE13-086D-417C-8DA0-B1FEC9F7613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05026" y="1217613"/>
            <a:ext cx="4135910" cy="9715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Aft>
                <a:spcPts val="2000"/>
              </a:spcAft>
              <a:buNone/>
              <a:defRPr lang="en-GB" sz="1400" kern="1200" dirty="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Shape 3">
            <a:extLst>
              <a:ext uri="{FF2B5EF4-FFF2-40B4-BE49-F238E27FC236}">
                <a16:creationId xmlns:a16="http://schemas.microsoft.com/office/drawing/2014/main" id="{3B7727C9-7BD4-44DE-AB4D-DA388EC1790D}"/>
              </a:ext>
            </a:extLst>
          </p:cNvPr>
          <p:cNvSpPr/>
          <p:nvPr userDrawn="1"/>
        </p:nvSpPr>
        <p:spPr>
          <a:xfrm>
            <a:off x="-28643" y="0"/>
            <a:ext cx="9915593" cy="6858000"/>
          </a:xfrm>
          <a:prstGeom prst="parallelogram">
            <a:avLst>
              <a:gd name="adj" fmla="val 92267"/>
            </a:avLst>
          </a:prstGeom>
          <a:gradFill>
            <a:gsLst>
              <a:gs pos="100000">
                <a:srgbClr val="DE6346">
                  <a:alpha val="70000"/>
                </a:srgbClr>
              </a:gs>
              <a:gs pos="0">
                <a:srgbClr val="9F361D">
                  <a:alpha val="70000"/>
                </a:srgbClr>
              </a:gs>
              <a:gs pos="73000">
                <a:srgbClr val="D24726"/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 eaLnBrk="1" fontAlgn="auto" hangingPunct="1">
              <a:spcBef>
                <a:spcPts val="0"/>
              </a:spcBef>
              <a:spcAft>
                <a:spcPts val="0"/>
              </a:spcAft>
              <a:defRPr lang="en-GB"/>
            </a:pPr>
            <a:endParaRPr lang="en-GB" noProof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01F9F0D4-886A-43C9-8B98-D75F3D123AD9}"/>
              </a:ext>
            </a:extLst>
          </p:cNvPr>
          <p:cNvGrpSpPr/>
          <p:nvPr userDrawn="1"/>
        </p:nvGrpSpPr>
        <p:grpSpPr>
          <a:xfrm>
            <a:off x="853063" y="1343920"/>
            <a:ext cx="4316824" cy="4477633"/>
            <a:chOff x="861186" y="1343920"/>
            <a:chExt cx="4316824" cy="4477633"/>
          </a:xfrm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94A4E7F-BFC7-482F-A3ED-1094D73BE5C1}"/>
                </a:ext>
              </a:extLst>
            </p:cNvPr>
            <p:cNvGrpSpPr/>
            <p:nvPr userDrawn="1"/>
          </p:nvGrpSpPr>
          <p:grpSpPr>
            <a:xfrm>
              <a:off x="4619831" y="1343920"/>
              <a:ext cx="558179" cy="468000"/>
              <a:chOff x="4388904" y="1577920"/>
              <a:chExt cx="558179" cy="468000"/>
            </a:xfrm>
          </p:grpSpPr>
          <p:sp>
            <p:nvSpPr>
              <p:cNvPr id="15" name="Shape 25">
                <a:extLst>
                  <a:ext uri="{FF2B5EF4-FFF2-40B4-BE49-F238E27FC236}">
                    <a16:creationId xmlns:a16="http://schemas.microsoft.com/office/drawing/2014/main" id="{76698BCA-19CB-41AE-BE78-374F5BA2E571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4430571" y="1577920"/>
                <a:ext cx="468000" cy="468000"/>
              </a:xfrm>
              <a:prstGeom prst="ellipse">
                <a:avLst/>
              </a:prstGeom>
              <a:solidFill>
                <a:srgbClr val="9F361D"/>
              </a:solidFill>
              <a:ln>
                <a:noFill/>
              </a:ln>
              <a:effectLst>
                <a:glow rad="101600">
                  <a:srgbClr val="9F361D">
                    <a:alpha val="40000"/>
                  </a:srgbClr>
                </a:glow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GB"/>
                </a:defPPr>
              </a:lstStyle>
              <a:p>
                <a:pPr algn="ctr" rtl="0" eaLnBrk="1" fontAlgn="auto" hangingPunct="1">
                  <a:spcBef>
                    <a:spcPts val="0"/>
                  </a:spcBef>
                  <a:spcAft>
                    <a:spcPts val="0"/>
                  </a:spcAft>
                  <a:defRPr lang="en-GB"/>
                </a:pPr>
                <a:endParaRPr lang="en-GB" noProof="0"/>
              </a:p>
            </p:txBody>
          </p:sp>
          <p:sp>
            <p:nvSpPr>
              <p:cNvPr id="16" name="TextBox 15" descr="Number 1">
                <a:extLst>
                  <a:ext uri="{FF2B5EF4-FFF2-40B4-BE49-F238E27FC236}">
                    <a16:creationId xmlns:a16="http://schemas.microsoft.com/office/drawing/2014/main" id="{506F61CE-8084-4FB8-8576-90DE19C61BBC}"/>
                  </a:ext>
                </a:extLst>
              </p:cNvPr>
              <p:cNvSpPr txBox="1"/>
              <p:nvPr/>
            </p:nvSpPr>
            <p:spPr bwMode="blackWhite">
              <a:xfrm>
                <a:off x="4388904" y="1616760"/>
                <a:ext cx="558179" cy="369332"/>
              </a:xfrm>
              <a:prstGeom prst="rect">
                <a:avLst/>
              </a:prstGeom>
              <a:noFill/>
              <a:effectLst>
                <a:glow rad="1397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>
                <a:defPPr>
                  <a:defRPr lang="en-GB"/>
                </a:defPPr>
              </a:lstStyle>
              <a:p>
                <a:pPr algn="ctr" rtl="0"/>
                <a:r>
                  <a:rPr lang="en-GB" b="1" noProof="0">
                    <a:solidFill>
                      <a:schemeClr val="bg1"/>
                    </a:solidFill>
                    <a:latin typeface="Century Gothic" panose="020B0502020202020204" pitchFamily="34" charset="0"/>
                    <a:cs typeface="Segoe UI Semibold" panose="020B0702040204020203" pitchFamily="34" charset="0"/>
                  </a:rPr>
                  <a:t>1</a:t>
                </a:r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E48597ED-A5D8-4E38-81E8-8DC0AD6A3937}"/>
                </a:ext>
              </a:extLst>
            </p:cNvPr>
            <p:cNvGrpSpPr/>
            <p:nvPr userDrawn="1"/>
          </p:nvGrpSpPr>
          <p:grpSpPr>
            <a:xfrm>
              <a:off x="861186" y="5353553"/>
              <a:ext cx="558179" cy="468000"/>
              <a:chOff x="799474" y="5451491"/>
              <a:chExt cx="558179" cy="468000"/>
            </a:xfrm>
          </p:grpSpPr>
          <p:sp>
            <p:nvSpPr>
              <p:cNvPr id="18" name="Shape 25">
                <a:extLst>
                  <a:ext uri="{FF2B5EF4-FFF2-40B4-BE49-F238E27FC236}">
                    <a16:creationId xmlns:a16="http://schemas.microsoft.com/office/drawing/2014/main" id="{5016EDD9-EDAC-4A14-9CBF-5959078A074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4564" y="5451491"/>
                <a:ext cx="468000" cy="468000"/>
              </a:xfrm>
              <a:prstGeom prst="ellipse">
                <a:avLst/>
              </a:prstGeom>
              <a:solidFill>
                <a:srgbClr val="9F361D"/>
              </a:solidFill>
              <a:ln>
                <a:noFill/>
              </a:ln>
              <a:effectLst>
                <a:glow rad="101600">
                  <a:srgbClr val="9F361D">
                    <a:alpha val="40000"/>
                  </a:srgbClr>
                </a:glow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GB"/>
                </a:defPPr>
              </a:lstStyle>
              <a:p>
                <a:pPr algn="ctr" rtl="0" eaLnBrk="1" fontAlgn="auto" hangingPunct="1">
                  <a:spcBef>
                    <a:spcPts val="0"/>
                  </a:spcBef>
                  <a:spcAft>
                    <a:spcPts val="0"/>
                  </a:spcAft>
                  <a:defRPr lang="en-GB"/>
                </a:pPr>
                <a:endParaRPr lang="en-GB" noProof="0"/>
              </a:p>
            </p:txBody>
          </p:sp>
          <p:sp>
            <p:nvSpPr>
              <p:cNvPr id="19" name="TextBox 18" descr="Number 3">
                <a:extLst>
                  <a:ext uri="{FF2B5EF4-FFF2-40B4-BE49-F238E27FC236}">
                    <a16:creationId xmlns:a16="http://schemas.microsoft.com/office/drawing/2014/main" id="{A537EC38-EF5B-4E6E-98E2-F890B5E42938}"/>
                  </a:ext>
                </a:extLst>
              </p:cNvPr>
              <p:cNvSpPr txBox="1"/>
              <p:nvPr/>
            </p:nvSpPr>
            <p:spPr bwMode="blackWhite">
              <a:xfrm>
                <a:off x="799474" y="5489939"/>
                <a:ext cx="55817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GB"/>
                </a:defPPr>
              </a:lstStyle>
              <a:p>
                <a:pPr algn="ctr" rtl="0"/>
                <a:r>
                  <a:rPr lang="en-GB" b="1" noProof="0">
                    <a:solidFill>
                      <a:schemeClr val="bg1"/>
                    </a:solidFill>
                    <a:latin typeface="Century Gothic" panose="020B0502020202020204" pitchFamily="34" charset="0"/>
                    <a:cs typeface="Segoe UI Semibold" panose="020B0702040204020203" pitchFamily="34" charset="0"/>
                  </a:rPr>
                  <a:t>3</a:t>
                </a:r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261EFACB-8BDE-4751-BADB-F72B5A5F6679}"/>
                </a:ext>
              </a:extLst>
            </p:cNvPr>
            <p:cNvGrpSpPr/>
            <p:nvPr userDrawn="1"/>
          </p:nvGrpSpPr>
          <p:grpSpPr>
            <a:xfrm>
              <a:off x="2800323" y="3270611"/>
              <a:ext cx="558179" cy="468000"/>
              <a:chOff x="2686835" y="3386632"/>
              <a:chExt cx="558179" cy="468000"/>
            </a:xfrm>
          </p:grpSpPr>
          <p:sp>
            <p:nvSpPr>
              <p:cNvPr id="21" name="Shape 25">
                <a:extLst>
                  <a:ext uri="{FF2B5EF4-FFF2-40B4-BE49-F238E27FC236}">
                    <a16:creationId xmlns:a16="http://schemas.microsoft.com/office/drawing/2014/main" id="{C123EE02-6890-4623-975A-A512E7D3B95A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2731925" y="3386632"/>
                <a:ext cx="468000" cy="468000"/>
              </a:xfrm>
              <a:prstGeom prst="ellipse">
                <a:avLst/>
              </a:prstGeom>
              <a:solidFill>
                <a:srgbClr val="9F361D"/>
              </a:solidFill>
              <a:ln>
                <a:noFill/>
              </a:ln>
              <a:effectLst>
                <a:glow rad="101600">
                  <a:srgbClr val="9F361D">
                    <a:alpha val="40000"/>
                  </a:srgbClr>
                </a:glow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en-GB"/>
                </a:defPPr>
              </a:lstStyle>
              <a:p>
                <a:pPr algn="ctr" rtl="0" eaLnBrk="1" fontAlgn="auto" hangingPunct="1">
                  <a:spcBef>
                    <a:spcPts val="0"/>
                  </a:spcBef>
                  <a:spcAft>
                    <a:spcPts val="0"/>
                  </a:spcAft>
                  <a:defRPr lang="en-GB"/>
                </a:pPr>
                <a:endParaRPr lang="en-GB" noProof="0"/>
              </a:p>
            </p:txBody>
          </p:sp>
          <p:sp>
            <p:nvSpPr>
              <p:cNvPr id="22" name="TextBox 21" descr="Number 2">
                <a:extLst>
                  <a:ext uri="{FF2B5EF4-FFF2-40B4-BE49-F238E27FC236}">
                    <a16:creationId xmlns:a16="http://schemas.microsoft.com/office/drawing/2014/main" id="{5850A4F0-C7C0-4DA2-A958-6C4289944D4A}"/>
                  </a:ext>
                </a:extLst>
              </p:cNvPr>
              <p:cNvSpPr txBox="1"/>
              <p:nvPr/>
            </p:nvSpPr>
            <p:spPr bwMode="blackWhite">
              <a:xfrm>
                <a:off x="2686835" y="3418440"/>
                <a:ext cx="55817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GB"/>
                </a:defPPr>
              </a:lstStyle>
              <a:p>
                <a:pPr algn="ctr" rtl="0"/>
                <a:r>
                  <a:rPr lang="en-GB" b="1" noProof="0">
                    <a:solidFill>
                      <a:schemeClr val="bg1"/>
                    </a:solidFill>
                    <a:latin typeface="Century Gothic" panose="020B0502020202020204" pitchFamily="34" charset="0"/>
                    <a:cs typeface="Segoe UI Semibold" panose="020B0702040204020203" pitchFamily="34" charset="0"/>
                  </a:rPr>
                  <a:t>2</a:t>
                </a:r>
              </a:p>
            </p:txBody>
          </p:sp>
        </p:grpSp>
      </p:grp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F5DBF9D-19BF-4838-ACC4-D041EC29D3B9}"/>
              </a:ext>
            </a:extLst>
          </p:cNvPr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5923191" y="419100"/>
            <a:ext cx="2914650" cy="798513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400"/>
            </a:lvl1pPr>
          </a:lstStyle>
          <a:p>
            <a:pPr lvl="0" rtl="0"/>
            <a:r>
              <a:rPr lang="en-GB" noProof="0"/>
              <a:t>Steps Go Here: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34A318E2-038D-4EC3-9C69-CDCB53824BC2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1356431" y="5335777"/>
            <a:ext cx="2871537" cy="133773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Aft>
                <a:spcPts val="2000"/>
              </a:spcAft>
              <a:buNone/>
              <a:defRPr lang="en-GB" sz="1400" kern="1200" dirty="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800C0921-0E2A-4C67-860D-623087D48E58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3317799" y="3361659"/>
            <a:ext cx="2871537" cy="133773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Aft>
                <a:spcPts val="2000"/>
              </a:spcAft>
              <a:buNone/>
              <a:defRPr lang="en-GB" sz="1400" kern="1200" dirty="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F08FCE70-FA2D-482A-A164-4D0C4D6A3365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5175878" y="1420093"/>
            <a:ext cx="2871537" cy="133773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Aft>
                <a:spcPts val="2000"/>
              </a:spcAft>
              <a:buNone/>
              <a:defRPr lang="en-GB" sz="1400" kern="1200" dirty="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Segoe UI" panose="020B0502040204020203" pitchFamily="34" charset="0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889973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6D6D913A-C186-4F8A-82A2-48D38C061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6335074" y="980189"/>
            <a:ext cx="6857999" cy="4897623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A497B4B-92CE-4375-9EFC-1FCED23B37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308043" y="-7144"/>
            <a:ext cx="4883957" cy="6857998"/>
          </a:xfrm>
          <a:prstGeom prst="rect">
            <a:avLst/>
          </a:prstGeom>
          <a:solidFill>
            <a:srgbClr val="000000">
              <a:alpha val="1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sz="100" noProof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29F6BF0A-340E-4923-AF94-305730065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6200000" flipH="1">
            <a:off x="-2712790" y="2451892"/>
            <a:ext cx="6216650" cy="1935163"/>
            <a:chOff x="2982913" y="-574675"/>
            <a:chExt cx="6216650" cy="1935163"/>
          </a:xfrm>
        </p:grpSpPr>
        <p:sp>
          <p:nvSpPr>
            <p:cNvPr id="9" name="Shape 2">
              <a:extLst>
                <a:ext uri="{FF2B5EF4-FFF2-40B4-BE49-F238E27FC236}">
                  <a16:creationId xmlns:a16="http://schemas.microsoft.com/office/drawing/2014/main" id="{EDBA056C-5C3C-483A-ADBB-6ECE967BF9FC}"/>
                </a:ext>
              </a:extLst>
            </p:cNvPr>
            <p:cNvSpPr/>
            <p:nvPr/>
          </p:nvSpPr>
          <p:spPr>
            <a:xfrm rot="2688700">
              <a:off x="5514975" y="-574675"/>
              <a:ext cx="1157288" cy="1149350"/>
            </a:xfrm>
            <a:custGeom>
              <a:avLst/>
              <a:gdLst>
                <a:gd name="connsiteX0" fmla="*/ 0 w 1157505"/>
                <a:gd name="connsiteY0" fmla="*/ 1149920 h 1149920"/>
                <a:gd name="connsiteX1" fmla="*/ 1157505 w 1157505"/>
                <a:gd name="connsiteY1" fmla="*/ 0 h 1149920"/>
                <a:gd name="connsiteX2" fmla="*/ 1157505 w 1157505"/>
                <a:gd name="connsiteY2" fmla="*/ 1149920 h 1149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7505" h="1149920">
                  <a:moveTo>
                    <a:pt x="0" y="1149920"/>
                  </a:moveTo>
                  <a:lnTo>
                    <a:pt x="1157505" y="0"/>
                  </a:lnTo>
                  <a:lnTo>
                    <a:pt x="1157505" y="114992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sz="100" noProof="0"/>
            </a:p>
          </p:txBody>
        </p:sp>
        <p:sp>
          <p:nvSpPr>
            <p:cNvPr id="10" name="Shape 17">
              <a:extLst>
                <a:ext uri="{FF2B5EF4-FFF2-40B4-BE49-F238E27FC236}">
                  <a16:creationId xmlns:a16="http://schemas.microsoft.com/office/drawing/2014/main" id="{C8A6DF64-EFDA-4FDC-95F2-CA9E904935A9}"/>
                </a:ext>
              </a:extLst>
            </p:cNvPr>
            <p:cNvSpPr/>
            <p:nvPr/>
          </p:nvSpPr>
          <p:spPr>
            <a:xfrm rot="2688700">
              <a:off x="6907213" y="-128588"/>
              <a:ext cx="1490662" cy="1489076"/>
            </a:xfrm>
            <a:custGeom>
              <a:avLst/>
              <a:gdLst>
                <a:gd name="connsiteX0" fmla="*/ 0 w 1489710"/>
                <a:gd name="connsiteY0" fmla="*/ 616739 h 1489710"/>
                <a:gd name="connsiteX1" fmla="*/ 620807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39"/>
                  </a:moveTo>
                  <a:lnTo>
                    <a:pt x="620807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sz="100" noProof="0"/>
            </a:p>
          </p:txBody>
        </p:sp>
        <p:sp>
          <p:nvSpPr>
            <p:cNvPr id="11" name="Shape 15">
              <a:extLst>
                <a:ext uri="{FF2B5EF4-FFF2-40B4-BE49-F238E27FC236}">
                  <a16:creationId xmlns:a16="http://schemas.microsoft.com/office/drawing/2014/main" id="{05041C2C-ACC8-4BF3-B916-0896FA1039FB}"/>
                </a:ext>
              </a:extLst>
            </p:cNvPr>
            <p:cNvSpPr/>
            <p:nvPr/>
          </p:nvSpPr>
          <p:spPr>
            <a:xfrm rot="2688700">
              <a:off x="3794125" y="-128588"/>
              <a:ext cx="1490663" cy="1489076"/>
            </a:xfrm>
            <a:custGeom>
              <a:avLst/>
              <a:gdLst>
                <a:gd name="connsiteX0" fmla="*/ 0 w 1489710"/>
                <a:gd name="connsiteY0" fmla="*/ 616740 h 1489710"/>
                <a:gd name="connsiteX1" fmla="*/ 620808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40"/>
                  </a:moveTo>
                  <a:lnTo>
                    <a:pt x="620808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sz="100" noProof="0"/>
            </a:p>
          </p:txBody>
        </p:sp>
        <p:sp>
          <p:nvSpPr>
            <p:cNvPr id="12" name="Shape 10">
              <a:extLst>
                <a:ext uri="{FF2B5EF4-FFF2-40B4-BE49-F238E27FC236}">
                  <a16:creationId xmlns:a16="http://schemas.microsoft.com/office/drawing/2014/main" id="{DC952B2D-D957-40DF-9D4E-84F7C8140911}"/>
                </a:ext>
              </a:extLst>
            </p:cNvPr>
            <p:cNvSpPr/>
            <p:nvPr/>
          </p:nvSpPr>
          <p:spPr>
            <a:xfrm rot="2688700">
              <a:off x="2982913" y="-320675"/>
              <a:ext cx="646112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sz="100" noProof="0"/>
            </a:p>
          </p:txBody>
        </p:sp>
        <p:sp>
          <p:nvSpPr>
            <p:cNvPr id="13" name="Shape 13">
              <a:extLst>
                <a:ext uri="{FF2B5EF4-FFF2-40B4-BE49-F238E27FC236}">
                  <a16:creationId xmlns:a16="http://schemas.microsoft.com/office/drawing/2014/main" id="{42223152-ED82-47B8-AA28-8E45BF4F6FDB}"/>
                </a:ext>
              </a:extLst>
            </p:cNvPr>
            <p:cNvSpPr/>
            <p:nvPr/>
          </p:nvSpPr>
          <p:spPr>
            <a:xfrm rot="2688700">
              <a:off x="8551863" y="-320675"/>
              <a:ext cx="647700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sz="100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C046739-1F33-449F-A734-551C2367362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16200000">
            <a:off x="-2034651" y="2598008"/>
            <a:ext cx="5955956" cy="1600200"/>
          </a:xfrm>
          <a:prstGeom prst="rect">
            <a:avLst/>
          </a:prstGeom>
        </p:spPr>
        <p:txBody>
          <a:bodyPr rtlCol="0" anchor="b">
            <a:normAutofit/>
          </a:bodyPr>
          <a:lstStyle>
            <a:lvl1pPr algn="ctr">
              <a:defRPr lang="en-GB"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87EE7-5848-4A7E-8CDC-C84A4100EAD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797858" y="420130"/>
            <a:ext cx="5438826" cy="5955956"/>
          </a:xfrm>
        </p:spPr>
        <p:txBody>
          <a:bodyPr rtlCol="0">
            <a:normAutofit/>
          </a:bodyPr>
          <a:lstStyle>
            <a:lvl1pPr>
              <a:defRPr lang="en-GB" sz="2400"/>
            </a:lvl1pPr>
            <a:lvl2pPr>
              <a:defRPr lang="en-GB" sz="2000"/>
            </a:lvl2pPr>
            <a:lvl3pPr>
              <a:defRPr lang="en-GB" sz="1800"/>
            </a:lvl3pPr>
            <a:lvl4pPr>
              <a:defRPr lang="en-GB" sz="1600"/>
            </a:lvl4pPr>
            <a:lvl5pPr>
              <a:defRPr lang="en-GB" sz="16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7C2A2BF6-6B6F-4FDE-9C94-76A56291F77A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940842" y="1089395"/>
            <a:ext cx="3657600" cy="5286692"/>
          </a:xfrm>
        </p:spPr>
        <p:txBody>
          <a:bodyPr rtlCol="0"/>
          <a:lstStyle>
            <a:lvl1pPr marL="0" indent="0">
              <a:buFont typeface="Century Gothic" panose="020B0502020202020204" pitchFamily="34" charset="0"/>
              <a:buChar char=" "/>
              <a:defRPr lang="en-GB" sz="1400"/>
            </a:lvl1pPr>
            <a:lvl2pPr marL="223838" indent="-163513">
              <a:buClr>
                <a:schemeClr val="bg1"/>
              </a:buClr>
              <a:buFont typeface="Century Gothic" panose="020B0502020202020204" pitchFamily="34" charset="0"/>
              <a:buChar char="&gt;"/>
              <a:defRPr lang="en-GB" sz="1400"/>
            </a:lvl2pPr>
            <a:lvl3pPr marL="0" indent="0">
              <a:spcBef>
                <a:spcPts val="2400"/>
              </a:spcBef>
              <a:buFont typeface="Century Gothic" panose="020B0502020202020204" pitchFamily="34" charset="0"/>
              <a:buChar char=" "/>
              <a:defRPr lang="en-GB" sz="1400"/>
            </a:lvl3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</p:txBody>
      </p:sp>
      <p:cxnSp>
        <p:nvCxnSpPr>
          <p:cNvPr id="19" name="Shape">
            <a:extLst>
              <a:ext uri="{FF2B5EF4-FFF2-40B4-BE49-F238E27FC236}">
                <a16:creationId xmlns:a16="http://schemas.microsoft.com/office/drawing/2014/main" id="{B3938D53-967E-448F-8242-8981B708525E}"/>
              </a:ext>
            </a:extLst>
          </p:cNvPr>
          <p:cNvCxnSpPr>
            <a:cxnSpLocks/>
          </p:cNvCxnSpPr>
          <p:nvPr userDrawn="1"/>
        </p:nvCxnSpPr>
        <p:spPr>
          <a:xfrm flipH="1">
            <a:off x="7301596" y="-423"/>
            <a:ext cx="13668" cy="6858423"/>
          </a:xfrm>
          <a:prstGeom prst="line">
            <a:avLst/>
          </a:prstGeom>
          <a:ln w="28575">
            <a:solidFill>
              <a:srgbClr val="9F361D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73981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300AE21-3EF4-4016-A377-C1F84210F8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206733" cy="684278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2C0D740-CFC6-474B-AA47-789146626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206733" cy="6858000"/>
          </a:xfrm>
          <a:prstGeom prst="rect">
            <a:avLst/>
          </a:prstGeom>
          <a:solidFill>
            <a:srgbClr val="000000">
              <a:alpha val="7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sz="100" noProof="0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105DCB4-B5F3-4093-A18D-14AC00022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664025" y="1843967"/>
            <a:ext cx="211015" cy="5006440"/>
            <a:chOff x="6664025" y="1843967"/>
            <a:chExt cx="211015" cy="5006440"/>
          </a:xfrm>
        </p:grpSpPr>
        <p:cxnSp>
          <p:nvCxnSpPr>
            <p:cNvPr id="11" name="Shape">
              <a:extLst>
                <a:ext uri="{FF2B5EF4-FFF2-40B4-BE49-F238E27FC236}">
                  <a16:creationId xmlns:a16="http://schemas.microsoft.com/office/drawing/2014/main" id="{9D622328-32D2-48BE-BE48-E20E4D2770BD}"/>
                </a:ext>
              </a:extLst>
            </p:cNvPr>
            <p:cNvCxnSpPr>
              <a:cxnSpLocks/>
            </p:cNvCxnSpPr>
            <p:nvPr/>
          </p:nvCxnSpPr>
          <p:spPr>
            <a:xfrm>
              <a:off x="6768172" y="2026407"/>
              <a:ext cx="777" cy="4824000"/>
            </a:xfrm>
            <a:prstGeom prst="line">
              <a:avLst/>
            </a:prstGeom>
            <a:ln w="28575">
              <a:solidFill>
                <a:srgbClr val="9F361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Shape 25">
              <a:extLst>
                <a:ext uri="{FF2B5EF4-FFF2-40B4-BE49-F238E27FC236}">
                  <a16:creationId xmlns:a16="http://schemas.microsoft.com/office/drawing/2014/main" id="{018BA51A-7B76-4EEB-A0C9-847FAD3535A4}"/>
                </a:ext>
              </a:extLst>
            </p:cNvPr>
            <p:cNvSpPr/>
            <p:nvPr/>
          </p:nvSpPr>
          <p:spPr>
            <a:xfrm>
              <a:off x="6664025" y="1843967"/>
              <a:ext cx="211015" cy="211015"/>
            </a:xfrm>
            <a:prstGeom prst="ellipse">
              <a:avLst/>
            </a:prstGeom>
            <a:solidFill>
              <a:srgbClr val="9F361D"/>
            </a:solidFill>
            <a:ln>
              <a:noFill/>
            </a:ln>
            <a:effectLst>
              <a:glow rad="101600">
                <a:srgbClr val="9F361D">
                  <a:alpha val="40000"/>
                </a:srgb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noProof="0" dirty="0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F076A3-68F3-44B3-A396-9AD3AB00F2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412274" y="2026406"/>
            <a:ext cx="4136491" cy="4393445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E079420-586F-4241-8C4B-7F975FA29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6200000" flipH="1">
            <a:off x="-2723676" y="2451892"/>
            <a:ext cx="6216650" cy="1935163"/>
            <a:chOff x="2982913" y="-574675"/>
            <a:chExt cx="6216650" cy="1935163"/>
          </a:xfrm>
        </p:grpSpPr>
        <p:sp>
          <p:nvSpPr>
            <p:cNvPr id="14" name="Shape  12">
              <a:extLst>
                <a:ext uri="{FF2B5EF4-FFF2-40B4-BE49-F238E27FC236}">
                  <a16:creationId xmlns:a16="http://schemas.microsoft.com/office/drawing/2014/main" id="{7D4FA2E5-B76B-46E4-A9F9-D3A4F16AE985}"/>
                </a:ext>
              </a:extLst>
            </p:cNvPr>
            <p:cNvSpPr/>
            <p:nvPr/>
          </p:nvSpPr>
          <p:spPr>
            <a:xfrm rot="2688700">
              <a:off x="5514975" y="-574675"/>
              <a:ext cx="1157288" cy="1149350"/>
            </a:xfrm>
            <a:custGeom>
              <a:avLst/>
              <a:gdLst>
                <a:gd name="connsiteX0" fmla="*/ 0 w 1157505"/>
                <a:gd name="connsiteY0" fmla="*/ 1149920 h 1149920"/>
                <a:gd name="connsiteX1" fmla="*/ 1157505 w 1157505"/>
                <a:gd name="connsiteY1" fmla="*/ 0 h 1149920"/>
                <a:gd name="connsiteX2" fmla="*/ 1157505 w 1157505"/>
                <a:gd name="connsiteY2" fmla="*/ 1149920 h 11499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57505" h="1149920">
                  <a:moveTo>
                    <a:pt x="0" y="1149920"/>
                  </a:moveTo>
                  <a:lnTo>
                    <a:pt x="1157505" y="0"/>
                  </a:lnTo>
                  <a:lnTo>
                    <a:pt x="1157505" y="114992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sz="100" noProof="0" dirty="0"/>
            </a:p>
          </p:txBody>
        </p:sp>
        <p:sp>
          <p:nvSpPr>
            <p:cNvPr id="15" name="Shape 17">
              <a:extLst>
                <a:ext uri="{FF2B5EF4-FFF2-40B4-BE49-F238E27FC236}">
                  <a16:creationId xmlns:a16="http://schemas.microsoft.com/office/drawing/2014/main" id="{AF8A5FC5-DA44-4DC9-BE1D-E197C2FEE718}"/>
                </a:ext>
              </a:extLst>
            </p:cNvPr>
            <p:cNvSpPr/>
            <p:nvPr/>
          </p:nvSpPr>
          <p:spPr>
            <a:xfrm rot="2688700">
              <a:off x="6907213" y="-128588"/>
              <a:ext cx="1490662" cy="1489076"/>
            </a:xfrm>
            <a:custGeom>
              <a:avLst/>
              <a:gdLst>
                <a:gd name="connsiteX0" fmla="*/ 0 w 1489710"/>
                <a:gd name="connsiteY0" fmla="*/ 616739 h 1489710"/>
                <a:gd name="connsiteX1" fmla="*/ 620807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39"/>
                  </a:moveTo>
                  <a:lnTo>
                    <a:pt x="620807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sz="100" noProof="0" dirty="0"/>
            </a:p>
          </p:txBody>
        </p:sp>
        <p:sp>
          <p:nvSpPr>
            <p:cNvPr id="16" name="Shape 15">
              <a:extLst>
                <a:ext uri="{FF2B5EF4-FFF2-40B4-BE49-F238E27FC236}">
                  <a16:creationId xmlns:a16="http://schemas.microsoft.com/office/drawing/2014/main" id="{417543D0-FB8E-45DF-A0E5-77677BB5D2C4}"/>
                </a:ext>
              </a:extLst>
            </p:cNvPr>
            <p:cNvSpPr/>
            <p:nvPr/>
          </p:nvSpPr>
          <p:spPr>
            <a:xfrm rot="2688700">
              <a:off x="3794125" y="-128588"/>
              <a:ext cx="1490663" cy="1489076"/>
            </a:xfrm>
            <a:custGeom>
              <a:avLst/>
              <a:gdLst>
                <a:gd name="connsiteX0" fmla="*/ 0 w 1489710"/>
                <a:gd name="connsiteY0" fmla="*/ 616740 h 1489710"/>
                <a:gd name="connsiteX1" fmla="*/ 620808 w 1489710"/>
                <a:gd name="connsiteY1" fmla="*/ 0 h 1489710"/>
                <a:gd name="connsiteX2" fmla="*/ 1489710 w 1489710"/>
                <a:gd name="connsiteY2" fmla="*/ 0 h 1489710"/>
                <a:gd name="connsiteX3" fmla="*/ 1489710 w 1489710"/>
                <a:gd name="connsiteY3" fmla="*/ 1489710 h 1489710"/>
                <a:gd name="connsiteX4" fmla="*/ 0 w 1489710"/>
                <a:gd name="connsiteY4" fmla="*/ 1489710 h 14897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9710" h="1489710">
                  <a:moveTo>
                    <a:pt x="0" y="616740"/>
                  </a:moveTo>
                  <a:lnTo>
                    <a:pt x="620808" y="0"/>
                  </a:lnTo>
                  <a:lnTo>
                    <a:pt x="1489710" y="0"/>
                  </a:lnTo>
                  <a:lnTo>
                    <a:pt x="1489710" y="1489710"/>
                  </a:lnTo>
                  <a:lnTo>
                    <a:pt x="0" y="1489710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sz="100" noProof="0" dirty="0"/>
            </a:p>
          </p:txBody>
        </p:sp>
        <p:sp>
          <p:nvSpPr>
            <p:cNvPr id="17" name="Shape 10">
              <a:extLst>
                <a:ext uri="{FF2B5EF4-FFF2-40B4-BE49-F238E27FC236}">
                  <a16:creationId xmlns:a16="http://schemas.microsoft.com/office/drawing/2014/main" id="{90773D28-8713-4BC5-8C28-12EFA9D642E4}"/>
                </a:ext>
              </a:extLst>
            </p:cNvPr>
            <p:cNvSpPr/>
            <p:nvPr/>
          </p:nvSpPr>
          <p:spPr>
            <a:xfrm rot="2688700">
              <a:off x="2982913" y="-320675"/>
              <a:ext cx="646112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sz="100" noProof="0" dirty="0"/>
            </a:p>
          </p:txBody>
        </p:sp>
        <p:sp>
          <p:nvSpPr>
            <p:cNvPr id="18" name="Shape 13">
              <a:extLst>
                <a:ext uri="{FF2B5EF4-FFF2-40B4-BE49-F238E27FC236}">
                  <a16:creationId xmlns:a16="http://schemas.microsoft.com/office/drawing/2014/main" id="{E5988930-A431-49B8-98E5-D19F5AD532DB}"/>
                </a:ext>
              </a:extLst>
            </p:cNvPr>
            <p:cNvSpPr/>
            <p:nvPr/>
          </p:nvSpPr>
          <p:spPr>
            <a:xfrm rot="2688700">
              <a:off x="8551863" y="-320675"/>
              <a:ext cx="647700" cy="641350"/>
            </a:xfrm>
            <a:custGeom>
              <a:avLst/>
              <a:gdLst>
                <a:gd name="connsiteX0" fmla="*/ 0 w 646332"/>
                <a:gd name="connsiteY0" fmla="*/ 642097 h 642097"/>
                <a:gd name="connsiteX1" fmla="*/ 646332 w 646332"/>
                <a:gd name="connsiteY1" fmla="*/ 0 h 642097"/>
                <a:gd name="connsiteX2" fmla="*/ 646332 w 646332"/>
                <a:gd name="connsiteY2" fmla="*/ 642097 h 642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46332" h="642097">
                  <a:moveTo>
                    <a:pt x="0" y="642097"/>
                  </a:moveTo>
                  <a:lnTo>
                    <a:pt x="646332" y="0"/>
                  </a:lnTo>
                  <a:lnTo>
                    <a:pt x="646332" y="642097"/>
                  </a:lnTo>
                  <a:close/>
                </a:path>
              </a:pathLst>
            </a:custGeom>
            <a:solidFill>
              <a:srgbClr val="9F361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GB"/>
              </a:defPPr>
            </a:lstStyle>
            <a:p>
              <a:pPr algn="ctr" rtl="0" eaLnBrk="1" fontAlgn="auto" hangingPunct="1">
                <a:spcBef>
                  <a:spcPts val="0"/>
                </a:spcBef>
                <a:spcAft>
                  <a:spcPts val="0"/>
                </a:spcAft>
                <a:defRPr lang="en-GB"/>
              </a:pPr>
              <a:endParaRPr lang="en-GB" sz="100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5BF968F-DC3B-47B0-A915-BC962A8121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0500" y="247650"/>
            <a:ext cx="117919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rtlCol="0">
            <a:noAutofit/>
          </a:bodyPr>
          <a:lstStyle>
            <a:lvl1pPr>
              <a:defRPr lang="en-GB" sz="3600" dirty="0">
                <a:latin typeface="Century Gothic" panose="020B0502020202020204" pitchFamily="34" charset="0"/>
                <a:ea typeface="+mn-ea"/>
                <a:cs typeface="+mn-cs"/>
              </a:defRPr>
            </a:lvl1pPr>
          </a:lstStyle>
          <a:p>
            <a:pPr marL="0" lvl="0" algn="ctr"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73B4B5-F598-4588-AB55-17DD140BEE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1187" y="2026407"/>
            <a:ext cx="5957300" cy="4393444"/>
          </a:xfrm>
        </p:spPr>
        <p:txBody>
          <a:bodyPr rtlCol="0"/>
          <a:lstStyle>
            <a:lvl1pPr marL="0" indent="0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64604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C664A8-AB32-4E3B-8099-1CDE1F9BE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" y="365125"/>
            <a:ext cx="117729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21ECE-BC3B-4EBF-831C-507DA21400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491683-D23C-4704-91BB-83D32A0E44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200">
                <a:solidFill>
                  <a:schemeClr val="bg1"/>
                </a:solidFill>
              </a:defRPr>
            </a:lvl1pPr>
          </a:lstStyle>
          <a:p>
            <a:pPr rtl="0"/>
            <a:fld id="{09B45779-A330-4329-B18E-C4060289A791}" type="datetimeFigureOut">
              <a:rPr lang="en-GB" smtClean="0"/>
              <a:pPr rtl="0"/>
              <a:t>07/12/2025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02E818-6B60-4D24-9954-64A147DEA1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200">
                <a:solidFill>
                  <a:schemeClr val="bg1"/>
                </a:solidFill>
              </a:defRPr>
            </a:lvl1pPr>
          </a:lstStyle>
          <a:p>
            <a:pPr rtl="0"/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0C2BE-369C-4A16-8782-2C9D0F112D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200">
                <a:solidFill>
                  <a:schemeClr val="bg1"/>
                </a:solidFill>
              </a:defRPr>
            </a:lvl1pPr>
          </a:lstStyle>
          <a:p>
            <a:pPr rtl="0"/>
            <a:fld id="{E2537C2E-C92C-4AC8-B017-4CD647E6EBF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8800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61" r:id="rId7"/>
    <p:sldLayoutId id="2147483664" r:id="rId8"/>
    <p:sldLayoutId id="2147483660" r:id="rId9"/>
    <p:sldLayoutId id="2147483655" r:id="rId10"/>
    <p:sldLayoutId id="2147483662" r:id="rId11"/>
    <p:sldLayoutId id="2147483663" r:id="rId12"/>
    <p:sldLayoutId id="2147483656" r:id="rId13"/>
    <p:sldLayoutId id="2147483657" r:id="rId14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lang="en-GB"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3" Type="http://schemas.openxmlformats.org/officeDocument/2006/relationships/customXml" Target="../ink/ink6.xml"/><Relationship Id="rId18" Type="http://schemas.openxmlformats.org/officeDocument/2006/relationships/image" Target="../media/image24.png"/><Relationship Id="rId26" Type="http://schemas.openxmlformats.org/officeDocument/2006/relationships/image" Target="../media/image28.png"/><Relationship Id="rId39" Type="http://schemas.openxmlformats.org/officeDocument/2006/relationships/customXml" Target="../ink/ink19.xml"/><Relationship Id="rId21" Type="http://schemas.openxmlformats.org/officeDocument/2006/relationships/customXml" Target="../ink/ink10.xml"/><Relationship Id="rId34" Type="http://schemas.openxmlformats.org/officeDocument/2006/relationships/image" Target="../media/image32.png"/><Relationship Id="rId42" Type="http://schemas.openxmlformats.org/officeDocument/2006/relationships/image" Target="../media/image36.png"/><Relationship Id="rId7" Type="http://schemas.openxmlformats.org/officeDocument/2006/relationships/customXml" Target="../ink/ink3.xml"/><Relationship Id="rId2" Type="http://schemas.openxmlformats.org/officeDocument/2006/relationships/image" Target="../media/image16.jpeg"/><Relationship Id="rId16" Type="http://schemas.openxmlformats.org/officeDocument/2006/relationships/image" Target="../media/image23.png"/><Relationship Id="rId20" Type="http://schemas.openxmlformats.org/officeDocument/2006/relationships/image" Target="../media/image25.png"/><Relationship Id="rId29" Type="http://schemas.openxmlformats.org/officeDocument/2006/relationships/customXml" Target="../ink/ink14.xml"/><Relationship Id="rId41" Type="http://schemas.openxmlformats.org/officeDocument/2006/relationships/customXml" Target="../ink/ink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11" Type="http://schemas.openxmlformats.org/officeDocument/2006/relationships/customXml" Target="../ink/ink5.xml"/><Relationship Id="rId24" Type="http://schemas.openxmlformats.org/officeDocument/2006/relationships/image" Target="../media/image27.png"/><Relationship Id="rId32" Type="http://schemas.openxmlformats.org/officeDocument/2006/relationships/image" Target="../media/image31.png"/><Relationship Id="rId37" Type="http://schemas.openxmlformats.org/officeDocument/2006/relationships/customXml" Target="../ink/ink18.xml"/><Relationship Id="rId40" Type="http://schemas.openxmlformats.org/officeDocument/2006/relationships/image" Target="../media/image35.png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23" Type="http://schemas.openxmlformats.org/officeDocument/2006/relationships/customXml" Target="../ink/ink11.xml"/><Relationship Id="rId28" Type="http://schemas.openxmlformats.org/officeDocument/2006/relationships/image" Target="../media/image29.png"/><Relationship Id="rId36" Type="http://schemas.openxmlformats.org/officeDocument/2006/relationships/image" Target="../media/image33.png"/><Relationship Id="rId10" Type="http://schemas.openxmlformats.org/officeDocument/2006/relationships/image" Target="../media/image20.png"/><Relationship Id="rId19" Type="http://schemas.openxmlformats.org/officeDocument/2006/relationships/customXml" Target="../ink/ink9.xml"/><Relationship Id="rId31" Type="http://schemas.openxmlformats.org/officeDocument/2006/relationships/customXml" Target="../ink/ink15.xml"/><Relationship Id="rId44" Type="http://schemas.openxmlformats.org/officeDocument/2006/relationships/image" Target="../media/image37.png"/><Relationship Id="rId4" Type="http://schemas.openxmlformats.org/officeDocument/2006/relationships/image" Target="../media/image17.png"/><Relationship Id="rId9" Type="http://schemas.openxmlformats.org/officeDocument/2006/relationships/customXml" Target="../ink/ink4.xml"/><Relationship Id="rId14" Type="http://schemas.openxmlformats.org/officeDocument/2006/relationships/image" Target="../media/image22.png"/><Relationship Id="rId22" Type="http://schemas.openxmlformats.org/officeDocument/2006/relationships/image" Target="../media/image26.png"/><Relationship Id="rId27" Type="http://schemas.openxmlformats.org/officeDocument/2006/relationships/customXml" Target="../ink/ink13.xml"/><Relationship Id="rId30" Type="http://schemas.openxmlformats.org/officeDocument/2006/relationships/image" Target="../media/image30.png"/><Relationship Id="rId35" Type="http://schemas.openxmlformats.org/officeDocument/2006/relationships/customXml" Target="../ink/ink17.xml"/><Relationship Id="rId43" Type="http://schemas.openxmlformats.org/officeDocument/2006/relationships/customXml" Target="../ink/ink21.xml"/><Relationship Id="rId8" Type="http://schemas.openxmlformats.org/officeDocument/2006/relationships/image" Target="../media/image19.png"/><Relationship Id="rId3" Type="http://schemas.openxmlformats.org/officeDocument/2006/relationships/customXml" Target="../ink/ink1.xml"/><Relationship Id="rId12" Type="http://schemas.openxmlformats.org/officeDocument/2006/relationships/image" Target="../media/image21.png"/><Relationship Id="rId17" Type="http://schemas.openxmlformats.org/officeDocument/2006/relationships/customXml" Target="../ink/ink8.xml"/><Relationship Id="rId25" Type="http://schemas.openxmlformats.org/officeDocument/2006/relationships/customXml" Target="../ink/ink12.xml"/><Relationship Id="rId33" Type="http://schemas.openxmlformats.org/officeDocument/2006/relationships/customXml" Target="../ink/ink16.xml"/><Relationship Id="rId38" Type="http://schemas.openxmlformats.org/officeDocument/2006/relationships/image" Target="../media/image3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microsoft.com/office/2007/relationships/media" Target="../media/media2.mp4"/><Relationship Id="rId7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microsoft.com/office/2007/relationships/media" Target="../media/media3.mp4"/><Relationship Id="rId5" Type="http://schemas.openxmlformats.org/officeDocument/2006/relationships/video" Target="NULL" TargetMode="External"/><Relationship Id="rId10" Type="http://schemas.openxmlformats.org/officeDocument/2006/relationships/image" Target="../media/image40.png"/><Relationship Id="rId4" Type="http://schemas.openxmlformats.org/officeDocument/2006/relationships/video" Target="../media/media2.mp4"/><Relationship Id="rId9" Type="http://schemas.openxmlformats.org/officeDocument/2006/relationships/image" Target="../media/image3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echuk.org/" TargetMode="External"/><Relationship Id="rId13" Type="http://schemas.openxmlformats.org/officeDocument/2006/relationships/hyperlink" Target="https://www.investopedia.com/" TargetMode="External"/><Relationship Id="rId18" Type="http://schemas.openxmlformats.org/officeDocument/2006/relationships/hyperlink" Target="https://formlabs.com/" TargetMode="External"/><Relationship Id="rId3" Type="http://schemas.openxmlformats.org/officeDocument/2006/relationships/hyperlink" Target="https://www.statista.com/" TargetMode="External"/><Relationship Id="rId7" Type="http://schemas.openxmlformats.org/officeDocument/2006/relationships/hyperlink" Target="https://www.ons.gov.uk/" TargetMode="External"/><Relationship Id="rId12" Type="http://schemas.openxmlformats.org/officeDocument/2006/relationships/hyperlink" Target="https://www.british-business-bank.co.uk/" TargetMode="External"/><Relationship Id="rId17" Type="http://schemas.openxmlformats.org/officeDocument/2006/relationships/hyperlink" Target="https://energysavingtrust.org.uk/" TargetMode="External"/><Relationship Id="rId2" Type="http://schemas.openxmlformats.org/officeDocument/2006/relationships/hyperlink" Target="https://3dprintingindustry.com/" TargetMode="External"/><Relationship Id="rId16" Type="http://schemas.openxmlformats.org/officeDocument/2006/relationships/hyperlink" Target="https://www.royalmail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organisations/hm-revenue-customs" TargetMode="External"/><Relationship Id="rId11" Type="http://schemas.openxmlformats.org/officeDocument/2006/relationships/hyperlink" Target="https://www.shopify.com/" TargetMode="External"/><Relationship Id="rId5" Type="http://schemas.openxmlformats.org/officeDocument/2006/relationships/hyperlink" Target="https://www.gov.uk/" TargetMode="External"/><Relationship Id="rId15" Type="http://schemas.openxmlformats.org/officeDocument/2006/relationships/hyperlink" Target="https://www.etsy.com/seller-handbook" TargetMode="External"/><Relationship Id="rId10" Type="http://schemas.openxmlformats.org/officeDocument/2006/relationships/hyperlink" Target="https://www.hubspot.com/" TargetMode="External"/><Relationship Id="rId19" Type="http://schemas.openxmlformats.org/officeDocument/2006/relationships/hyperlink" Target="https://ultimaker.com/" TargetMode="External"/><Relationship Id="rId4" Type="http://schemas.openxmlformats.org/officeDocument/2006/relationships/hyperlink" Target="https://printify.com/" TargetMode="External"/><Relationship Id="rId9" Type="http://schemas.openxmlformats.org/officeDocument/2006/relationships/hyperlink" Target="https://www.mindtools.com/" TargetMode="External"/><Relationship Id="rId14" Type="http://schemas.openxmlformats.org/officeDocument/2006/relationships/hyperlink" Target="https://www.sag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20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8DAEBD-ABDE-C5FD-3688-95706EE29B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53" r="-1" b="1156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  <a:noFill/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D979075D-32C4-89D7-24CE-0C805B9A3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818" y="957757"/>
            <a:ext cx="9144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dirty="0"/>
              <a:t>3D Printer Figurines </a:t>
            </a:r>
          </a:p>
        </p:txBody>
      </p:sp>
      <p:sp>
        <p:nvSpPr>
          <p:cNvPr id="33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D3A828-186B-EA3A-5C64-D04D4F9B9544}"/>
              </a:ext>
            </a:extLst>
          </p:cNvPr>
          <p:cNvSpPr txBox="1"/>
          <p:nvPr/>
        </p:nvSpPr>
        <p:spPr>
          <a:xfrm>
            <a:off x="308918" y="5128054"/>
            <a:ext cx="3048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>
                <a:solidFill>
                  <a:schemeClr val="bg1"/>
                </a:solidFill>
              </a:rPr>
              <a:t>Student  - Bohdan </a:t>
            </a:r>
            <a:r>
              <a:rPr lang="en-US" sz="1200" b="1" dirty="0" err="1">
                <a:solidFill>
                  <a:schemeClr val="bg1"/>
                </a:solidFill>
              </a:rPr>
              <a:t>Snyhyr</a:t>
            </a:r>
            <a:r>
              <a:rPr lang="en-US" sz="1200" b="1" dirty="0">
                <a:solidFill>
                  <a:schemeClr val="bg1"/>
                </a:solidFill>
              </a:rPr>
              <a:t> 241927</a:t>
            </a:r>
            <a:r>
              <a:rPr lang="en-US" dirty="0"/>
              <a:t>7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E446B2-0F39-1E15-321A-0F9FADAA6766}"/>
              </a:ext>
            </a:extLst>
          </p:cNvPr>
          <p:cNvSpPr txBox="1"/>
          <p:nvPr/>
        </p:nvSpPr>
        <p:spPr>
          <a:xfrm>
            <a:off x="295188" y="4846595"/>
            <a:ext cx="4242485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>
                <a:solidFill>
                  <a:schemeClr val="bg1"/>
                </a:solidFill>
              </a:rPr>
              <a:t>Module name -Enterprise and Entrepreneurship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A9CD56-A943-07E6-5032-534E99C29939}"/>
              </a:ext>
            </a:extLst>
          </p:cNvPr>
          <p:cNvSpPr txBox="1"/>
          <p:nvPr/>
        </p:nvSpPr>
        <p:spPr>
          <a:xfrm>
            <a:off x="295188" y="5498757"/>
            <a:ext cx="306172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>
                <a:solidFill>
                  <a:schemeClr val="bg1"/>
                </a:solidFill>
              </a:rPr>
              <a:t>Module code (LCLM4006_LON)</a:t>
            </a:r>
            <a:endParaRPr lang="en-US" sz="1200" dirty="0">
              <a:solidFill>
                <a:schemeClr val="bg1"/>
              </a:solidFill>
            </a:endParaRPr>
          </a:p>
          <a:p>
            <a:endParaRPr lang="en-US" sz="1200" b="1" dirty="0">
              <a:solidFill>
                <a:schemeClr val="bg1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FCD9283-3959-18E6-9723-8D8FB6F0FDDC}"/>
              </a:ext>
            </a:extLst>
          </p:cNvPr>
          <p:cNvSpPr/>
          <p:nvPr/>
        </p:nvSpPr>
        <p:spPr>
          <a:xfrm>
            <a:off x="295190" y="4798540"/>
            <a:ext cx="3610918" cy="1098380"/>
          </a:xfrm>
          <a:prstGeom prst="round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7583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38F5530-DA31-4B62-8DF9-56A1A3B6B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AEFAF95-013F-4375-AAF4-033AC93F5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8735E28-7236-42D8-A5E1-A0F302FE8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3642881-D4B2-4CC2-A287-0FA0006F3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01C50C6-CC43-4D9E-B2AB-F373712E4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6E7187D-0938-461D-BFC5-89EEF3506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34C951A-9754-438B-9D57-E6B93B6E4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FCCC8FCE-0563-4147-B2A2-7C81702EB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5E68FC26-41A9-4C82-BE7F-E9344CDC4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FBB336D1-2562-4680-B29B-E22C603C0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9EED3885-4010-4FBE-A045-DC59CAE78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3D74F45-ED22-46E8-8A8C-85550ED981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7F675583-78ED-4BEC-8424-37068227E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9BD9726-207D-4725-AA6E-5147080D5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B1A43941-4783-4A0B-9385-1952F9F89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B4806F9C-3233-4FC3-B300-D5AA58A5C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0E3F9FC-BB7B-433D-8A4F-1BCFA582E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1406F394-9D6F-4986-A3AF-6EF16DEDE6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4F98CF1-0C8F-435D-846B-D3C506378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781ACDD-4A0F-4369-A468-3FEC355F8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BB34D61-E762-4862-9DA8-702D97A362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0EFBDF6-9EF1-F0B8-8673-E8D3A0C16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6"/>
            <a:ext cx="5465064" cy="5626947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sz="4800" dirty="0"/>
              <a:t>TABLE 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ABE42-0A58-B144-FD5C-A7B34B86F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2152" y="630936"/>
            <a:ext cx="4978592" cy="5626957"/>
          </a:xfrm>
          <a:noFill/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1800" dirty="0"/>
              <a:t>Introduction </a:t>
            </a:r>
          </a:p>
          <a:p>
            <a:pPr marL="514350" indent="-514350">
              <a:buAutoNum type="arabicPeriod"/>
            </a:pPr>
            <a:r>
              <a:rPr lang="en-GB" sz="1800" dirty="0"/>
              <a:t>Overview of Business </a:t>
            </a:r>
          </a:p>
          <a:p>
            <a:pPr fontAlgn="base">
              <a:buFont typeface="+mj-lt"/>
              <a:buAutoNum type="arabicPeriod" startAt="3"/>
            </a:pPr>
            <a:r>
              <a:rPr lang="en-GB" sz="1800" dirty="0">
                <a:latin typeface="Aptos"/>
              </a:rPr>
              <a:t>      </a:t>
            </a:r>
            <a:r>
              <a:rPr lang="en-GB" sz="1800" b="0" i="0" dirty="0">
                <a:effectLst/>
                <a:latin typeface="Aptos"/>
              </a:rPr>
              <a:t>Organizational Chart  </a:t>
            </a:r>
          </a:p>
          <a:p>
            <a:pPr fontAlgn="base">
              <a:buFont typeface="+mj-lt"/>
              <a:buAutoNum type="arabicPeriod" startAt="4"/>
            </a:pPr>
            <a:r>
              <a:rPr lang="en-GB" sz="1800" dirty="0">
                <a:latin typeface="Aptos"/>
              </a:rPr>
              <a:t>      </a:t>
            </a:r>
            <a:r>
              <a:rPr lang="en-GB" sz="1800" b="0" i="0" dirty="0">
                <a:effectLst/>
                <a:latin typeface="Aptos"/>
              </a:rPr>
              <a:t>Legal structure of the Startup  </a:t>
            </a:r>
          </a:p>
          <a:p>
            <a:pPr fontAlgn="base">
              <a:buFont typeface="+mj-lt"/>
              <a:buAutoNum type="arabicPeriod" startAt="5"/>
            </a:pPr>
            <a:r>
              <a:rPr lang="en-GB" sz="1800" dirty="0">
                <a:latin typeface="Aptos"/>
              </a:rPr>
              <a:t>      </a:t>
            </a:r>
            <a:r>
              <a:rPr lang="en-GB" sz="1800" b="0" i="0" dirty="0">
                <a:effectLst/>
                <a:latin typeface="Aptos"/>
              </a:rPr>
              <a:t>PESTEL Analysis </a:t>
            </a:r>
          </a:p>
          <a:p>
            <a:pPr fontAlgn="base">
              <a:buFont typeface="+mj-lt"/>
              <a:buAutoNum type="arabicPeriod" startAt="6"/>
            </a:pPr>
            <a:r>
              <a:rPr lang="en-GB" sz="1800" dirty="0">
                <a:latin typeface="Aptos"/>
              </a:rPr>
              <a:t>      </a:t>
            </a:r>
            <a:r>
              <a:rPr lang="en-GB" sz="1800" b="0" i="0" dirty="0">
                <a:effectLst/>
                <a:latin typeface="Aptos"/>
              </a:rPr>
              <a:t>Marketing Approach Table </a:t>
            </a:r>
          </a:p>
          <a:p>
            <a:pPr>
              <a:buAutoNum type="arabicPeriod" startAt="6"/>
            </a:pPr>
            <a:r>
              <a:rPr lang="en-GB" sz="1800" dirty="0">
                <a:latin typeface="Aptos"/>
              </a:rPr>
              <a:t>      Example </a:t>
            </a:r>
          </a:p>
          <a:p>
            <a:pPr>
              <a:buAutoNum type="arabicPeriod" startAt="6"/>
            </a:pPr>
            <a:r>
              <a:rPr lang="en-GB" sz="1800" dirty="0">
                <a:latin typeface="Aptos"/>
              </a:rPr>
              <a:t>      </a:t>
            </a:r>
            <a:r>
              <a:rPr lang="en-GB" sz="1800" b="0" i="0" dirty="0">
                <a:effectLst/>
                <a:latin typeface="Aptos"/>
              </a:rPr>
              <a:t>Startup Cost  </a:t>
            </a:r>
            <a:endParaRPr lang="en-GB" sz="1800" dirty="0">
              <a:latin typeface="Aptos"/>
            </a:endParaRPr>
          </a:p>
          <a:p>
            <a:pPr>
              <a:buAutoNum type="arabicPeriod" startAt="6"/>
            </a:pPr>
            <a:r>
              <a:rPr lang="en-GB" sz="1800" dirty="0">
                <a:latin typeface="Aptos"/>
              </a:rPr>
              <a:t>     </a:t>
            </a:r>
            <a:r>
              <a:rPr lang="en-GB" sz="1800" b="0" i="0" dirty="0">
                <a:effectLst/>
                <a:latin typeface="Aptos"/>
              </a:rPr>
              <a:t>Operation Cost (Monthly) </a:t>
            </a:r>
            <a:endParaRPr lang="en-GB" dirty="0">
              <a:latin typeface="Century Gothic" panose="020F0302020204030204"/>
            </a:endParaRPr>
          </a:p>
          <a:p>
            <a:pPr>
              <a:buAutoNum type="arabicPeriod" startAt="6"/>
            </a:pPr>
            <a:r>
              <a:rPr lang="en-GB" sz="1800" dirty="0">
                <a:latin typeface="Aptos"/>
              </a:rPr>
              <a:t>    Conclusion </a:t>
            </a:r>
            <a:endParaRPr lang="en-GB" dirty="0">
              <a:latin typeface="Century Gothic" panose="020F0302020204030204"/>
            </a:endParaRPr>
          </a:p>
          <a:p>
            <a:pPr>
              <a:buAutoNum type="arabicPeriod" startAt="6"/>
            </a:pPr>
            <a:r>
              <a:rPr lang="en-GB" sz="1800" dirty="0">
                <a:latin typeface="Aptos"/>
              </a:rPr>
              <a:t>   </a:t>
            </a:r>
            <a:r>
              <a:rPr lang="en-GB" sz="1800" b="0" i="0" dirty="0">
                <a:effectLst/>
                <a:latin typeface="Aptos"/>
              </a:rPr>
              <a:t>Reference List </a:t>
            </a:r>
            <a:endParaRPr lang="en-GB" b="0" i="0">
              <a:effectLst/>
              <a:latin typeface="Century Gothic" panose="020F0302020204030204"/>
            </a:endParaRPr>
          </a:p>
          <a:p>
            <a:pPr rtl="0" fontAlgn="base"/>
            <a:endParaRPr lang="en-GB" sz="1800" b="0" i="0" dirty="0">
              <a:effectLst/>
              <a:latin typeface="Segoe UI" panose="020B0502040204020203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39331257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909C51E-25AB-3A13-2B4B-7EE841CAD5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0154" b="559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70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9" name="Rectangle 2058">
            <a:extLst>
              <a:ext uri="{FF2B5EF4-FFF2-40B4-BE49-F238E27FC236}">
                <a16:creationId xmlns:a16="http://schemas.microsoft.com/office/drawing/2014/main" id="{5CB593EA-2F98-479F-B4C4-F366571FA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6" descr="Art statue from the voxeljet 3D printer">
            <a:extLst>
              <a:ext uri="{FF2B5EF4-FFF2-40B4-BE49-F238E27FC236}">
                <a16:creationId xmlns:a16="http://schemas.microsoft.com/office/drawing/2014/main" id="{BC7C8879-83B6-B5C8-D39C-F06C8628E3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10" r="24482" b="-4"/>
          <a:stretch>
            <a:fillRect/>
          </a:stretch>
        </p:blipFill>
        <p:spPr bwMode="auto">
          <a:xfrm>
            <a:off x="1" y="1"/>
            <a:ext cx="2970465" cy="3383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 Gillette razors 3D printed handles">
            <a:extLst>
              <a:ext uri="{FF2B5EF4-FFF2-40B4-BE49-F238E27FC236}">
                <a16:creationId xmlns:a16="http://schemas.microsoft.com/office/drawing/2014/main" id="{928769E6-06EB-D73D-75D5-B17A463B70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28" r="4171" b="-2"/>
          <a:stretch>
            <a:fillRect/>
          </a:stretch>
        </p:blipFill>
        <p:spPr bwMode="auto">
          <a:xfrm>
            <a:off x="3072956" y="10"/>
            <a:ext cx="2970465" cy="3383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3D bioprinted heart provides new tool for surgeons - College of Engineering  at Carnegie Mellon University">
            <a:extLst>
              <a:ext uri="{FF2B5EF4-FFF2-40B4-BE49-F238E27FC236}">
                <a16:creationId xmlns:a16="http://schemas.microsoft.com/office/drawing/2014/main" id="{32A12035-B06F-AFC0-199F-6CA9231A71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87" r="14667" b="-4"/>
          <a:stretch>
            <a:fillRect/>
          </a:stretch>
        </p:blipFill>
        <p:spPr bwMode="auto">
          <a:xfrm>
            <a:off x="6145909" y="10"/>
            <a:ext cx="2971800" cy="3383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 descr="Adidas futurecraft 4d midsoles">
            <a:extLst>
              <a:ext uri="{FF2B5EF4-FFF2-40B4-BE49-F238E27FC236}">
                <a16:creationId xmlns:a16="http://schemas.microsoft.com/office/drawing/2014/main" id="{B579224D-1557-F533-8ED7-E6EE7EA9D6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24" r="29099"/>
          <a:stretch>
            <a:fillRect/>
          </a:stretch>
        </p:blipFill>
        <p:spPr bwMode="auto">
          <a:xfrm>
            <a:off x="9220200" y="10"/>
            <a:ext cx="2971800" cy="3383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MLS 3D Printing Samples">
            <a:extLst>
              <a:ext uri="{FF2B5EF4-FFF2-40B4-BE49-F238E27FC236}">
                <a16:creationId xmlns:a16="http://schemas.microsoft.com/office/drawing/2014/main" id="{ACE069EE-B9B7-2957-190B-B7F24A4857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99" r="25822"/>
          <a:stretch>
            <a:fillRect/>
          </a:stretch>
        </p:blipFill>
        <p:spPr bwMode="auto">
          <a:xfrm>
            <a:off x="-1017" y="3474720"/>
            <a:ext cx="2970465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1" name="Rectangle 2060">
            <a:extLst>
              <a:ext uri="{FF2B5EF4-FFF2-40B4-BE49-F238E27FC236}">
                <a16:creationId xmlns:a16="http://schemas.microsoft.com/office/drawing/2014/main" id="{39BEB6D0-9E4E-4221-93D1-74ABECEE9E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5910" y="3474720"/>
            <a:ext cx="6046090" cy="3383281"/>
          </a:xfrm>
          <a:prstGeom prst="rect">
            <a:avLst/>
          </a:prstGeom>
          <a:solidFill>
            <a:srgbClr val="4551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C1DEB6-2752-D0BF-BAD4-ABD0FEACC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828" y="3477188"/>
            <a:ext cx="5193748" cy="637124"/>
          </a:xfrm>
        </p:spPr>
        <p:txBody>
          <a:bodyPr>
            <a:normAutofit/>
          </a:bodyPr>
          <a:lstStyle/>
          <a:p>
            <a:r>
              <a:rPr lang="en-GB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Why 3d figurines? </a:t>
            </a:r>
          </a:p>
        </p:txBody>
      </p:sp>
      <p:pic>
        <p:nvPicPr>
          <p:cNvPr id="6" name="Picture 8" descr="How 3D Printing Bridges the Gap Between Theory and Practice in Education">
            <a:extLst>
              <a:ext uri="{FF2B5EF4-FFF2-40B4-BE49-F238E27FC236}">
                <a16:creationId xmlns:a16="http://schemas.microsoft.com/office/drawing/2014/main" id="{6BEFD4CB-76EB-D300-5217-DBF57BD644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98" r="14094" b="-4"/>
          <a:stretch>
            <a:fillRect/>
          </a:stretch>
        </p:blipFill>
        <p:spPr bwMode="auto">
          <a:xfrm>
            <a:off x="3059902" y="3474719"/>
            <a:ext cx="2970466" cy="338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6" name="Content Placeholder 2055">
            <a:extLst>
              <a:ext uri="{FF2B5EF4-FFF2-40B4-BE49-F238E27FC236}">
                <a16:creationId xmlns:a16="http://schemas.microsoft.com/office/drawing/2014/main" id="{94DE4722-7D8A-9B39-D713-62792D20B0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8281" y="4111795"/>
            <a:ext cx="6148579" cy="26363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900" dirty="0">
                <a:solidFill>
                  <a:schemeClr val="tx1"/>
                </a:solidFill>
              </a:rPr>
              <a:t>A 3D printer can be used in many ways across hobbies, education, business, engineering, art, and even medicine. Here are the main categories and examples: Manufacturing &amp; Functional Parts</a:t>
            </a:r>
          </a:p>
          <a:p>
            <a:pPr marL="342900" indent="-342900">
              <a:buAutoNum type="arabicPeriod"/>
            </a:pPr>
            <a:r>
              <a:rPr lang="en-GB" sz="1900" dirty="0">
                <a:solidFill>
                  <a:schemeClr val="tx1"/>
                </a:solidFill>
              </a:rPr>
              <a:t>Art, Design &amp; Entertainment</a:t>
            </a:r>
          </a:p>
          <a:p>
            <a:pPr marL="342900" indent="-342900">
              <a:buAutoNum type="arabicPeriod"/>
            </a:pPr>
            <a:r>
              <a:rPr lang="en-GB" sz="1900" dirty="0">
                <a:solidFill>
                  <a:schemeClr val="tx1"/>
                </a:solidFill>
              </a:rPr>
              <a:t>Education &amp; Learning</a:t>
            </a:r>
          </a:p>
          <a:p>
            <a:pPr marL="342900" indent="-342900">
              <a:buAutoNum type="arabicPeriod"/>
            </a:pPr>
            <a:r>
              <a:rPr lang="en-GB" sz="1900" dirty="0">
                <a:solidFill>
                  <a:schemeClr val="tx1"/>
                </a:solidFill>
              </a:rPr>
              <a:t>Medical &amp; Healthcare</a:t>
            </a:r>
          </a:p>
          <a:p>
            <a:pPr marL="342900" indent="-342900">
              <a:buAutoNum type="arabicPeriod"/>
            </a:pPr>
            <a:r>
              <a:rPr lang="en-GB" sz="1900" dirty="0">
                <a:solidFill>
                  <a:schemeClr val="tx1"/>
                </a:solidFill>
              </a:rPr>
              <a:t>Hygiene needs </a:t>
            </a:r>
          </a:p>
          <a:p>
            <a:endParaRPr lang="en-GB" sz="1800" dirty="0"/>
          </a:p>
          <a:p>
            <a:endParaRPr lang="en-US" sz="1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56469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5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5B553B-8317-4751-8D48-81F4BE0A26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5ACB546-A8BD-C36C-CFC6-D48A18E55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EA11A63-83D0-4A29-B9B9-F4B250264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3AC9541-CB82-6F55-22EE-FE5A8F221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032B2A8-25BD-84D3-BD6C-08535D434C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3D6718EC-6CBE-1660-9FF6-80313DCF7C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427DC6E-8D98-F276-2B3D-FCE430F5E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50781B5-D914-67D9-E021-3EC909FE06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01DE8C4-B378-1D5B-A317-6C72DC821B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59DED9C-7DA9-F951-E17A-9D31DA60B9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4F8C59AE-320D-91F8-1A82-8D623D0D6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128D3382-E029-CFAD-D0FE-C53400476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AC5F587-7579-D7DA-5EE4-CE7B3BD7F2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938E20E-DF9B-999F-E570-49D344D75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DBD0ABA-98A0-E1C8-FE3E-3541D015EE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33B57E37-9B96-6C89-AC47-51F7C6BEC8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6A9EDC84-5426-1338-9B69-A96B787C4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04344279-9BC7-42E3-3A1F-661D3BF26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B2F36A0-7929-0D2F-4F52-B2748164AB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88E2A683-812E-B635-3C39-5667F9E8A8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DCDE4BA-3CC3-32A5-22BA-95A97A8FDA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83B56FCF-8333-40AF-E533-7FF740777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06EB5DF-A58B-AA66-8490-0068CCFA1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858" y="204957"/>
            <a:ext cx="7680730" cy="1337318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US" sz="2800" dirty="0">
                <a:latin typeface="+mn-lt"/>
              </a:rPr>
              <a:t>Selling 3D printed figurines to order </a:t>
            </a:r>
            <a:br>
              <a:rPr lang="en-GB" sz="4800" dirty="0"/>
            </a:b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AD2E9-E209-F084-63AC-04C19B6C91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127" y="845658"/>
            <a:ext cx="2134111" cy="1890865"/>
          </a:xfrm>
          <a:noFill/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200" b="1" dirty="0"/>
              <a:t>Idea &amp; Inquiry</a:t>
            </a:r>
            <a:r>
              <a:rPr lang="en-GB" sz="1200" dirty="0"/>
              <a:t> — Customer tells us what they want: character, photo, pet, tabletop piece, size, pose, finish.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FC0E2A-3CB8-7B6D-7428-70DC82C040C3}"/>
              </a:ext>
            </a:extLst>
          </p:cNvPr>
          <p:cNvSpPr txBox="1"/>
          <p:nvPr/>
        </p:nvSpPr>
        <p:spPr>
          <a:xfrm>
            <a:off x="2982721" y="1322780"/>
            <a:ext cx="25111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Initial Consultation</a:t>
            </a:r>
            <a:r>
              <a:rPr lang="en-GB" sz="1200" dirty="0">
                <a:solidFill>
                  <a:schemeClr val="bg1"/>
                </a:solidFill>
              </a:rPr>
              <a:t> — Quick chat (form, email, or call) to confirm purpose, scale, material (PLA/resin), and budget.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BD8D47-6A1D-7DF3-46E4-99F481C6C387}"/>
              </a:ext>
            </a:extLst>
          </p:cNvPr>
          <p:cNvSpPr txBox="1"/>
          <p:nvPr/>
        </p:nvSpPr>
        <p:spPr>
          <a:xfrm>
            <a:off x="6003705" y="1322780"/>
            <a:ext cx="25111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Quote &amp; Timeline</a:t>
            </a:r>
            <a:r>
              <a:rPr lang="en-GB" sz="1200" dirty="0">
                <a:solidFill>
                  <a:schemeClr val="bg1"/>
                </a:solidFill>
              </a:rPr>
              <a:t> — We send a clear price and estimated turnaround for that size/finish. Customer approves to proceed.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6DABE4C-B876-4C97-3EB1-EB940720C43A}"/>
              </a:ext>
            </a:extLst>
          </p:cNvPr>
          <p:cNvSpPr txBox="1"/>
          <p:nvPr/>
        </p:nvSpPr>
        <p:spPr>
          <a:xfrm>
            <a:off x="9160856" y="1325150"/>
            <a:ext cx="23632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Reference Submission</a:t>
            </a:r>
            <a:r>
              <a:rPr lang="en-GB" sz="1200" dirty="0">
                <a:solidFill>
                  <a:schemeClr val="bg1"/>
                </a:solidFill>
              </a:rPr>
              <a:t> — Customer uploads photos, sketches, or notes (style references, colours, pose, accessories).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F2F6268-CA3F-B7DC-EA89-935F89FC647D}"/>
              </a:ext>
            </a:extLst>
          </p:cNvPr>
          <p:cNvSpPr txBox="1"/>
          <p:nvPr/>
        </p:nvSpPr>
        <p:spPr>
          <a:xfrm>
            <a:off x="9181655" y="2828835"/>
            <a:ext cx="20986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Concept Sketch / Rough 3D Block-out</a:t>
            </a:r>
            <a:r>
              <a:rPr lang="en-GB" sz="1200" dirty="0">
                <a:solidFill>
                  <a:schemeClr val="bg1"/>
                </a:solidFill>
              </a:rPr>
              <a:t> — We produce a concept sketch or low-detail 3D block-out for composition and proportions.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9D14DD0-8BEE-5EF6-623A-A0BF0812BBFE}"/>
              </a:ext>
            </a:extLst>
          </p:cNvPr>
          <p:cNvSpPr txBox="1"/>
          <p:nvPr/>
        </p:nvSpPr>
        <p:spPr>
          <a:xfrm>
            <a:off x="6062872" y="2903258"/>
            <a:ext cx="22099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Customer Feedback &amp; Revision</a:t>
            </a:r>
            <a:r>
              <a:rPr lang="en-GB" sz="1200" dirty="0">
                <a:solidFill>
                  <a:schemeClr val="bg1"/>
                </a:solidFill>
              </a:rPr>
              <a:t> — Customer reviews and requests changes (usually 1–2 rounds included).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93BAD90-547D-6757-7FDA-B00D45F636FF}"/>
              </a:ext>
            </a:extLst>
          </p:cNvPr>
          <p:cNvSpPr txBox="1"/>
          <p:nvPr/>
        </p:nvSpPr>
        <p:spPr>
          <a:xfrm>
            <a:off x="2980607" y="2987096"/>
            <a:ext cx="209109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Final 3D Sculpt</a:t>
            </a:r>
            <a:r>
              <a:rPr lang="en-GB" sz="1200" dirty="0">
                <a:solidFill>
                  <a:schemeClr val="bg1"/>
                </a:solidFill>
              </a:rPr>
              <a:t> — We complete the detailed 3D model (high-resolution sculpting, surface details).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A902FBF-FA82-5CFD-AEEF-4BAD035F8754}"/>
              </a:ext>
            </a:extLst>
          </p:cNvPr>
          <p:cNvSpPr txBox="1"/>
          <p:nvPr/>
        </p:nvSpPr>
        <p:spPr>
          <a:xfrm>
            <a:off x="499789" y="2935503"/>
            <a:ext cx="1751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Print Preparation</a:t>
            </a:r>
            <a:r>
              <a:rPr lang="en-GB" sz="1200" dirty="0">
                <a:solidFill>
                  <a:schemeClr val="bg1"/>
                </a:solidFill>
              </a:rPr>
              <a:t> — We hollow, add supports/escape holes if needed, and slice the model for optimal print quality.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CE74C63C-14E5-4BA9-7F74-91CF7BAA21FE}"/>
              </a:ext>
            </a:extLst>
          </p:cNvPr>
          <p:cNvSpPr txBox="1"/>
          <p:nvPr/>
        </p:nvSpPr>
        <p:spPr>
          <a:xfrm>
            <a:off x="488836" y="4680167"/>
            <a:ext cx="19713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3D Printing</a:t>
            </a:r>
            <a:r>
              <a:rPr lang="en-GB" sz="1200" dirty="0">
                <a:solidFill>
                  <a:schemeClr val="bg1"/>
                </a:solidFill>
              </a:rPr>
              <a:t> — Production using chosen material (PLA filament or resin), at the selected size and layer resolution.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3AC206F-E59E-82EC-CBDC-7EF7AEE1F4BD}"/>
              </a:ext>
            </a:extLst>
          </p:cNvPr>
          <p:cNvSpPr txBox="1"/>
          <p:nvPr/>
        </p:nvSpPr>
        <p:spPr>
          <a:xfrm>
            <a:off x="3047997" y="4739734"/>
            <a:ext cx="214416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Painting &amp; Finishing (optional)</a:t>
            </a:r>
            <a:r>
              <a:rPr lang="en-GB" sz="1200" dirty="0">
                <a:solidFill>
                  <a:schemeClr val="bg1"/>
                </a:solidFill>
              </a:rPr>
              <a:t> — Hand paint or airbrush to the agreed colour scheme and finish (matte, satin, gloss).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197672E6-6FE0-C6F6-6CDC-EBCA7FC04DBF}"/>
              </a:ext>
            </a:extLst>
          </p:cNvPr>
          <p:cNvSpPr txBox="1"/>
          <p:nvPr/>
        </p:nvSpPr>
        <p:spPr>
          <a:xfrm>
            <a:off x="6178609" y="4739734"/>
            <a:ext cx="188862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Quality Check</a:t>
            </a:r>
            <a:r>
              <a:rPr lang="en-GB" sz="1200" dirty="0">
                <a:solidFill>
                  <a:schemeClr val="bg1"/>
                </a:solidFill>
              </a:rPr>
              <a:t> — Inspect for structural integrity, colour accuracy, and finish; fix any defects.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9E4E7BEF-3A3C-2870-C209-BD2A36D1EA13}"/>
              </a:ext>
            </a:extLst>
          </p:cNvPr>
          <p:cNvSpPr txBox="1"/>
          <p:nvPr/>
        </p:nvSpPr>
        <p:spPr>
          <a:xfrm>
            <a:off x="9053675" y="4711953"/>
            <a:ext cx="22731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Deliver Packaging </a:t>
            </a:r>
            <a:r>
              <a:rPr lang="en-GB" sz="1200" dirty="0">
                <a:solidFill>
                  <a:schemeClr val="bg1"/>
                </a:solidFill>
              </a:rPr>
              <a:t>- Pack securely with protective materials and ship with tracking, or prepare for pickup.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327CEFDE-6856-AE81-C147-1DCC95D8FD0E}"/>
              </a:ext>
            </a:extLst>
          </p:cNvPr>
          <p:cNvSpPr/>
          <p:nvPr/>
        </p:nvSpPr>
        <p:spPr>
          <a:xfrm>
            <a:off x="2381438" y="1715546"/>
            <a:ext cx="507999" cy="27459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9069944D-75D5-BD22-19DE-F9CE0DACBB06}"/>
              </a:ext>
            </a:extLst>
          </p:cNvPr>
          <p:cNvSpPr/>
          <p:nvPr/>
        </p:nvSpPr>
        <p:spPr>
          <a:xfrm>
            <a:off x="5299340" y="1715545"/>
            <a:ext cx="507999" cy="27459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EF76EF14-0E25-13AE-D556-99AB2DC5A76F}"/>
              </a:ext>
            </a:extLst>
          </p:cNvPr>
          <p:cNvSpPr/>
          <p:nvPr/>
        </p:nvSpPr>
        <p:spPr>
          <a:xfrm>
            <a:off x="8545583" y="1690764"/>
            <a:ext cx="507999" cy="27459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Arrow: Right 38">
            <a:extLst>
              <a:ext uri="{FF2B5EF4-FFF2-40B4-BE49-F238E27FC236}">
                <a16:creationId xmlns:a16="http://schemas.microsoft.com/office/drawing/2014/main" id="{342C8216-ECB4-7B7C-CB93-FF313D9B1F68}"/>
              </a:ext>
            </a:extLst>
          </p:cNvPr>
          <p:cNvSpPr/>
          <p:nvPr/>
        </p:nvSpPr>
        <p:spPr>
          <a:xfrm rot="5400000">
            <a:off x="10256280" y="2431986"/>
            <a:ext cx="377902" cy="20025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Arrow: Right 39">
            <a:extLst>
              <a:ext uri="{FF2B5EF4-FFF2-40B4-BE49-F238E27FC236}">
                <a16:creationId xmlns:a16="http://schemas.microsoft.com/office/drawing/2014/main" id="{9EC39579-20BC-2A56-00B5-FECD8A10EA97}"/>
              </a:ext>
            </a:extLst>
          </p:cNvPr>
          <p:cNvSpPr/>
          <p:nvPr/>
        </p:nvSpPr>
        <p:spPr>
          <a:xfrm rot="10800000">
            <a:off x="8545583" y="3220959"/>
            <a:ext cx="507999" cy="27459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Arrow: Right 40">
            <a:extLst>
              <a:ext uri="{FF2B5EF4-FFF2-40B4-BE49-F238E27FC236}">
                <a16:creationId xmlns:a16="http://schemas.microsoft.com/office/drawing/2014/main" id="{DD09BF0A-0339-F7AD-207F-E1B5D09ABE6F}"/>
              </a:ext>
            </a:extLst>
          </p:cNvPr>
          <p:cNvSpPr/>
          <p:nvPr/>
        </p:nvSpPr>
        <p:spPr>
          <a:xfrm rot="10800000">
            <a:off x="5299338" y="3220958"/>
            <a:ext cx="507999" cy="27459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Arrow: Right 41">
            <a:extLst>
              <a:ext uri="{FF2B5EF4-FFF2-40B4-BE49-F238E27FC236}">
                <a16:creationId xmlns:a16="http://schemas.microsoft.com/office/drawing/2014/main" id="{5FD7411F-7373-BEC6-E087-9829A4D5D2F4}"/>
              </a:ext>
            </a:extLst>
          </p:cNvPr>
          <p:cNvSpPr/>
          <p:nvPr/>
        </p:nvSpPr>
        <p:spPr>
          <a:xfrm rot="10800000">
            <a:off x="2381435" y="3220957"/>
            <a:ext cx="507999" cy="27459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Arrow: Right 42">
            <a:extLst>
              <a:ext uri="{FF2B5EF4-FFF2-40B4-BE49-F238E27FC236}">
                <a16:creationId xmlns:a16="http://schemas.microsoft.com/office/drawing/2014/main" id="{8C5BA69F-1C33-5721-4048-1A2E2E47D983}"/>
              </a:ext>
            </a:extLst>
          </p:cNvPr>
          <p:cNvSpPr/>
          <p:nvPr/>
        </p:nvSpPr>
        <p:spPr>
          <a:xfrm rot="5400000">
            <a:off x="901645" y="4278132"/>
            <a:ext cx="377902" cy="20025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Arrow: Right 43">
            <a:extLst>
              <a:ext uri="{FF2B5EF4-FFF2-40B4-BE49-F238E27FC236}">
                <a16:creationId xmlns:a16="http://schemas.microsoft.com/office/drawing/2014/main" id="{7B1ED76A-E0FB-8A8A-0D29-85FF6FC8EE87}"/>
              </a:ext>
            </a:extLst>
          </p:cNvPr>
          <p:cNvSpPr/>
          <p:nvPr/>
        </p:nvSpPr>
        <p:spPr>
          <a:xfrm>
            <a:off x="2381437" y="4974180"/>
            <a:ext cx="507999" cy="27459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Arrow: Right 44">
            <a:extLst>
              <a:ext uri="{FF2B5EF4-FFF2-40B4-BE49-F238E27FC236}">
                <a16:creationId xmlns:a16="http://schemas.microsoft.com/office/drawing/2014/main" id="{679B4B93-1791-528F-DDE3-AD2192DE086D}"/>
              </a:ext>
            </a:extLst>
          </p:cNvPr>
          <p:cNvSpPr/>
          <p:nvPr/>
        </p:nvSpPr>
        <p:spPr>
          <a:xfrm>
            <a:off x="5299339" y="4974179"/>
            <a:ext cx="507999" cy="27459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Arrow: Right 45">
            <a:extLst>
              <a:ext uri="{FF2B5EF4-FFF2-40B4-BE49-F238E27FC236}">
                <a16:creationId xmlns:a16="http://schemas.microsoft.com/office/drawing/2014/main" id="{44C47D06-17DE-8028-7ADA-D9E021399F04}"/>
              </a:ext>
            </a:extLst>
          </p:cNvPr>
          <p:cNvSpPr/>
          <p:nvPr/>
        </p:nvSpPr>
        <p:spPr>
          <a:xfrm>
            <a:off x="8514607" y="4974178"/>
            <a:ext cx="507999" cy="27459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590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723C66ED-DBBF-12CA-7F5E-813E0E7D0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622"/>
            <a:ext cx="12192000" cy="6894986"/>
            <a:chOff x="0" y="-7622"/>
            <a:chExt cx="12192000" cy="6894986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3002B52-2669-1ED7-2E0F-0627FC31DF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-7621"/>
              <a:ext cx="12192000" cy="6887364"/>
            </a:xfrm>
            <a:prstGeom prst="rect">
              <a:avLst/>
            </a:prstGeom>
            <a:gradFill>
              <a:gsLst>
                <a:gs pos="8000">
                  <a:schemeClr val="accent5"/>
                </a:gs>
                <a:gs pos="100000">
                  <a:schemeClr val="accent2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2E9EC0D-91EA-9D35-F655-335C580AB3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9" y="0"/>
              <a:ext cx="8216919" cy="6887364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  <a:alpha val="79000"/>
                  </a:schemeClr>
                </a:gs>
                <a:gs pos="40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92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7770627C-B480-1145-72DC-5B59DBE04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39978" y="-7622"/>
              <a:ext cx="8451623" cy="6887367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  <a:alpha val="67000"/>
                  </a:schemeClr>
                </a:gs>
                <a:gs pos="60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E9F81D39-93D1-019C-74DC-4710F53346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9127281" y="7060"/>
              <a:ext cx="3064320" cy="6872683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58000"/>
                  </a:schemeClr>
                </a:gs>
                <a:gs pos="41000">
                  <a:schemeClr val="accent2">
                    <a:alpha val="0"/>
                  </a:schemeClr>
                </a:gs>
              </a:gsLst>
              <a:lin ang="1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pic>
        <p:nvPicPr>
          <p:cNvPr id="7" name="Content Placeholder 6" descr="A machine with a wire on top of it&#10;&#10;AI-generated content may be incorrect.">
            <a:extLst>
              <a:ext uri="{FF2B5EF4-FFF2-40B4-BE49-F238E27FC236}">
                <a16:creationId xmlns:a16="http://schemas.microsoft.com/office/drawing/2014/main" id="{8FAA07AF-B683-471B-CBED-DE9FE781BF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 amt="5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76" b="9093"/>
          <a:stretch>
            <a:fillRect/>
          </a:stretch>
        </p:blipFill>
        <p:spPr>
          <a:xfrm>
            <a:off x="-111892" y="-3905"/>
            <a:ext cx="12303493" cy="689356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1B232C5-F58A-9C31-EAFB-B932493C181E}"/>
              </a:ext>
            </a:extLst>
          </p:cNvPr>
          <p:cNvSpPr txBox="1"/>
          <p:nvPr/>
        </p:nvSpPr>
        <p:spPr>
          <a:xfrm>
            <a:off x="281209" y="206127"/>
            <a:ext cx="462116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Organizational Chart</a:t>
            </a:r>
            <a:endParaRPr lang="en-GB" sz="220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5F3D28D-9688-039A-DFBF-2B85AD491103}"/>
              </a:ext>
            </a:extLst>
          </p:cNvPr>
          <p:cNvSpPr/>
          <p:nvPr/>
        </p:nvSpPr>
        <p:spPr>
          <a:xfrm>
            <a:off x="5267883" y="640730"/>
            <a:ext cx="1279880" cy="523660"/>
          </a:xfrm>
          <a:prstGeom prst="round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1200" dirty="0"/>
              <a:t>CEO/ Founder(Me)</a:t>
            </a:r>
            <a:endParaRPr lang="en-US" sz="1200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37292F4-5AEF-1B6E-1A72-60D4D94239C3}"/>
              </a:ext>
            </a:extLst>
          </p:cNvPr>
          <p:cNvSpPr/>
          <p:nvPr/>
        </p:nvSpPr>
        <p:spPr>
          <a:xfrm>
            <a:off x="806216" y="1954989"/>
            <a:ext cx="1807687" cy="651749"/>
          </a:xfrm>
          <a:prstGeom prst="round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1200" dirty="0"/>
              <a:t>Operation Manager</a:t>
            </a:r>
          </a:p>
          <a:p>
            <a:endParaRPr lang="en-GB" sz="1400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E708D4D-BCAF-AF5D-9F83-5FC6D2BC20F8}"/>
              </a:ext>
            </a:extLst>
          </p:cNvPr>
          <p:cNvSpPr/>
          <p:nvPr/>
        </p:nvSpPr>
        <p:spPr>
          <a:xfrm>
            <a:off x="5139515" y="2180191"/>
            <a:ext cx="1545824" cy="425207"/>
          </a:xfrm>
          <a:prstGeom prst="round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1200" dirty="0"/>
              <a:t>Creative leader</a:t>
            </a:r>
            <a:r>
              <a:rPr lang="en-GB" dirty="0"/>
              <a:t> </a:t>
            </a:r>
          </a:p>
          <a:p>
            <a:endParaRPr lang="en-GB" sz="1400" dirty="0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FE54F35-B5BC-8734-5FD7-626F8CD61A77}"/>
              </a:ext>
            </a:extLst>
          </p:cNvPr>
          <p:cNvSpPr/>
          <p:nvPr/>
        </p:nvSpPr>
        <p:spPr>
          <a:xfrm>
            <a:off x="8509899" y="2078557"/>
            <a:ext cx="2452984" cy="528180"/>
          </a:xfrm>
          <a:prstGeom prst="round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1200" dirty="0"/>
              <a:t>Marketing and Sales Manager </a:t>
            </a:r>
          </a:p>
          <a:p>
            <a:endParaRPr lang="en-GB" sz="1400" dirty="0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8C945277-A1FF-5360-2362-34AD4AA43B75}"/>
              </a:ext>
            </a:extLst>
          </p:cNvPr>
          <p:cNvSpPr/>
          <p:nvPr/>
        </p:nvSpPr>
        <p:spPr>
          <a:xfrm>
            <a:off x="804595" y="4149247"/>
            <a:ext cx="1910658" cy="524230"/>
          </a:xfrm>
          <a:prstGeom prst="round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1200" dirty="0"/>
              <a:t>Production Technician</a:t>
            </a:r>
            <a:r>
              <a:rPr lang="en-GB" dirty="0"/>
              <a:t> 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02FAA03A-1038-277F-ED4A-90E15D5802FF}"/>
              </a:ext>
            </a:extLst>
          </p:cNvPr>
          <p:cNvSpPr/>
          <p:nvPr/>
        </p:nvSpPr>
        <p:spPr>
          <a:xfrm>
            <a:off x="5355341" y="4148196"/>
            <a:ext cx="1106472" cy="414393"/>
          </a:xfrm>
          <a:prstGeom prst="round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1200" dirty="0"/>
              <a:t>3D Designer  </a:t>
            </a:r>
          </a:p>
          <a:p>
            <a:endParaRPr lang="en-GB" sz="1400" dirty="0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87BC9A5E-59DF-63B6-2ED8-116D8D32DA7B}"/>
              </a:ext>
            </a:extLst>
          </p:cNvPr>
          <p:cNvSpPr/>
          <p:nvPr/>
        </p:nvSpPr>
        <p:spPr>
          <a:xfrm>
            <a:off x="8444431" y="4148970"/>
            <a:ext cx="2521631" cy="414393"/>
          </a:xfrm>
          <a:prstGeom prst="round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1200" dirty="0"/>
              <a:t>Customer Support Coordinator </a:t>
            </a:r>
          </a:p>
          <a:p>
            <a:endParaRPr lang="en-GB" sz="14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18671C0-C49B-1B9E-B166-F07FF6A8E777}"/>
              </a:ext>
            </a:extLst>
          </p:cNvPr>
          <p:cNvSpPr txBox="1"/>
          <p:nvPr/>
        </p:nvSpPr>
        <p:spPr>
          <a:xfrm>
            <a:off x="4046252" y="1250745"/>
            <a:ext cx="410267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chemeClr val="bg1"/>
                </a:solidFill>
                <a:ea typeface="+mn-lt"/>
                <a:cs typeface="+mn-lt"/>
              </a:rPr>
              <a:t>Defining the business strategy and goals.</a:t>
            </a:r>
            <a:endParaRPr lang="en-US" sz="1200" b="1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chemeClr val="bg1"/>
                </a:solidFill>
                <a:ea typeface="+mn-lt"/>
                <a:cs typeface="+mn-lt"/>
              </a:rPr>
              <a:t>Making major decisions regarding product, finances, and company development.</a:t>
            </a:r>
            <a:endParaRPr lang="en-US" sz="1200" b="1" dirty="0">
              <a:solidFill>
                <a:schemeClr val="bg1"/>
              </a:solidFill>
            </a:endParaRPr>
          </a:p>
          <a:p>
            <a:pPr algn="l"/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7690476-9128-41C7-1466-02E88AF3301B}"/>
              </a:ext>
            </a:extLst>
          </p:cNvPr>
          <p:cNvSpPr txBox="1"/>
          <p:nvPr/>
        </p:nvSpPr>
        <p:spPr>
          <a:xfrm>
            <a:off x="171620" y="2691027"/>
            <a:ext cx="354226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chemeClr val="bg1"/>
                </a:solidFill>
                <a:ea typeface="+mn-lt"/>
                <a:cs typeface="+mn-lt"/>
              </a:rPr>
              <a:t>Organizing daily business operations.</a:t>
            </a:r>
            <a:endParaRPr lang="en-US" sz="1200" b="1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chemeClr val="bg1"/>
                </a:solidFill>
                <a:ea typeface="+mn-lt"/>
                <a:cs typeface="+mn-lt"/>
              </a:rPr>
              <a:t>Planning schedules and monitoring project deadlines.</a:t>
            </a:r>
            <a:endParaRPr lang="en-US" sz="1200" b="1" dirty="0">
              <a:solidFill>
                <a:schemeClr val="bg1"/>
              </a:solidFill>
            </a:endParaRPr>
          </a:p>
          <a:p>
            <a:pPr algn="l"/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A9912C6-B677-34A9-092D-EA582D45D7E7}"/>
              </a:ext>
            </a:extLst>
          </p:cNvPr>
          <p:cNvSpPr txBox="1"/>
          <p:nvPr/>
        </p:nvSpPr>
        <p:spPr>
          <a:xfrm>
            <a:off x="4180703" y="2704758"/>
            <a:ext cx="3459891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200" b="1">
                <a:solidFill>
                  <a:schemeClr val="bg1"/>
                </a:solidFill>
                <a:ea typeface="+mn-lt"/>
                <a:cs typeface="+mn-lt"/>
              </a:rPr>
              <a:t>Developing the brand’s visual style.</a:t>
            </a:r>
            <a:endParaRPr lang="en-US" sz="1200" b="1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1200" b="1">
                <a:solidFill>
                  <a:schemeClr val="bg1"/>
                </a:solidFill>
                <a:ea typeface="+mn-lt"/>
                <a:cs typeface="+mn-lt"/>
              </a:rPr>
              <a:t>Creating product design concepts.</a:t>
            </a:r>
            <a:endParaRPr lang="en-US" sz="1200">
              <a:solidFill>
                <a:schemeClr val="bg1"/>
              </a:solidFill>
            </a:endParaRPr>
          </a:p>
          <a:p>
            <a:pPr algn="l"/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7C051DB-CD13-34D4-38C1-9E94CA0813C0}"/>
              </a:ext>
            </a:extLst>
          </p:cNvPr>
          <p:cNvSpPr txBox="1"/>
          <p:nvPr/>
        </p:nvSpPr>
        <p:spPr>
          <a:xfrm>
            <a:off x="8148595" y="2704756"/>
            <a:ext cx="361778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chemeClr val="bg1"/>
                </a:solidFill>
                <a:ea typeface="+mn-lt"/>
                <a:cs typeface="+mn-lt"/>
              </a:rPr>
              <a:t>Developing the marketing strategy.</a:t>
            </a:r>
            <a:endParaRPr lang="en-US" sz="1200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chemeClr val="bg1"/>
                </a:solidFill>
                <a:ea typeface="+mn-lt"/>
                <a:cs typeface="+mn-lt"/>
              </a:rPr>
              <a:t>Creating advertising campaigns </a:t>
            </a:r>
            <a:endParaRPr lang="en-US" sz="1200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chemeClr val="bg1"/>
                </a:solidFill>
                <a:ea typeface="+mn-lt"/>
                <a:cs typeface="+mn-lt"/>
              </a:rPr>
              <a:t>Analyzing the market and competitors.</a:t>
            </a:r>
            <a:endParaRPr lang="en-US" sz="1200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/>
          </a:p>
          <a:p>
            <a:pPr algn="l"/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4963121-9F31-1768-CCE8-A67FB7B45C27}"/>
              </a:ext>
            </a:extLst>
          </p:cNvPr>
          <p:cNvSpPr txBox="1"/>
          <p:nvPr/>
        </p:nvSpPr>
        <p:spPr>
          <a:xfrm>
            <a:off x="171621" y="4764216"/>
            <a:ext cx="354227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chemeClr val="bg1"/>
                </a:solidFill>
                <a:ea typeface="+mn-lt"/>
                <a:cs typeface="+mn-lt"/>
              </a:rPr>
              <a:t>Operating 3D printers and production equipment.</a:t>
            </a:r>
            <a:endParaRPr lang="en-US" sz="1200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chemeClr val="bg1"/>
                </a:solidFill>
                <a:ea typeface="+mn-lt"/>
                <a:cs typeface="+mn-lt"/>
              </a:rPr>
              <a:t>Preparing materials and setting up machines.</a:t>
            </a:r>
            <a:endParaRPr lang="en-US" sz="1200" b="1" dirty="0">
              <a:solidFill>
                <a:schemeClr val="bg1"/>
              </a:solidFill>
            </a:endParaRPr>
          </a:p>
          <a:p>
            <a:pPr algn="l"/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A894F22-592D-C552-843E-C89167A4B4DB}"/>
              </a:ext>
            </a:extLst>
          </p:cNvPr>
          <p:cNvSpPr txBox="1"/>
          <p:nvPr/>
        </p:nvSpPr>
        <p:spPr>
          <a:xfrm>
            <a:off x="4304269" y="4764217"/>
            <a:ext cx="304113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chemeClr val="bg1"/>
                </a:solidFill>
                <a:ea typeface="+mn-lt"/>
                <a:cs typeface="+mn-lt"/>
              </a:rPr>
              <a:t>Creating 3D models based on client requests.</a:t>
            </a:r>
            <a:endParaRPr lang="en-US" sz="1200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chemeClr val="bg1"/>
                </a:solidFill>
                <a:ea typeface="+mn-lt"/>
                <a:cs typeface="+mn-lt"/>
              </a:rPr>
              <a:t>Preparing designs for 3D printing.</a:t>
            </a:r>
            <a:endParaRPr lang="en-US" sz="1200" b="1" dirty="0">
              <a:solidFill>
                <a:schemeClr val="bg1"/>
              </a:solidFill>
            </a:endParaRPr>
          </a:p>
          <a:p>
            <a:pPr algn="l"/>
            <a:endParaRPr lang="en-US" sz="1200" b="1" dirty="0">
              <a:solidFill>
                <a:schemeClr val="bg1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19C2A5B-505A-BEA6-8175-9FEE46E463E2}"/>
              </a:ext>
            </a:extLst>
          </p:cNvPr>
          <p:cNvSpPr txBox="1"/>
          <p:nvPr/>
        </p:nvSpPr>
        <p:spPr>
          <a:xfrm>
            <a:off x="8182918" y="4777945"/>
            <a:ext cx="309605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chemeClr val="bg1"/>
                </a:solidFill>
                <a:ea typeface="+mn-lt"/>
                <a:cs typeface="+mn-lt"/>
              </a:rPr>
              <a:t>Communicating with customers: answering questions and providing support.</a:t>
            </a:r>
            <a:endParaRPr lang="en-US" sz="1200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1200" b="1" dirty="0">
                <a:solidFill>
                  <a:schemeClr val="bg1"/>
                </a:solidFill>
                <a:ea typeface="+mn-lt"/>
                <a:cs typeface="+mn-lt"/>
              </a:rPr>
              <a:t>Processing orders and updating customers on their status.</a:t>
            </a:r>
            <a:endParaRPr lang="en-US" sz="1200" b="1" dirty="0">
              <a:solidFill>
                <a:schemeClr val="bg1"/>
              </a:solidFill>
            </a:endParaRPr>
          </a:p>
          <a:p>
            <a:pPr algn="l"/>
            <a:endParaRPr lang="en-US" sz="1200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49B13B98-9DCF-B68A-9136-C06E326D1CC0}"/>
                  </a:ext>
                </a:extLst>
              </p14:cNvPr>
              <p14:cNvContentPartPr/>
              <p14:nvPr/>
            </p14:nvContentPartPr>
            <p14:xfrm>
              <a:off x="205546" y="2636107"/>
              <a:ext cx="55318" cy="1125741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49B13B98-9DCF-B68A-9136-C06E326D1CC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87701" y="2618472"/>
                <a:ext cx="90650" cy="116137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66014B64-2CE6-FCF5-4ED8-DE93F369D196}"/>
                  </a:ext>
                </a:extLst>
              </p14:cNvPr>
              <p14:cNvContentPartPr/>
              <p14:nvPr/>
            </p14:nvContentPartPr>
            <p14:xfrm>
              <a:off x="40730" y="2656403"/>
              <a:ext cx="3341308" cy="865271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66014B64-2CE6-FCF5-4ED8-DE93F369D196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2731" y="2638774"/>
                <a:ext cx="3376946" cy="90088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19F4743D-2A75-AEDA-6BBB-C882FC085C2F}"/>
                  </a:ext>
                </a:extLst>
              </p14:cNvPr>
              <p14:cNvContentPartPr/>
              <p14:nvPr/>
            </p14:nvContentPartPr>
            <p14:xfrm>
              <a:off x="3922760" y="1097579"/>
              <a:ext cx="3966088" cy="915202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19F4743D-2A75-AEDA-6BBB-C882FC085C2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904762" y="1079944"/>
                <a:ext cx="4001724" cy="95083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0F8D6767-39CA-46C3-05A2-F3F283472AAF}"/>
                  </a:ext>
                </a:extLst>
              </p14:cNvPr>
              <p14:cNvContentPartPr/>
              <p14:nvPr/>
            </p14:nvContentPartPr>
            <p14:xfrm>
              <a:off x="4139207" y="2601484"/>
              <a:ext cx="3255614" cy="693949"/>
            </p14:xfrm>
          </p:contentPart>
        </mc:Choice>
        <mc:Fallback xmlns=""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0F8D6767-39CA-46C3-05A2-F3F283472AA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121208" y="2583497"/>
                <a:ext cx="3291252" cy="72956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2A667949-964F-08D0-2703-B0CC9B01508E}"/>
                  </a:ext>
                </a:extLst>
              </p14:cNvPr>
              <p14:cNvContentPartPr/>
              <p14:nvPr/>
            </p14:nvContentPartPr>
            <p14:xfrm>
              <a:off x="5079708" y="2093493"/>
              <a:ext cx="1764856" cy="56251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2A667949-964F-08D0-2703-B0CC9B01508E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5061710" y="2075510"/>
                <a:ext cx="1800491" cy="59811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2D01AD2A-7BCC-DCCD-C22C-83D12C183E5C}"/>
                  </a:ext>
                </a:extLst>
              </p14:cNvPr>
              <p14:cNvContentPartPr/>
              <p14:nvPr/>
            </p14:nvContentPartPr>
            <p14:xfrm>
              <a:off x="5270844" y="4111754"/>
              <a:ext cx="1259015" cy="530148"/>
            </p14:xfrm>
          </p:contentPart>
        </mc:Choice>
        <mc:Fallback xmlns=""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2D01AD2A-7BCC-DCCD-C22C-83D12C183E5C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253208" y="4093771"/>
                <a:ext cx="1294648" cy="56575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EF06F460-E528-5298-79D4-0E18CCEE8B05}"/>
                  </a:ext>
                </a:extLst>
              </p14:cNvPr>
              <p14:cNvContentPartPr/>
              <p14:nvPr/>
            </p14:nvContentPartPr>
            <p14:xfrm>
              <a:off x="4235322" y="4592270"/>
              <a:ext cx="3042805" cy="942184"/>
            </p14:xfrm>
          </p:contentPart>
        </mc:Choice>
        <mc:Fallback xmlns=""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EF06F460-E528-5298-79D4-0E18CCEE8B05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4217684" y="4574276"/>
                <a:ext cx="3078442" cy="97781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EA6373BE-E851-A72A-6DB5-8C42E4DB2C78}"/>
                  </a:ext>
                </a:extLst>
              </p14:cNvPr>
              <p14:cNvContentPartPr/>
              <p14:nvPr/>
            </p14:nvContentPartPr>
            <p14:xfrm>
              <a:off x="5196403" y="596941"/>
              <a:ext cx="1414898" cy="550154"/>
            </p14:xfrm>
          </p:contentPart>
        </mc:Choice>
        <mc:Fallback xmlns=""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EA6373BE-E851-A72A-6DB5-8C42E4DB2C78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5178406" y="578950"/>
                <a:ext cx="1450531" cy="58577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58" name="Ink 57">
                <a:extLst>
                  <a:ext uri="{FF2B5EF4-FFF2-40B4-BE49-F238E27FC236}">
                    <a16:creationId xmlns:a16="http://schemas.microsoft.com/office/drawing/2014/main" id="{5ACA5C3F-3556-C2E5-E56A-0F7673E0FCCE}"/>
                  </a:ext>
                </a:extLst>
              </p14:cNvPr>
              <p14:cNvContentPartPr/>
              <p14:nvPr/>
            </p14:nvContentPartPr>
            <p14:xfrm>
              <a:off x="672457" y="1818830"/>
              <a:ext cx="2142419" cy="824142"/>
            </p14:xfrm>
          </p:contentPart>
        </mc:Choice>
        <mc:Fallback xmlns="">
          <p:pic>
            <p:nvPicPr>
              <p:cNvPr id="58" name="Ink 57">
                <a:extLst>
                  <a:ext uri="{FF2B5EF4-FFF2-40B4-BE49-F238E27FC236}">
                    <a16:creationId xmlns:a16="http://schemas.microsoft.com/office/drawing/2014/main" id="{5ACA5C3F-3556-C2E5-E56A-0F7673E0FCCE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654460" y="1801196"/>
                <a:ext cx="2178054" cy="85977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473090B7-7425-6555-2847-FFBD50EA1EF6}"/>
                  </a:ext>
                </a:extLst>
              </p14:cNvPr>
              <p14:cNvContentPartPr/>
              <p14:nvPr/>
            </p14:nvContentPartPr>
            <p14:xfrm>
              <a:off x="274594" y="2588053"/>
              <a:ext cx="2711130" cy="68935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473090B7-7425-6555-2847-FFBD50EA1EF6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256957" y="2570101"/>
                <a:ext cx="2746765" cy="10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4E799655-C637-6270-0DD6-62966CEB858C}"/>
                  </a:ext>
                </a:extLst>
              </p14:cNvPr>
              <p14:cNvContentPartPr/>
              <p14:nvPr/>
            </p14:nvContentPartPr>
            <p14:xfrm>
              <a:off x="686486" y="1812001"/>
              <a:ext cx="2121640" cy="795596"/>
            </p14:xfrm>
          </p:contentPart>
        </mc:Choice>
        <mc:Fallback xmlns=""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4E799655-C637-6270-0DD6-62966CEB858C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668488" y="1794009"/>
                <a:ext cx="2157277" cy="8312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B034890A-3877-3FEA-D7B5-BDEB47254DCF}"/>
                  </a:ext>
                </a:extLst>
              </p14:cNvPr>
              <p14:cNvContentPartPr/>
              <p14:nvPr/>
            </p14:nvContentPartPr>
            <p14:xfrm>
              <a:off x="-39259" y="2532341"/>
              <a:ext cx="3417865" cy="879792"/>
            </p14:xfrm>
          </p:contentPart>
        </mc:Choice>
        <mc:Fallback xmlns=""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B034890A-3877-3FEA-D7B5-BDEB47254DCF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-56897" y="2514709"/>
                <a:ext cx="3453502" cy="91541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3B9EAB61-BB2B-870D-0AB3-23E9521DD67D}"/>
                  </a:ext>
                </a:extLst>
              </p14:cNvPr>
              <p14:cNvContentPartPr/>
              <p14:nvPr/>
            </p14:nvContentPartPr>
            <p14:xfrm>
              <a:off x="8450349" y="2004540"/>
              <a:ext cx="2555402" cy="667265"/>
            </p14:xfrm>
          </p:contentPart>
        </mc:Choice>
        <mc:Fallback xmlns=""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3B9EAB61-BB2B-870D-0AB3-23E9521DD67D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8432351" y="1986914"/>
                <a:ext cx="2591039" cy="70287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C2338984-9D3F-2ADC-CCFA-83C4313E2754}"/>
                  </a:ext>
                </a:extLst>
              </p14:cNvPr>
              <p14:cNvContentPartPr/>
              <p14:nvPr/>
            </p14:nvContentPartPr>
            <p14:xfrm>
              <a:off x="8134562" y="2670018"/>
              <a:ext cx="3324270" cy="694064"/>
            </p14:xfrm>
          </p:contentPart>
        </mc:Choice>
        <mc:Fallback xmlns=""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C2338984-9D3F-2ADC-CCFA-83C4313E2754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8116564" y="2652028"/>
                <a:ext cx="3359906" cy="72968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BC3A9716-7BD0-86FF-8479-44470D6A560A}"/>
                  </a:ext>
                </a:extLst>
              </p14:cNvPr>
              <p14:cNvContentPartPr/>
              <p14:nvPr/>
            </p14:nvContentPartPr>
            <p14:xfrm>
              <a:off x="8127702" y="4736462"/>
              <a:ext cx="3000542" cy="118845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BC3A9716-7BD0-86FF-8479-44470D6A560A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8110064" y="4718826"/>
                <a:ext cx="3036177" cy="122408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91575242-0B96-2310-AC70-A358F2886948}"/>
                  </a:ext>
                </a:extLst>
              </p14:cNvPr>
              <p14:cNvContentPartPr/>
              <p14:nvPr/>
            </p14:nvContentPartPr>
            <p14:xfrm>
              <a:off x="8369032" y="4036240"/>
              <a:ext cx="2753421" cy="728375"/>
            </p14:xfrm>
          </p:contentPart>
        </mc:Choice>
        <mc:Fallback xmlns=""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91575242-0B96-2310-AC70-A358F2886948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8351393" y="4018247"/>
                <a:ext cx="2789058" cy="76400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72" name="Ink 71">
                <a:extLst>
                  <a:ext uri="{FF2B5EF4-FFF2-40B4-BE49-F238E27FC236}">
                    <a16:creationId xmlns:a16="http://schemas.microsoft.com/office/drawing/2014/main" id="{C32082ED-065F-9BE1-2229-429C1729C8D5}"/>
                  </a:ext>
                </a:extLst>
              </p14:cNvPr>
              <p14:cNvContentPartPr/>
              <p14:nvPr/>
            </p14:nvContentPartPr>
            <p14:xfrm>
              <a:off x="302054" y="4722739"/>
              <a:ext cx="3109020" cy="20882"/>
            </p14:xfrm>
          </p:contentPart>
        </mc:Choice>
        <mc:Fallback xmlns="">
          <p:pic>
            <p:nvPicPr>
              <p:cNvPr id="72" name="Ink 71">
                <a:extLst>
                  <a:ext uri="{FF2B5EF4-FFF2-40B4-BE49-F238E27FC236}">
                    <a16:creationId xmlns:a16="http://schemas.microsoft.com/office/drawing/2014/main" id="{C32082ED-065F-9BE1-2229-429C1729C8D5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266057" y="4687700"/>
                <a:ext cx="3180653" cy="9131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73" name="Ink 72">
                <a:extLst>
                  <a:ext uri="{FF2B5EF4-FFF2-40B4-BE49-F238E27FC236}">
                    <a16:creationId xmlns:a16="http://schemas.microsoft.com/office/drawing/2014/main" id="{D715B056-1D78-8499-E04D-B6E7F95F6D7B}"/>
                  </a:ext>
                </a:extLst>
              </p14:cNvPr>
              <p14:cNvContentPartPr/>
              <p14:nvPr/>
            </p14:nvContentPartPr>
            <p14:xfrm>
              <a:off x="123267" y="4709296"/>
              <a:ext cx="34623" cy="939723"/>
            </p14:xfrm>
          </p:contentPart>
        </mc:Choice>
        <mc:Fallback xmlns="">
          <p:pic>
            <p:nvPicPr>
              <p:cNvPr id="73" name="Ink 72">
                <a:extLst>
                  <a:ext uri="{FF2B5EF4-FFF2-40B4-BE49-F238E27FC236}">
                    <a16:creationId xmlns:a16="http://schemas.microsoft.com/office/drawing/2014/main" id="{D715B056-1D78-8499-E04D-B6E7F95F6D7B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87573" y="4673305"/>
                <a:ext cx="105654" cy="101134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74" name="Ink 73">
                <a:extLst>
                  <a:ext uri="{FF2B5EF4-FFF2-40B4-BE49-F238E27FC236}">
                    <a16:creationId xmlns:a16="http://schemas.microsoft.com/office/drawing/2014/main" id="{69C473A8-3A56-01C7-3FBA-B76564D47266}"/>
                  </a:ext>
                </a:extLst>
              </p14:cNvPr>
              <p14:cNvContentPartPr/>
              <p14:nvPr/>
            </p14:nvContentPartPr>
            <p14:xfrm>
              <a:off x="144162" y="5601447"/>
              <a:ext cx="3393421" cy="48683"/>
            </p14:xfrm>
          </p:contentPart>
        </mc:Choice>
        <mc:Fallback xmlns="">
          <p:pic>
            <p:nvPicPr>
              <p:cNvPr id="74" name="Ink 73">
                <a:extLst>
                  <a:ext uri="{FF2B5EF4-FFF2-40B4-BE49-F238E27FC236}">
                    <a16:creationId xmlns:a16="http://schemas.microsoft.com/office/drawing/2014/main" id="{69C473A8-3A56-01C7-3FBA-B76564D47266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108525" y="5566009"/>
                <a:ext cx="3465055" cy="11991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17B4E66E-14FC-5151-9E08-2CEB833F75D2}"/>
                  </a:ext>
                </a:extLst>
              </p14:cNvPr>
              <p14:cNvContentPartPr/>
              <p14:nvPr/>
            </p14:nvContentPartPr>
            <p14:xfrm>
              <a:off x="3397760" y="4716161"/>
              <a:ext cx="20942" cy="939723"/>
            </p14:xfrm>
          </p:contentPart>
        </mc:Choice>
        <mc:Fallback xmlns=""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17B4E66E-14FC-5151-9E08-2CEB833F75D2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3362620" y="4680530"/>
                <a:ext cx="91577" cy="101134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865F8956-C214-EAF7-17AE-06369BB9092F}"/>
                  </a:ext>
                </a:extLst>
              </p14:cNvPr>
              <p14:cNvContentPartPr/>
              <p14:nvPr/>
            </p14:nvContentPartPr>
            <p14:xfrm>
              <a:off x="686486" y="4036254"/>
              <a:ext cx="2197055" cy="631854"/>
            </p14:xfrm>
          </p:contentPart>
        </mc:Choice>
        <mc:Fallback xmlns=""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865F8956-C214-EAF7-17AE-06369BB9092F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650492" y="4000271"/>
                <a:ext cx="2268682" cy="703459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9643812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09C43-4003-C909-7795-8DD83A5AE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631068" y="-87119"/>
            <a:ext cx="10515600" cy="1325563"/>
          </a:xfrm>
        </p:spPr>
        <p:txBody>
          <a:bodyPr/>
          <a:lstStyle/>
          <a:p>
            <a:r>
              <a:rPr lang="en-US" sz="2600" dirty="0"/>
              <a:t>Legal Structure of the Startup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C1619-6306-AD43-B48F-10BD5F4A74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7604" y="884336"/>
            <a:ext cx="6288993" cy="8321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a </a:t>
            </a:r>
            <a:r>
              <a:rPr lang="en-GB" sz="2000" b="1" dirty="0"/>
              <a:t>Private Limited Company (Ltd)</a:t>
            </a:r>
            <a:r>
              <a:rPr lang="en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35F265-4DDC-51EA-0FC1-4303F52218FB}"/>
              </a:ext>
            </a:extLst>
          </p:cNvPr>
          <p:cNvSpPr txBox="1"/>
          <p:nvPr/>
        </p:nvSpPr>
        <p:spPr>
          <a:xfrm>
            <a:off x="290316" y="1973128"/>
            <a:ext cx="2389391" cy="100879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Protect Personal Finances</a:t>
            </a:r>
            <a:br>
              <a:rPr lang="en-GB" sz="1200" dirty="0">
                <a:solidFill>
                  <a:schemeClr val="bg1"/>
                </a:solidFill>
              </a:rPr>
            </a:br>
            <a:r>
              <a:rPr lang="en-GB" sz="1200" dirty="0">
                <a:solidFill>
                  <a:schemeClr val="bg1"/>
                </a:solidFill>
              </a:rPr>
              <a:t>The primary reason for choosing an Ltd structure is to separate personal assets from business liabilities.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784889-8907-096E-576B-A3CB02B18FFC}"/>
              </a:ext>
            </a:extLst>
          </p:cNvPr>
          <p:cNvSpPr txBox="1"/>
          <p:nvPr/>
        </p:nvSpPr>
        <p:spPr>
          <a:xfrm>
            <a:off x="3262790" y="1937457"/>
            <a:ext cx="2834409" cy="138499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Manage Business Risks Safely</a:t>
            </a:r>
            <a:br>
              <a:rPr lang="en-GB" sz="1200" dirty="0">
                <a:solidFill>
                  <a:schemeClr val="bg1"/>
                </a:solidFill>
              </a:rPr>
            </a:br>
            <a:r>
              <a:rPr lang="en-GB" sz="1200" dirty="0">
                <a:solidFill>
                  <a:schemeClr val="bg1"/>
                </a:solidFill>
              </a:rPr>
              <a:t>As the startup may handle expensive equipment, materials, and increasing order sizes, operating as and Ltd provides a safety barrier against the potential risks that come with growth.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65FDCD-3B6B-E9FF-96CE-E84C078556F9}"/>
              </a:ext>
            </a:extLst>
          </p:cNvPr>
          <p:cNvSpPr txBox="1"/>
          <p:nvPr/>
        </p:nvSpPr>
        <p:spPr>
          <a:xfrm>
            <a:off x="7238288" y="21067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5AA718-9D83-177E-BD9B-D04C90830D2B}"/>
              </a:ext>
            </a:extLst>
          </p:cNvPr>
          <p:cNvSpPr txBox="1"/>
          <p:nvPr/>
        </p:nvSpPr>
        <p:spPr>
          <a:xfrm>
            <a:off x="6508828" y="1935576"/>
            <a:ext cx="2249501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Prepare for Future Expansion</a:t>
            </a:r>
            <a:br>
              <a:rPr lang="en-GB" sz="1200" dirty="0">
                <a:solidFill>
                  <a:schemeClr val="bg1"/>
                </a:solidFill>
              </a:rPr>
            </a:br>
            <a:r>
              <a:rPr lang="en-GB" sz="1200" dirty="0">
                <a:solidFill>
                  <a:schemeClr val="bg1"/>
                </a:solidFill>
              </a:rPr>
              <a:t>The Ltd structure allows new shareholders to join the company later.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B957E8-85FD-4E02-9295-DB42C7FD4ADD}"/>
              </a:ext>
            </a:extLst>
          </p:cNvPr>
          <p:cNvSpPr txBox="1"/>
          <p:nvPr/>
        </p:nvSpPr>
        <p:spPr>
          <a:xfrm>
            <a:off x="9185792" y="1937457"/>
            <a:ext cx="2518266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Increase Professional Credibility</a:t>
            </a:r>
            <a:br>
              <a:rPr lang="en-GB" sz="1200" dirty="0">
                <a:solidFill>
                  <a:schemeClr val="bg1"/>
                </a:solidFill>
              </a:rPr>
            </a:br>
            <a:r>
              <a:rPr lang="en-GB" sz="1200" dirty="0">
                <a:solidFill>
                  <a:schemeClr val="bg1"/>
                </a:solidFill>
              </a:rPr>
              <a:t>Being registered as a Private Limited Company enhances the business’s reputation.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9C75D54-CE40-ADEF-D7B7-A90134A5FD18}"/>
              </a:ext>
            </a:extLst>
          </p:cNvPr>
          <p:cNvSpPr txBox="1"/>
          <p:nvPr/>
        </p:nvSpPr>
        <p:spPr>
          <a:xfrm>
            <a:off x="732900" y="3650946"/>
            <a:ext cx="2391017" cy="19389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Support Funding Opportunities</a:t>
            </a:r>
            <a:br>
              <a:rPr lang="en-GB" sz="1200" dirty="0">
                <a:solidFill>
                  <a:schemeClr val="bg1"/>
                </a:solidFill>
              </a:rPr>
            </a:br>
            <a:r>
              <a:rPr lang="en-GB" sz="1200" dirty="0">
                <a:solidFill>
                  <a:schemeClr val="bg1"/>
                </a:solidFill>
              </a:rPr>
              <a:t>An Ltd structure makes it easier to secure investment, loans, and professional partnerships. Investors are more likely to engage with a business that has a clear legal and financial framework.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1001205-707C-FE46-CB00-AC61F5A7DDB1}"/>
              </a:ext>
            </a:extLst>
          </p:cNvPr>
          <p:cNvSpPr txBox="1"/>
          <p:nvPr/>
        </p:nvSpPr>
        <p:spPr>
          <a:xfrm>
            <a:off x="4304464" y="4020771"/>
            <a:ext cx="2935389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Strengthen Customer Confidence</a:t>
            </a:r>
            <a:br>
              <a:rPr lang="en-GB" sz="1200" dirty="0">
                <a:solidFill>
                  <a:schemeClr val="bg1"/>
                </a:solidFill>
              </a:rPr>
            </a:br>
            <a:r>
              <a:rPr lang="en-GB" sz="1200" dirty="0">
                <a:solidFill>
                  <a:schemeClr val="bg1"/>
                </a:solidFill>
              </a:rPr>
              <a:t>For a business offering custom 3D-printed products—where quality, reliability, and consistent service matter—operating as an Ltd reassures customers that the company is stable, accountable, and built for long-term operations.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6B8D573-BCCC-66B5-FC36-017A22A2869E}"/>
              </a:ext>
            </a:extLst>
          </p:cNvPr>
          <p:cNvSpPr txBox="1"/>
          <p:nvPr/>
        </p:nvSpPr>
        <p:spPr>
          <a:xfrm>
            <a:off x="8061083" y="3648569"/>
            <a:ext cx="3341405" cy="138499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</a:rPr>
              <a:t>Create a Foundation for Sustainable Growth</a:t>
            </a:r>
            <a:br>
              <a:rPr lang="en-GB" sz="1200" dirty="0">
                <a:solidFill>
                  <a:schemeClr val="bg1"/>
                </a:solidFill>
              </a:rPr>
            </a:br>
            <a:r>
              <a:rPr lang="en-GB" sz="1200" dirty="0">
                <a:solidFill>
                  <a:schemeClr val="bg1"/>
                </a:solidFill>
              </a:rPr>
              <a:t>With personal protection, clearer financial structure, and space to bring in partners, an Ltd model provides a strong foundation for growing the business steadily and responsibly.</a:t>
            </a:r>
          </a:p>
        </p:txBody>
      </p:sp>
      <p:cxnSp>
        <p:nvCxnSpPr>
          <p:cNvPr id="16" name="Connector: Elbow 15">
            <a:extLst>
              <a:ext uri="{FF2B5EF4-FFF2-40B4-BE49-F238E27FC236}">
                <a16:creationId xmlns:a16="http://schemas.microsoft.com/office/drawing/2014/main" id="{C743C789-B736-0A55-446D-157727051B25}"/>
              </a:ext>
            </a:extLst>
          </p:cNvPr>
          <p:cNvCxnSpPr/>
          <p:nvPr/>
        </p:nvCxnSpPr>
        <p:spPr>
          <a:xfrm>
            <a:off x="2491945" y="2231080"/>
            <a:ext cx="1359243" cy="2327189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or: Elbow 16">
            <a:extLst>
              <a:ext uri="{FF2B5EF4-FFF2-40B4-BE49-F238E27FC236}">
                <a16:creationId xmlns:a16="http://schemas.microsoft.com/office/drawing/2014/main" id="{042FD189-9F55-B005-D31F-1018F14F8763}"/>
              </a:ext>
            </a:extLst>
          </p:cNvPr>
          <p:cNvCxnSpPr/>
          <p:nvPr/>
        </p:nvCxnSpPr>
        <p:spPr>
          <a:xfrm>
            <a:off x="6274486" y="3061729"/>
            <a:ext cx="1784864" cy="1187624"/>
          </a:xfrm>
          <a:prstGeom prst="bentConnector3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E51812B-2699-FF6F-7DEE-CB38405DA37C}"/>
              </a:ext>
            </a:extLst>
          </p:cNvPr>
          <p:cNvCxnSpPr/>
          <p:nvPr/>
        </p:nvCxnSpPr>
        <p:spPr>
          <a:xfrm>
            <a:off x="8079945" y="2100649"/>
            <a:ext cx="1077783" cy="68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Arc 19">
            <a:extLst>
              <a:ext uri="{FF2B5EF4-FFF2-40B4-BE49-F238E27FC236}">
                <a16:creationId xmlns:a16="http://schemas.microsoft.com/office/drawing/2014/main" id="{DDAA922A-337D-9501-3450-5002B498E073}"/>
              </a:ext>
            </a:extLst>
          </p:cNvPr>
          <p:cNvSpPr/>
          <p:nvPr/>
        </p:nvSpPr>
        <p:spPr>
          <a:xfrm rot="8880000">
            <a:off x="3693297" y="5382054"/>
            <a:ext cx="1221945" cy="542324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C7751E5-CA97-5453-62A7-6268A8BBEE9B}"/>
              </a:ext>
            </a:extLst>
          </p:cNvPr>
          <p:cNvCxnSpPr/>
          <p:nvPr/>
        </p:nvCxnSpPr>
        <p:spPr>
          <a:xfrm flipH="1" flipV="1">
            <a:off x="3404972" y="5546810"/>
            <a:ext cx="391298" cy="4393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09608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399FB-546B-5970-1784-88139D237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6872" y="0"/>
            <a:ext cx="6058256" cy="734938"/>
          </a:xfrm>
        </p:spPr>
        <p:txBody>
          <a:bodyPr>
            <a:normAutofit fontScale="90000"/>
          </a:bodyPr>
          <a:lstStyle/>
          <a:p>
            <a:r>
              <a:rPr lang="en-US" sz="2200" dirty="0"/>
              <a:t>Pestel Analise </a:t>
            </a:r>
            <a:br>
              <a:rPr lang="en-US" dirty="0"/>
            </a:br>
            <a:endParaRPr lang="en-GB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1641E29-D15A-AB4F-D4DE-B4613D8212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4398163"/>
              </p:ext>
            </p:extLst>
          </p:nvPr>
        </p:nvGraphicFramePr>
        <p:xfrm>
          <a:off x="68826" y="422788"/>
          <a:ext cx="12002004" cy="61385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0335">
                  <a:extLst>
                    <a:ext uri="{9D8B030D-6E8A-4147-A177-3AD203B41FA5}">
                      <a16:colId xmlns:a16="http://schemas.microsoft.com/office/drawing/2014/main" val="3049651199"/>
                    </a:ext>
                  </a:extLst>
                </a:gridCol>
                <a:gridCol w="1935891">
                  <a:extLst>
                    <a:ext uri="{9D8B030D-6E8A-4147-A177-3AD203B41FA5}">
                      <a16:colId xmlns:a16="http://schemas.microsoft.com/office/drawing/2014/main" val="2170216481"/>
                    </a:ext>
                  </a:extLst>
                </a:gridCol>
                <a:gridCol w="1901566">
                  <a:extLst>
                    <a:ext uri="{9D8B030D-6E8A-4147-A177-3AD203B41FA5}">
                      <a16:colId xmlns:a16="http://schemas.microsoft.com/office/drawing/2014/main" val="2186498677"/>
                    </a:ext>
                  </a:extLst>
                </a:gridCol>
                <a:gridCol w="2080054">
                  <a:extLst>
                    <a:ext uri="{9D8B030D-6E8A-4147-A177-3AD203B41FA5}">
                      <a16:colId xmlns:a16="http://schemas.microsoft.com/office/drawing/2014/main" val="1014931521"/>
                    </a:ext>
                  </a:extLst>
                </a:gridCol>
                <a:gridCol w="2133422">
                  <a:extLst>
                    <a:ext uri="{9D8B030D-6E8A-4147-A177-3AD203B41FA5}">
                      <a16:colId xmlns:a16="http://schemas.microsoft.com/office/drawing/2014/main" val="3791011896"/>
                    </a:ext>
                  </a:extLst>
                </a:gridCol>
                <a:gridCol w="1950736">
                  <a:extLst>
                    <a:ext uri="{9D8B030D-6E8A-4147-A177-3AD203B41FA5}">
                      <a16:colId xmlns:a16="http://schemas.microsoft.com/office/drawing/2014/main" val="909515248"/>
                    </a:ext>
                  </a:extLst>
                </a:gridCol>
              </a:tblGrid>
              <a:tr h="980906">
                <a:tc>
                  <a:txBody>
                    <a:bodyPr/>
                    <a:lstStyle/>
                    <a:p>
                      <a:r>
                        <a:rPr lang="en-GB" dirty="0"/>
                        <a:t>P – Political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 – Economic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 – Social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 -Technological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 –Environmental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 – Legal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522190"/>
                  </a:ext>
                </a:extLst>
              </a:tr>
              <a:tr h="2578811">
                <a:tc>
                  <a:txBody>
                    <a:bodyPr/>
                    <a:lstStyle/>
                    <a:p>
                      <a:r>
                        <a:rPr lang="en-GB" sz="1200" b="1" dirty="0"/>
                        <a:t>Opportunities</a:t>
                      </a:r>
                    </a:p>
                    <a:p>
                      <a:r>
                        <a:rPr lang="en-GB" sz="1200" dirty="0"/>
                        <a:t>Government support for innovation and digital manufacturing</a:t>
                      </a:r>
                    </a:p>
                    <a:p>
                      <a:r>
                        <a:rPr lang="en-GB" sz="1200" dirty="0"/>
                        <a:t>Funding and grants for small businesses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Opportunities</a:t>
                      </a:r>
                    </a:p>
                    <a:p>
                      <a:r>
                        <a:rPr lang="en-GB" sz="1200" dirty="0"/>
                        <a:t>Growing demand for personalised and custom-made products</a:t>
                      </a:r>
                    </a:p>
                    <a:p>
                      <a:r>
                        <a:rPr lang="en-GB" sz="1200" dirty="0"/>
                        <a:t>Potential for stable sales even during uncertain economic periods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Opportunities</a:t>
                      </a:r>
                    </a:p>
                    <a:p>
                      <a:r>
                        <a:rPr lang="en-GB" sz="1200" dirty="0"/>
                        <a:t>Increasing interest in custom items for gifts, hobbies, and collections</a:t>
                      </a:r>
                    </a:p>
                    <a:p>
                      <a:r>
                        <a:rPr lang="en-GB" sz="1200" dirty="0"/>
                        <a:t>Growth of gaming, anime, digital avatar culture, and tabletop communities</a:t>
                      </a:r>
                    </a:p>
                    <a:p>
                      <a:r>
                        <a:rPr lang="en-GB" sz="1200" dirty="0"/>
                        <a:t>Consumers seeking unique, creative, and personalised products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Opportunities</a:t>
                      </a:r>
                    </a:p>
                    <a:p>
                      <a:r>
                        <a:rPr lang="en-GB" sz="1200" dirty="0"/>
                        <a:t>Rapid improvements in 3D-printing technology (speed, detail, quality)</a:t>
                      </a:r>
                    </a:p>
                    <a:p>
                      <a:r>
                        <a:rPr lang="en-GB" sz="1200" dirty="0"/>
                        <a:t>Better modelling software enabling more complex designs</a:t>
                      </a:r>
                    </a:p>
                    <a:p>
                      <a:r>
                        <a:rPr lang="en-GB" sz="1200" dirty="0"/>
                        <a:t>Automation and new tools that reduce production time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Opportunities</a:t>
                      </a:r>
                    </a:p>
                    <a:p>
                      <a:r>
                        <a:rPr lang="en-GB" sz="1200" dirty="0"/>
                        <a:t>3D printing reduces waste compared to traditional manufacturing</a:t>
                      </a:r>
                    </a:p>
                    <a:p>
                      <a:r>
                        <a:rPr lang="en-GB" sz="1200" dirty="0"/>
                        <a:t>Use of eco-friendly materials like biodegradable PLA</a:t>
                      </a:r>
                    </a:p>
                    <a:p>
                      <a:r>
                        <a:rPr lang="en-GB" sz="1200" dirty="0"/>
                        <a:t>Ability to promote sustainability as part of the brand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Opportunities</a:t>
                      </a:r>
                    </a:p>
                    <a:p>
                      <a:r>
                        <a:rPr lang="en-GB" sz="1200" dirty="0"/>
                        <a:t>Strong compliance builds trust and credibility</a:t>
                      </a:r>
                    </a:p>
                    <a:p>
                      <a:r>
                        <a:rPr lang="en-GB" sz="1200" dirty="0"/>
                        <a:t>Proper licensing agreements can open new product categories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7103741"/>
                  </a:ext>
                </a:extLst>
              </a:tr>
              <a:tr h="2578811">
                <a:tc>
                  <a:txBody>
                    <a:bodyPr/>
                    <a:lstStyle/>
                    <a:p>
                      <a:r>
                        <a:rPr lang="en-GB" sz="1200" b="1" dirty="0"/>
                        <a:t>Threats</a:t>
                      </a:r>
                    </a:p>
                    <a:p>
                      <a:r>
                        <a:rPr lang="en-GB" sz="1200" dirty="0"/>
                        <a:t>Regulations on intellectual property (IP) use</a:t>
                      </a:r>
                    </a:p>
                    <a:p>
                      <a:r>
                        <a:rPr lang="en-GB" sz="1200" dirty="0"/>
                        <a:t>Restrictions on printing copyrighted characters</a:t>
                      </a:r>
                    </a:p>
                    <a:p>
                      <a:r>
                        <a:rPr lang="en-GB" sz="1200" dirty="0"/>
                        <a:t>Product safety standards that must be followed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Threats</a:t>
                      </a:r>
                    </a:p>
                    <a:p>
                      <a:r>
                        <a:rPr lang="en-GB" sz="1200" dirty="0"/>
                        <a:t>Rising material and energy costs</a:t>
                      </a:r>
                    </a:p>
                    <a:p>
                      <a:r>
                        <a:rPr lang="en-GB" sz="1200" dirty="0"/>
                        <a:t>Supply chain fluctuations affecting filament and resin availability</a:t>
                      </a:r>
                    </a:p>
                    <a:p>
                      <a:r>
                        <a:rPr lang="en-GB" sz="1200" dirty="0"/>
                        <a:t>Economic downturns reducing consumer spending on non-essential items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Threats</a:t>
                      </a:r>
                    </a:p>
                    <a:p>
                      <a:r>
                        <a:rPr lang="en-GB" sz="1200" dirty="0"/>
                        <a:t>Some customers may prefer cheaper, mass-produced items</a:t>
                      </a:r>
                    </a:p>
                    <a:p>
                      <a:r>
                        <a:rPr lang="en-GB" sz="1200" dirty="0"/>
                        <a:t>Trends can shift quickly, requiring continuous adaptation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Threats</a:t>
                      </a:r>
                    </a:p>
                    <a:p>
                      <a:r>
                        <a:rPr lang="en-GB" sz="1200" dirty="0"/>
                        <a:t>Need to continuously upgrade printers and software to stay competitive</a:t>
                      </a:r>
                    </a:p>
                    <a:p>
                      <a:r>
                        <a:rPr lang="en-GB" sz="1200" dirty="0"/>
                        <a:t>High upfront costs for advanced equipment</a:t>
                      </a:r>
                    </a:p>
                    <a:p>
                      <a:r>
                        <a:rPr lang="en-GB" sz="1200" dirty="0"/>
                        <a:t>Risk of falling behind if technology evolves too quickly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Threats</a:t>
                      </a:r>
                    </a:p>
                    <a:p>
                      <a:r>
                        <a:rPr lang="en-GB" sz="1200" dirty="0"/>
                        <a:t>Some materials (certain plastics/resins) are less eco-friendly</a:t>
                      </a:r>
                    </a:p>
                    <a:p>
                      <a:r>
                        <a:rPr lang="en-GB" sz="1200" dirty="0"/>
                        <a:t>Disposal and recycling of used resin and failed prints must be managed responsibly</a:t>
                      </a:r>
                    </a:p>
                    <a:p>
                      <a:r>
                        <a:rPr lang="en-GB" sz="1200" dirty="0"/>
                        <a:t>Customers increasingly expect sustainable practices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Threats</a:t>
                      </a:r>
                    </a:p>
                    <a:p>
                      <a:r>
                        <a:rPr lang="en-GB" sz="1200" dirty="0"/>
                        <a:t>Strict copyright laws—printing copyrighted characters without permission is illegal</a:t>
                      </a:r>
                    </a:p>
                    <a:p>
                      <a:r>
                        <a:rPr lang="en-GB" sz="1200" dirty="0"/>
                        <a:t>Consumer protection laws require safe, high-quality products</a:t>
                      </a:r>
                    </a:p>
                    <a:p>
                      <a:r>
                        <a:rPr lang="en-GB" sz="1200" dirty="0"/>
                        <a:t>Employment, health, and safety rules must be followed as the business grows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75983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94396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11EF3-414D-0D2D-F87F-CF6D7CEFE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37746" y="1287"/>
            <a:ext cx="6012249" cy="405672"/>
          </a:xfrm>
        </p:spPr>
        <p:txBody>
          <a:bodyPr>
            <a:normAutofit fontScale="90000"/>
          </a:bodyPr>
          <a:lstStyle/>
          <a:p>
            <a:r>
              <a:rPr lang="en-US" sz="2800" dirty="0"/>
              <a:t>Marketing </a:t>
            </a:r>
            <a:r>
              <a:rPr lang="en-US" sz="2800" err="1"/>
              <a:t>Aproaching</a:t>
            </a:r>
            <a:r>
              <a:rPr lang="en-US" sz="2800" dirty="0"/>
              <a:t> table</a:t>
            </a:r>
            <a:r>
              <a:rPr lang="en-US" sz="2000" dirty="0"/>
              <a:t> 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458BC-C8E8-1815-3ECA-465BE74DBB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849" y="5381625"/>
            <a:ext cx="11038261" cy="11944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200" dirty="0">
                <a:ea typeface="+mn-lt"/>
                <a:cs typeface="+mn-lt"/>
              </a:rPr>
              <a:t>Market Segmentation</a:t>
            </a:r>
            <a:endParaRPr lang="en-US"/>
          </a:p>
          <a:p>
            <a:pPr marL="0" indent="0">
              <a:buNone/>
            </a:pPr>
            <a:r>
              <a:rPr lang="en-GB" sz="1200" b="1" dirty="0">
                <a:ea typeface="+mn-lt"/>
                <a:cs typeface="+mn-lt"/>
              </a:rPr>
              <a:t>Demographics:</a:t>
            </a:r>
            <a:r>
              <a:rPr lang="en-GB" sz="1200" dirty="0">
                <a:ea typeface="+mn-lt"/>
                <a:cs typeface="+mn-lt"/>
              </a:rPr>
              <a:t> Teens, young adults, and collectors aged </a:t>
            </a:r>
            <a:r>
              <a:rPr lang="en-GB" sz="1200" b="1" dirty="0">
                <a:ea typeface="+mn-lt"/>
                <a:cs typeface="+mn-lt"/>
              </a:rPr>
              <a:t>  15–35</a:t>
            </a:r>
            <a:endParaRPr lang="en-GB" sz="1200" dirty="0"/>
          </a:p>
          <a:p>
            <a:pPr marL="0" indent="0">
              <a:buNone/>
            </a:pPr>
            <a:r>
              <a:rPr lang="en-GB" sz="1200" b="1" dirty="0">
                <a:ea typeface="+mn-lt"/>
                <a:cs typeface="+mn-lt"/>
              </a:rPr>
              <a:t>Psychographics:</a:t>
            </a:r>
            <a:r>
              <a:rPr lang="en-GB" sz="1200" dirty="0">
                <a:ea typeface="+mn-lt"/>
                <a:cs typeface="+mn-lt"/>
              </a:rPr>
              <a:t> Fans of gaming, anime, movies, digital art, and custom creations</a:t>
            </a:r>
            <a:endParaRPr lang="en-GB" dirty="0"/>
          </a:p>
          <a:p>
            <a:pPr marL="0" indent="0">
              <a:buNone/>
            </a:pPr>
            <a:r>
              <a:rPr lang="en-GB" sz="1200" b="1" dirty="0">
                <a:ea typeface="+mn-lt"/>
                <a:cs typeface="+mn-lt"/>
              </a:rPr>
              <a:t>Behavioural traits:</a:t>
            </a:r>
            <a:r>
              <a:rPr lang="en-GB" sz="1200" dirty="0">
                <a:ea typeface="+mn-lt"/>
                <a:cs typeface="+mn-lt"/>
              </a:rPr>
              <a:t> Customers who enjoy personalised items, gifting, collecting, and unique décor</a:t>
            </a:r>
            <a:endParaRPr lang="en-GB" dirty="0"/>
          </a:p>
          <a:p>
            <a:pPr marL="0" indent="0">
              <a:buNone/>
            </a:pPr>
            <a:endParaRPr lang="en-GB" sz="1200" b="1" dirty="0"/>
          </a:p>
          <a:p>
            <a:endParaRPr lang="en-GB" sz="1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73A540-CB21-FACB-11FE-5FBD9A52D7DA}"/>
              </a:ext>
            </a:extLst>
          </p:cNvPr>
          <p:cNvSpPr txBox="1"/>
          <p:nvPr/>
        </p:nvSpPr>
        <p:spPr>
          <a:xfrm>
            <a:off x="142067" y="4417016"/>
            <a:ext cx="511444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endParaRPr lang="en-US" sz="1200">
              <a:solidFill>
                <a:schemeClr val="bg1"/>
              </a:solidFill>
            </a:endParaRPr>
          </a:p>
          <a:p>
            <a:pPr algn="l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94EEBB-05D1-7804-528C-85C2E4B53287}"/>
              </a:ext>
            </a:extLst>
          </p:cNvPr>
          <p:cNvSpPr txBox="1"/>
          <p:nvPr/>
        </p:nvSpPr>
        <p:spPr>
          <a:xfrm>
            <a:off x="295189" y="1077783"/>
            <a:ext cx="301367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Target Audience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EEB125D-1C5F-F041-054C-CF9A14AABBE7}"/>
              </a:ext>
            </a:extLst>
          </p:cNvPr>
          <p:cNvSpPr txBox="1"/>
          <p:nvPr/>
        </p:nvSpPr>
        <p:spPr>
          <a:xfrm>
            <a:off x="3363517" y="892728"/>
            <a:ext cx="27431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Ensure marketing focuses on people most likely to buy.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5D483D9-F10C-46C8-E28F-73DACFF48221}"/>
              </a:ext>
            </a:extLst>
          </p:cNvPr>
          <p:cNvSpPr txBox="1"/>
          <p:nvPr/>
        </p:nvSpPr>
        <p:spPr>
          <a:xfrm>
            <a:off x="295189" y="1661296"/>
            <a:ext cx="17780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Brand Positioning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ED3B9C-FAF2-E76F-3EC8-467828EEDED9}"/>
              </a:ext>
            </a:extLst>
          </p:cNvPr>
          <p:cNvSpPr txBox="1"/>
          <p:nvPr/>
        </p:nvSpPr>
        <p:spPr>
          <a:xfrm>
            <a:off x="295189" y="2244810"/>
            <a:ext cx="1832918" cy="276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Product Strategy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DB9FE8B-5B77-516D-4290-A26BEFFC2B95}"/>
              </a:ext>
            </a:extLst>
          </p:cNvPr>
          <p:cNvSpPr txBox="1"/>
          <p:nvPr/>
        </p:nvSpPr>
        <p:spPr>
          <a:xfrm>
            <a:off x="295189" y="2828324"/>
            <a:ext cx="235464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Promotion &amp; Advertising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AD3D6B5-6FD1-9D26-D975-8FAE8F349FD7}"/>
              </a:ext>
            </a:extLst>
          </p:cNvPr>
          <p:cNvSpPr txBox="1"/>
          <p:nvPr/>
        </p:nvSpPr>
        <p:spPr>
          <a:xfrm>
            <a:off x="344750" y="3426236"/>
            <a:ext cx="229972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Sales Strategy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85ADD48-DC7B-8558-172A-813A9B10EEB9}"/>
              </a:ext>
            </a:extLst>
          </p:cNvPr>
          <p:cNvSpPr txBox="1"/>
          <p:nvPr/>
        </p:nvSpPr>
        <p:spPr>
          <a:xfrm>
            <a:off x="295189" y="3981454"/>
            <a:ext cx="199080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Distribution Chann</a:t>
            </a:r>
            <a:r>
              <a:rPr lang="en-US" dirty="0">
                <a:ea typeface="+mn-lt"/>
                <a:cs typeface="+mn-lt"/>
              </a:rPr>
              <a:t>els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BB021C-F750-E040-8CF7-44E94E4F3D7C}"/>
              </a:ext>
            </a:extLst>
          </p:cNvPr>
          <p:cNvSpPr txBox="1"/>
          <p:nvPr/>
        </p:nvSpPr>
        <p:spPr>
          <a:xfrm>
            <a:off x="3347517" y="1573088"/>
            <a:ext cx="3766130" cy="4604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Present the company as a reliable, fast, and innovative 3D-printing service provider.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589A292-066B-C6BF-77DD-893645B992CA}"/>
              </a:ext>
            </a:extLst>
          </p:cNvPr>
          <p:cNvSpPr/>
          <p:nvPr/>
        </p:nvSpPr>
        <p:spPr>
          <a:xfrm>
            <a:off x="344247" y="1037095"/>
            <a:ext cx="1342164" cy="372210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5E3A63A-0F8F-5B37-34D3-CEB8A99A7B76}"/>
              </a:ext>
            </a:extLst>
          </p:cNvPr>
          <p:cNvSpPr/>
          <p:nvPr/>
        </p:nvSpPr>
        <p:spPr>
          <a:xfrm>
            <a:off x="344246" y="1613241"/>
            <a:ext cx="1342164" cy="372210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5740386-DA26-B28C-711A-79050B7FA859}"/>
              </a:ext>
            </a:extLst>
          </p:cNvPr>
          <p:cNvSpPr/>
          <p:nvPr/>
        </p:nvSpPr>
        <p:spPr>
          <a:xfrm>
            <a:off x="344246" y="2195582"/>
            <a:ext cx="1342164" cy="372210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5DC8806-4B7B-B643-2722-CB16D5B96EBB}"/>
              </a:ext>
            </a:extLst>
          </p:cNvPr>
          <p:cNvSpPr/>
          <p:nvPr/>
        </p:nvSpPr>
        <p:spPr>
          <a:xfrm>
            <a:off x="344245" y="2777923"/>
            <a:ext cx="1843968" cy="372210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EDB41AA6-048B-FE60-7403-60DB07E902BB}"/>
              </a:ext>
            </a:extLst>
          </p:cNvPr>
          <p:cNvSpPr/>
          <p:nvPr/>
        </p:nvSpPr>
        <p:spPr>
          <a:xfrm>
            <a:off x="344245" y="3416020"/>
            <a:ext cx="1230652" cy="291675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4276E3D0-A25C-28E3-FEDA-16CF23DDA69D}"/>
              </a:ext>
            </a:extLst>
          </p:cNvPr>
          <p:cNvSpPr/>
          <p:nvPr/>
        </p:nvSpPr>
        <p:spPr>
          <a:xfrm>
            <a:off x="344244" y="3979775"/>
            <a:ext cx="1459871" cy="316455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180A229-7278-C803-5F4A-C40BE7E17D3A}"/>
              </a:ext>
            </a:extLst>
          </p:cNvPr>
          <p:cNvSpPr txBox="1"/>
          <p:nvPr/>
        </p:nvSpPr>
        <p:spPr>
          <a:xfrm>
            <a:off x="315951" y="4552745"/>
            <a:ext cx="273221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Market Research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88B830C4-5C49-56EF-0B78-E48127D3142C}"/>
              </a:ext>
            </a:extLst>
          </p:cNvPr>
          <p:cNvSpPr/>
          <p:nvPr/>
        </p:nvSpPr>
        <p:spPr>
          <a:xfrm>
            <a:off x="319463" y="4555920"/>
            <a:ext cx="1422700" cy="273090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D88BA76-2094-EEC9-8C7C-A29A6D60C19E}"/>
              </a:ext>
            </a:extLst>
          </p:cNvPr>
          <p:cNvSpPr txBox="1"/>
          <p:nvPr/>
        </p:nvSpPr>
        <p:spPr>
          <a:xfrm>
            <a:off x="3353067" y="4460152"/>
            <a:ext cx="396789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Ongoing competitor analysis, trend tracking, pricing adjustments.</a:t>
            </a:r>
            <a:endParaRPr lang="en-US" sz="1200" u="sng" dirty="0">
              <a:solidFill>
                <a:schemeClr val="bg1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5B509A89-EB4E-22C2-5308-7D4A7ACBF643}"/>
              </a:ext>
            </a:extLst>
          </p:cNvPr>
          <p:cNvSpPr/>
          <p:nvPr/>
        </p:nvSpPr>
        <p:spPr>
          <a:xfrm>
            <a:off x="3355073" y="4462992"/>
            <a:ext cx="3405137" cy="458944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1AF1CC1-2002-B104-383E-546389545CD1}"/>
              </a:ext>
            </a:extLst>
          </p:cNvPr>
          <p:cNvSpPr txBox="1"/>
          <p:nvPr/>
        </p:nvSpPr>
        <p:spPr>
          <a:xfrm>
            <a:off x="7697491" y="4417017"/>
            <a:ext cx="2699288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  <a:ea typeface="+mn-lt"/>
                <a:cs typeface="+mn-lt"/>
              </a:rPr>
              <a:t>K</a:t>
            </a:r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eep the business competitive and relevant.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0D057CF-F6EA-7AA7-2EEA-5D1612F51A5E}"/>
              </a:ext>
            </a:extLst>
          </p:cNvPr>
          <p:cNvSpPr txBox="1"/>
          <p:nvPr/>
        </p:nvSpPr>
        <p:spPr>
          <a:xfrm>
            <a:off x="3348799" y="3887491"/>
            <a:ext cx="320298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Online store, social media, email, partnerships with local businesses.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1FD5FD2-036E-8EBF-0ECE-1E6DAD2C3DFE}"/>
              </a:ext>
            </a:extLst>
          </p:cNvPr>
          <p:cNvSpPr txBox="1"/>
          <p:nvPr/>
        </p:nvSpPr>
        <p:spPr>
          <a:xfrm>
            <a:off x="3360882" y="3333385"/>
            <a:ext cx="346816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Offer consultations, quick quotes, and discounts for repeat customers.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0124D23-0DE6-8F18-CBBB-75F208CFB61B}"/>
              </a:ext>
            </a:extLst>
          </p:cNvPr>
          <p:cNvSpPr txBox="1"/>
          <p:nvPr/>
        </p:nvSpPr>
        <p:spPr>
          <a:xfrm>
            <a:off x="3353799" y="2864686"/>
            <a:ext cx="355169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 dirty="0">
                <a:solidFill>
                  <a:schemeClr val="bg1"/>
                </a:solidFill>
              </a:rPr>
              <a:t>Run targeted ads on social media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ABEF27C-12C3-F9EA-1903-C790C563ED45}"/>
              </a:ext>
            </a:extLst>
          </p:cNvPr>
          <p:cNvSpPr txBox="1"/>
          <p:nvPr/>
        </p:nvSpPr>
        <p:spPr>
          <a:xfrm>
            <a:off x="3358591" y="2192260"/>
            <a:ext cx="3550652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Offer customized 3D printing, modeling, and rapid prototyping</a:t>
            </a:r>
            <a:r>
              <a:rPr lang="en-US" dirty="0">
                <a:ea typeface="+mn-lt"/>
                <a:cs typeface="+mn-lt"/>
              </a:rPr>
              <a:t> services.</a:t>
            </a:r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00741E0-3EC6-2CE6-0661-32A3344FD509}"/>
              </a:ext>
            </a:extLst>
          </p:cNvPr>
          <p:cNvSpPr txBox="1"/>
          <p:nvPr/>
        </p:nvSpPr>
        <p:spPr>
          <a:xfrm>
            <a:off x="7698950" y="1580660"/>
            <a:ext cx="259596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Build a strong, unique brand identity.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130AEBA-C1E1-E6F0-41BE-B1853AED60C1}"/>
              </a:ext>
            </a:extLst>
          </p:cNvPr>
          <p:cNvSpPr txBox="1"/>
          <p:nvPr/>
        </p:nvSpPr>
        <p:spPr>
          <a:xfrm>
            <a:off x="7702074" y="3333384"/>
            <a:ext cx="222142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Boost conversions and encourage loyalty.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E07F004-2587-0EC8-B163-E8499540B227}"/>
              </a:ext>
            </a:extLst>
          </p:cNvPr>
          <p:cNvSpPr txBox="1"/>
          <p:nvPr/>
        </p:nvSpPr>
        <p:spPr>
          <a:xfrm>
            <a:off x="7711855" y="3925668"/>
            <a:ext cx="189854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Make services easily accessible.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227D1D70-F8E9-1843-5E81-B1E8C7DA4D7E}"/>
              </a:ext>
            </a:extLst>
          </p:cNvPr>
          <p:cNvSpPr txBox="1"/>
          <p:nvPr/>
        </p:nvSpPr>
        <p:spPr>
          <a:xfrm>
            <a:off x="7701240" y="2238088"/>
            <a:ext cx="205352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ea typeface="+mn-lt"/>
                <a:cs typeface="+mn-lt"/>
              </a:rPr>
              <a:t>Meet diverse customer needs</a:t>
            </a:r>
            <a:endParaRPr lang="en-US" sz="1200">
              <a:solidFill>
                <a:schemeClr val="bg1"/>
              </a:solidFill>
            </a:endParaRPr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C117134B-D2D1-B10E-2606-039B92DDA4AD}"/>
              </a:ext>
            </a:extLst>
          </p:cNvPr>
          <p:cNvSpPr/>
          <p:nvPr/>
        </p:nvSpPr>
        <p:spPr>
          <a:xfrm>
            <a:off x="3357923" y="940987"/>
            <a:ext cx="2303243" cy="413399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97AE69AE-8A66-AA7B-DFB9-22B8774608ED}"/>
              </a:ext>
            </a:extLst>
          </p:cNvPr>
          <p:cNvSpPr/>
          <p:nvPr/>
        </p:nvSpPr>
        <p:spPr>
          <a:xfrm>
            <a:off x="3357923" y="1613743"/>
            <a:ext cx="3401622" cy="420264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80950DF0-E7CB-3DD1-0283-144F205C005A}"/>
              </a:ext>
            </a:extLst>
          </p:cNvPr>
          <p:cNvSpPr/>
          <p:nvPr/>
        </p:nvSpPr>
        <p:spPr>
          <a:xfrm>
            <a:off x="3357924" y="2238445"/>
            <a:ext cx="3401620" cy="454589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90E7BFE5-31AC-42E0-645D-BC75EC963BBE}"/>
              </a:ext>
            </a:extLst>
          </p:cNvPr>
          <p:cNvSpPr/>
          <p:nvPr/>
        </p:nvSpPr>
        <p:spPr>
          <a:xfrm>
            <a:off x="3364787" y="2861473"/>
            <a:ext cx="2646487" cy="337886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C630731F-B6F4-3B92-AAEC-9FC0A5E0660C}"/>
              </a:ext>
            </a:extLst>
          </p:cNvPr>
          <p:cNvSpPr/>
          <p:nvPr/>
        </p:nvSpPr>
        <p:spPr>
          <a:xfrm>
            <a:off x="3357923" y="3335148"/>
            <a:ext cx="2941675" cy="468319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728CBBFF-DFC2-B003-4DAF-802635E19A5B}"/>
              </a:ext>
            </a:extLst>
          </p:cNvPr>
          <p:cNvSpPr/>
          <p:nvPr/>
        </p:nvSpPr>
        <p:spPr>
          <a:xfrm>
            <a:off x="3344193" y="3884338"/>
            <a:ext cx="2763188" cy="461454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27A6E6D0-95BF-018D-EB5A-241FE2A2F19C}"/>
              </a:ext>
            </a:extLst>
          </p:cNvPr>
          <p:cNvSpPr/>
          <p:nvPr/>
        </p:nvSpPr>
        <p:spPr>
          <a:xfrm>
            <a:off x="7648463" y="1613744"/>
            <a:ext cx="2275785" cy="372210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79549C2A-120C-D6AB-6287-E39B0F2922F9}"/>
              </a:ext>
            </a:extLst>
          </p:cNvPr>
          <p:cNvSpPr/>
          <p:nvPr/>
        </p:nvSpPr>
        <p:spPr>
          <a:xfrm>
            <a:off x="7648463" y="2245312"/>
            <a:ext cx="1877623" cy="447723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1D622123-9755-7F44-5A5E-75E8AC023369}"/>
              </a:ext>
            </a:extLst>
          </p:cNvPr>
          <p:cNvSpPr/>
          <p:nvPr/>
        </p:nvSpPr>
        <p:spPr>
          <a:xfrm>
            <a:off x="7723976" y="3329960"/>
            <a:ext cx="1877623" cy="447723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C043AA36-C90A-BDD1-E5DF-4DB167AF34B6}"/>
              </a:ext>
            </a:extLst>
          </p:cNvPr>
          <p:cNvSpPr/>
          <p:nvPr/>
        </p:nvSpPr>
        <p:spPr>
          <a:xfrm>
            <a:off x="7723977" y="3940933"/>
            <a:ext cx="1678542" cy="447723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F1FA8778-1BB2-56AF-7D0D-5F81168F02D4}"/>
              </a:ext>
            </a:extLst>
          </p:cNvPr>
          <p:cNvSpPr/>
          <p:nvPr/>
        </p:nvSpPr>
        <p:spPr>
          <a:xfrm>
            <a:off x="7703382" y="4462663"/>
            <a:ext cx="2399352" cy="461451"/>
          </a:xfrm>
          <a:prstGeom prst="round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15EE80CA-A939-7C0E-8203-C94F8EDBF2DE}"/>
              </a:ext>
            </a:extLst>
          </p:cNvPr>
          <p:cNvCxnSpPr/>
          <p:nvPr/>
        </p:nvCxnSpPr>
        <p:spPr>
          <a:xfrm>
            <a:off x="1805458" y="1139568"/>
            <a:ext cx="1455350" cy="137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A84BF802-C632-F9BB-F7DD-027BF141BC3C}"/>
              </a:ext>
            </a:extLst>
          </p:cNvPr>
          <p:cNvCxnSpPr>
            <a:cxnSpLocks/>
          </p:cNvCxnSpPr>
          <p:nvPr/>
        </p:nvCxnSpPr>
        <p:spPr>
          <a:xfrm>
            <a:off x="1805458" y="1798595"/>
            <a:ext cx="1455350" cy="137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1F71DD70-4E29-F9CB-F458-41FC80587BD3}"/>
              </a:ext>
            </a:extLst>
          </p:cNvPr>
          <p:cNvCxnSpPr>
            <a:cxnSpLocks/>
          </p:cNvCxnSpPr>
          <p:nvPr/>
        </p:nvCxnSpPr>
        <p:spPr>
          <a:xfrm>
            <a:off x="1805458" y="2416433"/>
            <a:ext cx="1455350" cy="137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BB086A5A-947F-5D52-D1F5-CADB08B0C806}"/>
              </a:ext>
            </a:extLst>
          </p:cNvPr>
          <p:cNvCxnSpPr>
            <a:cxnSpLocks/>
          </p:cNvCxnSpPr>
          <p:nvPr/>
        </p:nvCxnSpPr>
        <p:spPr>
          <a:xfrm>
            <a:off x="1688755" y="3590325"/>
            <a:ext cx="1455350" cy="137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9F2A97E9-0B19-AAEA-317D-A3CFB212891D}"/>
              </a:ext>
            </a:extLst>
          </p:cNvPr>
          <p:cNvCxnSpPr>
            <a:cxnSpLocks/>
          </p:cNvCxnSpPr>
          <p:nvPr/>
        </p:nvCxnSpPr>
        <p:spPr>
          <a:xfrm>
            <a:off x="2285999" y="2972486"/>
            <a:ext cx="913026" cy="205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3F1A116E-E3F4-A0EF-D3DB-6AFB2C2A1DF1}"/>
              </a:ext>
            </a:extLst>
          </p:cNvPr>
          <p:cNvCxnSpPr>
            <a:cxnSpLocks/>
          </p:cNvCxnSpPr>
          <p:nvPr/>
        </p:nvCxnSpPr>
        <p:spPr>
          <a:xfrm flipV="1">
            <a:off x="1887836" y="4132649"/>
            <a:ext cx="1256269" cy="137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057DBDBF-78F7-18FD-3C8C-5A7BB4B617B0}"/>
              </a:ext>
            </a:extLst>
          </p:cNvPr>
          <p:cNvCxnSpPr>
            <a:cxnSpLocks/>
          </p:cNvCxnSpPr>
          <p:nvPr/>
        </p:nvCxnSpPr>
        <p:spPr>
          <a:xfrm flipV="1">
            <a:off x="1942755" y="4688703"/>
            <a:ext cx="1256269" cy="137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C5BD455E-A4DD-2326-695F-21379A2217A7}"/>
              </a:ext>
            </a:extLst>
          </p:cNvPr>
          <p:cNvCxnSpPr/>
          <p:nvPr/>
        </p:nvCxnSpPr>
        <p:spPr>
          <a:xfrm>
            <a:off x="6768756" y="1771135"/>
            <a:ext cx="871837" cy="6864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B71A782-8412-F854-7E01-4D40491ED3D1}"/>
              </a:ext>
            </a:extLst>
          </p:cNvPr>
          <p:cNvCxnSpPr>
            <a:cxnSpLocks/>
          </p:cNvCxnSpPr>
          <p:nvPr/>
        </p:nvCxnSpPr>
        <p:spPr>
          <a:xfrm>
            <a:off x="6761891" y="2430162"/>
            <a:ext cx="871837" cy="6864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F350A59C-0162-1201-8D19-3DB93360AD8C}"/>
              </a:ext>
            </a:extLst>
          </p:cNvPr>
          <p:cNvCxnSpPr>
            <a:cxnSpLocks/>
          </p:cNvCxnSpPr>
          <p:nvPr/>
        </p:nvCxnSpPr>
        <p:spPr>
          <a:xfrm>
            <a:off x="6301946" y="3590324"/>
            <a:ext cx="1407296" cy="13729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FA22B3E1-E884-FDE0-164A-37664D8A3FCE}"/>
              </a:ext>
            </a:extLst>
          </p:cNvPr>
          <p:cNvCxnSpPr>
            <a:cxnSpLocks/>
          </p:cNvCxnSpPr>
          <p:nvPr/>
        </p:nvCxnSpPr>
        <p:spPr>
          <a:xfrm flipV="1">
            <a:off x="6109730" y="4146376"/>
            <a:ext cx="1599512" cy="1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43E3D459-39DD-8495-EE98-5F6E625B7D17}"/>
              </a:ext>
            </a:extLst>
          </p:cNvPr>
          <p:cNvCxnSpPr>
            <a:cxnSpLocks/>
          </p:cNvCxnSpPr>
          <p:nvPr/>
        </p:nvCxnSpPr>
        <p:spPr>
          <a:xfrm>
            <a:off x="6768757" y="4688701"/>
            <a:ext cx="940485" cy="13729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5" name="TextBox 64">
            <a:extLst>
              <a:ext uri="{FF2B5EF4-FFF2-40B4-BE49-F238E27FC236}">
                <a16:creationId xmlns:a16="http://schemas.microsoft.com/office/drawing/2014/main" id="{989AE07D-A66C-3A0B-1310-EB29FB0E5B36}"/>
              </a:ext>
            </a:extLst>
          </p:cNvPr>
          <p:cNvSpPr txBox="1"/>
          <p:nvPr/>
        </p:nvSpPr>
        <p:spPr>
          <a:xfrm>
            <a:off x="6322540" y="5910647"/>
            <a:ext cx="1578918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500" b="1" dirty="0">
                <a:solidFill>
                  <a:srgbClr val="005BA1"/>
                </a:solidFill>
                <a:latin typeface="Roboto"/>
                <a:ea typeface="Roboto"/>
                <a:cs typeface="Roboto"/>
              </a:rPr>
              <a:t>Special Orders</a:t>
            </a: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24532577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Rectangle 125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0" name="Group 129">
            <a:extLst>
              <a:ext uri="{FF2B5EF4-FFF2-40B4-BE49-F238E27FC236}">
                <a16:creationId xmlns:a16="http://schemas.microsoft.com/office/drawing/2014/main" id="{7F85096F-E650-46D6-834C-4054E3770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31" name="Oval 130">
              <a:extLst>
                <a:ext uri="{FF2B5EF4-FFF2-40B4-BE49-F238E27FC236}">
                  <a16:creationId xmlns:a16="http://schemas.microsoft.com/office/drawing/2014/main" id="{5061BE38-1DAF-49A1-AA3A-7BEB3399C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2" name="Oval 131">
              <a:extLst>
                <a:ext uri="{FF2B5EF4-FFF2-40B4-BE49-F238E27FC236}">
                  <a16:creationId xmlns:a16="http://schemas.microsoft.com/office/drawing/2014/main" id="{F8EFFF24-FCC8-4379-9678-AB3311535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3" name="Oval 132">
              <a:extLst>
                <a:ext uri="{FF2B5EF4-FFF2-40B4-BE49-F238E27FC236}">
                  <a16:creationId xmlns:a16="http://schemas.microsoft.com/office/drawing/2014/main" id="{1492E8F9-AD41-4334-B292-1AB0F238D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4" name="Oval 133">
              <a:extLst>
                <a:ext uri="{FF2B5EF4-FFF2-40B4-BE49-F238E27FC236}">
                  <a16:creationId xmlns:a16="http://schemas.microsoft.com/office/drawing/2014/main" id="{474B130F-6E67-4737-BE99-2E32DED071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5" name="Oval 134">
              <a:extLst>
                <a:ext uri="{FF2B5EF4-FFF2-40B4-BE49-F238E27FC236}">
                  <a16:creationId xmlns:a16="http://schemas.microsoft.com/office/drawing/2014/main" id="{3139C3CB-D4E4-4316-81BE-6D82DB677A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6" name="Oval 135">
              <a:extLst>
                <a:ext uri="{FF2B5EF4-FFF2-40B4-BE49-F238E27FC236}">
                  <a16:creationId xmlns:a16="http://schemas.microsoft.com/office/drawing/2014/main" id="{B156963E-8E83-4807-8E22-2CB7D45F1B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1" name="AQP8MNHIqZuffpQrA67WLLbO5guzAc7Vt-fkhkTgu6pHyT2nKOpMsTySzjx5LRCb1uyuAeug52I0eP36YSoUt5o0mahU5l4OHeMTy_c">
            <a:hlinkClick r:id="" action="ppaction://media"/>
            <a:extLst>
              <a:ext uri="{FF2B5EF4-FFF2-40B4-BE49-F238E27FC236}">
                <a16:creationId xmlns:a16="http://schemas.microsoft.com/office/drawing/2014/main" id="{8E5507F5-6029-7C63-C54E-A1F233926B9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2927" y="1216545"/>
            <a:ext cx="2894875" cy="5154071"/>
          </a:xfrm>
          <a:prstGeom prst="rect">
            <a:avLst/>
          </a:prstGeom>
          <a:ln>
            <a:solidFill>
              <a:schemeClr val="tx1"/>
            </a:solidFill>
          </a:ln>
        </p:spPr>
      </p:pic>
      <p:grpSp>
        <p:nvGrpSpPr>
          <p:cNvPr id="138" name="Group 137">
            <a:extLst>
              <a:ext uri="{FF2B5EF4-FFF2-40B4-BE49-F238E27FC236}">
                <a16:creationId xmlns:a16="http://schemas.microsoft.com/office/drawing/2014/main" id="{975C268C-D419-4123-9FAD-0E2B7F9EE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584794"/>
            <a:ext cx="304800" cy="429768"/>
            <a:chOff x="215328" y="-46937"/>
            <a:chExt cx="304800" cy="2773841"/>
          </a:xfrm>
        </p:grpSpPr>
        <p:cxnSp>
          <p:nvCxnSpPr>
            <p:cNvPr id="139" name="Straight Connector 138">
              <a:extLst>
                <a:ext uri="{FF2B5EF4-FFF2-40B4-BE49-F238E27FC236}">
                  <a16:creationId xmlns:a16="http://schemas.microsoft.com/office/drawing/2014/main" id="{3A7E309C-A3BD-432E-8CB5-F0B6425281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>
              <a:extLst>
                <a:ext uri="{FF2B5EF4-FFF2-40B4-BE49-F238E27FC236}">
                  <a16:creationId xmlns:a16="http://schemas.microsoft.com/office/drawing/2014/main" id="{2F1F621C-4533-4835-ADE2-372F2763A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>
              <a:extLst>
                <a:ext uri="{FF2B5EF4-FFF2-40B4-BE49-F238E27FC236}">
                  <a16:creationId xmlns:a16="http://schemas.microsoft.com/office/drawing/2014/main" id="{8EFC8245-5168-4DAF-930D-09A7BDDA6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>
              <a:extLst>
                <a:ext uri="{FF2B5EF4-FFF2-40B4-BE49-F238E27FC236}">
                  <a16:creationId xmlns:a16="http://schemas.microsoft.com/office/drawing/2014/main" id="{F192ED34-5046-4043-AEF8-2DF7C4806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" name="AQMt3fJYwVoDG_9OG61pU8zHAHJuj7B0guuwKjEI3Ym3Oo94ZPuk7HISm1XFgCBZy2il-1Ec9n-Li4aUmLEUg0sXzWSiGoKX9cDXEGs">
            <a:hlinkClick r:id="" action="ppaction://media"/>
            <a:extLst>
              <a:ext uri="{FF2B5EF4-FFF2-40B4-BE49-F238E27FC236}">
                <a16:creationId xmlns:a16="http://schemas.microsoft.com/office/drawing/2014/main" id="{23320768-F92C-109F-68E3-4591888ADA41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215518" y="1216545"/>
            <a:ext cx="2949793" cy="5154072"/>
          </a:xfrm>
          <a:prstGeom prst="rect">
            <a:avLst/>
          </a:prstGeom>
        </p:spPr>
      </p:pic>
      <p:sp>
        <p:nvSpPr>
          <p:cNvPr id="144" name="Rectangle 143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6" name="Group 145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147" name="Straight Connector 146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8" name="AQO9QZ2RP-v1sb91sXti5X9lX-26bdr56g4W_DVKIHm8emaEUQ61IdopsiglTciZWKbjnHzusUd6ETeZrU58jQ5XdwgxbKjkzOFjrG0">
            <a:hlinkClick r:id="" action="ppaction://media"/>
            <a:extLst>
              <a:ext uri="{FF2B5EF4-FFF2-40B4-BE49-F238E27FC236}">
                <a16:creationId xmlns:a16="http://schemas.microsoft.com/office/drawing/2014/main" id="{9B1E1810-528E-EAF6-0ED9-73070AFF4D28}"/>
              </a:ext>
            </a:extLst>
          </p:cNvPr>
          <p:cNvPicPr>
            <a:picLocks noChangeAspect="1"/>
          </p:cNvPicPr>
          <p:nvPr>
            <a:videoFile r:link="rId5"/>
            <p:extLst>
              <p:ext uri="{DAA4B4D4-6D71-4841-9C94-3DE7FCFB9230}">
                <p14:media xmlns:p14="http://schemas.microsoft.com/office/powerpoint/2010/main" r:embed="rId6">
                  <p14:trim st="1784"/>
                </p14:media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233028" y="1216544"/>
            <a:ext cx="3025307" cy="5154072"/>
          </a:xfrm>
          <a:prstGeom prst="rect">
            <a:avLst/>
          </a:prstGeom>
        </p:spPr>
      </p:pic>
      <p:sp>
        <p:nvSpPr>
          <p:cNvPr id="152" name="Rectangle 151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4" name="Group 153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155" name="Straight Connector 154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Straight Connector 155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7" name="Straight Connector 156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85728CB-CC75-9178-A634-EBEFF9E16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74307" y="6860190"/>
            <a:ext cx="315044" cy="118182"/>
          </a:xfrm>
          <a:noFill/>
        </p:spPr>
        <p:txBody>
          <a:bodyPr anchor="t">
            <a:normAutofit fontScale="90000"/>
          </a:bodyPr>
          <a:lstStyle/>
          <a:p>
            <a:pPr algn="l"/>
            <a:endParaRPr lang="en-US" sz="600" dirty="0"/>
          </a:p>
        </p:txBody>
      </p:sp>
      <p:sp>
        <p:nvSpPr>
          <p:cNvPr id="25" name="Content Placeholder 8">
            <a:extLst>
              <a:ext uri="{FF2B5EF4-FFF2-40B4-BE49-F238E27FC236}">
                <a16:creationId xmlns:a16="http://schemas.microsoft.com/office/drawing/2014/main" id="{719653FE-F212-A685-6689-E925302605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5053" y="7244629"/>
            <a:ext cx="5994666" cy="2129599"/>
          </a:xfrm>
          <a:noFill/>
        </p:spPr>
        <p:txBody>
          <a:bodyPr anchor="t">
            <a:normAutofit/>
          </a:bodyPr>
          <a:lstStyle/>
          <a:p>
            <a:endParaRPr lang="en-US" sz="18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1C9FA4B-F35E-1421-2169-72938E89BAE2}"/>
              </a:ext>
            </a:extLst>
          </p:cNvPr>
          <p:cNvSpPr txBox="1"/>
          <p:nvPr/>
        </p:nvSpPr>
        <p:spPr>
          <a:xfrm>
            <a:off x="178488" y="6782485"/>
            <a:ext cx="764059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367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5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>
                <p:cTn id="21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>
                <p:cTn id="2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small toy car on a dark surface.">
            <a:extLst>
              <a:ext uri="{FF2B5EF4-FFF2-40B4-BE49-F238E27FC236}">
                <a16:creationId xmlns:a16="http://schemas.microsoft.com/office/drawing/2014/main" id="{4CEABDB2-7244-3750-A4F4-A1060358B89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51206" b="660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468324B5-C170-55C8-6724-CC894BC725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151" y="84796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100" dirty="0">
                <a:solidFill>
                  <a:srgbClr val="FFFFFF"/>
                </a:solidFill>
              </a:rPr>
              <a:t>Startup cost</a:t>
            </a:r>
            <a:endParaRPr lang="en-US" dirty="0">
              <a:solidFill>
                <a:srgbClr val="FFFFFF"/>
              </a:solidFill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FE1C3AF-0F7A-34E0-8758-91C5661AE7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7730851"/>
              </p:ext>
            </p:extLst>
          </p:nvPr>
        </p:nvGraphicFramePr>
        <p:xfrm>
          <a:off x="2011680" y="722376"/>
          <a:ext cx="8168640" cy="5176278"/>
        </p:xfrm>
        <a:graphic>
          <a:graphicData uri="http://schemas.openxmlformats.org/drawingml/2006/table">
            <a:tbl>
              <a:tblPr firstRow="1" lastCol="1" bandRow="1">
                <a:tableStyleId>{37CE84F3-28C3-443E-9E96-99CF82512B78}</a:tableStyleId>
              </a:tblPr>
              <a:tblGrid>
                <a:gridCol w="4084320">
                  <a:extLst>
                    <a:ext uri="{9D8B030D-6E8A-4147-A177-3AD203B41FA5}">
                      <a16:colId xmlns:a16="http://schemas.microsoft.com/office/drawing/2014/main" val="2336983837"/>
                    </a:ext>
                  </a:extLst>
                </a:gridCol>
                <a:gridCol w="4084320">
                  <a:extLst>
                    <a:ext uri="{9D8B030D-6E8A-4147-A177-3AD203B41FA5}">
                      <a16:colId xmlns:a16="http://schemas.microsoft.com/office/drawing/2014/main" val="1148535927"/>
                    </a:ext>
                  </a:extLst>
                </a:gridCol>
              </a:tblGrid>
              <a:tr h="36383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u="none" strike="noStrike" noProof="0" dirty="0">
                          <a:solidFill>
                            <a:srgbClr val="000000"/>
                          </a:solidFill>
                        </a:rPr>
                        <a:t>                                               </a:t>
                      </a:r>
                      <a:r>
                        <a:rPr lang="en-US" sz="1800" u="none" strike="noStrike" noProof="0" dirty="0">
                          <a:solidFill>
                            <a:srgbClr val="000000"/>
                          </a:solidFill>
                        </a:rPr>
                        <a:t>        Item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800" u="none" strike="noStrike" noProof="0" dirty="0">
                          <a:solidFill>
                            <a:srgbClr val="000000"/>
                          </a:solidFill>
                        </a:rPr>
                        <a:t>Estimated Cost</a:t>
                      </a:r>
                      <a:endParaRPr lang="en-US" sz="1800" u="none" strike="noStrike" noProof="0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4303267"/>
                  </a:ext>
                </a:extLst>
              </a:tr>
              <a:tr h="48647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u="none" strike="noStrike" noProof="0" dirty="0">
                          <a:solidFill>
                            <a:schemeClr val="bg1"/>
                          </a:solidFill>
                        </a:rPr>
                        <a:t>3D Printer </a:t>
                      </a:r>
                      <a:endParaRPr lang="en-US" sz="1800" u="none" strike="noStrike" noProof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800" u="none" strike="noStrike" noProof="0" dirty="0">
                          <a:solidFill>
                            <a:schemeClr val="bg1"/>
                          </a:solidFill>
                        </a:rPr>
                        <a:t>£1,200</a:t>
                      </a:r>
                      <a:endParaRPr lang="en-US" sz="1800" u="none" strike="noStrike" noProof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0109881"/>
                  </a:ext>
                </a:extLst>
              </a:tr>
              <a:tr h="48647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u="none" strike="noStrike" noProof="0" dirty="0">
                          <a:solidFill>
                            <a:schemeClr val="bg1"/>
                          </a:solidFill>
                        </a:rPr>
                        <a:t>Materials (resin/filament)</a:t>
                      </a:r>
                      <a:endParaRPr lang="en-US" sz="1800" u="none" strike="noStrike" noProof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800" u="none" strike="noStrike" noProof="0" dirty="0">
                          <a:solidFill>
                            <a:schemeClr val="bg1"/>
                          </a:solidFill>
                        </a:rPr>
                        <a:t>£300-£600</a:t>
                      </a:r>
                      <a:endParaRPr lang="en-US" sz="1800" u="none" strike="noStrike" noProof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9794157"/>
                  </a:ext>
                </a:extLst>
              </a:tr>
              <a:tr h="49077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u="none" strike="noStrike" noProof="0" dirty="0">
                          <a:solidFill>
                            <a:schemeClr val="bg1"/>
                          </a:solidFill>
                        </a:rPr>
                        <a:t>Design Software Licence</a:t>
                      </a:r>
                      <a:endParaRPr lang="en-US" sz="1800" u="none" strike="noStrike" noProof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800" b="1" u="none" strike="noStrike" noProof="0" dirty="0">
                          <a:solidFill>
                            <a:schemeClr val="bg1"/>
                          </a:solidFill>
                        </a:rPr>
                        <a:t>£200</a:t>
                      </a:r>
                      <a:endParaRPr lang="en-US" sz="1800" b="1" u="none" strike="noStrike" noProof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3561829"/>
                  </a:ext>
                </a:extLst>
              </a:tr>
              <a:tr h="48647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u="none" strike="noStrike" noProof="0" dirty="0">
                          <a:solidFill>
                            <a:schemeClr val="bg1"/>
                          </a:solidFill>
                        </a:rPr>
                        <a:t>Workspace Setup (desk, lighting</a:t>
                      </a:r>
                      <a:endParaRPr lang="en-US" sz="180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800" u="none" strike="noStrike" noProof="0" dirty="0">
                          <a:solidFill>
                            <a:schemeClr val="bg1"/>
                          </a:solidFill>
                        </a:rPr>
                        <a:t>£400</a:t>
                      </a:r>
                      <a:endParaRPr lang="en-US" sz="1800" u="none" strike="noStrike" noProof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8453998"/>
                  </a:ext>
                </a:extLst>
              </a:tr>
              <a:tr h="48647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u="none" strike="noStrike" noProof="0" dirty="0">
                          <a:solidFill>
                            <a:schemeClr val="bg1"/>
                          </a:solidFill>
                        </a:rPr>
                        <a:t>Packaging &amp; Shipping Supplies</a:t>
                      </a:r>
                      <a:endParaRPr lang="en-US" sz="1800" u="none" strike="noStrike" noProof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800" u="none" strike="noStrike" noProof="0" dirty="0">
                          <a:solidFill>
                            <a:schemeClr val="bg1"/>
                          </a:solidFill>
                        </a:rPr>
                        <a:t>£150</a:t>
                      </a:r>
                      <a:endParaRPr lang="en-US" sz="1800" u="none" strike="noStrike" noProof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7573904"/>
                  </a:ext>
                </a:extLst>
              </a:tr>
              <a:tr h="48647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u="none" strike="noStrike" noProof="0" dirty="0">
                          <a:solidFill>
                            <a:schemeClr val="bg1"/>
                          </a:solidFill>
                        </a:rPr>
                        <a:t>Branding &amp; Website Setup</a:t>
                      </a:r>
                      <a:endParaRPr lang="en-US" sz="1800" u="none" strike="noStrike" noProof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800" u="none" strike="noStrike" noProof="0" dirty="0">
                          <a:solidFill>
                            <a:schemeClr val="bg1"/>
                          </a:solidFill>
                        </a:rPr>
                        <a:t>£500</a:t>
                      </a:r>
                      <a:endParaRPr lang="en-US" sz="1800" u="none" strike="noStrike" noProof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0213042"/>
                  </a:ext>
                </a:extLst>
              </a:tr>
              <a:tr h="48647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u="none" strike="noStrike" noProof="0" dirty="0">
                          <a:solidFill>
                            <a:schemeClr val="bg1"/>
                          </a:solidFill>
                        </a:rPr>
                        <a:t>Initial Marketing </a:t>
                      </a:r>
                      <a:endParaRPr lang="en-US" sz="1800" u="none" strike="noStrike" noProof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800" u="none" strike="noStrike" noProof="0" dirty="0">
                          <a:solidFill>
                            <a:schemeClr val="bg1"/>
                          </a:solidFill>
                        </a:rPr>
                        <a:t>£250</a:t>
                      </a:r>
                      <a:endParaRPr lang="en-US" sz="1800" u="none" strike="noStrike" noProof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7353608"/>
                  </a:ext>
                </a:extLst>
              </a:tr>
              <a:tr h="48647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u="none" strike="noStrike" noProof="0" dirty="0">
                          <a:solidFill>
                            <a:schemeClr val="bg1"/>
                          </a:solidFill>
                        </a:rPr>
                        <a:t>Business Registration Fees</a:t>
                      </a:r>
                      <a:endParaRPr lang="en-US" sz="1800" u="none" strike="noStrike" noProof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800" u="none" strike="noStrike" noProof="0" dirty="0">
                          <a:solidFill>
                            <a:schemeClr val="bg1"/>
                          </a:solidFill>
                        </a:rPr>
                        <a:t>£50</a:t>
                      </a:r>
                      <a:endParaRPr lang="en-US" sz="1800" u="none" strike="noStrike" noProof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0790653"/>
                  </a:ext>
                </a:extLst>
              </a:tr>
              <a:tr h="486477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US" sz="1800" u="none" strike="noStrike" noProof="0" dirty="0">
                        <a:solidFill>
                          <a:schemeClr val="bg1"/>
                        </a:solidFill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noProof="0" dirty="0">
                          <a:solidFill>
                            <a:schemeClr val="bg1"/>
                          </a:solidFill>
                        </a:rPr>
                        <a:t>Total</a:t>
                      </a:r>
                      <a:endParaRPr lang="en-US" sz="1800" b="1" u="none" strike="noStrike" noProof="0">
                        <a:solidFill>
                          <a:schemeClr val="bg1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 u="none" strike="noStrike" noProof="0" dirty="0">
                          <a:solidFill>
                            <a:schemeClr val="bg1"/>
                          </a:solidFill>
                        </a:rPr>
                        <a:t>£3,050 - £3,650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123469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92976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4BD74-B172-5971-1A9C-61962216F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dirty="0">
                <a:latin typeface="Aptos"/>
              </a:rPr>
              <a:t>Operation Cost (Monthly)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58A3EFD-AA63-2A62-FC28-C13AFBB4D8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7646218"/>
              </p:ext>
            </p:extLst>
          </p:nvPr>
        </p:nvGraphicFramePr>
        <p:xfrm>
          <a:off x="3202895" y="1586359"/>
          <a:ext cx="5917696" cy="4456449"/>
        </p:xfrm>
        <a:graphic>
          <a:graphicData uri="http://schemas.openxmlformats.org/drawingml/2006/table">
            <a:tbl>
              <a:tblPr firstRow="1" bandRow="1">
                <a:tableStyleId>{37CE84F3-28C3-443E-9E96-99CF82512B78}</a:tableStyleId>
              </a:tblPr>
              <a:tblGrid>
                <a:gridCol w="2958848">
                  <a:extLst>
                    <a:ext uri="{9D8B030D-6E8A-4147-A177-3AD203B41FA5}">
                      <a16:colId xmlns:a16="http://schemas.microsoft.com/office/drawing/2014/main" val="24312702"/>
                    </a:ext>
                  </a:extLst>
                </a:gridCol>
                <a:gridCol w="2958848">
                  <a:extLst>
                    <a:ext uri="{9D8B030D-6E8A-4147-A177-3AD203B41FA5}">
                      <a16:colId xmlns:a16="http://schemas.microsoft.com/office/drawing/2014/main" val="281209469"/>
                    </a:ext>
                  </a:extLst>
                </a:gridCol>
              </a:tblGrid>
              <a:tr h="49516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u="none" strike="noStrike" noProof="0" dirty="0">
                          <a:solidFill>
                            <a:srgbClr val="FFFFFF"/>
                          </a:solidFill>
                        </a:rPr>
                        <a:t>Materials/Filament</a:t>
                      </a:r>
                      <a:endParaRPr lang="en-US" sz="1400" u="none" strike="noStrike" noProof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u="none" strike="noStrike" noProof="0" dirty="0">
                          <a:solidFill>
                            <a:srgbClr val="FFFFFF"/>
                          </a:solidFill>
                        </a:rPr>
                        <a:t>£300</a:t>
                      </a:r>
                      <a:endParaRPr lang="en-US" sz="1400" u="none" strike="noStrike" noProof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4973851"/>
                  </a:ext>
                </a:extLst>
              </a:tr>
              <a:tr h="49516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u="none" strike="noStrike" noProof="0" dirty="0">
                          <a:solidFill>
                            <a:srgbClr val="FFFFFF"/>
                          </a:solidFill>
                        </a:rPr>
                        <a:t>Electricity </a:t>
                      </a:r>
                      <a:endParaRPr lang="en-US" sz="1400" u="none" strike="noStrike" noProof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u="none" strike="noStrike" noProof="0" dirty="0">
                          <a:solidFill>
                            <a:srgbClr val="FFFFFF"/>
                          </a:solidFill>
                        </a:rPr>
                        <a:t>£120</a:t>
                      </a:r>
                      <a:endParaRPr lang="en-US" sz="1400" u="none" strike="noStrike" noProof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8458777"/>
                  </a:ext>
                </a:extLst>
              </a:tr>
              <a:tr h="49516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u="none" strike="noStrike" noProof="0" dirty="0">
                          <a:solidFill>
                            <a:srgbClr val="FFFFFF"/>
                          </a:solidFill>
                        </a:rPr>
                        <a:t>Software (3D design tools)</a:t>
                      </a:r>
                      <a:endParaRPr lang="en-US" sz="1400" u="none" strike="noStrike" noProof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u="none" strike="noStrike" noProof="0" dirty="0">
                          <a:solidFill>
                            <a:srgbClr val="FFFFFF"/>
                          </a:solidFill>
                        </a:rPr>
                        <a:t>£40</a:t>
                      </a:r>
                      <a:endParaRPr lang="en-US" sz="1400" u="none" strike="noStrike" noProof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8207447"/>
                  </a:ext>
                </a:extLst>
              </a:tr>
              <a:tr h="49516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u="none" strike="noStrike" noProof="0" dirty="0">
                          <a:solidFill>
                            <a:srgbClr val="FFFFFF"/>
                          </a:solidFill>
                        </a:rPr>
                        <a:t>Packaging &amp; Shipping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u="none" strike="noStrike" noProof="0" dirty="0">
                          <a:solidFill>
                            <a:srgbClr val="FFFFFF"/>
                          </a:solidFill>
                        </a:rPr>
                        <a:t>£150</a:t>
                      </a:r>
                      <a:endParaRPr lang="en-US" sz="1400" u="none" strike="noStrike" noProof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7453704"/>
                  </a:ext>
                </a:extLst>
              </a:tr>
              <a:tr h="49516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u="none" strike="noStrike" noProof="0" dirty="0">
                          <a:solidFill>
                            <a:srgbClr val="FFFFFF"/>
                          </a:solidFill>
                        </a:rPr>
                        <a:t>Marketing &amp; Advertising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u="none" strike="noStrike" noProof="0" dirty="0">
                          <a:solidFill>
                            <a:srgbClr val="FFFFFF"/>
                          </a:solidFill>
                        </a:rPr>
                        <a:t>£100</a:t>
                      </a:r>
                      <a:endParaRPr lang="en-US" sz="1400" u="none" strike="noStrike" noProof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0679631"/>
                  </a:ext>
                </a:extLst>
              </a:tr>
              <a:tr h="49516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u="none" strike="noStrike" noProof="0" dirty="0">
                          <a:solidFill>
                            <a:srgbClr val="FFFFFF"/>
                          </a:solidFill>
                        </a:rPr>
                        <a:t>Website Hosting / E-commerce Fees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u="none" strike="noStrike" noProof="0" dirty="0">
                          <a:solidFill>
                            <a:srgbClr val="FFFFFF"/>
                          </a:solidFill>
                        </a:rPr>
                        <a:t>£30-£50</a:t>
                      </a:r>
                      <a:endParaRPr lang="en-US" sz="1400" u="none" strike="noStrike" noProof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2576252"/>
                  </a:ext>
                </a:extLst>
              </a:tr>
              <a:tr h="49516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u="none" strike="noStrike" noProof="0" dirty="0">
                          <a:solidFill>
                            <a:srgbClr val="FFFFFF"/>
                          </a:solidFill>
                        </a:rPr>
                        <a:t>Maintenance (3D printer parts)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u="none" strike="noStrike" noProof="0" dirty="0">
                          <a:solidFill>
                            <a:srgbClr val="FFFFFF"/>
                          </a:solidFill>
                        </a:rPr>
                        <a:t>£80-£100</a:t>
                      </a:r>
                      <a:endParaRPr lang="en-US" sz="1400" u="none" strike="noStrike" noProof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5958674"/>
                  </a:ext>
                </a:extLst>
              </a:tr>
              <a:tr h="49516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u="none" strike="noStrike" noProof="0" dirty="0">
                          <a:solidFill>
                            <a:srgbClr val="FFFFFF"/>
                          </a:solidFill>
                        </a:rPr>
                        <a:t>Miscellaneous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u="none" strike="noStrike" noProof="0" dirty="0">
                          <a:solidFill>
                            <a:srgbClr val="FFFFFF"/>
                          </a:solidFill>
                        </a:rPr>
                        <a:t>£70-£100</a:t>
                      </a:r>
                      <a:endParaRPr lang="en-US" sz="1400" u="none" strike="noStrike" noProof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3363742"/>
                  </a:ext>
                </a:extLst>
              </a:tr>
              <a:tr h="49516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200" u="none" strike="noStrike" noProof="0" dirty="0">
                          <a:solidFill>
                            <a:srgbClr val="FFFFFF"/>
                          </a:solidFill>
                        </a:rPr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 u="none" strike="noStrike" noProof="0" dirty="0">
                          <a:solidFill>
                            <a:srgbClr val="FFFFFF"/>
                          </a:solidFill>
                        </a:rPr>
                        <a:t>£920 - £1160</a:t>
                      </a:r>
                      <a:endParaRPr lang="en-US" sz="1400" u="none" strike="noStrike" noProof="0">
                        <a:solidFill>
                          <a:srgbClr val="FFFFFF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27119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90802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1AC6A30-4F22-4C0F-B278-19C5B8A80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B4335AD-65B1-44E4-90AF-264024FE4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12191999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98E47D-0AB8-E1E2-919E-6164C02A7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8397" y="-66368"/>
            <a:ext cx="2558846" cy="1351472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Conclusion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 </a:t>
            </a:r>
            <a:br>
              <a:rPr lang="en-US" dirty="0"/>
            </a:br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D95A6A-72B5-A0D7-FDCB-ED893205CD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241" r="6907"/>
          <a:stretch>
            <a:fillRect/>
          </a:stretch>
        </p:blipFill>
        <p:spPr>
          <a:xfrm>
            <a:off x="3" y="1"/>
            <a:ext cx="3695699" cy="6858001"/>
          </a:xfrm>
          <a:custGeom>
            <a:avLst/>
            <a:gdLst/>
            <a:ahLst/>
            <a:cxnLst/>
            <a:rect l="l" t="t" r="r" b="b"/>
            <a:pathLst>
              <a:path w="3695699" h="6858001">
                <a:moveTo>
                  <a:pt x="0" y="0"/>
                </a:moveTo>
                <a:lnTo>
                  <a:pt x="3435129" y="0"/>
                </a:lnTo>
                <a:lnTo>
                  <a:pt x="3430599" y="17349"/>
                </a:lnTo>
                <a:cubicBezTo>
                  <a:pt x="3437542" y="19835"/>
                  <a:pt x="3423757" y="30822"/>
                  <a:pt x="3427683" y="38871"/>
                </a:cubicBezTo>
                <a:cubicBezTo>
                  <a:pt x="3431230" y="44698"/>
                  <a:pt x="3427877" y="49388"/>
                  <a:pt x="3427096" y="55116"/>
                </a:cubicBezTo>
                <a:cubicBezTo>
                  <a:pt x="3429620" y="62945"/>
                  <a:pt x="3421946" y="87211"/>
                  <a:pt x="3417356" y="93331"/>
                </a:cubicBezTo>
                <a:cubicBezTo>
                  <a:pt x="3401974" y="107607"/>
                  <a:pt x="3409629" y="143436"/>
                  <a:pt x="3397765" y="155370"/>
                </a:cubicBezTo>
                <a:cubicBezTo>
                  <a:pt x="3395800" y="159886"/>
                  <a:pt x="3394789" y="164378"/>
                  <a:pt x="3394373" y="168831"/>
                </a:cubicBezTo>
                <a:lnTo>
                  <a:pt x="3394553" y="181402"/>
                </a:lnTo>
                <a:lnTo>
                  <a:pt x="3397293" y="185192"/>
                </a:lnTo>
                <a:lnTo>
                  <a:pt x="3395923" y="192756"/>
                </a:lnTo>
                <a:cubicBezTo>
                  <a:pt x="3396018" y="193497"/>
                  <a:pt x="3396112" y="194237"/>
                  <a:pt x="3396207" y="194978"/>
                </a:cubicBezTo>
                <a:cubicBezTo>
                  <a:pt x="3396531" y="199154"/>
                  <a:pt x="3396856" y="203330"/>
                  <a:pt x="3397180" y="207506"/>
                </a:cubicBezTo>
                <a:cubicBezTo>
                  <a:pt x="3382438" y="200939"/>
                  <a:pt x="3394549" y="241317"/>
                  <a:pt x="3383191" y="229051"/>
                </a:cubicBezTo>
                <a:cubicBezTo>
                  <a:pt x="3382519" y="234401"/>
                  <a:pt x="3381383" y="237332"/>
                  <a:pt x="3380194" y="239137"/>
                </a:cubicBezTo>
                <a:lnTo>
                  <a:pt x="3349267" y="310262"/>
                </a:lnTo>
                <a:lnTo>
                  <a:pt x="3344455" y="381704"/>
                </a:lnTo>
                <a:cubicBezTo>
                  <a:pt x="3343420" y="464598"/>
                  <a:pt x="3338482" y="511985"/>
                  <a:pt x="3327551" y="571873"/>
                </a:cubicBezTo>
                <a:cubicBezTo>
                  <a:pt x="3316620" y="631761"/>
                  <a:pt x="3309762" y="702429"/>
                  <a:pt x="3278869" y="741030"/>
                </a:cubicBezTo>
                <a:lnTo>
                  <a:pt x="3239259" y="957888"/>
                </a:lnTo>
                <a:cubicBezTo>
                  <a:pt x="3267597" y="1021376"/>
                  <a:pt x="3235647" y="1004478"/>
                  <a:pt x="3243890" y="1047869"/>
                </a:cubicBezTo>
                <a:cubicBezTo>
                  <a:pt x="3245988" y="1077107"/>
                  <a:pt x="3228006" y="1101189"/>
                  <a:pt x="3221700" y="1118244"/>
                </a:cubicBezTo>
                <a:cubicBezTo>
                  <a:pt x="3220198" y="1120922"/>
                  <a:pt x="3213346" y="1188569"/>
                  <a:pt x="3211078" y="1190394"/>
                </a:cubicBezTo>
                <a:cubicBezTo>
                  <a:pt x="3204899" y="1218939"/>
                  <a:pt x="3210276" y="1253036"/>
                  <a:pt x="3199704" y="1304585"/>
                </a:cubicBezTo>
                <a:cubicBezTo>
                  <a:pt x="3199438" y="1346246"/>
                  <a:pt x="3168623" y="1413431"/>
                  <a:pt x="3167741" y="1449444"/>
                </a:cubicBezTo>
                <a:cubicBezTo>
                  <a:pt x="3180911" y="1471132"/>
                  <a:pt x="3193362" y="1499173"/>
                  <a:pt x="3194410" y="1520667"/>
                </a:cubicBezTo>
                <a:cubicBezTo>
                  <a:pt x="3181228" y="1513763"/>
                  <a:pt x="3199978" y="1547097"/>
                  <a:pt x="3184473" y="1547038"/>
                </a:cubicBezTo>
                <a:cubicBezTo>
                  <a:pt x="3185153" y="1550949"/>
                  <a:pt x="3186303" y="1554741"/>
                  <a:pt x="3187573" y="1558550"/>
                </a:cubicBezTo>
                <a:lnTo>
                  <a:pt x="3188231" y="1560544"/>
                </a:lnTo>
                <a:lnTo>
                  <a:pt x="3188195" y="1568317"/>
                </a:lnTo>
                <a:lnTo>
                  <a:pt x="3191518" y="1570772"/>
                </a:lnTo>
                <a:lnTo>
                  <a:pt x="3193853" y="1582659"/>
                </a:lnTo>
                <a:cubicBezTo>
                  <a:pt x="3194213" y="1587070"/>
                  <a:pt x="3193997" y="1591769"/>
                  <a:pt x="3192857" y="1596890"/>
                </a:cubicBezTo>
                <a:cubicBezTo>
                  <a:pt x="3185716" y="1609144"/>
                  <a:pt x="3191593" y="1629575"/>
                  <a:pt x="3189686" y="1647479"/>
                </a:cubicBezTo>
                <a:lnTo>
                  <a:pt x="3187125" y="1655568"/>
                </a:lnTo>
                <a:cubicBezTo>
                  <a:pt x="3187259" y="1659315"/>
                  <a:pt x="3192418" y="1733399"/>
                  <a:pt x="3192552" y="1737146"/>
                </a:cubicBezTo>
                <a:cubicBezTo>
                  <a:pt x="3236684" y="1834597"/>
                  <a:pt x="3210475" y="1851660"/>
                  <a:pt x="3219437" y="1908917"/>
                </a:cubicBezTo>
                <a:lnTo>
                  <a:pt x="3220572" y="1915235"/>
                </a:lnTo>
                <a:cubicBezTo>
                  <a:pt x="3225642" y="1919319"/>
                  <a:pt x="3228448" y="1945519"/>
                  <a:pt x="3226946" y="1954447"/>
                </a:cubicBezTo>
                <a:cubicBezTo>
                  <a:pt x="3219553" y="1979351"/>
                  <a:pt x="3239504" y="2001442"/>
                  <a:pt x="3234148" y="2021397"/>
                </a:cubicBezTo>
                <a:cubicBezTo>
                  <a:pt x="3234224" y="2026740"/>
                  <a:pt x="3235084" y="2031233"/>
                  <a:pt x="3236424" y="2035173"/>
                </a:cubicBezTo>
                <a:lnTo>
                  <a:pt x="3241339" y="2045116"/>
                </a:lnTo>
                <a:lnTo>
                  <a:pt x="3233470" y="2098623"/>
                </a:lnTo>
                <a:cubicBezTo>
                  <a:pt x="3230495" y="2129687"/>
                  <a:pt x="3232618" y="2188321"/>
                  <a:pt x="3230016" y="2240964"/>
                </a:cubicBezTo>
                <a:cubicBezTo>
                  <a:pt x="3226602" y="2283982"/>
                  <a:pt x="3232644" y="2342030"/>
                  <a:pt x="3237809" y="2379644"/>
                </a:cubicBezTo>
                <a:cubicBezTo>
                  <a:pt x="3244462" y="2409884"/>
                  <a:pt x="3221747" y="2435219"/>
                  <a:pt x="3237054" y="2459103"/>
                </a:cubicBezTo>
                <a:cubicBezTo>
                  <a:pt x="3245536" y="2488997"/>
                  <a:pt x="3251426" y="2510390"/>
                  <a:pt x="3255285" y="2538679"/>
                </a:cubicBezTo>
                <a:cubicBezTo>
                  <a:pt x="3258296" y="2574322"/>
                  <a:pt x="3245460" y="2589819"/>
                  <a:pt x="3245073" y="2622720"/>
                </a:cubicBezTo>
                <a:lnTo>
                  <a:pt x="3252960" y="2736087"/>
                </a:lnTo>
                <a:cubicBezTo>
                  <a:pt x="3245577" y="2772183"/>
                  <a:pt x="3230063" y="2856752"/>
                  <a:pt x="3218681" y="2902964"/>
                </a:cubicBezTo>
                <a:cubicBezTo>
                  <a:pt x="3212624" y="2927969"/>
                  <a:pt x="3209733" y="2973979"/>
                  <a:pt x="3203641" y="3008786"/>
                </a:cubicBezTo>
                <a:cubicBezTo>
                  <a:pt x="3197547" y="3043595"/>
                  <a:pt x="3186644" y="3093251"/>
                  <a:pt x="3182123" y="3111815"/>
                </a:cubicBezTo>
                <a:lnTo>
                  <a:pt x="3176517" y="3120169"/>
                </a:lnTo>
                <a:lnTo>
                  <a:pt x="3177035" y="3121646"/>
                </a:lnTo>
                <a:cubicBezTo>
                  <a:pt x="3177423" y="3127588"/>
                  <a:pt x="3176129" y="3130763"/>
                  <a:pt x="3174093" y="3132705"/>
                </a:cubicBezTo>
                <a:lnTo>
                  <a:pt x="3171045" y="3134220"/>
                </a:lnTo>
                <a:lnTo>
                  <a:pt x="3168274" y="3141524"/>
                </a:lnTo>
                <a:lnTo>
                  <a:pt x="3160781" y="3155149"/>
                </a:lnTo>
                <a:cubicBezTo>
                  <a:pt x="3160949" y="3156237"/>
                  <a:pt x="3161116" y="3157326"/>
                  <a:pt x="3161284" y="3158414"/>
                </a:cubicBezTo>
                <a:lnTo>
                  <a:pt x="3152950" y="3180080"/>
                </a:lnTo>
                <a:lnTo>
                  <a:pt x="3153739" y="3180719"/>
                </a:lnTo>
                <a:cubicBezTo>
                  <a:pt x="3155321" y="3182647"/>
                  <a:pt x="3156128" y="3184999"/>
                  <a:pt x="3155342" y="3188313"/>
                </a:cubicBezTo>
                <a:cubicBezTo>
                  <a:pt x="3169797" y="3188216"/>
                  <a:pt x="3159934" y="3192271"/>
                  <a:pt x="3156340" y="3202049"/>
                </a:cubicBezTo>
                <a:cubicBezTo>
                  <a:pt x="3177988" y="3204083"/>
                  <a:pt x="3159779" y="3228842"/>
                  <a:pt x="3169832" y="3237938"/>
                </a:cubicBezTo>
                <a:cubicBezTo>
                  <a:pt x="3166705" y="3245075"/>
                  <a:pt x="3163793" y="3252659"/>
                  <a:pt x="3161244" y="3260564"/>
                </a:cubicBezTo>
                <a:lnTo>
                  <a:pt x="3160005" y="3265314"/>
                </a:lnTo>
                <a:cubicBezTo>
                  <a:pt x="3160063" y="3265371"/>
                  <a:pt x="3160124" y="3265428"/>
                  <a:pt x="3160184" y="3265486"/>
                </a:cubicBezTo>
                <a:cubicBezTo>
                  <a:pt x="3160345" y="3266694"/>
                  <a:pt x="3160101" y="3268319"/>
                  <a:pt x="3159279" y="3270659"/>
                </a:cubicBezTo>
                <a:lnTo>
                  <a:pt x="3157747" y="3273971"/>
                </a:lnTo>
                <a:lnTo>
                  <a:pt x="3155343" y="3283185"/>
                </a:lnTo>
                <a:cubicBezTo>
                  <a:pt x="3155517" y="3284422"/>
                  <a:pt x="3155689" y="3285657"/>
                  <a:pt x="3155860" y="3286893"/>
                </a:cubicBezTo>
                <a:lnTo>
                  <a:pt x="3158001" y="3289146"/>
                </a:lnTo>
                <a:lnTo>
                  <a:pt x="3157508" y="3289877"/>
                </a:lnTo>
                <a:cubicBezTo>
                  <a:pt x="3151604" y="3294411"/>
                  <a:pt x="3144966" y="3293561"/>
                  <a:pt x="3159853" y="3309833"/>
                </a:cubicBezTo>
                <a:cubicBezTo>
                  <a:pt x="3149181" y="3321561"/>
                  <a:pt x="3158789" y="3329345"/>
                  <a:pt x="3157392" y="3351579"/>
                </a:cubicBezTo>
                <a:cubicBezTo>
                  <a:pt x="3148710" y="3357083"/>
                  <a:pt x="3149361" y="3365079"/>
                  <a:pt x="3152871" y="3374240"/>
                </a:cubicBezTo>
                <a:cubicBezTo>
                  <a:pt x="3148885" y="3383513"/>
                  <a:pt x="3145239" y="3392740"/>
                  <a:pt x="3142119" y="3402557"/>
                </a:cubicBezTo>
                <a:lnTo>
                  <a:pt x="3138061" y="3419585"/>
                </a:lnTo>
                <a:lnTo>
                  <a:pt x="3139796" y="3424940"/>
                </a:lnTo>
                <a:cubicBezTo>
                  <a:pt x="3142520" y="3434326"/>
                  <a:pt x="3143300" y="3443700"/>
                  <a:pt x="3137669" y="3463264"/>
                </a:cubicBezTo>
                <a:cubicBezTo>
                  <a:pt x="3147380" y="3480689"/>
                  <a:pt x="3167781" y="3490510"/>
                  <a:pt x="3168140" y="3518969"/>
                </a:cubicBezTo>
                <a:cubicBezTo>
                  <a:pt x="3159473" y="3545761"/>
                  <a:pt x="3191152" y="3574399"/>
                  <a:pt x="3179206" y="3607864"/>
                </a:cubicBezTo>
                <a:cubicBezTo>
                  <a:pt x="3176757" y="3619813"/>
                  <a:pt x="3181069" y="3654600"/>
                  <a:pt x="3189125" y="3659839"/>
                </a:cubicBezTo>
                <a:cubicBezTo>
                  <a:pt x="3191518" y="3666815"/>
                  <a:pt x="3189857" y="3675779"/>
                  <a:pt x="3198077" y="3677681"/>
                </a:cubicBezTo>
                <a:cubicBezTo>
                  <a:pt x="3208136" y="3681475"/>
                  <a:pt x="3196345" y="3709561"/>
                  <a:pt x="3207094" y="3703876"/>
                </a:cubicBezTo>
                <a:cubicBezTo>
                  <a:pt x="3199084" y="3723751"/>
                  <a:pt x="3220453" y="3734396"/>
                  <a:pt x="3227016" y="3748633"/>
                </a:cubicBezTo>
                <a:cubicBezTo>
                  <a:pt x="3218663" y="3764666"/>
                  <a:pt x="3240667" y="3778725"/>
                  <a:pt x="3246806" y="3811324"/>
                </a:cubicBezTo>
                <a:cubicBezTo>
                  <a:pt x="3237058" y="3829063"/>
                  <a:pt x="3251097" y="3833247"/>
                  <a:pt x="3239091" y="3865102"/>
                </a:cubicBezTo>
                <a:cubicBezTo>
                  <a:pt x="3240755" y="3865725"/>
                  <a:pt x="3242340" y="3866659"/>
                  <a:pt x="3243800" y="3867874"/>
                </a:cubicBezTo>
                <a:cubicBezTo>
                  <a:pt x="3252276" y="3874935"/>
                  <a:pt x="3254724" y="3889782"/>
                  <a:pt x="3249268" y="3901031"/>
                </a:cubicBezTo>
                <a:cubicBezTo>
                  <a:pt x="3234180" y="3950514"/>
                  <a:pt x="3270886" y="3938724"/>
                  <a:pt x="3271850" y="3976535"/>
                </a:cubicBezTo>
                <a:cubicBezTo>
                  <a:pt x="3275333" y="4018513"/>
                  <a:pt x="3265836" y="4033210"/>
                  <a:pt x="3253128" y="4091308"/>
                </a:cubicBezTo>
                <a:cubicBezTo>
                  <a:pt x="3262530" y="4093945"/>
                  <a:pt x="3263925" y="4100312"/>
                  <a:pt x="3261491" y="4112665"/>
                </a:cubicBezTo>
                <a:cubicBezTo>
                  <a:pt x="3263824" y="4132845"/>
                  <a:pt x="3285122" y="4124005"/>
                  <a:pt x="3275235" y="4148543"/>
                </a:cubicBezTo>
                <a:cubicBezTo>
                  <a:pt x="3282222" y="4163609"/>
                  <a:pt x="3300717" y="4191930"/>
                  <a:pt x="3303406" y="4203059"/>
                </a:cubicBezTo>
                <a:cubicBezTo>
                  <a:pt x="3307769" y="4216879"/>
                  <a:pt x="3289765" y="4198911"/>
                  <a:pt x="3291377" y="4215304"/>
                </a:cubicBezTo>
                <a:cubicBezTo>
                  <a:pt x="3295421" y="4234470"/>
                  <a:pt x="3290844" y="4240556"/>
                  <a:pt x="3303627" y="4247412"/>
                </a:cubicBezTo>
                <a:cubicBezTo>
                  <a:pt x="3300302" y="4270043"/>
                  <a:pt x="3313094" y="4269840"/>
                  <a:pt x="3323715" y="4295574"/>
                </a:cubicBezTo>
                <a:cubicBezTo>
                  <a:pt x="3318854" y="4309546"/>
                  <a:pt x="3323708" y="4317748"/>
                  <a:pt x="3331757" y="4324626"/>
                </a:cubicBezTo>
                <a:cubicBezTo>
                  <a:pt x="3334500" y="4352298"/>
                  <a:pt x="3348521" y="4373553"/>
                  <a:pt x="3357571" y="4402594"/>
                </a:cubicBezTo>
                <a:cubicBezTo>
                  <a:pt x="3395421" y="4440113"/>
                  <a:pt x="3406716" y="4492429"/>
                  <a:pt x="3416883" y="4511276"/>
                </a:cubicBezTo>
                <a:lnTo>
                  <a:pt x="3418568" y="4515669"/>
                </a:lnTo>
                <a:cubicBezTo>
                  <a:pt x="3418685" y="4519956"/>
                  <a:pt x="3418801" y="4524244"/>
                  <a:pt x="3418918" y="4528531"/>
                </a:cubicBezTo>
                <a:cubicBezTo>
                  <a:pt x="3418727" y="4530191"/>
                  <a:pt x="3418537" y="4531850"/>
                  <a:pt x="3418346" y="4533510"/>
                </a:cubicBezTo>
                <a:cubicBezTo>
                  <a:pt x="3418215" y="4536889"/>
                  <a:pt x="3418462" y="4539065"/>
                  <a:pt x="3419005" y="4540494"/>
                </a:cubicBezTo>
                <a:lnTo>
                  <a:pt x="3424268" y="4595886"/>
                </a:lnTo>
                <a:cubicBezTo>
                  <a:pt x="3429156" y="4624362"/>
                  <a:pt x="3443934" y="4682306"/>
                  <a:pt x="3448330" y="4711348"/>
                </a:cubicBezTo>
                <a:lnTo>
                  <a:pt x="3445621" y="4714874"/>
                </a:lnTo>
                <a:cubicBezTo>
                  <a:pt x="3444103" y="4718397"/>
                  <a:pt x="3443735" y="4723077"/>
                  <a:pt x="3445980" y="4730345"/>
                </a:cubicBezTo>
                <a:lnTo>
                  <a:pt x="3446976" y="4731926"/>
                </a:lnTo>
                <a:lnTo>
                  <a:pt x="3443720" y="4745408"/>
                </a:lnTo>
                <a:cubicBezTo>
                  <a:pt x="3444756" y="4771155"/>
                  <a:pt x="3455466" y="4843107"/>
                  <a:pt x="3453194" y="4886406"/>
                </a:cubicBezTo>
                <a:cubicBezTo>
                  <a:pt x="3454856" y="4906631"/>
                  <a:pt x="3481235" y="5008239"/>
                  <a:pt x="3455210" y="5025296"/>
                </a:cubicBezTo>
                <a:cubicBezTo>
                  <a:pt x="3442202" y="5116320"/>
                  <a:pt x="3464654" y="5119078"/>
                  <a:pt x="3462841" y="5211091"/>
                </a:cubicBezTo>
                <a:cubicBezTo>
                  <a:pt x="3469390" y="5269669"/>
                  <a:pt x="3462794" y="5327391"/>
                  <a:pt x="3469385" y="5356669"/>
                </a:cubicBezTo>
                <a:cubicBezTo>
                  <a:pt x="3471479" y="5361935"/>
                  <a:pt x="3474277" y="5366825"/>
                  <a:pt x="3477268" y="5371683"/>
                </a:cubicBezTo>
                <a:lnTo>
                  <a:pt x="3478824" y="5374232"/>
                </a:lnTo>
                <a:lnTo>
                  <a:pt x="3486664" y="5427532"/>
                </a:lnTo>
                <a:lnTo>
                  <a:pt x="3499845" y="5523238"/>
                </a:lnTo>
                <a:cubicBezTo>
                  <a:pt x="3496480" y="5535759"/>
                  <a:pt x="3498126" y="5574631"/>
                  <a:pt x="3505782" y="5582050"/>
                </a:cubicBezTo>
                <a:cubicBezTo>
                  <a:pt x="3507640" y="5590169"/>
                  <a:pt x="3505294" y="5599602"/>
                  <a:pt x="3513368" y="5603412"/>
                </a:cubicBezTo>
                <a:cubicBezTo>
                  <a:pt x="3518549" y="5620896"/>
                  <a:pt x="3530454" y="5660930"/>
                  <a:pt x="3536869" y="5686953"/>
                </a:cubicBezTo>
                <a:cubicBezTo>
                  <a:pt x="3527290" y="5702684"/>
                  <a:pt x="3548216" y="5722678"/>
                  <a:pt x="3551859" y="5759548"/>
                </a:cubicBezTo>
                <a:cubicBezTo>
                  <a:pt x="3540751" y="5776843"/>
                  <a:pt x="3554471" y="5784377"/>
                  <a:pt x="3540024" y="5816599"/>
                </a:cubicBezTo>
                <a:cubicBezTo>
                  <a:pt x="3541640" y="5817630"/>
                  <a:pt x="3543154" y="5818984"/>
                  <a:pt x="3544521" y="5820619"/>
                </a:cubicBezTo>
                <a:cubicBezTo>
                  <a:pt x="3552455" y="5830118"/>
                  <a:pt x="3553767" y="5846834"/>
                  <a:pt x="3547449" y="5857956"/>
                </a:cubicBezTo>
                <a:cubicBezTo>
                  <a:pt x="3528571" y="5908761"/>
                  <a:pt x="3532186" y="5952107"/>
                  <a:pt x="3530253" y="5993572"/>
                </a:cubicBezTo>
                <a:cubicBezTo>
                  <a:pt x="3530522" y="6040113"/>
                  <a:pt x="3553891" y="6005695"/>
                  <a:pt x="3536734" y="6066404"/>
                </a:cubicBezTo>
                <a:cubicBezTo>
                  <a:pt x="3545935" y="6071268"/>
                  <a:pt x="3546842" y="6078512"/>
                  <a:pt x="3543461" y="6091477"/>
                </a:cubicBezTo>
                <a:cubicBezTo>
                  <a:pt x="3549602" y="6107585"/>
                  <a:pt x="3568275" y="6137061"/>
                  <a:pt x="3573577" y="6163051"/>
                </a:cubicBezTo>
                <a:cubicBezTo>
                  <a:pt x="3577046" y="6182032"/>
                  <a:pt x="3572259" y="6223892"/>
                  <a:pt x="3575275" y="6247420"/>
                </a:cubicBezTo>
                <a:cubicBezTo>
                  <a:pt x="3570217" y="6271412"/>
                  <a:pt x="3583023" y="6273898"/>
                  <a:pt x="3591673" y="6304222"/>
                </a:cubicBezTo>
                <a:cubicBezTo>
                  <a:pt x="3585743" y="6318440"/>
                  <a:pt x="3589967" y="6328418"/>
                  <a:pt x="3597489" y="6337624"/>
                </a:cubicBezTo>
                <a:cubicBezTo>
                  <a:pt x="3598113" y="6368401"/>
                  <a:pt x="3610504" y="6394558"/>
                  <a:pt x="3617330" y="6428161"/>
                </a:cubicBezTo>
                <a:cubicBezTo>
                  <a:pt x="3612404" y="6466489"/>
                  <a:pt x="3633001" y="6482393"/>
                  <a:pt x="3640218" y="6518318"/>
                </a:cubicBezTo>
                <a:cubicBezTo>
                  <a:pt x="3625420" y="6557419"/>
                  <a:pt x="3668862" y="6537820"/>
                  <a:pt x="3670788" y="6568733"/>
                </a:cubicBezTo>
                <a:cubicBezTo>
                  <a:pt x="3659124" y="6621466"/>
                  <a:pt x="3685482" y="6565072"/>
                  <a:pt x="3687763" y="6643164"/>
                </a:cubicBezTo>
                <a:cubicBezTo>
                  <a:pt x="3685396" y="6647995"/>
                  <a:pt x="3689317" y="6656838"/>
                  <a:pt x="3693097" y="6655183"/>
                </a:cubicBezTo>
                <a:cubicBezTo>
                  <a:pt x="3693444" y="6672318"/>
                  <a:pt x="3690193" y="6715787"/>
                  <a:pt x="3689847" y="6745974"/>
                </a:cubicBezTo>
                <a:cubicBezTo>
                  <a:pt x="3689583" y="6773144"/>
                  <a:pt x="3690048" y="6817635"/>
                  <a:pt x="3691023" y="6836306"/>
                </a:cubicBezTo>
                <a:lnTo>
                  <a:pt x="3695699" y="6858001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9F4EB-9B7C-CDC4-A7E1-1B7767667A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9869" y="1053519"/>
            <a:ext cx="4842387" cy="476471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3D-printed figurine startup is built on a clear vision: transforming personal ideas, characters, and creative concepts into high-quality physical collectibles. By combining advanced 3D-printing technology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Through strategic segmentation, targeted marketing, and a strong brand identity, the company will attract collectors, gamers, gift buyers, and hobbyists seeking custom-made items that traditional retailers do not offer. The chosen Private Limited structure provides legal protection, scalability, and long-term credibility, supporting future growth and potential partnerships.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Ultimately, the project demonstrates that creativity, technology, and customer engagement can come together to create a unique, modern service—one that turns imagination into something customers can hold, collect, and treasure.</a:t>
            </a:r>
          </a:p>
          <a:p>
            <a:endParaRPr lang="en-US" sz="1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3B0D12-6AC1-CB4B-6CB9-1B66FC046A0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618" r="11932"/>
          <a:stretch>
            <a:fillRect/>
          </a:stretch>
        </p:blipFill>
        <p:spPr>
          <a:xfrm>
            <a:off x="8580467" y="10"/>
            <a:ext cx="3611533" cy="6857990"/>
          </a:xfrm>
          <a:custGeom>
            <a:avLst/>
            <a:gdLst/>
            <a:ahLst/>
            <a:cxnLst/>
            <a:rect l="l" t="t" r="r" b="b"/>
            <a:pathLst>
              <a:path w="3810000" h="6858000">
                <a:moveTo>
                  <a:pt x="95627" y="0"/>
                </a:moveTo>
                <a:lnTo>
                  <a:pt x="3810000" y="0"/>
                </a:lnTo>
                <a:lnTo>
                  <a:pt x="3810000" y="6858000"/>
                </a:lnTo>
                <a:lnTo>
                  <a:pt x="13132" y="6858000"/>
                </a:lnTo>
                <a:cubicBezTo>
                  <a:pt x="13183" y="6857363"/>
                  <a:pt x="13234" y="6856727"/>
                  <a:pt x="13284" y="6856090"/>
                </a:cubicBezTo>
                <a:lnTo>
                  <a:pt x="31566" y="6805847"/>
                </a:lnTo>
                <a:lnTo>
                  <a:pt x="30463" y="6715381"/>
                </a:lnTo>
                <a:cubicBezTo>
                  <a:pt x="29585" y="6714082"/>
                  <a:pt x="28597" y="6713038"/>
                  <a:pt x="27533" y="6712286"/>
                </a:cubicBezTo>
                <a:lnTo>
                  <a:pt x="31288" y="6698474"/>
                </a:lnTo>
                <a:lnTo>
                  <a:pt x="29901" y="6686264"/>
                </a:lnTo>
                <a:cubicBezTo>
                  <a:pt x="29591" y="6639749"/>
                  <a:pt x="29281" y="6593234"/>
                  <a:pt x="28971" y="6546719"/>
                </a:cubicBezTo>
                <a:cubicBezTo>
                  <a:pt x="23415" y="6502008"/>
                  <a:pt x="3087" y="6462057"/>
                  <a:pt x="310" y="6408337"/>
                </a:cubicBezTo>
                <a:cubicBezTo>
                  <a:pt x="-2468" y="6354617"/>
                  <a:pt x="14431" y="6312397"/>
                  <a:pt x="12307" y="6224401"/>
                </a:cubicBezTo>
                <a:lnTo>
                  <a:pt x="27152" y="6147415"/>
                </a:lnTo>
                <a:lnTo>
                  <a:pt x="39044" y="6093837"/>
                </a:lnTo>
                <a:cubicBezTo>
                  <a:pt x="47718" y="6039281"/>
                  <a:pt x="47985" y="5964495"/>
                  <a:pt x="46816" y="5915901"/>
                </a:cubicBezTo>
                <a:cubicBezTo>
                  <a:pt x="43189" y="5876557"/>
                  <a:pt x="47196" y="5863739"/>
                  <a:pt x="33533" y="5831562"/>
                </a:cubicBezTo>
                <a:cubicBezTo>
                  <a:pt x="27901" y="5792459"/>
                  <a:pt x="47408" y="5747455"/>
                  <a:pt x="46555" y="5710909"/>
                </a:cubicBezTo>
                <a:cubicBezTo>
                  <a:pt x="53188" y="5686865"/>
                  <a:pt x="49116" y="5615845"/>
                  <a:pt x="62461" y="5602222"/>
                </a:cubicBezTo>
                <a:cubicBezTo>
                  <a:pt x="64066" y="5572067"/>
                  <a:pt x="49594" y="5555548"/>
                  <a:pt x="56185" y="5529979"/>
                </a:cubicBezTo>
                <a:lnTo>
                  <a:pt x="67961" y="5458854"/>
                </a:lnTo>
                <a:lnTo>
                  <a:pt x="110939" y="5353584"/>
                </a:lnTo>
                <a:cubicBezTo>
                  <a:pt x="123070" y="5308303"/>
                  <a:pt x="110671" y="5307524"/>
                  <a:pt x="128276" y="5249764"/>
                </a:cubicBezTo>
                <a:cubicBezTo>
                  <a:pt x="137692" y="5218499"/>
                  <a:pt x="146153" y="5160067"/>
                  <a:pt x="156749" y="5116288"/>
                </a:cubicBezTo>
                <a:cubicBezTo>
                  <a:pt x="167347" y="5072508"/>
                  <a:pt x="184838" y="5010298"/>
                  <a:pt x="191855" y="4987089"/>
                </a:cubicBezTo>
                <a:lnTo>
                  <a:pt x="219824" y="4934095"/>
                </a:lnTo>
                <a:cubicBezTo>
                  <a:pt x="223315" y="4926170"/>
                  <a:pt x="231151" y="4920904"/>
                  <a:pt x="231137" y="4903120"/>
                </a:cubicBezTo>
                <a:lnTo>
                  <a:pt x="219738" y="4827391"/>
                </a:lnTo>
                <a:cubicBezTo>
                  <a:pt x="223928" y="4818620"/>
                  <a:pt x="227939" y="4809255"/>
                  <a:pt x="231597" y="4799440"/>
                </a:cubicBezTo>
                <a:lnTo>
                  <a:pt x="233480" y="4793512"/>
                </a:lnTo>
                <a:cubicBezTo>
                  <a:pt x="233423" y="4793432"/>
                  <a:pt x="233367" y="4793351"/>
                  <a:pt x="233310" y="4793271"/>
                </a:cubicBezTo>
                <a:cubicBezTo>
                  <a:pt x="233275" y="4791711"/>
                  <a:pt x="233728" y="4789662"/>
                  <a:pt x="234882" y="4786765"/>
                </a:cubicBezTo>
                <a:lnTo>
                  <a:pt x="236914" y="4782703"/>
                </a:lnTo>
                <a:lnTo>
                  <a:pt x="246329" y="4683644"/>
                </a:lnTo>
                <a:cubicBezTo>
                  <a:pt x="256294" y="4677568"/>
                  <a:pt x="256527" y="4667288"/>
                  <a:pt x="253823" y="4655204"/>
                </a:cubicBezTo>
                <a:cubicBezTo>
                  <a:pt x="259521" y="4631796"/>
                  <a:pt x="280440" y="4574275"/>
                  <a:pt x="280514" y="4543195"/>
                </a:cubicBezTo>
                <a:cubicBezTo>
                  <a:pt x="272112" y="4519880"/>
                  <a:pt x="251340" y="4505102"/>
                  <a:pt x="254268" y="4468722"/>
                </a:cubicBezTo>
                <a:cubicBezTo>
                  <a:pt x="266696" y="4435462"/>
                  <a:pt x="236001" y="4395418"/>
                  <a:pt x="252728" y="4353998"/>
                </a:cubicBezTo>
                <a:cubicBezTo>
                  <a:pt x="256750" y="4339008"/>
                  <a:pt x="256168" y="4294115"/>
                  <a:pt x="248123" y="4286542"/>
                </a:cubicBezTo>
                <a:cubicBezTo>
                  <a:pt x="246365" y="4277371"/>
                  <a:pt x="249194" y="4266107"/>
                  <a:pt x="240584" y="4262777"/>
                </a:cubicBezTo>
                <a:cubicBezTo>
                  <a:pt x="230221" y="4256829"/>
                  <a:pt x="246153" y="4222259"/>
                  <a:pt x="233949" y="4228340"/>
                </a:cubicBezTo>
                <a:cubicBezTo>
                  <a:pt x="244865" y="4203839"/>
                  <a:pt x="223150" y="4187902"/>
                  <a:pt x="217758" y="4169004"/>
                </a:cubicBezTo>
                <a:cubicBezTo>
                  <a:pt x="228596" y="4149446"/>
                  <a:pt x="206597" y="4129080"/>
                  <a:pt x="203797" y="4086781"/>
                </a:cubicBezTo>
                <a:cubicBezTo>
                  <a:pt x="216334" y="4065199"/>
                  <a:pt x="201740" y="4058317"/>
                  <a:pt x="218344" y="4018957"/>
                </a:cubicBezTo>
                <a:cubicBezTo>
                  <a:pt x="216630" y="4017979"/>
                  <a:pt x="215034" y="4016614"/>
                  <a:pt x="213609" y="4014902"/>
                </a:cubicBezTo>
                <a:cubicBezTo>
                  <a:pt x="205325" y="4004955"/>
                  <a:pt x="204424" y="3985729"/>
                  <a:pt x="211594" y="3971964"/>
                </a:cubicBezTo>
                <a:cubicBezTo>
                  <a:pt x="233561" y="3910433"/>
                  <a:pt x="230991" y="3860613"/>
                  <a:pt x="234357" y="3812226"/>
                </a:cubicBezTo>
                <a:cubicBezTo>
                  <a:pt x="235501" y="3758242"/>
                  <a:pt x="209185" y="3801364"/>
                  <a:pt x="229596" y="3728573"/>
                </a:cubicBezTo>
                <a:cubicBezTo>
                  <a:pt x="219804" y="3724174"/>
                  <a:pt x="219047" y="3715890"/>
                  <a:pt x="223099" y="3700384"/>
                </a:cubicBezTo>
                <a:cubicBezTo>
                  <a:pt x="222942" y="3674360"/>
                  <a:pt x="199034" y="3683312"/>
                  <a:pt x="212511" y="3653063"/>
                </a:cubicBezTo>
                <a:cubicBezTo>
                  <a:pt x="207582" y="3623616"/>
                  <a:pt x="199349" y="3555881"/>
                  <a:pt x="193522" y="3523704"/>
                </a:cubicBezTo>
                <a:cubicBezTo>
                  <a:pt x="199728" y="3495169"/>
                  <a:pt x="185963" y="3494025"/>
                  <a:pt x="177551" y="3460001"/>
                </a:cubicBezTo>
                <a:cubicBezTo>
                  <a:pt x="184399" y="3442692"/>
                  <a:pt x="180138" y="3431687"/>
                  <a:pt x="172293" y="3422022"/>
                </a:cubicBezTo>
                <a:cubicBezTo>
                  <a:pt x="172567" y="3386386"/>
                  <a:pt x="159982" y="3357707"/>
                  <a:pt x="153640" y="3319632"/>
                </a:cubicBezTo>
                <a:cubicBezTo>
                  <a:pt x="117352" y="3267571"/>
                  <a:pt x="111308" y="3199530"/>
                  <a:pt x="102580" y="3174350"/>
                </a:cubicBezTo>
                <a:lnTo>
                  <a:pt x="101281" y="3168555"/>
                </a:lnTo>
                <a:cubicBezTo>
                  <a:pt x="101655" y="3163067"/>
                  <a:pt x="102030" y="3157580"/>
                  <a:pt x="102403" y="3152092"/>
                </a:cubicBezTo>
                <a:lnTo>
                  <a:pt x="103597" y="3145797"/>
                </a:lnTo>
                <a:cubicBezTo>
                  <a:pt x="104132" y="3141497"/>
                  <a:pt x="104119" y="3138691"/>
                  <a:pt x="103701" y="3136806"/>
                </a:cubicBezTo>
                <a:lnTo>
                  <a:pt x="108221" y="3088993"/>
                </a:lnTo>
                <a:cubicBezTo>
                  <a:pt x="109464" y="3064872"/>
                  <a:pt x="113188" y="3030250"/>
                  <a:pt x="111158" y="2992081"/>
                </a:cubicBezTo>
                <a:cubicBezTo>
                  <a:pt x="109031" y="2944441"/>
                  <a:pt x="104226" y="2942439"/>
                  <a:pt x="105565" y="2902844"/>
                </a:cubicBezTo>
                <a:cubicBezTo>
                  <a:pt x="107874" y="2897323"/>
                  <a:pt x="101362" y="2801618"/>
                  <a:pt x="105102" y="2797375"/>
                </a:cubicBezTo>
                <a:cubicBezTo>
                  <a:pt x="86174" y="2744941"/>
                  <a:pt x="109804" y="2750735"/>
                  <a:pt x="107241" y="2691357"/>
                </a:cubicBezTo>
                <a:cubicBezTo>
                  <a:pt x="107811" y="2665349"/>
                  <a:pt x="115946" y="2561129"/>
                  <a:pt x="145888" y="2542201"/>
                </a:cubicBezTo>
                <a:cubicBezTo>
                  <a:pt x="170455" y="2427400"/>
                  <a:pt x="123634" y="2367849"/>
                  <a:pt x="136292" y="2250554"/>
                </a:cubicBezTo>
                <a:cubicBezTo>
                  <a:pt x="110877" y="2215639"/>
                  <a:pt x="134601" y="2180816"/>
                  <a:pt x="130310" y="2141581"/>
                </a:cubicBezTo>
                <a:cubicBezTo>
                  <a:pt x="154051" y="2149219"/>
                  <a:pt x="117587" y="2094975"/>
                  <a:pt x="144587" y="2089095"/>
                </a:cubicBezTo>
                <a:cubicBezTo>
                  <a:pt x="142952" y="2082142"/>
                  <a:pt x="140513" y="2075590"/>
                  <a:pt x="137867" y="2069059"/>
                </a:cubicBezTo>
                <a:lnTo>
                  <a:pt x="136492" y="2065634"/>
                </a:lnTo>
                <a:cubicBezTo>
                  <a:pt x="136216" y="2060851"/>
                  <a:pt x="135939" y="2056067"/>
                  <a:pt x="135663" y="2051284"/>
                </a:cubicBezTo>
                <a:lnTo>
                  <a:pt x="124268" y="1960184"/>
                </a:lnTo>
                <a:cubicBezTo>
                  <a:pt x="138968" y="1926370"/>
                  <a:pt x="111716" y="1914873"/>
                  <a:pt x="131257" y="1873060"/>
                </a:cubicBezTo>
                <a:cubicBezTo>
                  <a:pt x="136329" y="1857442"/>
                  <a:pt x="139083" y="1807624"/>
                  <a:pt x="131724" y="1797311"/>
                </a:cubicBezTo>
                <a:cubicBezTo>
                  <a:pt x="130673" y="1786740"/>
                  <a:pt x="134293" y="1774954"/>
                  <a:pt x="126063" y="1769201"/>
                </a:cubicBezTo>
                <a:cubicBezTo>
                  <a:pt x="116300" y="1760126"/>
                  <a:pt x="134551" y="1725705"/>
                  <a:pt x="122085" y="1729500"/>
                </a:cubicBezTo>
                <a:cubicBezTo>
                  <a:pt x="134648" y="1705012"/>
                  <a:pt x="114449" y="1682158"/>
                  <a:pt x="110543" y="1659949"/>
                </a:cubicBezTo>
                <a:cubicBezTo>
                  <a:pt x="122664" y="1640913"/>
                  <a:pt x="102513" y="1613087"/>
                  <a:pt x="102892" y="1565607"/>
                </a:cubicBezTo>
                <a:cubicBezTo>
                  <a:pt x="116835" y="1544742"/>
                  <a:pt x="102976" y="1533616"/>
                  <a:pt x="122245" y="1494057"/>
                </a:cubicBezTo>
                <a:cubicBezTo>
                  <a:pt x="120629" y="1492563"/>
                  <a:pt x="119160" y="1490668"/>
                  <a:pt x="117883" y="1488429"/>
                </a:cubicBezTo>
                <a:cubicBezTo>
                  <a:pt x="110465" y="1475431"/>
                  <a:pt x="111002" y="1453942"/>
                  <a:pt x="119083" y="1440433"/>
                </a:cubicBezTo>
                <a:cubicBezTo>
                  <a:pt x="145274" y="1377630"/>
                  <a:pt x="146438" y="1321884"/>
                  <a:pt x="153340" y="1269148"/>
                </a:cubicBezTo>
                <a:cubicBezTo>
                  <a:pt x="158467" y="1209690"/>
                  <a:pt x="129360" y="1251077"/>
                  <a:pt x="154855" y="1175439"/>
                </a:cubicBezTo>
                <a:cubicBezTo>
                  <a:pt x="145538" y="1168218"/>
                  <a:pt x="145408" y="1158868"/>
                  <a:pt x="150548" y="1142685"/>
                </a:cubicBezTo>
                <a:cubicBezTo>
                  <a:pt x="152321" y="1113850"/>
                  <a:pt x="128121" y="1118007"/>
                  <a:pt x="143630" y="1087778"/>
                </a:cubicBezTo>
                <a:cubicBezTo>
                  <a:pt x="139451" y="1064261"/>
                  <a:pt x="125971" y="1018012"/>
                  <a:pt x="125476" y="1001580"/>
                </a:cubicBezTo>
                <a:cubicBezTo>
                  <a:pt x="123958" y="976962"/>
                  <a:pt x="134851" y="962709"/>
                  <a:pt x="134526" y="940069"/>
                </a:cubicBezTo>
                <a:cubicBezTo>
                  <a:pt x="142751" y="909988"/>
                  <a:pt x="129284" y="905409"/>
                  <a:pt x="123523" y="865739"/>
                </a:cubicBezTo>
                <a:cubicBezTo>
                  <a:pt x="131549" y="848234"/>
                  <a:pt x="128173" y="835030"/>
                  <a:pt x="121164" y="822450"/>
                </a:cubicBezTo>
                <a:cubicBezTo>
                  <a:pt x="124077" y="783082"/>
                  <a:pt x="113811" y="748321"/>
                  <a:pt x="110389" y="704665"/>
                </a:cubicBezTo>
                <a:cubicBezTo>
                  <a:pt x="120144" y="656264"/>
                  <a:pt x="99869" y="633697"/>
                  <a:pt x="96299" y="587032"/>
                </a:cubicBezTo>
                <a:cubicBezTo>
                  <a:pt x="87861" y="539988"/>
                  <a:pt x="66571" y="452493"/>
                  <a:pt x="59759" y="422399"/>
                </a:cubicBezTo>
                <a:cubicBezTo>
                  <a:pt x="62865" y="416491"/>
                  <a:pt x="59682" y="404768"/>
                  <a:pt x="55429" y="406467"/>
                </a:cubicBezTo>
                <a:cubicBezTo>
                  <a:pt x="56742" y="400038"/>
                  <a:pt x="64884" y="384166"/>
                  <a:pt x="58062" y="383409"/>
                </a:cubicBezTo>
                <a:cubicBezTo>
                  <a:pt x="57210" y="351894"/>
                  <a:pt x="61145" y="320031"/>
                  <a:pt x="69487" y="290892"/>
                </a:cubicBezTo>
                <a:cubicBezTo>
                  <a:pt x="57686" y="231306"/>
                  <a:pt x="89539" y="260845"/>
                  <a:pt x="86198" y="217175"/>
                </a:cubicBezTo>
                <a:cubicBezTo>
                  <a:pt x="72715" y="183379"/>
                  <a:pt x="83646" y="168958"/>
                  <a:pt x="74643" y="129155"/>
                </a:cubicBezTo>
                <a:cubicBezTo>
                  <a:pt x="96697" y="112411"/>
                  <a:pt x="72236" y="90977"/>
                  <a:pt x="78417" y="74202"/>
                </a:cubicBezTo>
                <a:cubicBezTo>
                  <a:pt x="59029" y="57686"/>
                  <a:pt x="81827" y="29115"/>
                  <a:pt x="94183" y="468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033082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6BDFD-46B9-C421-8CCC-B64F4AA87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60621-221D-0ECC-A267-32C9DAA87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684" y="1211110"/>
            <a:ext cx="5686169" cy="23925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 b="1" dirty="0">
                <a:latin typeface="Aptos"/>
              </a:rPr>
              <a:t>3D Printing Industry and Market</a:t>
            </a:r>
            <a:endParaRPr lang="en-US" sz="1200">
              <a:latin typeface="Aptos"/>
            </a:endParaRPr>
          </a:p>
          <a:p>
            <a:r>
              <a:rPr lang="en-GB" sz="1200" b="1" dirty="0">
                <a:latin typeface="Aptos"/>
              </a:rPr>
              <a:t>3D Printing Industry (2023)</a:t>
            </a:r>
            <a:r>
              <a:rPr lang="en-GB" sz="1200" dirty="0">
                <a:latin typeface="Aptos"/>
              </a:rPr>
              <a:t> </a:t>
            </a:r>
            <a:r>
              <a:rPr lang="en-GB" sz="1200" i="1" dirty="0">
                <a:latin typeface="Aptos"/>
              </a:rPr>
              <a:t>Global 3D Printing Market Report.</a:t>
            </a:r>
            <a:r>
              <a:rPr lang="en-GB" sz="1200" dirty="0">
                <a:latin typeface="Aptos"/>
              </a:rPr>
              <a:t> Available at: </a:t>
            </a:r>
            <a:r>
              <a:rPr lang="en-GB" sz="1200" u="sng" dirty="0">
                <a:latin typeface="Aptos"/>
                <a:hlinkClick r:id="rId2"/>
              </a:rPr>
              <a:t>https://3dprintingindustry.com</a:t>
            </a:r>
            <a:r>
              <a:rPr lang="en-GB" sz="1200" dirty="0">
                <a:latin typeface="Aptos"/>
              </a:rPr>
              <a:t> </a:t>
            </a:r>
            <a:endParaRPr lang="en-US" sz="1200">
              <a:latin typeface="Aptos"/>
            </a:endParaRPr>
          </a:p>
          <a:p>
            <a:r>
              <a:rPr lang="en-GB" sz="1200" b="1" dirty="0">
                <a:latin typeface="Aptos"/>
              </a:rPr>
              <a:t>Statista (2023)</a:t>
            </a:r>
            <a:r>
              <a:rPr lang="en-GB" sz="1200" dirty="0">
                <a:latin typeface="Aptos"/>
              </a:rPr>
              <a:t> </a:t>
            </a:r>
            <a:r>
              <a:rPr lang="en-GB" sz="1200" i="1" dirty="0">
                <a:latin typeface="Aptos"/>
              </a:rPr>
              <a:t>3D printing worldwide – statistics &amp; facts.</a:t>
            </a:r>
            <a:r>
              <a:rPr lang="en-GB" sz="1200" dirty="0">
                <a:latin typeface="Aptos"/>
              </a:rPr>
              <a:t> Available at: </a:t>
            </a:r>
            <a:r>
              <a:rPr lang="en-GB" sz="1200" u="sng" dirty="0">
                <a:latin typeface="Aptos"/>
                <a:hlinkClick r:id="rId3"/>
              </a:rPr>
              <a:t>https://www.statista.com</a:t>
            </a:r>
            <a:r>
              <a:rPr lang="en-GB" sz="1200" dirty="0">
                <a:latin typeface="Aptos"/>
              </a:rPr>
              <a:t> </a:t>
            </a:r>
            <a:endParaRPr lang="en-US" sz="1200">
              <a:latin typeface="Aptos"/>
            </a:endParaRPr>
          </a:p>
          <a:p>
            <a:r>
              <a:rPr lang="en-GB" sz="1200" b="1" err="1">
                <a:latin typeface="Aptos"/>
              </a:rPr>
              <a:t>Printify</a:t>
            </a:r>
            <a:r>
              <a:rPr lang="en-GB" sz="1200" b="1" dirty="0">
                <a:latin typeface="Aptos"/>
              </a:rPr>
              <a:t> (2023)</a:t>
            </a:r>
            <a:r>
              <a:rPr lang="en-GB" sz="1200" dirty="0">
                <a:latin typeface="Aptos"/>
              </a:rPr>
              <a:t> </a:t>
            </a:r>
            <a:r>
              <a:rPr lang="en-GB" sz="1200" i="1" dirty="0">
                <a:latin typeface="Aptos"/>
              </a:rPr>
              <a:t>How 3D printing businesses operate.</a:t>
            </a:r>
            <a:r>
              <a:rPr lang="en-GB" sz="1200" dirty="0">
                <a:latin typeface="Aptos"/>
              </a:rPr>
              <a:t> Available at: </a:t>
            </a:r>
            <a:r>
              <a:rPr lang="en-GB" sz="1200" u="sng" dirty="0">
                <a:latin typeface="Aptos"/>
                <a:hlinkClick r:id="rId4"/>
              </a:rPr>
              <a:t>https://printify.com</a:t>
            </a:r>
            <a:r>
              <a:rPr lang="en-GB" sz="1200" dirty="0">
                <a:latin typeface="Aptos"/>
              </a:rPr>
              <a:t> </a:t>
            </a:r>
            <a:endParaRPr lang="en-US" sz="1200">
              <a:latin typeface="Aptos"/>
            </a:endParaRP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F64A59-3D2D-7178-43BB-0482E7D60B17}"/>
              </a:ext>
            </a:extLst>
          </p:cNvPr>
          <p:cNvSpPr txBox="1"/>
          <p:nvPr/>
        </p:nvSpPr>
        <p:spPr>
          <a:xfrm>
            <a:off x="2169762" y="3525864"/>
            <a:ext cx="2647627" cy="17564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F891FE-3C5A-16F2-7970-DDB91E2DD4A4}"/>
              </a:ext>
            </a:extLst>
          </p:cNvPr>
          <p:cNvSpPr txBox="1"/>
          <p:nvPr/>
        </p:nvSpPr>
        <p:spPr>
          <a:xfrm>
            <a:off x="461407" y="3207774"/>
            <a:ext cx="2807401" cy="27699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ptos"/>
              </a:rPr>
              <a:t>PESTEL Analysis Sources</a:t>
            </a:r>
            <a:endParaRPr lang="en-US" sz="1200" dirty="0">
              <a:solidFill>
                <a:schemeClr val="bg1"/>
              </a:solidFill>
              <a:latin typeface="Aptos"/>
            </a:endParaRPr>
          </a:p>
          <a:p>
            <a:r>
              <a:rPr lang="en-GB" sz="1200" dirty="0">
                <a:solidFill>
                  <a:schemeClr val="bg1"/>
                </a:solidFill>
                <a:latin typeface="Aptos"/>
              </a:rPr>
              <a:t> 4. </a:t>
            </a:r>
            <a:r>
              <a:rPr lang="en-GB" sz="1200" b="1" dirty="0">
                <a:solidFill>
                  <a:schemeClr val="bg1"/>
                </a:solidFill>
                <a:latin typeface="Aptos"/>
              </a:rPr>
              <a:t>Gov.uk (2024)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r>
              <a:rPr lang="en-GB" sz="1200" i="1" dirty="0">
                <a:solidFill>
                  <a:schemeClr val="bg1"/>
                </a:solidFill>
                <a:latin typeface="Aptos"/>
              </a:rPr>
              <a:t>Business Regulations and Compliance.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Available at: </a:t>
            </a:r>
            <a:r>
              <a:rPr lang="en-GB" sz="1200" u="sng" dirty="0">
                <a:solidFill>
                  <a:schemeClr val="bg1"/>
                </a:solidFill>
                <a:latin typeface="Apto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 5. </a:t>
            </a:r>
            <a:r>
              <a:rPr lang="en-GB" sz="1200" b="1" dirty="0">
                <a:solidFill>
                  <a:schemeClr val="bg1"/>
                </a:solidFill>
                <a:latin typeface="Aptos"/>
              </a:rPr>
              <a:t>HM Revenue &amp; Customs (2024)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r>
              <a:rPr lang="en-GB" sz="1200" i="1" dirty="0">
                <a:solidFill>
                  <a:schemeClr val="bg1"/>
                </a:solidFill>
                <a:latin typeface="Aptos"/>
              </a:rPr>
              <a:t>Tax information for small businesses.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Available at: </a:t>
            </a:r>
            <a:r>
              <a:rPr lang="en-GB" sz="1200" u="sng" dirty="0">
                <a:solidFill>
                  <a:schemeClr val="bg1"/>
                </a:solidFill>
                <a:latin typeface="Aptos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https://www.gov.uk/government/organisations/hm-revenue-customs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 6. </a:t>
            </a:r>
            <a:r>
              <a:rPr lang="en-GB" sz="1200" b="1" dirty="0">
                <a:solidFill>
                  <a:schemeClr val="bg1"/>
                </a:solidFill>
                <a:latin typeface="Aptos"/>
              </a:rPr>
              <a:t>Office for National Statistics – ONS (2024)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r>
              <a:rPr lang="en-GB" sz="1200" i="1" dirty="0">
                <a:solidFill>
                  <a:schemeClr val="bg1"/>
                </a:solidFill>
                <a:latin typeface="Aptos"/>
              </a:rPr>
              <a:t>UK Economic Outlook.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Available at: </a:t>
            </a:r>
            <a:r>
              <a:rPr lang="en-GB" sz="1200" u="sng" dirty="0">
                <a:solidFill>
                  <a:schemeClr val="bg1"/>
                </a:solidFill>
                <a:latin typeface="Aptos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(Accessed: [insert date]).</a:t>
            </a:r>
            <a:endParaRPr lang="en-US" sz="1200" dirty="0">
              <a:solidFill>
                <a:schemeClr val="bg1"/>
              </a:solidFill>
              <a:latin typeface="Aptos"/>
            </a:endParaRPr>
          </a:p>
          <a:p>
            <a:pPr algn="l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21122D2-D469-C321-6FF3-7506C80B95F6}"/>
              </a:ext>
            </a:extLst>
          </p:cNvPr>
          <p:cNvSpPr txBox="1"/>
          <p:nvPr/>
        </p:nvSpPr>
        <p:spPr>
          <a:xfrm>
            <a:off x="463084" y="5802388"/>
            <a:ext cx="227308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chemeClr val="bg1"/>
                </a:solidFill>
                <a:latin typeface="Aptos"/>
              </a:rPr>
              <a:t> 7. </a:t>
            </a:r>
            <a:r>
              <a:rPr lang="en-GB" sz="1200" b="1" err="1">
                <a:solidFill>
                  <a:schemeClr val="bg1"/>
                </a:solidFill>
                <a:latin typeface="Aptos"/>
              </a:rPr>
              <a:t>TechUK</a:t>
            </a:r>
            <a:r>
              <a:rPr lang="en-GB" sz="1200" b="1">
                <a:solidFill>
                  <a:schemeClr val="bg1"/>
                </a:solidFill>
                <a:latin typeface="Aptos"/>
              </a:rPr>
              <a:t> (2023)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r>
              <a:rPr lang="en-GB" sz="1200" i="1">
                <a:solidFill>
                  <a:schemeClr val="bg1"/>
                </a:solidFill>
                <a:latin typeface="Aptos"/>
              </a:rPr>
              <a:t>Technology trends in UK manufacturing.</a:t>
            </a:r>
            <a:r>
              <a:rPr lang="en-GB" sz="1200">
                <a:solidFill>
                  <a:schemeClr val="bg1"/>
                </a:solidFill>
                <a:latin typeface="Aptos"/>
              </a:rPr>
              <a:t> Available</a:t>
            </a:r>
            <a:r>
              <a:rPr lang="en-GB" sz="1200">
                <a:solidFill>
                  <a:srgbClr val="000000"/>
                </a:solidFill>
                <a:latin typeface="Aptos"/>
              </a:rPr>
              <a:t> at: </a:t>
            </a:r>
            <a:r>
              <a:rPr lang="en-GB" sz="1200" u="sng" dirty="0">
                <a:solidFill>
                  <a:schemeClr val="bg1"/>
                </a:solidFill>
                <a:latin typeface="Aptos"/>
                <a:hlinkClick r:id="rId8"/>
              </a:rPr>
              <a:t>https://www.techuk.org</a:t>
            </a:r>
            <a:r>
              <a:rPr lang="en-GB" sz="1200" dirty="0">
                <a:solidFill>
                  <a:srgbClr val="000000"/>
                </a:solidFill>
                <a:latin typeface="Aptos"/>
              </a:rPr>
              <a:t> </a:t>
            </a:r>
            <a:endParaRPr lang="en-US" sz="1200">
              <a:solidFill>
                <a:srgbClr val="000000"/>
              </a:solidFill>
              <a:latin typeface="Apto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6193C92-9D0A-8F2A-2FA2-83907F6BA486}"/>
              </a:ext>
            </a:extLst>
          </p:cNvPr>
          <p:cNvSpPr txBox="1"/>
          <p:nvPr/>
        </p:nvSpPr>
        <p:spPr>
          <a:xfrm>
            <a:off x="3494409" y="3208990"/>
            <a:ext cx="2761152" cy="27699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ptos"/>
              </a:rPr>
              <a:t>Marketing &amp; Consumer Behaviour</a:t>
            </a:r>
            <a:endParaRPr lang="en-US" sz="1200" dirty="0">
              <a:solidFill>
                <a:schemeClr val="bg1"/>
              </a:solidFill>
              <a:latin typeface="Aptos"/>
            </a:endParaRPr>
          </a:p>
          <a:p>
            <a:r>
              <a:rPr lang="en-GB" sz="1200" dirty="0">
                <a:solidFill>
                  <a:schemeClr val="bg1"/>
                </a:solidFill>
                <a:latin typeface="Aptos"/>
              </a:rPr>
              <a:t> 8. </a:t>
            </a:r>
            <a:r>
              <a:rPr lang="en-GB" sz="1200" b="1" dirty="0">
                <a:solidFill>
                  <a:schemeClr val="bg1"/>
                </a:solidFill>
                <a:latin typeface="Aptos"/>
              </a:rPr>
              <a:t>Kotler, P., Burton, S., Deans, K., Brown, L. &amp; Armstrong, G. (2022)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r>
              <a:rPr lang="en-GB" sz="1200" i="1" dirty="0">
                <a:solidFill>
                  <a:schemeClr val="bg1"/>
                </a:solidFill>
                <a:latin typeface="Aptos"/>
              </a:rPr>
              <a:t>Marketing.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11th </a:t>
            </a:r>
            <a:r>
              <a:rPr lang="en-GB" sz="1200" dirty="0" err="1">
                <a:solidFill>
                  <a:schemeClr val="bg1"/>
                </a:solidFill>
                <a:latin typeface="Aptos"/>
              </a:rPr>
              <a:t>edn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. Pearson.</a:t>
            </a:r>
            <a:endParaRPr lang="en-US" sz="1200" dirty="0">
              <a:solidFill>
                <a:schemeClr val="bg1"/>
              </a:solidFill>
              <a:latin typeface="Aptos"/>
            </a:endParaRPr>
          </a:p>
          <a:p>
            <a:r>
              <a:rPr lang="en-GB" sz="1200" dirty="0">
                <a:solidFill>
                  <a:schemeClr val="bg1"/>
                </a:solidFill>
                <a:latin typeface="Aptos"/>
              </a:rPr>
              <a:t> 9. </a:t>
            </a:r>
            <a:r>
              <a:rPr lang="en-GB" sz="1200" b="1" dirty="0">
                <a:solidFill>
                  <a:schemeClr val="bg1"/>
                </a:solidFill>
                <a:latin typeface="Aptos"/>
              </a:rPr>
              <a:t>Mindtools (2023)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r>
              <a:rPr lang="en-GB" sz="1200" i="1" dirty="0">
                <a:solidFill>
                  <a:schemeClr val="bg1"/>
                </a:solidFill>
                <a:latin typeface="Aptos"/>
              </a:rPr>
              <a:t>Market Segmentation.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Available at: </a:t>
            </a:r>
            <a:r>
              <a:rPr lang="en-GB" sz="1200" u="sng" dirty="0">
                <a:solidFill>
                  <a:schemeClr val="bg1"/>
                </a:solidFill>
                <a:latin typeface="Aptos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https://www.mindtools.com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endParaRPr lang="en-US" sz="1200" dirty="0">
              <a:solidFill>
                <a:schemeClr val="bg1"/>
              </a:solidFill>
              <a:latin typeface="Aptos"/>
            </a:endParaRPr>
          </a:p>
          <a:p>
            <a:r>
              <a:rPr lang="en-GB" sz="1200" dirty="0">
                <a:solidFill>
                  <a:schemeClr val="bg1"/>
                </a:solidFill>
                <a:latin typeface="Aptos"/>
              </a:rPr>
              <a:t> 10. </a:t>
            </a:r>
            <a:r>
              <a:rPr lang="en-GB" sz="1200" b="1" dirty="0">
                <a:solidFill>
                  <a:schemeClr val="bg1"/>
                </a:solidFill>
                <a:latin typeface="Aptos"/>
              </a:rPr>
              <a:t>HubSpot (2023)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r>
              <a:rPr lang="en-GB" sz="1200" i="1" dirty="0">
                <a:solidFill>
                  <a:schemeClr val="bg1"/>
                </a:solidFill>
                <a:latin typeface="Aptos"/>
              </a:rPr>
              <a:t>Digital marketing strategy.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Available at: </a:t>
            </a:r>
            <a:r>
              <a:rPr lang="en-GB" sz="1200" u="sng" dirty="0">
                <a:solidFill>
                  <a:schemeClr val="bg1"/>
                </a:solidFill>
                <a:latin typeface="Aptos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https://www.hubspot.com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endParaRPr lang="en-US" sz="1200" dirty="0">
              <a:solidFill>
                <a:schemeClr val="bg1"/>
              </a:solidFill>
              <a:latin typeface="Aptos"/>
            </a:endParaRPr>
          </a:p>
          <a:p>
            <a:r>
              <a:rPr lang="en-GB" sz="1200" dirty="0">
                <a:solidFill>
                  <a:schemeClr val="bg1"/>
                </a:solidFill>
                <a:latin typeface="Aptos"/>
              </a:rPr>
              <a:t> 11. </a:t>
            </a:r>
            <a:r>
              <a:rPr lang="en-GB" sz="1200" b="1" dirty="0">
                <a:solidFill>
                  <a:schemeClr val="bg1"/>
                </a:solidFill>
                <a:latin typeface="Aptos"/>
              </a:rPr>
              <a:t>Shopify (2023)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r>
              <a:rPr lang="en-GB" sz="1200" i="1" dirty="0">
                <a:solidFill>
                  <a:schemeClr val="bg1"/>
                </a:solidFill>
                <a:latin typeface="Aptos"/>
              </a:rPr>
              <a:t>Selling 3D printed products online.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Available at: </a:t>
            </a:r>
            <a:r>
              <a:rPr lang="en-GB" sz="1200" u="sng" dirty="0">
                <a:solidFill>
                  <a:schemeClr val="bg1"/>
                </a:solidFill>
                <a:latin typeface="Aptos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https://www.shopify.com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endParaRPr lang="en-US" sz="1200" dirty="0">
              <a:solidFill>
                <a:schemeClr val="bg1"/>
              </a:solidFill>
              <a:latin typeface="Aptos"/>
            </a:endParaRPr>
          </a:p>
          <a:p>
            <a:pPr algn="l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C71A609-A549-02C8-5DBF-075CCAA047E3}"/>
              </a:ext>
            </a:extLst>
          </p:cNvPr>
          <p:cNvSpPr txBox="1"/>
          <p:nvPr/>
        </p:nvSpPr>
        <p:spPr>
          <a:xfrm>
            <a:off x="8498236" y="1704813"/>
            <a:ext cx="143359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79FF179-DCF9-54D8-F98A-E788F8469C2D}"/>
              </a:ext>
            </a:extLst>
          </p:cNvPr>
          <p:cNvSpPr txBox="1"/>
          <p:nvPr/>
        </p:nvSpPr>
        <p:spPr>
          <a:xfrm>
            <a:off x="9027762" y="3151322"/>
            <a:ext cx="10332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solidFill>
                <a:srgbClr val="000000"/>
              </a:solidFill>
              <a:latin typeface="Century Gothic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865E1D9-3D41-0FD1-ADB7-E218EDBBB59F}"/>
              </a:ext>
            </a:extLst>
          </p:cNvPr>
          <p:cNvSpPr txBox="1"/>
          <p:nvPr/>
        </p:nvSpPr>
        <p:spPr>
          <a:xfrm>
            <a:off x="7433878" y="1208617"/>
            <a:ext cx="3740839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ptos"/>
              </a:rPr>
              <a:t>Costing, Finance &amp; Break-even Analysis</a:t>
            </a:r>
            <a:br>
              <a:rPr lang="en-GB" sz="1200" b="1" dirty="0">
                <a:solidFill>
                  <a:schemeClr val="bg1"/>
                </a:solidFill>
                <a:latin typeface="Aptos"/>
              </a:rPr>
            </a:br>
            <a:r>
              <a:rPr lang="en-GB" sz="1200" b="1" dirty="0">
                <a:solidFill>
                  <a:schemeClr val="bg1"/>
                </a:solidFill>
                <a:latin typeface="Aptos"/>
              </a:rPr>
              <a:t>12. British Business Bank (2023)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r>
              <a:rPr lang="en-GB" sz="1200" i="1" dirty="0">
                <a:solidFill>
                  <a:schemeClr val="bg1"/>
                </a:solidFill>
                <a:latin typeface="Aptos"/>
              </a:rPr>
              <a:t>How to calculate startup costs.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Available at: </a:t>
            </a:r>
            <a:r>
              <a:rPr lang="en-GB" sz="1200" u="sng" dirty="0">
                <a:solidFill>
                  <a:schemeClr val="bg1"/>
                </a:solidFill>
                <a:latin typeface="Aptos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https://www.british-business-bank.co.uk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br>
              <a:rPr lang="en-GB" sz="1200" dirty="0">
                <a:solidFill>
                  <a:schemeClr val="bg1"/>
                </a:solidFill>
                <a:latin typeface="Aptos"/>
              </a:rPr>
            </a:br>
            <a:r>
              <a:rPr lang="en-GB" sz="1200" dirty="0">
                <a:solidFill>
                  <a:schemeClr val="bg1"/>
                </a:solidFill>
                <a:latin typeface="Aptos"/>
              </a:rPr>
              <a:t>13. </a:t>
            </a:r>
            <a:r>
              <a:rPr lang="en-GB" sz="1200" b="1" dirty="0">
                <a:solidFill>
                  <a:schemeClr val="bg1"/>
                </a:solidFill>
                <a:latin typeface="Aptos"/>
              </a:rPr>
              <a:t>Investopedia (2023)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r>
              <a:rPr lang="en-GB" sz="1200" i="1" dirty="0">
                <a:solidFill>
                  <a:schemeClr val="bg1"/>
                </a:solidFill>
                <a:latin typeface="Aptos"/>
              </a:rPr>
              <a:t>Break-even analysis.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Available at: </a:t>
            </a:r>
            <a:r>
              <a:rPr lang="en-GB" sz="1200" u="sng" dirty="0">
                <a:solidFill>
                  <a:schemeClr val="bg1"/>
                </a:solidFill>
                <a:latin typeface="Aptos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https://www.investopedia.com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br>
              <a:rPr lang="en-GB" sz="1200" dirty="0">
                <a:solidFill>
                  <a:schemeClr val="bg1"/>
                </a:solidFill>
                <a:latin typeface="Aptos"/>
              </a:rPr>
            </a:br>
            <a:r>
              <a:rPr lang="en-GB" sz="1200" dirty="0">
                <a:solidFill>
                  <a:schemeClr val="bg1"/>
                </a:solidFill>
                <a:latin typeface="Aptos"/>
              </a:rPr>
              <a:t>14. </a:t>
            </a:r>
            <a:r>
              <a:rPr lang="en-GB" sz="1200" b="1" dirty="0">
                <a:solidFill>
                  <a:schemeClr val="bg1"/>
                </a:solidFill>
                <a:latin typeface="Aptos"/>
              </a:rPr>
              <a:t>Sage (2023)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r>
              <a:rPr lang="en-GB" sz="1200" i="1" dirty="0">
                <a:solidFill>
                  <a:schemeClr val="bg1"/>
                </a:solidFill>
                <a:latin typeface="Aptos"/>
              </a:rPr>
              <a:t>Small business financial forecasting.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Available at: </a:t>
            </a:r>
            <a:r>
              <a:rPr lang="en-GB" sz="1200" u="sng" dirty="0">
                <a:solidFill>
                  <a:schemeClr val="bg1"/>
                </a:solidFill>
                <a:latin typeface="Aptos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https://www.sage.com</a:t>
            </a:r>
            <a:r>
              <a:rPr lang="en-GB" sz="1200" dirty="0">
                <a:solidFill>
                  <a:srgbClr val="000000"/>
                </a:solidFill>
                <a:latin typeface="Aptos"/>
              </a:rPr>
              <a:t> </a:t>
            </a:r>
            <a:endParaRPr lang="en-US" sz="1200" dirty="0">
              <a:solidFill>
                <a:schemeClr val="bg1"/>
              </a:solidFill>
              <a:latin typeface="Apto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FB195C-860C-46AC-AEB1-1D3FD8A3B008}"/>
              </a:ext>
            </a:extLst>
          </p:cNvPr>
          <p:cNvSpPr txBox="1"/>
          <p:nvPr/>
        </p:nvSpPr>
        <p:spPr>
          <a:xfrm>
            <a:off x="7335905" y="3217898"/>
            <a:ext cx="3939983" cy="27699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dirty="0">
                <a:solidFill>
                  <a:schemeClr val="bg1"/>
                </a:solidFill>
                <a:latin typeface="Aptos"/>
              </a:rPr>
              <a:t>Operational Costs &amp; Small Business Guidance</a:t>
            </a:r>
            <a:br>
              <a:rPr lang="en-GB" sz="1200" b="1" dirty="0">
                <a:solidFill>
                  <a:schemeClr val="bg1"/>
                </a:solidFill>
                <a:latin typeface="Aptos"/>
              </a:rPr>
            </a:br>
            <a:r>
              <a:rPr lang="en-GB" sz="1200" b="1" dirty="0">
                <a:solidFill>
                  <a:schemeClr val="bg1"/>
                </a:solidFill>
                <a:latin typeface="Aptos"/>
              </a:rPr>
              <a:t>15. Etsy Seller Handbook (2023)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r>
              <a:rPr lang="en-GB" sz="1200" i="1" dirty="0">
                <a:solidFill>
                  <a:schemeClr val="bg1"/>
                </a:solidFill>
                <a:latin typeface="Aptos"/>
              </a:rPr>
              <a:t>Fees and pricing for small creators.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Available at: </a:t>
            </a:r>
            <a:r>
              <a:rPr lang="en-GB" sz="1200" u="sng" dirty="0">
                <a:solidFill>
                  <a:schemeClr val="bg1"/>
                </a:solidFill>
                <a:latin typeface="Aptos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https://www.etsy.com/seller-handbook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br>
              <a:rPr lang="en-GB" sz="1200" dirty="0">
                <a:solidFill>
                  <a:schemeClr val="bg1"/>
                </a:solidFill>
                <a:latin typeface="Aptos"/>
              </a:rPr>
            </a:br>
            <a:r>
              <a:rPr lang="en-GB" sz="1200" dirty="0">
                <a:solidFill>
                  <a:schemeClr val="bg1"/>
                </a:solidFill>
                <a:latin typeface="Aptos"/>
              </a:rPr>
              <a:t>16. </a:t>
            </a:r>
            <a:r>
              <a:rPr lang="en-GB" sz="1200" b="1" dirty="0">
                <a:solidFill>
                  <a:schemeClr val="bg1"/>
                </a:solidFill>
                <a:latin typeface="Aptos"/>
              </a:rPr>
              <a:t>Royal Mail (2024)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r>
              <a:rPr lang="en-GB" sz="1200" i="1" dirty="0">
                <a:solidFill>
                  <a:schemeClr val="bg1"/>
                </a:solidFill>
                <a:latin typeface="Aptos"/>
              </a:rPr>
              <a:t>Shipping and parcel price guide.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Available at: </a:t>
            </a:r>
            <a:r>
              <a:rPr lang="en-GB" sz="1200" u="sng" dirty="0">
                <a:solidFill>
                  <a:schemeClr val="bg1"/>
                </a:solidFill>
                <a:latin typeface="Aptos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https://www.royalmail.com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br>
              <a:rPr lang="en-GB" sz="1200" dirty="0">
                <a:solidFill>
                  <a:schemeClr val="bg1"/>
                </a:solidFill>
                <a:latin typeface="Aptos"/>
              </a:rPr>
            </a:br>
            <a:r>
              <a:rPr lang="en-GB" sz="1200" dirty="0">
                <a:solidFill>
                  <a:schemeClr val="bg1"/>
                </a:solidFill>
                <a:latin typeface="Aptos"/>
              </a:rPr>
              <a:t>17. </a:t>
            </a:r>
            <a:r>
              <a:rPr lang="en-GB" sz="1200" b="1" dirty="0">
                <a:solidFill>
                  <a:schemeClr val="bg1"/>
                </a:solidFill>
                <a:latin typeface="Aptos"/>
              </a:rPr>
              <a:t>Energy Saving Trust (2023)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r>
              <a:rPr lang="en-GB" sz="1200" i="1" dirty="0">
                <a:solidFill>
                  <a:schemeClr val="bg1"/>
                </a:solidFill>
                <a:latin typeface="Aptos"/>
              </a:rPr>
              <a:t>Electricity usage in small equipment.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Available at: </a:t>
            </a:r>
            <a:r>
              <a:rPr lang="en-GB" sz="1200" u="sng" dirty="0">
                <a:solidFill>
                  <a:schemeClr val="bg1"/>
                </a:solidFill>
                <a:latin typeface="Aptos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https://energysavingtrust.org.uk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endParaRPr lang="en-US" sz="1200" dirty="0">
              <a:solidFill>
                <a:schemeClr val="bg1"/>
              </a:solidFill>
              <a:latin typeface="Aptos"/>
            </a:endParaRPr>
          </a:p>
          <a:p>
            <a:r>
              <a:rPr lang="en-GB" sz="1200" b="1" dirty="0">
                <a:solidFill>
                  <a:schemeClr val="bg1"/>
                </a:solidFill>
                <a:latin typeface="Aptos"/>
              </a:rPr>
              <a:t>3D Printer Materials &amp; Technical Sources</a:t>
            </a:r>
            <a:endParaRPr lang="en-US" sz="1200" dirty="0">
              <a:solidFill>
                <a:schemeClr val="bg1"/>
              </a:solidFill>
              <a:latin typeface="Aptos"/>
            </a:endParaRPr>
          </a:p>
          <a:p>
            <a:r>
              <a:rPr lang="en-GB" sz="1200" dirty="0">
                <a:solidFill>
                  <a:schemeClr val="bg1"/>
                </a:solidFill>
                <a:latin typeface="Aptos"/>
              </a:rPr>
              <a:t> 18. </a:t>
            </a:r>
            <a:r>
              <a:rPr lang="en-GB" sz="1200" b="1" err="1">
                <a:solidFill>
                  <a:schemeClr val="bg1"/>
                </a:solidFill>
                <a:latin typeface="Aptos"/>
              </a:rPr>
              <a:t>Formlabs</a:t>
            </a:r>
            <a:r>
              <a:rPr lang="en-GB" sz="1200" b="1" dirty="0">
                <a:solidFill>
                  <a:schemeClr val="bg1"/>
                </a:solidFill>
                <a:latin typeface="Aptos"/>
              </a:rPr>
              <a:t> (2023)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r>
              <a:rPr lang="en-GB" sz="1200" i="1" dirty="0">
                <a:solidFill>
                  <a:schemeClr val="bg1"/>
                </a:solidFill>
                <a:latin typeface="Aptos"/>
              </a:rPr>
              <a:t>Materials and resin cost guide.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Available at: </a:t>
            </a:r>
            <a:r>
              <a:rPr lang="en-GB" sz="1200" u="sng" dirty="0">
                <a:solidFill>
                  <a:schemeClr val="bg1"/>
                </a:solidFill>
                <a:latin typeface="Aptos"/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https://formlabs.com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endParaRPr lang="en-US" sz="1200" dirty="0">
              <a:solidFill>
                <a:schemeClr val="bg1"/>
              </a:solidFill>
              <a:latin typeface="Aptos"/>
            </a:endParaRPr>
          </a:p>
          <a:p>
            <a:r>
              <a:rPr lang="en-GB" sz="1200" dirty="0">
                <a:solidFill>
                  <a:schemeClr val="bg1"/>
                </a:solidFill>
                <a:latin typeface="Aptos"/>
              </a:rPr>
              <a:t> 19. </a:t>
            </a:r>
            <a:r>
              <a:rPr lang="en-GB" sz="1200" b="1" err="1">
                <a:solidFill>
                  <a:schemeClr val="bg1"/>
                </a:solidFill>
                <a:latin typeface="Aptos"/>
              </a:rPr>
              <a:t>Ultimaker</a:t>
            </a:r>
            <a:r>
              <a:rPr lang="en-GB" sz="1200" b="1" dirty="0">
                <a:solidFill>
                  <a:schemeClr val="bg1"/>
                </a:solidFill>
                <a:latin typeface="Aptos"/>
              </a:rPr>
              <a:t> (2023)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r>
              <a:rPr lang="en-GB" sz="1200" i="1" dirty="0">
                <a:solidFill>
                  <a:schemeClr val="bg1"/>
                </a:solidFill>
                <a:latin typeface="Aptos"/>
              </a:rPr>
              <a:t>Filament cost and usage guide.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Available at: </a:t>
            </a:r>
            <a:r>
              <a:rPr lang="en-GB" sz="1200" u="sng" dirty="0">
                <a:solidFill>
                  <a:schemeClr val="bg1"/>
                </a:solidFill>
                <a:latin typeface="Aptos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https://ultimaker.com</a:t>
            </a:r>
            <a:r>
              <a:rPr lang="en-GB" sz="1200" dirty="0">
                <a:solidFill>
                  <a:schemeClr val="bg1"/>
                </a:solidFill>
                <a:latin typeface="Aptos"/>
              </a:rPr>
              <a:t> </a:t>
            </a:r>
            <a:endParaRPr lang="en-US" dirty="0">
              <a:solidFill>
                <a:schemeClr val="bg1"/>
              </a:solidFill>
            </a:endParaRPr>
          </a:p>
          <a:p>
            <a:pPr algn="l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D897E1-8B70-5EE2-1CD7-A463A9B21FA7}"/>
              </a:ext>
            </a:extLst>
          </p:cNvPr>
          <p:cNvSpPr txBox="1"/>
          <p:nvPr/>
        </p:nvSpPr>
        <p:spPr>
          <a:xfrm>
            <a:off x="3844325" y="6047945"/>
            <a:ext cx="743464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Video </a:t>
            </a:r>
            <a:r>
              <a:rPr lang="en-US" sz="1200" dirty="0">
                <a:solidFill>
                  <a:srgbClr val="FFFF00"/>
                </a:solidFill>
              </a:rPr>
              <a:t>:https://www.instagram.com/3d_magicca?utm_source=ig_web_button_share_sheet&amp;igsh=ZDNlZDc0MzIxNw==</a:t>
            </a:r>
            <a:endParaRPr lang="en-US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090099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Office Theme">
  <a:themeElements>
    <a:clrScheme name="Rosario">
      <a:dk1>
        <a:sysClr val="windowText" lastClr="000000"/>
      </a:dk1>
      <a:lt1>
        <a:sysClr val="window" lastClr="FFFFFF"/>
      </a:lt1>
      <a:dk2>
        <a:srgbClr val="060606"/>
      </a:dk2>
      <a:lt2>
        <a:srgbClr val="C7C9D1"/>
      </a:lt2>
      <a:accent1>
        <a:srgbClr val="D24726"/>
      </a:accent1>
      <a:accent2>
        <a:srgbClr val="9F361D"/>
      </a:accent2>
      <a:accent3>
        <a:srgbClr val="F2F2F2"/>
      </a:accent3>
      <a:accent4>
        <a:srgbClr val="FFC000"/>
      </a:accent4>
      <a:accent5>
        <a:srgbClr val="A5A5A5"/>
      </a:accent5>
      <a:accent6>
        <a:srgbClr val="595959"/>
      </a:accent6>
      <a:hlink>
        <a:srgbClr val="FFC000"/>
      </a:hlink>
      <a:folHlink>
        <a:srgbClr val="752715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834917_TF16411222_Win32" id="{9E7E3836-AC97-4DE3-9C74-D9153D4C10E6}" vid="{1B25E639-2A78-49F6-B399-F6A4C0AD96C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8b591e8-e818-4825-9ded-2371f6ca824b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D56C6AEC0D6E4D87A4E65EF197EFCA" ma:contentTypeVersion="5" ma:contentTypeDescription="Create a new document." ma:contentTypeScope="" ma:versionID="b8437418d316fc551ad974e7b9a3a3f7">
  <xsd:schema xmlns:xsd="http://www.w3.org/2001/XMLSchema" xmlns:xs="http://www.w3.org/2001/XMLSchema" xmlns:p="http://schemas.microsoft.com/office/2006/metadata/properties" xmlns:ns3="58b591e8-e818-4825-9ded-2371f6ca824b" targetNamespace="http://schemas.microsoft.com/office/2006/metadata/properties" ma:root="true" ma:fieldsID="2d181831897f2aecc752c8e8a8392c25" ns3:_="">
    <xsd:import namespace="58b591e8-e818-4825-9ded-2371f6ca824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b591e8-e818-4825-9ded-2371f6ca824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CDD7CBD-FAD5-47AA-B069-6A4EE2B2168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AFA33C1-A868-424C-ABAD-C314C7ACA9F0}">
  <ds:schemaRefs>
    <ds:schemaRef ds:uri="http://schemas.microsoft.com/office/infopath/2007/PartnerControls"/>
    <ds:schemaRef ds:uri="58b591e8-e818-4825-9ded-2371f6ca824b"/>
    <ds:schemaRef ds:uri="http://purl.org/dc/dcmitype/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purl.org/dc/terms/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650B2D-F763-4D03-9CB4-289775A7758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b591e8-e818-4825-9ded-2371f6ca824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Import your 3D models</Template>
  <TotalTime>307</TotalTime>
  <Words>1343</Words>
  <Application>Microsoft Office PowerPoint</Application>
  <PresentationFormat>Widescreen</PresentationFormat>
  <Paragraphs>144</Paragraphs>
  <Slides>14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3D Printer Figurines </vt:lpstr>
      <vt:lpstr>TABLE CONTENT </vt:lpstr>
      <vt:lpstr>PowerPoint Presentation</vt:lpstr>
      <vt:lpstr>Why 3d figurines? </vt:lpstr>
      <vt:lpstr>Selling 3D printed figurines to order  </vt:lpstr>
      <vt:lpstr>PowerPoint Presentation</vt:lpstr>
      <vt:lpstr>Legal Structure of the Startup </vt:lpstr>
      <vt:lpstr>Pestel Analise  </vt:lpstr>
      <vt:lpstr>Marketing Aproaching table  </vt:lpstr>
      <vt:lpstr>PowerPoint Presentation</vt:lpstr>
      <vt:lpstr>PowerPoint Presentation</vt:lpstr>
      <vt:lpstr>Operation Cost (Monthly)</vt:lpstr>
      <vt:lpstr>Conclusion  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3D Printer Figurines </dc:title>
  <dc:creator>Bohdan Snyhyr (2419277)</dc:creator>
  <cp:lastModifiedBy>Bohdan Snyhyr (2419277)</cp:lastModifiedBy>
  <cp:revision>745</cp:revision>
  <dcterms:created xsi:type="dcterms:W3CDTF">2025-11-25T10:48:45Z</dcterms:created>
  <dcterms:modified xsi:type="dcterms:W3CDTF">2025-12-08T03:31:43Z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0x010100AAD56C6AEC0D6E4D87A4E65EF197EFCA</vt:lpwstr>
  </property>
</Properties>
</file>