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docProps/app.xml" ContentType="application/vnd.openxmlformats-officedocument.extended-properties+xml"/>
  <Override PartName="/docProps/core.xml" ContentType="application/vnd.openxmlformats-package.core-properties+xml"/>
  <Override PartName="/ppt/theme/theme1.xml" ContentType="application/vnd.openxmlformats-officedocument.them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Default Extension="jpg" ContentType="image/jpg"/>
  <Default Extension="png" ContentType="image/png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slides/slide26.xml" ContentType="application/vnd.openxmlformats-officedocument.presentationml.slide+xml"/>
  <Override PartName="/ppt/slides/slide27.xml" ContentType="application/vnd.openxmlformats-officedocument.presentationml.slide+xml"/>
  <Override PartName="/ppt/slides/slide28.xml" ContentType="application/vnd.openxmlformats-officedocument.presentationml.slide+xml"/>
  <Override PartName="/ppt/slides/slide29.xml" ContentType="application/vnd.openxmlformats-officedocument.presentationml.slide+xml"/>
  <Override PartName="/ppt/slides/slide30.xml" ContentType="application/vnd.openxmlformats-officedocument.presentationml.slide+xml"/>
  <Override PartName="/docProps/custom.xml" ContentType="application/vnd.openxmlformats-officedocument.custom-properties+xml"/>
</Types>
</file>

<file path=_rels/.rels><?xml version="1.0" encoding="UTF-8" standalone="yes"?>
<Relationships xmlns="http://schemas.openxmlformats.org/package/2006/relationships"><Relationship Id="rId1" Type="http://schemas.openxmlformats.org/officeDocument/2006/relationships/officeDocument" Target="ppt/presentation.xml"/><Relationship Id="rId2" Type="http://schemas.openxmlformats.org/officeDocument/2006/relationships/extended-properties" Target="docProps/app.xml"/><Relationship Id="rId3" Type="http://schemas.openxmlformats.org/package/2006/relationships/metadata/core-properties" Target="docProps/core.xml"/><Relationship Id="rId4" Type="http://schemas.openxmlformats.org/officeDocument/2006/relationships/custom-properties" Target="docProps/custom.xml"/></Relationships>
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>
  <p:sldMasterIdLst>
    <p:sldMasterId id="2147483648" r:id="rId1"/>
  </p:sldMasterIdLst>
  <p:sldIdLst>
    <p:sldId id="256" r:id="rId6"/>
    <p:sldId id="257" r:id="rId7"/>
    <p:sldId id="258" r:id="rId8"/>
    <p:sldId id="259" r:id="rId9"/>
    <p:sldId id="260" r:id="rId10"/>
    <p:sldId id="261" r:id="rId11"/>
    <p:sldId id="262" r:id="rId12"/>
    <p:sldId id="263" r:id="rId13"/>
    <p:sldId id="264" r:id="rId14"/>
    <p:sldId id="265" r:id="rId15"/>
    <p:sldId id="266" r:id="rId16"/>
    <p:sldId id="267" r:id="rId17"/>
    <p:sldId id="268" r:id="rId18"/>
    <p:sldId id="269" r:id="rId19"/>
    <p:sldId id="270" r:id="rId20"/>
    <p:sldId id="271" r:id="rId21"/>
    <p:sldId id="272" r:id="rId22"/>
    <p:sldId id="273" r:id="rId23"/>
    <p:sldId id="274" r:id="rId24"/>
    <p:sldId id="275" r:id="rId25"/>
    <p:sldId id="276" r:id="rId26"/>
    <p:sldId id="277" r:id="rId27"/>
    <p:sldId id="278" r:id="rId28"/>
    <p:sldId id="279" r:id="rId29"/>
    <p:sldId id="280" r:id="rId30"/>
    <p:sldId id="281" r:id="rId31"/>
    <p:sldId id="282" r:id="rId32"/>
    <p:sldId id="283" r:id="rId33"/>
    <p:sldId id="284" r:id="rId34"/>
    <p:sldId id="285" r:id="rId35"/>
  </p:sldIdLst>
  <p:sldSz cx="12192000" cy="6858000"/>
  <p:notesSz cx="12192000" cy="6858000"/>
  <p:defaultTextStyle>
    <a:defPPr>
      <a:defRPr kern="0"/>
    </a:def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>
  <a:tblStyle styleId="{2D5ABB26-0587-4C30-8999-92F81FD0307C}" styleName="No Style, No Grid">
    <a:wholeTbl>
      <a:tcTxStyle>
        <a:fontRef idx="minor">
          <a:scrgbClr r="0" g="0" b="0"/>
        </a:fontRef>
        <a:schemeClr val="tx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>
              <a:noFill/>
            </a:ln>
          </a:top>
          <a:bottom>
            <a:ln>
              <a:noFill/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78" d="100"/>
          <a:sy n="78" d="100"/>
        </p:scale>
        <p:origin x="-1536" y="-84"/>
      </p:cViewPr>
      <p:guideLst>
        <p:guide orient="horz" pos="2880"/>
        <p:guide pos="216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8028800" cy="780288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theme" Target="theme/theme1.xml"/><Relationship Id="rId3" Type="http://schemas.openxmlformats.org/officeDocument/2006/relationships/viewProps" Target="viewProps.xml"/><Relationship Id="rId4" Type="http://schemas.openxmlformats.org/officeDocument/2006/relationships/presProps" Target="presProps.xml"/><Relationship Id="rId5" Type="http://schemas.openxmlformats.org/officeDocument/2006/relationships/tableStyles" Target="tableStyles.xml"/><Relationship Id="rId6" Type="http://schemas.openxmlformats.org/officeDocument/2006/relationships/slide" Target="slides/slide1.xml"/><Relationship Id="rId7" Type="http://schemas.openxmlformats.org/officeDocument/2006/relationships/slide" Target="slides/slide2.xml"/><Relationship Id="rId8" Type="http://schemas.openxmlformats.org/officeDocument/2006/relationships/slide" Target="slides/slide3.xml"/><Relationship Id="rId9" Type="http://schemas.openxmlformats.org/officeDocument/2006/relationships/slide" Target="slides/slide4.xml"/><Relationship Id="rId10" Type="http://schemas.openxmlformats.org/officeDocument/2006/relationships/slide" Target="slides/slide5.xml"/><Relationship Id="rId11" Type="http://schemas.openxmlformats.org/officeDocument/2006/relationships/slide" Target="slides/slide6.xml"/><Relationship Id="rId12" Type="http://schemas.openxmlformats.org/officeDocument/2006/relationships/slide" Target="slides/slide7.xml"/><Relationship Id="rId13" Type="http://schemas.openxmlformats.org/officeDocument/2006/relationships/slide" Target="slides/slide8.xml"/><Relationship Id="rId14" Type="http://schemas.openxmlformats.org/officeDocument/2006/relationships/slide" Target="slides/slide9.xml"/><Relationship Id="rId15" Type="http://schemas.openxmlformats.org/officeDocument/2006/relationships/slide" Target="slides/slide10.xml"/><Relationship Id="rId16" Type="http://schemas.openxmlformats.org/officeDocument/2006/relationships/slide" Target="slides/slide11.xml"/><Relationship Id="rId17" Type="http://schemas.openxmlformats.org/officeDocument/2006/relationships/slide" Target="slides/slide12.xml"/><Relationship Id="rId18" Type="http://schemas.openxmlformats.org/officeDocument/2006/relationships/slide" Target="slides/slide13.xml"/><Relationship Id="rId19" Type="http://schemas.openxmlformats.org/officeDocument/2006/relationships/slide" Target="slides/slide14.xml"/><Relationship Id="rId20" Type="http://schemas.openxmlformats.org/officeDocument/2006/relationships/slide" Target="slides/slide15.xml"/><Relationship Id="rId21" Type="http://schemas.openxmlformats.org/officeDocument/2006/relationships/slide" Target="slides/slide16.xml"/><Relationship Id="rId22" Type="http://schemas.openxmlformats.org/officeDocument/2006/relationships/slide" Target="slides/slide17.xml"/><Relationship Id="rId23" Type="http://schemas.openxmlformats.org/officeDocument/2006/relationships/slide" Target="slides/slide18.xml"/><Relationship Id="rId24" Type="http://schemas.openxmlformats.org/officeDocument/2006/relationships/slide" Target="slides/slide19.xml"/><Relationship Id="rId25" Type="http://schemas.openxmlformats.org/officeDocument/2006/relationships/slide" Target="slides/slide20.xml"/><Relationship Id="rId26" Type="http://schemas.openxmlformats.org/officeDocument/2006/relationships/slide" Target="slides/slide21.xml"/><Relationship Id="rId27" Type="http://schemas.openxmlformats.org/officeDocument/2006/relationships/slide" Target="slides/slide22.xml"/><Relationship Id="rId28" Type="http://schemas.openxmlformats.org/officeDocument/2006/relationships/slide" Target="slides/slide23.xml"/><Relationship Id="rId29" Type="http://schemas.openxmlformats.org/officeDocument/2006/relationships/slide" Target="slides/slide24.xml"/><Relationship Id="rId30" Type="http://schemas.openxmlformats.org/officeDocument/2006/relationships/slide" Target="slides/slide25.xml"/><Relationship Id="rId31" Type="http://schemas.openxmlformats.org/officeDocument/2006/relationships/slide" Target="slides/slide26.xml"/><Relationship Id="rId32" Type="http://schemas.openxmlformats.org/officeDocument/2006/relationships/slide" Target="slides/slide27.xml"/><Relationship Id="rId33" Type="http://schemas.openxmlformats.org/officeDocument/2006/relationships/slide" Target="slides/slide28.xml"/><Relationship Id="rId34" Type="http://schemas.openxmlformats.org/officeDocument/2006/relationships/slide" Target="slides/slide29.xml"/><Relationship Id="rId35" Type="http://schemas.openxmlformats.org/officeDocument/2006/relationships/slide" Target="slides/slide30.xml"/></Relationships>
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
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
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
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Relationship Id="rId2" Type="http://schemas.openxmlformats.org/officeDocument/2006/relationships/image" Target="../media/image1.jpg"/><Relationship Id="rId3" Type="http://schemas.openxmlformats.org/officeDocument/2006/relationships/image" Target="../media/image2.png"/></Relationships>
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
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type="obj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older 2"/>
          <p:cNvSpPr>
            <a:spLocks noGrp="1"/>
          </p:cNvSpPr>
          <p:nvPr>
            <p:ph type="ctrTitle"/>
          </p:nvPr>
        </p:nvSpPr>
        <p:spPr>
          <a:xfrm>
            <a:off x="914400" y="2125980"/>
            <a:ext cx="10363200" cy="1440180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>
              <a:defRPr sz="4400" b="1" i="0">
                <a:solidFill>
                  <a:schemeClr val="bg1"/>
                </a:solidFill>
                <a:latin typeface="Trebuchet MS"/>
                <a:cs typeface="Trebuchet MS"/>
              </a:defRPr>
            </a:lvl1pPr>
          </a:lstStyle>
          <a:p/>
        </p:txBody>
      </p:sp>
      <p:sp>
        <p:nvSpPr>
          <p:cNvPr id="3" name="Holder 3"/>
          <p:cNvSpPr>
            <a:spLocks noGrp="1"/>
          </p:cNvSpPr>
          <p:nvPr>
            <p:ph type="subTitle" idx="4"/>
          </p:nvPr>
        </p:nvSpPr>
        <p:spPr>
          <a:xfrm>
            <a:off x="1828800" y="3840480"/>
            <a:ext cx="8534400" cy="1714500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>
              <a:defRPr sz="2400" b="0" i="0">
                <a:solidFill>
                  <a:schemeClr val="bg1"/>
                </a:solidFill>
                <a:latin typeface="Trebuchet MS"/>
                <a:cs typeface="Trebuchet MS"/>
              </a:defRPr>
            </a:lvl1pPr>
          </a:lstStyle>
          <a:p/>
        </p:txBody>
      </p:sp>
      <p:sp>
        <p:nvSpPr>
          <p:cNvPr id="4" name="Holder 4"/>
          <p:cNvSpPr>
            <a:spLocks noGrp="1"/>
          </p:cNvSpPr>
          <p:nvPr>
            <p:ph type="ftr" idx="5" sz="quarter"/>
          </p:nvPr>
        </p:nvSpPr>
        <p:spPr/>
        <p:txBody>
          <a:bodyPr lIns="0" tIns="0" rIns="0" bIns="0"/>
          <a:lstStyle>
            <a:lvl1pPr algn="ct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/>
        </p:txBody>
      </p:sp>
      <p:sp>
        <p:nvSpPr>
          <p:cNvPr id="5" name="Holder 5"/>
          <p:cNvSpPr>
            <a:spLocks noGrp="1"/>
          </p:cNvSpPr>
          <p:nvPr>
            <p:ph type="dt" idx="6" sz="half"/>
          </p:nvPr>
        </p:nvSpPr>
        <p:spPr/>
        <p:txBody>
          <a:bodyPr lIns="0" tIns="0" rIns="0" bIns="0"/>
          <a:lstStyle>
            <a:lvl1pPr algn="l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D8BD707-D9CF-40AE-B4C6-C98DA3205C09}" type="datetimeFigureOut">
              <a:rPr lang="en-US"/>
            </a:fld>
          </a:p>
        </p:txBody>
      </p:sp>
      <p:sp>
        <p:nvSpPr>
          <p:cNvPr id="6" name="Holder 6"/>
          <p:cNvSpPr>
            <a:spLocks noGrp="1"/>
          </p:cNvSpPr>
          <p:nvPr>
            <p:ph type="sldNum" idx="7" sz="quarter"/>
          </p:nvPr>
        </p:nvSpPr>
        <p:spPr/>
        <p:txBody>
          <a:bodyPr lIns="0" tIns="0" rIns="0" bIns="0"/>
          <a:lstStyle>
            <a:lvl1pPr algn="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6F15528-21DE-4FAA-801E-634DDDAF4B2B}" type="slidenum">
              <a:t>#</a:t>
            </a:fld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type="obj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older 2"/>
          <p:cNvSpPr>
            <a:spLocks noGrp="1"/>
          </p:cNvSpPr>
          <p:nvPr>
            <p:ph type="title"/>
          </p:nvPr>
        </p:nvSpPr>
        <p:spPr/>
        <p:txBody>
          <a:bodyPr lIns="0" tIns="0" rIns="0" bIns="0"/>
          <a:lstStyle>
            <a:lvl1pPr>
              <a:defRPr sz="4400" b="1" i="0">
                <a:solidFill>
                  <a:schemeClr val="bg1"/>
                </a:solidFill>
                <a:latin typeface="Trebuchet MS"/>
                <a:cs typeface="Trebuchet MS"/>
              </a:defRPr>
            </a:lvl1pPr>
          </a:lstStyle>
          <a:p/>
        </p:txBody>
      </p:sp>
      <p:sp>
        <p:nvSpPr>
          <p:cNvPr id="3" name="Holder 3"/>
          <p:cNvSpPr>
            <a:spLocks noGrp="1"/>
          </p:cNvSpPr>
          <p:nvPr>
            <p:ph type="body" idx="1"/>
          </p:nvPr>
        </p:nvSpPr>
        <p:spPr/>
        <p:txBody>
          <a:bodyPr lIns="0" tIns="0" rIns="0" bIns="0"/>
          <a:lstStyle>
            <a:lvl1pPr>
              <a:defRPr sz="2400" b="0" i="0">
                <a:solidFill>
                  <a:schemeClr val="bg1"/>
                </a:solidFill>
                <a:latin typeface="Trebuchet MS"/>
                <a:cs typeface="Trebuchet MS"/>
              </a:defRPr>
            </a:lvl1pPr>
          </a:lstStyle>
          <a:p/>
        </p:txBody>
      </p:sp>
      <p:sp>
        <p:nvSpPr>
          <p:cNvPr id="4" name="Holder 4"/>
          <p:cNvSpPr>
            <a:spLocks noGrp="1"/>
          </p:cNvSpPr>
          <p:nvPr>
            <p:ph type="ftr" idx="5" sz="quarter"/>
          </p:nvPr>
        </p:nvSpPr>
        <p:spPr/>
        <p:txBody>
          <a:bodyPr lIns="0" tIns="0" rIns="0" bIns="0"/>
          <a:lstStyle>
            <a:lvl1pPr algn="ct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/>
        </p:txBody>
      </p:sp>
      <p:sp>
        <p:nvSpPr>
          <p:cNvPr id="5" name="Holder 5"/>
          <p:cNvSpPr>
            <a:spLocks noGrp="1"/>
          </p:cNvSpPr>
          <p:nvPr>
            <p:ph type="dt" idx="6" sz="half"/>
          </p:nvPr>
        </p:nvSpPr>
        <p:spPr/>
        <p:txBody>
          <a:bodyPr lIns="0" tIns="0" rIns="0" bIns="0"/>
          <a:lstStyle>
            <a:lvl1pPr algn="l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D8BD707-D9CF-40AE-B4C6-C98DA3205C09}" type="datetimeFigureOut">
              <a:rPr lang="en-US"/>
            </a:fld>
          </a:p>
        </p:txBody>
      </p:sp>
      <p:sp>
        <p:nvSpPr>
          <p:cNvPr id="6" name="Holder 6"/>
          <p:cNvSpPr>
            <a:spLocks noGrp="1"/>
          </p:cNvSpPr>
          <p:nvPr>
            <p:ph type="sldNum" idx="7" sz="quarter"/>
          </p:nvPr>
        </p:nvSpPr>
        <p:spPr/>
        <p:txBody>
          <a:bodyPr lIns="0" tIns="0" rIns="0" bIns="0"/>
          <a:lstStyle>
            <a:lvl1pPr algn="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6F15528-21DE-4FAA-801E-634DDDAF4B2B}" type="slidenum">
              <a:t>#</a:t>
            </a:fld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type="obj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older 2"/>
          <p:cNvSpPr>
            <a:spLocks noGrp="1"/>
          </p:cNvSpPr>
          <p:nvPr>
            <p:ph type="title"/>
          </p:nvPr>
        </p:nvSpPr>
        <p:spPr/>
        <p:txBody>
          <a:bodyPr lIns="0" tIns="0" rIns="0" bIns="0"/>
          <a:lstStyle>
            <a:lvl1pPr>
              <a:defRPr sz="4400" b="1" i="0">
                <a:solidFill>
                  <a:schemeClr val="bg1"/>
                </a:solidFill>
                <a:latin typeface="Trebuchet MS"/>
                <a:cs typeface="Trebuchet MS"/>
              </a:defRPr>
            </a:lvl1pPr>
          </a:lstStyle>
          <a:p/>
        </p:txBody>
      </p:sp>
      <p:sp>
        <p:nvSpPr>
          <p:cNvPr id="3" name="Holder 3"/>
          <p:cNvSpPr>
            <a:spLocks noGrp="1"/>
          </p:cNvSpPr>
          <p:nvPr>
            <p:ph idx="2" sz="half"/>
          </p:nvPr>
        </p:nvSpPr>
        <p:spPr>
          <a:xfrm>
            <a:off x="609600" y="1577340"/>
            <a:ext cx="5303520" cy="4526280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>
              <a:defRPr/>
            </a:lvl1pPr>
          </a:lstStyle>
          <a:p/>
        </p:txBody>
      </p:sp>
      <p:sp>
        <p:nvSpPr>
          <p:cNvPr id="4" name="Holder 4"/>
          <p:cNvSpPr>
            <a:spLocks noGrp="1"/>
          </p:cNvSpPr>
          <p:nvPr>
            <p:ph idx="3" sz="half"/>
          </p:nvPr>
        </p:nvSpPr>
        <p:spPr>
          <a:xfrm>
            <a:off x="6278880" y="1577340"/>
            <a:ext cx="5303520" cy="4526280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>
              <a:defRPr/>
            </a:lvl1pPr>
          </a:lstStyle>
          <a:p/>
        </p:txBody>
      </p:sp>
      <p:sp>
        <p:nvSpPr>
          <p:cNvPr id="5" name="Holder 5"/>
          <p:cNvSpPr>
            <a:spLocks noGrp="1"/>
          </p:cNvSpPr>
          <p:nvPr>
            <p:ph type="ftr" idx="5" sz="quarter"/>
          </p:nvPr>
        </p:nvSpPr>
        <p:spPr/>
        <p:txBody>
          <a:bodyPr lIns="0" tIns="0" rIns="0" bIns="0"/>
          <a:lstStyle>
            <a:lvl1pPr algn="ct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/>
        </p:txBody>
      </p:sp>
      <p:sp>
        <p:nvSpPr>
          <p:cNvPr id="6" name="Holder 6"/>
          <p:cNvSpPr>
            <a:spLocks noGrp="1"/>
          </p:cNvSpPr>
          <p:nvPr>
            <p:ph type="dt" idx="6" sz="half"/>
          </p:nvPr>
        </p:nvSpPr>
        <p:spPr/>
        <p:txBody>
          <a:bodyPr lIns="0" tIns="0" rIns="0" bIns="0"/>
          <a:lstStyle>
            <a:lvl1pPr algn="l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D8BD707-D9CF-40AE-B4C6-C98DA3205C09}" type="datetimeFigureOut">
              <a:rPr lang="en-US"/>
            </a:fld>
          </a:p>
        </p:txBody>
      </p:sp>
      <p:sp>
        <p:nvSpPr>
          <p:cNvPr id="7" name="Holder 7"/>
          <p:cNvSpPr>
            <a:spLocks noGrp="1"/>
          </p:cNvSpPr>
          <p:nvPr>
            <p:ph type="sldNum" idx="7" sz="quarter"/>
          </p:nvPr>
        </p:nvSpPr>
        <p:spPr/>
        <p:txBody>
          <a:bodyPr lIns="0" tIns="0" rIns="0" bIns="0"/>
          <a:lstStyle>
            <a:lvl1pPr algn="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6F15528-21DE-4FAA-801E-634DDDAF4B2B}" type="slidenum">
              <a:t>#</a:t>
            </a:fld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type="obj" showMasterSp="0">
  <p:cSld name="Title Only"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6" name="bg object 16"/>
          <p:cNvPicPr/>
          <p:nvPr/>
        </p:nvPicPr>
        <p:blipFill>
          <a:blip r:embed="rId2" cstate="print"/>
          <a:stretch>
            <a:fillRect/>
          </a:stretch>
        </p:blipFill>
        <p:spPr>
          <a:xfrm>
            <a:off x="0" y="0"/>
            <a:ext cx="12192000" cy="6857999"/>
          </a:xfrm>
          <a:prstGeom prst="rect">
            <a:avLst/>
          </a:prstGeom>
        </p:spPr>
      </p:pic>
      <p:pic>
        <p:nvPicPr>
          <p:cNvPr id="17" name="bg object 17"/>
          <p:cNvPicPr/>
          <p:nvPr/>
        </p:nvPicPr>
        <p:blipFill>
          <a:blip r:embed="rId3" cstate="print"/>
          <a:stretch>
            <a:fillRect/>
          </a:stretch>
        </p:blipFill>
        <p:spPr>
          <a:xfrm>
            <a:off x="2598420" y="207263"/>
            <a:ext cx="6971538" cy="1265681"/>
          </a:xfrm>
          <a:prstGeom prst="rect">
            <a:avLst/>
          </a:prstGeom>
        </p:spPr>
      </p:pic>
      <p:sp>
        <p:nvSpPr>
          <p:cNvPr id="2" name="Holder 2"/>
          <p:cNvSpPr>
            <a:spLocks noGrp="1"/>
          </p:cNvSpPr>
          <p:nvPr>
            <p:ph type="title"/>
          </p:nvPr>
        </p:nvSpPr>
        <p:spPr/>
        <p:txBody>
          <a:bodyPr lIns="0" tIns="0" rIns="0" bIns="0"/>
          <a:lstStyle>
            <a:lvl1pPr>
              <a:defRPr sz="4400" b="1" i="0">
                <a:solidFill>
                  <a:schemeClr val="bg1"/>
                </a:solidFill>
                <a:latin typeface="Trebuchet MS"/>
                <a:cs typeface="Trebuchet MS"/>
              </a:defRPr>
            </a:lvl1pPr>
          </a:lstStyle>
          <a:p/>
        </p:txBody>
      </p:sp>
      <p:sp>
        <p:nvSpPr>
          <p:cNvPr id="3" name="Holder 3"/>
          <p:cNvSpPr>
            <a:spLocks noGrp="1"/>
          </p:cNvSpPr>
          <p:nvPr>
            <p:ph type="ftr" idx="5" sz="quarter"/>
          </p:nvPr>
        </p:nvSpPr>
        <p:spPr/>
        <p:txBody>
          <a:bodyPr lIns="0" tIns="0" rIns="0" bIns="0"/>
          <a:lstStyle>
            <a:lvl1pPr algn="ct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/>
        </p:txBody>
      </p:sp>
      <p:sp>
        <p:nvSpPr>
          <p:cNvPr id="4" name="Holder 4"/>
          <p:cNvSpPr>
            <a:spLocks noGrp="1"/>
          </p:cNvSpPr>
          <p:nvPr>
            <p:ph type="dt" idx="6" sz="half"/>
          </p:nvPr>
        </p:nvSpPr>
        <p:spPr/>
        <p:txBody>
          <a:bodyPr lIns="0" tIns="0" rIns="0" bIns="0"/>
          <a:lstStyle>
            <a:lvl1pPr algn="l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D8BD707-D9CF-40AE-B4C6-C98DA3205C09}" type="datetimeFigureOut">
              <a:rPr lang="en-US"/>
            </a:fld>
          </a:p>
        </p:txBody>
      </p:sp>
      <p:sp>
        <p:nvSpPr>
          <p:cNvPr id="5" name="Holder 5"/>
          <p:cNvSpPr>
            <a:spLocks noGrp="1"/>
          </p:cNvSpPr>
          <p:nvPr>
            <p:ph type="sldNum" idx="7" sz="quarter"/>
          </p:nvPr>
        </p:nvSpPr>
        <p:spPr/>
        <p:txBody>
          <a:bodyPr lIns="0" tIns="0" rIns="0" bIns="0"/>
          <a:lstStyle>
            <a:lvl1pPr algn="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6F15528-21DE-4FAA-801E-634DDDAF4B2B}" type="slidenum">
              <a:t>#</a:t>
            </a:fld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type="obj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older 2"/>
          <p:cNvSpPr>
            <a:spLocks noGrp="1"/>
          </p:cNvSpPr>
          <p:nvPr>
            <p:ph type="ftr" idx="5" sz="quarter"/>
          </p:nvPr>
        </p:nvSpPr>
        <p:spPr/>
        <p:txBody>
          <a:bodyPr lIns="0" tIns="0" rIns="0" bIns="0"/>
          <a:lstStyle>
            <a:lvl1pPr algn="ct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/>
        </p:txBody>
      </p:sp>
      <p:sp>
        <p:nvSpPr>
          <p:cNvPr id="3" name="Holder 3"/>
          <p:cNvSpPr>
            <a:spLocks noGrp="1"/>
          </p:cNvSpPr>
          <p:nvPr>
            <p:ph type="dt" idx="6" sz="half"/>
          </p:nvPr>
        </p:nvSpPr>
        <p:spPr/>
        <p:txBody>
          <a:bodyPr lIns="0" tIns="0" rIns="0" bIns="0"/>
          <a:lstStyle>
            <a:lvl1pPr algn="l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D8BD707-D9CF-40AE-B4C6-C98DA3205C09}" type="datetimeFigureOut">
              <a:rPr lang="en-US"/>
            </a:fld>
          </a:p>
        </p:txBody>
      </p:sp>
      <p:sp>
        <p:nvSpPr>
          <p:cNvPr id="4" name="Holder 4"/>
          <p:cNvSpPr>
            <a:spLocks noGrp="1"/>
          </p:cNvSpPr>
          <p:nvPr>
            <p:ph type="sldNum" idx="7" sz="quarter"/>
          </p:nvPr>
        </p:nvSpPr>
        <p:spPr/>
        <p:txBody>
          <a:bodyPr lIns="0" tIns="0" rIns="0" bIns="0"/>
          <a:lstStyle>
            <a:lvl1pPr algn="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6F15528-21DE-4FAA-801E-634DDDAF4B2B}" type="slidenum">
              <a:t>#</a:t>
            </a:fld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slideLayout" Target="../slideLayouts/slideLayout2.xml"/><Relationship Id="rId3" Type="http://schemas.openxmlformats.org/officeDocument/2006/relationships/slideLayout" Target="../slideLayouts/slideLayout3.xml"/><Relationship Id="rId4" Type="http://schemas.openxmlformats.org/officeDocument/2006/relationships/slideLayout" Target="../slideLayouts/slideLayout4.xml"/><Relationship Id="rId5" Type="http://schemas.openxmlformats.org/officeDocument/2006/relationships/slideLayout" Target="../slideLayouts/slideLayout5.xml"/><Relationship Id="rId6" Type="http://schemas.openxmlformats.org/officeDocument/2006/relationships/theme" Target="../theme/theme1.xml"/><Relationship Id="rId7" Type="http://schemas.openxmlformats.org/officeDocument/2006/relationships/image" Target="../media/image1.jpg"/></Relationships>
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6" name="bg object 16"/>
          <p:cNvPicPr/>
          <p:nvPr/>
        </p:nvPicPr>
        <p:blipFill>
          <a:blip r:embed="rId7" cstate="print"/>
          <a:stretch>
            <a:fillRect/>
          </a:stretch>
        </p:blipFill>
        <p:spPr>
          <a:xfrm>
            <a:off x="0" y="0"/>
            <a:ext cx="12192000" cy="6857999"/>
          </a:xfrm>
          <a:prstGeom prst="rect">
            <a:avLst/>
          </a:prstGeom>
        </p:spPr>
      </p:pic>
      <p:sp>
        <p:nvSpPr>
          <p:cNvPr id="2" name="Holder 2"/>
          <p:cNvSpPr>
            <a:spLocks noGrp="1"/>
          </p:cNvSpPr>
          <p:nvPr>
            <p:ph type="title"/>
          </p:nvPr>
        </p:nvSpPr>
        <p:spPr>
          <a:xfrm>
            <a:off x="2719577" y="114757"/>
            <a:ext cx="6402705" cy="1367790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>
              <a:defRPr sz="4400" b="1" i="0">
                <a:solidFill>
                  <a:schemeClr val="bg1"/>
                </a:solidFill>
                <a:latin typeface="Trebuchet MS"/>
                <a:cs typeface="Trebuchet MS"/>
              </a:defRPr>
            </a:lvl1pPr>
          </a:lstStyle>
          <a:p/>
        </p:txBody>
      </p:sp>
      <p:sp>
        <p:nvSpPr>
          <p:cNvPr id="3" name="Holder 3"/>
          <p:cNvSpPr>
            <a:spLocks noGrp="1"/>
          </p:cNvSpPr>
          <p:nvPr>
            <p:ph type="body" idx="1"/>
          </p:nvPr>
        </p:nvSpPr>
        <p:spPr>
          <a:xfrm>
            <a:off x="685291" y="1564385"/>
            <a:ext cx="6638290" cy="4542155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>
              <a:defRPr sz="2400" b="0" i="0">
                <a:solidFill>
                  <a:schemeClr val="bg1"/>
                </a:solidFill>
                <a:latin typeface="Trebuchet MS"/>
                <a:cs typeface="Trebuchet MS"/>
              </a:defRPr>
            </a:lvl1pPr>
          </a:lstStyle>
          <a:p/>
        </p:txBody>
      </p:sp>
      <p:sp>
        <p:nvSpPr>
          <p:cNvPr id="4" name="Holder 4"/>
          <p:cNvSpPr>
            <a:spLocks noGrp="1"/>
          </p:cNvSpPr>
          <p:nvPr>
            <p:ph type="ftr" idx="5" sz="quarter"/>
          </p:nvPr>
        </p:nvSpPr>
        <p:spPr>
          <a:xfrm>
            <a:off x="4145280" y="6377940"/>
            <a:ext cx="3901440" cy="342900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 algn="ct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/>
        </p:txBody>
      </p:sp>
      <p:sp>
        <p:nvSpPr>
          <p:cNvPr id="5" name="Holder 5"/>
          <p:cNvSpPr>
            <a:spLocks noGrp="1"/>
          </p:cNvSpPr>
          <p:nvPr>
            <p:ph type="dt" idx="6" sz="half"/>
          </p:nvPr>
        </p:nvSpPr>
        <p:spPr>
          <a:xfrm>
            <a:off x="609600" y="6377940"/>
            <a:ext cx="2804160" cy="342900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 algn="l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D8BD707-D9CF-40AE-B4C6-C98DA3205C09}" type="datetimeFigureOut">
              <a:rPr lang="en-US"/>
            </a:fld>
          </a:p>
        </p:txBody>
      </p:sp>
      <p:sp>
        <p:nvSpPr>
          <p:cNvPr id="6" name="Holder 6"/>
          <p:cNvSpPr>
            <a:spLocks noGrp="1"/>
          </p:cNvSpPr>
          <p:nvPr>
            <p:ph type="sldNum" idx="7" sz="quarter"/>
          </p:nvPr>
        </p:nvSpPr>
        <p:spPr>
          <a:xfrm>
            <a:off x="8778240" y="6377940"/>
            <a:ext cx="2804160" cy="342900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 algn="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6F15528-21DE-4FAA-801E-634DDDAF4B2B}" type="slidenum">
              <a:t>#</a:t>
            </a:fld>
          </a:p>
        </p:txBody>
      </p:sp>
    </p:spTree>
  </p:cSld>
  <p:clrMap folHlink="folHlink" hlink="hlink" accent1="accent1" accent2="accent2" accent3="accent3" accent4="accent4" accent5="accent5" accent6="accent6" tx2="dk2" bg2="lt2" tx1="dk1" bg1="lt1"/>
  <p:sldLayoutIdLst>
    <p:sldLayoutId id="2147483661" r:id="rId1"/>
    <p:sldLayoutId id="2147483662" r:id="rId2"/>
    <p:sldLayoutId id="2147483663" r:id="rId3"/>
    <p:sldLayoutId id="2147483664" r:id="rId4"/>
    <p:sldLayoutId id="2147483665" r:id="rId5"/>
  </p:sldLayoutIdLst>
  <p:txStyles>
    <p:titleStyle>
      <a:lvl1pPr>
        <a:defRPr>
          <a:latin typeface="+mj-lt"/>
          <a:ea typeface="+mj-ea"/>
          <a:cs typeface="+mj-cs"/>
        </a:defRPr>
      </a:lvl1pPr>
    </p:titleStyle>
    <p:bodyStyle>
      <a:lvl1pPr marL="0">
        <a:defRPr>
          <a:latin typeface="+mn-lt"/>
          <a:ea typeface="+mn-ea"/>
          <a:cs typeface="+mn-cs"/>
        </a:defRPr>
      </a:lvl1pPr>
      <a:lvl2pPr marL="457200">
        <a:defRPr>
          <a:latin typeface="+mn-lt"/>
          <a:ea typeface="+mn-ea"/>
          <a:cs typeface="+mn-cs"/>
        </a:defRPr>
      </a:lvl2pPr>
      <a:lvl3pPr marL="914400">
        <a:defRPr>
          <a:latin typeface="+mn-lt"/>
          <a:ea typeface="+mn-ea"/>
          <a:cs typeface="+mn-cs"/>
        </a:defRPr>
      </a:lvl3pPr>
      <a:lvl4pPr marL="1371600">
        <a:defRPr>
          <a:latin typeface="+mn-lt"/>
          <a:ea typeface="+mn-ea"/>
          <a:cs typeface="+mn-cs"/>
        </a:defRPr>
      </a:lvl4pPr>
      <a:lvl5pPr marL="1828800">
        <a:defRPr>
          <a:latin typeface="+mn-lt"/>
          <a:ea typeface="+mn-ea"/>
          <a:cs typeface="+mn-cs"/>
        </a:defRPr>
      </a:lvl5pPr>
      <a:lvl6pPr marL="2286000">
        <a:defRPr>
          <a:latin typeface="+mn-lt"/>
          <a:ea typeface="+mn-ea"/>
          <a:cs typeface="+mn-cs"/>
        </a:defRPr>
      </a:lvl6pPr>
      <a:lvl7pPr marL="2743200">
        <a:defRPr>
          <a:latin typeface="+mn-lt"/>
          <a:ea typeface="+mn-ea"/>
          <a:cs typeface="+mn-cs"/>
        </a:defRPr>
      </a:lvl7pPr>
      <a:lvl8pPr marL="3200400">
        <a:defRPr>
          <a:latin typeface="+mn-lt"/>
          <a:ea typeface="+mn-ea"/>
          <a:cs typeface="+mn-cs"/>
        </a:defRPr>
      </a:lvl8pPr>
      <a:lvl9pPr marL="3657600">
        <a:defRPr>
          <a:latin typeface="+mn-lt"/>
          <a:ea typeface="+mn-ea"/>
          <a:cs typeface="+mn-cs"/>
        </a:defRPr>
      </a:lvl9pPr>
    </p:bodyStyle>
    <p:otherStyle>
      <a:lvl1pPr marL="0">
        <a:defRPr>
          <a:latin typeface="+mn-lt"/>
          <a:ea typeface="+mn-ea"/>
          <a:cs typeface="+mn-cs"/>
        </a:defRPr>
      </a:lvl1pPr>
      <a:lvl2pPr marL="457200">
        <a:defRPr>
          <a:latin typeface="+mn-lt"/>
          <a:ea typeface="+mn-ea"/>
          <a:cs typeface="+mn-cs"/>
        </a:defRPr>
      </a:lvl2pPr>
      <a:lvl3pPr marL="914400">
        <a:defRPr>
          <a:latin typeface="+mn-lt"/>
          <a:ea typeface="+mn-ea"/>
          <a:cs typeface="+mn-cs"/>
        </a:defRPr>
      </a:lvl3pPr>
      <a:lvl4pPr marL="1371600">
        <a:defRPr>
          <a:latin typeface="+mn-lt"/>
          <a:ea typeface="+mn-ea"/>
          <a:cs typeface="+mn-cs"/>
        </a:defRPr>
      </a:lvl4pPr>
      <a:lvl5pPr marL="1828800">
        <a:defRPr>
          <a:latin typeface="+mn-lt"/>
          <a:ea typeface="+mn-ea"/>
          <a:cs typeface="+mn-cs"/>
        </a:defRPr>
      </a:lvl5pPr>
      <a:lvl6pPr marL="2286000">
        <a:defRPr>
          <a:latin typeface="+mn-lt"/>
          <a:ea typeface="+mn-ea"/>
          <a:cs typeface="+mn-cs"/>
        </a:defRPr>
      </a:lvl6pPr>
      <a:lvl7pPr marL="2743200">
        <a:defRPr>
          <a:latin typeface="+mn-lt"/>
          <a:ea typeface="+mn-ea"/>
          <a:cs typeface="+mn-cs"/>
        </a:defRPr>
      </a:lvl7pPr>
      <a:lvl8pPr marL="3200400">
        <a:defRPr>
          <a:latin typeface="+mn-lt"/>
          <a:ea typeface="+mn-ea"/>
          <a:cs typeface="+mn-cs"/>
        </a:defRPr>
      </a:lvl8pPr>
      <a:lvl9pPr marL="3657600">
        <a:defRPr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Relationship Id="rId2" Type="http://schemas.openxmlformats.org/officeDocument/2006/relationships/image" Target="../media/image3.png"/><Relationship Id="rId3" Type="http://schemas.openxmlformats.org/officeDocument/2006/relationships/image" Target="../media/image4.png"/><Relationship Id="rId4" Type="http://schemas.openxmlformats.org/officeDocument/2006/relationships/image" Target="../media/image5.png"/><Relationship Id="rId5" Type="http://schemas.openxmlformats.org/officeDocument/2006/relationships/hyperlink" Target="https://youtu.be/-_vK-a_Iqjg" TargetMode="External"/></Relationships>
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Relationship Id="rId2" Type="http://schemas.openxmlformats.org/officeDocument/2006/relationships/image" Target="../media/image6.png"/><Relationship Id="rId3" Type="http://schemas.openxmlformats.org/officeDocument/2006/relationships/image" Target="../media/image7.png"/><Relationship Id="rId4" Type="http://schemas.openxmlformats.org/officeDocument/2006/relationships/hyperlink" Target="https://youtu.be/1jn2_nZrivQ" TargetMode="External"/><Relationship Id="rId5" Type="http://schemas.openxmlformats.org/officeDocument/2006/relationships/hyperlink" Target="http://youtu.be/kfQFAzsC9r8" TargetMode="External"/></Relationships>
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Relationship Id="rId2" Type="http://schemas.openxmlformats.org/officeDocument/2006/relationships/image" Target="../media/image8.png"/><Relationship Id="rId3" Type="http://schemas.openxmlformats.org/officeDocument/2006/relationships/hyperlink" Target="https://www.youtube.com/watch?v=5QuwPeH9P7Y" TargetMode="External"/></Relationships>
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Relationship Id="rId2" Type="http://schemas.openxmlformats.org/officeDocument/2006/relationships/image" Target="../media/image9.png"/><Relationship Id="rId3" Type="http://schemas.openxmlformats.org/officeDocument/2006/relationships/image" Target="../media/image10.jpg"/></Relationships>
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Relationship Id="rId2" Type="http://schemas.openxmlformats.org/officeDocument/2006/relationships/image" Target="../media/image11.png"/><Relationship Id="rId3" Type="http://schemas.openxmlformats.org/officeDocument/2006/relationships/image" Target="../media/image12.png"/><Relationship Id="rId4" Type="http://schemas.openxmlformats.org/officeDocument/2006/relationships/hyperlink" Target="http://youtu.be/9bJBeCI0e3U" TargetMode="External"/><Relationship Id="rId5" Type="http://schemas.openxmlformats.org/officeDocument/2006/relationships/image" Target="../media/image13.png"/></Relationships>
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Relationship Id="rId2" Type="http://schemas.openxmlformats.org/officeDocument/2006/relationships/image" Target="../media/image14.jpg"/><Relationship Id="rId3" Type="http://schemas.openxmlformats.org/officeDocument/2006/relationships/image" Target="../media/image13.png"/></Relationships>
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Relationship Id="rId2" Type="http://schemas.openxmlformats.org/officeDocument/2006/relationships/image" Target="../media/image15.png"/></Relationships>
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Relationship Id="rId2" Type="http://schemas.openxmlformats.org/officeDocument/2006/relationships/image" Target="../media/image16.png"/><Relationship Id="rId3" Type="http://schemas.openxmlformats.org/officeDocument/2006/relationships/image" Target="../media/image17.png"/></Relationships>
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Relationship Id="rId2" Type="http://schemas.openxmlformats.org/officeDocument/2006/relationships/image" Target="../media/image18.png"/></Relationships>
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Relationship Id="rId2" Type="http://schemas.openxmlformats.org/officeDocument/2006/relationships/image" Target="../media/image19.png"/><Relationship Id="rId3" Type="http://schemas.openxmlformats.org/officeDocument/2006/relationships/image" Target="../media/image20.png"/><Relationship Id="rId4" Type="http://schemas.openxmlformats.org/officeDocument/2006/relationships/image" Target="../media/image21.png"/></Relationships>
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Relationship Id="rId2" Type="http://schemas.openxmlformats.org/officeDocument/2006/relationships/image" Target="../media/image22.png"/><Relationship Id="rId3" Type="http://schemas.openxmlformats.org/officeDocument/2006/relationships/image" Target="../media/image23.png"/></Relationships>
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5.xml"/><Relationship Id="rId2" Type="http://schemas.openxmlformats.org/officeDocument/2006/relationships/image" Target="../media/image24.png"/></Relationships>
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Relationship Id="rId2" Type="http://schemas.openxmlformats.org/officeDocument/2006/relationships/image" Target="../media/image25.png"/><Relationship Id="rId3" Type="http://schemas.openxmlformats.org/officeDocument/2006/relationships/image" Target="../media/image26.png"/><Relationship Id="rId4" Type="http://schemas.openxmlformats.org/officeDocument/2006/relationships/image" Target="../media/image27.png"/></Relationships>
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Relationship Id="rId2" Type="http://schemas.openxmlformats.org/officeDocument/2006/relationships/image" Target="../media/image28.png"/><Relationship Id="rId3" Type="http://schemas.openxmlformats.org/officeDocument/2006/relationships/image" Target="../media/image29.png"/><Relationship Id="rId4" Type="http://schemas.openxmlformats.org/officeDocument/2006/relationships/image" Target="../media/image30.png"/></Relationships>
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Relationship Id="rId2" Type="http://schemas.openxmlformats.org/officeDocument/2006/relationships/image" Target="../media/image31.png"/><Relationship Id="rId3" Type="http://schemas.openxmlformats.org/officeDocument/2006/relationships/image" Target="../media/image32.png"/></Relationships>
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Relationship Id="rId2" Type="http://schemas.openxmlformats.org/officeDocument/2006/relationships/image" Target="../media/image33.png"/><Relationship Id="rId3" Type="http://schemas.openxmlformats.org/officeDocument/2006/relationships/image" Target="../media/image34.jpg"/></Relationships>
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Relationship Id="rId2" Type="http://schemas.openxmlformats.org/officeDocument/2006/relationships/image" Target="../media/image35.png"/><Relationship Id="rId3" Type="http://schemas.openxmlformats.org/officeDocument/2006/relationships/image" Target="../media/image36.jpg"/><Relationship Id="rId4" Type="http://schemas.openxmlformats.org/officeDocument/2006/relationships/image" Target="../media/image37.jpg"/></Relationships>
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Relationship Id="rId2" Type="http://schemas.openxmlformats.org/officeDocument/2006/relationships/image" Target="../media/image38.png"/><Relationship Id="rId3" Type="http://schemas.openxmlformats.org/officeDocument/2006/relationships/image" Target="../media/image39.png"/><Relationship Id="rId4" Type="http://schemas.openxmlformats.org/officeDocument/2006/relationships/image" Target="../media/image40.png"/></Relationships>
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Relationship Id="rId2" Type="http://schemas.openxmlformats.org/officeDocument/2006/relationships/image" Target="../media/image41.png"/><Relationship Id="rId3" Type="http://schemas.openxmlformats.org/officeDocument/2006/relationships/hyperlink" Target="http://youtu.be/8lVxC6XRvtY" TargetMode="External"/><Relationship Id="rId4" Type="http://schemas.openxmlformats.org/officeDocument/2006/relationships/image" Target="../media/image42.jpg"/></Relationships>
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Relationship Id="rId2" Type="http://schemas.openxmlformats.org/officeDocument/2006/relationships/image" Target="../media/image43.png"/><Relationship Id="rId3" Type="http://schemas.openxmlformats.org/officeDocument/2006/relationships/image" Target="../media/image44.png"/><Relationship Id="rId4" Type="http://schemas.openxmlformats.org/officeDocument/2006/relationships/image" Target="../media/image45.png"/><Relationship Id="rId5" Type="http://schemas.openxmlformats.org/officeDocument/2006/relationships/image" Target="../media/image46.jpg"/></Relationships>

</file>

<file path=ppt/slides/_rels/slide2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Relationship Id="rId2" Type="http://schemas.openxmlformats.org/officeDocument/2006/relationships/image" Target="../media/image47.png"/><Relationship Id="rId3" Type="http://schemas.openxmlformats.org/officeDocument/2006/relationships/hyperlink" Target="http://youtu.be/j8hsCx7FFNk" TargetMode="External"/></Relationships>

</file>

<file path=ppt/slides/_rels/slide2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Relationship Id="rId2" Type="http://schemas.openxmlformats.org/officeDocument/2006/relationships/image" Target="../media/image48.png"/><Relationship Id="rId3" Type="http://schemas.openxmlformats.org/officeDocument/2006/relationships/image" Target="../media/image49.png"/><Relationship Id="rId4" Type="http://schemas.openxmlformats.org/officeDocument/2006/relationships/image" Target="../media/image50.png"/></Relationships>

</file>

<file path=ppt/slides/_rels/slide2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Relationship Id="rId2" Type="http://schemas.openxmlformats.org/officeDocument/2006/relationships/image" Target="../media/image51.png"/><Relationship Id="rId3" Type="http://schemas.openxmlformats.org/officeDocument/2006/relationships/image" Target="../media/image52.png"/><Relationship Id="rId4" Type="http://schemas.openxmlformats.org/officeDocument/2006/relationships/image" Target="../media/image53.png"/><Relationship Id="rId5" Type="http://schemas.openxmlformats.org/officeDocument/2006/relationships/image" Target="../media/image54.png"/><Relationship Id="rId6" Type="http://schemas.openxmlformats.org/officeDocument/2006/relationships/image" Target="../media/image55.png"/></Relationships>

</file>

<file path=ppt/slides/_rels/slide2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Relationship Id="rId2" Type="http://schemas.openxmlformats.org/officeDocument/2006/relationships/image" Target="../media/image56.png"/><Relationship Id="rId3" Type="http://schemas.openxmlformats.org/officeDocument/2006/relationships/image" Target="../media/image57.png"/><Relationship Id="rId4" Type="http://schemas.openxmlformats.org/officeDocument/2006/relationships/image" Target="../media/image58.png"/></Relationships>

</file>

<file path=ppt/slides/_rels/slide2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Relationship Id="rId2" Type="http://schemas.openxmlformats.org/officeDocument/2006/relationships/image" Target="../media/image58.png"/><Relationship Id="rId3" Type="http://schemas.openxmlformats.org/officeDocument/2006/relationships/image" Target="../media/image59.png"/><Relationship Id="rId4" Type="http://schemas.openxmlformats.org/officeDocument/2006/relationships/image" Target="../media/image60.png"/><Relationship Id="rId5" Type="http://schemas.openxmlformats.org/officeDocument/2006/relationships/image" Target="../media/image61.png"/><Relationship Id="rId6" Type="http://schemas.openxmlformats.org/officeDocument/2006/relationships/image" Target="../media/image62.png"/><Relationship Id="rId7" Type="http://schemas.openxmlformats.org/officeDocument/2006/relationships/image" Target="../media/image63.png"/></Relationships>

</file>

<file path=ppt/slides/_rels/slide2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Relationship Id="rId2" Type="http://schemas.openxmlformats.org/officeDocument/2006/relationships/image" Target="../media/image64.png"/><Relationship Id="rId3" Type="http://schemas.openxmlformats.org/officeDocument/2006/relationships/image" Target="../media/image65.png"/></Relationships>

</file>

<file path=ppt/slides/_rels/slide2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Relationship Id="rId2" Type="http://schemas.openxmlformats.org/officeDocument/2006/relationships/image" Target="../media/image66.jpg"/><Relationship Id="rId3" Type="http://schemas.openxmlformats.org/officeDocument/2006/relationships/image" Target="../media/image67.png"/><Relationship Id="rId4" Type="http://schemas.openxmlformats.org/officeDocument/2006/relationships/image" Target="../media/image53.png"/><Relationship Id="rId5" Type="http://schemas.openxmlformats.org/officeDocument/2006/relationships/image" Target="../media/image68.png"/><Relationship Id="rId6" Type="http://schemas.openxmlformats.org/officeDocument/2006/relationships/image" Target="../media/image69.png"/><Relationship Id="rId7" Type="http://schemas.openxmlformats.org/officeDocument/2006/relationships/image" Target="../media/image70.png"/></Relationships>

</file>

<file path=ppt/slides/_rels/slide2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Relationship Id="rId2" Type="http://schemas.openxmlformats.org/officeDocument/2006/relationships/image" Target="../media/image71.jpg"/><Relationship Id="rId3" Type="http://schemas.openxmlformats.org/officeDocument/2006/relationships/image" Target="../media/image72.png"/><Relationship Id="rId4" Type="http://schemas.openxmlformats.org/officeDocument/2006/relationships/image" Target="../media/image53.png"/><Relationship Id="rId5" Type="http://schemas.openxmlformats.org/officeDocument/2006/relationships/image" Target="../media/image73.png"/></Relationships>

</file>

<file path=ppt/slides/_rels/slide2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Relationship Id="rId2" Type="http://schemas.openxmlformats.org/officeDocument/2006/relationships/image" Target="../media/image74.png"/><Relationship Id="rId3" Type="http://schemas.openxmlformats.org/officeDocument/2006/relationships/hyperlink" Target="https://youtu.be/UTE0G9amZNk" TargetMode="External"/><Relationship Id="rId4" Type="http://schemas.openxmlformats.org/officeDocument/2006/relationships/image" Target="../media/image75.png"/><Relationship Id="rId5" Type="http://schemas.openxmlformats.org/officeDocument/2006/relationships/image" Target="../media/image76.png"/></Relationships>

</file>

<file path=ppt/slides/_rels/slide3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Relationship Id="rId2" Type="http://schemas.openxmlformats.org/officeDocument/2006/relationships/image" Target="../media/image77.png"/><Relationship Id="rId3" Type="http://schemas.openxmlformats.org/officeDocument/2006/relationships/image" Target="../media/image78.png"/></Relationships>
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2" name="object 2"/>
          <p:cNvGrpSpPr/>
          <p:nvPr/>
        </p:nvGrpSpPr>
        <p:grpSpPr>
          <a:xfrm>
            <a:off x="2837688" y="519683"/>
            <a:ext cx="5830570" cy="1266190"/>
            <a:chOff x="2837688" y="519683"/>
            <a:chExt cx="5830570" cy="1266190"/>
          </a:xfrm>
        </p:grpSpPr>
        <p:pic>
          <p:nvPicPr>
            <p:cNvPr id="3" name="object 3"/>
            <p:cNvPicPr/>
            <p:nvPr/>
          </p:nvPicPr>
          <p:blipFill>
            <a:blip r:embed="rId2" cstate="print"/>
            <a:stretch>
              <a:fillRect/>
            </a:stretch>
          </p:blipFill>
          <p:spPr>
            <a:xfrm>
              <a:off x="2837688" y="519683"/>
              <a:ext cx="2847593" cy="1265682"/>
            </a:xfrm>
            <a:prstGeom prst="rect">
              <a:avLst/>
            </a:prstGeom>
          </p:spPr>
        </p:pic>
        <p:pic>
          <p:nvPicPr>
            <p:cNvPr id="4" name="object 4"/>
            <p:cNvPicPr/>
            <p:nvPr/>
          </p:nvPicPr>
          <p:blipFill>
            <a:blip r:embed="rId3" cstate="print"/>
            <a:stretch>
              <a:fillRect/>
            </a:stretch>
          </p:blipFill>
          <p:spPr>
            <a:xfrm>
              <a:off x="5053583" y="519683"/>
              <a:ext cx="1184910" cy="1265682"/>
            </a:xfrm>
            <a:prstGeom prst="rect">
              <a:avLst/>
            </a:prstGeom>
          </p:spPr>
        </p:pic>
        <p:pic>
          <p:nvPicPr>
            <p:cNvPr id="5" name="object 5"/>
            <p:cNvPicPr/>
            <p:nvPr/>
          </p:nvPicPr>
          <p:blipFill>
            <a:blip r:embed="rId4" cstate="print"/>
            <a:stretch>
              <a:fillRect/>
            </a:stretch>
          </p:blipFill>
          <p:spPr>
            <a:xfrm>
              <a:off x="5475732" y="519683"/>
              <a:ext cx="3192017" cy="1265682"/>
            </a:xfrm>
            <a:prstGeom prst="rect">
              <a:avLst/>
            </a:prstGeom>
          </p:spPr>
        </p:pic>
      </p:grpSp>
      <p:sp>
        <p:nvSpPr>
          <p:cNvPr id="6" name="object 6" descr="$PPTXTitle"/>
          <p:cNvSpPr txBox="1">
            <a:spLocks noGrp="1"/>
          </p:cNvSpPr>
          <p:nvPr>
            <p:ph type="title"/>
          </p:nvPr>
        </p:nvSpPr>
        <p:spPr>
          <a:prstGeom prst="rect"/>
        </p:spPr>
        <p:txBody>
          <a:bodyPr wrap="square" lIns="0" tIns="597280" rIns="0" bIns="0" rtlCol="0" vert="horz">
            <a:spAutoFit/>
          </a:bodyPr>
          <a:lstStyle/>
          <a:p>
            <a:pPr marL="500380">
              <a:lnSpc>
                <a:spcPct val="100000"/>
              </a:lnSpc>
              <a:spcBef>
                <a:spcPts val="105"/>
              </a:spcBef>
            </a:pPr>
            <a:r>
              <a:rPr dirty="0" spc="65"/>
              <a:t>Today’s</a:t>
            </a:r>
            <a:r>
              <a:rPr dirty="0" spc="-280"/>
              <a:t> </a:t>
            </a:r>
            <a:r>
              <a:rPr dirty="0" spc="-10"/>
              <a:t>Objectives</a:t>
            </a:r>
          </a:p>
        </p:txBody>
      </p:sp>
      <p:sp>
        <p:nvSpPr>
          <p:cNvPr id="7" name="object 7"/>
          <p:cNvSpPr txBox="1"/>
          <p:nvPr/>
        </p:nvSpPr>
        <p:spPr>
          <a:xfrm>
            <a:off x="837691" y="2032761"/>
            <a:ext cx="4362450" cy="2209800"/>
          </a:xfrm>
          <a:prstGeom prst="rect">
            <a:avLst/>
          </a:prstGeom>
        </p:spPr>
        <p:txBody>
          <a:bodyPr wrap="square" lIns="0" tIns="40640" rIns="0" bIns="0" rtlCol="0" vert="horz">
            <a:spAutoFit/>
          </a:bodyPr>
          <a:lstStyle/>
          <a:p>
            <a:pPr marL="355600" marR="1323975" indent="-343535">
              <a:lnSpc>
                <a:spcPct val="91200"/>
              </a:lnSpc>
              <a:spcBef>
                <a:spcPts val="320"/>
              </a:spcBef>
              <a:buFont typeface="Arial"/>
              <a:buChar char="•"/>
              <a:tabLst>
                <a:tab pos="355600" algn="l"/>
              </a:tabLst>
            </a:pPr>
            <a:r>
              <a:rPr dirty="0" sz="2100">
                <a:solidFill>
                  <a:srgbClr val="FFFFFF"/>
                </a:solidFill>
                <a:latin typeface="Trebuchet MS"/>
                <a:cs typeface="Trebuchet MS"/>
              </a:rPr>
              <a:t>To</a:t>
            </a:r>
            <a:r>
              <a:rPr dirty="0" sz="2100" spc="-175">
                <a:solidFill>
                  <a:srgbClr val="FFFFFF"/>
                </a:solidFill>
                <a:latin typeface="Trebuchet MS"/>
                <a:cs typeface="Trebuchet MS"/>
              </a:rPr>
              <a:t> </a:t>
            </a:r>
            <a:r>
              <a:rPr dirty="0" sz="2100">
                <a:solidFill>
                  <a:srgbClr val="FFFFFF"/>
                </a:solidFill>
                <a:latin typeface="Trebuchet MS"/>
                <a:cs typeface="Trebuchet MS"/>
              </a:rPr>
              <a:t>define</a:t>
            </a:r>
            <a:r>
              <a:rPr dirty="0" sz="2100" spc="-60">
                <a:solidFill>
                  <a:srgbClr val="FFFFFF"/>
                </a:solidFill>
                <a:latin typeface="Trebuchet MS"/>
                <a:cs typeface="Trebuchet MS"/>
              </a:rPr>
              <a:t> </a:t>
            </a:r>
            <a:r>
              <a:rPr dirty="0" sz="2100" spc="75">
                <a:solidFill>
                  <a:srgbClr val="FFFFFF"/>
                </a:solidFill>
                <a:latin typeface="Trebuchet MS"/>
                <a:cs typeface="Trebuchet MS"/>
              </a:rPr>
              <a:t>and</a:t>
            </a:r>
            <a:r>
              <a:rPr dirty="0" sz="2100" spc="-70">
                <a:solidFill>
                  <a:srgbClr val="FFFFFF"/>
                </a:solidFill>
                <a:latin typeface="Trebuchet MS"/>
                <a:cs typeface="Trebuchet MS"/>
              </a:rPr>
              <a:t> </a:t>
            </a:r>
            <a:r>
              <a:rPr dirty="0" sz="2100" spc="35">
                <a:solidFill>
                  <a:srgbClr val="FFFFFF"/>
                </a:solidFill>
                <a:latin typeface="Trebuchet MS"/>
                <a:cs typeface="Trebuchet MS"/>
              </a:rPr>
              <a:t>analyse </a:t>
            </a:r>
            <a:r>
              <a:rPr dirty="0" sz="2100" spc="-35">
                <a:solidFill>
                  <a:srgbClr val="FFFFFF"/>
                </a:solidFill>
                <a:latin typeface="Trebuchet MS"/>
                <a:cs typeface="Trebuchet MS"/>
              </a:rPr>
              <a:t>culture,</a:t>
            </a:r>
            <a:r>
              <a:rPr dirty="0" sz="2100" spc="-85">
                <a:solidFill>
                  <a:srgbClr val="FFFFFF"/>
                </a:solidFill>
                <a:latin typeface="Trebuchet MS"/>
                <a:cs typeface="Trebuchet MS"/>
              </a:rPr>
              <a:t> </a:t>
            </a:r>
            <a:r>
              <a:rPr dirty="0" sz="2100" spc="-10">
                <a:solidFill>
                  <a:srgbClr val="FFFFFF"/>
                </a:solidFill>
                <a:latin typeface="Trebuchet MS"/>
                <a:cs typeface="Trebuchet MS"/>
              </a:rPr>
              <a:t>notably </a:t>
            </a:r>
            <a:r>
              <a:rPr dirty="0" u="sng" sz="2100">
                <a:solidFill>
                  <a:srgbClr val="FFFFFF"/>
                </a:solidFill>
                <a:uFill>
                  <a:solidFill>
                    <a:srgbClr val="000000"/>
                  </a:solidFill>
                </a:uFill>
                <a:latin typeface="Trebuchet MS"/>
                <a:cs typeface="Trebuchet MS"/>
              </a:rPr>
              <a:t>organisational</a:t>
            </a:r>
            <a:r>
              <a:rPr dirty="0" u="sng" sz="2100" spc="80">
                <a:solidFill>
                  <a:srgbClr val="FFFFFF"/>
                </a:solidFill>
                <a:uFill>
                  <a:solidFill>
                    <a:srgbClr val="000000"/>
                  </a:solidFill>
                </a:uFill>
                <a:latin typeface="Trebuchet MS"/>
                <a:cs typeface="Trebuchet MS"/>
              </a:rPr>
              <a:t> </a:t>
            </a:r>
            <a:r>
              <a:rPr dirty="0" u="sng" sz="2100" spc="-10">
                <a:solidFill>
                  <a:srgbClr val="FFFFFF"/>
                </a:solidFill>
                <a:uFill>
                  <a:solidFill>
                    <a:srgbClr val="000000"/>
                  </a:solidFill>
                </a:uFill>
                <a:latin typeface="Trebuchet MS"/>
                <a:cs typeface="Trebuchet MS"/>
              </a:rPr>
              <a:t>culture</a:t>
            </a:r>
            <a:endParaRPr sz="2100">
              <a:latin typeface="Trebuchet MS"/>
              <a:cs typeface="Trebuchet MS"/>
            </a:endParaRPr>
          </a:p>
          <a:p>
            <a:pPr>
              <a:lnSpc>
                <a:spcPct val="100000"/>
              </a:lnSpc>
              <a:spcBef>
                <a:spcPts val="750"/>
              </a:spcBef>
              <a:buClr>
                <a:srgbClr val="FFFFFF"/>
              </a:buClr>
              <a:buFont typeface="Arial"/>
              <a:buChar char="•"/>
            </a:pPr>
            <a:endParaRPr sz="2100">
              <a:latin typeface="Trebuchet MS"/>
              <a:cs typeface="Trebuchet MS"/>
            </a:endParaRPr>
          </a:p>
          <a:p>
            <a:pPr marL="355600" marR="5080" indent="-343535">
              <a:lnSpc>
                <a:spcPct val="91200"/>
              </a:lnSpc>
              <a:buFont typeface="Arial"/>
              <a:buChar char="•"/>
              <a:tabLst>
                <a:tab pos="355600" algn="l"/>
                <a:tab pos="1632585" algn="l"/>
                <a:tab pos="3429635" algn="l"/>
              </a:tabLst>
            </a:pPr>
            <a:r>
              <a:rPr dirty="0" sz="2100">
                <a:solidFill>
                  <a:srgbClr val="FFFFFF"/>
                </a:solidFill>
                <a:latin typeface="Trebuchet MS"/>
                <a:cs typeface="Trebuchet MS"/>
              </a:rPr>
              <a:t>To</a:t>
            </a:r>
            <a:r>
              <a:rPr dirty="0" sz="2100" spc="-120">
                <a:solidFill>
                  <a:srgbClr val="FFFFFF"/>
                </a:solidFill>
                <a:latin typeface="Trebuchet MS"/>
                <a:cs typeface="Trebuchet MS"/>
              </a:rPr>
              <a:t> </a:t>
            </a:r>
            <a:r>
              <a:rPr dirty="0" sz="2100" spc="125">
                <a:solidFill>
                  <a:srgbClr val="FFFFFF"/>
                </a:solidFill>
                <a:latin typeface="Trebuchet MS"/>
                <a:cs typeface="Trebuchet MS"/>
              </a:rPr>
              <a:t>assess</a:t>
            </a:r>
            <a:r>
              <a:rPr dirty="0" sz="2100">
                <a:solidFill>
                  <a:srgbClr val="FFFFFF"/>
                </a:solidFill>
                <a:latin typeface="Trebuchet MS"/>
                <a:cs typeface="Trebuchet MS"/>
              </a:rPr>
              <a:t> the</a:t>
            </a:r>
            <a:r>
              <a:rPr dirty="0" sz="2100" spc="10">
                <a:solidFill>
                  <a:srgbClr val="FFFFFF"/>
                </a:solidFill>
                <a:latin typeface="Trebuchet MS"/>
                <a:cs typeface="Trebuchet MS"/>
              </a:rPr>
              <a:t> </a:t>
            </a:r>
            <a:r>
              <a:rPr dirty="0" sz="2100">
                <a:solidFill>
                  <a:srgbClr val="FFFFFF"/>
                </a:solidFill>
                <a:latin typeface="Trebuchet MS"/>
                <a:cs typeface="Trebuchet MS"/>
              </a:rPr>
              <a:t>importance</a:t>
            </a:r>
            <a:r>
              <a:rPr dirty="0" sz="2100" spc="-40">
                <a:solidFill>
                  <a:srgbClr val="FFFFFF"/>
                </a:solidFill>
                <a:latin typeface="Trebuchet MS"/>
                <a:cs typeface="Trebuchet MS"/>
              </a:rPr>
              <a:t> </a:t>
            </a:r>
            <a:r>
              <a:rPr dirty="0" sz="2100" spc="-25">
                <a:solidFill>
                  <a:srgbClr val="FFFFFF"/>
                </a:solidFill>
                <a:latin typeface="Trebuchet MS"/>
                <a:cs typeface="Trebuchet MS"/>
              </a:rPr>
              <a:t>of </a:t>
            </a:r>
            <a:r>
              <a:rPr dirty="0" sz="2100">
                <a:solidFill>
                  <a:srgbClr val="FFFFFF"/>
                </a:solidFill>
                <a:latin typeface="Trebuchet MS"/>
                <a:cs typeface="Trebuchet MS"/>
              </a:rPr>
              <a:t>organisational</a:t>
            </a:r>
            <a:r>
              <a:rPr dirty="0" sz="2100" spc="105">
                <a:solidFill>
                  <a:srgbClr val="FFFFFF"/>
                </a:solidFill>
                <a:latin typeface="Trebuchet MS"/>
                <a:cs typeface="Trebuchet MS"/>
              </a:rPr>
              <a:t> </a:t>
            </a:r>
            <a:r>
              <a:rPr dirty="0" sz="2100">
                <a:solidFill>
                  <a:srgbClr val="FFFFFF"/>
                </a:solidFill>
                <a:latin typeface="Trebuchet MS"/>
                <a:cs typeface="Trebuchet MS"/>
              </a:rPr>
              <a:t>culture</a:t>
            </a:r>
            <a:r>
              <a:rPr dirty="0" sz="2100" spc="-30">
                <a:solidFill>
                  <a:srgbClr val="FFFFFF"/>
                </a:solidFill>
                <a:latin typeface="Trebuchet MS"/>
                <a:cs typeface="Trebuchet MS"/>
              </a:rPr>
              <a:t> </a:t>
            </a:r>
            <a:r>
              <a:rPr dirty="0" sz="2100" spc="-25">
                <a:solidFill>
                  <a:srgbClr val="FFFFFF"/>
                </a:solidFill>
                <a:latin typeface="Trebuchet MS"/>
                <a:cs typeface="Trebuchet MS"/>
              </a:rPr>
              <a:t>in</a:t>
            </a:r>
            <a:r>
              <a:rPr dirty="0" sz="2100">
                <a:solidFill>
                  <a:srgbClr val="FFFFFF"/>
                </a:solidFill>
                <a:latin typeface="Trebuchet MS"/>
                <a:cs typeface="Trebuchet MS"/>
              </a:rPr>
              <a:t>	</a:t>
            </a:r>
            <a:r>
              <a:rPr dirty="0" sz="2100" spc="-30">
                <a:solidFill>
                  <a:srgbClr val="FFFFFF"/>
                </a:solidFill>
                <a:latin typeface="Trebuchet MS"/>
                <a:cs typeface="Trebuchet MS"/>
              </a:rPr>
              <a:t>relation </a:t>
            </a:r>
            <a:r>
              <a:rPr dirty="0" sz="2100">
                <a:solidFill>
                  <a:srgbClr val="FFFFFF"/>
                </a:solidFill>
                <a:latin typeface="Trebuchet MS"/>
                <a:cs typeface="Trebuchet MS"/>
              </a:rPr>
              <a:t>to</a:t>
            </a:r>
            <a:r>
              <a:rPr dirty="0" sz="2100" spc="-145">
                <a:solidFill>
                  <a:srgbClr val="FFFFFF"/>
                </a:solidFill>
                <a:latin typeface="Trebuchet MS"/>
                <a:cs typeface="Trebuchet MS"/>
              </a:rPr>
              <a:t> </a:t>
            </a:r>
            <a:r>
              <a:rPr dirty="0" sz="2100" spc="-10">
                <a:solidFill>
                  <a:srgbClr val="FFFFFF"/>
                </a:solidFill>
                <a:latin typeface="Trebuchet MS"/>
                <a:cs typeface="Trebuchet MS"/>
              </a:rPr>
              <a:t>overall</a:t>
            </a:r>
            <a:r>
              <a:rPr dirty="0" sz="2100">
                <a:solidFill>
                  <a:srgbClr val="FFFFFF"/>
                </a:solidFill>
                <a:latin typeface="Trebuchet MS"/>
                <a:cs typeface="Trebuchet MS"/>
              </a:rPr>
              <a:t>	</a:t>
            </a:r>
            <a:r>
              <a:rPr dirty="0" sz="2100" spc="-10">
                <a:solidFill>
                  <a:srgbClr val="FFFFFF"/>
                </a:solidFill>
                <a:latin typeface="Trebuchet MS"/>
                <a:cs typeface="Trebuchet MS"/>
              </a:rPr>
              <a:t>performance</a:t>
            </a:r>
            <a:endParaRPr sz="2100">
              <a:latin typeface="Trebuchet MS"/>
              <a:cs typeface="Trebuchet MS"/>
            </a:endParaRPr>
          </a:p>
        </p:txBody>
      </p:sp>
      <p:sp>
        <p:nvSpPr>
          <p:cNvPr id="8" name="object 8"/>
          <p:cNvSpPr txBox="1"/>
          <p:nvPr/>
        </p:nvSpPr>
        <p:spPr>
          <a:xfrm>
            <a:off x="837691" y="4933569"/>
            <a:ext cx="3643629" cy="345440"/>
          </a:xfrm>
          <a:prstGeom prst="rect">
            <a:avLst/>
          </a:prstGeom>
        </p:spPr>
        <p:txBody>
          <a:bodyPr wrap="square" lIns="0" tIns="12700" rIns="0" bIns="0" rtlCol="0" vert="horz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dirty="0" u="sng" sz="2100">
                <a:solidFill>
                  <a:srgbClr val="0000FF"/>
                </a:solidFill>
                <a:uFill>
                  <a:solidFill>
                    <a:srgbClr val="0000FF"/>
                  </a:solidFill>
                </a:uFill>
                <a:latin typeface="Trebuchet MS"/>
                <a:cs typeface="Trebuchet MS"/>
                <a:hlinkClick r:id="rId5"/>
              </a:rPr>
              <a:t>https://youtu.be/-</a:t>
            </a:r>
            <a:r>
              <a:rPr dirty="0" u="sng" sz="2100" spc="60">
                <a:solidFill>
                  <a:srgbClr val="0000FF"/>
                </a:solidFill>
                <a:uFill>
                  <a:solidFill>
                    <a:srgbClr val="0000FF"/>
                  </a:solidFill>
                </a:uFill>
                <a:latin typeface="Trebuchet MS"/>
                <a:cs typeface="Trebuchet MS"/>
                <a:hlinkClick r:id="rId5"/>
              </a:rPr>
              <a:t>_vK-</a:t>
            </a:r>
            <a:r>
              <a:rPr dirty="0" u="sng" sz="2100" spc="-10">
                <a:solidFill>
                  <a:srgbClr val="0000FF"/>
                </a:solidFill>
                <a:uFill>
                  <a:solidFill>
                    <a:srgbClr val="0000FF"/>
                  </a:solidFill>
                </a:uFill>
                <a:latin typeface="Trebuchet MS"/>
                <a:cs typeface="Trebuchet MS"/>
                <a:hlinkClick r:id="rId5"/>
              </a:rPr>
              <a:t>a_Iqjg</a:t>
            </a:r>
            <a:endParaRPr sz="2100">
              <a:latin typeface="Trebuchet MS"/>
              <a:cs typeface="Trebuchet MS"/>
            </a:endParaRPr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2" name="object 2"/>
          <p:cNvGrpSpPr/>
          <p:nvPr/>
        </p:nvGrpSpPr>
        <p:grpSpPr>
          <a:xfrm>
            <a:off x="733044" y="254508"/>
            <a:ext cx="9881235" cy="1266190"/>
            <a:chOff x="733044" y="254508"/>
            <a:chExt cx="9881235" cy="1266190"/>
          </a:xfrm>
        </p:grpSpPr>
        <p:pic>
          <p:nvPicPr>
            <p:cNvPr id="3" name="object 3"/>
            <p:cNvPicPr/>
            <p:nvPr/>
          </p:nvPicPr>
          <p:blipFill>
            <a:blip r:embed="rId2" cstate="print"/>
            <a:stretch>
              <a:fillRect/>
            </a:stretch>
          </p:blipFill>
          <p:spPr>
            <a:xfrm>
              <a:off x="733044" y="254508"/>
              <a:ext cx="6907530" cy="1265682"/>
            </a:xfrm>
            <a:prstGeom prst="rect">
              <a:avLst/>
            </a:prstGeom>
          </p:spPr>
        </p:pic>
        <p:pic>
          <p:nvPicPr>
            <p:cNvPr id="4" name="object 4"/>
            <p:cNvPicPr/>
            <p:nvPr/>
          </p:nvPicPr>
          <p:blipFill>
            <a:blip r:embed="rId3" cstate="print"/>
            <a:stretch>
              <a:fillRect/>
            </a:stretch>
          </p:blipFill>
          <p:spPr>
            <a:xfrm>
              <a:off x="7011923" y="254508"/>
              <a:ext cx="3601974" cy="1265682"/>
            </a:xfrm>
            <a:prstGeom prst="rect">
              <a:avLst/>
            </a:prstGeom>
          </p:spPr>
        </p:pic>
      </p:grpSp>
      <p:sp>
        <p:nvSpPr>
          <p:cNvPr id="5" name="object 5" descr="$PPTXTitle"/>
          <p:cNvSpPr txBox="1">
            <a:spLocks noGrp="1"/>
          </p:cNvSpPr>
          <p:nvPr>
            <p:ph type="title"/>
          </p:nvPr>
        </p:nvSpPr>
        <p:spPr>
          <a:xfrm>
            <a:off x="1103172" y="433527"/>
            <a:ext cx="9144000" cy="697230"/>
          </a:xfrm>
          <a:prstGeom prst="rect"/>
        </p:spPr>
        <p:txBody>
          <a:bodyPr wrap="square" lIns="0" tIns="13335" rIns="0" bIns="0" rtlCol="0" vert="horz">
            <a:spAutoFit/>
          </a:bodyPr>
          <a:lstStyle/>
          <a:p>
            <a:pPr marL="12700">
              <a:lnSpc>
                <a:spcPct val="100000"/>
              </a:lnSpc>
              <a:spcBef>
                <a:spcPts val="105"/>
              </a:spcBef>
            </a:pPr>
            <a:r>
              <a:rPr dirty="0" spc="80"/>
              <a:t>Organisational</a:t>
            </a:r>
            <a:r>
              <a:rPr dirty="0" spc="-295"/>
              <a:t> </a:t>
            </a:r>
            <a:r>
              <a:rPr dirty="0" spc="-20"/>
              <a:t>culture:</a:t>
            </a:r>
            <a:r>
              <a:rPr dirty="0" spc="-245"/>
              <a:t> </a:t>
            </a:r>
            <a:r>
              <a:rPr dirty="0" spc="-10"/>
              <a:t>definitions</a:t>
            </a:r>
          </a:p>
        </p:txBody>
      </p:sp>
      <p:sp>
        <p:nvSpPr>
          <p:cNvPr id="6" name="object 6"/>
          <p:cNvSpPr txBox="1"/>
          <p:nvPr/>
        </p:nvSpPr>
        <p:spPr>
          <a:xfrm>
            <a:off x="951991" y="1900554"/>
            <a:ext cx="7745095" cy="1604010"/>
          </a:xfrm>
          <a:prstGeom prst="rect">
            <a:avLst/>
          </a:prstGeom>
        </p:spPr>
        <p:txBody>
          <a:bodyPr wrap="square" lIns="0" tIns="54610" rIns="0" bIns="0" rtlCol="0" vert="horz">
            <a:spAutoFit/>
          </a:bodyPr>
          <a:lstStyle/>
          <a:p>
            <a:pPr marL="12700" marR="5080">
              <a:lnSpc>
                <a:spcPct val="90000"/>
              </a:lnSpc>
              <a:spcBef>
                <a:spcPts val="430"/>
              </a:spcBef>
            </a:pPr>
            <a:r>
              <a:rPr dirty="0" sz="2800" spc="-25">
                <a:solidFill>
                  <a:srgbClr val="FFFFFF"/>
                </a:solidFill>
                <a:latin typeface="Trebuchet MS"/>
                <a:cs typeface="Trebuchet MS"/>
              </a:rPr>
              <a:t>‘The</a:t>
            </a:r>
            <a:r>
              <a:rPr dirty="0" sz="2800" spc="-5">
                <a:solidFill>
                  <a:srgbClr val="FFFFFF"/>
                </a:solidFill>
                <a:latin typeface="Trebuchet MS"/>
                <a:cs typeface="Trebuchet MS"/>
              </a:rPr>
              <a:t> </a:t>
            </a:r>
            <a:r>
              <a:rPr dirty="0" sz="2800">
                <a:solidFill>
                  <a:srgbClr val="FFFFFF"/>
                </a:solidFill>
                <a:latin typeface="Trebuchet MS"/>
                <a:cs typeface="Trebuchet MS"/>
              </a:rPr>
              <a:t>collection</a:t>
            </a:r>
            <a:r>
              <a:rPr dirty="0" sz="2800" spc="-45">
                <a:solidFill>
                  <a:srgbClr val="FFFFFF"/>
                </a:solidFill>
                <a:latin typeface="Trebuchet MS"/>
                <a:cs typeface="Trebuchet MS"/>
              </a:rPr>
              <a:t> </a:t>
            </a:r>
            <a:r>
              <a:rPr dirty="0" sz="2800">
                <a:solidFill>
                  <a:srgbClr val="FFFFFF"/>
                </a:solidFill>
                <a:latin typeface="Trebuchet MS"/>
                <a:cs typeface="Trebuchet MS"/>
              </a:rPr>
              <a:t>of</a:t>
            </a:r>
            <a:r>
              <a:rPr dirty="0" sz="2800" spc="-75">
                <a:solidFill>
                  <a:srgbClr val="FFFFFF"/>
                </a:solidFill>
                <a:latin typeface="Trebuchet MS"/>
                <a:cs typeface="Trebuchet MS"/>
              </a:rPr>
              <a:t> </a:t>
            </a:r>
            <a:r>
              <a:rPr dirty="0" sz="2800" spc="-65">
                <a:solidFill>
                  <a:srgbClr val="FFFFFF"/>
                </a:solidFill>
                <a:latin typeface="Trebuchet MS"/>
                <a:cs typeface="Trebuchet MS"/>
              </a:rPr>
              <a:t>traditions,</a:t>
            </a:r>
            <a:r>
              <a:rPr dirty="0" sz="2800" spc="-120">
                <a:solidFill>
                  <a:srgbClr val="FFFFFF"/>
                </a:solidFill>
                <a:latin typeface="Trebuchet MS"/>
                <a:cs typeface="Trebuchet MS"/>
              </a:rPr>
              <a:t> </a:t>
            </a:r>
            <a:r>
              <a:rPr dirty="0" sz="2800">
                <a:solidFill>
                  <a:srgbClr val="FFFFFF"/>
                </a:solidFill>
                <a:latin typeface="Trebuchet MS"/>
                <a:cs typeface="Trebuchet MS"/>
              </a:rPr>
              <a:t>values,</a:t>
            </a:r>
            <a:r>
              <a:rPr dirty="0" sz="2800" spc="-95">
                <a:solidFill>
                  <a:srgbClr val="FFFFFF"/>
                </a:solidFill>
                <a:latin typeface="Trebuchet MS"/>
                <a:cs typeface="Trebuchet MS"/>
              </a:rPr>
              <a:t> </a:t>
            </a:r>
            <a:r>
              <a:rPr dirty="0" sz="2800" spc="-10">
                <a:solidFill>
                  <a:srgbClr val="FFFFFF"/>
                </a:solidFill>
                <a:latin typeface="Trebuchet MS"/>
                <a:cs typeface="Trebuchet MS"/>
              </a:rPr>
              <a:t>policies, </a:t>
            </a:r>
            <a:r>
              <a:rPr dirty="0" sz="2800">
                <a:solidFill>
                  <a:srgbClr val="FFFFFF"/>
                </a:solidFill>
                <a:latin typeface="Trebuchet MS"/>
                <a:cs typeface="Trebuchet MS"/>
              </a:rPr>
              <a:t>beliefs</a:t>
            </a:r>
            <a:r>
              <a:rPr dirty="0" sz="2800" spc="-140">
                <a:solidFill>
                  <a:srgbClr val="FFFFFF"/>
                </a:solidFill>
                <a:latin typeface="Trebuchet MS"/>
                <a:cs typeface="Trebuchet MS"/>
              </a:rPr>
              <a:t> </a:t>
            </a:r>
            <a:r>
              <a:rPr dirty="0" sz="2800" spc="105">
                <a:solidFill>
                  <a:srgbClr val="FFFFFF"/>
                </a:solidFill>
                <a:latin typeface="Trebuchet MS"/>
                <a:cs typeface="Trebuchet MS"/>
              </a:rPr>
              <a:t>and</a:t>
            </a:r>
            <a:r>
              <a:rPr dirty="0" sz="2800" spc="-90">
                <a:solidFill>
                  <a:srgbClr val="FFFFFF"/>
                </a:solidFill>
                <a:latin typeface="Trebuchet MS"/>
                <a:cs typeface="Trebuchet MS"/>
              </a:rPr>
              <a:t> </a:t>
            </a:r>
            <a:r>
              <a:rPr dirty="0" sz="2800" spc="-20">
                <a:solidFill>
                  <a:srgbClr val="FFFFFF"/>
                </a:solidFill>
                <a:latin typeface="Trebuchet MS"/>
                <a:cs typeface="Trebuchet MS"/>
              </a:rPr>
              <a:t>attitudes</a:t>
            </a:r>
            <a:r>
              <a:rPr dirty="0" sz="2800" spc="-150">
                <a:solidFill>
                  <a:srgbClr val="FFFFFF"/>
                </a:solidFill>
                <a:latin typeface="Trebuchet MS"/>
                <a:cs typeface="Trebuchet MS"/>
              </a:rPr>
              <a:t> </a:t>
            </a:r>
            <a:r>
              <a:rPr dirty="0" sz="2800" spc="-55">
                <a:solidFill>
                  <a:srgbClr val="FFFFFF"/>
                </a:solidFill>
                <a:latin typeface="Trebuchet MS"/>
                <a:cs typeface="Trebuchet MS"/>
              </a:rPr>
              <a:t>that</a:t>
            </a:r>
            <a:r>
              <a:rPr dirty="0" sz="2800" spc="-90">
                <a:solidFill>
                  <a:srgbClr val="FFFFFF"/>
                </a:solidFill>
                <a:latin typeface="Trebuchet MS"/>
                <a:cs typeface="Trebuchet MS"/>
              </a:rPr>
              <a:t> </a:t>
            </a:r>
            <a:r>
              <a:rPr dirty="0" sz="2800">
                <a:solidFill>
                  <a:srgbClr val="FFFFFF"/>
                </a:solidFill>
                <a:latin typeface="Trebuchet MS"/>
                <a:cs typeface="Trebuchet MS"/>
              </a:rPr>
              <a:t>constitute</a:t>
            </a:r>
            <a:r>
              <a:rPr dirty="0" sz="2800" spc="-145">
                <a:solidFill>
                  <a:srgbClr val="FFFFFF"/>
                </a:solidFill>
                <a:latin typeface="Trebuchet MS"/>
                <a:cs typeface="Trebuchet MS"/>
              </a:rPr>
              <a:t> </a:t>
            </a:r>
            <a:r>
              <a:rPr dirty="0" sz="2800">
                <a:solidFill>
                  <a:srgbClr val="FFFFFF"/>
                </a:solidFill>
                <a:latin typeface="Trebuchet MS"/>
                <a:cs typeface="Trebuchet MS"/>
              </a:rPr>
              <a:t>a</a:t>
            </a:r>
            <a:r>
              <a:rPr dirty="0" sz="2800" spc="-65">
                <a:solidFill>
                  <a:srgbClr val="FFFFFF"/>
                </a:solidFill>
                <a:latin typeface="Trebuchet MS"/>
                <a:cs typeface="Trebuchet MS"/>
              </a:rPr>
              <a:t> </a:t>
            </a:r>
            <a:r>
              <a:rPr dirty="0" sz="2800" spc="40">
                <a:solidFill>
                  <a:srgbClr val="FFFFFF"/>
                </a:solidFill>
                <a:latin typeface="Trebuchet MS"/>
                <a:cs typeface="Trebuchet MS"/>
              </a:rPr>
              <a:t>pervasive </a:t>
            </a:r>
            <a:r>
              <a:rPr dirty="0" sz="2800">
                <a:solidFill>
                  <a:srgbClr val="FFFFFF"/>
                </a:solidFill>
                <a:latin typeface="Trebuchet MS"/>
                <a:cs typeface="Trebuchet MS"/>
              </a:rPr>
              <a:t>context</a:t>
            </a:r>
            <a:r>
              <a:rPr dirty="0" sz="2800" spc="-145">
                <a:solidFill>
                  <a:srgbClr val="FFFFFF"/>
                </a:solidFill>
                <a:latin typeface="Trebuchet MS"/>
                <a:cs typeface="Trebuchet MS"/>
              </a:rPr>
              <a:t> </a:t>
            </a:r>
            <a:r>
              <a:rPr dirty="0" sz="2800" spc="-30">
                <a:solidFill>
                  <a:srgbClr val="FFFFFF"/>
                </a:solidFill>
                <a:latin typeface="Trebuchet MS"/>
                <a:cs typeface="Trebuchet MS"/>
              </a:rPr>
              <a:t>for</a:t>
            </a:r>
            <a:r>
              <a:rPr dirty="0" sz="2800" spc="-170">
                <a:solidFill>
                  <a:srgbClr val="FFFFFF"/>
                </a:solidFill>
                <a:latin typeface="Trebuchet MS"/>
                <a:cs typeface="Trebuchet MS"/>
              </a:rPr>
              <a:t> </a:t>
            </a:r>
            <a:r>
              <a:rPr dirty="0" sz="2800" spc="50">
                <a:solidFill>
                  <a:srgbClr val="FFFFFF"/>
                </a:solidFill>
                <a:latin typeface="Trebuchet MS"/>
                <a:cs typeface="Trebuchet MS"/>
              </a:rPr>
              <a:t>everything</a:t>
            </a:r>
            <a:r>
              <a:rPr dirty="0" sz="2800" spc="-130">
                <a:solidFill>
                  <a:srgbClr val="FFFFFF"/>
                </a:solidFill>
                <a:latin typeface="Trebuchet MS"/>
                <a:cs typeface="Trebuchet MS"/>
              </a:rPr>
              <a:t> </a:t>
            </a:r>
            <a:r>
              <a:rPr dirty="0" sz="2800" spc="140">
                <a:solidFill>
                  <a:srgbClr val="FFFFFF"/>
                </a:solidFill>
                <a:latin typeface="Trebuchet MS"/>
                <a:cs typeface="Trebuchet MS"/>
              </a:rPr>
              <a:t>we</a:t>
            </a:r>
            <a:r>
              <a:rPr dirty="0" sz="2800" spc="-155">
                <a:solidFill>
                  <a:srgbClr val="FFFFFF"/>
                </a:solidFill>
                <a:latin typeface="Trebuchet MS"/>
                <a:cs typeface="Trebuchet MS"/>
              </a:rPr>
              <a:t> </a:t>
            </a:r>
            <a:r>
              <a:rPr dirty="0" sz="2800" spc="165">
                <a:solidFill>
                  <a:srgbClr val="FFFFFF"/>
                </a:solidFill>
                <a:latin typeface="Trebuchet MS"/>
                <a:cs typeface="Trebuchet MS"/>
              </a:rPr>
              <a:t>do</a:t>
            </a:r>
            <a:r>
              <a:rPr dirty="0" sz="2800" spc="-140">
                <a:solidFill>
                  <a:srgbClr val="FFFFFF"/>
                </a:solidFill>
                <a:latin typeface="Trebuchet MS"/>
                <a:cs typeface="Trebuchet MS"/>
              </a:rPr>
              <a:t> </a:t>
            </a:r>
            <a:r>
              <a:rPr dirty="0" sz="2800" spc="105">
                <a:solidFill>
                  <a:srgbClr val="FFFFFF"/>
                </a:solidFill>
                <a:latin typeface="Trebuchet MS"/>
                <a:cs typeface="Trebuchet MS"/>
              </a:rPr>
              <a:t>and</a:t>
            </a:r>
            <a:r>
              <a:rPr dirty="0" sz="2800" spc="-130">
                <a:solidFill>
                  <a:srgbClr val="FFFFFF"/>
                </a:solidFill>
                <a:latin typeface="Trebuchet MS"/>
                <a:cs typeface="Trebuchet MS"/>
              </a:rPr>
              <a:t> </a:t>
            </a:r>
            <a:r>
              <a:rPr dirty="0" sz="2800" spc="-10">
                <a:solidFill>
                  <a:srgbClr val="FFFFFF"/>
                </a:solidFill>
                <a:latin typeface="Trebuchet MS"/>
                <a:cs typeface="Trebuchet MS"/>
              </a:rPr>
              <a:t>think</a:t>
            </a:r>
            <a:r>
              <a:rPr dirty="0" sz="2800" spc="-125">
                <a:solidFill>
                  <a:srgbClr val="FFFFFF"/>
                </a:solidFill>
                <a:latin typeface="Trebuchet MS"/>
                <a:cs typeface="Trebuchet MS"/>
              </a:rPr>
              <a:t> </a:t>
            </a:r>
            <a:r>
              <a:rPr dirty="0" sz="2800" spc="-10">
                <a:solidFill>
                  <a:srgbClr val="FFFFFF"/>
                </a:solidFill>
                <a:latin typeface="Trebuchet MS"/>
                <a:cs typeface="Trebuchet MS"/>
              </a:rPr>
              <a:t>in</a:t>
            </a:r>
            <a:r>
              <a:rPr dirty="0" sz="2800" spc="-130">
                <a:solidFill>
                  <a:srgbClr val="FFFFFF"/>
                </a:solidFill>
                <a:latin typeface="Trebuchet MS"/>
                <a:cs typeface="Trebuchet MS"/>
              </a:rPr>
              <a:t> </a:t>
            </a:r>
            <a:r>
              <a:rPr dirty="0" sz="2800" spc="50">
                <a:solidFill>
                  <a:srgbClr val="FFFFFF"/>
                </a:solidFill>
                <a:latin typeface="Trebuchet MS"/>
                <a:cs typeface="Trebuchet MS"/>
              </a:rPr>
              <a:t>an </a:t>
            </a:r>
            <a:r>
              <a:rPr dirty="0" sz="2800" spc="-65">
                <a:solidFill>
                  <a:srgbClr val="FFFFFF"/>
                </a:solidFill>
                <a:latin typeface="Trebuchet MS"/>
                <a:cs typeface="Trebuchet MS"/>
              </a:rPr>
              <a:t>organisation.’</a:t>
            </a:r>
            <a:r>
              <a:rPr dirty="0" sz="2800" spc="60">
                <a:solidFill>
                  <a:srgbClr val="FFFFFF"/>
                </a:solidFill>
                <a:latin typeface="Trebuchet MS"/>
                <a:cs typeface="Trebuchet MS"/>
              </a:rPr>
              <a:t> </a:t>
            </a:r>
            <a:r>
              <a:rPr dirty="0" sz="2800">
                <a:solidFill>
                  <a:srgbClr val="FFFFFF"/>
                </a:solidFill>
                <a:latin typeface="Trebuchet MS"/>
                <a:cs typeface="Trebuchet MS"/>
              </a:rPr>
              <a:t>(McLean,</a:t>
            </a:r>
            <a:r>
              <a:rPr dirty="0" sz="2800" spc="-50">
                <a:solidFill>
                  <a:srgbClr val="FFFFFF"/>
                </a:solidFill>
                <a:latin typeface="Trebuchet MS"/>
                <a:cs typeface="Trebuchet MS"/>
              </a:rPr>
              <a:t> </a:t>
            </a:r>
            <a:r>
              <a:rPr dirty="0" sz="2800" spc="-10">
                <a:solidFill>
                  <a:srgbClr val="FFFFFF"/>
                </a:solidFill>
                <a:latin typeface="Trebuchet MS"/>
                <a:cs typeface="Trebuchet MS"/>
              </a:rPr>
              <a:t>1993)</a:t>
            </a:r>
            <a:endParaRPr sz="2800">
              <a:latin typeface="Trebuchet MS"/>
              <a:cs typeface="Trebuchet MS"/>
            </a:endParaRPr>
          </a:p>
        </p:txBody>
      </p:sp>
      <p:sp>
        <p:nvSpPr>
          <p:cNvPr id="7" name="object 7"/>
          <p:cNvSpPr txBox="1"/>
          <p:nvPr/>
        </p:nvSpPr>
        <p:spPr>
          <a:xfrm>
            <a:off x="951991" y="3871340"/>
            <a:ext cx="6864350" cy="452120"/>
          </a:xfrm>
          <a:prstGeom prst="rect">
            <a:avLst/>
          </a:prstGeom>
        </p:spPr>
        <p:txBody>
          <a:bodyPr wrap="square" lIns="0" tIns="12065" rIns="0" bIns="0" rtlCol="0" vert="horz">
            <a:spAutoFit/>
          </a:bodyPr>
          <a:lstStyle/>
          <a:p>
            <a:pPr marL="12700">
              <a:lnSpc>
                <a:spcPct val="100000"/>
              </a:lnSpc>
              <a:spcBef>
                <a:spcPts val="95"/>
              </a:spcBef>
            </a:pPr>
            <a:r>
              <a:rPr dirty="0" sz="2800" spc="90">
                <a:solidFill>
                  <a:srgbClr val="FFFFFF"/>
                </a:solidFill>
                <a:latin typeface="Trebuchet MS"/>
                <a:cs typeface="Trebuchet MS"/>
              </a:rPr>
              <a:t>The</a:t>
            </a:r>
            <a:r>
              <a:rPr dirty="0" sz="2800" spc="-60">
                <a:solidFill>
                  <a:srgbClr val="FFFFFF"/>
                </a:solidFill>
                <a:latin typeface="Trebuchet MS"/>
                <a:cs typeface="Trebuchet MS"/>
              </a:rPr>
              <a:t> </a:t>
            </a:r>
            <a:r>
              <a:rPr dirty="0" sz="2800">
                <a:solidFill>
                  <a:srgbClr val="FFFFFF"/>
                </a:solidFill>
                <a:latin typeface="Trebuchet MS"/>
                <a:cs typeface="Trebuchet MS"/>
              </a:rPr>
              <a:t>collective</a:t>
            </a:r>
            <a:r>
              <a:rPr dirty="0" sz="2800" spc="-100">
                <a:solidFill>
                  <a:srgbClr val="FFFFFF"/>
                </a:solidFill>
                <a:latin typeface="Trebuchet MS"/>
                <a:cs typeface="Trebuchet MS"/>
              </a:rPr>
              <a:t> </a:t>
            </a:r>
            <a:r>
              <a:rPr dirty="0" sz="2800" spc="55">
                <a:solidFill>
                  <a:srgbClr val="FFFFFF"/>
                </a:solidFill>
                <a:latin typeface="Trebuchet MS"/>
                <a:cs typeface="Trebuchet MS"/>
              </a:rPr>
              <a:t>self-</a:t>
            </a:r>
            <a:r>
              <a:rPr dirty="0" sz="2800" spc="105">
                <a:solidFill>
                  <a:srgbClr val="FFFFFF"/>
                </a:solidFill>
                <a:latin typeface="Trebuchet MS"/>
                <a:cs typeface="Trebuchet MS"/>
              </a:rPr>
              <a:t>image</a:t>
            </a:r>
            <a:r>
              <a:rPr dirty="0" sz="2800" spc="-40">
                <a:solidFill>
                  <a:srgbClr val="FFFFFF"/>
                </a:solidFill>
                <a:latin typeface="Trebuchet MS"/>
                <a:cs typeface="Trebuchet MS"/>
              </a:rPr>
              <a:t> </a:t>
            </a:r>
            <a:r>
              <a:rPr dirty="0" sz="2800" spc="105">
                <a:solidFill>
                  <a:srgbClr val="FFFFFF"/>
                </a:solidFill>
                <a:latin typeface="Trebuchet MS"/>
                <a:cs typeface="Trebuchet MS"/>
              </a:rPr>
              <a:t>and</a:t>
            </a:r>
            <a:r>
              <a:rPr dirty="0" sz="2800" spc="-30">
                <a:solidFill>
                  <a:srgbClr val="FFFFFF"/>
                </a:solidFill>
                <a:latin typeface="Trebuchet MS"/>
                <a:cs typeface="Trebuchet MS"/>
              </a:rPr>
              <a:t> </a:t>
            </a:r>
            <a:r>
              <a:rPr dirty="0" sz="2800" b="1">
                <a:solidFill>
                  <a:srgbClr val="FFFFFF"/>
                </a:solidFill>
                <a:latin typeface="Trebuchet MS"/>
                <a:cs typeface="Trebuchet MS"/>
              </a:rPr>
              <a:t>style</a:t>
            </a:r>
            <a:r>
              <a:rPr dirty="0" sz="2800" spc="-85" b="1">
                <a:solidFill>
                  <a:srgbClr val="FFFFFF"/>
                </a:solidFill>
                <a:latin typeface="Trebuchet MS"/>
                <a:cs typeface="Trebuchet MS"/>
              </a:rPr>
              <a:t> </a:t>
            </a:r>
            <a:r>
              <a:rPr dirty="0" sz="2800">
                <a:solidFill>
                  <a:srgbClr val="FFFFFF"/>
                </a:solidFill>
                <a:latin typeface="Trebuchet MS"/>
                <a:cs typeface="Trebuchet MS"/>
              </a:rPr>
              <a:t>of</a:t>
            </a:r>
            <a:r>
              <a:rPr dirty="0" sz="2800" spc="-70">
                <a:solidFill>
                  <a:srgbClr val="FFFFFF"/>
                </a:solidFill>
                <a:latin typeface="Trebuchet MS"/>
                <a:cs typeface="Trebuchet MS"/>
              </a:rPr>
              <a:t> </a:t>
            </a:r>
            <a:r>
              <a:rPr dirty="0" sz="2800" spc="-25">
                <a:solidFill>
                  <a:srgbClr val="FFFFFF"/>
                </a:solidFill>
                <a:latin typeface="Trebuchet MS"/>
                <a:cs typeface="Trebuchet MS"/>
              </a:rPr>
              <a:t>the</a:t>
            </a:r>
            <a:endParaRPr sz="2800">
              <a:latin typeface="Trebuchet MS"/>
              <a:cs typeface="Trebuchet MS"/>
            </a:endParaRPr>
          </a:p>
        </p:txBody>
      </p:sp>
      <p:sp>
        <p:nvSpPr>
          <p:cNvPr id="8" name="object 8"/>
          <p:cNvSpPr txBox="1"/>
          <p:nvPr/>
        </p:nvSpPr>
        <p:spPr>
          <a:xfrm>
            <a:off x="951991" y="4099636"/>
            <a:ext cx="7075805" cy="452120"/>
          </a:xfrm>
          <a:prstGeom prst="rect">
            <a:avLst/>
          </a:prstGeom>
        </p:spPr>
        <p:txBody>
          <a:bodyPr wrap="square" lIns="0" tIns="12065" rIns="0" bIns="0" rtlCol="0" vert="horz">
            <a:spAutoFit/>
          </a:bodyPr>
          <a:lstStyle/>
          <a:p>
            <a:pPr marL="12700">
              <a:lnSpc>
                <a:spcPct val="100000"/>
              </a:lnSpc>
              <a:spcBef>
                <a:spcPts val="95"/>
              </a:spcBef>
            </a:pPr>
            <a:r>
              <a:rPr dirty="0" sz="2800" spc="-10">
                <a:solidFill>
                  <a:srgbClr val="FFFFFF"/>
                </a:solidFill>
                <a:latin typeface="Trebuchet MS"/>
                <a:cs typeface="Trebuchet MS"/>
              </a:rPr>
              <a:t>organisation;</a:t>
            </a:r>
            <a:r>
              <a:rPr dirty="0" sz="2800" spc="-130">
                <a:solidFill>
                  <a:srgbClr val="FFFFFF"/>
                </a:solidFill>
                <a:latin typeface="Trebuchet MS"/>
                <a:cs typeface="Trebuchet MS"/>
              </a:rPr>
              <a:t> </a:t>
            </a:r>
            <a:r>
              <a:rPr dirty="0" sz="2800" spc="-45">
                <a:solidFill>
                  <a:srgbClr val="FFFFFF"/>
                </a:solidFill>
                <a:latin typeface="Trebuchet MS"/>
                <a:cs typeface="Trebuchet MS"/>
              </a:rPr>
              <a:t>its</a:t>
            </a:r>
            <a:r>
              <a:rPr dirty="0" sz="2800" spc="-140">
                <a:solidFill>
                  <a:srgbClr val="FFFFFF"/>
                </a:solidFill>
                <a:latin typeface="Trebuchet MS"/>
                <a:cs typeface="Trebuchet MS"/>
              </a:rPr>
              <a:t> </a:t>
            </a:r>
            <a:r>
              <a:rPr dirty="0" sz="2800" spc="65" b="1">
                <a:solidFill>
                  <a:srgbClr val="FFFFFF"/>
                </a:solidFill>
                <a:latin typeface="Trebuchet MS"/>
                <a:cs typeface="Trebuchet MS"/>
              </a:rPr>
              <a:t>shared</a:t>
            </a:r>
            <a:r>
              <a:rPr dirty="0" sz="2800" spc="-210" b="1">
                <a:solidFill>
                  <a:srgbClr val="FFFFFF"/>
                </a:solidFill>
                <a:latin typeface="Trebuchet MS"/>
                <a:cs typeface="Trebuchet MS"/>
              </a:rPr>
              <a:t> </a:t>
            </a:r>
            <a:r>
              <a:rPr dirty="0" sz="2800" spc="75" b="1">
                <a:solidFill>
                  <a:srgbClr val="FFFFFF"/>
                </a:solidFill>
                <a:latin typeface="Trebuchet MS"/>
                <a:cs typeface="Trebuchet MS"/>
              </a:rPr>
              <a:t>values</a:t>
            </a:r>
            <a:r>
              <a:rPr dirty="0" sz="2800" spc="-190" b="1">
                <a:solidFill>
                  <a:srgbClr val="FFFFFF"/>
                </a:solidFill>
                <a:latin typeface="Trebuchet MS"/>
                <a:cs typeface="Trebuchet MS"/>
              </a:rPr>
              <a:t> </a:t>
            </a:r>
            <a:r>
              <a:rPr dirty="0" sz="2800" spc="110" b="1">
                <a:solidFill>
                  <a:srgbClr val="FFFFFF"/>
                </a:solidFill>
                <a:latin typeface="Trebuchet MS"/>
                <a:cs typeface="Trebuchet MS"/>
              </a:rPr>
              <a:t>and</a:t>
            </a:r>
            <a:r>
              <a:rPr dirty="0" sz="2800" spc="-180" b="1">
                <a:solidFill>
                  <a:srgbClr val="FFFFFF"/>
                </a:solidFill>
                <a:latin typeface="Trebuchet MS"/>
                <a:cs typeface="Trebuchet MS"/>
              </a:rPr>
              <a:t> </a:t>
            </a:r>
            <a:r>
              <a:rPr dirty="0" sz="2800" spc="-10" b="1">
                <a:solidFill>
                  <a:srgbClr val="FFFFFF"/>
                </a:solidFill>
                <a:latin typeface="Trebuchet MS"/>
                <a:cs typeface="Trebuchet MS"/>
              </a:rPr>
              <a:t>beliefs</a:t>
            </a:r>
            <a:r>
              <a:rPr dirty="0" sz="2800" spc="-10">
                <a:solidFill>
                  <a:srgbClr val="FFFFFF"/>
                </a:solidFill>
                <a:latin typeface="Trebuchet MS"/>
                <a:cs typeface="Trebuchet MS"/>
              </a:rPr>
              <a:t>,</a:t>
            </a:r>
            <a:endParaRPr sz="2800">
              <a:latin typeface="Trebuchet MS"/>
              <a:cs typeface="Trebuchet MS"/>
            </a:endParaRPr>
          </a:p>
        </p:txBody>
      </p:sp>
      <p:sp>
        <p:nvSpPr>
          <p:cNvPr id="9" name="object 9"/>
          <p:cNvSpPr txBox="1"/>
          <p:nvPr/>
        </p:nvSpPr>
        <p:spPr>
          <a:xfrm>
            <a:off x="951991" y="4328236"/>
            <a:ext cx="3345179" cy="452120"/>
          </a:xfrm>
          <a:prstGeom prst="rect">
            <a:avLst/>
          </a:prstGeom>
        </p:spPr>
        <p:txBody>
          <a:bodyPr wrap="square" lIns="0" tIns="12065" rIns="0" bIns="0" rtlCol="0" vert="horz">
            <a:spAutoFit/>
          </a:bodyPr>
          <a:lstStyle/>
          <a:p>
            <a:pPr marL="12700">
              <a:lnSpc>
                <a:spcPct val="100000"/>
              </a:lnSpc>
              <a:spcBef>
                <a:spcPts val="95"/>
              </a:spcBef>
            </a:pPr>
            <a:r>
              <a:rPr dirty="0" sz="2800" spc="80" b="1">
                <a:solidFill>
                  <a:srgbClr val="FFFFFF"/>
                </a:solidFill>
                <a:latin typeface="Trebuchet MS"/>
                <a:cs typeface="Trebuchet MS"/>
              </a:rPr>
              <a:t>norms</a:t>
            </a:r>
            <a:r>
              <a:rPr dirty="0" sz="2800" spc="-195" b="1">
                <a:solidFill>
                  <a:srgbClr val="FFFFFF"/>
                </a:solidFill>
                <a:latin typeface="Trebuchet MS"/>
                <a:cs typeface="Trebuchet MS"/>
              </a:rPr>
              <a:t> </a:t>
            </a:r>
            <a:r>
              <a:rPr dirty="0" sz="2800" spc="110" b="1">
                <a:solidFill>
                  <a:srgbClr val="FFFFFF"/>
                </a:solidFill>
                <a:latin typeface="Trebuchet MS"/>
                <a:cs typeface="Trebuchet MS"/>
              </a:rPr>
              <a:t>and</a:t>
            </a:r>
            <a:r>
              <a:rPr dirty="0" sz="2800" spc="-175" b="1">
                <a:solidFill>
                  <a:srgbClr val="FFFFFF"/>
                </a:solidFill>
                <a:latin typeface="Trebuchet MS"/>
                <a:cs typeface="Trebuchet MS"/>
              </a:rPr>
              <a:t> </a:t>
            </a:r>
            <a:r>
              <a:rPr dirty="0" sz="2800" spc="114" b="1">
                <a:solidFill>
                  <a:srgbClr val="FFFFFF"/>
                </a:solidFill>
                <a:latin typeface="Trebuchet MS"/>
                <a:cs typeface="Trebuchet MS"/>
              </a:rPr>
              <a:t>symbols</a:t>
            </a:r>
            <a:endParaRPr sz="2800">
              <a:latin typeface="Trebuchet MS"/>
              <a:cs typeface="Trebuchet MS"/>
            </a:endParaRPr>
          </a:p>
        </p:txBody>
      </p:sp>
      <p:sp>
        <p:nvSpPr>
          <p:cNvPr id="10" name="object 10"/>
          <p:cNvSpPr txBox="1"/>
          <p:nvPr/>
        </p:nvSpPr>
        <p:spPr>
          <a:xfrm>
            <a:off x="609091" y="5215890"/>
            <a:ext cx="4957445" cy="1305560"/>
          </a:xfrm>
          <a:prstGeom prst="rect">
            <a:avLst/>
          </a:prstGeom>
        </p:spPr>
        <p:txBody>
          <a:bodyPr wrap="square" lIns="0" tIns="12065" rIns="0" bIns="0" rtlCol="0" vert="horz">
            <a:spAutoFit/>
          </a:bodyPr>
          <a:lstStyle/>
          <a:p>
            <a:pPr marL="12700">
              <a:lnSpc>
                <a:spcPct val="100000"/>
              </a:lnSpc>
              <a:spcBef>
                <a:spcPts val="95"/>
              </a:spcBef>
            </a:pPr>
            <a:r>
              <a:rPr dirty="0" u="sng" sz="2800" spc="-40" i="1">
                <a:solidFill>
                  <a:srgbClr val="FFFF00"/>
                </a:solidFill>
                <a:uFill>
                  <a:solidFill>
                    <a:srgbClr val="0000FF"/>
                  </a:solidFill>
                </a:uFill>
                <a:latin typeface="Trebuchet MS"/>
                <a:cs typeface="Trebuchet MS"/>
                <a:hlinkClick r:id="rId4"/>
              </a:rPr>
              <a:t>https://youtu.be/1jn2_nZrivQ</a:t>
            </a:r>
            <a:endParaRPr sz="2800">
              <a:latin typeface="Trebuchet MS"/>
              <a:cs typeface="Trebuchet MS"/>
            </a:endParaRPr>
          </a:p>
          <a:p>
            <a:pPr>
              <a:lnSpc>
                <a:spcPct val="100000"/>
              </a:lnSpc>
              <a:spcBef>
                <a:spcPts val="110"/>
              </a:spcBef>
            </a:pPr>
            <a:endParaRPr sz="2800">
              <a:latin typeface="Trebuchet MS"/>
              <a:cs typeface="Trebuchet MS"/>
            </a:endParaRPr>
          </a:p>
          <a:p>
            <a:pPr marL="12700">
              <a:lnSpc>
                <a:spcPct val="100000"/>
              </a:lnSpc>
            </a:pPr>
            <a:r>
              <a:rPr dirty="0" u="sng" sz="2800" spc="-10">
                <a:solidFill>
                  <a:srgbClr val="FFFF00"/>
                </a:solidFill>
                <a:uFill>
                  <a:solidFill>
                    <a:srgbClr val="0000FF"/>
                  </a:solidFill>
                </a:uFill>
                <a:latin typeface="Trebuchet MS"/>
                <a:cs typeface="Trebuchet MS"/>
                <a:hlinkClick r:id="rId5"/>
              </a:rPr>
              <a:t>http://youtu.be/kfQFAzsC9r8</a:t>
            </a:r>
            <a:endParaRPr sz="2800">
              <a:latin typeface="Trebuchet MS"/>
              <a:cs typeface="Trebuchet MS"/>
            </a:endParaRPr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object 2"/>
          <p:cNvPicPr/>
          <p:nvPr/>
        </p:nvPicPr>
        <p:blipFill>
          <a:blip r:embed="rId2" cstate="print"/>
          <a:stretch>
            <a:fillRect/>
          </a:stretch>
        </p:blipFill>
        <p:spPr>
          <a:xfrm>
            <a:off x="4460747" y="0"/>
            <a:ext cx="4255770" cy="1255014"/>
          </a:xfrm>
          <a:prstGeom prst="rect">
            <a:avLst/>
          </a:prstGeom>
        </p:spPr>
      </p:pic>
      <p:sp>
        <p:nvSpPr>
          <p:cNvPr id="3" name="object 3" descr="$PPTXTitle"/>
          <p:cNvSpPr txBox="1">
            <a:spLocks noGrp="1"/>
          </p:cNvSpPr>
          <p:nvPr>
            <p:ph type="title"/>
          </p:nvPr>
        </p:nvSpPr>
        <p:spPr>
          <a:xfrm>
            <a:off x="4830571" y="168909"/>
            <a:ext cx="3517265" cy="696595"/>
          </a:xfrm>
          <a:prstGeom prst="rect"/>
        </p:spPr>
        <p:txBody>
          <a:bodyPr wrap="square" lIns="0" tIns="12700" rIns="0" bIns="0" rtlCol="0" vert="horz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dirty="0" spc="280"/>
              <a:t>My</a:t>
            </a:r>
            <a:r>
              <a:rPr dirty="0" spc="-290"/>
              <a:t> </a:t>
            </a:r>
            <a:r>
              <a:rPr dirty="0" spc="-20"/>
              <a:t>favourite: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892860" y="802894"/>
            <a:ext cx="8935720" cy="1627505"/>
          </a:xfrm>
          <a:prstGeom prst="rect">
            <a:avLst/>
          </a:prstGeom>
        </p:spPr>
        <p:txBody>
          <a:bodyPr wrap="square" lIns="0" tIns="12700" rIns="0" bIns="0" rtlCol="0" vert="horz">
            <a:spAutoFit/>
          </a:bodyPr>
          <a:lstStyle/>
          <a:p>
            <a:pPr algn="ctr" marL="73025">
              <a:lnSpc>
                <a:spcPct val="100000"/>
              </a:lnSpc>
              <a:spcBef>
                <a:spcPts val="100"/>
              </a:spcBef>
            </a:pPr>
            <a:r>
              <a:rPr dirty="0" sz="3600" b="1">
                <a:solidFill>
                  <a:srgbClr val="FFC000"/>
                </a:solidFill>
                <a:latin typeface="Trebuchet MS"/>
                <a:cs typeface="Trebuchet MS"/>
              </a:rPr>
              <a:t>the</a:t>
            </a:r>
            <a:r>
              <a:rPr dirty="0" sz="3600" spc="-45" b="1">
                <a:solidFill>
                  <a:srgbClr val="FFC000"/>
                </a:solidFill>
                <a:latin typeface="Trebuchet MS"/>
                <a:cs typeface="Trebuchet MS"/>
              </a:rPr>
              <a:t> </a:t>
            </a:r>
            <a:r>
              <a:rPr dirty="0" sz="3600" b="1">
                <a:solidFill>
                  <a:srgbClr val="FFC000"/>
                </a:solidFill>
                <a:latin typeface="Trebuchet MS"/>
                <a:cs typeface="Trebuchet MS"/>
              </a:rPr>
              <a:t>organisation’s</a:t>
            </a:r>
            <a:r>
              <a:rPr dirty="0" sz="3600" spc="-95" b="1">
                <a:solidFill>
                  <a:srgbClr val="FFC000"/>
                </a:solidFill>
                <a:latin typeface="Trebuchet MS"/>
                <a:cs typeface="Trebuchet MS"/>
              </a:rPr>
              <a:t> </a:t>
            </a:r>
            <a:r>
              <a:rPr dirty="0" sz="3600" spc="-10" b="1">
                <a:solidFill>
                  <a:srgbClr val="FFC000"/>
                </a:solidFill>
                <a:latin typeface="Trebuchet MS"/>
                <a:cs typeface="Trebuchet MS"/>
              </a:rPr>
              <a:t>‘personality’</a:t>
            </a:r>
            <a:endParaRPr sz="3600">
              <a:latin typeface="Trebuchet MS"/>
              <a:cs typeface="Trebuchet MS"/>
            </a:endParaRPr>
          </a:p>
          <a:p>
            <a:pPr algn="ctr">
              <a:lnSpc>
                <a:spcPct val="100000"/>
              </a:lnSpc>
              <a:spcBef>
                <a:spcPts val="3969"/>
              </a:spcBef>
            </a:pPr>
            <a:r>
              <a:rPr dirty="0" sz="3600" spc="-190" b="1" i="1">
                <a:solidFill>
                  <a:srgbClr val="FFFFFF"/>
                </a:solidFill>
                <a:latin typeface="Trebuchet MS"/>
                <a:cs typeface="Trebuchet MS"/>
              </a:rPr>
              <a:t>‘That’s</a:t>
            </a:r>
            <a:r>
              <a:rPr dirty="0" sz="3600" spc="-204" b="1" i="1">
                <a:solidFill>
                  <a:srgbClr val="FFFFFF"/>
                </a:solidFill>
                <a:latin typeface="Trebuchet MS"/>
                <a:cs typeface="Trebuchet MS"/>
              </a:rPr>
              <a:t> </a:t>
            </a:r>
            <a:r>
              <a:rPr dirty="0" sz="3600" spc="-65" b="1" i="1">
                <a:solidFill>
                  <a:srgbClr val="FFFFFF"/>
                </a:solidFill>
                <a:latin typeface="Trebuchet MS"/>
                <a:cs typeface="Trebuchet MS"/>
              </a:rPr>
              <a:t>the</a:t>
            </a:r>
            <a:r>
              <a:rPr dirty="0" sz="3600" spc="-195" b="1" i="1">
                <a:solidFill>
                  <a:srgbClr val="FFFFFF"/>
                </a:solidFill>
                <a:latin typeface="Trebuchet MS"/>
                <a:cs typeface="Trebuchet MS"/>
              </a:rPr>
              <a:t> </a:t>
            </a:r>
            <a:r>
              <a:rPr dirty="0" sz="3600" b="1" i="1">
                <a:solidFill>
                  <a:srgbClr val="FFFFFF"/>
                </a:solidFill>
                <a:latin typeface="Trebuchet MS"/>
                <a:cs typeface="Trebuchet MS"/>
              </a:rPr>
              <a:t>way</a:t>
            </a:r>
            <a:r>
              <a:rPr dirty="0" sz="3600" spc="-204" b="1" i="1">
                <a:solidFill>
                  <a:srgbClr val="FFFFFF"/>
                </a:solidFill>
                <a:latin typeface="Trebuchet MS"/>
                <a:cs typeface="Trebuchet MS"/>
              </a:rPr>
              <a:t> </a:t>
            </a:r>
            <a:r>
              <a:rPr dirty="0" sz="3600" b="1" i="1">
                <a:solidFill>
                  <a:srgbClr val="FFFFFF"/>
                </a:solidFill>
                <a:latin typeface="Trebuchet MS"/>
                <a:cs typeface="Trebuchet MS"/>
              </a:rPr>
              <a:t>we</a:t>
            </a:r>
            <a:r>
              <a:rPr dirty="0" sz="3600" spc="-200" b="1" i="1">
                <a:solidFill>
                  <a:srgbClr val="FFFFFF"/>
                </a:solidFill>
                <a:latin typeface="Trebuchet MS"/>
                <a:cs typeface="Trebuchet MS"/>
              </a:rPr>
              <a:t> </a:t>
            </a:r>
            <a:r>
              <a:rPr dirty="0" sz="3600" spc="80" b="1" i="1">
                <a:solidFill>
                  <a:srgbClr val="FFFFFF"/>
                </a:solidFill>
                <a:latin typeface="Trebuchet MS"/>
                <a:cs typeface="Trebuchet MS"/>
              </a:rPr>
              <a:t>do</a:t>
            </a:r>
            <a:r>
              <a:rPr dirty="0" sz="3600" spc="-195" b="1" i="1">
                <a:solidFill>
                  <a:srgbClr val="FFFFFF"/>
                </a:solidFill>
                <a:latin typeface="Trebuchet MS"/>
                <a:cs typeface="Trebuchet MS"/>
              </a:rPr>
              <a:t> </a:t>
            </a:r>
            <a:r>
              <a:rPr dirty="0" sz="3600" b="1" i="1">
                <a:solidFill>
                  <a:srgbClr val="FFFFFF"/>
                </a:solidFill>
                <a:latin typeface="Trebuchet MS"/>
                <a:cs typeface="Trebuchet MS"/>
              </a:rPr>
              <a:t>things</a:t>
            </a:r>
            <a:r>
              <a:rPr dirty="0" sz="3600" spc="-195" b="1" i="1">
                <a:solidFill>
                  <a:srgbClr val="FFFFFF"/>
                </a:solidFill>
                <a:latin typeface="Trebuchet MS"/>
                <a:cs typeface="Trebuchet MS"/>
              </a:rPr>
              <a:t> </a:t>
            </a:r>
            <a:r>
              <a:rPr dirty="0" sz="3600" b="1" i="1">
                <a:solidFill>
                  <a:srgbClr val="FFFFFF"/>
                </a:solidFill>
                <a:latin typeface="Trebuchet MS"/>
                <a:cs typeface="Trebuchet MS"/>
              </a:rPr>
              <a:t>around</a:t>
            </a:r>
            <a:r>
              <a:rPr dirty="0" sz="3600" spc="-180" b="1" i="1">
                <a:solidFill>
                  <a:srgbClr val="FFFFFF"/>
                </a:solidFill>
                <a:latin typeface="Trebuchet MS"/>
                <a:cs typeface="Trebuchet MS"/>
              </a:rPr>
              <a:t> </a:t>
            </a:r>
            <a:r>
              <a:rPr dirty="0" sz="3600" spc="-265" b="1" i="1">
                <a:solidFill>
                  <a:srgbClr val="FFFFFF"/>
                </a:solidFill>
                <a:latin typeface="Trebuchet MS"/>
                <a:cs typeface="Trebuchet MS"/>
              </a:rPr>
              <a:t>here.’</a:t>
            </a:r>
            <a:endParaRPr sz="3600">
              <a:latin typeface="Trebuchet MS"/>
              <a:cs typeface="Trebuchet MS"/>
            </a:endParaRPr>
          </a:p>
        </p:txBody>
      </p:sp>
      <p:sp>
        <p:nvSpPr>
          <p:cNvPr id="5" name="object 5"/>
          <p:cNvSpPr txBox="1"/>
          <p:nvPr/>
        </p:nvSpPr>
        <p:spPr>
          <a:xfrm>
            <a:off x="892860" y="2986786"/>
            <a:ext cx="1513205" cy="330835"/>
          </a:xfrm>
          <a:prstGeom prst="rect">
            <a:avLst/>
          </a:prstGeom>
        </p:spPr>
        <p:txBody>
          <a:bodyPr wrap="square" lIns="0" tIns="13335" rIns="0" bIns="0" rtlCol="0" vert="horz">
            <a:spAutoFit/>
          </a:bodyPr>
          <a:lstStyle/>
          <a:p>
            <a:pPr marL="12700">
              <a:lnSpc>
                <a:spcPct val="100000"/>
              </a:lnSpc>
              <a:spcBef>
                <a:spcPts val="105"/>
              </a:spcBef>
            </a:pPr>
            <a:r>
              <a:rPr dirty="0" sz="2000" spc="-70" i="1">
                <a:solidFill>
                  <a:srgbClr val="FFFFFF"/>
                </a:solidFill>
                <a:latin typeface="Trebuchet MS"/>
                <a:cs typeface="Trebuchet MS"/>
              </a:rPr>
              <a:t>(Handy,</a:t>
            </a:r>
            <a:r>
              <a:rPr dirty="0" sz="2000" spc="-130" i="1">
                <a:solidFill>
                  <a:srgbClr val="FFFFFF"/>
                </a:solidFill>
                <a:latin typeface="Trebuchet MS"/>
                <a:cs typeface="Trebuchet MS"/>
              </a:rPr>
              <a:t> </a:t>
            </a:r>
            <a:r>
              <a:rPr dirty="0" sz="2000" spc="-45" i="1">
                <a:solidFill>
                  <a:srgbClr val="FFFFFF"/>
                </a:solidFill>
                <a:latin typeface="Trebuchet MS"/>
                <a:cs typeface="Trebuchet MS"/>
              </a:rPr>
              <a:t>1987)</a:t>
            </a:r>
            <a:endParaRPr sz="2000">
              <a:latin typeface="Trebuchet MS"/>
              <a:cs typeface="Trebuchet MS"/>
            </a:endParaRPr>
          </a:p>
        </p:txBody>
      </p:sp>
      <p:sp>
        <p:nvSpPr>
          <p:cNvPr id="6" name="object 6"/>
          <p:cNvSpPr txBox="1"/>
          <p:nvPr/>
        </p:nvSpPr>
        <p:spPr>
          <a:xfrm>
            <a:off x="1523746" y="4096334"/>
            <a:ext cx="1677670" cy="635000"/>
          </a:xfrm>
          <a:prstGeom prst="rect">
            <a:avLst/>
          </a:prstGeom>
        </p:spPr>
        <p:txBody>
          <a:bodyPr wrap="square" lIns="0" tIns="12065" rIns="0" bIns="0" rtlCol="0" vert="horz">
            <a:spAutoFit/>
          </a:bodyPr>
          <a:lstStyle/>
          <a:p>
            <a:pPr marL="12700">
              <a:lnSpc>
                <a:spcPct val="100000"/>
              </a:lnSpc>
              <a:spcBef>
                <a:spcPts val="95"/>
              </a:spcBef>
            </a:pPr>
            <a:r>
              <a:rPr dirty="0" sz="4000" spc="-85" i="1">
                <a:solidFill>
                  <a:srgbClr val="FFFFFF"/>
                </a:solidFill>
                <a:latin typeface="Trebuchet MS"/>
                <a:cs typeface="Trebuchet MS"/>
              </a:rPr>
              <a:t>Culture</a:t>
            </a:r>
            <a:endParaRPr sz="4000">
              <a:latin typeface="Trebuchet MS"/>
              <a:cs typeface="Trebuchet MS"/>
            </a:endParaRPr>
          </a:p>
        </p:txBody>
      </p:sp>
      <p:sp>
        <p:nvSpPr>
          <p:cNvPr id="7" name="object 7"/>
          <p:cNvSpPr txBox="1"/>
          <p:nvPr/>
        </p:nvSpPr>
        <p:spPr>
          <a:xfrm>
            <a:off x="6858381" y="4096334"/>
            <a:ext cx="2315845" cy="635000"/>
          </a:xfrm>
          <a:prstGeom prst="rect">
            <a:avLst/>
          </a:prstGeom>
        </p:spPr>
        <p:txBody>
          <a:bodyPr wrap="square" lIns="0" tIns="12065" rIns="0" bIns="0" rtlCol="0" vert="horz">
            <a:spAutoFit/>
          </a:bodyPr>
          <a:lstStyle/>
          <a:p>
            <a:pPr marL="12700">
              <a:lnSpc>
                <a:spcPct val="100000"/>
              </a:lnSpc>
              <a:spcBef>
                <a:spcPts val="95"/>
              </a:spcBef>
            </a:pPr>
            <a:r>
              <a:rPr dirty="0" sz="4000" spc="-10" i="1">
                <a:solidFill>
                  <a:srgbClr val="FFFFFF"/>
                </a:solidFill>
                <a:latin typeface="Trebuchet MS"/>
                <a:cs typeface="Trebuchet MS"/>
              </a:rPr>
              <a:t>Behaviour</a:t>
            </a:r>
            <a:endParaRPr sz="4000">
              <a:latin typeface="Trebuchet MS"/>
              <a:cs typeface="Trebuchet MS"/>
            </a:endParaRPr>
          </a:p>
        </p:txBody>
      </p:sp>
      <p:grpSp>
        <p:nvGrpSpPr>
          <p:cNvPr id="8" name="object 8"/>
          <p:cNvGrpSpPr/>
          <p:nvPr/>
        </p:nvGrpSpPr>
        <p:grpSpPr>
          <a:xfrm>
            <a:off x="4119117" y="3702558"/>
            <a:ext cx="2393315" cy="1453515"/>
            <a:chOff x="4119117" y="3702558"/>
            <a:chExt cx="2393315" cy="1453515"/>
          </a:xfrm>
        </p:grpSpPr>
        <p:sp>
          <p:nvSpPr>
            <p:cNvPr id="9" name="object 9"/>
            <p:cNvSpPr/>
            <p:nvPr/>
          </p:nvSpPr>
          <p:spPr>
            <a:xfrm>
              <a:off x="4131817" y="3715258"/>
              <a:ext cx="2367915" cy="1428115"/>
            </a:xfrm>
            <a:custGeom>
              <a:avLst/>
              <a:gdLst/>
              <a:ahLst/>
              <a:cxnLst/>
              <a:rect l="l" t="t" r="r" b="b"/>
              <a:pathLst>
                <a:path w="2367915" h="1428114">
                  <a:moveTo>
                    <a:pt x="1413002" y="0"/>
                  </a:moveTo>
                  <a:lnTo>
                    <a:pt x="1413002" y="356997"/>
                  </a:lnTo>
                  <a:lnTo>
                    <a:pt x="0" y="356997"/>
                  </a:lnTo>
                  <a:lnTo>
                    <a:pt x="0" y="1070991"/>
                  </a:lnTo>
                  <a:lnTo>
                    <a:pt x="1413002" y="1070991"/>
                  </a:lnTo>
                  <a:lnTo>
                    <a:pt x="1413002" y="1427988"/>
                  </a:lnTo>
                  <a:lnTo>
                    <a:pt x="2367661" y="713994"/>
                  </a:lnTo>
                  <a:lnTo>
                    <a:pt x="1413002" y="0"/>
                  </a:lnTo>
                  <a:close/>
                </a:path>
              </a:pathLst>
            </a:custGeom>
            <a:solidFill>
              <a:srgbClr val="4F81BB"/>
            </a:solidFill>
          </p:spPr>
          <p:txBody>
            <a:bodyPr wrap="square" lIns="0" tIns="0" rIns="0" bIns="0" rtlCol="0"/>
            <a:lstStyle/>
            <a:p/>
          </p:txBody>
        </p:sp>
        <p:sp>
          <p:nvSpPr>
            <p:cNvPr id="10" name="object 10"/>
            <p:cNvSpPr/>
            <p:nvPr/>
          </p:nvSpPr>
          <p:spPr>
            <a:xfrm>
              <a:off x="4131817" y="3715258"/>
              <a:ext cx="2367915" cy="1428115"/>
            </a:xfrm>
            <a:custGeom>
              <a:avLst/>
              <a:gdLst/>
              <a:ahLst/>
              <a:cxnLst/>
              <a:rect l="l" t="t" r="r" b="b"/>
              <a:pathLst>
                <a:path w="2367915" h="1428114">
                  <a:moveTo>
                    <a:pt x="0" y="356997"/>
                  </a:moveTo>
                  <a:lnTo>
                    <a:pt x="1413002" y="356997"/>
                  </a:lnTo>
                  <a:lnTo>
                    <a:pt x="1413002" y="0"/>
                  </a:lnTo>
                  <a:lnTo>
                    <a:pt x="2367661" y="713994"/>
                  </a:lnTo>
                  <a:lnTo>
                    <a:pt x="1413002" y="1427988"/>
                  </a:lnTo>
                  <a:lnTo>
                    <a:pt x="1413002" y="1070991"/>
                  </a:lnTo>
                  <a:lnTo>
                    <a:pt x="0" y="1070991"/>
                  </a:lnTo>
                  <a:lnTo>
                    <a:pt x="0" y="356997"/>
                  </a:lnTo>
                  <a:close/>
                </a:path>
              </a:pathLst>
            </a:custGeom>
            <a:ln w="25400">
              <a:solidFill>
                <a:srgbClr val="385D88"/>
              </a:solidFill>
            </a:ln>
          </p:spPr>
          <p:txBody>
            <a:bodyPr wrap="square" lIns="0" tIns="0" rIns="0" bIns="0" rtlCol="0"/>
            <a:lstStyle/>
            <a:p/>
          </p:txBody>
        </p:sp>
      </p:grpSp>
      <p:sp>
        <p:nvSpPr>
          <p:cNvPr id="11" name="object 11"/>
          <p:cNvSpPr txBox="1"/>
          <p:nvPr/>
        </p:nvSpPr>
        <p:spPr>
          <a:xfrm>
            <a:off x="1162913" y="5886703"/>
            <a:ext cx="3891915" cy="299720"/>
          </a:xfrm>
          <a:prstGeom prst="rect">
            <a:avLst/>
          </a:prstGeom>
        </p:spPr>
        <p:txBody>
          <a:bodyPr wrap="square" lIns="0" tIns="12700" rIns="0" bIns="0" rtlCol="0" vert="horz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dirty="0" u="sng" sz="1800">
                <a:solidFill>
                  <a:srgbClr val="FFFF00"/>
                </a:solidFill>
                <a:uFill>
                  <a:solidFill>
                    <a:srgbClr val="FFFF00"/>
                  </a:solidFill>
                </a:uFill>
                <a:latin typeface="Calibri"/>
                <a:cs typeface="Calibri"/>
                <a:hlinkClick r:id="rId3"/>
              </a:rPr>
              <a:t>The</a:t>
            </a:r>
            <a:r>
              <a:rPr dirty="0" u="sng" sz="1800" spc="-50">
                <a:solidFill>
                  <a:srgbClr val="FFFF00"/>
                </a:solidFill>
                <a:uFill>
                  <a:solidFill>
                    <a:srgbClr val="FFFF00"/>
                  </a:solidFill>
                </a:uFill>
                <a:latin typeface="Calibri"/>
                <a:cs typeface="Calibri"/>
                <a:hlinkClick r:id="rId3"/>
              </a:rPr>
              <a:t> </a:t>
            </a:r>
            <a:r>
              <a:rPr dirty="0" u="sng" sz="1800">
                <a:solidFill>
                  <a:srgbClr val="FFFF00"/>
                </a:solidFill>
                <a:uFill>
                  <a:solidFill>
                    <a:srgbClr val="FFFF00"/>
                  </a:solidFill>
                </a:uFill>
                <a:latin typeface="Calibri"/>
                <a:cs typeface="Calibri"/>
                <a:hlinkClick r:id="rId3"/>
              </a:rPr>
              <a:t>monkey</a:t>
            </a:r>
            <a:r>
              <a:rPr dirty="0" u="sng" sz="1800" spc="-45">
                <a:solidFill>
                  <a:srgbClr val="FFFF00"/>
                </a:solidFill>
                <a:uFill>
                  <a:solidFill>
                    <a:srgbClr val="FFFF00"/>
                  </a:solidFill>
                </a:uFill>
                <a:latin typeface="Calibri"/>
                <a:cs typeface="Calibri"/>
                <a:hlinkClick r:id="rId3"/>
              </a:rPr>
              <a:t> </a:t>
            </a:r>
            <a:r>
              <a:rPr dirty="0" u="sng" sz="1800">
                <a:solidFill>
                  <a:srgbClr val="FFFF00"/>
                </a:solidFill>
                <a:uFill>
                  <a:solidFill>
                    <a:srgbClr val="FFFF00"/>
                  </a:solidFill>
                </a:uFill>
                <a:latin typeface="Calibri"/>
                <a:cs typeface="Calibri"/>
                <a:hlinkClick r:id="rId3"/>
              </a:rPr>
              <a:t>ladder</a:t>
            </a:r>
            <a:r>
              <a:rPr dirty="0" u="sng" sz="1800" spc="-40">
                <a:solidFill>
                  <a:srgbClr val="FFFF00"/>
                </a:solidFill>
                <a:uFill>
                  <a:solidFill>
                    <a:srgbClr val="FFFF00"/>
                  </a:solidFill>
                </a:uFill>
                <a:latin typeface="Calibri"/>
                <a:cs typeface="Calibri"/>
                <a:hlinkClick r:id="rId3"/>
              </a:rPr>
              <a:t> </a:t>
            </a:r>
            <a:r>
              <a:rPr dirty="0" u="sng" sz="1800">
                <a:solidFill>
                  <a:srgbClr val="FFFF00"/>
                </a:solidFill>
                <a:uFill>
                  <a:solidFill>
                    <a:srgbClr val="FFFF00"/>
                  </a:solidFill>
                </a:uFill>
                <a:latin typeface="Calibri"/>
                <a:cs typeface="Calibri"/>
                <a:hlinkClick r:id="rId3"/>
              </a:rPr>
              <a:t>experiment</a:t>
            </a:r>
            <a:r>
              <a:rPr dirty="0" u="sng" sz="1800" spc="-50">
                <a:solidFill>
                  <a:srgbClr val="FFFF00"/>
                </a:solidFill>
                <a:uFill>
                  <a:solidFill>
                    <a:srgbClr val="FFFF00"/>
                  </a:solidFill>
                </a:uFill>
                <a:latin typeface="Calibri"/>
                <a:cs typeface="Calibri"/>
                <a:hlinkClick r:id="rId3"/>
              </a:rPr>
              <a:t> </a:t>
            </a:r>
            <a:r>
              <a:rPr dirty="0" u="sng" sz="1800">
                <a:solidFill>
                  <a:srgbClr val="FFFF00"/>
                </a:solidFill>
                <a:uFill>
                  <a:solidFill>
                    <a:srgbClr val="FFFF00"/>
                  </a:solidFill>
                </a:uFill>
                <a:latin typeface="Calibri"/>
                <a:cs typeface="Calibri"/>
                <a:hlinkClick r:id="rId3"/>
              </a:rPr>
              <a:t>-</a:t>
            </a:r>
            <a:r>
              <a:rPr dirty="0" u="sng" sz="1800" spc="-50">
                <a:solidFill>
                  <a:srgbClr val="FFFF00"/>
                </a:solidFill>
                <a:uFill>
                  <a:solidFill>
                    <a:srgbClr val="FFFF00"/>
                  </a:solidFill>
                </a:uFill>
                <a:latin typeface="Calibri"/>
                <a:cs typeface="Calibri"/>
                <a:hlinkClick r:id="rId3"/>
              </a:rPr>
              <a:t> </a:t>
            </a:r>
            <a:r>
              <a:rPr dirty="0" u="sng" sz="1800" spc="-20">
                <a:solidFill>
                  <a:srgbClr val="FFFF00"/>
                </a:solidFill>
                <a:uFill>
                  <a:solidFill>
                    <a:srgbClr val="FFFF00"/>
                  </a:solidFill>
                </a:uFill>
                <a:latin typeface="Calibri"/>
                <a:cs typeface="Calibri"/>
                <a:hlinkClick r:id="rId3"/>
              </a:rPr>
              <a:t>YouTube</a:t>
            </a:r>
            <a:endParaRPr sz="1800">
              <a:latin typeface="Calibri"/>
              <a:cs typeface="Calibri"/>
            </a:endParaRPr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object 2"/>
          <p:cNvPicPr/>
          <p:nvPr/>
        </p:nvPicPr>
        <p:blipFill>
          <a:blip r:embed="rId2" cstate="print"/>
          <a:stretch>
            <a:fillRect/>
          </a:stretch>
        </p:blipFill>
        <p:spPr>
          <a:xfrm>
            <a:off x="2048255" y="254508"/>
            <a:ext cx="7703058" cy="1265682"/>
          </a:xfrm>
          <a:prstGeom prst="rect">
            <a:avLst/>
          </a:prstGeom>
        </p:spPr>
      </p:pic>
      <p:sp>
        <p:nvSpPr>
          <p:cNvPr id="3" name="object 3" descr="$PPTXTitle"/>
          <p:cNvSpPr txBox="1">
            <a:spLocks noGrp="1"/>
          </p:cNvSpPr>
          <p:nvPr>
            <p:ph type="title"/>
          </p:nvPr>
        </p:nvSpPr>
        <p:spPr>
          <a:xfrm>
            <a:off x="2418714" y="434162"/>
            <a:ext cx="6966584" cy="697230"/>
          </a:xfrm>
          <a:prstGeom prst="rect"/>
        </p:spPr>
        <p:txBody>
          <a:bodyPr wrap="square" lIns="0" tIns="13335" rIns="0" bIns="0" rtlCol="0" vert="horz">
            <a:spAutoFit/>
          </a:bodyPr>
          <a:lstStyle/>
          <a:p>
            <a:pPr marL="12700">
              <a:lnSpc>
                <a:spcPct val="100000"/>
              </a:lnSpc>
              <a:spcBef>
                <a:spcPts val="105"/>
              </a:spcBef>
            </a:pPr>
            <a:r>
              <a:rPr dirty="0" spc="265"/>
              <a:t>Why</a:t>
            </a:r>
            <a:r>
              <a:rPr dirty="0" spc="-240"/>
              <a:t> </a:t>
            </a:r>
            <a:r>
              <a:rPr dirty="0"/>
              <a:t>is</a:t>
            </a:r>
            <a:r>
              <a:rPr dirty="0" spc="-265"/>
              <a:t> </a:t>
            </a:r>
            <a:r>
              <a:rPr dirty="0" spc="60"/>
              <a:t>culture</a:t>
            </a:r>
            <a:r>
              <a:rPr dirty="0" spc="-240"/>
              <a:t> </a:t>
            </a:r>
            <a:r>
              <a:rPr dirty="0" spc="55"/>
              <a:t>important?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990091" y="1486865"/>
            <a:ext cx="6012815" cy="3842385"/>
          </a:xfrm>
          <a:prstGeom prst="rect">
            <a:avLst/>
          </a:prstGeom>
        </p:spPr>
        <p:txBody>
          <a:bodyPr wrap="square" lIns="0" tIns="12700" rIns="0" bIns="0" rtlCol="0" vert="horz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dirty="0" sz="3600" b="1">
                <a:solidFill>
                  <a:srgbClr val="FFC000"/>
                </a:solidFill>
                <a:latin typeface="Trebuchet MS"/>
                <a:cs typeface="Trebuchet MS"/>
              </a:rPr>
              <a:t>Culture</a:t>
            </a:r>
            <a:r>
              <a:rPr dirty="0" sz="3600" spc="-110" b="1">
                <a:solidFill>
                  <a:srgbClr val="FFC000"/>
                </a:solidFill>
                <a:latin typeface="Trebuchet MS"/>
                <a:cs typeface="Trebuchet MS"/>
              </a:rPr>
              <a:t> </a:t>
            </a:r>
            <a:r>
              <a:rPr dirty="0" sz="3600" spc="130" b="1">
                <a:solidFill>
                  <a:srgbClr val="FFC000"/>
                </a:solidFill>
                <a:latin typeface="Trebuchet MS"/>
                <a:cs typeface="Trebuchet MS"/>
              </a:rPr>
              <a:t>shapes</a:t>
            </a:r>
            <a:r>
              <a:rPr dirty="0" sz="3600" spc="-125" b="1">
                <a:solidFill>
                  <a:srgbClr val="FFC000"/>
                </a:solidFill>
                <a:latin typeface="Trebuchet MS"/>
                <a:cs typeface="Trebuchet MS"/>
              </a:rPr>
              <a:t> </a:t>
            </a:r>
            <a:r>
              <a:rPr dirty="0" sz="3600" spc="-10" b="1">
                <a:solidFill>
                  <a:srgbClr val="FFC000"/>
                </a:solidFill>
                <a:latin typeface="Trebuchet MS"/>
                <a:cs typeface="Trebuchet MS"/>
              </a:rPr>
              <a:t>behaviour</a:t>
            </a:r>
            <a:endParaRPr sz="3600">
              <a:latin typeface="Trebuchet MS"/>
              <a:cs typeface="Trebuchet MS"/>
            </a:endParaRPr>
          </a:p>
          <a:p>
            <a:pPr marL="364490" indent="-351790">
              <a:lnSpc>
                <a:spcPct val="100000"/>
              </a:lnSpc>
              <a:spcBef>
                <a:spcPts val="3320"/>
              </a:spcBef>
              <a:buChar char="•"/>
              <a:tabLst>
                <a:tab pos="364490" algn="l"/>
              </a:tabLst>
            </a:pPr>
            <a:r>
              <a:rPr dirty="0" sz="3200">
                <a:solidFill>
                  <a:srgbClr val="FFFFFF"/>
                </a:solidFill>
                <a:latin typeface="Trebuchet MS"/>
                <a:cs typeface="Trebuchet MS"/>
              </a:rPr>
              <a:t>Friendly</a:t>
            </a:r>
            <a:r>
              <a:rPr dirty="0" sz="3200" spc="-15">
                <a:solidFill>
                  <a:srgbClr val="FFFFFF"/>
                </a:solidFill>
                <a:latin typeface="Trebuchet MS"/>
                <a:cs typeface="Trebuchet MS"/>
              </a:rPr>
              <a:t> </a:t>
            </a:r>
            <a:r>
              <a:rPr dirty="0" sz="3200">
                <a:solidFill>
                  <a:srgbClr val="FFFFFF"/>
                </a:solidFill>
                <a:latin typeface="Trebuchet MS"/>
                <a:cs typeface="Trebuchet MS"/>
              </a:rPr>
              <a:t>or</a:t>
            </a:r>
            <a:r>
              <a:rPr dirty="0" sz="3200" spc="35">
                <a:solidFill>
                  <a:srgbClr val="FFFFFF"/>
                </a:solidFill>
                <a:latin typeface="Trebuchet MS"/>
                <a:cs typeface="Trebuchet MS"/>
              </a:rPr>
              <a:t> </a:t>
            </a:r>
            <a:r>
              <a:rPr dirty="0" sz="3200" spc="125">
                <a:solidFill>
                  <a:srgbClr val="FFFFFF"/>
                </a:solidFill>
                <a:latin typeface="Trebuchet MS"/>
                <a:cs typeface="Trebuchet MS"/>
              </a:rPr>
              <a:t>Aggressive</a:t>
            </a:r>
            <a:endParaRPr sz="3200">
              <a:latin typeface="Trebuchet MS"/>
              <a:cs typeface="Trebuchet MS"/>
            </a:endParaRPr>
          </a:p>
          <a:p>
            <a:pPr marL="364490" indent="-351790">
              <a:lnSpc>
                <a:spcPct val="100000"/>
              </a:lnSpc>
              <a:spcBef>
                <a:spcPts val="805"/>
              </a:spcBef>
              <a:buChar char="•"/>
              <a:tabLst>
                <a:tab pos="364490" algn="l"/>
              </a:tabLst>
            </a:pPr>
            <a:r>
              <a:rPr dirty="0" sz="3200">
                <a:solidFill>
                  <a:srgbClr val="FFFFFF"/>
                </a:solidFill>
                <a:latin typeface="Trebuchet MS"/>
                <a:cs typeface="Trebuchet MS"/>
              </a:rPr>
              <a:t>Proactive</a:t>
            </a:r>
            <a:r>
              <a:rPr dirty="0" sz="3200" spc="-105">
                <a:solidFill>
                  <a:srgbClr val="FFFFFF"/>
                </a:solidFill>
                <a:latin typeface="Trebuchet MS"/>
                <a:cs typeface="Trebuchet MS"/>
              </a:rPr>
              <a:t> </a:t>
            </a:r>
            <a:r>
              <a:rPr dirty="0" sz="3200">
                <a:solidFill>
                  <a:srgbClr val="FFFFFF"/>
                </a:solidFill>
                <a:latin typeface="Trebuchet MS"/>
                <a:cs typeface="Trebuchet MS"/>
              </a:rPr>
              <a:t>or</a:t>
            </a:r>
            <a:r>
              <a:rPr dirty="0" sz="3200" spc="-60">
                <a:solidFill>
                  <a:srgbClr val="FFFFFF"/>
                </a:solidFill>
                <a:latin typeface="Trebuchet MS"/>
                <a:cs typeface="Trebuchet MS"/>
              </a:rPr>
              <a:t> </a:t>
            </a:r>
            <a:r>
              <a:rPr dirty="0" sz="3200" spc="75">
                <a:solidFill>
                  <a:srgbClr val="FFFFFF"/>
                </a:solidFill>
                <a:latin typeface="Trebuchet MS"/>
                <a:cs typeface="Trebuchet MS"/>
              </a:rPr>
              <a:t>Passive</a:t>
            </a:r>
            <a:endParaRPr sz="3200">
              <a:latin typeface="Trebuchet MS"/>
              <a:cs typeface="Trebuchet MS"/>
            </a:endParaRPr>
          </a:p>
          <a:p>
            <a:pPr marL="364490" indent="-351790">
              <a:lnSpc>
                <a:spcPct val="100000"/>
              </a:lnSpc>
              <a:spcBef>
                <a:spcPts val="805"/>
              </a:spcBef>
              <a:buChar char="•"/>
              <a:tabLst>
                <a:tab pos="364490" algn="l"/>
              </a:tabLst>
            </a:pPr>
            <a:r>
              <a:rPr dirty="0" sz="3200" spc="120">
                <a:solidFill>
                  <a:srgbClr val="FFFFFF"/>
                </a:solidFill>
                <a:latin typeface="Trebuchet MS"/>
                <a:cs typeface="Trebuchet MS"/>
              </a:rPr>
              <a:t>Concerned</a:t>
            </a:r>
            <a:r>
              <a:rPr dirty="0" sz="3200" spc="-215">
                <a:solidFill>
                  <a:srgbClr val="FFFFFF"/>
                </a:solidFill>
                <a:latin typeface="Trebuchet MS"/>
                <a:cs typeface="Trebuchet MS"/>
              </a:rPr>
              <a:t> </a:t>
            </a:r>
            <a:r>
              <a:rPr dirty="0" sz="3200">
                <a:solidFill>
                  <a:srgbClr val="FFFFFF"/>
                </a:solidFill>
                <a:latin typeface="Trebuchet MS"/>
                <a:cs typeface="Trebuchet MS"/>
              </a:rPr>
              <a:t>or</a:t>
            </a:r>
            <a:r>
              <a:rPr dirty="0" sz="3200" spc="-145">
                <a:solidFill>
                  <a:srgbClr val="FFFFFF"/>
                </a:solidFill>
                <a:latin typeface="Trebuchet MS"/>
                <a:cs typeface="Trebuchet MS"/>
              </a:rPr>
              <a:t> </a:t>
            </a:r>
            <a:r>
              <a:rPr dirty="0" sz="3200" spc="130">
                <a:solidFill>
                  <a:srgbClr val="FFFFFF"/>
                </a:solidFill>
                <a:latin typeface="Trebuchet MS"/>
                <a:cs typeface="Trebuchet MS"/>
              </a:rPr>
              <a:t>Not</a:t>
            </a:r>
            <a:r>
              <a:rPr dirty="0" sz="3200" spc="-145">
                <a:solidFill>
                  <a:srgbClr val="FFFFFF"/>
                </a:solidFill>
                <a:latin typeface="Trebuchet MS"/>
                <a:cs typeface="Trebuchet MS"/>
              </a:rPr>
              <a:t> </a:t>
            </a:r>
            <a:r>
              <a:rPr dirty="0" sz="3200" spc="75">
                <a:solidFill>
                  <a:srgbClr val="FFFFFF"/>
                </a:solidFill>
                <a:latin typeface="Trebuchet MS"/>
                <a:cs typeface="Trebuchet MS"/>
              </a:rPr>
              <a:t>Bothered</a:t>
            </a:r>
            <a:endParaRPr sz="3200">
              <a:latin typeface="Trebuchet MS"/>
              <a:cs typeface="Trebuchet MS"/>
            </a:endParaRPr>
          </a:p>
          <a:p>
            <a:pPr marL="364490" indent="-351790">
              <a:lnSpc>
                <a:spcPct val="100000"/>
              </a:lnSpc>
              <a:spcBef>
                <a:spcPts val="790"/>
              </a:spcBef>
              <a:buChar char="•"/>
              <a:tabLst>
                <a:tab pos="364490" algn="l"/>
              </a:tabLst>
            </a:pPr>
            <a:r>
              <a:rPr dirty="0" sz="3200">
                <a:solidFill>
                  <a:srgbClr val="FFFFFF"/>
                </a:solidFill>
                <a:latin typeface="Trebuchet MS"/>
                <a:cs typeface="Trebuchet MS"/>
              </a:rPr>
              <a:t>Teamworker</a:t>
            </a:r>
            <a:r>
              <a:rPr dirty="0" sz="3200" spc="-114">
                <a:solidFill>
                  <a:srgbClr val="FFFFFF"/>
                </a:solidFill>
                <a:latin typeface="Trebuchet MS"/>
                <a:cs typeface="Trebuchet MS"/>
              </a:rPr>
              <a:t> </a:t>
            </a:r>
            <a:r>
              <a:rPr dirty="0" sz="3200">
                <a:solidFill>
                  <a:srgbClr val="FFFFFF"/>
                </a:solidFill>
                <a:latin typeface="Trebuchet MS"/>
                <a:cs typeface="Trebuchet MS"/>
              </a:rPr>
              <a:t>or</a:t>
            </a:r>
            <a:r>
              <a:rPr dirty="0" sz="3200" spc="5">
                <a:solidFill>
                  <a:srgbClr val="FFFFFF"/>
                </a:solidFill>
                <a:latin typeface="Trebuchet MS"/>
                <a:cs typeface="Trebuchet MS"/>
              </a:rPr>
              <a:t> </a:t>
            </a:r>
            <a:r>
              <a:rPr dirty="0" sz="3200" spc="175">
                <a:solidFill>
                  <a:srgbClr val="FFFFFF"/>
                </a:solidFill>
                <a:latin typeface="Trebuchet MS"/>
                <a:cs typeface="Trebuchet MS"/>
              </a:rPr>
              <a:t>Solo</a:t>
            </a:r>
            <a:r>
              <a:rPr dirty="0" sz="3200" spc="-25">
                <a:solidFill>
                  <a:srgbClr val="FFFFFF"/>
                </a:solidFill>
                <a:latin typeface="Trebuchet MS"/>
                <a:cs typeface="Trebuchet MS"/>
              </a:rPr>
              <a:t> </a:t>
            </a:r>
            <a:r>
              <a:rPr dirty="0" sz="3200" spc="-10">
                <a:solidFill>
                  <a:srgbClr val="FFFFFF"/>
                </a:solidFill>
                <a:latin typeface="Trebuchet MS"/>
                <a:cs typeface="Trebuchet MS"/>
              </a:rPr>
              <a:t>Player</a:t>
            </a:r>
            <a:endParaRPr sz="3200">
              <a:latin typeface="Trebuchet MS"/>
              <a:cs typeface="Trebuchet MS"/>
            </a:endParaRPr>
          </a:p>
          <a:p>
            <a:pPr marL="364490" indent="-351790">
              <a:lnSpc>
                <a:spcPct val="100000"/>
              </a:lnSpc>
              <a:spcBef>
                <a:spcPts val="810"/>
              </a:spcBef>
              <a:buChar char="•"/>
              <a:tabLst>
                <a:tab pos="364490" algn="l"/>
              </a:tabLst>
            </a:pPr>
            <a:r>
              <a:rPr dirty="0" sz="3200" spc="90">
                <a:solidFill>
                  <a:srgbClr val="FFFFFF"/>
                </a:solidFill>
                <a:latin typeface="Trebuchet MS"/>
                <a:cs typeface="Trebuchet MS"/>
              </a:rPr>
              <a:t>Rule</a:t>
            </a:r>
            <a:r>
              <a:rPr dirty="0" sz="3200" spc="-150">
                <a:solidFill>
                  <a:srgbClr val="FFFFFF"/>
                </a:solidFill>
                <a:latin typeface="Trebuchet MS"/>
                <a:cs typeface="Trebuchet MS"/>
              </a:rPr>
              <a:t> </a:t>
            </a:r>
            <a:r>
              <a:rPr dirty="0" sz="3200" spc="60">
                <a:solidFill>
                  <a:srgbClr val="FFFFFF"/>
                </a:solidFill>
                <a:latin typeface="Trebuchet MS"/>
                <a:cs typeface="Trebuchet MS"/>
              </a:rPr>
              <a:t>Follower</a:t>
            </a:r>
            <a:r>
              <a:rPr dirty="0" sz="3200" spc="-200">
                <a:solidFill>
                  <a:srgbClr val="FFFFFF"/>
                </a:solidFill>
                <a:latin typeface="Trebuchet MS"/>
                <a:cs typeface="Trebuchet MS"/>
              </a:rPr>
              <a:t> </a:t>
            </a:r>
            <a:r>
              <a:rPr dirty="0" sz="3200">
                <a:solidFill>
                  <a:srgbClr val="FFFFFF"/>
                </a:solidFill>
                <a:latin typeface="Trebuchet MS"/>
                <a:cs typeface="Trebuchet MS"/>
              </a:rPr>
              <a:t>or</a:t>
            </a:r>
            <a:r>
              <a:rPr dirty="0" sz="3200" spc="-170">
                <a:solidFill>
                  <a:srgbClr val="FFFFFF"/>
                </a:solidFill>
                <a:latin typeface="Trebuchet MS"/>
                <a:cs typeface="Trebuchet MS"/>
              </a:rPr>
              <a:t> </a:t>
            </a:r>
            <a:r>
              <a:rPr dirty="0" sz="3200" spc="90">
                <a:solidFill>
                  <a:srgbClr val="FFFFFF"/>
                </a:solidFill>
                <a:latin typeface="Trebuchet MS"/>
                <a:cs typeface="Trebuchet MS"/>
              </a:rPr>
              <a:t>Rule</a:t>
            </a:r>
            <a:r>
              <a:rPr dirty="0" sz="3200" spc="-135">
                <a:solidFill>
                  <a:srgbClr val="FFFFFF"/>
                </a:solidFill>
                <a:latin typeface="Trebuchet MS"/>
                <a:cs typeface="Trebuchet MS"/>
              </a:rPr>
              <a:t> </a:t>
            </a:r>
            <a:r>
              <a:rPr dirty="0" sz="3200" spc="-35">
                <a:solidFill>
                  <a:srgbClr val="FFFFFF"/>
                </a:solidFill>
                <a:latin typeface="Trebuchet MS"/>
                <a:cs typeface="Trebuchet MS"/>
              </a:rPr>
              <a:t>Breaker.</a:t>
            </a:r>
            <a:endParaRPr sz="3200">
              <a:latin typeface="Trebuchet MS"/>
              <a:cs typeface="Trebuchet MS"/>
            </a:endParaRPr>
          </a:p>
        </p:txBody>
      </p:sp>
      <p:pic>
        <p:nvPicPr>
          <p:cNvPr id="5" name="object 5"/>
          <p:cNvPicPr/>
          <p:nvPr/>
        </p:nvPicPr>
        <p:blipFill>
          <a:blip r:embed="rId3" cstate="print"/>
          <a:stretch>
            <a:fillRect/>
          </a:stretch>
        </p:blipFill>
        <p:spPr>
          <a:xfrm>
            <a:off x="7895843" y="1781555"/>
            <a:ext cx="2081783" cy="3121152"/>
          </a:xfrm>
          <a:prstGeom prst="rect">
            <a:avLst/>
          </a:prstGeom>
        </p:spPr>
      </p:pic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2" name="object 2"/>
          <p:cNvGrpSpPr/>
          <p:nvPr/>
        </p:nvGrpSpPr>
        <p:grpSpPr>
          <a:xfrm>
            <a:off x="2453639" y="256031"/>
            <a:ext cx="6971665" cy="1266190"/>
            <a:chOff x="2453639" y="256031"/>
            <a:chExt cx="6971665" cy="1266190"/>
          </a:xfrm>
        </p:grpSpPr>
        <p:pic>
          <p:nvPicPr>
            <p:cNvPr id="3" name="object 3"/>
            <p:cNvPicPr/>
            <p:nvPr/>
          </p:nvPicPr>
          <p:blipFill>
            <a:blip r:embed="rId2" cstate="print"/>
            <a:stretch>
              <a:fillRect/>
            </a:stretch>
          </p:blipFill>
          <p:spPr>
            <a:xfrm>
              <a:off x="2453639" y="256031"/>
              <a:ext cx="4688586" cy="1265682"/>
            </a:xfrm>
            <a:prstGeom prst="rect">
              <a:avLst/>
            </a:prstGeom>
          </p:spPr>
        </p:pic>
        <p:pic>
          <p:nvPicPr>
            <p:cNvPr id="4" name="object 4"/>
            <p:cNvPicPr/>
            <p:nvPr/>
          </p:nvPicPr>
          <p:blipFill>
            <a:blip r:embed="rId3" cstate="print"/>
            <a:stretch>
              <a:fillRect/>
            </a:stretch>
          </p:blipFill>
          <p:spPr>
            <a:xfrm>
              <a:off x="6643116" y="256031"/>
              <a:ext cx="2782062" cy="1265682"/>
            </a:xfrm>
            <a:prstGeom prst="rect">
              <a:avLst/>
            </a:prstGeom>
          </p:spPr>
        </p:pic>
      </p:grpSp>
      <p:sp>
        <p:nvSpPr>
          <p:cNvPr id="5" name="object 5" descr="$PPTXTitle"/>
          <p:cNvSpPr txBox="1">
            <a:spLocks noGrp="1"/>
          </p:cNvSpPr>
          <p:nvPr>
            <p:ph type="title"/>
          </p:nvPr>
        </p:nvSpPr>
        <p:spPr>
          <a:xfrm>
            <a:off x="2823717" y="435356"/>
            <a:ext cx="6234430" cy="696595"/>
          </a:xfrm>
          <a:prstGeom prst="rect"/>
        </p:spPr>
        <p:txBody>
          <a:bodyPr wrap="square" lIns="0" tIns="13335" rIns="0" bIns="0" rtlCol="0" vert="horz">
            <a:spAutoFit/>
          </a:bodyPr>
          <a:lstStyle/>
          <a:p>
            <a:pPr marL="12700">
              <a:lnSpc>
                <a:spcPct val="100000"/>
              </a:lnSpc>
              <a:spcBef>
                <a:spcPts val="105"/>
              </a:spcBef>
              <a:tabLst>
                <a:tab pos="4202430" algn="l"/>
              </a:tabLst>
            </a:pPr>
            <a:r>
              <a:rPr dirty="0" spc="80"/>
              <a:t>Organisational</a:t>
            </a:r>
            <a:r>
              <a:rPr dirty="0"/>
              <a:t>	</a:t>
            </a:r>
            <a:r>
              <a:rPr dirty="0" spc="55"/>
              <a:t>Culture</a:t>
            </a:r>
          </a:p>
        </p:txBody>
      </p:sp>
      <p:sp>
        <p:nvSpPr>
          <p:cNvPr id="6" name="object 6"/>
          <p:cNvSpPr txBox="1"/>
          <p:nvPr/>
        </p:nvSpPr>
        <p:spPr>
          <a:xfrm>
            <a:off x="685291" y="1896236"/>
            <a:ext cx="3683635" cy="1790700"/>
          </a:xfrm>
          <a:prstGeom prst="rect">
            <a:avLst/>
          </a:prstGeom>
        </p:spPr>
        <p:txBody>
          <a:bodyPr wrap="square" lIns="0" tIns="12700" rIns="0" bIns="0" rtlCol="0" vert="horz">
            <a:spAutoFit/>
          </a:bodyPr>
          <a:lstStyle/>
          <a:p>
            <a:pPr marL="240665" indent="-227965">
              <a:lnSpc>
                <a:spcPct val="100000"/>
              </a:lnSpc>
              <a:spcBef>
                <a:spcPts val="100"/>
              </a:spcBef>
              <a:buClr>
                <a:srgbClr val="C0504D"/>
              </a:buClr>
              <a:buFont typeface="Arial"/>
              <a:buChar char="•"/>
              <a:tabLst>
                <a:tab pos="240665" algn="l"/>
              </a:tabLst>
            </a:pPr>
            <a:r>
              <a:rPr dirty="0" u="sng" sz="1800" spc="-10">
                <a:solidFill>
                  <a:srgbClr val="FFFF00"/>
                </a:solidFill>
                <a:uFill>
                  <a:solidFill>
                    <a:srgbClr val="0000FF"/>
                  </a:solidFill>
                </a:uFill>
                <a:latin typeface="Trebuchet MS"/>
                <a:cs typeface="Trebuchet MS"/>
                <a:hlinkClick r:id="rId4"/>
              </a:rPr>
              <a:t>http://youtu.be/9bJBeCI0e3U</a:t>
            </a:r>
            <a:endParaRPr sz="1800">
              <a:latin typeface="Trebuchet MS"/>
              <a:cs typeface="Trebuchet MS"/>
            </a:endParaRPr>
          </a:p>
          <a:p>
            <a:pPr>
              <a:lnSpc>
                <a:spcPct val="100000"/>
              </a:lnSpc>
              <a:spcBef>
                <a:spcPts val="850"/>
              </a:spcBef>
              <a:buClr>
                <a:srgbClr val="C0504D"/>
              </a:buClr>
              <a:buFont typeface="Arial"/>
              <a:buChar char="•"/>
            </a:pPr>
            <a:endParaRPr sz="1800">
              <a:latin typeface="Trebuchet MS"/>
              <a:cs typeface="Trebuchet MS"/>
            </a:endParaRPr>
          </a:p>
          <a:p>
            <a:pPr marL="240665" marR="5080" indent="-228600">
              <a:lnSpc>
                <a:spcPts val="2100"/>
              </a:lnSpc>
              <a:buClr>
                <a:srgbClr val="C0504D"/>
              </a:buClr>
              <a:buFont typeface="Arial"/>
              <a:buChar char="•"/>
              <a:tabLst>
                <a:tab pos="240665" algn="l"/>
              </a:tabLst>
            </a:pPr>
            <a:r>
              <a:rPr dirty="0" sz="1800" spc="-10">
                <a:solidFill>
                  <a:srgbClr val="FFFFFF"/>
                </a:solidFill>
                <a:latin typeface="Trebuchet MS"/>
                <a:cs typeface="Trebuchet MS"/>
              </a:rPr>
              <a:t>Distinctive</a:t>
            </a:r>
            <a:r>
              <a:rPr dirty="0" sz="1800" spc="-20">
                <a:solidFill>
                  <a:srgbClr val="FFFFFF"/>
                </a:solidFill>
                <a:latin typeface="Trebuchet MS"/>
                <a:cs typeface="Trebuchet MS"/>
              </a:rPr>
              <a:t> </a:t>
            </a:r>
            <a:r>
              <a:rPr dirty="0" sz="1800" spc="-45">
                <a:solidFill>
                  <a:srgbClr val="FFFFFF"/>
                </a:solidFill>
                <a:latin typeface="Trebuchet MS"/>
                <a:cs typeface="Trebuchet MS"/>
              </a:rPr>
              <a:t>artefacts…pianos,</a:t>
            </a:r>
            <a:r>
              <a:rPr dirty="0" sz="1800" spc="-35">
                <a:solidFill>
                  <a:srgbClr val="FFFFFF"/>
                </a:solidFill>
                <a:latin typeface="Trebuchet MS"/>
                <a:cs typeface="Trebuchet MS"/>
              </a:rPr>
              <a:t> </a:t>
            </a:r>
            <a:r>
              <a:rPr dirty="0" sz="1800" spc="45">
                <a:solidFill>
                  <a:srgbClr val="FFFFFF"/>
                </a:solidFill>
                <a:latin typeface="Trebuchet MS"/>
                <a:cs typeface="Trebuchet MS"/>
              </a:rPr>
              <a:t>pool </a:t>
            </a:r>
            <a:r>
              <a:rPr dirty="0" sz="1800">
                <a:solidFill>
                  <a:srgbClr val="FFFFFF"/>
                </a:solidFill>
                <a:latin typeface="Trebuchet MS"/>
                <a:cs typeface="Trebuchet MS"/>
              </a:rPr>
              <a:t>tables</a:t>
            </a:r>
            <a:r>
              <a:rPr dirty="0" sz="1800" spc="-80">
                <a:solidFill>
                  <a:srgbClr val="FFFFFF"/>
                </a:solidFill>
                <a:latin typeface="Trebuchet MS"/>
                <a:cs typeface="Trebuchet MS"/>
              </a:rPr>
              <a:t> </a:t>
            </a:r>
            <a:r>
              <a:rPr dirty="0" sz="1800" spc="65">
                <a:solidFill>
                  <a:srgbClr val="FFFFFF"/>
                </a:solidFill>
                <a:latin typeface="Trebuchet MS"/>
                <a:cs typeface="Trebuchet MS"/>
              </a:rPr>
              <a:t>and</a:t>
            </a:r>
            <a:r>
              <a:rPr dirty="0" sz="1800" spc="-40">
                <a:solidFill>
                  <a:srgbClr val="FFFFFF"/>
                </a:solidFill>
                <a:latin typeface="Trebuchet MS"/>
                <a:cs typeface="Trebuchet MS"/>
              </a:rPr>
              <a:t> </a:t>
            </a:r>
            <a:r>
              <a:rPr dirty="0" sz="1800" spc="-10">
                <a:solidFill>
                  <a:srgbClr val="FFFFFF"/>
                </a:solidFill>
                <a:latin typeface="Trebuchet MS"/>
                <a:cs typeface="Trebuchet MS"/>
              </a:rPr>
              <a:t>roller</a:t>
            </a:r>
            <a:r>
              <a:rPr dirty="0" sz="1800" spc="-20">
                <a:solidFill>
                  <a:srgbClr val="FFFFFF"/>
                </a:solidFill>
                <a:latin typeface="Trebuchet MS"/>
                <a:cs typeface="Trebuchet MS"/>
              </a:rPr>
              <a:t> </a:t>
            </a:r>
            <a:r>
              <a:rPr dirty="0" sz="1800" spc="-10">
                <a:solidFill>
                  <a:srgbClr val="FFFFFF"/>
                </a:solidFill>
                <a:latin typeface="Trebuchet MS"/>
                <a:cs typeface="Trebuchet MS"/>
              </a:rPr>
              <a:t>hockey</a:t>
            </a:r>
            <a:endParaRPr sz="1800">
              <a:latin typeface="Trebuchet MS"/>
              <a:cs typeface="Trebuchet MS"/>
            </a:endParaRPr>
          </a:p>
          <a:p>
            <a:pPr>
              <a:lnSpc>
                <a:spcPct val="100000"/>
              </a:lnSpc>
              <a:spcBef>
                <a:spcPts val="345"/>
              </a:spcBef>
              <a:buClr>
                <a:srgbClr val="C0504D"/>
              </a:buClr>
              <a:buFont typeface="Arial"/>
              <a:buChar char="•"/>
            </a:pPr>
            <a:endParaRPr sz="1800">
              <a:latin typeface="Trebuchet MS"/>
              <a:cs typeface="Trebuchet MS"/>
            </a:endParaRPr>
          </a:p>
          <a:p>
            <a:pPr marL="240665" indent="-227965">
              <a:lnSpc>
                <a:spcPct val="100000"/>
              </a:lnSpc>
              <a:buClr>
                <a:srgbClr val="C0504D"/>
              </a:buClr>
              <a:buFont typeface="Arial"/>
              <a:buChar char="•"/>
              <a:tabLst>
                <a:tab pos="240665" algn="l"/>
              </a:tabLst>
            </a:pPr>
            <a:r>
              <a:rPr dirty="0" sz="1800" spc="50">
                <a:solidFill>
                  <a:srgbClr val="FFFFFF"/>
                </a:solidFill>
                <a:latin typeface="Trebuchet MS"/>
                <a:cs typeface="Trebuchet MS"/>
              </a:rPr>
              <a:t>Values</a:t>
            </a:r>
            <a:r>
              <a:rPr dirty="0" sz="1800" spc="-80">
                <a:solidFill>
                  <a:srgbClr val="FFFFFF"/>
                </a:solidFill>
                <a:latin typeface="Trebuchet MS"/>
                <a:cs typeface="Trebuchet MS"/>
              </a:rPr>
              <a:t> </a:t>
            </a:r>
            <a:r>
              <a:rPr dirty="0" sz="1800">
                <a:solidFill>
                  <a:srgbClr val="FFFFFF"/>
                </a:solidFill>
                <a:latin typeface="Trebuchet MS"/>
                <a:cs typeface="Trebuchet MS"/>
              </a:rPr>
              <a:t>of</a:t>
            </a:r>
            <a:r>
              <a:rPr dirty="0" sz="1800" spc="-80">
                <a:solidFill>
                  <a:srgbClr val="FFFFFF"/>
                </a:solidFill>
                <a:latin typeface="Trebuchet MS"/>
                <a:cs typeface="Trebuchet MS"/>
              </a:rPr>
              <a:t> </a:t>
            </a:r>
            <a:r>
              <a:rPr dirty="0" sz="1800">
                <a:solidFill>
                  <a:srgbClr val="FFFFFF"/>
                </a:solidFill>
                <a:latin typeface="Trebuchet MS"/>
                <a:cs typeface="Trebuchet MS"/>
              </a:rPr>
              <a:t>innovation</a:t>
            </a:r>
            <a:r>
              <a:rPr dirty="0" sz="1800" spc="-65">
                <a:solidFill>
                  <a:srgbClr val="FFFFFF"/>
                </a:solidFill>
                <a:latin typeface="Trebuchet MS"/>
                <a:cs typeface="Trebuchet MS"/>
              </a:rPr>
              <a:t> </a:t>
            </a:r>
            <a:r>
              <a:rPr dirty="0" sz="1800" spc="65">
                <a:solidFill>
                  <a:srgbClr val="FFFFFF"/>
                </a:solidFill>
                <a:latin typeface="Trebuchet MS"/>
                <a:cs typeface="Trebuchet MS"/>
              </a:rPr>
              <a:t>and</a:t>
            </a:r>
            <a:r>
              <a:rPr dirty="0" sz="1800" spc="-75">
                <a:solidFill>
                  <a:srgbClr val="FFFFFF"/>
                </a:solidFill>
                <a:latin typeface="Trebuchet MS"/>
                <a:cs typeface="Trebuchet MS"/>
              </a:rPr>
              <a:t> </a:t>
            </a:r>
            <a:r>
              <a:rPr dirty="0" sz="1800" spc="-10">
                <a:solidFill>
                  <a:srgbClr val="FFFFFF"/>
                </a:solidFill>
                <a:latin typeface="Trebuchet MS"/>
                <a:cs typeface="Trebuchet MS"/>
              </a:rPr>
              <a:t>sharing</a:t>
            </a:r>
            <a:endParaRPr sz="1800">
              <a:latin typeface="Trebuchet MS"/>
              <a:cs typeface="Trebuchet MS"/>
            </a:endParaRPr>
          </a:p>
        </p:txBody>
      </p:sp>
      <p:sp>
        <p:nvSpPr>
          <p:cNvPr id="7" name="object 7"/>
          <p:cNvSpPr txBox="1"/>
          <p:nvPr/>
        </p:nvSpPr>
        <p:spPr>
          <a:xfrm>
            <a:off x="685291" y="4350511"/>
            <a:ext cx="7446645" cy="299720"/>
          </a:xfrm>
          <a:prstGeom prst="rect">
            <a:avLst/>
          </a:prstGeom>
        </p:spPr>
        <p:txBody>
          <a:bodyPr wrap="square" lIns="0" tIns="12700" rIns="0" bIns="0" rtlCol="0" vert="horz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dirty="0" sz="1800" spc="85" b="1">
                <a:solidFill>
                  <a:srgbClr val="FFFFFF"/>
                </a:solidFill>
                <a:latin typeface="Trebuchet MS"/>
                <a:cs typeface="Trebuchet MS"/>
              </a:rPr>
              <a:t>Does</a:t>
            </a:r>
            <a:r>
              <a:rPr dirty="0" sz="1800" spc="-75" b="1">
                <a:solidFill>
                  <a:srgbClr val="FFFFFF"/>
                </a:solidFill>
                <a:latin typeface="Trebuchet MS"/>
                <a:cs typeface="Trebuchet MS"/>
              </a:rPr>
              <a:t> </a:t>
            </a:r>
            <a:r>
              <a:rPr dirty="0" sz="1800" spc="50" b="1">
                <a:solidFill>
                  <a:srgbClr val="FFFFFF"/>
                </a:solidFill>
                <a:latin typeface="Trebuchet MS"/>
                <a:cs typeface="Trebuchet MS"/>
              </a:rPr>
              <a:t>all</a:t>
            </a:r>
            <a:r>
              <a:rPr dirty="0" sz="1800" spc="-55" b="1">
                <a:solidFill>
                  <a:srgbClr val="FFFFFF"/>
                </a:solidFill>
                <a:latin typeface="Trebuchet MS"/>
                <a:cs typeface="Trebuchet MS"/>
              </a:rPr>
              <a:t> </a:t>
            </a:r>
            <a:r>
              <a:rPr dirty="0" sz="1800" b="1">
                <a:solidFill>
                  <a:srgbClr val="FFFFFF"/>
                </a:solidFill>
                <a:latin typeface="Trebuchet MS"/>
                <a:cs typeface="Trebuchet MS"/>
              </a:rPr>
              <a:t>this</a:t>
            </a:r>
            <a:r>
              <a:rPr dirty="0" sz="1800" spc="-100" b="1">
                <a:solidFill>
                  <a:srgbClr val="FFFFFF"/>
                </a:solidFill>
                <a:latin typeface="Trebuchet MS"/>
                <a:cs typeface="Trebuchet MS"/>
              </a:rPr>
              <a:t> </a:t>
            </a:r>
            <a:r>
              <a:rPr dirty="0" sz="1800" b="1">
                <a:solidFill>
                  <a:srgbClr val="FFFFFF"/>
                </a:solidFill>
                <a:latin typeface="Trebuchet MS"/>
                <a:cs typeface="Trebuchet MS"/>
              </a:rPr>
              <a:t>matter-</a:t>
            </a:r>
            <a:r>
              <a:rPr dirty="0" sz="1800" spc="-70" b="1">
                <a:solidFill>
                  <a:srgbClr val="FFFFFF"/>
                </a:solidFill>
                <a:latin typeface="Trebuchet MS"/>
                <a:cs typeface="Trebuchet MS"/>
              </a:rPr>
              <a:t> </a:t>
            </a:r>
            <a:r>
              <a:rPr dirty="0" sz="1800" spc="-35" b="1">
                <a:solidFill>
                  <a:srgbClr val="FFFFFF"/>
                </a:solidFill>
                <a:latin typeface="Trebuchet MS"/>
                <a:cs typeface="Trebuchet MS"/>
              </a:rPr>
              <a:t>just</a:t>
            </a:r>
            <a:r>
              <a:rPr dirty="0" sz="1800" spc="-80" b="1">
                <a:solidFill>
                  <a:srgbClr val="FFFFFF"/>
                </a:solidFill>
                <a:latin typeface="Trebuchet MS"/>
                <a:cs typeface="Trebuchet MS"/>
              </a:rPr>
              <a:t> </a:t>
            </a:r>
            <a:r>
              <a:rPr dirty="0" sz="1800" b="1">
                <a:solidFill>
                  <a:srgbClr val="FFFFFF"/>
                </a:solidFill>
                <a:latin typeface="Trebuchet MS"/>
                <a:cs typeface="Trebuchet MS"/>
              </a:rPr>
              <a:t>style</a:t>
            </a:r>
            <a:r>
              <a:rPr dirty="0" sz="1800" spc="-70" b="1">
                <a:solidFill>
                  <a:srgbClr val="FFFFFF"/>
                </a:solidFill>
                <a:latin typeface="Trebuchet MS"/>
                <a:cs typeface="Trebuchet MS"/>
              </a:rPr>
              <a:t> </a:t>
            </a:r>
            <a:r>
              <a:rPr dirty="0" sz="1800" b="1">
                <a:solidFill>
                  <a:srgbClr val="FFFFFF"/>
                </a:solidFill>
                <a:latin typeface="Trebuchet MS"/>
                <a:cs typeface="Trebuchet MS"/>
              </a:rPr>
              <a:t>or</a:t>
            </a:r>
            <a:r>
              <a:rPr dirty="0" sz="1800" spc="-60" b="1">
                <a:solidFill>
                  <a:srgbClr val="FFFFFF"/>
                </a:solidFill>
                <a:latin typeface="Trebuchet MS"/>
                <a:cs typeface="Trebuchet MS"/>
              </a:rPr>
              <a:t> </a:t>
            </a:r>
            <a:r>
              <a:rPr dirty="0" sz="1800" spc="65" b="1">
                <a:solidFill>
                  <a:srgbClr val="FFFFFF"/>
                </a:solidFill>
                <a:latin typeface="Trebuchet MS"/>
                <a:cs typeface="Trebuchet MS"/>
              </a:rPr>
              <a:t>a</a:t>
            </a:r>
            <a:r>
              <a:rPr dirty="0" sz="1800" spc="-50" b="1">
                <a:solidFill>
                  <a:srgbClr val="FFFFFF"/>
                </a:solidFill>
                <a:latin typeface="Trebuchet MS"/>
                <a:cs typeface="Trebuchet MS"/>
              </a:rPr>
              <a:t> </a:t>
            </a:r>
            <a:r>
              <a:rPr dirty="0" sz="1800" b="1">
                <a:solidFill>
                  <a:srgbClr val="FFFFFF"/>
                </a:solidFill>
                <a:latin typeface="Trebuchet MS"/>
                <a:cs typeface="Trebuchet MS"/>
              </a:rPr>
              <a:t>key</a:t>
            </a:r>
            <a:r>
              <a:rPr dirty="0" sz="1800" spc="-125" b="1">
                <a:solidFill>
                  <a:srgbClr val="FFFFFF"/>
                </a:solidFill>
                <a:latin typeface="Trebuchet MS"/>
                <a:cs typeface="Trebuchet MS"/>
              </a:rPr>
              <a:t> </a:t>
            </a:r>
            <a:r>
              <a:rPr dirty="0" sz="1800" b="1">
                <a:solidFill>
                  <a:srgbClr val="FFFFFF"/>
                </a:solidFill>
                <a:latin typeface="Trebuchet MS"/>
                <a:cs typeface="Trebuchet MS"/>
              </a:rPr>
              <a:t>determinant</a:t>
            </a:r>
            <a:r>
              <a:rPr dirty="0" sz="1800" spc="-75" b="1">
                <a:solidFill>
                  <a:srgbClr val="FFFFFF"/>
                </a:solidFill>
                <a:latin typeface="Trebuchet MS"/>
                <a:cs typeface="Trebuchet MS"/>
              </a:rPr>
              <a:t> </a:t>
            </a:r>
            <a:r>
              <a:rPr dirty="0" sz="1800" b="1">
                <a:solidFill>
                  <a:srgbClr val="FFFFFF"/>
                </a:solidFill>
                <a:latin typeface="Trebuchet MS"/>
                <a:cs typeface="Trebuchet MS"/>
              </a:rPr>
              <a:t>of</a:t>
            </a:r>
            <a:r>
              <a:rPr dirty="0" sz="1800" spc="-105" b="1">
                <a:solidFill>
                  <a:srgbClr val="FFFFFF"/>
                </a:solidFill>
                <a:latin typeface="Trebuchet MS"/>
                <a:cs typeface="Trebuchet MS"/>
              </a:rPr>
              <a:t> </a:t>
            </a:r>
            <a:r>
              <a:rPr dirty="0" sz="1800" spc="-10" b="1">
                <a:solidFill>
                  <a:srgbClr val="FFFFFF"/>
                </a:solidFill>
                <a:latin typeface="Trebuchet MS"/>
                <a:cs typeface="Trebuchet MS"/>
              </a:rPr>
              <a:t>performance?</a:t>
            </a:r>
            <a:endParaRPr sz="1800">
              <a:latin typeface="Trebuchet MS"/>
              <a:cs typeface="Trebuchet MS"/>
            </a:endParaRPr>
          </a:p>
        </p:txBody>
      </p:sp>
      <p:sp>
        <p:nvSpPr>
          <p:cNvPr id="8" name="object 8"/>
          <p:cNvSpPr txBox="1"/>
          <p:nvPr/>
        </p:nvSpPr>
        <p:spPr>
          <a:xfrm>
            <a:off x="9780778" y="6422542"/>
            <a:ext cx="170815" cy="208279"/>
          </a:xfrm>
          <a:prstGeom prst="rect">
            <a:avLst/>
          </a:prstGeom>
        </p:spPr>
        <p:txBody>
          <a:bodyPr wrap="square" lIns="0" tIns="12700" rIns="0" bIns="0" rtlCol="0" vert="horz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dirty="0" sz="1200" spc="-35">
                <a:solidFill>
                  <a:srgbClr val="404040"/>
                </a:solidFill>
                <a:latin typeface="Trebuchet MS"/>
                <a:cs typeface="Trebuchet MS"/>
              </a:rPr>
              <a:t>12</a:t>
            </a:r>
            <a:endParaRPr sz="1200">
              <a:latin typeface="Trebuchet MS"/>
              <a:cs typeface="Trebuchet MS"/>
            </a:endParaRPr>
          </a:p>
        </p:txBody>
      </p:sp>
      <p:pic>
        <p:nvPicPr>
          <p:cNvPr id="9" name="object 9" descr="Google logo - Wikipedia"/>
          <p:cNvPicPr/>
          <p:nvPr/>
        </p:nvPicPr>
        <p:blipFill>
          <a:blip r:embed="rId5" cstate="print"/>
          <a:stretch>
            <a:fillRect/>
          </a:stretch>
        </p:blipFill>
        <p:spPr>
          <a:xfrm>
            <a:off x="3886200" y="5029262"/>
            <a:ext cx="5159629" cy="1747774"/>
          </a:xfrm>
          <a:prstGeom prst="rect">
            <a:avLst/>
          </a:prstGeom>
        </p:spPr>
      </p:pic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ject 2" descr="$PPTXTitle"/>
          <p:cNvSpPr txBox="1">
            <a:spLocks noGrp="1"/>
          </p:cNvSpPr>
          <p:nvPr>
            <p:ph type="title"/>
          </p:nvPr>
        </p:nvSpPr>
        <p:spPr>
          <a:xfrm>
            <a:off x="2968879" y="386029"/>
            <a:ext cx="6235065" cy="697230"/>
          </a:xfrm>
          <a:prstGeom prst="rect"/>
        </p:spPr>
        <p:txBody>
          <a:bodyPr wrap="square" lIns="0" tIns="13335" rIns="0" bIns="0" rtlCol="0" vert="horz">
            <a:spAutoFit/>
          </a:bodyPr>
          <a:lstStyle/>
          <a:p>
            <a:pPr marL="12700">
              <a:lnSpc>
                <a:spcPct val="100000"/>
              </a:lnSpc>
              <a:spcBef>
                <a:spcPts val="105"/>
              </a:spcBef>
              <a:tabLst>
                <a:tab pos="4202430" algn="l"/>
              </a:tabLst>
            </a:pPr>
            <a:r>
              <a:rPr dirty="0" spc="70"/>
              <a:t>Organisational</a:t>
            </a:r>
            <a:r>
              <a:rPr dirty="0"/>
              <a:t>	</a:t>
            </a:r>
            <a:r>
              <a:rPr dirty="0" spc="55"/>
              <a:t>Culture</a:t>
            </a:r>
          </a:p>
        </p:txBody>
      </p:sp>
      <p:sp>
        <p:nvSpPr>
          <p:cNvPr id="3" name="object 3"/>
          <p:cNvSpPr txBox="1"/>
          <p:nvPr/>
        </p:nvSpPr>
        <p:spPr>
          <a:xfrm>
            <a:off x="9780778" y="6422542"/>
            <a:ext cx="170815" cy="208279"/>
          </a:xfrm>
          <a:prstGeom prst="rect">
            <a:avLst/>
          </a:prstGeom>
        </p:spPr>
        <p:txBody>
          <a:bodyPr wrap="square" lIns="0" tIns="12700" rIns="0" bIns="0" rtlCol="0" vert="horz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dirty="0" sz="1200" spc="-35">
                <a:solidFill>
                  <a:srgbClr val="404040"/>
                </a:solidFill>
                <a:latin typeface="Trebuchet MS"/>
                <a:cs typeface="Trebuchet MS"/>
              </a:rPr>
              <a:t>12</a:t>
            </a:r>
            <a:endParaRPr sz="1200">
              <a:latin typeface="Trebuchet MS"/>
              <a:cs typeface="Trebuchet MS"/>
            </a:endParaRPr>
          </a:p>
        </p:txBody>
      </p:sp>
      <p:grpSp>
        <p:nvGrpSpPr>
          <p:cNvPr id="4" name="object 4"/>
          <p:cNvGrpSpPr/>
          <p:nvPr/>
        </p:nvGrpSpPr>
        <p:grpSpPr>
          <a:xfrm>
            <a:off x="533400" y="1276350"/>
            <a:ext cx="11484610" cy="5502275"/>
            <a:chOff x="533400" y="1276350"/>
            <a:chExt cx="11484610" cy="5502275"/>
          </a:xfrm>
        </p:grpSpPr>
        <p:pic>
          <p:nvPicPr>
            <p:cNvPr id="5" name="object 5" descr="What's it like to work at Google? (Online Video)"/>
            <p:cNvPicPr/>
            <p:nvPr/>
          </p:nvPicPr>
          <p:blipFill>
            <a:blip r:embed="rId2" cstate="print"/>
            <a:stretch>
              <a:fillRect/>
            </a:stretch>
          </p:blipFill>
          <p:spPr>
            <a:xfrm>
              <a:off x="533400" y="1276350"/>
              <a:ext cx="7620000" cy="4305300"/>
            </a:xfrm>
            <a:prstGeom prst="rect">
              <a:avLst/>
            </a:prstGeom>
          </p:spPr>
        </p:pic>
        <p:pic>
          <p:nvPicPr>
            <p:cNvPr id="6" name="object 6" descr="Google logo - Wikipedia"/>
            <p:cNvPicPr/>
            <p:nvPr/>
          </p:nvPicPr>
          <p:blipFill>
            <a:blip r:embed="rId3" cstate="print"/>
            <a:stretch>
              <a:fillRect/>
            </a:stretch>
          </p:blipFill>
          <p:spPr>
            <a:xfrm>
              <a:off x="6858000" y="5030463"/>
              <a:ext cx="5159629" cy="1747774"/>
            </a:xfrm>
            <a:prstGeom prst="rect">
              <a:avLst/>
            </a:prstGeom>
          </p:spPr>
        </p:pic>
      </p:grp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object 2"/>
          <p:cNvPicPr/>
          <p:nvPr/>
        </p:nvPicPr>
        <p:blipFill>
          <a:blip r:embed="rId2" cstate="print"/>
          <a:stretch>
            <a:fillRect/>
          </a:stretch>
        </p:blipFill>
        <p:spPr>
          <a:xfrm>
            <a:off x="2066544" y="256031"/>
            <a:ext cx="7989570" cy="1265682"/>
          </a:xfrm>
          <a:prstGeom prst="rect">
            <a:avLst/>
          </a:prstGeom>
        </p:spPr>
      </p:pic>
      <p:sp>
        <p:nvSpPr>
          <p:cNvPr id="3" name="object 3" descr="$PPTXTitle"/>
          <p:cNvSpPr txBox="1">
            <a:spLocks noGrp="1"/>
          </p:cNvSpPr>
          <p:nvPr>
            <p:ph type="title"/>
          </p:nvPr>
        </p:nvSpPr>
        <p:spPr>
          <a:xfrm>
            <a:off x="2436622" y="435356"/>
            <a:ext cx="7254875" cy="696595"/>
          </a:xfrm>
          <a:prstGeom prst="rect"/>
        </p:spPr>
        <p:txBody>
          <a:bodyPr wrap="square" lIns="0" tIns="13335" rIns="0" bIns="0" rtlCol="0" vert="horz">
            <a:spAutoFit/>
          </a:bodyPr>
          <a:lstStyle/>
          <a:p>
            <a:pPr marL="12700">
              <a:lnSpc>
                <a:spcPct val="100000"/>
              </a:lnSpc>
              <a:spcBef>
                <a:spcPts val="105"/>
              </a:spcBef>
              <a:tabLst>
                <a:tab pos="5290820" algn="l"/>
              </a:tabLst>
            </a:pPr>
            <a:r>
              <a:rPr dirty="0"/>
              <a:t>Positive</a:t>
            </a:r>
            <a:r>
              <a:rPr dirty="0" spc="-130"/>
              <a:t> </a:t>
            </a:r>
            <a:r>
              <a:rPr dirty="0" spc="165"/>
              <a:t>aspects</a:t>
            </a:r>
            <a:r>
              <a:rPr dirty="0" spc="-130"/>
              <a:t> </a:t>
            </a:r>
            <a:r>
              <a:rPr dirty="0" spc="55"/>
              <a:t>of</a:t>
            </a:r>
            <a:r>
              <a:rPr dirty="0"/>
              <a:t>	</a:t>
            </a:r>
            <a:r>
              <a:rPr dirty="0" spc="50"/>
              <a:t>culture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1066291" y="1818843"/>
            <a:ext cx="7405370" cy="3456304"/>
          </a:xfrm>
          <a:prstGeom prst="rect">
            <a:avLst/>
          </a:prstGeom>
        </p:spPr>
        <p:txBody>
          <a:bodyPr wrap="square" lIns="0" tIns="13335" rIns="0" bIns="0" rtlCol="0" vert="horz">
            <a:spAutoFit/>
          </a:bodyPr>
          <a:lstStyle/>
          <a:p>
            <a:pPr marL="12700">
              <a:lnSpc>
                <a:spcPct val="100000"/>
              </a:lnSpc>
              <a:spcBef>
                <a:spcPts val="105"/>
              </a:spcBef>
            </a:pPr>
            <a:r>
              <a:rPr dirty="0" sz="2000" spc="160">
                <a:solidFill>
                  <a:srgbClr val="F1F1F1"/>
                </a:solidFill>
                <a:latin typeface="Trebuchet MS"/>
                <a:cs typeface="Trebuchet MS"/>
              </a:rPr>
              <a:t>When</a:t>
            </a:r>
            <a:r>
              <a:rPr dirty="0" sz="2000" spc="-95">
                <a:solidFill>
                  <a:srgbClr val="F1F1F1"/>
                </a:solidFill>
                <a:latin typeface="Trebuchet MS"/>
                <a:cs typeface="Trebuchet MS"/>
              </a:rPr>
              <a:t> </a:t>
            </a:r>
            <a:r>
              <a:rPr dirty="0" sz="2000" spc="70">
                <a:solidFill>
                  <a:srgbClr val="F1F1F1"/>
                </a:solidFill>
                <a:latin typeface="Trebuchet MS"/>
                <a:cs typeface="Trebuchet MS"/>
              </a:rPr>
              <a:t>accepted</a:t>
            </a:r>
            <a:r>
              <a:rPr dirty="0" sz="2000" spc="-105">
                <a:solidFill>
                  <a:srgbClr val="F1F1F1"/>
                </a:solidFill>
                <a:latin typeface="Trebuchet MS"/>
                <a:cs typeface="Trebuchet MS"/>
              </a:rPr>
              <a:t> </a:t>
            </a:r>
            <a:r>
              <a:rPr dirty="0" sz="2000" spc="105">
                <a:solidFill>
                  <a:srgbClr val="F1F1F1"/>
                </a:solidFill>
                <a:latin typeface="Trebuchet MS"/>
                <a:cs typeface="Trebuchet MS"/>
              </a:rPr>
              <a:t>by</a:t>
            </a:r>
            <a:r>
              <a:rPr dirty="0" sz="2000" spc="-80">
                <a:solidFill>
                  <a:srgbClr val="F1F1F1"/>
                </a:solidFill>
                <a:latin typeface="Trebuchet MS"/>
                <a:cs typeface="Trebuchet MS"/>
              </a:rPr>
              <a:t> </a:t>
            </a:r>
            <a:r>
              <a:rPr dirty="0" sz="2000" spc="90">
                <a:solidFill>
                  <a:srgbClr val="F1F1F1"/>
                </a:solidFill>
                <a:latin typeface="Trebuchet MS"/>
                <a:cs typeface="Trebuchet MS"/>
              </a:rPr>
              <a:t>employees</a:t>
            </a:r>
            <a:r>
              <a:rPr dirty="0" sz="2000" spc="-114">
                <a:solidFill>
                  <a:srgbClr val="F1F1F1"/>
                </a:solidFill>
                <a:latin typeface="Trebuchet MS"/>
                <a:cs typeface="Trebuchet MS"/>
              </a:rPr>
              <a:t> </a:t>
            </a:r>
            <a:r>
              <a:rPr dirty="0" sz="2000">
                <a:solidFill>
                  <a:srgbClr val="F1F1F1"/>
                </a:solidFill>
                <a:latin typeface="Trebuchet MS"/>
                <a:cs typeface="Trebuchet MS"/>
              </a:rPr>
              <a:t>culture</a:t>
            </a:r>
            <a:r>
              <a:rPr dirty="0" sz="2000" spc="445">
                <a:solidFill>
                  <a:srgbClr val="F1F1F1"/>
                </a:solidFill>
                <a:latin typeface="Trebuchet MS"/>
                <a:cs typeface="Trebuchet MS"/>
              </a:rPr>
              <a:t> </a:t>
            </a:r>
            <a:r>
              <a:rPr dirty="0" sz="2000" spc="45">
                <a:solidFill>
                  <a:srgbClr val="F1F1F1"/>
                </a:solidFill>
                <a:latin typeface="Trebuchet MS"/>
                <a:cs typeface="Trebuchet MS"/>
              </a:rPr>
              <a:t>increases</a:t>
            </a:r>
            <a:r>
              <a:rPr dirty="0" sz="2000" spc="-90">
                <a:solidFill>
                  <a:srgbClr val="F1F1F1"/>
                </a:solidFill>
                <a:latin typeface="Trebuchet MS"/>
                <a:cs typeface="Trebuchet MS"/>
              </a:rPr>
              <a:t> </a:t>
            </a:r>
            <a:r>
              <a:rPr dirty="0" sz="2000">
                <a:solidFill>
                  <a:srgbClr val="F1F1F1"/>
                </a:solidFill>
                <a:latin typeface="Trebuchet MS"/>
                <a:cs typeface="Trebuchet MS"/>
              </a:rPr>
              <a:t>the</a:t>
            </a:r>
            <a:r>
              <a:rPr dirty="0" sz="2000" spc="-60">
                <a:solidFill>
                  <a:srgbClr val="F1F1F1"/>
                </a:solidFill>
                <a:latin typeface="Trebuchet MS"/>
                <a:cs typeface="Trebuchet MS"/>
              </a:rPr>
              <a:t> </a:t>
            </a:r>
            <a:r>
              <a:rPr dirty="0" sz="2000" spc="-10" b="1">
                <a:solidFill>
                  <a:srgbClr val="F1F1F1"/>
                </a:solidFill>
                <a:latin typeface="Trebuchet MS"/>
                <a:cs typeface="Trebuchet MS"/>
              </a:rPr>
              <a:t>authority</a:t>
            </a:r>
            <a:endParaRPr sz="2000">
              <a:latin typeface="Trebuchet MS"/>
              <a:cs typeface="Trebuchet MS"/>
            </a:endParaRPr>
          </a:p>
          <a:p>
            <a:pPr marL="12700">
              <a:lnSpc>
                <a:spcPct val="100000"/>
              </a:lnSpc>
            </a:pPr>
            <a:r>
              <a:rPr dirty="0" sz="2000" b="1">
                <a:solidFill>
                  <a:srgbClr val="F1F1F1"/>
                </a:solidFill>
                <a:latin typeface="Trebuchet MS"/>
                <a:cs typeface="Trebuchet MS"/>
              </a:rPr>
              <a:t>of</a:t>
            </a:r>
            <a:r>
              <a:rPr dirty="0" sz="2000" spc="-85" b="1">
                <a:solidFill>
                  <a:srgbClr val="F1F1F1"/>
                </a:solidFill>
                <a:latin typeface="Trebuchet MS"/>
                <a:cs typeface="Trebuchet MS"/>
              </a:rPr>
              <a:t> </a:t>
            </a:r>
            <a:r>
              <a:rPr dirty="0" sz="2000" spc="70" b="1">
                <a:solidFill>
                  <a:srgbClr val="F1F1F1"/>
                </a:solidFill>
                <a:latin typeface="Trebuchet MS"/>
                <a:cs typeface="Trebuchet MS"/>
              </a:rPr>
              <a:t>management</a:t>
            </a:r>
            <a:r>
              <a:rPr dirty="0" sz="2000" spc="-60" b="1">
                <a:solidFill>
                  <a:srgbClr val="F1F1F1"/>
                </a:solidFill>
                <a:latin typeface="Trebuchet MS"/>
                <a:cs typeface="Trebuchet MS"/>
              </a:rPr>
              <a:t> </a:t>
            </a:r>
            <a:r>
              <a:rPr dirty="0" sz="2000" spc="-10">
                <a:solidFill>
                  <a:srgbClr val="F1F1F1"/>
                </a:solidFill>
                <a:latin typeface="Trebuchet MS"/>
                <a:cs typeface="Trebuchet MS"/>
              </a:rPr>
              <a:t>because:</a:t>
            </a:r>
            <a:endParaRPr sz="2000">
              <a:latin typeface="Trebuchet MS"/>
              <a:cs typeface="Trebuchet MS"/>
            </a:endParaRPr>
          </a:p>
          <a:p>
            <a:pPr>
              <a:lnSpc>
                <a:spcPct val="100000"/>
              </a:lnSpc>
              <a:spcBef>
                <a:spcPts val="680"/>
              </a:spcBef>
            </a:pPr>
            <a:endParaRPr sz="2000">
              <a:latin typeface="Trebuchet MS"/>
              <a:cs typeface="Trebuchet MS"/>
            </a:endParaRPr>
          </a:p>
          <a:p>
            <a:pPr marL="413384" indent="-286385">
              <a:lnSpc>
                <a:spcPct val="100000"/>
              </a:lnSpc>
              <a:buFont typeface="Arial"/>
              <a:buChar char="–"/>
              <a:tabLst>
                <a:tab pos="413384" algn="l"/>
              </a:tabLst>
            </a:pPr>
            <a:r>
              <a:rPr dirty="0" sz="2000" spc="100">
                <a:solidFill>
                  <a:srgbClr val="F1F1F1"/>
                </a:solidFill>
                <a:latin typeface="Trebuchet MS"/>
                <a:cs typeface="Trebuchet MS"/>
              </a:rPr>
              <a:t>Employees</a:t>
            </a:r>
            <a:r>
              <a:rPr dirty="0" sz="2000" spc="-125">
                <a:solidFill>
                  <a:srgbClr val="F1F1F1"/>
                </a:solidFill>
                <a:latin typeface="Trebuchet MS"/>
                <a:cs typeface="Trebuchet MS"/>
              </a:rPr>
              <a:t> </a:t>
            </a:r>
            <a:r>
              <a:rPr dirty="0" sz="2000" spc="-20">
                <a:solidFill>
                  <a:srgbClr val="F1F1F1"/>
                </a:solidFill>
                <a:latin typeface="Trebuchet MS"/>
                <a:cs typeface="Trebuchet MS"/>
              </a:rPr>
              <a:t>identify</a:t>
            </a:r>
            <a:r>
              <a:rPr dirty="0" sz="2000" spc="-100">
                <a:solidFill>
                  <a:srgbClr val="F1F1F1"/>
                </a:solidFill>
                <a:latin typeface="Trebuchet MS"/>
                <a:cs typeface="Trebuchet MS"/>
              </a:rPr>
              <a:t> </a:t>
            </a:r>
            <a:r>
              <a:rPr dirty="0" sz="2000" spc="-10">
                <a:solidFill>
                  <a:srgbClr val="F1F1F1"/>
                </a:solidFill>
                <a:latin typeface="Trebuchet MS"/>
                <a:cs typeface="Trebuchet MS"/>
              </a:rPr>
              <a:t>with</a:t>
            </a:r>
            <a:r>
              <a:rPr dirty="0" sz="2000" spc="-95">
                <a:solidFill>
                  <a:srgbClr val="F1F1F1"/>
                </a:solidFill>
                <a:latin typeface="Trebuchet MS"/>
                <a:cs typeface="Trebuchet MS"/>
              </a:rPr>
              <a:t> </a:t>
            </a:r>
            <a:r>
              <a:rPr dirty="0" sz="2000">
                <a:solidFill>
                  <a:srgbClr val="F1F1F1"/>
                </a:solidFill>
                <a:latin typeface="Trebuchet MS"/>
                <a:cs typeface="Trebuchet MS"/>
              </a:rPr>
              <a:t>the</a:t>
            </a:r>
            <a:r>
              <a:rPr dirty="0" sz="2000" spc="10">
                <a:solidFill>
                  <a:srgbClr val="F1F1F1"/>
                </a:solidFill>
                <a:latin typeface="Trebuchet MS"/>
                <a:cs typeface="Trebuchet MS"/>
              </a:rPr>
              <a:t> </a:t>
            </a:r>
            <a:r>
              <a:rPr dirty="0" sz="2000" spc="-10">
                <a:solidFill>
                  <a:srgbClr val="F1F1F1"/>
                </a:solidFill>
                <a:latin typeface="Trebuchet MS"/>
                <a:cs typeface="Trebuchet MS"/>
              </a:rPr>
              <a:t>organisation</a:t>
            </a:r>
            <a:endParaRPr sz="2000">
              <a:latin typeface="Trebuchet MS"/>
              <a:cs typeface="Trebuchet MS"/>
            </a:endParaRPr>
          </a:p>
          <a:p>
            <a:pPr>
              <a:lnSpc>
                <a:spcPct val="100000"/>
              </a:lnSpc>
              <a:spcBef>
                <a:spcPts val="1075"/>
              </a:spcBef>
              <a:buClr>
                <a:srgbClr val="F1F1F1"/>
              </a:buClr>
              <a:buFont typeface="Arial"/>
              <a:buChar char="–"/>
            </a:pPr>
            <a:endParaRPr sz="2000">
              <a:latin typeface="Trebuchet MS"/>
              <a:cs typeface="Trebuchet MS"/>
            </a:endParaRPr>
          </a:p>
          <a:p>
            <a:pPr marL="413384" indent="-286385">
              <a:lnSpc>
                <a:spcPct val="100000"/>
              </a:lnSpc>
              <a:buFont typeface="Arial"/>
              <a:buChar char="–"/>
              <a:tabLst>
                <a:tab pos="413384" algn="l"/>
              </a:tabLst>
            </a:pPr>
            <a:r>
              <a:rPr dirty="0" sz="2000" spc="75">
                <a:solidFill>
                  <a:srgbClr val="F1F1F1"/>
                </a:solidFill>
                <a:latin typeface="Trebuchet MS"/>
                <a:cs typeface="Trebuchet MS"/>
              </a:rPr>
              <a:t>They</a:t>
            </a:r>
            <a:r>
              <a:rPr dirty="0" sz="2000" spc="-114">
                <a:solidFill>
                  <a:srgbClr val="F1F1F1"/>
                </a:solidFill>
                <a:latin typeface="Trebuchet MS"/>
                <a:cs typeface="Trebuchet MS"/>
              </a:rPr>
              <a:t> </a:t>
            </a:r>
            <a:r>
              <a:rPr dirty="0" sz="2000" spc="-10">
                <a:solidFill>
                  <a:srgbClr val="F1F1F1"/>
                </a:solidFill>
                <a:latin typeface="Trebuchet MS"/>
                <a:cs typeface="Trebuchet MS"/>
              </a:rPr>
              <a:t>internalise</a:t>
            </a:r>
            <a:r>
              <a:rPr dirty="0" sz="2000" spc="-60">
                <a:solidFill>
                  <a:srgbClr val="F1F1F1"/>
                </a:solidFill>
                <a:latin typeface="Trebuchet MS"/>
                <a:cs typeface="Trebuchet MS"/>
              </a:rPr>
              <a:t> </a:t>
            </a:r>
            <a:r>
              <a:rPr dirty="0" sz="2000">
                <a:solidFill>
                  <a:srgbClr val="F1F1F1"/>
                </a:solidFill>
                <a:latin typeface="Trebuchet MS"/>
                <a:cs typeface="Trebuchet MS"/>
              </a:rPr>
              <a:t>the</a:t>
            </a:r>
            <a:r>
              <a:rPr dirty="0" sz="2000" spc="-95">
                <a:solidFill>
                  <a:srgbClr val="F1F1F1"/>
                </a:solidFill>
                <a:latin typeface="Trebuchet MS"/>
                <a:cs typeface="Trebuchet MS"/>
              </a:rPr>
              <a:t> </a:t>
            </a:r>
            <a:r>
              <a:rPr dirty="0" sz="2000" spc="-10">
                <a:solidFill>
                  <a:srgbClr val="F1F1F1"/>
                </a:solidFill>
                <a:latin typeface="Trebuchet MS"/>
                <a:cs typeface="Trebuchet MS"/>
              </a:rPr>
              <a:t>organisation’s</a:t>
            </a:r>
            <a:r>
              <a:rPr dirty="0" sz="2000" spc="-150">
                <a:solidFill>
                  <a:srgbClr val="F1F1F1"/>
                </a:solidFill>
                <a:latin typeface="Trebuchet MS"/>
                <a:cs typeface="Trebuchet MS"/>
              </a:rPr>
              <a:t> </a:t>
            </a:r>
            <a:r>
              <a:rPr dirty="0" sz="2000" spc="45">
                <a:solidFill>
                  <a:srgbClr val="F1F1F1"/>
                </a:solidFill>
                <a:latin typeface="Trebuchet MS"/>
                <a:cs typeface="Trebuchet MS"/>
              </a:rPr>
              <a:t>values</a:t>
            </a:r>
            <a:endParaRPr sz="2000">
              <a:latin typeface="Trebuchet MS"/>
              <a:cs typeface="Trebuchet MS"/>
            </a:endParaRPr>
          </a:p>
          <a:p>
            <a:pPr marL="127000" marR="434340" indent="286385">
              <a:lnSpc>
                <a:spcPts val="5700"/>
              </a:lnSpc>
              <a:spcBef>
                <a:spcPts val="145"/>
              </a:spcBef>
              <a:buFont typeface="Arial"/>
              <a:buChar char="–"/>
              <a:tabLst>
                <a:tab pos="413384" algn="l"/>
              </a:tabLst>
            </a:pPr>
            <a:r>
              <a:rPr dirty="0" sz="2000" spc="75">
                <a:solidFill>
                  <a:srgbClr val="F1F1F1"/>
                </a:solidFill>
                <a:latin typeface="Trebuchet MS"/>
                <a:cs typeface="Trebuchet MS"/>
              </a:rPr>
              <a:t>They</a:t>
            </a:r>
            <a:r>
              <a:rPr dirty="0" sz="2000" spc="-55">
                <a:solidFill>
                  <a:srgbClr val="F1F1F1"/>
                </a:solidFill>
                <a:latin typeface="Trebuchet MS"/>
                <a:cs typeface="Trebuchet MS"/>
              </a:rPr>
              <a:t> </a:t>
            </a:r>
            <a:r>
              <a:rPr dirty="0" sz="2000">
                <a:solidFill>
                  <a:srgbClr val="F1F1F1"/>
                </a:solidFill>
                <a:latin typeface="Trebuchet MS"/>
                <a:cs typeface="Trebuchet MS"/>
              </a:rPr>
              <a:t>are</a:t>
            </a:r>
            <a:r>
              <a:rPr dirty="0" sz="2000" spc="-55">
                <a:solidFill>
                  <a:srgbClr val="F1F1F1"/>
                </a:solidFill>
                <a:latin typeface="Trebuchet MS"/>
                <a:cs typeface="Trebuchet MS"/>
              </a:rPr>
              <a:t> </a:t>
            </a:r>
            <a:r>
              <a:rPr dirty="0" sz="2000">
                <a:solidFill>
                  <a:srgbClr val="F1F1F1"/>
                </a:solidFill>
                <a:latin typeface="Trebuchet MS"/>
                <a:cs typeface="Trebuchet MS"/>
              </a:rPr>
              <a:t>motivated</a:t>
            </a:r>
            <a:r>
              <a:rPr dirty="0" sz="2000" spc="-15">
                <a:solidFill>
                  <a:srgbClr val="F1F1F1"/>
                </a:solidFill>
                <a:latin typeface="Trebuchet MS"/>
                <a:cs typeface="Trebuchet MS"/>
              </a:rPr>
              <a:t> </a:t>
            </a:r>
            <a:r>
              <a:rPr dirty="0" sz="2000">
                <a:solidFill>
                  <a:srgbClr val="F1F1F1"/>
                </a:solidFill>
                <a:latin typeface="Trebuchet MS"/>
                <a:cs typeface="Trebuchet MS"/>
              </a:rPr>
              <a:t>to</a:t>
            </a:r>
            <a:r>
              <a:rPr dirty="0" sz="2000" spc="-55">
                <a:solidFill>
                  <a:srgbClr val="F1F1F1"/>
                </a:solidFill>
                <a:latin typeface="Trebuchet MS"/>
                <a:cs typeface="Trebuchet MS"/>
              </a:rPr>
              <a:t> </a:t>
            </a:r>
            <a:r>
              <a:rPr dirty="0" sz="2000">
                <a:solidFill>
                  <a:srgbClr val="F1F1F1"/>
                </a:solidFill>
                <a:latin typeface="Trebuchet MS"/>
                <a:cs typeface="Trebuchet MS"/>
              </a:rPr>
              <a:t>achieve</a:t>
            </a:r>
            <a:r>
              <a:rPr dirty="0" sz="2000" spc="-35">
                <a:solidFill>
                  <a:srgbClr val="F1F1F1"/>
                </a:solidFill>
                <a:latin typeface="Trebuchet MS"/>
                <a:cs typeface="Trebuchet MS"/>
              </a:rPr>
              <a:t>  </a:t>
            </a:r>
            <a:r>
              <a:rPr dirty="0" sz="2000">
                <a:solidFill>
                  <a:srgbClr val="F1F1F1"/>
                </a:solidFill>
                <a:latin typeface="Trebuchet MS"/>
                <a:cs typeface="Trebuchet MS"/>
              </a:rPr>
              <a:t>organisational</a:t>
            </a:r>
            <a:r>
              <a:rPr dirty="0" sz="2000" spc="-10">
                <a:solidFill>
                  <a:srgbClr val="F1F1F1"/>
                </a:solidFill>
                <a:latin typeface="Trebuchet MS"/>
                <a:cs typeface="Trebuchet MS"/>
              </a:rPr>
              <a:t> objectives </a:t>
            </a:r>
            <a:r>
              <a:rPr dirty="0" sz="2000">
                <a:solidFill>
                  <a:srgbClr val="F1F1F1"/>
                </a:solidFill>
                <a:latin typeface="Trebuchet MS"/>
                <a:cs typeface="Trebuchet MS"/>
              </a:rPr>
              <a:t>Cartwright</a:t>
            </a:r>
            <a:r>
              <a:rPr dirty="0" sz="2000" spc="-75">
                <a:solidFill>
                  <a:srgbClr val="F1F1F1"/>
                </a:solidFill>
                <a:latin typeface="Trebuchet MS"/>
                <a:cs typeface="Trebuchet MS"/>
              </a:rPr>
              <a:t> </a:t>
            </a:r>
            <a:r>
              <a:rPr dirty="0" sz="2000" spc="-10">
                <a:solidFill>
                  <a:srgbClr val="F1F1F1"/>
                </a:solidFill>
                <a:latin typeface="Trebuchet MS"/>
                <a:cs typeface="Trebuchet MS"/>
              </a:rPr>
              <a:t>(1999)</a:t>
            </a:r>
            <a:endParaRPr sz="2000">
              <a:latin typeface="Trebuchet MS"/>
              <a:cs typeface="Trebuchet MS"/>
            </a:endParaRPr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object 2"/>
          <p:cNvPicPr/>
          <p:nvPr/>
        </p:nvPicPr>
        <p:blipFill>
          <a:blip r:embed="rId2" cstate="print"/>
          <a:stretch>
            <a:fillRect/>
          </a:stretch>
        </p:blipFill>
        <p:spPr>
          <a:xfrm>
            <a:off x="4748784" y="332231"/>
            <a:ext cx="2033777" cy="1265682"/>
          </a:xfrm>
          <a:prstGeom prst="rect">
            <a:avLst/>
          </a:prstGeom>
        </p:spPr>
      </p:pic>
      <p:sp>
        <p:nvSpPr>
          <p:cNvPr id="3" name="object 3" descr="$PPTXTitle"/>
          <p:cNvSpPr txBox="1">
            <a:spLocks noGrp="1"/>
          </p:cNvSpPr>
          <p:nvPr>
            <p:ph type="title"/>
          </p:nvPr>
        </p:nvSpPr>
        <p:spPr>
          <a:xfrm>
            <a:off x="5119878" y="511556"/>
            <a:ext cx="1296035" cy="696595"/>
          </a:xfrm>
          <a:prstGeom prst="rect"/>
        </p:spPr>
        <p:txBody>
          <a:bodyPr wrap="square" lIns="0" tIns="13335" rIns="0" bIns="0" rtlCol="0" vert="horz">
            <a:spAutoFit/>
          </a:bodyPr>
          <a:lstStyle/>
          <a:p>
            <a:pPr marL="12700">
              <a:lnSpc>
                <a:spcPct val="100000"/>
              </a:lnSpc>
              <a:spcBef>
                <a:spcPts val="105"/>
              </a:spcBef>
            </a:pPr>
            <a:r>
              <a:rPr dirty="0" spc="-235"/>
              <a:t>So…..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609091" y="1818513"/>
            <a:ext cx="6528434" cy="3493770"/>
          </a:xfrm>
          <a:prstGeom prst="rect">
            <a:avLst/>
          </a:prstGeom>
        </p:spPr>
        <p:txBody>
          <a:bodyPr wrap="square" lIns="0" tIns="12700" rIns="0" bIns="0" rtlCol="0" vert="horz">
            <a:spAutoFit/>
          </a:bodyPr>
          <a:lstStyle/>
          <a:p>
            <a:pPr marL="354965" indent="-342265">
              <a:lnSpc>
                <a:spcPct val="100000"/>
              </a:lnSpc>
              <a:spcBef>
                <a:spcPts val="100"/>
              </a:spcBef>
              <a:buFont typeface="Arial"/>
              <a:buChar char="•"/>
              <a:tabLst>
                <a:tab pos="354965" algn="l"/>
              </a:tabLst>
            </a:pPr>
            <a:r>
              <a:rPr dirty="0" sz="2100">
                <a:solidFill>
                  <a:srgbClr val="FFFFFF"/>
                </a:solidFill>
                <a:latin typeface="Trebuchet MS"/>
                <a:cs typeface="Trebuchet MS"/>
              </a:rPr>
              <a:t>Values,</a:t>
            </a:r>
            <a:r>
              <a:rPr dirty="0" sz="2100" spc="-65">
                <a:solidFill>
                  <a:srgbClr val="FFFFFF"/>
                </a:solidFill>
                <a:latin typeface="Trebuchet MS"/>
                <a:cs typeface="Trebuchet MS"/>
              </a:rPr>
              <a:t> </a:t>
            </a:r>
            <a:r>
              <a:rPr dirty="0" sz="2100">
                <a:solidFill>
                  <a:srgbClr val="FFFFFF"/>
                </a:solidFill>
                <a:latin typeface="Trebuchet MS"/>
                <a:cs typeface="Trebuchet MS"/>
              </a:rPr>
              <a:t>beliefs</a:t>
            </a:r>
            <a:r>
              <a:rPr dirty="0" sz="2100" spc="-70">
                <a:solidFill>
                  <a:srgbClr val="FFFFFF"/>
                </a:solidFill>
                <a:latin typeface="Trebuchet MS"/>
                <a:cs typeface="Trebuchet MS"/>
              </a:rPr>
              <a:t> </a:t>
            </a:r>
            <a:r>
              <a:rPr dirty="0" sz="2100" spc="75">
                <a:solidFill>
                  <a:srgbClr val="FFFFFF"/>
                </a:solidFill>
                <a:latin typeface="Trebuchet MS"/>
                <a:cs typeface="Trebuchet MS"/>
              </a:rPr>
              <a:t>and</a:t>
            </a:r>
            <a:r>
              <a:rPr dirty="0" sz="2100" spc="-75">
                <a:solidFill>
                  <a:srgbClr val="FFFFFF"/>
                </a:solidFill>
                <a:latin typeface="Trebuchet MS"/>
                <a:cs typeface="Trebuchet MS"/>
              </a:rPr>
              <a:t> </a:t>
            </a:r>
            <a:r>
              <a:rPr dirty="0" sz="2100" spc="70">
                <a:solidFill>
                  <a:srgbClr val="FFFFFF"/>
                </a:solidFill>
                <a:latin typeface="Trebuchet MS"/>
                <a:cs typeface="Trebuchet MS"/>
              </a:rPr>
              <a:t>assumptions</a:t>
            </a:r>
            <a:r>
              <a:rPr dirty="0" sz="2100" spc="-10">
                <a:solidFill>
                  <a:srgbClr val="FFFFFF"/>
                </a:solidFill>
                <a:latin typeface="Trebuchet MS"/>
                <a:cs typeface="Trebuchet MS"/>
              </a:rPr>
              <a:t> influence</a:t>
            </a:r>
            <a:endParaRPr sz="2100">
              <a:latin typeface="Trebuchet MS"/>
              <a:cs typeface="Trebuchet MS"/>
            </a:endParaRPr>
          </a:p>
          <a:p>
            <a:pPr marL="354965">
              <a:lnSpc>
                <a:spcPct val="100000"/>
              </a:lnSpc>
            </a:pPr>
            <a:r>
              <a:rPr dirty="0" sz="2100" spc="-10">
                <a:solidFill>
                  <a:srgbClr val="FFFFFF"/>
                </a:solidFill>
                <a:latin typeface="Trebuchet MS"/>
                <a:cs typeface="Trebuchet MS"/>
              </a:rPr>
              <a:t>behaviour</a:t>
            </a:r>
            <a:endParaRPr sz="2100">
              <a:latin typeface="Trebuchet MS"/>
              <a:cs typeface="Trebuchet MS"/>
            </a:endParaRPr>
          </a:p>
          <a:p>
            <a:pPr>
              <a:lnSpc>
                <a:spcPct val="100000"/>
              </a:lnSpc>
              <a:spcBef>
                <a:spcPts val="680"/>
              </a:spcBef>
            </a:pPr>
            <a:endParaRPr sz="2100">
              <a:latin typeface="Trebuchet MS"/>
              <a:cs typeface="Trebuchet MS"/>
            </a:endParaRPr>
          </a:p>
          <a:p>
            <a:pPr marL="354965" marR="1587500" indent="-342900">
              <a:lnSpc>
                <a:spcPct val="100000"/>
              </a:lnSpc>
              <a:spcBef>
                <a:spcPts val="5"/>
              </a:spcBef>
              <a:buFont typeface="Arial"/>
              <a:buChar char="•"/>
              <a:tabLst>
                <a:tab pos="354965" algn="l"/>
              </a:tabLst>
            </a:pPr>
            <a:r>
              <a:rPr dirty="0" sz="2100">
                <a:solidFill>
                  <a:srgbClr val="FFFFFF"/>
                </a:solidFill>
                <a:latin typeface="Trebuchet MS"/>
                <a:cs typeface="Trebuchet MS"/>
              </a:rPr>
              <a:t>Culture</a:t>
            </a:r>
            <a:r>
              <a:rPr dirty="0" sz="2100" spc="-25">
                <a:solidFill>
                  <a:srgbClr val="FFFFFF"/>
                </a:solidFill>
                <a:latin typeface="Trebuchet MS"/>
                <a:cs typeface="Trebuchet MS"/>
              </a:rPr>
              <a:t> </a:t>
            </a:r>
            <a:r>
              <a:rPr dirty="0" sz="2100" spc="85">
                <a:solidFill>
                  <a:srgbClr val="FFFFFF"/>
                </a:solidFill>
                <a:latin typeface="Trebuchet MS"/>
                <a:cs typeface="Trebuchet MS"/>
              </a:rPr>
              <a:t>guides</a:t>
            </a:r>
            <a:r>
              <a:rPr dirty="0" sz="2100" spc="-45">
                <a:solidFill>
                  <a:srgbClr val="FFFFFF"/>
                </a:solidFill>
                <a:latin typeface="Trebuchet MS"/>
                <a:cs typeface="Trebuchet MS"/>
              </a:rPr>
              <a:t> </a:t>
            </a:r>
            <a:r>
              <a:rPr dirty="0" sz="2100">
                <a:solidFill>
                  <a:srgbClr val="FFFFFF"/>
                </a:solidFill>
                <a:latin typeface="Trebuchet MS"/>
                <a:cs typeface="Trebuchet MS"/>
              </a:rPr>
              <a:t>actions</a:t>
            </a:r>
            <a:r>
              <a:rPr dirty="0" sz="2100" spc="-25">
                <a:solidFill>
                  <a:srgbClr val="FFFFFF"/>
                </a:solidFill>
                <a:latin typeface="Trebuchet MS"/>
                <a:cs typeface="Trebuchet MS"/>
              </a:rPr>
              <a:t> </a:t>
            </a:r>
            <a:r>
              <a:rPr dirty="0" sz="2100">
                <a:solidFill>
                  <a:srgbClr val="FFFFFF"/>
                </a:solidFill>
                <a:latin typeface="Trebuchet MS"/>
                <a:cs typeface="Trebuchet MS"/>
              </a:rPr>
              <a:t>but</a:t>
            </a:r>
            <a:r>
              <a:rPr dirty="0" sz="2100" spc="-35">
                <a:solidFill>
                  <a:srgbClr val="FFFFFF"/>
                </a:solidFill>
                <a:latin typeface="Trebuchet MS"/>
                <a:cs typeface="Trebuchet MS"/>
              </a:rPr>
              <a:t> </a:t>
            </a:r>
            <a:r>
              <a:rPr dirty="0" sz="2100" spc="55">
                <a:solidFill>
                  <a:srgbClr val="FFFFFF"/>
                </a:solidFill>
                <a:latin typeface="Trebuchet MS"/>
                <a:cs typeface="Trebuchet MS"/>
              </a:rPr>
              <a:t>only</a:t>
            </a:r>
            <a:r>
              <a:rPr dirty="0" sz="2100" spc="-45">
                <a:solidFill>
                  <a:srgbClr val="FFFFFF"/>
                </a:solidFill>
                <a:latin typeface="Trebuchet MS"/>
                <a:cs typeface="Trebuchet MS"/>
              </a:rPr>
              <a:t> </a:t>
            </a:r>
            <a:r>
              <a:rPr dirty="0" sz="2100" spc="65">
                <a:solidFill>
                  <a:srgbClr val="FFFFFF"/>
                </a:solidFill>
                <a:latin typeface="Trebuchet MS"/>
                <a:cs typeface="Trebuchet MS"/>
              </a:rPr>
              <a:t>when </a:t>
            </a:r>
            <a:r>
              <a:rPr dirty="0" sz="2100" spc="50">
                <a:solidFill>
                  <a:srgbClr val="FFFFFF"/>
                </a:solidFill>
                <a:latin typeface="Trebuchet MS"/>
                <a:cs typeface="Trebuchet MS"/>
              </a:rPr>
              <a:t>strong</a:t>
            </a:r>
            <a:r>
              <a:rPr dirty="0" sz="2100" spc="-145">
                <a:solidFill>
                  <a:srgbClr val="FFFFFF"/>
                </a:solidFill>
                <a:latin typeface="Trebuchet MS"/>
                <a:cs typeface="Trebuchet MS"/>
              </a:rPr>
              <a:t> </a:t>
            </a:r>
            <a:r>
              <a:rPr dirty="0" sz="2100" spc="75">
                <a:solidFill>
                  <a:srgbClr val="FFFFFF"/>
                </a:solidFill>
                <a:latin typeface="Trebuchet MS"/>
                <a:cs typeface="Trebuchet MS"/>
              </a:rPr>
              <a:t>and</a:t>
            </a:r>
            <a:r>
              <a:rPr dirty="0" sz="2100" spc="-120">
                <a:solidFill>
                  <a:srgbClr val="FFFFFF"/>
                </a:solidFill>
                <a:latin typeface="Trebuchet MS"/>
                <a:cs typeface="Trebuchet MS"/>
              </a:rPr>
              <a:t> </a:t>
            </a:r>
            <a:r>
              <a:rPr dirty="0" sz="2100" spc="55">
                <a:solidFill>
                  <a:srgbClr val="FFFFFF"/>
                </a:solidFill>
                <a:latin typeface="Trebuchet MS"/>
                <a:cs typeface="Trebuchet MS"/>
              </a:rPr>
              <a:t>unchallenged</a:t>
            </a:r>
            <a:endParaRPr sz="2100">
              <a:latin typeface="Trebuchet MS"/>
              <a:cs typeface="Trebuchet MS"/>
            </a:endParaRPr>
          </a:p>
          <a:p>
            <a:pPr>
              <a:lnSpc>
                <a:spcPct val="100000"/>
              </a:lnSpc>
              <a:spcBef>
                <a:spcPts val="585"/>
              </a:spcBef>
              <a:buClr>
                <a:srgbClr val="FFFFFF"/>
              </a:buClr>
              <a:buFont typeface="Arial"/>
              <a:buChar char="•"/>
            </a:pPr>
            <a:endParaRPr sz="2100">
              <a:latin typeface="Trebuchet MS"/>
              <a:cs typeface="Trebuchet MS"/>
            </a:endParaRPr>
          </a:p>
          <a:p>
            <a:pPr marL="354965" indent="-342265">
              <a:lnSpc>
                <a:spcPct val="100000"/>
              </a:lnSpc>
              <a:buFont typeface="Arial"/>
              <a:buChar char="•"/>
              <a:tabLst>
                <a:tab pos="354965" algn="l"/>
              </a:tabLst>
            </a:pPr>
            <a:r>
              <a:rPr dirty="0" sz="2100" spc="160">
                <a:solidFill>
                  <a:srgbClr val="FFFFFF"/>
                </a:solidFill>
                <a:latin typeface="Trebuchet MS"/>
                <a:cs typeface="Trebuchet MS"/>
              </a:rPr>
              <a:t>Some</a:t>
            </a:r>
            <a:r>
              <a:rPr dirty="0" sz="2100" spc="-60">
                <a:solidFill>
                  <a:srgbClr val="FFFFFF"/>
                </a:solidFill>
                <a:latin typeface="Trebuchet MS"/>
                <a:cs typeface="Trebuchet MS"/>
              </a:rPr>
              <a:t> </a:t>
            </a:r>
            <a:r>
              <a:rPr dirty="0" sz="2100">
                <a:solidFill>
                  <a:srgbClr val="FFFFFF"/>
                </a:solidFill>
                <a:latin typeface="Trebuchet MS"/>
                <a:cs typeface="Trebuchet MS"/>
              </a:rPr>
              <a:t>cultures</a:t>
            </a:r>
            <a:r>
              <a:rPr dirty="0" sz="2100" spc="-105">
                <a:solidFill>
                  <a:srgbClr val="FFFFFF"/>
                </a:solidFill>
                <a:latin typeface="Trebuchet MS"/>
                <a:cs typeface="Trebuchet MS"/>
              </a:rPr>
              <a:t> </a:t>
            </a:r>
            <a:r>
              <a:rPr dirty="0" sz="2100">
                <a:solidFill>
                  <a:srgbClr val="FFFFFF"/>
                </a:solidFill>
                <a:latin typeface="Trebuchet MS"/>
                <a:cs typeface="Trebuchet MS"/>
              </a:rPr>
              <a:t>are</a:t>
            </a:r>
            <a:r>
              <a:rPr dirty="0" sz="2100" spc="-45">
                <a:solidFill>
                  <a:srgbClr val="FFFFFF"/>
                </a:solidFill>
                <a:latin typeface="Trebuchet MS"/>
                <a:cs typeface="Trebuchet MS"/>
              </a:rPr>
              <a:t> </a:t>
            </a:r>
            <a:r>
              <a:rPr dirty="0" sz="2100" spc="-20">
                <a:solidFill>
                  <a:srgbClr val="FFFFFF"/>
                </a:solidFill>
                <a:latin typeface="Trebuchet MS"/>
                <a:cs typeface="Trebuchet MS"/>
              </a:rPr>
              <a:t>better</a:t>
            </a:r>
            <a:r>
              <a:rPr dirty="0" sz="2100" spc="-50">
                <a:solidFill>
                  <a:srgbClr val="FFFFFF"/>
                </a:solidFill>
                <a:latin typeface="Trebuchet MS"/>
                <a:cs typeface="Trebuchet MS"/>
              </a:rPr>
              <a:t> </a:t>
            </a:r>
            <a:r>
              <a:rPr dirty="0" sz="2100">
                <a:solidFill>
                  <a:srgbClr val="FFFFFF"/>
                </a:solidFill>
                <a:latin typeface="Trebuchet MS"/>
                <a:cs typeface="Trebuchet MS"/>
              </a:rPr>
              <a:t>than</a:t>
            </a:r>
            <a:r>
              <a:rPr dirty="0" sz="2100" spc="-100">
                <a:solidFill>
                  <a:srgbClr val="FFFFFF"/>
                </a:solidFill>
                <a:latin typeface="Trebuchet MS"/>
                <a:cs typeface="Trebuchet MS"/>
              </a:rPr>
              <a:t> </a:t>
            </a:r>
            <a:r>
              <a:rPr dirty="0" sz="2100" spc="-10">
                <a:solidFill>
                  <a:srgbClr val="FFFFFF"/>
                </a:solidFill>
                <a:latin typeface="Trebuchet MS"/>
                <a:cs typeface="Trebuchet MS"/>
              </a:rPr>
              <a:t>others</a:t>
            </a:r>
            <a:endParaRPr sz="2100">
              <a:latin typeface="Trebuchet MS"/>
              <a:cs typeface="Trebuchet MS"/>
            </a:endParaRPr>
          </a:p>
          <a:p>
            <a:pPr>
              <a:lnSpc>
                <a:spcPct val="100000"/>
              </a:lnSpc>
              <a:spcBef>
                <a:spcPts val="1075"/>
              </a:spcBef>
              <a:buClr>
                <a:srgbClr val="FFFFFF"/>
              </a:buClr>
              <a:buFont typeface="Arial"/>
              <a:buChar char="•"/>
            </a:pPr>
            <a:endParaRPr sz="2100">
              <a:latin typeface="Trebuchet MS"/>
              <a:cs typeface="Trebuchet MS"/>
            </a:endParaRPr>
          </a:p>
          <a:p>
            <a:pPr marL="354965" indent="-342265">
              <a:lnSpc>
                <a:spcPct val="100000"/>
              </a:lnSpc>
              <a:spcBef>
                <a:spcPts val="5"/>
              </a:spcBef>
              <a:buFont typeface="Arial"/>
              <a:buChar char="•"/>
              <a:tabLst>
                <a:tab pos="354965" algn="l"/>
              </a:tabLst>
            </a:pPr>
            <a:r>
              <a:rPr dirty="0" sz="2100" spc="-85">
                <a:solidFill>
                  <a:srgbClr val="FFFFFF"/>
                </a:solidFill>
                <a:latin typeface="Trebuchet MS"/>
                <a:cs typeface="Trebuchet MS"/>
              </a:rPr>
              <a:t>If</a:t>
            </a:r>
            <a:r>
              <a:rPr dirty="0" sz="2100" spc="-65">
                <a:solidFill>
                  <a:srgbClr val="FFFFFF"/>
                </a:solidFill>
                <a:latin typeface="Trebuchet MS"/>
                <a:cs typeface="Trebuchet MS"/>
              </a:rPr>
              <a:t> </a:t>
            </a:r>
            <a:r>
              <a:rPr dirty="0" sz="2100">
                <a:solidFill>
                  <a:srgbClr val="FFFFFF"/>
                </a:solidFill>
                <a:latin typeface="Trebuchet MS"/>
                <a:cs typeface="Trebuchet MS"/>
              </a:rPr>
              <a:t>values,</a:t>
            </a:r>
            <a:r>
              <a:rPr dirty="0" sz="2100" spc="-5">
                <a:solidFill>
                  <a:srgbClr val="FFFFFF"/>
                </a:solidFill>
                <a:latin typeface="Trebuchet MS"/>
                <a:cs typeface="Trebuchet MS"/>
              </a:rPr>
              <a:t> </a:t>
            </a:r>
            <a:r>
              <a:rPr dirty="0" sz="2100">
                <a:solidFill>
                  <a:srgbClr val="FFFFFF"/>
                </a:solidFill>
                <a:latin typeface="Trebuchet MS"/>
                <a:cs typeface="Trebuchet MS"/>
              </a:rPr>
              <a:t>beliefs</a:t>
            </a:r>
            <a:r>
              <a:rPr dirty="0" sz="2100" spc="-45">
                <a:solidFill>
                  <a:srgbClr val="FFFFFF"/>
                </a:solidFill>
                <a:latin typeface="Trebuchet MS"/>
                <a:cs typeface="Trebuchet MS"/>
              </a:rPr>
              <a:t> </a:t>
            </a:r>
            <a:r>
              <a:rPr dirty="0" sz="2100" spc="75">
                <a:solidFill>
                  <a:srgbClr val="FFFFFF"/>
                </a:solidFill>
                <a:latin typeface="Trebuchet MS"/>
                <a:cs typeface="Trebuchet MS"/>
              </a:rPr>
              <a:t>and</a:t>
            </a:r>
            <a:r>
              <a:rPr dirty="0" sz="2100" spc="-50">
                <a:solidFill>
                  <a:srgbClr val="FFFFFF"/>
                </a:solidFill>
                <a:latin typeface="Trebuchet MS"/>
                <a:cs typeface="Trebuchet MS"/>
              </a:rPr>
              <a:t> </a:t>
            </a:r>
            <a:r>
              <a:rPr dirty="0" sz="2100" spc="-20">
                <a:solidFill>
                  <a:srgbClr val="FFFFFF"/>
                </a:solidFill>
                <a:latin typeface="Trebuchet MS"/>
                <a:cs typeface="Trebuchet MS"/>
              </a:rPr>
              <a:t>attitudes</a:t>
            </a:r>
            <a:r>
              <a:rPr dirty="0" sz="2100" spc="-105">
                <a:solidFill>
                  <a:srgbClr val="FFFFFF"/>
                </a:solidFill>
                <a:latin typeface="Trebuchet MS"/>
                <a:cs typeface="Trebuchet MS"/>
              </a:rPr>
              <a:t> </a:t>
            </a:r>
            <a:r>
              <a:rPr dirty="0" sz="2100" spc="65">
                <a:solidFill>
                  <a:srgbClr val="FFFFFF"/>
                </a:solidFill>
                <a:latin typeface="Trebuchet MS"/>
                <a:cs typeface="Trebuchet MS"/>
              </a:rPr>
              <a:t>can</a:t>
            </a:r>
            <a:r>
              <a:rPr dirty="0" sz="2100" spc="-65">
                <a:solidFill>
                  <a:srgbClr val="FFFFFF"/>
                </a:solidFill>
                <a:latin typeface="Trebuchet MS"/>
                <a:cs typeface="Trebuchet MS"/>
              </a:rPr>
              <a:t> </a:t>
            </a:r>
            <a:r>
              <a:rPr dirty="0" sz="2100" spc="90">
                <a:solidFill>
                  <a:srgbClr val="FFFFFF"/>
                </a:solidFill>
                <a:latin typeface="Trebuchet MS"/>
                <a:cs typeface="Trebuchet MS"/>
              </a:rPr>
              <a:t>be</a:t>
            </a:r>
            <a:r>
              <a:rPr dirty="0" sz="2100" spc="-50">
                <a:solidFill>
                  <a:srgbClr val="FFFFFF"/>
                </a:solidFill>
                <a:latin typeface="Trebuchet MS"/>
                <a:cs typeface="Trebuchet MS"/>
              </a:rPr>
              <a:t> </a:t>
            </a:r>
            <a:r>
              <a:rPr dirty="0" sz="2100">
                <a:solidFill>
                  <a:srgbClr val="FFFFFF"/>
                </a:solidFill>
                <a:latin typeface="Trebuchet MS"/>
                <a:cs typeface="Trebuchet MS"/>
              </a:rPr>
              <a:t>learned</a:t>
            </a:r>
            <a:r>
              <a:rPr dirty="0" sz="2100" spc="-70">
                <a:solidFill>
                  <a:srgbClr val="FFFFFF"/>
                </a:solidFill>
                <a:latin typeface="Trebuchet MS"/>
                <a:cs typeface="Trebuchet MS"/>
              </a:rPr>
              <a:t> </a:t>
            </a:r>
            <a:r>
              <a:rPr dirty="0" sz="2100" spc="-20">
                <a:solidFill>
                  <a:srgbClr val="FFFFFF"/>
                </a:solidFill>
                <a:latin typeface="Trebuchet MS"/>
                <a:cs typeface="Trebuchet MS"/>
              </a:rPr>
              <a:t>they</a:t>
            </a:r>
            <a:endParaRPr sz="2100">
              <a:latin typeface="Trebuchet MS"/>
              <a:cs typeface="Trebuchet MS"/>
            </a:endParaRPr>
          </a:p>
          <a:p>
            <a:pPr marL="354965">
              <a:lnSpc>
                <a:spcPct val="100000"/>
              </a:lnSpc>
            </a:pPr>
            <a:r>
              <a:rPr dirty="0" sz="2100" spc="75">
                <a:solidFill>
                  <a:srgbClr val="FFFFFF"/>
                </a:solidFill>
                <a:latin typeface="Trebuchet MS"/>
                <a:cs typeface="Trebuchet MS"/>
              </a:rPr>
              <a:t>can</a:t>
            </a:r>
            <a:r>
              <a:rPr dirty="0" sz="2100" spc="-100">
                <a:solidFill>
                  <a:srgbClr val="FFFFFF"/>
                </a:solidFill>
                <a:latin typeface="Trebuchet MS"/>
                <a:cs typeface="Trebuchet MS"/>
              </a:rPr>
              <a:t> </a:t>
            </a:r>
            <a:r>
              <a:rPr dirty="0" sz="2100" spc="60">
                <a:solidFill>
                  <a:srgbClr val="FFFFFF"/>
                </a:solidFill>
                <a:latin typeface="Trebuchet MS"/>
                <a:cs typeface="Trebuchet MS"/>
              </a:rPr>
              <a:t>also</a:t>
            </a:r>
            <a:r>
              <a:rPr dirty="0" sz="2100" spc="-105">
                <a:solidFill>
                  <a:srgbClr val="FFFFFF"/>
                </a:solidFill>
                <a:latin typeface="Trebuchet MS"/>
                <a:cs typeface="Trebuchet MS"/>
              </a:rPr>
              <a:t> </a:t>
            </a:r>
            <a:r>
              <a:rPr dirty="0" sz="2100" spc="90">
                <a:solidFill>
                  <a:srgbClr val="FFFFFF"/>
                </a:solidFill>
                <a:latin typeface="Trebuchet MS"/>
                <a:cs typeface="Trebuchet MS"/>
              </a:rPr>
              <a:t>be</a:t>
            </a:r>
            <a:r>
              <a:rPr dirty="0" sz="2100" spc="-105">
                <a:solidFill>
                  <a:srgbClr val="FFFFFF"/>
                </a:solidFill>
                <a:latin typeface="Trebuchet MS"/>
                <a:cs typeface="Trebuchet MS"/>
              </a:rPr>
              <a:t> </a:t>
            </a:r>
            <a:r>
              <a:rPr dirty="0" sz="2100" spc="95">
                <a:solidFill>
                  <a:srgbClr val="FFFFFF"/>
                </a:solidFill>
                <a:latin typeface="Trebuchet MS"/>
                <a:cs typeface="Trebuchet MS"/>
              </a:rPr>
              <a:t>changed</a:t>
            </a:r>
            <a:endParaRPr sz="2100">
              <a:latin typeface="Trebuchet MS"/>
              <a:cs typeface="Trebuchet MS"/>
            </a:endParaRPr>
          </a:p>
        </p:txBody>
      </p:sp>
      <p:pic>
        <p:nvPicPr>
          <p:cNvPr id="5" name="object 5"/>
          <p:cNvPicPr/>
          <p:nvPr/>
        </p:nvPicPr>
        <p:blipFill>
          <a:blip r:embed="rId3" cstate="print"/>
          <a:stretch>
            <a:fillRect/>
          </a:stretch>
        </p:blipFill>
        <p:spPr>
          <a:xfrm>
            <a:off x="7485888" y="2609086"/>
            <a:ext cx="2932938" cy="4246626"/>
          </a:xfrm>
          <a:prstGeom prst="rect">
            <a:avLst/>
          </a:prstGeom>
        </p:spPr>
      </p:pic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object 2"/>
          <p:cNvPicPr/>
          <p:nvPr/>
        </p:nvPicPr>
        <p:blipFill>
          <a:blip r:embed="rId2" cstate="print"/>
          <a:stretch>
            <a:fillRect/>
          </a:stretch>
        </p:blipFill>
        <p:spPr>
          <a:xfrm>
            <a:off x="2596895" y="332231"/>
            <a:ext cx="6230874" cy="1265682"/>
          </a:xfrm>
          <a:prstGeom prst="rect">
            <a:avLst/>
          </a:prstGeom>
        </p:spPr>
      </p:pic>
      <p:sp>
        <p:nvSpPr>
          <p:cNvPr id="3" name="object 3" descr="$PPTXTitle"/>
          <p:cNvSpPr txBox="1">
            <a:spLocks noGrp="1"/>
          </p:cNvSpPr>
          <p:nvPr>
            <p:ph type="title"/>
          </p:nvPr>
        </p:nvSpPr>
        <p:spPr>
          <a:prstGeom prst="rect"/>
        </p:spPr>
        <p:txBody>
          <a:bodyPr wrap="square" lIns="0" tIns="410133" rIns="0" bIns="0" rtlCol="0" vert="horz">
            <a:spAutoFit/>
          </a:bodyPr>
          <a:lstStyle/>
          <a:p>
            <a:pPr marL="259079">
              <a:lnSpc>
                <a:spcPct val="100000"/>
              </a:lnSpc>
              <a:spcBef>
                <a:spcPts val="105"/>
              </a:spcBef>
            </a:pPr>
            <a:r>
              <a:rPr dirty="0" spc="65"/>
              <a:t>Culture</a:t>
            </a:r>
            <a:r>
              <a:rPr dirty="0" spc="-290"/>
              <a:t> </a:t>
            </a:r>
            <a:r>
              <a:rPr dirty="0" spc="210"/>
              <a:t>as</a:t>
            </a:r>
            <a:r>
              <a:rPr dirty="0" spc="-265"/>
              <a:t> </a:t>
            </a:r>
            <a:r>
              <a:rPr dirty="0" spc="160"/>
              <a:t>a</a:t>
            </a:r>
            <a:r>
              <a:rPr dirty="0" spc="-265"/>
              <a:t> </a:t>
            </a:r>
            <a:r>
              <a:rPr dirty="0" spc="-10"/>
              <a:t>Liability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776427" y="2050891"/>
            <a:ext cx="6635750" cy="3074035"/>
          </a:xfrm>
          <a:prstGeom prst="rect">
            <a:avLst/>
          </a:prstGeom>
        </p:spPr>
        <p:txBody>
          <a:bodyPr wrap="square" lIns="0" tIns="62230" rIns="0" bIns="0" rtlCol="0" vert="horz">
            <a:spAutoFit/>
          </a:bodyPr>
          <a:lstStyle/>
          <a:p>
            <a:pPr marL="354965" indent="-342265">
              <a:lnSpc>
                <a:spcPct val="100000"/>
              </a:lnSpc>
              <a:spcBef>
                <a:spcPts val="490"/>
              </a:spcBef>
              <a:buFont typeface="Arial"/>
              <a:buChar char="•"/>
              <a:tabLst>
                <a:tab pos="354965" algn="l"/>
              </a:tabLst>
            </a:pPr>
            <a:r>
              <a:rPr dirty="0" sz="1700" spc="-10" b="1">
                <a:solidFill>
                  <a:srgbClr val="FFFFFF"/>
                </a:solidFill>
                <a:latin typeface="Trebuchet MS"/>
                <a:cs typeface="Trebuchet MS"/>
              </a:rPr>
              <a:t>Barrier</a:t>
            </a:r>
            <a:r>
              <a:rPr dirty="0" sz="1700" spc="-145" b="1">
                <a:solidFill>
                  <a:srgbClr val="FFFFFF"/>
                </a:solidFill>
                <a:latin typeface="Trebuchet MS"/>
                <a:cs typeface="Trebuchet MS"/>
              </a:rPr>
              <a:t> </a:t>
            </a:r>
            <a:r>
              <a:rPr dirty="0" sz="1700" b="1">
                <a:solidFill>
                  <a:srgbClr val="FFFFFF"/>
                </a:solidFill>
                <a:latin typeface="Trebuchet MS"/>
                <a:cs typeface="Trebuchet MS"/>
              </a:rPr>
              <a:t>to</a:t>
            </a:r>
            <a:r>
              <a:rPr dirty="0" sz="1700" spc="-110" b="1">
                <a:solidFill>
                  <a:srgbClr val="FFFFFF"/>
                </a:solidFill>
                <a:latin typeface="Trebuchet MS"/>
                <a:cs typeface="Trebuchet MS"/>
              </a:rPr>
              <a:t> </a:t>
            </a:r>
            <a:r>
              <a:rPr dirty="0" sz="1700" spc="60" b="1">
                <a:solidFill>
                  <a:srgbClr val="FFFFFF"/>
                </a:solidFill>
                <a:latin typeface="Trebuchet MS"/>
                <a:cs typeface="Trebuchet MS"/>
              </a:rPr>
              <a:t>Change</a:t>
            </a:r>
            <a:endParaRPr sz="1700">
              <a:latin typeface="Trebuchet MS"/>
              <a:cs typeface="Trebuchet MS"/>
            </a:endParaRPr>
          </a:p>
          <a:p>
            <a:pPr lvl="1" marL="756285" indent="-287020">
              <a:lnSpc>
                <a:spcPct val="100000"/>
              </a:lnSpc>
              <a:spcBef>
                <a:spcPts val="395"/>
              </a:spcBef>
              <a:buFont typeface="Arial"/>
              <a:buChar char="–"/>
              <a:tabLst>
                <a:tab pos="756285" algn="l"/>
              </a:tabLst>
            </a:pPr>
            <a:r>
              <a:rPr dirty="0" sz="1700">
                <a:solidFill>
                  <a:srgbClr val="FFFFFF"/>
                </a:solidFill>
                <a:latin typeface="Trebuchet MS"/>
                <a:cs typeface="Trebuchet MS"/>
              </a:rPr>
              <a:t>Culture</a:t>
            </a:r>
            <a:r>
              <a:rPr dirty="0" sz="1700" spc="-145">
                <a:solidFill>
                  <a:srgbClr val="FFFFFF"/>
                </a:solidFill>
                <a:latin typeface="Trebuchet MS"/>
                <a:cs typeface="Trebuchet MS"/>
              </a:rPr>
              <a:t> </a:t>
            </a:r>
            <a:r>
              <a:rPr dirty="0" sz="1700">
                <a:solidFill>
                  <a:srgbClr val="FFFFFF"/>
                </a:solidFill>
                <a:latin typeface="Trebuchet MS"/>
                <a:cs typeface="Trebuchet MS"/>
              </a:rPr>
              <a:t>is</a:t>
            </a:r>
            <a:r>
              <a:rPr dirty="0" sz="1700" spc="-50">
                <a:solidFill>
                  <a:srgbClr val="FFFFFF"/>
                </a:solidFill>
                <a:latin typeface="Trebuchet MS"/>
                <a:cs typeface="Trebuchet MS"/>
              </a:rPr>
              <a:t> </a:t>
            </a:r>
            <a:r>
              <a:rPr dirty="0" sz="1700" spc="75">
                <a:solidFill>
                  <a:srgbClr val="FFFFFF"/>
                </a:solidFill>
                <a:latin typeface="Trebuchet MS"/>
                <a:cs typeface="Trebuchet MS"/>
              </a:rPr>
              <a:t>slow</a:t>
            </a:r>
            <a:r>
              <a:rPr dirty="0" sz="1700" spc="-90">
                <a:solidFill>
                  <a:srgbClr val="FFFFFF"/>
                </a:solidFill>
                <a:latin typeface="Trebuchet MS"/>
                <a:cs typeface="Trebuchet MS"/>
              </a:rPr>
              <a:t> </a:t>
            </a:r>
            <a:r>
              <a:rPr dirty="0" sz="1700">
                <a:solidFill>
                  <a:srgbClr val="FFFFFF"/>
                </a:solidFill>
                <a:latin typeface="Trebuchet MS"/>
                <a:cs typeface="Trebuchet MS"/>
              </a:rPr>
              <a:t>to</a:t>
            </a:r>
            <a:r>
              <a:rPr dirty="0" sz="1700" spc="-80">
                <a:solidFill>
                  <a:srgbClr val="FFFFFF"/>
                </a:solidFill>
                <a:latin typeface="Trebuchet MS"/>
                <a:cs typeface="Trebuchet MS"/>
              </a:rPr>
              <a:t> </a:t>
            </a:r>
            <a:r>
              <a:rPr dirty="0" sz="1700" spc="85">
                <a:solidFill>
                  <a:srgbClr val="FFFFFF"/>
                </a:solidFill>
                <a:latin typeface="Trebuchet MS"/>
                <a:cs typeface="Trebuchet MS"/>
              </a:rPr>
              <a:t>change</a:t>
            </a:r>
            <a:r>
              <a:rPr dirty="0" sz="1700" spc="-100">
                <a:solidFill>
                  <a:srgbClr val="FFFFFF"/>
                </a:solidFill>
                <a:latin typeface="Trebuchet MS"/>
                <a:cs typeface="Trebuchet MS"/>
              </a:rPr>
              <a:t> </a:t>
            </a:r>
            <a:r>
              <a:rPr dirty="0" sz="1700" spc="340">
                <a:solidFill>
                  <a:srgbClr val="FFFFFF"/>
                </a:solidFill>
                <a:latin typeface="Trebuchet MS"/>
                <a:cs typeface="Trebuchet MS"/>
              </a:rPr>
              <a:t>–</a:t>
            </a:r>
            <a:r>
              <a:rPr dirty="0" sz="1700" spc="-60">
                <a:solidFill>
                  <a:srgbClr val="FFFFFF"/>
                </a:solidFill>
                <a:latin typeface="Trebuchet MS"/>
                <a:cs typeface="Trebuchet MS"/>
              </a:rPr>
              <a:t> </a:t>
            </a:r>
            <a:r>
              <a:rPr dirty="0" sz="1700" spc="65">
                <a:solidFill>
                  <a:srgbClr val="FFFFFF"/>
                </a:solidFill>
                <a:latin typeface="Trebuchet MS"/>
                <a:cs typeface="Trebuchet MS"/>
              </a:rPr>
              <a:t>even</a:t>
            </a:r>
            <a:r>
              <a:rPr dirty="0" sz="1700" spc="-114">
                <a:solidFill>
                  <a:srgbClr val="FFFFFF"/>
                </a:solidFill>
                <a:latin typeface="Trebuchet MS"/>
                <a:cs typeface="Trebuchet MS"/>
              </a:rPr>
              <a:t> </a:t>
            </a:r>
            <a:r>
              <a:rPr dirty="0" sz="1700" spc="-20">
                <a:solidFill>
                  <a:srgbClr val="FFFFFF"/>
                </a:solidFill>
                <a:latin typeface="Trebuchet MS"/>
                <a:cs typeface="Trebuchet MS"/>
              </a:rPr>
              <a:t>in</a:t>
            </a:r>
            <a:r>
              <a:rPr dirty="0" sz="1700" spc="-70">
                <a:solidFill>
                  <a:srgbClr val="FFFFFF"/>
                </a:solidFill>
                <a:latin typeface="Trebuchet MS"/>
                <a:cs typeface="Trebuchet MS"/>
              </a:rPr>
              <a:t> </a:t>
            </a:r>
            <a:r>
              <a:rPr dirty="0" sz="1700">
                <a:solidFill>
                  <a:srgbClr val="FFFFFF"/>
                </a:solidFill>
                <a:latin typeface="Trebuchet MS"/>
                <a:cs typeface="Trebuchet MS"/>
              </a:rPr>
              <a:t>a</a:t>
            </a:r>
            <a:r>
              <a:rPr dirty="0" sz="1700" spc="10">
                <a:solidFill>
                  <a:srgbClr val="FFFFFF"/>
                </a:solidFill>
                <a:latin typeface="Trebuchet MS"/>
                <a:cs typeface="Trebuchet MS"/>
              </a:rPr>
              <a:t> </a:t>
            </a:r>
            <a:r>
              <a:rPr dirty="0" sz="1700" spc="55">
                <a:solidFill>
                  <a:srgbClr val="FFFFFF"/>
                </a:solidFill>
                <a:latin typeface="Trebuchet MS"/>
                <a:cs typeface="Trebuchet MS"/>
              </a:rPr>
              <a:t>dynamic</a:t>
            </a:r>
            <a:r>
              <a:rPr dirty="0" sz="1700" spc="-75">
                <a:solidFill>
                  <a:srgbClr val="FFFFFF"/>
                </a:solidFill>
                <a:latin typeface="Trebuchet MS"/>
                <a:cs typeface="Trebuchet MS"/>
              </a:rPr>
              <a:t> </a:t>
            </a:r>
            <a:r>
              <a:rPr dirty="0" sz="1700" spc="-10">
                <a:solidFill>
                  <a:srgbClr val="FFFFFF"/>
                </a:solidFill>
                <a:latin typeface="Trebuchet MS"/>
                <a:cs typeface="Trebuchet MS"/>
              </a:rPr>
              <a:t>environment</a:t>
            </a:r>
            <a:endParaRPr sz="1700">
              <a:latin typeface="Trebuchet MS"/>
              <a:cs typeface="Trebuchet MS"/>
            </a:endParaRPr>
          </a:p>
          <a:p>
            <a:pPr lvl="1">
              <a:lnSpc>
                <a:spcPct val="100000"/>
              </a:lnSpc>
              <a:spcBef>
                <a:spcPts val="875"/>
              </a:spcBef>
              <a:buClr>
                <a:srgbClr val="FFFFFF"/>
              </a:buClr>
              <a:buFont typeface="Arial"/>
              <a:buChar char="–"/>
            </a:pPr>
            <a:endParaRPr sz="1700">
              <a:latin typeface="Trebuchet MS"/>
              <a:cs typeface="Trebuchet MS"/>
            </a:endParaRPr>
          </a:p>
          <a:p>
            <a:pPr marL="354965" indent="-342265">
              <a:lnSpc>
                <a:spcPct val="100000"/>
              </a:lnSpc>
              <a:buFont typeface="Arial"/>
              <a:buChar char="•"/>
              <a:tabLst>
                <a:tab pos="354965" algn="l"/>
              </a:tabLst>
            </a:pPr>
            <a:r>
              <a:rPr dirty="0" sz="1700" spc="-10" b="1">
                <a:solidFill>
                  <a:srgbClr val="FFFFFF"/>
                </a:solidFill>
                <a:latin typeface="Trebuchet MS"/>
                <a:cs typeface="Trebuchet MS"/>
              </a:rPr>
              <a:t>Barrier</a:t>
            </a:r>
            <a:r>
              <a:rPr dirty="0" sz="1700" spc="-145" b="1">
                <a:solidFill>
                  <a:srgbClr val="FFFFFF"/>
                </a:solidFill>
                <a:latin typeface="Trebuchet MS"/>
                <a:cs typeface="Trebuchet MS"/>
              </a:rPr>
              <a:t> </a:t>
            </a:r>
            <a:r>
              <a:rPr dirty="0" sz="1700" b="1">
                <a:solidFill>
                  <a:srgbClr val="FFFFFF"/>
                </a:solidFill>
                <a:latin typeface="Trebuchet MS"/>
                <a:cs typeface="Trebuchet MS"/>
              </a:rPr>
              <a:t>to</a:t>
            </a:r>
            <a:r>
              <a:rPr dirty="0" sz="1700" spc="-120" b="1">
                <a:solidFill>
                  <a:srgbClr val="FFFFFF"/>
                </a:solidFill>
                <a:latin typeface="Trebuchet MS"/>
                <a:cs typeface="Trebuchet MS"/>
              </a:rPr>
              <a:t> </a:t>
            </a:r>
            <a:r>
              <a:rPr dirty="0" sz="1700" spc="-10" b="1">
                <a:solidFill>
                  <a:srgbClr val="FFFFFF"/>
                </a:solidFill>
                <a:latin typeface="Trebuchet MS"/>
                <a:cs typeface="Trebuchet MS"/>
              </a:rPr>
              <a:t>Diversity</a:t>
            </a:r>
            <a:endParaRPr sz="1700">
              <a:latin typeface="Trebuchet MS"/>
              <a:cs typeface="Trebuchet MS"/>
            </a:endParaRPr>
          </a:p>
          <a:p>
            <a:pPr lvl="1" marL="756285" indent="-287020">
              <a:lnSpc>
                <a:spcPct val="100000"/>
              </a:lnSpc>
              <a:spcBef>
                <a:spcPts val="395"/>
              </a:spcBef>
              <a:buFont typeface="Arial"/>
              <a:buChar char="–"/>
              <a:tabLst>
                <a:tab pos="756285" algn="l"/>
              </a:tabLst>
            </a:pPr>
            <a:r>
              <a:rPr dirty="0" sz="1700">
                <a:solidFill>
                  <a:srgbClr val="FFFFFF"/>
                </a:solidFill>
                <a:latin typeface="Trebuchet MS"/>
                <a:cs typeface="Trebuchet MS"/>
              </a:rPr>
              <a:t>Culture</a:t>
            </a:r>
            <a:r>
              <a:rPr dirty="0" sz="1700" spc="-70">
                <a:solidFill>
                  <a:srgbClr val="FFFFFF"/>
                </a:solidFill>
                <a:latin typeface="Trebuchet MS"/>
                <a:cs typeface="Trebuchet MS"/>
              </a:rPr>
              <a:t> </a:t>
            </a:r>
            <a:r>
              <a:rPr dirty="0" sz="1700" spc="85">
                <a:solidFill>
                  <a:srgbClr val="FFFFFF"/>
                </a:solidFill>
                <a:latin typeface="Trebuchet MS"/>
                <a:cs typeface="Trebuchet MS"/>
              </a:rPr>
              <a:t>seeks</a:t>
            </a:r>
            <a:r>
              <a:rPr dirty="0" sz="1700" spc="-20">
                <a:solidFill>
                  <a:srgbClr val="FFFFFF"/>
                </a:solidFill>
                <a:latin typeface="Trebuchet MS"/>
                <a:cs typeface="Trebuchet MS"/>
              </a:rPr>
              <a:t> </a:t>
            </a:r>
            <a:r>
              <a:rPr dirty="0" sz="1700">
                <a:solidFill>
                  <a:srgbClr val="FFFFFF"/>
                </a:solidFill>
                <a:latin typeface="Trebuchet MS"/>
                <a:cs typeface="Trebuchet MS"/>
              </a:rPr>
              <a:t>to</a:t>
            </a:r>
            <a:r>
              <a:rPr dirty="0" sz="1700" spc="10">
                <a:solidFill>
                  <a:srgbClr val="FFFFFF"/>
                </a:solidFill>
                <a:latin typeface="Trebuchet MS"/>
                <a:cs typeface="Trebuchet MS"/>
              </a:rPr>
              <a:t> </a:t>
            </a:r>
            <a:r>
              <a:rPr dirty="0" sz="1700">
                <a:solidFill>
                  <a:srgbClr val="FFFFFF"/>
                </a:solidFill>
                <a:latin typeface="Trebuchet MS"/>
                <a:cs typeface="Trebuchet MS"/>
              </a:rPr>
              <a:t>minimise</a:t>
            </a:r>
            <a:r>
              <a:rPr dirty="0" sz="1700" spc="-30">
                <a:solidFill>
                  <a:srgbClr val="FFFFFF"/>
                </a:solidFill>
                <a:latin typeface="Trebuchet MS"/>
                <a:cs typeface="Trebuchet MS"/>
              </a:rPr>
              <a:t> </a:t>
            </a:r>
            <a:r>
              <a:rPr dirty="0" sz="1700" spc="-10">
                <a:solidFill>
                  <a:srgbClr val="FFFFFF"/>
                </a:solidFill>
                <a:latin typeface="Trebuchet MS"/>
                <a:cs typeface="Trebuchet MS"/>
              </a:rPr>
              <a:t>diversity</a:t>
            </a:r>
            <a:endParaRPr sz="1700">
              <a:latin typeface="Trebuchet MS"/>
              <a:cs typeface="Trebuchet MS"/>
            </a:endParaRPr>
          </a:p>
          <a:p>
            <a:pPr lvl="1" marL="756285" indent="-287020">
              <a:lnSpc>
                <a:spcPct val="100000"/>
              </a:lnSpc>
              <a:spcBef>
                <a:spcPts val="409"/>
              </a:spcBef>
              <a:buFont typeface="Arial"/>
              <a:buChar char="–"/>
              <a:tabLst>
                <a:tab pos="756285" algn="l"/>
              </a:tabLst>
            </a:pPr>
            <a:r>
              <a:rPr dirty="0" sz="1700" spc="75">
                <a:solidFill>
                  <a:srgbClr val="FFFFFF"/>
                </a:solidFill>
                <a:latin typeface="Trebuchet MS"/>
                <a:cs typeface="Trebuchet MS"/>
              </a:rPr>
              <a:t>Can</a:t>
            </a:r>
            <a:r>
              <a:rPr dirty="0" sz="1700" spc="-55">
                <a:solidFill>
                  <a:srgbClr val="FFFFFF"/>
                </a:solidFill>
                <a:latin typeface="Trebuchet MS"/>
                <a:cs typeface="Trebuchet MS"/>
              </a:rPr>
              <a:t> </a:t>
            </a:r>
            <a:r>
              <a:rPr dirty="0" sz="1700" spc="95">
                <a:solidFill>
                  <a:srgbClr val="FFFFFF"/>
                </a:solidFill>
                <a:latin typeface="Trebuchet MS"/>
                <a:cs typeface="Trebuchet MS"/>
              </a:rPr>
              <a:t>embed</a:t>
            </a:r>
            <a:r>
              <a:rPr dirty="0" sz="1700" spc="-45">
                <a:solidFill>
                  <a:srgbClr val="FFFFFF"/>
                </a:solidFill>
                <a:latin typeface="Trebuchet MS"/>
                <a:cs typeface="Trebuchet MS"/>
              </a:rPr>
              <a:t> </a:t>
            </a:r>
            <a:r>
              <a:rPr dirty="0" sz="1700">
                <a:solidFill>
                  <a:srgbClr val="FFFFFF"/>
                </a:solidFill>
                <a:latin typeface="Trebuchet MS"/>
                <a:cs typeface="Trebuchet MS"/>
              </a:rPr>
              <a:t>prevalent</a:t>
            </a:r>
            <a:r>
              <a:rPr dirty="0" sz="1700" spc="-50">
                <a:solidFill>
                  <a:srgbClr val="FFFFFF"/>
                </a:solidFill>
                <a:latin typeface="Trebuchet MS"/>
                <a:cs typeface="Trebuchet MS"/>
              </a:rPr>
              <a:t> </a:t>
            </a:r>
            <a:r>
              <a:rPr dirty="0" sz="1700">
                <a:solidFill>
                  <a:srgbClr val="FFFFFF"/>
                </a:solidFill>
                <a:latin typeface="Trebuchet MS"/>
                <a:cs typeface="Trebuchet MS"/>
              </a:rPr>
              <a:t>bias</a:t>
            </a:r>
            <a:r>
              <a:rPr dirty="0" sz="1700" spc="-95">
                <a:solidFill>
                  <a:srgbClr val="FFFFFF"/>
                </a:solidFill>
                <a:latin typeface="Trebuchet MS"/>
                <a:cs typeface="Trebuchet MS"/>
              </a:rPr>
              <a:t> </a:t>
            </a:r>
            <a:r>
              <a:rPr dirty="0" sz="1700" spc="60">
                <a:solidFill>
                  <a:srgbClr val="FFFFFF"/>
                </a:solidFill>
                <a:latin typeface="Trebuchet MS"/>
                <a:cs typeface="Trebuchet MS"/>
              </a:rPr>
              <a:t>and</a:t>
            </a:r>
            <a:r>
              <a:rPr dirty="0" sz="1700" spc="-55">
                <a:solidFill>
                  <a:srgbClr val="FFFFFF"/>
                </a:solidFill>
                <a:latin typeface="Trebuchet MS"/>
                <a:cs typeface="Trebuchet MS"/>
              </a:rPr>
              <a:t> </a:t>
            </a:r>
            <a:r>
              <a:rPr dirty="0" sz="1700" spc="-10">
                <a:solidFill>
                  <a:srgbClr val="FFFFFF"/>
                </a:solidFill>
                <a:latin typeface="Trebuchet MS"/>
                <a:cs typeface="Trebuchet MS"/>
              </a:rPr>
              <a:t>prejudice</a:t>
            </a:r>
            <a:endParaRPr sz="1700">
              <a:latin typeface="Trebuchet MS"/>
              <a:cs typeface="Trebuchet MS"/>
            </a:endParaRPr>
          </a:p>
          <a:p>
            <a:pPr lvl="1">
              <a:lnSpc>
                <a:spcPct val="100000"/>
              </a:lnSpc>
              <a:spcBef>
                <a:spcPts val="860"/>
              </a:spcBef>
              <a:buClr>
                <a:srgbClr val="FFFFFF"/>
              </a:buClr>
              <a:buFont typeface="Arial"/>
              <a:buChar char="–"/>
            </a:pPr>
            <a:endParaRPr sz="1700">
              <a:latin typeface="Trebuchet MS"/>
              <a:cs typeface="Trebuchet MS"/>
            </a:endParaRPr>
          </a:p>
          <a:p>
            <a:pPr marL="354965" indent="-342900">
              <a:lnSpc>
                <a:spcPct val="100000"/>
              </a:lnSpc>
              <a:buFont typeface="Arial"/>
              <a:buChar char="•"/>
              <a:tabLst>
                <a:tab pos="354965" algn="l"/>
                <a:tab pos="469265" algn="l"/>
              </a:tabLst>
            </a:pPr>
            <a:r>
              <a:rPr dirty="0" sz="1700" spc="-10" b="1">
                <a:solidFill>
                  <a:srgbClr val="FFFFFF"/>
                </a:solidFill>
                <a:latin typeface="Trebuchet MS"/>
                <a:cs typeface="Trebuchet MS"/>
              </a:rPr>
              <a:t>Barrier</a:t>
            </a:r>
            <a:r>
              <a:rPr dirty="0" sz="1700" spc="-80" b="1">
                <a:solidFill>
                  <a:srgbClr val="FFFFFF"/>
                </a:solidFill>
                <a:latin typeface="Trebuchet MS"/>
                <a:cs typeface="Trebuchet MS"/>
              </a:rPr>
              <a:t> </a:t>
            </a:r>
            <a:r>
              <a:rPr dirty="0" sz="1700" b="1">
                <a:solidFill>
                  <a:srgbClr val="FFFFFF"/>
                </a:solidFill>
                <a:latin typeface="Trebuchet MS"/>
                <a:cs typeface="Trebuchet MS"/>
              </a:rPr>
              <a:t>to</a:t>
            </a:r>
            <a:r>
              <a:rPr dirty="0" sz="1700" spc="-60" b="1">
                <a:solidFill>
                  <a:srgbClr val="FFFFFF"/>
                </a:solidFill>
                <a:latin typeface="Trebuchet MS"/>
                <a:cs typeface="Trebuchet MS"/>
              </a:rPr>
              <a:t> </a:t>
            </a:r>
            <a:r>
              <a:rPr dirty="0" sz="1700" b="1">
                <a:solidFill>
                  <a:srgbClr val="FFFFFF"/>
                </a:solidFill>
                <a:latin typeface="Trebuchet MS"/>
                <a:cs typeface="Trebuchet MS"/>
              </a:rPr>
              <a:t>Acquisitions</a:t>
            </a:r>
            <a:r>
              <a:rPr dirty="0" sz="1700" spc="-80" b="1">
                <a:solidFill>
                  <a:srgbClr val="FFFFFF"/>
                </a:solidFill>
                <a:latin typeface="Trebuchet MS"/>
                <a:cs typeface="Trebuchet MS"/>
              </a:rPr>
              <a:t> </a:t>
            </a:r>
            <a:r>
              <a:rPr dirty="0" sz="1700" spc="70" b="1">
                <a:solidFill>
                  <a:srgbClr val="FFFFFF"/>
                </a:solidFill>
                <a:latin typeface="Trebuchet MS"/>
                <a:cs typeface="Trebuchet MS"/>
              </a:rPr>
              <a:t>and</a:t>
            </a:r>
            <a:r>
              <a:rPr dirty="0" sz="1700" spc="-30" b="1">
                <a:solidFill>
                  <a:srgbClr val="FFFFFF"/>
                </a:solidFill>
                <a:latin typeface="Trebuchet MS"/>
                <a:cs typeface="Trebuchet MS"/>
              </a:rPr>
              <a:t> </a:t>
            </a:r>
            <a:r>
              <a:rPr dirty="0" sz="1700" spc="40" b="1">
                <a:solidFill>
                  <a:srgbClr val="FFFFFF"/>
                </a:solidFill>
                <a:latin typeface="Trebuchet MS"/>
                <a:cs typeface="Trebuchet MS"/>
              </a:rPr>
              <a:t>Mergers</a:t>
            </a:r>
            <a:endParaRPr sz="1700">
              <a:latin typeface="Trebuchet MS"/>
              <a:cs typeface="Trebuchet MS"/>
            </a:endParaRPr>
          </a:p>
          <a:p>
            <a:pPr lvl="1" marL="756285" marR="2639060" indent="-287020">
              <a:lnSpc>
                <a:spcPct val="100000"/>
              </a:lnSpc>
              <a:spcBef>
                <a:spcPts val="405"/>
              </a:spcBef>
              <a:buFont typeface="Arial"/>
              <a:buChar char="–"/>
              <a:tabLst>
                <a:tab pos="756285" algn="l"/>
              </a:tabLst>
            </a:pPr>
            <a:r>
              <a:rPr dirty="0" sz="1700" spc="90">
                <a:solidFill>
                  <a:srgbClr val="FFFFFF"/>
                </a:solidFill>
                <a:latin typeface="Trebuchet MS"/>
                <a:cs typeface="Trebuchet MS"/>
              </a:rPr>
              <a:t>Most</a:t>
            </a:r>
            <a:r>
              <a:rPr dirty="0" sz="1700" spc="-80">
                <a:solidFill>
                  <a:srgbClr val="FFFFFF"/>
                </a:solidFill>
                <a:latin typeface="Trebuchet MS"/>
                <a:cs typeface="Trebuchet MS"/>
              </a:rPr>
              <a:t> </a:t>
            </a:r>
            <a:r>
              <a:rPr dirty="0" sz="1700" spc="50">
                <a:solidFill>
                  <a:srgbClr val="FFFFFF"/>
                </a:solidFill>
                <a:latin typeface="Trebuchet MS"/>
                <a:cs typeface="Trebuchet MS"/>
              </a:rPr>
              <a:t>mergers</a:t>
            </a:r>
            <a:r>
              <a:rPr dirty="0" sz="1700" spc="-110">
                <a:solidFill>
                  <a:srgbClr val="FFFFFF"/>
                </a:solidFill>
                <a:latin typeface="Trebuchet MS"/>
                <a:cs typeface="Trebuchet MS"/>
              </a:rPr>
              <a:t> </a:t>
            </a:r>
            <a:r>
              <a:rPr dirty="0" sz="1700" spc="-65">
                <a:solidFill>
                  <a:srgbClr val="FFFFFF"/>
                </a:solidFill>
                <a:latin typeface="Trebuchet MS"/>
                <a:cs typeface="Trebuchet MS"/>
              </a:rPr>
              <a:t>fail </a:t>
            </a:r>
            <a:r>
              <a:rPr dirty="0" sz="1700" spc="80">
                <a:solidFill>
                  <a:srgbClr val="FFFFFF"/>
                </a:solidFill>
                <a:latin typeface="Trebuchet MS"/>
                <a:cs typeface="Trebuchet MS"/>
              </a:rPr>
              <a:t>due</a:t>
            </a:r>
            <a:r>
              <a:rPr dirty="0" sz="1700" spc="-85">
                <a:solidFill>
                  <a:srgbClr val="FFFFFF"/>
                </a:solidFill>
                <a:latin typeface="Trebuchet MS"/>
                <a:cs typeface="Trebuchet MS"/>
              </a:rPr>
              <a:t> </a:t>
            </a:r>
            <a:r>
              <a:rPr dirty="0" sz="1700">
                <a:solidFill>
                  <a:srgbClr val="FFFFFF"/>
                </a:solidFill>
                <a:latin typeface="Trebuchet MS"/>
                <a:cs typeface="Trebuchet MS"/>
              </a:rPr>
              <a:t>to</a:t>
            </a:r>
            <a:r>
              <a:rPr dirty="0" sz="1700" spc="-75">
                <a:solidFill>
                  <a:srgbClr val="FFFFFF"/>
                </a:solidFill>
                <a:latin typeface="Trebuchet MS"/>
                <a:cs typeface="Trebuchet MS"/>
              </a:rPr>
              <a:t> </a:t>
            </a:r>
            <a:r>
              <a:rPr dirty="0" sz="1700" spc="-10">
                <a:solidFill>
                  <a:srgbClr val="FFFFFF"/>
                </a:solidFill>
                <a:latin typeface="Trebuchet MS"/>
                <a:cs typeface="Trebuchet MS"/>
              </a:rPr>
              <a:t>cultural incompatibility</a:t>
            </a:r>
            <a:endParaRPr sz="1700">
              <a:latin typeface="Trebuchet MS"/>
              <a:cs typeface="Trebuchet MS"/>
            </a:endParaRPr>
          </a:p>
        </p:txBody>
      </p:sp>
      <p:sp>
        <p:nvSpPr>
          <p:cNvPr id="5" name="object 5"/>
          <p:cNvSpPr txBox="1"/>
          <p:nvPr/>
        </p:nvSpPr>
        <p:spPr>
          <a:xfrm>
            <a:off x="2064257" y="6430162"/>
            <a:ext cx="356235" cy="193675"/>
          </a:xfrm>
          <a:prstGeom prst="rect">
            <a:avLst/>
          </a:prstGeom>
        </p:spPr>
        <p:txBody>
          <a:bodyPr wrap="square" lIns="0" tIns="12700" rIns="0" bIns="0" rtlCol="0" vert="horz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dirty="0" sz="1100" spc="-10">
                <a:solidFill>
                  <a:srgbClr val="575757"/>
                </a:solidFill>
                <a:latin typeface="Trebuchet MS"/>
                <a:cs typeface="Trebuchet MS"/>
              </a:rPr>
              <a:t>15-</a:t>
            </a:r>
            <a:r>
              <a:rPr dirty="0" sz="1100" spc="-25">
                <a:solidFill>
                  <a:srgbClr val="575757"/>
                </a:solidFill>
                <a:latin typeface="Trebuchet MS"/>
                <a:cs typeface="Trebuchet MS"/>
              </a:rPr>
              <a:t>15</a:t>
            </a:r>
            <a:endParaRPr sz="1100">
              <a:latin typeface="Trebuchet MS"/>
              <a:cs typeface="Trebuchet MS"/>
            </a:endParaRPr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2" name="object 2"/>
          <p:cNvGrpSpPr/>
          <p:nvPr/>
        </p:nvGrpSpPr>
        <p:grpSpPr>
          <a:xfrm>
            <a:off x="3489959" y="408431"/>
            <a:ext cx="5469255" cy="1936750"/>
            <a:chOff x="3489959" y="408431"/>
            <a:chExt cx="5469255" cy="1936750"/>
          </a:xfrm>
        </p:grpSpPr>
        <p:pic>
          <p:nvPicPr>
            <p:cNvPr id="3" name="object 3"/>
            <p:cNvPicPr/>
            <p:nvPr/>
          </p:nvPicPr>
          <p:blipFill>
            <a:blip r:embed="rId2" cstate="print"/>
            <a:stretch>
              <a:fillRect/>
            </a:stretch>
          </p:blipFill>
          <p:spPr>
            <a:xfrm>
              <a:off x="3489959" y="408431"/>
              <a:ext cx="5468874" cy="1265682"/>
            </a:xfrm>
            <a:prstGeom prst="rect">
              <a:avLst/>
            </a:prstGeom>
          </p:spPr>
        </p:pic>
        <p:pic>
          <p:nvPicPr>
            <p:cNvPr id="4" name="object 4"/>
            <p:cNvPicPr/>
            <p:nvPr/>
          </p:nvPicPr>
          <p:blipFill>
            <a:blip r:embed="rId3" cstate="print"/>
            <a:stretch>
              <a:fillRect/>
            </a:stretch>
          </p:blipFill>
          <p:spPr>
            <a:xfrm>
              <a:off x="4395215" y="1078991"/>
              <a:ext cx="3394710" cy="1265681"/>
            </a:xfrm>
            <a:prstGeom prst="rect">
              <a:avLst/>
            </a:prstGeom>
          </p:spPr>
        </p:pic>
      </p:grpSp>
      <p:sp>
        <p:nvSpPr>
          <p:cNvPr id="5" name="object 5" descr="$PPTXTitle"/>
          <p:cNvSpPr txBox="1">
            <a:spLocks noGrp="1"/>
          </p:cNvSpPr>
          <p:nvPr>
            <p:ph type="title"/>
          </p:nvPr>
        </p:nvSpPr>
        <p:spPr>
          <a:xfrm>
            <a:off x="3860038" y="587756"/>
            <a:ext cx="4465955" cy="1367790"/>
          </a:xfrm>
          <a:prstGeom prst="rect"/>
        </p:spPr>
        <p:txBody>
          <a:bodyPr wrap="square" lIns="0" tIns="13335" rIns="0" bIns="0" rtlCol="0" vert="horz">
            <a:spAutoFit/>
          </a:bodyPr>
          <a:lstStyle/>
          <a:p>
            <a:pPr algn="ctr">
              <a:lnSpc>
                <a:spcPct val="100000"/>
              </a:lnSpc>
              <a:spcBef>
                <a:spcPts val="105"/>
              </a:spcBef>
            </a:pPr>
            <a:r>
              <a:rPr dirty="0"/>
              <a:t>Culture’s</a:t>
            </a:r>
            <a:r>
              <a:rPr dirty="0" spc="-195"/>
              <a:t> </a:t>
            </a:r>
            <a:r>
              <a:rPr dirty="0" spc="-160"/>
              <a:t>5</a:t>
            </a:r>
            <a:r>
              <a:rPr dirty="0" spc="-175"/>
              <a:t> </a:t>
            </a:r>
            <a:r>
              <a:rPr dirty="0" spc="155"/>
              <a:t>Basic</a:t>
            </a:r>
          </a:p>
          <a:p>
            <a:pPr algn="ctr" marL="1905">
              <a:lnSpc>
                <a:spcPct val="100000"/>
              </a:lnSpc>
            </a:pPr>
            <a:r>
              <a:rPr dirty="0" spc="55"/>
              <a:t>Functions</a:t>
            </a:r>
          </a:p>
        </p:txBody>
      </p:sp>
      <p:sp>
        <p:nvSpPr>
          <p:cNvPr id="6" name="object 6"/>
          <p:cNvSpPr txBox="1"/>
          <p:nvPr/>
        </p:nvSpPr>
        <p:spPr>
          <a:xfrm>
            <a:off x="3733927" y="2749042"/>
            <a:ext cx="5351145" cy="1945005"/>
          </a:xfrm>
          <a:prstGeom prst="rect">
            <a:avLst/>
          </a:prstGeom>
        </p:spPr>
        <p:txBody>
          <a:bodyPr wrap="square" lIns="0" tIns="76200" rIns="0" bIns="0" rtlCol="0" vert="horz">
            <a:spAutoFit/>
          </a:bodyPr>
          <a:lstStyle/>
          <a:p>
            <a:pPr marL="354965" indent="-342265">
              <a:lnSpc>
                <a:spcPct val="100000"/>
              </a:lnSpc>
              <a:spcBef>
                <a:spcPts val="600"/>
              </a:spcBef>
              <a:buFont typeface="Arial"/>
              <a:buChar char="•"/>
              <a:tabLst>
                <a:tab pos="354965" algn="l"/>
              </a:tabLst>
            </a:pPr>
            <a:r>
              <a:rPr dirty="0" sz="2100">
                <a:solidFill>
                  <a:srgbClr val="FFFFFF"/>
                </a:solidFill>
                <a:latin typeface="Trebuchet MS"/>
                <a:cs typeface="Trebuchet MS"/>
              </a:rPr>
              <a:t>Defines</a:t>
            </a:r>
            <a:r>
              <a:rPr dirty="0" sz="2100" spc="165">
                <a:solidFill>
                  <a:srgbClr val="FFFFFF"/>
                </a:solidFill>
                <a:latin typeface="Trebuchet MS"/>
                <a:cs typeface="Trebuchet MS"/>
              </a:rPr>
              <a:t> </a:t>
            </a:r>
            <a:r>
              <a:rPr dirty="0" sz="2100" spc="50">
                <a:solidFill>
                  <a:srgbClr val="FFFFFF"/>
                </a:solidFill>
                <a:latin typeface="Trebuchet MS"/>
                <a:cs typeface="Trebuchet MS"/>
              </a:rPr>
              <a:t>Boundaries</a:t>
            </a:r>
            <a:endParaRPr sz="2100">
              <a:latin typeface="Trebuchet MS"/>
              <a:cs typeface="Trebuchet MS"/>
            </a:endParaRPr>
          </a:p>
          <a:p>
            <a:pPr marL="354965" indent="-342265">
              <a:lnSpc>
                <a:spcPct val="100000"/>
              </a:lnSpc>
              <a:spcBef>
                <a:spcPts val="505"/>
              </a:spcBef>
              <a:buFont typeface="Arial"/>
              <a:buChar char="•"/>
              <a:tabLst>
                <a:tab pos="354965" algn="l"/>
              </a:tabLst>
            </a:pPr>
            <a:r>
              <a:rPr dirty="0" sz="2100" spc="90">
                <a:solidFill>
                  <a:srgbClr val="FFFFFF"/>
                </a:solidFill>
                <a:latin typeface="Trebuchet MS"/>
                <a:cs typeface="Trebuchet MS"/>
              </a:rPr>
              <a:t>Conveys</a:t>
            </a:r>
            <a:r>
              <a:rPr dirty="0" sz="2100" spc="-40">
                <a:solidFill>
                  <a:srgbClr val="FFFFFF"/>
                </a:solidFill>
                <a:latin typeface="Trebuchet MS"/>
                <a:cs typeface="Trebuchet MS"/>
              </a:rPr>
              <a:t> </a:t>
            </a:r>
            <a:r>
              <a:rPr dirty="0" sz="2100">
                <a:solidFill>
                  <a:srgbClr val="FFFFFF"/>
                </a:solidFill>
                <a:latin typeface="Trebuchet MS"/>
                <a:cs typeface="Trebuchet MS"/>
              </a:rPr>
              <a:t>a</a:t>
            </a:r>
            <a:r>
              <a:rPr dirty="0" sz="2100" spc="-85">
                <a:solidFill>
                  <a:srgbClr val="FFFFFF"/>
                </a:solidFill>
                <a:latin typeface="Trebuchet MS"/>
                <a:cs typeface="Trebuchet MS"/>
              </a:rPr>
              <a:t> </a:t>
            </a:r>
            <a:r>
              <a:rPr dirty="0" sz="2100" spc="125">
                <a:solidFill>
                  <a:srgbClr val="FFFFFF"/>
                </a:solidFill>
                <a:latin typeface="Trebuchet MS"/>
                <a:cs typeface="Trebuchet MS"/>
              </a:rPr>
              <a:t>Sense</a:t>
            </a:r>
            <a:r>
              <a:rPr dirty="0" sz="2100" spc="-90">
                <a:solidFill>
                  <a:srgbClr val="FFFFFF"/>
                </a:solidFill>
                <a:latin typeface="Trebuchet MS"/>
                <a:cs typeface="Trebuchet MS"/>
              </a:rPr>
              <a:t> </a:t>
            </a:r>
            <a:r>
              <a:rPr dirty="0" sz="2100">
                <a:solidFill>
                  <a:srgbClr val="FFFFFF"/>
                </a:solidFill>
                <a:latin typeface="Trebuchet MS"/>
                <a:cs typeface="Trebuchet MS"/>
              </a:rPr>
              <a:t>of</a:t>
            </a:r>
            <a:r>
              <a:rPr dirty="0" sz="2100" spc="-105">
                <a:solidFill>
                  <a:srgbClr val="FFFFFF"/>
                </a:solidFill>
                <a:latin typeface="Trebuchet MS"/>
                <a:cs typeface="Trebuchet MS"/>
              </a:rPr>
              <a:t> </a:t>
            </a:r>
            <a:r>
              <a:rPr dirty="0" sz="2100" spc="-10">
                <a:solidFill>
                  <a:srgbClr val="FFFFFF"/>
                </a:solidFill>
                <a:latin typeface="Trebuchet MS"/>
                <a:cs typeface="Trebuchet MS"/>
              </a:rPr>
              <a:t>Identity</a:t>
            </a:r>
            <a:endParaRPr sz="2100">
              <a:latin typeface="Trebuchet MS"/>
              <a:cs typeface="Trebuchet MS"/>
            </a:endParaRPr>
          </a:p>
          <a:p>
            <a:pPr marL="354965" indent="-342265">
              <a:lnSpc>
                <a:spcPct val="100000"/>
              </a:lnSpc>
              <a:spcBef>
                <a:spcPts val="495"/>
              </a:spcBef>
              <a:buFont typeface="Arial"/>
              <a:buChar char="•"/>
              <a:tabLst>
                <a:tab pos="354965" algn="l"/>
              </a:tabLst>
            </a:pPr>
            <a:r>
              <a:rPr dirty="0" sz="2100">
                <a:solidFill>
                  <a:srgbClr val="FFFFFF"/>
                </a:solidFill>
                <a:latin typeface="Trebuchet MS"/>
                <a:cs typeface="Trebuchet MS"/>
              </a:rPr>
              <a:t>Generates</a:t>
            </a:r>
            <a:r>
              <a:rPr dirty="0" sz="2100" spc="-15">
                <a:solidFill>
                  <a:srgbClr val="FFFFFF"/>
                </a:solidFill>
                <a:latin typeface="Trebuchet MS"/>
                <a:cs typeface="Trebuchet MS"/>
              </a:rPr>
              <a:t> </a:t>
            </a:r>
            <a:r>
              <a:rPr dirty="0" sz="2100" spc="45">
                <a:solidFill>
                  <a:srgbClr val="FFFFFF"/>
                </a:solidFill>
                <a:latin typeface="Trebuchet MS"/>
                <a:cs typeface="Trebuchet MS"/>
              </a:rPr>
              <a:t>Commitment</a:t>
            </a:r>
            <a:r>
              <a:rPr dirty="0" sz="2100">
                <a:solidFill>
                  <a:srgbClr val="FFFFFF"/>
                </a:solidFill>
                <a:latin typeface="Trebuchet MS"/>
                <a:cs typeface="Trebuchet MS"/>
              </a:rPr>
              <a:t> </a:t>
            </a:r>
            <a:r>
              <a:rPr dirty="0" sz="2100" spc="100">
                <a:solidFill>
                  <a:srgbClr val="FFFFFF"/>
                </a:solidFill>
                <a:latin typeface="Trebuchet MS"/>
                <a:cs typeface="Trebuchet MS"/>
              </a:rPr>
              <a:t>Beyond</a:t>
            </a:r>
            <a:r>
              <a:rPr dirty="0" sz="2100" spc="-30">
                <a:solidFill>
                  <a:srgbClr val="FFFFFF"/>
                </a:solidFill>
                <a:latin typeface="Trebuchet MS"/>
                <a:cs typeface="Trebuchet MS"/>
              </a:rPr>
              <a:t> </a:t>
            </a:r>
            <a:r>
              <a:rPr dirty="0" sz="2100" spc="45">
                <a:solidFill>
                  <a:srgbClr val="FFFFFF"/>
                </a:solidFill>
                <a:latin typeface="Trebuchet MS"/>
                <a:cs typeface="Trebuchet MS"/>
              </a:rPr>
              <a:t>Oneself</a:t>
            </a:r>
            <a:endParaRPr sz="2100">
              <a:latin typeface="Trebuchet MS"/>
              <a:cs typeface="Trebuchet MS"/>
            </a:endParaRPr>
          </a:p>
          <a:p>
            <a:pPr marL="354965" indent="-342265">
              <a:lnSpc>
                <a:spcPct val="100000"/>
              </a:lnSpc>
              <a:spcBef>
                <a:spcPts val="505"/>
              </a:spcBef>
              <a:buFont typeface="Arial"/>
              <a:buChar char="•"/>
              <a:tabLst>
                <a:tab pos="354965" algn="l"/>
              </a:tabLst>
            </a:pPr>
            <a:r>
              <a:rPr dirty="0" sz="2100" spc="85">
                <a:solidFill>
                  <a:srgbClr val="FFFFFF"/>
                </a:solidFill>
                <a:latin typeface="Trebuchet MS"/>
                <a:cs typeface="Trebuchet MS"/>
              </a:rPr>
              <a:t>Enhances</a:t>
            </a:r>
            <a:r>
              <a:rPr dirty="0" sz="2100" spc="-150">
                <a:solidFill>
                  <a:srgbClr val="FFFFFF"/>
                </a:solidFill>
                <a:latin typeface="Trebuchet MS"/>
                <a:cs typeface="Trebuchet MS"/>
              </a:rPr>
              <a:t> </a:t>
            </a:r>
            <a:r>
              <a:rPr dirty="0" sz="2100" spc="50">
                <a:solidFill>
                  <a:srgbClr val="FFFFFF"/>
                </a:solidFill>
                <a:latin typeface="Trebuchet MS"/>
                <a:cs typeface="Trebuchet MS"/>
              </a:rPr>
              <a:t>Social</a:t>
            </a:r>
            <a:r>
              <a:rPr dirty="0" sz="2100" spc="-100">
                <a:solidFill>
                  <a:srgbClr val="FFFFFF"/>
                </a:solidFill>
                <a:latin typeface="Trebuchet MS"/>
                <a:cs typeface="Trebuchet MS"/>
              </a:rPr>
              <a:t> </a:t>
            </a:r>
            <a:r>
              <a:rPr dirty="0" sz="2100" spc="-10">
                <a:solidFill>
                  <a:srgbClr val="FFFFFF"/>
                </a:solidFill>
                <a:latin typeface="Trebuchet MS"/>
                <a:cs typeface="Trebuchet MS"/>
              </a:rPr>
              <a:t>Stability</a:t>
            </a:r>
            <a:endParaRPr sz="2100">
              <a:latin typeface="Trebuchet MS"/>
              <a:cs typeface="Trebuchet MS"/>
            </a:endParaRPr>
          </a:p>
          <a:p>
            <a:pPr marL="354965" indent="-342265">
              <a:lnSpc>
                <a:spcPct val="100000"/>
              </a:lnSpc>
              <a:spcBef>
                <a:spcPts val="505"/>
              </a:spcBef>
              <a:buFont typeface="Arial"/>
              <a:buChar char="•"/>
              <a:tabLst>
                <a:tab pos="354965" algn="l"/>
              </a:tabLst>
            </a:pPr>
            <a:r>
              <a:rPr dirty="0" sz="2100" spc="125">
                <a:solidFill>
                  <a:srgbClr val="FFFFFF"/>
                </a:solidFill>
                <a:latin typeface="Trebuchet MS"/>
                <a:cs typeface="Trebuchet MS"/>
              </a:rPr>
              <a:t>Sense-</a:t>
            </a:r>
            <a:r>
              <a:rPr dirty="0" sz="2100" spc="70">
                <a:solidFill>
                  <a:srgbClr val="FFFFFF"/>
                </a:solidFill>
                <a:latin typeface="Trebuchet MS"/>
                <a:cs typeface="Trebuchet MS"/>
              </a:rPr>
              <a:t>making</a:t>
            </a:r>
            <a:r>
              <a:rPr dirty="0" sz="2100" spc="-110">
                <a:solidFill>
                  <a:srgbClr val="FFFFFF"/>
                </a:solidFill>
                <a:latin typeface="Trebuchet MS"/>
                <a:cs typeface="Trebuchet MS"/>
              </a:rPr>
              <a:t> </a:t>
            </a:r>
            <a:r>
              <a:rPr dirty="0" sz="2100" spc="75">
                <a:solidFill>
                  <a:srgbClr val="FFFFFF"/>
                </a:solidFill>
                <a:latin typeface="Trebuchet MS"/>
                <a:cs typeface="Trebuchet MS"/>
              </a:rPr>
              <a:t>and</a:t>
            </a:r>
            <a:r>
              <a:rPr dirty="0" sz="2100" spc="-55">
                <a:solidFill>
                  <a:srgbClr val="FFFFFF"/>
                </a:solidFill>
                <a:latin typeface="Trebuchet MS"/>
                <a:cs typeface="Trebuchet MS"/>
              </a:rPr>
              <a:t> </a:t>
            </a:r>
            <a:r>
              <a:rPr dirty="0" sz="2100">
                <a:solidFill>
                  <a:srgbClr val="FFFFFF"/>
                </a:solidFill>
                <a:latin typeface="Trebuchet MS"/>
                <a:cs typeface="Trebuchet MS"/>
              </a:rPr>
              <a:t>Control</a:t>
            </a:r>
            <a:r>
              <a:rPr dirty="0" sz="2100" spc="-35">
                <a:solidFill>
                  <a:srgbClr val="FFFFFF"/>
                </a:solidFill>
                <a:latin typeface="Trebuchet MS"/>
                <a:cs typeface="Trebuchet MS"/>
              </a:rPr>
              <a:t> </a:t>
            </a:r>
            <a:r>
              <a:rPr dirty="0" sz="2100" spc="90">
                <a:solidFill>
                  <a:srgbClr val="FFFFFF"/>
                </a:solidFill>
                <a:latin typeface="Trebuchet MS"/>
                <a:cs typeface="Trebuchet MS"/>
              </a:rPr>
              <a:t>Mechanism</a:t>
            </a:r>
            <a:endParaRPr sz="2100">
              <a:latin typeface="Trebuchet MS"/>
              <a:cs typeface="Trebuchet MS"/>
            </a:endParaRPr>
          </a:p>
        </p:txBody>
      </p:sp>
      <p:pic>
        <p:nvPicPr>
          <p:cNvPr id="7" name="object 7"/>
          <p:cNvPicPr/>
          <p:nvPr/>
        </p:nvPicPr>
        <p:blipFill>
          <a:blip r:embed="rId4" cstate="print"/>
          <a:stretch>
            <a:fillRect/>
          </a:stretch>
        </p:blipFill>
        <p:spPr>
          <a:xfrm>
            <a:off x="475487" y="246886"/>
            <a:ext cx="3589782" cy="6608826"/>
          </a:xfrm>
          <a:prstGeom prst="rect">
            <a:avLst/>
          </a:prstGeom>
        </p:spPr>
      </p:pic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object 2"/>
          <p:cNvPicPr/>
          <p:nvPr/>
        </p:nvPicPr>
        <p:blipFill>
          <a:blip r:embed="rId2" cstate="print"/>
          <a:stretch>
            <a:fillRect/>
          </a:stretch>
        </p:blipFill>
        <p:spPr>
          <a:xfrm>
            <a:off x="2644139" y="251459"/>
            <a:ext cx="7501890" cy="1265682"/>
          </a:xfrm>
          <a:prstGeom prst="rect">
            <a:avLst/>
          </a:prstGeom>
        </p:spPr>
      </p:pic>
      <p:sp>
        <p:nvSpPr>
          <p:cNvPr id="3" name="object 3" descr="$PPTXTitle"/>
          <p:cNvSpPr txBox="1">
            <a:spLocks noGrp="1"/>
          </p:cNvSpPr>
          <p:nvPr>
            <p:ph type="title"/>
          </p:nvPr>
        </p:nvSpPr>
        <p:spPr>
          <a:xfrm>
            <a:off x="3014852" y="431038"/>
            <a:ext cx="6763384" cy="696595"/>
          </a:xfrm>
          <a:prstGeom prst="rect"/>
        </p:spPr>
        <p:txBody>
          <a:bodyPr wrap="square" lIns="0" tIns="13335" rIns="0" bIns="0" rtlCol="0" vert="horz">
            <a:spAutoFit/>
          </a:bodyPr>
          <a:lstStyle/>
          <a:p>
            <a:pPr marL="12700">
              <a:lnSpc>
                <a:spcPct val="100000"/>
              </a:lnSpc>
              <a:spcBef>
                <a:spcPts val="105"/>
              </a:spcBef>
              <a:tabLst>
                <a:tab pos="4938395" algn="l"/>
              </a:tabLst>
            </a:pPr>
            <a:r>
              <a:rPr dirty="0" spc="130"/>
              <a:t>Levels</a:t>
            </a:r>
            <a:r>
              <a:rPr dirty="0" spc="-270"/>
              <a:t> </a:t>
            </a:r>
            <a:r>
              <a:rPr dirty="0" spc="80"/>
              <a:t>of</a:t>
            </a:r>
            <a:r>
              <a:rPr dirty="0" spc="-290"/>
              <a:t> </a:t>
            </a:r>
            <a:r>
              <a:rPr dirty="0" spc="-10"/>
              <a:t>culture:</a:t>
            </a:r>
            <a:r>
              <a:rPr dirty="0"/>
              <a:t>	</a:t>
            </a:r>
            <a:r>
              <a:rPr dirty="0" spc="100"/>
              <a:t>Schein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4038727" y="1391538"/>
            <a:ext cx="4805680" cy="4627245"/>
          </a:xfrm>
          <a:prstGeom prst="rect">
            <a:avLst/>
          </a:prstGeom>
        </p:spPr>
        <p:txBody>
          <a:bodyPr wrap="square" lIns="0" tIns="12065" rIns="0" bIns="0" rtlCol="0" vert="horz">
            <a:spAutoFit/>
          </a:bodyPr>
          <a:lstStyle/>
          <a:p>
            <a:pPr marL="12700">
              <a:lnSpc>
                <a:spcPct val="100000"/>
              </a:lnSpc>
              <a:spcBef>
                <a:spcPts val="95"/>
              </a:spcBef>
            </a:pPr>
            <a:r>
              <a:rPr dirty="0" sz="1900" spc="65" b="1">
                <a:solidFill>
                  <a:srgbClr val="FFFFFF"/>
                </a:solidFill>
                <a:latin typeface="Trebuchet MS"/>
                <a:cs typeface="Trebuchet MS"/>
              </a:rPr>
              <a:t>Shallow</a:t>
            </a:r>
            <a:r>
              <a:rPr dirty="0" sz="1900" spc="-155" b="1">
                <a:solidFill>
                  <a:srgbClr val="FFFFFF"/>
                </a:solidFill>
                <a:latin typeface="Trebuchet MS"/>
                <a:cs typeface="Trebuchet MS"/>
              </a:rPr>
              <a:t> </a:t>
            </a:r>
            <a:r>
              <a:rPr dirty="0" sz="1900" spc="-10">
                <a:solidFill>
                  <a:srgbClr val="FFFFFF"/>
                </a:solidFill>
                <a:latin typeface="Trebuchet MS"/>
                <a:cs typeface="Trebuchet MS"/>
              </a:rPr>
              <a:t>to</a:t>
            </a:r>
            <a:r>
              <a:rPr dirty="0" sz="1900" spc="-114">
                <a:solidFill>
                  <a:srgbClr val="FFFFFF"/>
                </a:solidFill>
                <a:latin typeface="Trebuchet MS"/>
                <a:cs typeface="Trebuchet MS"/>
              </a:rPr>
              <a:t> </a:t>
            </a:r>
            <a:r>
              <a:rPr dirty="0" sz="1900" spc="70" b="1">
                <a:solidFill>
                  <a:srgbClr val="FFFFFF"/>
                </a:solidFill>
                <a:latin typeface="Trebuchet MS"/>
                <a:cs typeface="Trebuchet MS"/>
              </a:rPr>
              <a:t>deep</a:t>
            </a:r>
            <a:r>
              <a:rPr dirty="0" sz="1900" spc="-140" b="1">
                <a:solidFill>
                  <a:srgbClr val="FFFFFF"/>
                </a:solidFill>
                <a:latin typeface="Trebuchet MS"/>
                <a:cs typeface="Trebuchet MS"/>
              </a:rPr>
              <a:t> </a:t>
            </a:r>
            <a:r>
              <a:rPr dirty="0" sz="1900" spc="75">
                <a:solidFill>
                  <a:srgbClr val="FFFFFF"/>
                </a:solidFill>
                <a:latin typeface="Trebuchet MS"/>
                <a:cs typeface="Trebuchet MS"/>
              </a:rPr>
              <a:t>as</a:t>
            </a:r>
            <a:r>
              <a:rPr dirty="0" sz="1900" spc="-105">
                <a:solidFill>
                  <a:srgbClr val="FFFFFF"/>
                </a:solidFill>
                <a:latin typeface="Trebuchet MS"/>
                <a:cs typeface="Trebuchet MS"/>
              </a:rPr>
              <a:t> </a:t>
            </a:r>
            <a:r>
              <a:rPr dirty="0" sz="1900" spc="-10">
                <a:solidFill>
                  <a:srgbClr val="FFFFFF"/>
                </a:solidFill>
                <a:latin typeface="Trebuchet MS"/>
                <a:cs typeface="Trebuchet MS"/>
              </a:rPr>
              <a:t>follows:</a:t>
            </a:r>
            <a:endParaRPr sz="1900">
              <a:latin typeface="Trebuchet MS"/>
              <a:cs typeface="Trebuchet MS"/>
            </a:endParaRPr>
          </a:p>
          <a:p>
            <a:pPr>
              <a:lnSpc>
                <a:spcPct val="100000"/>
              </a:lnSpc>
              <a:spcBef>
                <a:spcPts val="875"/>
              </a:spcBef>
            </a:pPr>
            <a:endParaRPr sz="1900">
              <a:latin typeface="Trebuchet MS"/>
              <a:cs typeface="Trebuchet MS"/>
            </a:endParaRPr>
          </a:p>
          <a:p>
            <a:pPr marL="893444" marR="550545" indent="-399415">
              <a:lnSpc>
                <a:spcPct val="90000"/>
              </a:lnSpc>
              <a:buAutoNum type="arabicPeriod"/>
              <a:tabLst>
                <a:tab pos="893444" algn="l"/>
              </a:tabLst>
            </a:pPr>
            <a:r>
              <a:rPr dirty="0" sz="1900" spc="-20" b="1">
                <a:solidFill>
                  <a:srgbClr val="FFFFFF"/>
                </a:solidFill>
                <a:latin typeface="Trebuchet MS"/>
                <a:cs typeface="Trebuchet MS"/>
              </a:rPr>
              <a:t>Artefacts</a:t>
            </a:r>
            <a:r>
              <a:rPr dirty="0" sz="1900" spc="-20">
                <a:solidFill>
                  <a:srgbClr val="FFFFFF"/>
                </a:solidFill>
                <a:latin typeface="Trebuchet MS"/>
                <a:cs typeface="Trebuchet MS"/>
              </a:rPr>
              <a:t>:</a:t>
            </a:r>
            <a:r>
              <a:rPr dirty="0" sz="1900" spc="45">
                <a:solidFill>
                  <a:srgbClr val="FFFFFF"/>
                </a:solidFill>
                <a:latin typeface="Trebuchet MS"/>
                <a:cs typeface="Trebuchet MS"/>
              </a:rPr>
              <a:t> </a:t>
            </a:r>
            <a:r>
              <a:rPr dirty="0" sz="1900">
                <a:solidFill>
                  <a:srgbClr val="FFFFFF"/>
                </a:solidFill>
                <a:latin typeface="Trebuchet MS"/>
                <a:cs typeface="Trebuchet MS"/>
              </a:rPr>
              <a:t>physical</a:t>
            </a:r>
            <a:r>
              <a:rPr dirty="0" sz="1900" spc="-65">
                <a:solidFill>
                  <a:srgbClr val="FFFFFF"/>
                </a:solidFill>
                <a:latin typeface="Trebuchet MS"/>
                <a:cs typeface="Trebuchet MS"/>
              </a:rPr>
              <a:t> </a:t>
            </a:r>
            <a:r>
              <a:rPr dirty="0" sz="1900" spc="85">
                <a:solidFill>
                  <a:srgbClr val="FFFFFF"/>
                </a:solidFill>
                <a:latin typeface="Trebuchet MS"/>
                <a:cs typeface="Trebuchet MS"/>
              </a:rPr>
              <a:t>space</a:t>
            </a:r>
            <a:r>
              <a:rPr dirty="0" sz="1900" spc="-35">
                <a:solidFill>
                  <a:srgbClr val="FFFFFF"/>
                </a:solidFill>
                <a:latin typeface="Trebuchet MS"/>
                <a:cs typeface="Trebuchet MS"/>
              </a:rPr>
              <a:t> </a:t>
            </a:r>
            <a:r>
              <a:rPr dirty="0" sz="1900" spc="40">
                <a:solidFill>
                  <a:srgbClr val="FFFFFF"/>
                </a:solidFill>
                <a:latin typeface="Trebuchet MS"/>
                <a:cs typeface="Trebuchet MS"/>
              </a:rPr>
              <a:t>and </a:t>
            </a:r>
            <a:r>
              <a:rPr dirty="0" sz="1900" spc="-30">
                <a:solidFill>
                  <a:srgbClr val="FFFFFF"/>
                </a:solidFill>
                <a:latin typeface="Trebuchet MS"/>
                <a:cs typeface="Trebuchet MS"/>
              </a:rPr>
              <a:t>layout,</a:t>
            </a:r>
            <a:r>
              <a:rPr dirty="0" sz="1900" spc="70">
                <a:solidFill>
                  <a:srgbClr val="FFFFFF"/>
                </a:solidFill>
                <a:latin typeface="Trebuchet MS"/>
                <a:cs typeface="Trebuchet MS"/>
              </a:rPr>
              <a:t> </a:t>
            </a:r>
            <a:r>
              <a:rPr dirty="0" sz="1900">
                <a:solidFill>
                  <a:srgbClr val="FFFFFF"/>
                </a:solidFill>
                <a:latin typeface="Trebuchet MS"/>
                <a:cs typeface="Trebuchet MS"/>
              </a:rPr>
              <a:t>technological</a:t>
            </a:r>
            <a:r>
              <a:rPr dirty="0" sz="1900" spc="110">
                <a:solidFill>
                  <a:srgbClr val="FFFFFF"/>
                </a:solidFill>
                <a:latin typeface="Trebuchet MS"/>
                <a:cs typeface="Trebuchet MS"/>
              </a:rPr>
              <a:t> </a:t>
            </a:r>
            <a:r>
              <a:rPr dirty="0" sz="1900" spc="-10">
                <a:solidFill>
                  <a:srgbClr val="FFFFFF"/>
                </a:solidFill>
                <a:latin typeface="Trebuchet MS"/>
                <a:cs typeface="Trebuchet MS"/>
              </a:rPr>
              <a:t>output, </a:t>
            </a:r>
            <a:r>
              <a:rPr dirty="0" sz="1900" spc="-30">
                <a:solidFill>
                  <a:srgbClr val="FFFFFF"/>
                </a:solidFill>
                <a:latin typeface="Trebuchet MS"/>
                <a:cs typeface="Trebuchet MS"/>
              </a:rPr>
              <a:t>written</a:t>
            </a:r>
            <a:r>
              <a:rPr dirty="0" sz="1900" spc="-50">
                <a:solidFill>
                  <a:srgbClr val="FFFFFF"/>
                </a:solidFill>
                <a:latin typeface="Trebuchet MS"/>
                <a:cs typeface="Trebuchet MS"/>
              </a:rPr>
              <a:t> </a:t>
            </a:r>
            <a:r>
              <a:rPr dirty="0" sz="1900" spc="70">
                <a:solidFill>
                  <a:srgbClr val="FFFFFF"/>
                </a:solidFill>
                <a:latin typeface="Trebuchet MS"/>
                <a:cs typeface="Trebuchet MS"/>
              </a:rPr>
              <a:t>and</a:t>
            </a:r>
            <a:r>
              <a:rPr dirty="0" sz="1900" spc="395">
                <a:solidFill>
                  <a:srgbClr val="FFFFFF"/>
                </a:solidFill>
                <a:latin typeface="Trebuchet MS"/>
                <a:cs typeface="Trebuchet MS"/>
              </a:rPr>
              <a:t> </a:t>
            </a:r>
            <a:r>
              <a:rPr dirty="0" sz="1900" spc="70">
                <a:solidFill>
                  <a:srgbClr val="FFFFFF"/>
                </a:solidFill>
                <a:latin typeface="Trebuchet MS"/>
                <a:cs typeface="Trebuchet MS"/>
              </a:rPr>
              <a:t>spoken</a:t>
            </a:r>
            <a:r>
              <a:rPr dirty="0" sz="1900" spc="-120">
                <a:solidFill>
                  <a:srgbClr val="FFFFFF"/>
                </a:solidFill>
                <a:latin typeface="Trebuchet MS"/>
                <a:cs typeface="Trebuchet MS"/>
              </a:rPr>
              <a:t> </a:t>
            </a:r>
            <a:r>
              <a:rPr dirty="0" sz="1900" spc="-10">
                <a:solidFill>
                  <a:srgbClr val="FFFFFF"/>
                </a:solidFill>
                <a:latin typeface="Trebuchet MS"/>
                <a:cs typeface="Trebuchet MS"/>
              </a:rPr>
              <a:t>language, </a:t>
            </a:r>
            <a:r>
              <a:rPr dirty="0" sz="1900">
                <a:solidFill>
                  <a:srgbClr val="FFFFFF"/>
                </a:solidFill>
                <a:latin typeface="Trebuchet MS"/>
                <a:cs typeface="Trebuchet MS"/>
              </a:rPr>
              <a:t>overt</a:t>
            </a:r>
            <a:r>
              <a:rPr dirty="0" sz="1900" spc="-30">
                <a:solidFill>
                  <a:srgbClr val="FFFFFF"/>
                </a:solidFill>
                <a:latin typeface="Trebuchet MS"/>
                <a:cs typeface="Trebuchet MS"/>
              </a:rPr>
              <a:t> </a:t>
            </a:r>
            <a:r>
              <a:rPr dirty="0" sz="1900">
                <a:solidFill>
                  <a:srgbClr val="FFFFFF"/>
                </a:solidFill>
                <a:latin typeface="Trebuchet MS"/>
                <a:cs typeface="Trebuchet MS"/>
              </a:rPr>
              <a:t>behaviour</a:t>
            </a:r>
            <a:r>
              <a:rPr dirty="0" sz="1900" spc="25">
                <a:solidFill>
                  <a:srgbClr val="FFFFFF"/>
                </a:solidFill>
                <a:latin typeface="Trebuchet MS"/>
                <a:cs typeface="Trebuchet MS"/>
              </a:rPr>
              <a:t> </a:t>
            </a:r>
            <a:r>
              <a:rPr dirty="0" sz="1900">
                <a:solidFill>
                  <a:srgbClr val="FFFFFF"/>
                </a:solidFill>
                <a:latin typeface="Trebuchet MS"/>
                <a:cs typeface="Trebuchet MS"/>
              </a:rPr>
              <a:t>of</a:t>
            </a:r>
            <a:r>
              <a:rPr dirty="0" sz="1900" spc="45">
                <a:solidFill>
                  <a:srgbClr val="FFFFFF"/>
                </a:solidFill>
                <a:latin typeface="Trebuchet MS"/>
                <a:cs typeface="Trebuchet MS"/>
              </a:rPr>
              <a:t> </a:t>
            </a:r>
            <a:r>
              <a:rPr dirty="0" sz="1900" spc="55">
                <a:solidFill>
                  <a:srgbClr val="FFFFFF"/>
                </a:solidFill>
                <a:latin typeface="Trebuchet MS"/>
                <a:cs typeface="Trebuchet MS"/>
              </a:rPr>
              <a:t>group </a:t>
            </a:r>
            <a:r>
              <a:rPr dirty="0" sz="1900" spc="65">
                <a:solidFill>
                  <a:srgbClr val="FFFFFF"/>
                </a:solidFill>
                <a:latin typeface="Trebuchet MS"/>
                <a:cs typeface="Trebuchet MS"/>
              </a:rPr>
              <a:t>members</a:t>
            </a:r>
            <a:endParaRPr sz="1900">
              <a:latin typeface="Trebuchet MS"/>
              <a:cs typeface="Trebuchet MS"/>
            </a:endParaRPr>
          </a:p>
          <a:p>
            <a:pPr>
              <a:lnSpc>
                <a:spcPct val="100000"/>
              </a:lnSpc>
              <a:spcBef>
                <a:spcPts val="844"/>
              </a:spcBef>
              <a:buClr>
                <a:srgbClr val="FFFFFF"/>
              </a:buClr>
              <a:buFont typeface="Trebuchet MS"/>
              <a:buAutoNum type="arabicPeriod"/>
            </a:pPr>
            <a:endParaRPr sz="1900">
              <a:latin typeface="Trebuchet MS"/>
              <a:cs typeface="Trebuchet MS"/>
            </a:endParaRPr>
          </a:p>
          <a:p>
            <a:pPr marL="893444" marR="5080" indent="-399415">
              <a:lnSpc>
                <a:spcPct val="90000"/>
              </a:lnSpc>
              <a:buAutoNum type="arabicPeriod"/>
              <a:tabLst>
                <a:tab pos="893444" algn="l"/>
              </a:tabLst>
            </a:pPr>
            <a:r>
              <a:rPr dirty="0" sz="1900" spc="80" b="1">
                <a:solidFill>
                  <a:srgbClr val="FFFFFF"/>
                </a:solidFill>
                <a:latin typeface="Trebuchet MS"/>
                <a:cs typeface="Trebuchet MS"/>
              </a:rPr>
              <a:t>Espoused</a:t>
            </a:r>
            <a:r>
              <a:rPr dirty="0" sz="1900" spc="-90" b="1">
                <a:solidFill>
                  <a:srgbClr val="FFFFFF"/>
                </a:solidFill>
                <a:latin typeface="Trebuchet MS"/>
                <a:cs typeface="Trebuchet MS"/>
              </a:rPr>
              <a:t> </a:t>
            </a:r>
            <a:r>
              <a:rPr dirty="0" sz="1900" b="1">
                <a:solidFill>
                  <a:srgbClr val="FFFFFF"/>
                </a:solidFill>
                <a:latin typeface="Trebuchet MS"/>
                <a:cs typeface="Trebuchet MS"/>
              </a:rPr>
              <a:t>values</a:t>
            </a:r>
            <a:r>
              <a:rPr dirty="0" sz="1900">
                <a:solidFill>
                  <a:srgbClr val="FFFFFF"/>
                </a:solidFill>
                <a:latin typeface="Trebuchet MS"/>
                <a:cs typeface="Trebuchet MS"/>
              </a:rPr>
              <a:t>:</a:t>
            </a:r>
            <a:r>
              <a:rPr dirty="0" sz="1900" spc="-45">
                <a:solidFill>
                  <a:srgbClr val="FFFFFF"/>
                </a:solidFill>
                <a:latin typeface="Trebuchet MS"/>
                <a:cs typeface="Trebuchet MS"/>
              </a:rPr>
              <a:t> </a:t>
            </a:r>
            <a:r>
              <a:rPr dirty="0" sz="1900">
                <a:solidFill>
                  <a:srgbClr val="FFFFFF"/>
                </a:solidFill>
                <a:latin typeface="Trebuchet MS"/>
                <a:cs typeface="Trebuchet MS"/>
              </a:rPr>
              <a:t>beliefs</a:t>
            </a:r>
            <a:r>
              <a:rPr dirty="0" sz="1900" spc="-65">
                <a:solidFill>
                  <a:srgbClr val="FFFFFF"/>
                </a:solidFill>
                <a:latin typeface="Trebuchet MS"/>
                <a:cs typeface="Trebuchet MS"/>
              </a:rPr>
              <a:t> </a:t>
            </a:r>
            <a:r>
              <a:rPr dirty="0" sz="1900" spc="-10">
                <a:solidFill>
                  <a:srgbClr val="FFFFFF"/>
                </a:solidFill>
                <a:latin typeface="Trebuchet MS"/>
                <a:cs typeface="Trebuchet MS"/>
              </a:rPr>
              <a:t>which </a:t>
            </a:r>
            <a:r>
              <a:rPr dirty="0" sz="1900" spc="85">
                <a:solidFill>
                  <a:srgbClr val="FFFFFF"/>
                </a:solidFill>
                <a:latin typeface="Trebuchet MS"/>
                <a:cs typeface="Trebuchet MS"/>
              </a:rPr>
              <a:t>become</a:t>
            </a:r>
            <a:r>
              <a:rPr dirty="0" sz="1900" spc="-75">
                <a:solidFill>
                  <a:srgbClr val="FFFFFF"/>
                </a:solidFill>
                <a:latin typeface="Trebuchet MS"/>
                <a:cs typeface="Trebuchet MS"/>
              </a:rPr>
              <a:t> </a:t>
            </a:r>
            <a:r>
              <a:rPr dirty="0" sz="1900" spc="-10">
                <a:solidFill>
                  <a:srgbClr val="FFFFFF"/>
                </a:solidFill>
                <a:latin typeface="Trebuchet MS"/>
                <a:cs typeface="Trebuchet MS"/>
              </a:rPr>
              <a:t>part</a:t>
            </a:r>
            <a:r>
              <a:rPr dirty="0" sz="1900" spc="-75">
                <a:solidFill>
                  <a:srgbClr val="FFFFFF"/>
                </a:solidFill>
                <a:latin typeface="Trebuchet MS"/>
                <a:cs typeface="Trebuchet MS"/>
              </a:rPr>
              <a:t> </a:t>
            </a:r>
            <a:r>
              <a:rPr dirty="0" sz="1900">
                <a:solidFill>
                  <a:srgbClr val="FFFFFF"/>
                </a:solidFill>
                <a:latin typeface="Trebuchet MS"/>
                <a:cs typeface="Trebuchet MS"/>
              </a:rPr>
              <a:t>of</a:t>
            </a:r>
            <a:r>
              <a:rPr dirty="0" sz="1900" spc="-105">
                <a:solidFill>
                  <a:srgbClr val="FFFFFF"/>
                </a:solidFill>
                <a:latin typeface="Trebuchet MS"/>
                <a:cs typeface="Trebuchet MS"/>
              </a:rPr>
              <a:t> </a:t>
            </a:r>
            <a:r>
              <a:rPr dirty="0" sz="1900">
                <a:solidFill>
                  <a:srgbClr val="FFFFFF"/>
                </a:solidFill>
                <a:latin typeface="Trebuchet MS"/>
                <a:cs typeface="Trebuchet MS"/>
              </a:rPr>
              <a:t>the</a:t>
            </a:r>
            <a:r>
              <a:rPr dirty="0" sz="1900" spc="-75">
                <a:solidFill>
                  <a:srgbClr val="FFFFFF"/>
                </a:solidFill>
                <a:latin typeface="Trebuchet MS"/>
                <a:cs typeface="Trebuchet MS"/>
              </a:rPr>
              <a:t> </a:t>
            </a:r>
            <a:r>
              <a:rPr dirty="0" sz="1900" spc="-10">
                <a:solidFill>
                  <a:srgbClr val="FFFFFF"/>
                </a:solidFill>
                <a:latin typeface="Trebuchet MS"/>
                <a:cs typeface="Trebuchet MS"/>
              </a:rPr>
              <a:t>conceptual </a:t>
            </a:r>
            <a:r>
              <a:rPr dirty="0" sz="1900" spc="70">
                <a:solidFill>
                  <a:srgbClr val="FFFFFF"/>
                </a:solidFill>
                <a:latin typeface="Trebuchet MS"/>
                <a:cs typeface="Trebuchet MS"/>
              </a:rPr>
              <a:t>process</a:t>
            </a:r>
            <a:r>
              <a:rPr dirty="0" sz="1900" spc="-5">
                <a:solidFill>
                  <a:srgbClr val="FFFFFF"/>
                </a:solidFill>
                <a:latin typeface="Trebuchet MS"/>
                <a:cs typeface="Trebuchet MS"/>
              </a:rPr>
              <a:t> </a:t>
            </a:r>
            <a:r>
              <a:rPr dirty="0" sz="1900" spc="80">
                <a:solidFill>
                  <a:srgbClr val="FFFFFF"/>
                </a:solidFill>
                <a:latin typeface="Trebuchet MS"/>
                <a:cs typeface="Trebuchet MS"/>
              </a:rPr>
              <a:t>by</a:t>
            </a:r>
            <a:r>
              <a:rPr dirty="0" sz="1900" spc="-30">
                <a:solidFill>
                  <a:srgbClr val="FFFFFF"/>
                </a:solidFill>
                <a:latin typeface="Trebuchet MS"/>
                <a:cs typeface="Trebuchet MS"/>
              </a:rPr>
              <a:t> </a:t>
            </a:r>
            <a:r>
              <a:rPr dirty="0" sz="1900">
                <a:solidFill>
                  <a:srgbClr val="FFFFFF"/>
                </a:solidFill>
                <a:latin typeface="Trebuchet MS"/>
                <a:cs typeface="Trebuchet MS"/>
              </a:rPr>
              <a:t>which</a:t>
            </a:r>
            <a:r>
              <a:rPr dirty="0" sz="1900" spc="-15">
                <a:solidFill>
                  <a:srgbClr val="FFFFFF"/>
                </a:solidFill>
                <a:latin typeface="Trebuchet MS"/>
                <a:cs typeface="Trebuchet MS"/>
              </a:rPr>
              <a:t> </a:t>
            </a:r>
            <a:r>
              <a:rPr dirty="0" sz="1900" spc="80">
                <a:solidFill>
                  <a:srgbClr val="FFFFFF"/>
                </a:solidFill>
                <a:latin typeface="Trebuchet MS"/>
                <a:cs typeface="Trebuchet MS"/>
              </a:rPr>
              <a:t>groups</a:t>
            </a:r>
            <a:r>
              <a:rPr dirty="0" sz="1900" spc="-60">
                <a:solidFill>
                  <a:srgbClr val="FFFFFF"/>
                </a:solidFill>
                <a:latin typeface="Trebuchet MS"/>
                <a:cs typeface="Trebuchet MS"/>
              </a:rPr>
              <a:t> </a:t>
            </a:r>
            <a:r>
              <a:rPr dirty="0" sz="1900" spc="65">
                <a:solidFill>
                  <a:srgbClr val="FFFFFF"/>
                </a:solidFill>
                <a:latin typeface="Trebuchet MS"/>
                <a:cs typeface="Trebuchet MS"/>
              </a:rPr>
              <a:t>members </a:t>
            </a:r>
            <a:r>
              <a:rPr dirty="0" sz="1900" spc="-10">
                <a:solidFill>
                  <a:srgbClr val="FFFFFF"/>
                </a:solidFill>
                <a:latin typeface="Trebuchet MS"/>
                <a:cs typeface="Trebuchet MS"/>
              </a:rPr>
              <a:t>justify</a:t>
            </a:r>
            <a:r>
              <a:rPr dirty="0" sz="1900" spc="305">
                <a:solidFill>
                  <a:srgbClr val="FFFFFF"/>
                </a:solidFill>
                <a:latin typeface="Trebuchet MS"/>
                <a:cs typeface="Trebuchet MS"/>
              </a:rPr>
              <a:t> </a:t>
            </a:r>
            <a:r>
              <a:rPr dirty="0" sz="1900">
                <a:solidFill>
                  <a:srgbClr val="FFFFFF"/>
                </a:solidFill>
                <a:latin typeface="Trebuchet MS"/>
                <a:cs typeface="Trebuchet MS"/>
              </a:rPr>
              <a:t>actions</a:t>
            </a:r>
            <a:r>
              <a:rPr dirty="0" sz="1900" spc="-145">
                <a:solidFill>
                  <a:srgbClr val="FFFFFF"/>
                </a:solidFill>
                <a:latin typeface="Trebuchet MS"/>
                <a:cs typeface="Trebuchet MS"/>
              </a:rPr>
              <a:t> </a:t>
            </a:r>
            <a:r>
              <a:rPr dirty="0" sz="1900" spc="70">
                <a:solidFill>
                  <a:srgbClr val="FFFFFF"/>
                </a:solidFill>
                <a:latin typeface="Trebuchet MS"/>
                <a:cs typeface="Trebuchet MS"/>
              </a:rPr>
              <a:t>and</a:t>
            </a:r>
            <a:r>
              <a:rPr dirty="0" sz="1900" spc="-125">
                <a:solidFill>
                  <a:srgbClr val="FFFFFF"/>
                </a:solidFill>
                <a:latin typeface="Trebuchet MS"/>
                <a:cs typeface="Trebuchet MS"/>
              </a:rPr>
              <a:t> </a:t>
            </a:r>
            <a:r>
              <a:rPr dirty="0" sz="1900" spc="-10">
                <a:solidFill>
                  <a:srgbClr val="FFFFFF"/>
                </a:solidFill>
                <a:latin typeface="Trebuchet MS"/>
                <a:cs typeface="Trebuchet MS"/>
              </a:rPr>
              <a:t>behaviour</a:t>
            </a:r>
            <a:endParaRPr sz="1900">
              <a:latin typeface="Trebuchet MS"/>
              <a:cs typeface="Trebuchet MS"/>
            </a:endParaRPr>
          </a:p>
          <a:p>
            <a:pPr>
              <a:lnSpc>
                <a:spcPct val="100000"/>
              </a:lnSpc>
              <a:spcBef>
                <a:spcPts val="840"/>
              </a:spcBef>
              <a:buClr>
                <a:srgbClr val="FFFFFF"/>
              </a:buClr>
              <a:buFont typeface="Trebuchet MS"/>
              <a:buAutoNum type="arabicPeriod"/>
            </a:pPr>
            <a:endParaRPr sz="1900">
              <a:latin typeface="Trebuchet MS"/>
              <a:cs typeface="Trebuchet MS"/>
            </a:endParaRPr>
          </a:p>
          <a:p>
            <a:pPr marL="893444" marR="409575" indent="-399415">
              <a:lnSpc>
                <a:spcPct val="92100"/>
              </a:lnSpc>
              <a:buAutoNum type="arabicPeriod"/>
              <a:tabLst>
                <a:tab pos="893444" algn="l"/>
              </a:tabLst>
            </a:pPr>
            <a:r>
              <a:rPr dirty="0" sz="1900" spc="65" b="1">
                <a:solidFill>
                  <a:srgbClr val="FFFFFF"/>
                </a:solidFill>
                <a:latin typeface="Trebuchet MS"/>
                <a:cs typeface="Trebuchet MS"/>
              </a:rPr>
              <a:t>Basic</a:t>
            </a:r>
            <a:r>
              <a:rPr dirty="0" sz="1900" spc="60" b="1">
                <a:solidFill>
                  <a:srgbClr val="FFFFFF"/>
                </a:solidFill>
                <a:latin typeface="Trebuchet MS"/>
                <a:cs typeface="Trebuchet MS"/>
              </a:rPr>
              <a:t> </a:t>
            </a:r>
            <a:r>
              <a:rPr dirty="0" sz="1900" b="1">
                <a:solidFill>
                  <a:srgbClr val="FFFFFF"/>
                </a:solidFill>
                <a:latin typeface="Trebuchet MS"/>
                <a:cs typeface="Trebuchet MS"/>
              </a:rPr>
              <a:t>underlying</a:t>
            </a:r>
            <a:r>
              <a:rPr dirty="0" sz="1900" spc="50" b="1">
                <a:solidFill>
                  <a:srgbClr val="FFFFFF"/>
                </a:solidFill>
                <a:latin typeface="Trebuchet MS"/>
                <a:cs typeface="Trebuchet MS"/>
              </a:rPr>
              <a:t> </a:t>
            </a:r>
            <a:r>
              <a:rPr dirty="0" sz="1900" spc="-10" b="1">
                <a:solidFill>
                  <a:srgbClr val="FFFFFF"/>
                </a:solidFill>
                <a:latin typeface="Trebuchet MS"/>
                <a:cs typeface="Trebuchet MS"/>
              </a:rPr>
              <a:t>assumptions</a:t>
            </a:r>
            <a:r>
              <a:rPr dirty="0" sz="1900" spc="-10">
                <a:solidFill>
                  <a:srgbClr val="FFFFFF"/>
                </a:solidFill>
                <a:latin typeface="Trebuchet MS"/>
                <a:cs typeface="Trebuchet MS"/>
              </a:rPr>
              <a:t>: </a:t>
            </a:r>
            <a:r>
              <a:rPr dirty="0" sz="1900" spc="50">
                <a:solidFill>
                  <a:srgbClr val="FFFFFF"/>
                </a:solidFill>
                <a:latin typeface="Trebuchet MS"/>
                <a:cs typeface="Trebuchet MS"/>
              </a:rPr>
              <a:t>unconsciously</a:t>
            </a:r>
            <a:r>
              <a:rPr dirty="0" sz="1900" spc="25">
                <a:solidFill>
                  <a:srgbClr val="FFFFFF"/>
                </a:solidFill>
                <a:latin typeface="Trebuchet MS"/>
                <a:cs typeface="Trebuchet MS"/>
              </a:rPr>
              <a:t> </a:t>
            </a:r>
            <a:r>
              <a:rPr dirty="0" sz="1900">
                <a:solidFill>
                  <a:srgbClr val="FFFFFF"/>
                </a:solidFill>
                <a:latin typeface="Trebuchet MS"/>
                <a:cs typeface="Trebuchet MS"/>
              </a:rPr>
              <a:t>held</a:t>
            </a:r>
            <a:r>
              <a:rPr dirty="0" sz="1900" spc="30">
                <a:solidFill>
                  <a:srgbClr val="FFFFFF"/>
                </a:solidFill>
                <a:latin typeface="Trebuchet MS"/>
                <a:cs typeface="Trebuchet MS"/>
              </a:rPr>
              <a:t> </a:t>
            </a:r>
            <a:r>
              <a:rPr dirty="0" sz="1900" spc="-10">
                <a:solidFill>
                  <a:srgbClr val="FFFFFF"/>
                </a:solidFill>
                <a:latin typeface="Trebuchet MS"/>
                <a:cs typeface="Trebuchet MS"/>
              </a:rPr>
              <a:t>learned </a:t>
            </a:r>
            <a:r>
              <a:rPr dirty="0" sz="1900" spc="70">
                <a:solidFill>
                  <a:srgbClr val="FFFFFF"/>
                </a:solidFill>
                <a:latin typeface="Trebuchet MS"/>
                <a:cs typeface="Trebuchet MS"/>
              </a:rPr>
              <a:t>responses</a:t>
            </a:r>
            <a:r>
              <a:rPr dirty="0" sz="1900" spc="-55">
                <a:solidFill>
                  <a:srgbClr val="FFFFFF"/>
                </a:solidFill>
                <a:latin typeface="Trebuchet MS"/>
                <a:cs typeface="Trebuchet MS"/>
              </a:rPr>
              <a:t> </a:t>
            </a:r>
            <a:r>
              <a:rPr dirty="0" sz="1900" spc="375">
                <a:solidFill>
                  <a:srgbClr val="FFFFFF"/>
                </a:solidFill>
                <a:latin typeface="Trebuchet MS"/>
                <a:cs typeface="Trebuchet MS"/>
              </a:rPr>
              <a:t>–</a:t>
            </a:r>
            <a:r>
              <a:rPr dirty="0" sz="1900">
                <a:solidFill>
                  <a:srgbClr val="FFFFFF"/>
                </a:solidFill>
                <a:latin typeface="Trebuchet MS"/>
                <a:cs typeface="Trebuchet MS"/>
              </a:rPr>
              <a:t> the</a:t>
            </a:r>
            <a:r>
              <a:rPr dirty="0" sz="1900" spc="-80">
                <a:solidFill>
                  <a:srgbClr val="FFFFFF"/>
                </a:solidFill>
                <a:latin typeface="Trebuchet MS"/>
                <a:cs typeface="Trebuchet MS"/>
              </a:rPr>
              <a:t> </a:t>
            </a:r>
            <a:r>
              <a:rPr dirty="0" sz="1900" spc="60">
                <a:solidFill>
                  <a:srgbClr val="FFFFFF"/>
                </a:solidFill>
                <a:latin typeface="Trebuchet MS"/>
                <a:cs typeface="Trebuchet MS"/>
              </a:rPr>
              <a:t>essence/core</a:t>
            </a:r>
            <a:endParaRPr sz="1900">
              <a:latin typeface="Trebuchet MS"/>
              <a:cs typeface="Trebuchet MS"/>
            </a:endParaRPr>
          </a:p>
        </p:txBody>
      </p:sp>
      <p:pic>
        <p:nvPicPr>
          <p:cNvPr id="5" name="object 5"/>
          <p:cNvPicPr/>
          <p:nvPr/>
        </p:nvPicPr>
        <p:blipFill>
          <a:blip r:embed="rId3" cstate="print"/>
          <a:stretch>
            <a:fillRect/>
          </a:stretch>
        </p:blipFill>
        <p:spPr>
          <a:xfrm>
            <a:off x="0" y="0"/>
            <a:ext cx="3531870" cy="6855713"/>
          </a:xfrm>
          <a:prstGeom prst="rect">
            <a:avLst/>
          </a:prstGeom>
        </p:spPr>
      </p:pic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ject 2"/>
          <p:cNvSpPr txBox="1"/>
          <p:nvPr/>
        </p:nvSpPr>
        <p:spPr>
          <a:xfrm>
            <a:off x="456691" y="6211315"/>
            <a:ext cx="5617210" cy="299720"/>
          </a:xfrm>
          <a:prstGeom prst="rect">
            <a:avLst/>
          </a:prstGeom>
        </p:spPr>
        <p:txBody>
          <a:bodyPr wrap="square" lIns="0" tIns="12700" rIns="0" bIns="0" rtlCol="0" vert="horz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dirty="0" sz="1200">
                <a:solidFill>
                  <a:srgbClr val="FFFFFF"/>
                </a:solidFill>
                <a:latin typeface="Trebuchet MS"/>
                <a:cs typeface="Trebuchet MS"/>
              </a:rPr>
              <a:t>Figure</a:t>
            </a:r>
            <a:r>
              <a:rPr dirty="0" sz="1200" spc="-65">
                <a:solidFill>
                  <a:srgbClr val="FFFFFF"/>
                </a:solidFill>
                <a:latin typeface="Trebuchet MS"/>
                <a:cs typeface="Trebuchet MS"/>
              </a:rPr>
              <a:t> </a:t>
            </a:r>
            <a:r>
              <a:rPr dirty="0" sz="1200">
                <a:solidFill>
                  <a:srgbClr val="FFFFFF"/>
                </a:solidFill>
                <a:latin typeface="Trebuchet MS"/>
                <a:cs typeface="Trebuchet MS"/>
              </a:rPr>
              <a:t>20.1</a:t>
            </a:r>
            <a:r>
              <a:rPr dirty="0" sz="1200" spc="195">
                <a:solidFill>
                  <a:srgbClr val="FFFFFF"/>
                </a:solidFill>
                <a:latin typeface="Trebuchet MS"/>
                <a:cs typeface="Trebuchet MS"/>
              </a:rPr>
              <a:t>  </a:t>
            </a:r>
            <a:r>
              <a:rPr dirty="0" sz="1800">
                <a:solidFill>
                  <a:srgbClr val="FFFFFF"/>
                </a:solidFill>
                <a:latin typeface="Trebuchet MS"/>
                <a:cs typeface="Trebuchet MS"/>
              </a:rPr>
              <a:t>Schein’s</a:t>
            </a:r>
            <a:r>
              <a:rPr dirty="0" sz="1800" spc="55">
                <a:solidFill>
                  <a:srgbClr val="FFFFFF"/>
                </a:solidFill>
                <a:latin typeface="Trebuchet MS"/>
                <a:cs typeface="Trebuchet MS"/>
              </a:rPr>
              <a:t> </a:t>
            </a:r>
            <a:r>
              <a:rPr dirty="0" sz="1800">
                <a:solidFill>
                  <a:srgbClr val="FFFFFF"/>
                </a:solidFill>
                <a:latin typeface="Trebuchet MS"/>
                <a:cs typeface="Trebuchet MS"/>
              </a:rPr>
              <a:t>layered</a:t>
            </a:r>
            <a:r>
              <a:rPr dirty="0" sz="1800" spc="45">
                <a:solidFill>
                  <a:srgbClr val="FFFFFF"/>
                </a:solidFill>
                <a:latin typeface="Trebuchet MS"/>
                <a:cs typeface="Trebuchet MS"/>
              </a:rPr>
              <a:t> </a:t>
            </a:r>
            <a:r>
              <a:rPr dirty="0" sz="1800">
                <a:solidFill>
                  <a:srgbClr val="FFFFFF"/>
                </a:solidFill>
                <a:latin typeface="Trebuchet MS"/>
                <a:cs typeface="Trebuchet MS"/>
              </a:rPr>
              <a:t>conceptualisation</a:t>
            </a:r>
            <a:r>
              <a:rPr dirty="0" sz="1800" spc="5">
                <a:solidFill>
                  <a:srgbClr val="FFFFFF"/>
                </a:solidFill>
                <a:latin typeface="Trebuchet MS"/>
                <a:cs typeface="Trebuchet MS"/>
              </a:rPr>
              <a:t> </a:t>
            </a:r>
            <a:r>
              <a:rPr dirty="0" sz="1800">
                <a:solidFill>
                  <a:srgbClr val="FFFFFF"/>
                </a:solidFill>
                <a:latin typeface="Trebuchet MS"/>
                <a:cs typeface="Trebuchet MS"/>
              </a:rPr>
              <a:t>of</a:t>
            </a:r>
            <a:r>
              <a:rPr dirty="0" sz="1800" spc="-5">
                <a:solidFill>
                  <a:srgbClr val="FFFFFF"/>
                </a:solidFill>
                <a:latin typeface="Trebuchet MS"/>
                <a:cs typeface="Trebuchet MS"/>
              </a:rPr>
              <a:t> </a:t>
            </a:r>
            <a:r>
              <a:rPr dirty="0" sz="1800" spc="-10">
                <a:solidFill>
                  <a:srgbClr val="FFFFFF"/>
                </a:solidFill>
                <a:latin typeface="Trebuchet MS"/>
                <a:cs typeface="Trebuchet MS"/>
              </a:rPr>
              <a:t>culture</a:t>
            </a:r>
            <a:endParaRPr sz="1800">
              <a:latin typeface="Trebuchet MS"/>
              <a:cs typeface="Trebuchet MS"/>
            </a:endParaRPr>
          </a:p>
        </p:txBody>
      </p:sp>
      <p:pic>
        <p:nvPicPr>
          <p:cNvPr id="3" name="object 3"/>
          <p:cNvPicPr/>
          <p:nvPr/>
        </p:nvPicPr>
        <p:blipFill>
          <a:blip r:embed="rId2" cstate="print"/>
          <a:stretch>
            <a:fillRect/>
          </a:stretch>
        </p:blipFill>
        <p:spPr>
          <a:xfrm>
            <a:off x="2761488" y="0"/>
            <a:ext cx="6666738" cy="6275070"/>
          </a:xfrm>
          <a:prstGeom prst="rect">
            <a:avLst/>
          </a:prstGeom>
        </p:spPr>
      </p:pic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object 2"/>
          <p:cNvPicPr/>
          <p:nvPr/>
        </p:nvPicPr>
        <p:blipFill>
          <a:blip r:embed="rId2" cstate="print"/>
          <a:stretch>
            <a:fillRect/>
          </a:stretch>
        </p:blipFill>
        <p:spPr>
          <a:xfrm>
            <a:off x="4494276" y="635508"/>
            <a:ext cx="3195066" cy="1265682"/>
          </a:xfrm>
          <a:prstGeom prst="rect">
            <a:avLst/>
          </a:prstGeom>
        </p:spPr>
      </p:pic>
      <p:sp>
        <p:nvSpPr>
          <p:cNvPr id="3" name="object 3" descr="$PPTXTitle"/>
          <p:cNvSpPr txBox="1">
            <a:spLocks noGrp="1"/>
          </p:cNvSpPr>
          <p:nvPr>
            <p:ph type="title"/>
          </p:nvPr>
        </p:nvSpPr>
        <p:spPr>
          <a:prstGeom prst="rect"/>
        </p:spPr>
        <p:txBody>
          <a:bodyPr wrap="square" lIns="0" tIns="713358" rIns="0" bIns="0" rtlCol="0" vert="horz">
            <a:spAutoFit/>
          </a:bodyPr>
          <a:lstStyle/>
          <a:p>
            <a:pPr marL="2157730">
              <a:lnSpc>
                <a:spcPct val="100000"/>
              </a:lnSpc>
              <a:spcBef>
                <a:spcPts val="105"/>
              </a:spcBef>
            </a:pPr>
            <a:r>
              <a:rPr dirty="0"/>
              <a:t>Activity</a:t>
            </a:r>
            <a:r>
              <a:rPr dirty="0" spc="-270"/>
              <a:t> </a:t>
            </a:r>
            <a:r>
              <a:rPr dirty="0" spc="-465"/>
              <a:t>1</a:t>
            </a:r>
          </a:p>
        </p:txBody>
      </p:sp>
      <p:pic>
        <p:nvPicPr>
          <p:cNvPr id="4" name="object 4"/>
          <p:cNvPicPr/>
          <p:nvPr/>
        </p:nvPicPr>
        <p:blipFill>
          <a:blip r:embed="rId3" cstate="print"/>
          <a:stretch>
            <a:fillRect/>
          </a:stretch>
        </p:blipFill>
        <p:spPr>
          <a:xfrm>
            <a:off x="236220" y="263652"/>
            <a:ext cx="3190494" cy="1835658"/>
          </a:xfrm>
          <a:prstGeom prst="rect">
            <a:avLst/>
          </a:prstGeom>
        </p:spPr>
      </p:pic>
      <p:grpSp>
        <p:nvGrpSpPr>
          <p:cNvPr id="5" name="object 5"/>
          <p:cNvGrpSpPr/>
          <p:nvPr/>
        </p:nvGrpSpPr>
        <p:grpSpPr>
          <a:xfrm>
            <a:off x="8139049" y="4267200"/>
            <a:ext cx="2762885" cy="2605405"/>
            <a:chOff x="8139049" y="4267200"/>
            <a:chExt cx="2762885" cy="2605405"/>
          </a:xfrm>
        </p:grpSpPr>
        <p:sp>
          <p:nvSpPr>
            <p:cNvPr id="6" name="object 6"/>
            <p:cNvSpPr/>
            <p:nvPr/>
          </p:nvSpPr>
          <p:spPr>
            <a:xfrm>
              <a:off x="8684895" y="4373498"/>
              <a:ext cx="2160905" cy="2051050"/>
            </a:xfrm>
            <a:custGeom>
              <a:avLst/>
              <a:gdLst/>
              <a:ahLst/>
              <a:cxnLst/>
              <a:rect l="l" t="t" r="r" b="b"/>
              <a:pathLst>
                <a:path w="2160904" h="2051050">
                  <a:moveTo>
                    <a:pt x="2160651" y="0"/>
                  </a:moveTo>
                  <a:lnTo>
                    <a:pt x="0" y="0"/>
                  </a:lnTo>
                  <a:lnTo>
                    <a:pt x="0" y="2019871"/>
                  </a:lnTo>
                  <a:lnTo>
                    <a:pt x="14985" y="2035835"/>
                  </a:lnTo>
                  <a:lnTo>
                    <a:pt x="37337" y="2046617"/>
                  </a:lnTo>
                  <a:lnTo>
                    <a:pt x="64643" y="2050580"/>
                  </a:lnTo>
                  <a:lnTo>
                    <a:pt x="2090547" y="2050580"/>
                  </a:lnTo>
                  <a:lnTo>
                    <a:pt x="2117852" y="2046617"/>
                  </a:lnTo>
                  <a:lnTo>
                    <a:pt x="2140204" y="2035835"/>
                  </a:lnTo>
                  <a:lnTo>
                    <a:pt x="2155189" y="2019846"/>
                  </a:lnTo>
                  <a:lnTo>
                    <a:pt x="2160651" y="2000338"/>
                  </a:lnTo>
                  <a:lnTo>
                    <a:pt x="2160651" y="0"/>
                  </a:lnTo>
                  <a:close/>
                </a:path>
              </a:pathLst>
            </a:custGeom>
            <a:solidFill>
              <a:srgbClr val="920000"/>
            </a:solidFill>
          </p:spPr>
          <p:txBody>
            <a:bodyPr wrap="square" lIns="0" tIns="0" rIns="0" bIns="0" rtlCol="0"/>
            <a:lstStyle/>
            <a:p/>
          </p:txBody>
        </p:sp>
        <p:sp>
          <p:nvSpPr>
            <p:cNvPr id="7" name="object 7"/>
            <p:cNvSpPr/>
            <p:nvPr/>
          </p:nvSpPr>
          <p:spPr>
            <a:xfrm>
              <a:off x="8932291" y="5898730"/>
              <a:ext cx="1913255" cy="525780"/>
            </a:xfrm>
            <a:custGeom>
              <a:avLst/>
              <a:gdLst/>
              <a:ahLst/>
              <a:cxnLst/>
              <a:rect l="l" t="t" r="r" b="b"/>
              <a:pathLst>
                <a:path w="1913254" h="525779">
                  <a:moveTo>
                    <a:pt x="172466" y="374192"/>
                  </a:moveTo>
                  <a:lnTo>
                    <a:pt x="163703" y="321081"/>
                  </a:lnTo>
                  <a:lnTo>
                    <a:pt x="159385" y="287464"/>
                  </a:lnTo>
                  <a:lnTo>
                    <a:pt x="156083" y="251688"/>
                  </a:lnTo>
                  <a:lnTo>
                    <a:pt x="156083" y="217004"/>
                  </a:lnTo>
                  <a:lnTo>
                    <a:pt x="158242" y="186651"/>
                  </a:lnTo>
                  <a:lnTo>
                    <a:pt x="165862" y="162775"/>
                  </a:lnTo>
                  <a:lnTo>
                    <a:pt x="62865" y="188810"/>
                  </a:lnTo>
                  <a:lnTo>
                    <a:pt x="60706" y="196392"/>
                  </a:lnTo>
                  <a:lnTo>
                    <a:pt x="54102" y="215912"/>
                  </a:lnTo>
                  <a:lnTo>
                    <a:pt x="45339" y="247357"/>
                  </a:lnTo>
                  <a:lnTo>
                    <a:pt x="37592" y="285305"/>
                  </a:lnTo>
                  <a:lnTo>
                    <a:pt x="33274" y="328663"/>
                  </a:lnTo>
                  <a:lnTo>
                    <a:pt x="33274" y="374192"/>
                  </a:lnTo>
                  <a:lnTo>
                    <a:pt x="39878" y="419735"/>
                  </a:lnTo>
                  <a:lnTo>
                    <a:pt x="56261" y="463105"/>
                  </a:lnTo>
                  <a:lnTo>
                    <a:pt x="172466" y="374192"/>
                  </a:lnTo>
                  <a:close/>
                </a:path>
                <a:path w="1913254" h="525779">
                  <a:moveTo>
                    <a:pt x="1913255" y="0"/>
                  </a:moveTo>
                  <a:lnTo>
                    <a:pt x="0" y="525348"/>
                  </a:lnTo>
                  <a:lnTo>
                    <a:pt x="1843151" y="525348"/>
                  </a:lnTo>
                  <a:lnTo>
                    <a:pt x="1870456" y="521398"/>
                  </a:lnTo>
                  <a:lnTo>
                    <a:pt x="1892681" y="510616"/>
                  </a:lnTo>
                  <a:lnTo>
                    <a:pt x="1907794" y="494614"/>
                  </a:lnTo>
                  <a:lnTo>
                    <a:pt x="1913255" y="475107"/>
                  </a:lnTo>
                  <a:lnTo>
                    <a:pt x="1913255" y="0"/>
                  </a:lnTo>
                  <a:close/>
                </a:path>
              </a:pathLst>
            </a:custGeom>
            <a:solidFill>
              <a:srgbClr val="9FAA8A"/>
            </a:solidFill>
          </p:spPr>
          <p:txBody>
            <a:bodyPr wrap="square" lIns="0" tIns="0" rIns="0" bIns="0" rtlCol="0"/>
            <a:lstStyle/>
            <a:p/>
          </p:txBody>
        </p:sp>
        <p:sp>
          <p:nvSpPr>
            <p:cNvPr id="8" name="object 8"/>
            <p:cNvSpPr/>
            <p:nvPr/>
          </p:nvSpPr>
          <p:spPr>
            <a:xfrm>
              <a:off x="8786876" y="5670130"/>
              <a:ext cx="513080" cy="508634"/>
            </a:xfrm>
            <a:custGeom>
              <a:avLst/>
              <a:gdLst/>
              <a:ahLst/>
              <a:cxnLst/>
              <a:rect l="l" t="t" r="r" b="b"/>
              <a:pathLst>
                <a:path w="513079" h="508635">
                  <a:moveTo>
                    <a:pt x="282828" y="0"/>
                  </a:moveTo>
                  <a:lnTo>
                    <a:pt x="230250" y="6502"/>
                  </a:lnTo>
                  <a:lnTo>
                    <a:pt x="180848" y="22771"/>
                  </a:lnTo>
                  <a:lnTo>
                    <a:pt x="134874" y="47701"/>
                  </a:lnTo>
                  <a:lnTo>
                    <a:pt x="93218" y="79146"/>
                  </a:lnTo>
                  <a:lnTo>
                    <a:pt x="59181" y="118173"/>
                  </a:lnTo>
                  <a:lnTo>
                    <a:pt x="30733" y="161531"/>
                  </a:lnTo>
                  <a:lnTo>
                    <a:pt x="12065" y="209245"/>
                  </a:lnTo>
                  <a:lnTo>
                    <a:pt x="1016" y="259118"/>
                  </a:lnTo>
                  <a:lnTo>
                    <a:pt x="0" y="285127"/>
                  </a:lnTo>
                  <a:lnTo>
                    <a:pt x="1016" y="311150"/>
                  </a:lnTo>
                  <a:lnTo>
                    <a:pt x="12065" y="358851"/>
                  </a:lnTo>
                  <a:lnTo>
                    <a:pt x="30733" y="402221"/>
                  </a:lnTo>
                  <a:lnTo>
                    <a:pt x="59181" y="439077"/>
                  </a:lnTo>
                  <a:lnTo>
                    <a:pt x="93218" y="468350"/>
                  </a:lnTo>
                  <a:lnTo>
                    <a:pt x="134874" y="491134"/>
                  </a:lnTo>
                  <a:lnTo>
                    <a:pt x="180848" y="504139"/>
                  </a:lnTo>
                  <a:lnTo>
                    <a:pt x="230250" y="508469"/>
                  </a:lnTo>
                  <a:lnTo>
                    <a:pt x="256540" y="506310"/>
                  </a:lnTo>
                  <a:lnTo>
                    <a:pt x="307975" y="494385"/>
                  </a:lnTo>
                  <a:lnTo>
                    <a:pt x="356234" y="473786"/>
                  </a:lnTo>
                  <a:lnTo>
                    <a:pt x="400050" y="445592"/>
                  </a:lnTo>
                  <a:lnTo>
                    <a:pt x="437388" y="409803"/>
                  </a:lnTo>
                  <a:lnTo>
                    <a:pt x="469138" y="369697"/>
                  </a:lnTo>
                  <a:lnTo>
                    <a:pt x="493268" y="324167"/>
                  </a:lnTo>
                  <a:lnTo>
                    <a:pt x="507492" y="274294"/>
                  </a:lnTo>
                  <a:lnTo>
                    <a:pt x="513079" y="223329"/>
                  </a:lnTo>
                  <a:lnTo>
                    <a:pt x="511937" y="197319"/>
                  </a:lnTo>
                  <a:lnTo>
                    <a:pt x="501015" y="149606"/>
                  </a:lnTo>
                  <a:lnTo>
                    <a:pt x="482346" y="106248"/>
                  </a:lnTo>
                  <a:lnTo>
                    <a:pt x="453771" y="69380"/>
                  </a:lnTo>
                  <a:lnTo>
                    <a:pt x="419862" y="40106"/>
                  </a:lnTo>
                  <a:lnTo>
                    <a:pt x="378205" y="17348"/>
                  </a:lnTo>
                  <a:lnTo>
                    <a:pt x="332104" y="4330"/>
                  </a:lnTo>
                  <a:lnTo>
                    <a:pt x="282828" y="0"/>
                  </a:lnTo>
                  <a:close/>
                </a:path>
              </a:pathLst>
            </a:custGeom>
            <a:solidFill>
              <a:srgbClr val="004F8E"/>
            </a:solidFill>
          </p:spPr>
          <p:txBody>
            <a:bodyPr wrap="square" lIns="0" tIns="0" rIns="0" bIns="0" rtlCol="0"/>
            <a:lstStyle/>
            <a:p/>
          </p:txBody>
        </p:sp>
        <p:sp>
          <p:nvSpPr>
            <p:cNvPr id="9" name="object 9"/>
            <p:cNvSpPr/>
            <p:nvPr/>
          </p:nvSpPr>
          <p:spPr>
            <a:xfrm>
              <a:off x="8901938" y="5893003"/>
              <a:ext cx="1943735" cy="531495"/>
            </a:xfrm>
            <a:custGeom>
              <a:avLst/>
              <a:gdLst/>
              <a:ahLst/>
              <a:cxnLst/>
              <a:rect l="l" t="t" r="r" b="b"/>
              <a:pathLst>
                <a:path w="1943734" h="531495">
                  <a:moveTo>
                    <a:pt x="1943607" y="0"/>
                  </a:moveTo>
                  <a:lnTo>
                    <a:pt x="0" y="530618"/>
                  </a:lnTo>
                  <a:lnTo>
                    <a:pt x="5968" y="531075"/>
                  </a:lnTo>
                  <a:lnTo>
                    <a:pt x="16636" y="531075"/>
                  </a:lnTo>
                  <a:lnTo>
                    <a:pt x="1943607" y="5727"/>
                  </a:lnTo>
                  <a:lnTo>
                    <a:pt x="1943607" y="0"/>
                  </a:lnTo>
                  <a:close/>
                </a:path>
              </a:pathLst>
            </a:custGeom>
            <a:solidFill>
              <a:srgbClr val="000000"/>
            </a:solidFill>
          </p:spPr>
          <p:txBody>
            <a:bodyPr wrap="square" lIns="0" tIns="0" rIns="0" bIns="0" rtlCol="0"/>
            <a:lstStyle/>
            <a:p/>
          </p:txBody>
        </p:sp>
        <p:pic>
          <p:nvPicPr>
            <p:cNvPr id="10" name="object 10"/>
            <p:cNvPicPr/>
            <p:nvPr/>
          </p:nvPicPr>
          <p:blipFill>
            <a:blip r:embed="rId4" cstate="print"/>
            <a:stretch>
              <a:fillRect/>
            </a:stretch>
          </p:blipFill>
          <p:spPr>
            <a:xfrm>
              <a:off x="8641080" y="4378452"/>
              <a:ext cx="2260854" cy="2102358"/>
            </a:xfrm>
            <a:prstGeom prst="rect">
              <a:avLst/>
            </a:prstGeom>
          </p:spPr>
        </p:pic>
        <p:sp>
          <p:nvSpPr>
            <p:cNvPr id="11" name="object 11"/>
            <p:cNvSpPr/>
            <p:nvPr/>
          </p:nvSpPr>
          <p:spPr>
            <a:xfrm>
              <a:off x="8684895" y="4267200"/>
              <a:ext cx="2160905" cy="131445"/>
            </a:xfrm>
            <a:custGeom>
              <a:avLst/>
              <a:gdLst/>
              <a:ahLst/>
              <a:cxnLst/>
              <a:rect l="l" t="t" r="r" b="b"/>
              <a:pathLst>
                <a:path w="2160904" h="131445">
                  <a:moveTo>
                    <a:pt x="2103754" y="0"/>
                  </a:moveTo>
                  <a:lnTo>
                    <a:pt x="51434" y="0"/>
                  </a:lnTo>
                  <a:lnTo>
                    <a:pt x="37337" y="2031"/>
                  </a:lnTo>
                  <a:lnTo>
                    <a:pt x="14985" y="12826"/>
                  </a:lnTo>
                  <a:lnTo>
                    <a:pt x="0" y="28829"/>
                  </a:lnTo>
                  <a:lnTo>
                    <a:pt x="0" y="131191"/>
                  </a:lnTo>
                  <a:lnTo>
                    <a:pt x="2160651" y="131191"/>
                  </a:lnTo>
                  <a:lnTo>
                    <a:pt x="2160651" y="48260"/>
                  </a:lnTo>
                  <a:lnTo>
                    <a:pt x="2155189" y="28829"/>
                  </a:lnTo>
                  <a:lnTo>
                    <a:pt x="2140204" y="12826"/>
                  </a:lnTo>
                  <a:lnTo>
                    <a:pt x="2117852" y="2031"/>
                  </a:lnTo>
                  <a:lnTo>
                    <a:pt x="2103754" y="0"/>
                  </a:lnTo>
                  <a:close/>
                </a:path>
              </a:pathLst>
            </a:custGeom>
            <a:solidFill>
              <a:srgbClr val="004F8E"/>
            </a:solidFill>
          </p:spPr>
          <p:txBody>
            <a:bodyPr wrap="square" lIns="0" tIns="0" rIns="0" bIns="0" rtlCol="0"/>
            <a:lstStyle/>
            <a:p/>
          </p:txBody>
        </p:sp>
        <p:sp>
          <p:nvSpPr>
            <p:cNvPr id="12" name="object 12"/>
            <p:cNvSpPr/>
            <p:nvPr/>
          </p:nvSpPr>
          <p:spPr>
            <a:xfrm>
              <a:off x="10130917" y="5511799"/>
              <a:ext cx="715010" cy="912494"/>
            </a:xfrm>
            <a:custGeom>
              <a:avLst/>
              <a:gdLst/>
              <a:ahLst/>
              <a:cxnLst/>
              <a:rect l="l" t="t" r="r" b="b"/>
              <a:pathLst>
                <a:path w="715009" h="912495">
                  <a:moveTo>
                    <a:pt x="309118" y="909662"/>
                  </a:moveTo>
                  <a:lnTo>
                    <a:pt x="305816" y="908570"/>
                  </a:lnTo>
                  <a:lnTo>
                    <a:pt x="295910" y="906411"/>
                  </a:lnTo>
                  <a:lnTo>
                    <a:pt x="281686" y="902081"/>
                  </a:lnTo>
                  <a:lnTo>
                    <a:pt x="261874" y="897737"/>
                  </a:lnTo>
                  <a:lnTo>
                    <a:pt x="240030" y="891222"/>
                  </a:lnTo>
                  <a:lnTo>
                    <a:pt x="214884" y="884732"/>
                  </a:lnTo>
                  <a:lnTo>
                    <a:pt x="187452" y="878217"/>
                  </a:lnTo>
                  <a:lnTo>
                    <a:pt x="160020" y="870635"/>
                  </a:lnTo>
                  <a:lnTo>
                    <a:pt x="131445" y="863041"/>
                  </a:lnTo>
                  <a:lnTo>
                    <a:pt x="104013" y="856538"/>
                  </a:lnTo>
                  <a:lnTo>
                    <a:pt x="78867" y="850036"/>
                  </a:lnTo>
                  <a:lnTo>
                    <a:pt x="56896" y="843521"/>
                  </a:lnTo>
                  <a:lnTo>
                    <a:pt x="37211" y="839190"/>
                  </a:lnTo>
                  <a:lnTo>
                    <a:pt x="22987" y="834847"/>
                  </a:lnTo>
                  <a:lnTo>
                    <a:pt x="13081" y="832688"/>
                  </a:lnTo>
                  <a:lnTo>
                    <a:pt x="9779" y="831608"/>
                  </a:lnTo>
                  <a:lnTo>
                    <a:pt x="6477" y="807745"/>
                  </a:lnTo>
                  <a:lnTo>
                    <a:pt x="5461" y="804494"/>
                  </a:lnTo>
                  <a:lnTo>
                    <a:pt x="0" y="805586"/>
                  </a:lnTo>
                  <a:lnTo>
                    <a:pt x="6477" y="834847"/>
                  </a:lnTo>
                  <a:lnTo>
                    <a:pt x="19685" y="839190"/>
                  </a:lnTo>
                  <a:lnTo>
                    <a:pt x="35052" y="842441"/>
                  </a:lnTo>
                  <a:lnTo>
                    <a:pt x="76581" y="854367"/>
                  </a:lnTo>
                  <a:lnTo>
                    <a:pt x="101854" y="860869"/>
                  </a:lnTo>
                  <a:lnTo>
                    <a:pt x="129286" y="868464"/>
                  </a:lnTo>
                  <a:lnTo>
                    <a:pt x="157734" y="874979"/>
                  </a:lnTo>
                  <a:lnTo>
                    <a:pt x="185166" y="882561"/>
                  </a:lnTo>
                  <a:lnTo>
                    <a:pt x="212598" y="889063"/>
                  </a:lnTo>
                  <a:lnTo>
                    <a:pt x="237871" y="895565"/>
                  </a:lnTo>
                  <a:lnTo>
                    <a:pt x="260858" y="902081"/>
                  </a:lnTo>
                  <a:lnTo>
                    <a:pt x="280670" y="906411"/>
                  </a:lnTo>
                  <a:lnTo>
                    <a:pt x="294767" y="910755"/>
                  </a:lnTo>
                  <a:lnTo>
                    <a:pt x="301879" y="912279"/>
                  </a:lnTo>
                  <a:lnTo>
                    <a:pt x="308483" y="912279"/>
                  </a:lnTo>
                  <a:lnTo>
                    <a:pt x="309118" y="909662"/>
                  </a:lnTo>
                  <a:close/>
                </a:path>
                <a:path w="715009" h="912495">
                  <a:moveTo>
                    <a:pt x="431800" y="819683"/>
                  </a:moveTo>
                  <a:lnTo>
                    <a:pt x="26289" y="795820"/>
                  </a:lnTo>
                  <a:lnTo>
                    <a:pt x="26289" y="801255"/>
                  </a:lnTo>
                  <a:lnTo>
                    <a:pt x="30607" y="801255"/>
                  </a:lnTo>
                  <a:lnTo>
                    <a:pt x="42672" y="802335"/>
                  </a:lnTo>
                  <a:lnTo>
                    <a:pt x="87630" y="804494"/>
                  </a:lnTo>
                  <a:lnTo>
                    <a:pt x="151257" y="808837"/>
                  </a:lnTo>
                  <a:lnTo>
                    <a:pt x="297053" y="817511"/>
                  </a:lnTo>
                  <a:lnTo>
                    <a:pt x="331089" y="818591"/>
                  </a:lnTo>
                  <a:lnTo>
                    <a:pt x="361696" y="820762"/>
                  </a:lnTo>
                  <a:lnTo>
                    <a:pt x="386969" y="822934"/>
                  </a:lnTo>
                  <a:lnTo>
                    <a:pt x="407797" y="824014"/>
                  </a:lnTo>
                  <a:lnTo>
                    <a:pt x="420878" y="825093"/>
                  </a:lnTo>
                  <a:lnTo>
                    <a:pt x="426339" y="825093"/>
                  </a:lnTo>
                  <a:lnTo>
                    <a:pt x="424180" y="838111"/>
                  </a:lnTo>
                  <a:lnTo>
                    <a:pt x="419862" y="860869"/>
                  </a:lnTo>
                  <a:lnTo>
                    <a:pt x="416433" y="883653"/>
                  </a:lnTo>
                  <a:lnTo>
                    <a:pt x="414401" y="893406"/>
                  </a:lnTo>
                  <a:lnTo>
                    <a:pt x="419862" y="894486"/>
                  </a:lnTo>
                  <a:lnTo>
                    <a:pt x="431800" y="819683"/>
                  </a:lnTo>
                  <a:close/>
                </a:path>
                <a:path w="715009" h="912495">
                  <a:moveTo>
                    <a:pt x="526161" y="670052"/>
                  </a:moveTo>
                  <a:lnTo>
                    <a:pt x="524002" y="665734"/>
                  </a:lnTo>
                  <a:lnTo>
                    <a:pt x="145796" y="778471"/>
                  </a:lnTo>
                  <a:lnTo>
                    <a:pt x="147828" y="782815"/>
                  </a:lnTo>
                  <a:lnTo>
                    <a:pt x="526161" y="670052"/>
                  </a:lnTo>
                  <a:close/>
                </a:path>
                <a:path w="715009" h="912495">
                  <a:moveTo>
                    <a:pt x="640207" y="664654"/>
                  </a:moveTo>
                  <a:lnTo>
                    <a:pt x="639064" y="659206"/>
                  </a:lnTo>
                  <a:lnTo>
                    <a:pt x="259842" y="771969"/>
                  </a:lnTo>
                  <a:lnTo>
                    <a:pt x="261874" y="777392"/>
                  </a:lnTo>
                  <a:lnTo>
                    <a:pt x="640207" y="664654"/>
                  </a:lnTo>
                  <a:close/>
                </a:path>
                <a:path w="715009" h="912495">
                  <a:moveTo>
                    <a:pt x="705993" y="681990"/>
                  </a:moveTo>
                  <a:lnTo>
                    <a:pt x="704850" y="677659"/>
                  </a:lnTo>
                  <a:lnTo>
                    <a:pt x="373888" y="778471"/>
                  </a:lnTo>
                  <a:lnTo>
                    <a:pt x="375920" y="782815"/>
                  </a:lnTo>
                  <a:lnTo>
                    <a:pt x="705993" y="681990"/>
                  </a:lnTo>
                  <a:close/>
                </a:path>
                <a:path w="715009" h="912495">
                  <a:moveTo>
                    <a:pt x="712470" y="801255"/>
                  </a:moveTo>
                  <a:lnTo>
                    <a:pt x="710311" y="795820"/>
                  </a:lnTo>
                  <a:lnTo>
                    <a:pt x="446151" y="891222"/>
                  </a:lnTo>
                  <a:lnTo>
                    <a:pt x="448310" y="895565"/>
                  </a:lnTo>
                  <a:lnTo>
                    <a:pt x="712470" y="801255"/>
                  </a:lnTo>
                  <a:close/>
                </a:path>
                <a:path w="715009" h="912495">
                  <a:moveTo>
                    <a:pt x="712470" y="612597"/>
                  </a:moveTo>
                  <a:lnTo>
                    <a:pt x="707009" y="610425"/>
                  </a:lnTo>
                  <a:lnTo>
                    <a:pt x="690499" y="605015"/>
                  </a:lnTo>
                  <a:lnTo>
                    <a:pt x="668655" y="597420"/>
                  </a:lnTo>
                  <a:lnTo>
                    <a:pt x="616077" y="580072"/>
                  </a:lnTo>
                  <a:lnTo>
                    <a:pt x="594233" y="572490"/>
                  </a:lnTo>
                  <a:lnTo>
                    <a:pt x="569976" y="564896"/>
                  </a:lnTo>
                  <a:lnTo>
                    <a:pt x="575437" y="507428"/>
                  </a:lnTo>
                  <a:lnTo>
                    <a:pt x="586359" y="428282"/>
                  </a:lnTo>
                  <a:lnTo>
                    <a:pt x="600710" y="337210"/>
                  </a:lnTo>
                  <a:lnTo>
                    <a:pt x="632587" y="155079"/>
                  </a:lnTo>
                  <a:lnTo>
                    <a:pt x="646684" y="80276"/>
                  </a:lnTo>
                  <a:lnTo>
                    <a:pt x="655574" y="29337"/>
                  </a:lnTo>
                  <a:lnTo>
                    <a:pt x="659892" y="8763"/>
                  </a:lnTo>
                  <a:lnTo>
                    <a:pt x="654431" y="7620"/>
                  </a:lnTo>
                  <a:lnTo>
                    <a:pt x="651129" y="28194"/>
                  </a:lnTo>
                  <a:lnTo>
                    <a:pt x="641223" y="80276"/>
                  </a:lnTo>
                  <a:lnTo>
                    <a:pt x="628142" y="156171"/>
                  </a:lnTo>
                  <a:lnTo>
                    <a:pt x="611632" y="245059"/>
                  </a:lnTo>
                  <a:lnTo>
                    <a:pt x="596265" y="339394"/>
                  </a:lnTo>
                  <a:lnTo>
                    <a:pt x="580898" y="430453"/>
                  </a:lnTo>
                  <a:lnTo>
                    <a:pt x="569976" y="509612"/>
                  </a:lnTo>
                  <a:lnTo>
                    <a:pt x="564515" y="567055"/>
                  </a:lnTo>
                  <a:lnTo>
                    <a:pt x="564515" y="569239"/>
                  </a:lnTo>
                  <a:lnTo>
                    <a:pt x="569976" y="570318"/>
                  </a:lnTo>
                  <a:lnTo>
                    <a:pt x="583184" y="574662"/>
                  </a:lnTo>
                  <a:lnTo>
                    <a:pt x="623697" y="588746"/>
                  </a:lnTo>
                  <a:lnTo>
                    <a:pt x="646684" y="596328"/>
                  </a:lnTo>
                  <a:lnTo>
                    <a:pt x="668655" y="602843"/>
                  </a:lnTo>
                  <a:lnTo>
                    <a:pt x="687324" y="609346"/>
                  </a:lnTo>
                  <a:lnTo>
                    <a:pt x="698373" y="612597"/>
                  </a:lnTo>
                  <a:lnTo>
                    <a:pt x="685038" y="613676"/>
                  </a:lnTo>
                  <a:lnTo>
                    <a:pt x="664210" y="614781"/>
                  </a:lnTo>
                  <a:lnTo>
                    <a:pt x="609346" y="619112"/>
                  </a:lnTo>
                  <a:lnTo>
                    <a:pt x="582041" y="620191"/>
                  </a:lnTo>
                  <a:lnTo>
                    <a:pt x="559054" y="622350"/>
                  </a:lnTo>
                  <a:lnTo>
                    <a:pt x="542544" y="623443"/>
                  </a:lnTo>
                  <a:lnTo>
                    <a:pt x="537083" y="623443"/>
                  </a:lnTo>
                  <a:lnTo>
                    <a:pt x="537083" y="628853"/>
                  </a:lnTo>
                  <a:lnTo>
                    <a:pt x="711454" y="616940"/>
                  </a:lnTo>
                  <a:lnTo>
                    <a:pt x="712470" y="612597"/>
                  </a:lnTo>
                  <a:close/>
                </a:path>
                <a:path w="715009" h="912495">
                  <a:moveTo>
                    <a:pt x="714629" y="719607"/>
                  </a:moveTo>
                  <a:lnTo>
                    <a:pt x="452755" y="807745"/>
                  </a:lnTo>
                  <a:lnTo>
                    <a:pt x="453771" y="813168"/>
                  </a:lnTo>
                  <a:lnTo>
                    <a:pt x="714629" y="725398"/>
                  </a:lnTo>
                  <a:lnTo>
                    <a:pt x="714629" y="719607"/>
                  </a:lnTo>
                  <a:close/>
                </a:path>
                <a:path w="715009" h="912495">
                  <a:moveTo>
                    <a:pt x="714629" y="10922"/>
                  </a:moveTo>
                  <a:lnTo>
                    <a:pt x="681863" y="0"/>
                  </a:lnTo>
                  <a:lnTo>
                    <a:pt x="680720" y="5461"/>
                  </a:lnTo>
                  <a:lnTo>
                    <a:pt x="714629" y="15621"/>
                  </a:lnTo>
                  <a:lnTo>
                    <a:pt x="714629" y="10922"/>
                  </a:lnTo>
                  <a:close/>
                </a:path>
              </a:pathLst>
            </a:custGeom>
            <a:solidFill>
              <a:srgbClr val="000000"/>
            </a:solidFill>
          </p:spPr>
          <p:txBody>
            <a:bodyPr wrap="square" lIns="0" tIns="0" rIns="0" bIns="0" rtlCol="0"/>
            <a:lstStyle/>
            <a:p/>
          </p:txBody>
        </p:sp>
        <p:sp>
          <p:nvSpPr>
            <p:cNvPr id="13" name="object 13"/>
            <p:cNvSpPr/>
            <p:nvPr/>
          </p:nvSpPr>
          <p:spPr>
            <a:xfrm>
              <a:off x="8202549" y="5883833"/>
              <a:ext cx="1021715" cy="925194"/>
            </a:xfrm>
            <a:custGeom>
              <a:avLst/>
              <a:gdLst/>
              <a:ahLst/>
              <a:cxnLst/>
              <a:rect l="l" t="t" r="r" b="b"/>
              <a:pathLst>
                <a:path w="1021715" h="925195">
                  <a:moveTo>
                    <a:pt x="0" y="7899"/>
                  </a:moveTo>
                  <a:lnTo>
                    <a:pt x="31496" y="3771"/>
                  </a:lnTo>
                  <a:lnTo>
                    <a:pt x="62865" y="1143"/>
                  </a:lnTo>
                  <a:lnTo>
                    <a:pt x="94106" y="0"/>
                  </a:lnTo>
                  <a:lnTo>
                    <a:pt x="125349" y="342"/>
                  </a:lnTo>
                  <a:lnTo>
                    <a:pt x="187451" y="5321"/>
                  </a:lnTo>
                  <a:lnTo>
                    <a:pt x="248920" y="15900"/>
                  </a:lnTo>
                  <a:lnTo>
                    <a:pt x="309372" y="31915"/>
                  </a:lnTo>
                  <a:lnTo>
                    <a:pt x="368934" y="53174"/>
                  </a:lnTo>
                  <a:lnTo>
                    <a:pt x="427227" y="79502"/>
                  </a:lnTo>
                  <a:lnTo>
                    <a:pt x="484124" y="110718"/>
                  </a:lnTo>
                  <a:lnTo>
                    <a:pt x="539496" y="146646"/>
                  </a:lnTo>
                  <a:lnTo>
                    <a:pt x="592962" y="187109"/>
                  </a:lnTo>
                  <a:lnTo>
                    <a:pt x="644525" y="231914"/>
                  </a:lnTo>
                  <a:lnTo>
                    <a:pt x="693927" y="280898"/>
                  </a:lnTo>
                  <a:lnTo>
                    <a:pt x="740918" y="333883"/>
                  </a:lnTo>
                  <a:lnTo>
                    <a:pt x="785495" y="390677"/>
                  </a:lnTo>
                  <a:lnTo>
                    <a:pt x="827277" y="451116"/>
                  </a:lnTo>
                  <a:lnTo>
                    <a:pt x="866267" y="515010"/>
                  </a:lnTo>
                  <a:lnTo>
                    <a:pt x="902080" y="582193"/>
                  </a:lnTo>
                  <a:lnTo>
                    <a:pt x="918845" y="616953"/>
                  </a:lnTo>
                  <a:lnTo>
                    <a:pt x="934720" y="652475"/>
                  </a:lnTo>
                  <a:lnTo>
                    <a:pt x="949705" y="688721"/>
                  </a:lnTo>
                  <a:lnTo>
                    <a:pt x="963802" y="725678"/>
                  </a:lnTo>
                  <a:lnTo>
                    <a:pt x="977010" y="763320"/>
                  </a:lnTo>
                  <a:lnTo>
                    <a:pt x="989202" y="801624"/>
                  </a:lnTo>
                  <a:lnTo>
                    <a:pt x="1000505" y="840574"/>
                  </a:lnTo>
                  <a:lnTo>
                    <a:pt x="1010920" y="880136"/>
                  </a:lnTo>
                  <a:lnTo>
                    <a:pt x="1020191" y="920299"/>
                  </a:lnTo>
                  <a:lnTo>
                    <a:pt x="1021206" y="924987"/>
                  </a:lnTo>
                </a:path>
              </a:pathLst>
            </a:custGeom>
            <a:ln w="126998">
              <a:solidFill>
                <a:srgbClr val="8062A0"/>
              </a:solidFill>
              <a:prstDash val="sysDash"/>
            </a:ln>
          </p:spPr>
          <p:txBody>
            <a:bodyPr wrap="square" lIns="0" tIns="0" rIns="0" bIns="0" rtlCol="0"/>
            <a:lstStyle/>
            <a:p/>
          </p:txBody>
        </p:sp>
      </p:grpSp>
      <p:sp>
        <p:nvSpPr>
          <p:cNvPr id="14" name="object 14"/>
          <p:cNvSpPr txBox="1"/>
          <p:nvPr/>
        </p:nvSpPr>
        <p:spPr>
          <a:xfrm>
            <a:off x="1519174" y="2613151"/>
            <a:ext cx="5862320" cy="3237865"/>
          </a:xfrm>
          <a:prstGeom prst="rect">
            <a:avLst/>
          </a:prstGeom>
        </p:spPr>
        <p:txBody>
          <a:bodyPr wrap="square" lIns="0" tIns="13335" rIns="0" bIns="0" rtlCol="0" vert="horz">
            <a:spAutoFit/>
          </a:bodyPr>
          <a:lstStyle/>
          <a:p>
            <a:pPr marL="12700" marR="5080">
              <a:lnSpc>
                <a:spcPct val="100000"/>
              </a:lnSpc>
              <a:spcBef>
                <a:spcPts val="105"/>
              </a:spcBef>
              <a:tabLst>
                <a:tab pos="1981835" algn="l"/>
                <a:tab pos="3205480" algn="l"/>
                <a:tab pos="5136515" algn="l"/>
              </a:tabLst>
            </a:pPr>
            <a:r>
              <a:rPr dirty="0" sz="3200" spc="85">
                <a:solidFill>
                  <a:srgbClr val="FFFFFF"/>
                </a:solidFill>
                <a:latin typeface="Trebuchet MS"/>
                <a:cs typeface="Trebuchet MS"/>
              </a:rPr>
              <a:t>Describe</a:t>
            </a:r>
            <a:r>
              <a:rPr dirty="0" sz="3200">
                <a:solidFill>
                  <a:srgbClr val="FFFFFF"/>
                </a:solidFill>
                <a:latin typeface="Trebuchet MS"/>
                <a:cs typeface="Trebuchet MS"/>
              </a:rPr>
              <a:t>	</a:t>
            </a:r>
            <a:r>
              <a:rPr dirty="0" sz="3200" spc="95">
                <a:solidFill>
                  <a:srgbClr val="FFFFFF"/>
                </a:solidFill>
                <a:latin typeface="Trebuchet MS"/>
                <a:cs typeface="Trebuchet MS"/>
              </a:rPr>
              <a:t>each</a:t>
            </a:r>
            <a:r>
              <a:rPr dirty="0" sz="3200">
                <a:solidFill>
                  <a:srgbClr val="FFFFFF"/>
                </a:solidFill>
                <a:latin typeface="Trebuchet MS"/>
                <a:cs typeface="Trebuchet MS"/>
              </a:rPr>
              <a:t>	</a:t>
            </a:r>
            <a:r>
              <a:rPr dirty="0" sz="3200" spc="-10">
                <a:solidFill>
                  <a:srgbClr val="FFFFFF"/>
                </a:solidFill>
                <a:latin typeface="Trebuchet MS"/>
                <a:cs typeface="Trebuchet MS"/>
              </a:rPr>
              <a:t>culture</a:t>
            </a:r>
            <a:r>
              <a:rPr dirty="0" sz="3200">
                <a:solidFill>
                  <a:srgbClr val="FFFFFF"/>
                </a:solidFill>
                <a:latin typeface="Trebuchet MS"/>
                <a:cs typeface="Trebuchet MS"/>
              </a:rPr>
              <a:t>	</a:t>
            </a:r>
            <a:r>
              <a:rPr dirty="0" sz="3200" spc="95">
                <a:solidFill>
                  <a:srgbClr val="FFFFFF"/>
                </a:solidFill>
                <a:latin typeface="Trebuchet MS"/>
                <a:cs typeface="Trebuchet MS"/>
              </a:rPr>
              <a:t>and </a:t>
            </a:r>
            <a:r>
              <a:rPr dirty="0" sz="3200" spc="75">
                <a:solidFill>
                  <a:srgbClr val="FFFFFF"/>
                </a:solidFill>
                <a:latin typeface="Trebuchet MS"/>
                <a:cs typeface="Trebuchet MS"/>
              </a:rPr>
              <a:t>consider</a:t>
            </a:r>
            <a:r>
              <a:rPr dirty="0" sz="3200" spc="-190">
                <a:solidFill>
                  <a:srgbClr val="FFFFFF"/>
                </a:solidFill>
                <a:latin typeface="Trebuchet MS"/>
                <a:cs typeface="Trebuchet MS"/>
              </a:rPr>
              <a:t> </a:t>
            </a:r>
            <a:r>
              <a:rPr dirty="0" sz="3200">
                <a:solidFill>
                  <a:srgbClr val="FFFFFF"/>
                </a:solidFill>
                <a:latin typeface="Trebuchet MS"/>
                <a:cs typeface="Trebuchet MS"/>
              </a:rPr>
              <a:t>the</a:t>
            </a:r>
            <a:r>
              <a:rPr dirty="0" sz="3200" spc="-180">
                <a:solidFill>
                  <a:srgbClr val="FFFFFF"/>
                </a:solidFill>
                <a:latin typeface="Trebuchet MS"/>
                <a:cs typeface="Trebuchet MS"/>
              </a:rPr>
              <a:t> </a:t>
            </a:r>
            <a:r>
              <a:rPr dirty="0" sz="3200" spc="50">
                <a:solidFill>
                  <a:srgbClr val="FFFFFF"/>
                </a:solidFill>
                <a:latin typeface="Trebuchet MS"/>
                <a:cs typeface="Trebuchet MS"/>
              </a:rPr>
              <a:t>main</a:t>
            </a:r>
            <a:r>
              <a:rPr dirty="0" sz="3200" spc="-45">
                <a:solidFill>
                  <a:srgbClr val="FFFFFF"/>
                </a:solidFill>
                <a:latin typeface="Trebuchet MS"/>
                <a:cs typeface="Trebuchet MS"/>
              </a:rPr>
              <a:t> </a:t>
            </a:r>
            <a:r>
              <a:rPr dirty="0" sz="3200" spc="-10">
                <a:solidFill>
                  <a:srgbClr val="FFFFFF"/>
                </a:solidFill>
                <a:latin typeface="Trebuchet MS"/>
                <a:cs typeface="Trebuchet MS"/>
              </a:rPr>
              <a:t>differences:</a:t>
            </a:r>
            <a:endParaRPr sz="3200">
              <a:latin typeface="Trebuchet MS"/>
              <a:cs typeface="Trebuchet MS"/>
            </a:endParaRPr>
          </a:p>
          <a:p>
            <a:pPr>
              <a:lnSpc>
                <a:spcPct val="100000"/>
              </a:lnSpc>
              <a:spcBef>
                <a:spcPts val="1565"/>
              </a:spcBef>
            </a:pPr>
            <a:endParaRPr sz="3200">
              <a:latin typeface="Trebuchet MS"/>
              <a:cs typeface="Trebuchet MS"/>
            </a:endParaRPr>
          </a:p>
          <a:p>
            <a:pPr marL="447675" indent="-434975">
              <a:lnSpc>
                <a:spcPct val="100000"/>
              </a:lnSpc>
              <a:buAutoNum type="alphaLcParenR"/>
              <a:tabLst>
                <a:tab pos="447675" algn="l"/>
              </a:tabLst>
            </a:pPr>
            <a:r>
              <a:rPr dirty="0" sz="3200" spc="50">
                <a:solidFill>
                  <a:srgbClr val="FFFFFF"/>
                </a:solidFill>
                <a:latin typeface="Trebuchet MS"/>
                <a:cs typeface="Trebuchet MS"/>
              </a:rPr>
              <a:t>a</a:t>
            </a:r>
            <a:r>
              <a:rPr dirty="0" sz="3200" spc="-85">
                <a:solidFill>
                  <a:srgbClr val="FFFFFF"/>
                </a:solidFill>
                <a:latin typeface="Trebuchet MS"/>
                <a:cs typeface="Trebuchet MS"/>
              </a:rPr>
              <a:t> </a:t>
            </a:r>
            <a:r>
              <a:rPr dirty="0" sz="3200">
                <a:solidFill>
                  <a:srgbClr val="FFFFFF"/>
                </a:solidFill>
                <a:latin typeface="Trebuchet MS"/>
                <a:cs typeface="Trebuchet MS"/>
              </a:rPr>
              <a:t>regiment</a:t>
            </a:r>
            <a:r>
              <a:rPr dirty="0" sz="3200" spc="-114">
                <a:solidFill>
                  <a:srgbClr val="FFFFFF"/>
                </a:solidFill>
                <a:latin typeface="Trebuchet MS"/>
                <a:cs typeface="Trebuchet MS"/>
              </a:rPr>
              <a:t> </a:t>
            </a:r>
            <a:r>
              <a:rPr dirty="0" sz="3200" spc="-65">
                <a:solidFill>
                  <a:srgbClr val="FFFFFF"/>
                </a:solidFill>
                <a:latin typeface="Trebuchet MS"/>
                <a:cs typeface="Trebuchet MS"/>
              </a:rPr>
              <a:t>in</a:t>
            </a:r>
            <a:r>
              <a:rPr dirty="0" sz="3200" spc="-95">
                <a:solidFill>
                  <a:srgbClr val="FFFFFF"/>
                </a:solidFill>
                <a:latin typeface="Trebuchet MS"/>
                <a:cs typeface="Trebuchet MS"/>
              </a:rPr>
              <a:t> </a:t>
            </a:r>
            <a:r>
              <a:rPr dirty="0" sz="3200">
                <a:solidFill>
                  <a:srgbClr val="FFFFFF"/>
                </a:solidFill>
                <a:latin typeface="Trebuchet MS"/>
                <a:cs typeface="Trebuchet MS"/>
              </a:rPr>
              <a:t>the</a:t>
            </a:r>
            <a:r>
              <a:rPr dirty="0" sz="3200" spc="35">
                <a:solidFill>
                  <a:srgbClr val="FFFFFF"/>
                </a:solidFill>
                <a:latin typeface="Trebuchet MS"/>
                <a:cs typeface="Trebuchet MS"/>
              </a:rPr>
              <a:t> </a:t>
            </a:r>
            <a:r>
              <a:rPr dirty="0" sz="3200" spc="50">
                <a:solidFill>
                  <a:srgbClr val="FFFFFF"/>
                </a:solidFill>
                <a:latin typeface="Trebuchet MS"/>
                <a:cs typeface="Trebuchet MS"/>
              </a:rPr>
              <a:t>army</a:t>
            </a:r>
            <a:endParaRPr sz="3200">
              <a:latin typeface="Trebuchet MS"/>
              <a:cs typeface="Trebuchet MS"/>
            </a:endParaRPr>
          </a:p>
          <a:p>
            <a:pPr>
              <a:lnSpc>
                <a:spcPct val="100000"/>
              </a:lnSpc>
              <a:spcBef>
                <a:spcPts val="930"/>
              </a:spcBef>
              <a:buClr>
                <a:srgbClr val="FFFFFF"/>
              </a:buClr>
              <a:buFont typeface="Trebuchet MS"/>
              <a:buAutoNum type="alphaLcParenR"/>
            </a:pPr>
            <a:endParaRPr sz="3200">
              <a:latin typeface="Trebuchet MS"/>
              <a:cs typeface="Trebuchet MS"/>
            </a:endParaRPr>
          </a:p>
          <a:p>
            <a:pPr marL="583565" indent="-570865">
              <a:lnSpc>
                <a:spcPct val="100000"/>
              </a:lnSpc>
              <a:buAutoNum type="alphaLcParenR"/>
              <a:tabLst>
                <a:tab pos="583565" algn="l"/>
              </a:tabLst>
            </a:pPr>
            <a:r>
              <a:rPr dirty="0" sz="3200" spc="85">
                <a:solidFill>
                  <a:srgbClr val="FFFFFF"/>
                </a:solidFill>
                <a:latin typeface="Trebuchet MS"/>
                <a:cs typeface="Trebuchet MS"/>
              </a:rPr>
              <a:t>an</a:t>
            </a:r>
            <a:r>
              <a:rPr dirty="0" sz="3200" spc="-175">
                <a:solidFill>
                  <a:srgbClr val="FFFFFF"/>
                </a:solidFill>
                <a:latin typeface="Trebuchet MS"/>
                <a:cs typeface="Trebuchet MS"/>
              </a:rPr>
              <a:t> </a:t>
            </a:r>
            <a:r>
              <a:rPr dirty="0" sz="3200" spc="80">
                <a:solidFill>
                  <a:srgbClr val="FFFFFF"/>
                </a:solidFill>
                <a:latin typeface="Trebuchet MS"/>
                <a:cs typeface="Trebuchet MS"/>
              </a:rPr>
              <a:t>events</a:t>
            </a:r>
            <a:r>
              <a:rPr dirty="0" sz="3200" spc="-210">
                <a:solidFill>
                  <a:srgbClr val="FFFFFF"/>
                </a:solidFill>
                <a:latin typeface="Trebuchet MS"/>
                <a:cs typeface="Trebuchet MS"/>
              </a:rPr>
              <a:t> </a:t>
            </a:r>
            <a:r>
              <a:rPr dirty="0" sz="3200" spc="145">
                <a:solidFill>
                  <a:srgbClr val="FFFFFF"/>
                </a:solidFill>
                <a:latin typeface="Trebuchet MS"/>
                <a:cs typeface="Trebuchet MS"/>
              </a:rPr>
              <a:t>agency</a:t>
            </a:r>
            <a:endParaRPr sz="3200">
              <a:latin typeface="Trebuchet MS"/>
              <a:cs typeface="Trebuchet MS"/>
            </a:endParaRPr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object 2"/>
          <p:cNvPicPr/>
          <p:nvPr/>
        </p:nvPicPr>
        <p:blipFill>
          <a:blip r:embed="rId2" cstate="print"/>
          <a:stretch>
            <a:fillRect/>
          </a:stretch>
        </p:blipFill>
        <p:spPr>
          <a:xfrm>
            <a:off x="4075176" y="291084"/>
            <a:ext cx="3001518" cy="1265682"/>
          </a:xfrm>
          <a:prstGeom prst="rect">
            <a:avLst/>
          </a:prstGeom>
        </p:spPr>
      </p:pic>
      <p:sp>
        <p:nvSpPr>
          <p:cNvPr id="3" name="object 3" descr="$PPTXTitle"/>
          <p:cNvSpPr txBox="1">
            <a:spLocks noGrp="1"/>
          </p:cNvSpPr>
          <p:nvPr>
            <p:ph type="title"/>
          </p:nvPr>
        </p:nvSpPr>
        <p:spPr>
          <a:xfrm>
            <a:off x="4446270" y="470662"/>
            <a:ext cx="2264410" cy="696595"/>
          </a:xfrm>
          <a:prstGeom prst="rect"/>
        </p:spPr>
        <p:txBody>
          <a:bodyPr wrap="square" lIns="0" tIns="13335" rIns="0" bIns="0" rtlCol="0" vert="horz">
            <a:spAutoFit/>
          </a:bodyPr>
          <a:lstStyle/>
          <a:p>
            <a:pPr marL="12700">
              <a:lnSpc>
                <a:spcPct val="100000"/>
              </a:lnSpc>
              <a:spcBef>
                <a:spcPts val="105"/>
              </a:spcBef>
            </a:pPr>
            <a:r>
              <a:rPr dirty="0" spc="90"/>
              <a:t>Solution</a:t>
            </a:r>
          </a:p>
        </p:txBody>
      </p:sp>
      <p:pic>
        <p:nvPicPr>
          <p:cNvPr id="4" name="object 4"/>
          <p:cNvPicPr/>
          <p:nvPr/>
        </p:nvPicPr>
        <p:blipFill>
          <a:blip r:embed="rId3" cstate="print"/>
          <a:stretch>
            <a:fillRect/>
          </a:stretch>
        </p:blipFill>
        <p:spPr>
          <a:xfrm>
            <a:off x="8644001" y="851661"/>
            <a:ext cx="3075431" cy="1740027"/>
          </a:xfrm>
          <a:prstGeom prst="rect">
            <a:avLst/>
          </a:prstGeom>
        </p:spPr>
      </p:pic>
      <p:grpSp>
        <p:nvGrpSpPr>
          <p:cNvPr id="5" name="object 5"/>
          <p:cNvGrpSpPr/>
          <p:nvPr/>
        </p:nvGrpSpPr>
        <p:grpSpPr>
          <a:xfrm>
            <a:off x="7162800" y="3939666"/>
            <a:ext cx="3477895" cy="2981960"/>
            <a:chOff x="7162800" y="3939666"/>
            <a:chExt cx="3477895" cy="2981960"/>
          </a:xfrm>
        </p:grpSpPr>
        <p:sp>
          <p:nvSpPr>
            <p:cNvPr id="6" name="object 6"/>
            <p:cNvSpPr/>
            <p:nvPr/>
          </p:nvSpPr>
          <p:spPr>
            <a:xfrm>
              <a:off x="7849362" y="4078096"/>
              <a:ext cx="2790825" cy="2672715"/>
            </a:xfrm>
            <a:custGeom>
              <a:avLst/>
              <a:gdLst/>
              <a:ahLst/>
              <a:cxnLst/>
              <a:rect l="l" t="t" r="r" b="b"/>
              <a:pathLst>
                <a:path w="2790825" h="2672715">
                  <a:moveTo>
                    <a:pt x="2790825" y="0"/>
                  </a:moveTo>
                  <a:lnTo>
                    <a:pt x="0" y="0"/>
                  </a:lnTo>
                  <a:lnTo>
                    <a:pt x="0" y="2632341"/>
                  </a:lnTo>
                  <a:lnTo>
                    <a:pt x="19304" y="2653151"/>
                  </a:lnTo>
                  <a:lnTo>
                    <a:pt x="48133" y="2667207"/>
                  </a:lnTo>
                  <a:lnTo>
                    <a:pt x="83439" y="2672360"/>
                  </a:lnTo>
                  <a:lnTo>
                    <a:pt x="2700401" y="2672360"/>
                  </a:lnTo>
                  <a:lnTo>
                    <a:pt x="2735580" y="2667207"/>
                  </a:lnTo>
                  <a:lnTo>
                    <a:pt x="2764409" y="2653151"/>
                  </a:lnTo>
                  <a:lnTo>
                    <a:pt x="2783840" y="2632303"/>
                  </a:lnTo>
                  <a:lnTo>
                    <a:pt x="2790825" y="2606890"/>
                  </a:lnTo>
                  <a:lnTo>
                    <a:pt x="2790825" y="0"/>
                  </a:lnTo>
                  <a:close/>
                </a:path>
              </a:pathLst>
            </a:custGeom>
            <a:solidFill>
              <a:srgbClr val="920000"/>
            </a:solidFill>
          </p:spPr>
          <p:txBody>
            <a:bodyPr wrap="square" lIns="0" tIns="0" rIns="0" bIns="0" rtlCol="0"/>
            <a:lstStyle/>
            <a:p/>
          </p:txBody>
        </p:sp>
        <p:sp>
          <p:nvSpPr>
            <p:cNvPr id="7" name="object 7"/>
            <p:cNvSpPr/>
            <p:nvPr/>
          </p:nvSpPr>
          <p:spPr>
            <a:xfrm>
              <a:off x="8168894" y="6065837"/>
              <a:ext cx="2471420" cy="685165"/>
            </a:xfrm>
            <a:custGeom>
              <a:avLst/>
              <a:gdLst/>
              <a:ahLst/>
              <a:cxnLst/>
              <a:rect l="l" t="t" r="r" b="b"/>
              <a:pathLst>
                <a:path w="2471420" h="685165">
                  <a:moveTo>
                    <a:pt x="222758" y="487641"/>
                  </a:moveTo>
                  <a:lnTo>
                    <a:pt x="211455" y="418426"/>
                  </a:lnTo>
                  <a:lnTo>
                    <a:pt x="205740" y="374611"/>
                  </a:lnTo>
                  <a:lnTo>
                    <a:pt x="201549" y="327990"/>
                  </a:lnTo>
                  <a:lnTo>
                    <a:pt x="201549" y="282790"/>
                  </a:lnTo>
                  <a:lnTo>
                    <a:pt x="204343" y="243230"/>
                  </a:lnTo>
                  <a:lnTo>
                    <a:pt x="214249" y="212128"/>
                  </a:lnTo>
                  <a:lnTo>
                    <a:pt x="81153" y="246049"/>
                  </a:lnTo>
                  <a:lnTo>
                    <a:pt x="78359" y="255930"/>
                  </a:lnTo>
                  <a:lnTo>
                    <a:pt x="69850" y="281368"/>
                  </a:lnTo>
                  <a:lnTo>
                    <a:pt x="58547" y="322351"/>
                  </a:lnTo>
                  <a:lnTo>
                    <a:pt x="48641" y="371792"/>
                  </a:lnTo>
                  <a:lnTo>
                    <a:pt x="42926" y="428307"/>
                  </a:lnTo>
                  <a:lnTo>
                    <a:pt x="42926" y="487641"/>
                  </a:lnTo>
                  <a:lnTo>
                    <a:pt x="51435" y="546989"/>
                  </a:lnTo>
                  <a:lnTo>
                    <a:pt x="72644" y="603504"/>
                  </a:lnTo>
                  <a:lnTo>
                    <a:pt x="222758" y="487641"/>
                  </a:lnTo>
                  <a:close/>
                </a:path>
                <a:path w="2471420" h="685165">
                  <a:moveTo>
                    <a:pt x="2471293" y="0"/>
                  </a:moveTo>
                  <a:lnTo>
                    <a:pt x="0" y="684631"/>
                  </a:lnTo>
                  <a:lnTo>
                    <a:pt x="2380869" y="684631"/>
                  </a:lnTo>
                  <a:lnTo>
                    <a:pt x="2416048" y="679488"/>
                  </a:lnTo>
                  <a:lnTo>
                    <a:pt x="2444877" y="665429"/>
                  </a:lnTo>
                  <a:lnTo>
                    <a:pt x="2464308" y="644575"/>
                  </a:lnTo>
                  <a:lnTo>
                    <a:pt x="2471293" y="619150"/>
                  </a:lnTo>
                  <a:lnTo>
                    <a:pt x="2471293" y="0"/>
                  </a:lnTo>
                  <a:close/>
                </a:path>
              </a:pathLst>
            </a:custGeom>
            <a:solidFill>
              <a:srgbClr val="9FAA8A"/>
            </a:solidFill>
          </p:spPr>
          <p:txBody>
            <a:bodyPr wrap="square" lIns="0" tIns="0" rIns="0" bIns="0" rtlCol="0"/>
            <a:lstStyle/>
            <a:p/>
          </p:txBody>
        </p:sp>
        <p:sp>
          <p:nvSpPr>
            <p:cNvPr id="8" name="object 8"/>
            <p:cNvSpPr/>
            <p:nvPr/>
          </p:nvSpPr>
          <p:spPr>
            <a:xfrm>
              <a:off x="7981061" y="5767933"/>
              <a:ext cx="662940" cy="662940"/>
            </a:xfrm>
            <a:custGeom>
              <a:avLst/>
              <a:gdLst/>
              <a:ahLst/>
              <a:cxnLst/>
              <a:rect l="l" t="t" r="r" b="b"/>
              <a:pathLst>
                <a:path w="662940" h="662939">
                  <a:moveTo>
                    <a:pt x="365379" y="0"/>
                  </a:moveTo>
                  <a:lnTo>
                    <a:pt x="297307" y="8470"/>
                  </a:lnTo>
                  <a:lnTo>
                    <a:pt x="233680" y="29654"/>
                  </a:lnTo>
                  <a:lnTo>
                    <a:pt x="174117" y="62166"/>
                  </a:lnTo>
                  <a:lnTo>
                    <a:pt x="120269" y="103136"/>
                  </a:lnTo>
                  <a:lnTo>
                    <a:pt x="76454" y="153987"/>
                  </a:lnTo>
                  <a:lnTo>
                    <a:pt x="39624" y="210502"/>
                  </a:lnTo>
                  <a:lnTo>
                    <a:pt x="15494" y="272669"/>
                  </a:lnTo>
                  <a:lnTo>
                    <a:pt x="1397" y="337680"/>
                  </a:lnTo>
                  <a:lnTo>
                    <a:pt x="0" y="371576"/>
                  </a:lnTo>
                  <a:lnTo>
                    <a:pt x="1397" y="405485"/>
                  </a:lnTo>
                  <a:lnTo>
                    <a:pt x="15494" y="467652"/>
                  </a:lnTo>
                  <a:lnTo>
                    <a:pt x="39624" y="524167"/>
                  </a:lnTo>
                  <a:lnTo>
                    <a:pt x="76454" y="572198"/>
                  </a:lnTo>
                  <a:lnTo>
                    <a:pt x="120269" y="610349"/>
                  </a:lnTo>
                  <a:lnTo>
                    <a:pt x="174117" y="640029"/>
                  </a:lnTo>
                  <a:lnTo>
                    <a:pt x="233680" y="656983"/>
                  </a:lnTo>
                  <a:lnTo>
                    <a:pt x="297307" y="662635"/>
                  </a:lnTo>
                  <a:lnTo>
                    <a:pt x="331343" y="659803"/>
                  </a:lnTo>
                  <a:lnTo>
                    <a:pt x="397891" y="644258"/>
                  </a:lnTo>
                  <a:lnTo>
                    <a:pt x="460121" y="617423"/>
                  </a:lnTo>
                  <a:lnTo>
                    <a:pt x="516763" y="580682"/>
                  </a:lnTo>
                  <a:lnTo>
                    <a:pt x="565023" y="534047"/>
                  </a:lnTo>
                  <a:lnTo>
                    <a:pt x="606044" y="481787"/>
                  </a:lnTo>
                  <a:lnTo>
                    <a:pt x="637159" y="422440"/>
                  </a:lnTo>
                  <a:lnTo>
                    <a:pt x="655574" y="357454"/>
                  </a:lnTo>
                  <a:lnTo>
                    <a:pt x="662686" y="291033"/>
                  </a:lnTo>
                  <a:lnTo>
                    <a:pt x="661289" y="257136"/>
                  </a:lnTo>
                  <a:lnTo>
                    <a:pt x="647065" y="194957"/>
                  </a:lnTo>
                  <a:lnTo>
                    <a:pt x="623062" y="138455"/>
                  </a:lnTo>
                  <a:lnTo>
                    <a:pt x="586232" y="90411"/>
                  </a:lnTo>
                  <a:lnTo>
                    <a:pt x="542290" y="52260"/>
                  </a:lnTo>
                  <a:lnTo>
                    <a:pt x="488442" y="22605"/>
                  </a:lnTo>
                  <a:lnTo>
                    <a:pt x="429006" y="5638"/>
                  </a:lnTo>
                  <a:lnTo>
                    <a:pt x="365379" y="0"/>
                  </a:lnTo>
                  <a:close/>
                </a:path>
              </a:pathLst>
            </a:custGeom>
            <a:solidFill>
              <a:srgbClr val="004F8E"/>
            </a:solidFill>
          </p:spPr>
          <p:txBody>
            <a:bodyPr wrap="square" lIns="0" tIns="0" rIns="0" bIns="0" rtlCol="0"/>
            <a:lstStyle/>
            <a:p/>
          </p:txBody>
        </p:sp>
        <p:sp>
          <p:nvSpPr>
            <p:cNvPr id="9" name="object 9"/>
            <p:cNvSpPr/>
            <p:nvPr/>
          </p:nvSpPr>
          <p:spPr>
            <a:xfrm>
              <a:off x="8129651" y="6058369"/>
              <a:ext cx="2510790" cy="692150"/>
            </a:xfrm>
            <a:custGeom>
              <a:avLst/>
              <a:gdLst/>
              <a:ahLst/>
              <a:cxnLst/>
              <a:rect l="l" t="t" r="r" b="b"/>
              <a:pathLst>
                <a:path w="2510790" h="692150">
                  <a:moveTo>
                    <a:pt x="2510535" y="0"/>
                  </a:moveTo>
                  <a:lnTo>
                    <a:pt x="0" y="691498"/>
                  </a:lnTo>
                  <a:lnTo>
                    <a:pt x="7747" y="692087"/>
                  </a:lnTo>
                  <a:lnTo>
                    <a:pt x="21463" y="692087"/>
                  </a:lnTo>
                  <a:lnTo>
                    <a:pt x="2510535" y="7454"/>
                  </a:lnTo>
                  <a:lnTo>
                    <a:pt x="2510535" y="0"/>
                  </a:lnTo>
                  <a:close/>
                </a:path>
              </a:pathLst>
            </a:custGeom>
            <a:solidFill>
              <a:srgbClr val="000000"/>
            </a:solidFill>
          </p:spPr>
          <p:txBody>
            <a:bodyPr wrap="square" lIns="0" tIns="0" rIns="0" bIns="0" rtlCol="0"/>
            <a:lstStyle/>
            <a:p/>
          </p:txBody>
        </p:sp>
        <p:pic>
          <p:nvPicPr>
            <p:cNvPr id="10" name="object 10"/>
            <p:cNvPicPr/>
            <p:nvPr/>
          </p:nvPicPr>
          <p:blipFill>
            <a:blip r:embed="rId4" cstate="print"/>
            <a:stretch>
              <a:fillRect/>
            </a:stretch>
          </p:blipFill>
          <p:spPr>
            <a:xfrm>
              <a:off x="7869174" y="4161561"/>
              <a:ext cx="2771012" cy="2588895"/>
            </a:xfrm>
            <a:prstGeom prst="rect">
              <a:avLst/>
            </a:prstGeom>
          </p:spPr>
        </p:pic>
        <p:sp>
          <p:nvSpPr>
            <p:cNvPr id="11" name="object 11"/>
            <p:cNvSpPr/>
            <p:nvPr/>
          </p:nvSpPr>
          <p:spPr>
            <a:xfrm>
              <a:off x="7849362" y="3939666"/>
              <a:ext cx="2790825" cy="171450"/>
            </a:xfrm>
            <a:custGeom>
              <a:avLst/>
              <a:gdLst/>
              <a:ahLst/>
              <a:cxnLst/>
              <a:rect l="l" t="t" r="r" b="b"/>
              <a:pathLst>
                <a:path w="2790825" h="171450">
                  <a:moveTo>
                    <a:pt x="2717419" y="0"/>
                  </a:moveTo>
                  <a:lnTo>
                    <a:pt x="66294" y="0"/>
                  </a:lnTo>
                  <a:lnTo>
                    <a:pt x="48133" y="2666"/>
                  </a:lnTo>
                  <a:lnTo>
                    <a:pt x="19304" y="16636"/>
                  </a:lnTo>
                  <a:lnTo>
                    <a:pt x="0" y="37464"/>
                  </a:lnTo>
                  <a:lnTo>
                    <a:pt x="0" y="170941"/>
                  </a:lnTo>
                  <a:lnTo>
                    <a:pt x="2790825" y="170941"/>
                  </a:lnTo>
                  <a:lnTo>
                    <a:pt x="2790825" y="62864"/>
                  </a:lnTo>
                  <a:lnTo>
                    <a:pt x="2783840" y="37464"/>
                  </a:lnTo>
                  <a:lnTo>
                    <a:pt x="2764409" y="16636"/>
                  </a:lnTo>
                  <a:lnTo>
                    <a:pt x="2735580" y="2666"/>
                  </a:lnTo>
                  <a:lnTo>
                    <a:pt x="2717419" y="0"/>
                  </a:lnTo>
                  <a:close/>
                </a:path>
              </a:pathLst>
            </a:custGeom>
            <a:solidFill>
              <a:srgbClr val="004F8E"/>
            </a:solidFill>
          </p:spPr>
          <p:txBody>
            <a:bodyPr wrap="square" lIns="0" tIns="0" rIns="0" bIns="0" rtlCol="0"/>
            <a:lstStyle/>
            <a:p/>
          </p:txBody>
        </p:sp>
        <p:sp>
          <p:nvSpPr>
            <p:cNvPr id="12" name="object 12"/>
            <p:cNvSpPr/>
            <p:nvPr/>
          </p:nvSpPr>
          <p:spPr>
            <a:xfrm>
              <a:off x="9717151" y="5561710"/>
              <a:ext cx="923290" cy="1189355"/>
            </a:xfrm>
            <a:custGeom>
              <a:avLst/>
              <a:gdLst/>
              <a:ahLst/>
              <a:cxnLst/>
              <a:rect l="l" t="t" r="r" b="b"/>
              <a:pathLst>
                <a:path w="923290" h="1189354">
                  <a:moveTo>
                    <a:pt x="399288" y="1185354"/>
                  </a:moveTo>
                  <a:lnTo>
                    <a:pt x="394970" y="1183932"/>
                  </a:lnTo>
                  <a:lnTo>
                    <a:pt x="382143" y="1181112"/>
                  </a:lnTo>
                  <a:lnTo>
                    <a:pt x="363855" y="1175461"/>
                  </a:lnTo>
                  <a:lnTo>
                    <a:pt x="338328" y="1169809"/>
                  </a:lnTo>
                  <a:lnTo>
                    <a:pt x="310007" y="1161313"/>
                  </a:lnTo>
                  <a:lnTo>
                    <a:pt x="277622" y="1152842"/>
                  </a:lnTo>
                  <a:lnTo>
                    <a:pt x="242189" y="1144358"/>
                  </a:lnTo>
                  <a:lnTo>
                    <a:pt x="206756" y="1134478"/>
                  </a:lnTo>
                  <a:lnTo>
                    <a:pt x="169799" y="1124585"/>
                  </a:lnTo>
                  <a:lnTo>
                    <a:pt x="134366" y="1116101"/>
                  </a:lnTo>
                  <a:lnTo>
                    <a:pt x="101981" y="1107630"/>
                  </a:lnTo>
                  <a:lnTo>
                    <a:pt x="73533" y="1099146"/>
                  </a:lnTo>
                  <a:lnTo>
                    <a:pt x="48133" y="1093495"/>
                  </a:lnTo>
                  <a:lnTo>
                    <a:pt x="29718" y="1087843"/>
                  </a:lnTo>
                  <a:lnTo>
                    <a:pt x="16891" y="1085024"/>
                  </a:lnTo>
                  <a:lnTo>
                    <a:pt x="12700" y="1083614"/>
                  </a:lnTo>
                  <a:lnTo>
                    <a:pt x="11303" y="1075131"/>
                  </a:lnTo>
                  <a:lnTo>
                    <a:pt x="8382" y="1052525"/>
                  </a:lnTo>
                  <a:lnTo>
                    <a:pt x="6985" y="1048283"/>
                  </a:lnTo>
                  <a:lnTo>
                    <a:pt x="0" y="1049705"/>
                  </a:lnTo>
                  <a:lnTo>
                    <a:pt x="8382" y="1087843"/>
                  </a:lnTo>
                  <a:lnTo>
                    <a:pt x="25400" y="1093495"/>
                  </a:lnTo>
                  <a:lnTo>
                    <a:pt x="45212" y="1097737"/>
                  </a:lnTo>
                  <a:lnTo>
                    <a:pt x="98933" y="1113282"/>
                  </a:lnTo>
                  <a:lnTo>
                    <a:pt x="131572" y="1121752"/>
                  </a:lnTo>
                  <a:lnTo>
                    <a:pt x="167005" y="1131646"/>
                  </a:lnTo>
                  <a:lnTo>
                    <a:pt x="203835" y="1140129"/>
                  </a:lnTo>
                  <a:lnTo>
                    <a:pt x="239268" y="1150010"/>
                  </a:lnTo>
                  <a:lnTo>
                    <a:pt x="274574" y="1158494"/>
                  </a:lnTo>
                  <a:lnTo>
                    <a:pt x="307213" y="1166964"/>
                  </a:lnTo>
                  <a:lnTo>
                    <a:pt x="336931" y="1175461"/>
                  </a:lnTo>
                  <a:lnTo>
                    <a:pt x="362585" y="1181112"/>
                  </a:lnTo>
                  <a:lnTo>
                    <a:pt x="380873" y="1186764"/>
                  </a:lnTo>
                  <a:lnTo>
                    <a:pt x="389890" y="1188758"/>
                  </a:lnTo>
                  <a:lnTo>
                    <a:pt x="398526" y="1188758"/>
                  </a:lnTo>
                  <a:lnTo>
                    <a:pt x="399288" y="1185354"/>
                  </a:lnTo>
                  <a:close/>
                </a:path>
                <a:path w="923290" h="1189354">
                  <a:moveTo>
                    <a:pt x="557784" y="1068070"/>
                  </a:moveTo>
                  <a:lnTo>
                    <a:pt x="33909" y="1036980"/>
                  </a:lnTo>
                  <a:lnTo>
                    <a:pt x="33909" y="1044054"/>
                  </a:lnTo>
                  <a:lnTo>
                    <a:pt x="39624" y="1044054"/>
                  </a:lnTo>
                  <a:lnTo>
                    <a:pt x="55118" y="1045464"/>
                  </a:lnTo>
                  <a:lnTo>
                    <a:pt x="113157" y="1048283"/>
                  </a:lnTo>
                  <a:lnTo>
                    <a:pt x="195326" y="1053934"/>
                  </a:lnTo>
                  <a:lnTo>
                    <a:pt x="383794" y="1065237"/>
                  </a:lnTo>
                  <a:lnTo>
                    <a:pt x="427609" y="1066660"/>
                  </a:lnTo>
                  <a:lnTo>
                    <a:pt x="467106" y="1069479"/>
                  </a:lnTo>
                  <a:lnTo>
                    <a:pt x="499872" y="1072311"/>
                  </a:lnTo>
                  <a:lnTo>
                    <a:pt x="526796" y="1073721"/>
                  </a:lnTo>
                  <a:lnTo>
                    <a:pt x="543687" y="1075131"/>
                  </a:lnTo>
                  <a:lnTo>
                    <a:pt x="550799" y="1075131"/>
                  </a:lnTo>
                  <a:lnTo>
                    <a:pt x="548005" y="1092085"/>
                  </a:lnTo>
                  <a:lnTo>
                    <a:pt x="542290" y="1121752"/>
                  </a:lnTo>
                  <a:lnTo>
                    <a:pt x="537972" y="1151432"/>
                  </a:lnTo>
                  <a:lnTo>
                    <a:pt x="535178" y="1164145"/>
                  </a:lnTo>
                  <a:lnTo>
                    <a:pt x="542290" y="1165555"/>
                  </a:lnTo>
                  <a:lnTo>
                    <a:pt x="557784" y="1068070"/>
                  </a:lnTo>
                  <a:close/>
                </a:path>
                <a:path w="923290" h="1189354">
                  <a:moveTo>
                    <a:pt x="679577" y="873086"/>
                  </a:moveTo>
                  <a:lnTo>
                    <a:pt x="676783" y="867448"/>
                  </a:lnTo>
                  <a:lnTo>
                    <a:pt x="188214" y="1014374"/>
                  </a:lnTo>
                  <a:lnTo>
                    <a:pt x="191008" y="1020025"/>
                  </a:lnTo>
                  <a:lnTo>
                    <a:pt x="679577" y="873086"/>
                  </a:lnTo>
                  <a:close/>
                </a:path>
                <a:path w="923290" h="1189354">
                  <a:moveTo>
                    <a:pt x="826897" y="866038"/>
                  </a:moveTo>
                  <a:lnTo>
                    <a:pt x="825500" y="858951"/>
                  </a:lnTo>
                  <a:lnTo>
                    <a:pt x="335534" y="1005903"/>
                  </a:lnTo>
                  <a:lnTo>
                    <a:pt x="338328" y="1012964"/>
                  </a:lnTo>
                  <a:lnTo>
                    <a:pt x="826897" y="866038"/>
                  </a:lnTo>
                  <a:close/>
                </a:path>
                <a:path w="923290" h="1189354">
                  <a:moveTo>
                    <a:pt x="911860" y="888644"/>
                  </a:moveTo>
                  <a:lnTo>
                    <a:pt x="910463" y="882992"/>
                  </a:lnTo>
                  <a:lnTo>
                    <a:pt x="482854" y="1014374"/>
                  </a:lnTo>
                  <a:lnTo>
                    <a:pt x="485648" y="1020025"/>
                  </a:lnTo>
                  <a:lnTo>
                    <a:pt x="911860" y="888644"/>
                  </a:lnTo>
                  <a:close/>
                </a:path>
                <a:path w="923290" h="1189354">
                  <a:moveTo>
                    <a:pt x="920369" y="1044054"/>
                  </a:moveTo>
                  <a:lnTo>
                    <a:pt x="917575" y="1036980"/>
                  </a:lnTo>
                  <a:lnTo>
                    <a:pt x="576326" y="1161313"/>
                  </a:lnTo>
                  <a:lnTo>
                    <a:pt x="579120" y="1166964"/>
                  </a:lnTo>
                  <a:lnTo>
                    <a:pt x="920369" y="1044054"/>
                  </a:lnTo>
                  <a:close/>
                </a:path>
                <a:path w="923290" h="1189354">
                  <a:moveTo>
                    <a:pt x="920369" y="798207"/>
                  </a:moveTo>
                  <a:lnTo>
                    <a:pt x="913257" y="795375"/>
                  </a:lnTo>
                  <a:lnTo>
                    <a:pt x="892048" y="788327"/>
                  </a:lnTo>
                  <a:lnTo>
                    <a:pt x="863727" y="778421"/>
                  </a:lnTo>
                  <a:lnTo>
                    <a:pt x="795782" y="755815"/>
                  </a:lnTo>
                  <a:lnTo>
                    <a:pt x="767461" y="745934"/>
                  </a:lnTo>
                  <a:lnTo>
                    <a:pt x="736219" y="736041"/>
                  </a:lnTo>
                  <a:lnTo>
                    <a:pt x="743331" y="661149"/>
                  </a:lnTo>
                  <a:lnTo>
                    <a:pt x="757428" y="558012"/>
                  </a:lnTo>
                  <a:lnTo>
                    <a:pt x="775970" y="439331"/>
                  </a:lnTo>
                  <a:lnTo>
                    <a:pt x="817118" y="201968"/>
                  </a:lnTo>
                  <a:lnTo>
                    <a:pt x="835406" y="104495"/>
                  </a:lnTo>
                  <a:lnTo>
                    <a:pt x="846709" y="38087"/>
                  </a:lnTo>
                  <a:lnTo>
                    <a:pt x="852424" y="11303"/>
                  </a:lnTo>
                  <a:lnTo>
                    <a:pt x="845439" y="9779"/>
                  </a:lnTo>
                  <a:lnTo>
                    <a:pt x="841121" y="36677"/>
                  </a:lnTo>
                  <a:lnTo>
                    <a:pt x="828294" y="104495"/>
                  </a:lnTo>
                  <a:lnTo>
                    <a:pt x="811403" y="203403"/>
                  </a:lnTo>
                  <a:lnTo>
                    <a:pt x="790067" y="319239"/>
                  </a:lnTo>
                  <a:lnTo>
                    <a:pt x="770255" y="442175"/>
                  </a:lnTo>
                  <a:lnTo>
                    <a:pt x="750443" y="560844"/>
                  </a:lnTo>
                  <a:lnTo>
                    <a:pt x="736219" y="663994"/>
                  </a:lnTo>
                  <a:lnTo>
                    <a:pt x="729107" y="738860"/>
                  </a:lnTo>
                  <a:lnTo>
                    <a:pt x="729107" y="741705"/>
                  </a:lnTo>
                  <a:lnTo>
                    <a:pt x="736219" y="743115"/>
                  </a:lnTo>
                  <a:lnTo>
                    <a:pt x="753364" y="748766"/>
                  </a:lnTo>
                  <a:lnTo>
                    <a:pt x="805688" y="767130"/>
                  </a:lnTo>
                  <a:lnTo>
                    <a:pt x="835406" y="777011"/>
                  </a:lnTo>
                  <a:lnTo>
                    <a:pt x="863727" y="785495"/>
                  </a:lnTo>
                  <a:lnTo>
                    <a:pt x="887857" y="793965"/>
                  </a:lnTo>
                  <a:lnTo>
                    <a:pt x="902081" y="798207"/>
                  </a:lnTo>
                  <a:lnTo>
                    <a:pt x="884936" y="799617"/>
                  </a:lnTo>
                  <a:lnTo>
                    <a:pt x="858012" y="801052"/>
                  </a:lnTo>
                  <a:lnTo>
                    <a:pt x="787146" y="806691"/>
                  </a:lnTo>
                  <a:lnTo>
                    <a:pt x="751713" y="808101"/>
                  </a:lnTo>
                  <a:lnTo>
                    <a:pt x="722122" y="810920"/>
                  </a:lnTo>
                  <a:lnTo>
                    <a:pt x="700786" y="812342"/>
                  </a:lnTo>
                  <a:lnTo>
                    <a:pt x="693801" y="812342"/>
                  </a:lnTo>
                  <a:lnTo>
                    <a:pt x="693801" y="819391"/>
                  </a:lnTo>
                  <a:lnTo>
                    <a:pt x="918972" y="803871"/>
                  </a:lnTo>
                  <a:lnTo>
                    <a:pt x="920369" y="798207"/>
                  </a:lnTo>
                  <a:close/>
                </a:path>
                <a:path w="923290" h="1189354">
                  <a:moveTo>
                    <a:pt x="923036" y="937666"/>
                  </a:moveTo>
                  <a:lnTo>
                    <a:pt x="584835" y="1052525"/>
                  </a:lnTo>
                  <a:lnTo>
                    <a:pt x="586105" y="1059586"/>
                  </a:lnTo>
                  <a:lnTo>
                    <a:pt x="923036" y="945210"/>
                  </a:lnTo>
                  <a:lnTo>
                    <a:pt x="923036" y="937666"/>
                  </a:lnTo>
                  <a:close/>
                </a:path>
                <a:path w="923290" h="1189354">
                  <a:moveTo>
                    <a:pt x="923036" y="14097"/>
                  </a:moveTo>
                  <a:lnTo>
                    <a:pt x="880745" y="0"/>
                  </a:lnTo>
                  <a:lnTo>
                    <a:pt x="879221" y="6985"/>
                  </a:lnTo>
                  <a:lnTo>
                    <a:pt x="923036" y="20193"/>
                  </a:lnTo>
                  <a:lnTo>
                    <a:pt x="923036" y="14097"/>
                  </a:lnTo>
                  <a:close/>
                </a:path>
              </a:pathLst>
            </a:custGeom>
            <a:solidFill>
              <a:srgbClr val="000000"/>
            </a:solidFill>
          </p:spPr>
          <p:txBody>
            <a:bodyPr wrap="square" lIns="0" tIns="0" rIns="0" bIns="0" rtlCol="0"/>
            <a:lstStyle/>
            <a:p/>
          </p:txBody>
        </p:sp>
        <p:sp>
          <p:nvSpPr>
            <p:cNvPr id="13" name="object 13"/>
            <p:cNvSpPr/>
            <p:nvPr/>
          </p:nvSpPr>
          <p:spPr>
            <a:xfrm>
              <a:off x="7226300" y="6046431"/>
              <a:ext cx="1190625" cy="812165"/>
            </a:xfrm>
            <a:custGeom>
              <a:avLst/>
              <a:gdLst/>
              <a:ahLst/>
              <a:cxnLst/>
              <a:rect l="l" t="t" r="r" b="b"/>
              <a:pathLst>
                <a:path w="1190625" h="812165">
                  <a:moveTo>
                    <a:pt x="0" y="10287"/>
                  </a:moveTo>
                  <a:lnTo>
                    <a:pt x="40640" y="4889"/>
                  </a:lnTo>
                  <a:lnTo>
                    <a:pt x="81152" y="1473"/>
                  </a:lnTo>
                  <a:lnTo>
                    <a:pt x="121666" y="0"/>
                  </a:lnTo>
                  <a:lnTo>
                    <a:pt x="161925" y="431"/>
                  </a:lnTo>
                  <a:lnTo>
                    <a:pt x="202183" y="2743"/>
                  </a:lnTo>
                  <a:lnTo>
                    <a:pt x="242189" y="6921"/>
                  </a:lnTo>
                  <a:lnTo>
                    <a:pt x="281940" y="12915"/>
                  </a:lnTo>
                  <a:lnTo>
                    <a:pt x="321436" y="20713"/>
                  </a:lnTo>
                  <a:lnTo>
                    <a:pt x="360679" y="30276"/>
                  </a:lnTo>
                  <a:lnTo>
                    <a:pt x="399669" y="41579"/>
                  </a:lnTo>
                  <a:lnTo>
                    <a:pt x="438276" y="54597"/>
                  </a:lnTo>
                  <a:lnTo>
                    <a:pt x="476503" y="69291"/>
                  </a:lnTo>
                  <a:lnTo>
                    <a:pt x="514476" y="85623"/>
                  </a:lnTo>
                  <a:lnTo>
                    <a:pt x="551815" y="103593"/>
                  </a:lnTo>
                  <a:lnTo>
                    <a:pt x="588899" y="123151"/>
                  </a:lnTo>
                  <a:lnTo>
                    <a:pt x="625348" y="144272"/>
                  </a:lnTo>
                  <a:lnTo>
                    <a:pt x="661289" y="166928"/>
                  </a:lnTo>
                  <a:lnTo>
                    <a:pt x="696722" y="191096"/>
                  </a:lnTo>
                  <a:lnTo>
                    <a:pt x="731647" y="216738"/>
                  </a:lnTo>
                  <a:lnTo>
                    <a:pt x="765936" y="243814"/>
                  </a:lnTo>
                  <a:lnTo>
                    <a:pt x="799592" y="272326"/>
                  </a:lnTo>
                  <a:lnTo>
                    <a:pt x="832484" y="302221"/>
                  </a:lnTo>
                  <a:lnTo>
                    <a:pt x="864743" y="333476"/>
                  </a:lnTo>
                  <a:lnTo>
                    <a:pt x="896239" y="366052"/>
                  </a:lnTo>
                  <a:lnTo>
                    <a:pt x="927100" y="399948"/>
                  </a:lnTo>
                  <a:lnTo>
                    <a:pt x="957072" y="435102"/>
                  </a:lnTo>
                  <a:lnTo>
                    <a:pt x="986281" y="471500"/>
                  </a:lnTo>
                  <a:lnTo>
                    <a:pt x="1014602" y="509117"/>
                  </a:lnTo>
                  <a:lnTo>
                    <a:pt x="1042034" y="547928"/>
                  </a:lnTo>
                  <a:lnTo>
                    <a:pt x="1068577" y="587883"/>
                  </a:lnTo>
                  <a:lnTo>
                    <a:pt x="1094231" y="628967"/>
                  </a:lnTo>
                  <a:lnTo>
                    <a:pt x="1118870" y="671144"/>
                  </a:lnTo>
                  <a:lnTo>
                    <a:pt x="1142619" y="714402"/>
                  </a:lnTo>
                  <a:lnTo>
                    <a:pt x="1165225" y="758695"/>
                  </a:lnTo>
                  <a:lnTo>
                    <a:pt x="1186815" y="803998"/>
                  </a:lnTo>
                  <a:lnTo>
                    <a:pt x="1190158" y="811568"/>
                  </a:lnTo>
                </a:path>
              </a:pathLst>
            </a:custGeom>
            <a:ln w="126998">
              <a:solidFill>
                <a:srgbClr val="8062A0"/>
              </a:solidFill>
              <a:prstDash val="sysDash"/>
            </a:ln>
          </p:spPr>
          <p:txBody>
            <a:bodyPr wrap="square" lIns="0" tIns="0" rIns="0" bIns="0" rtlCol="0"/>
            <a:lstStyle/>
            <a:p/>
          </p:txBody>
        </p:sp>
      </p:grpSp>
      <p:sp>
        <p:nvSpPr>
          <p:cNvPr id="14" name="object 14"/>
          <p:cNvSpPr txBox="1"/>
          <p:nvPr/>
        </p:nvSpPr>
        <p:spPr>
          <a:xfrm>
            <a:off x="1105001" y="1387858"/>
            <a:ext cx="2208530" cy="938530"/>
          </a:xfrm>
          <a:prstGeom prst="rect">
            <a:avLst/>
          </a:prstGeom>
        </p:spPr>
        <p:txBody>
          <a:bodyPr wrap="square" lIns="0" tIns="154305" rIns="0" bIns="0" rtlCol="0" vert="horz">
            <a:spAutoFit/>
          </a:bodyPr>
          <a:lstStyle/>
          <a:p>
            <a:pPr marL="548640">
              <a:lnSpc>
                <a:spcPct val="100000"/>
              </a:lnSpc>
              <a:spcBef>
                <a:spcPts val="1215"/>
              </a:spcBef>
            </a:pPr>
            <a:r>
              <a:rPr dirty="0" sz="2200" spc="-10" b="1">
                <a:solidFill>
                  <a:srgbClr val="FFFFFF"/>
                </a:solidFill>
                <a:latin typeface="Trebuchet MS"/>
                <a:cs typeface="Trebuchet MS"/>
              </a:rPr>
              <a:t>Army:</a:t>
            </a:r>
            <a:endParaRPr sz="2200">
              <a:latin typeface="Trebuchet MS"/>
              <a:cs typeface="Trebuchet MS"/>
            </a:endParaRPr>
          </a:p>
          <a:p>
            <a:pPr marL="354965" indent="-342265">
              <a:lnSpc>
                <a:spcPct val="100000"/>
              </a:lnSpc>
              <a:spcBef>
                <a:spcPts val="1030"/>
              </a:spcBef>
              <a:buFont typeface="Arial"/>
              <a:buChar char="•"/>
              <a:tabLst>
                <a:tab pos="354965" algn="l"/>
              </a:tabLst>
            </a:pPr>
            <a:r>
              <a:rPr dirty="0" sz="2000">
                <a:solidFill>
                  <a:srgbClr val="FFFFFF"/>
                </a:solidFill>
                <a:latin typeface="Trebuchet MS"/>
                <a:cs typeface="Trebuchet MS"/>
              </a:rPr>
              <a:t>Very</a:t>
            </a:r>
            <a:r>
              <a:rPr dirty="0" sz="2000" spc="75">
                <a:solidFill>
                  <a:srgbClr val="FFFFFF"/>
                </a:solidFill>
                <a:latin typeface="Trebuchet MS"/>
                <a:cs typeface="Trebuchet MS"/>
              </a:rPr>
              <a:t> </a:t>
            </a:r>
            <a:r>
              <a:rPr dirty="0" sz="2000" spc="-10">
                <a:solidFill>
                  <a:srgbClr val="FFFFFF"/>
                </a:solidFill>
                <a:latin typeface="Trebuchet MS"/>
                <a:cs typeface="Trebuchet MS"/>
              </a:rPr>
              <a:t>disciplined</a:t>
            </a:r>
            <a:endParaRPr sz="2000">
              <a:latin typeface="Trebuchet MS"/>
              <a:cs typeface="Trebuchet MS"/>
            </a:endParaRPr>
          </a:p>
        </p:txBody>
      </p:sp>
      <p:sp>
        <p:nvSpPr>
          <p:cNvPr id="15" name="object 15"/>
          <p:cNvSpPr txBox="1"/>
          <p:nvPr/>
        </p:nvSpPr>
        <p:spPr>
          <a:xfrm>
            <a:off x="1105001" y="3393185"/>
            <a:ext cx="2459355" cy="636270"/>
          </a:xfrm>
          <a:prstGeom prst="rect">
            <a:avLst/>
          </a:prstGeom>
        </p:spPr>
        <p:txBody>
          <a:bodyPr wrap="square" lIns="0" tIns="13335" rIns="0" bIns="0" rtlCol="0" vert="horz">
            <a:spAutoFit/>
          </a:bodyPr>
          <a:lstStyle/>
          <a:p>
            <a:pPr algn="ctr" marL="342265" indent="-342265">
              <a:lnSpc>
                <a:spcPct val="100000"/>
              </a:lnSpc>
              <a:spcBef>
                <a:spcPts val="105"/>
              </a:spcBef>
              <a:buFont typeface="Arial"/>
              <a:buChar char="•"/>
              <a:tabLst>
                <a:tab pos="342265" algn="l"/>
              </a:tabLst>
            </a:pPr>
            <a:r>
              <a:rPr dirty="0" sz="2000">
                <a:solidFill>
                  <a:srgbClr val="FFFFFF"/>
                </a:solidFill>
                <a:latin typeface="Trebuchet MS"/>
                <a:cs typeface="Trebuchet MS"/>
              </a:rPr>
              <a:t>Formal</a:t>
            </a:r>
            <a:r>
              <a:rPr dirty="0" sz="2000" spc="-30">
                <a:solidFill>
                  <a:srgbClr val="FFFFFF"/>
                </a:solidFill>
                <a:latin typeface="Trebuchet MS"/>
                <a:cs typeface="Trebuchet MS"/>
              </a:rPr>
              <a:t>  </a:t>
            </a:r>
            <a:r>
              <a:rPr dirty="0" sz="2000" spc="-10">
                <a:solidFill>
                  <a:srgbClr val="FFFFFF"/>
                </a:solidFill>
                <a:latin typeface="Trebuchet MS"/>
                <a:cs typeface="Trebuchet MS"/>
              </a:rPr>
              <a:t>behaviour</a:t>
            </a:r>
            <a:endParaRPr sz="2000">
              <a:latin typeface="Trebuchet MS"/>
              <a:cs typeface="Trebuchet MS"/>
            </a:endParaRPr>
          </a:p>
          <a:p>
            <a:pPr algn="ctr" marR="27305">
              <a:lnSpc>
                <a:spcPct val="100000"/>
              </a:lnSpc>
            </a:pPr>
            <a:r>
              <a:rPr dirty="0" sz="2000">
                <a:solidFill>
                  <a:srgbClr val="FFFFFF"/>
                </a:solidFill>
                <a:latin typeface="Trebuchet MS"/>
                <a:cs typeface="Trebuchet MS"/>
              </a:rPr>
              <a:t>between</a:t>
            </a:r>
            <a:r>
              <a:rPr dirty="0" sz="2000" spc="180">
                <a:solidFill>
                  <a:srgbClr val="FFFFFF"/>
                </a:solidFill>
                <a:latin typeface="Trebuchet MS"/>
                <a:cs typeface="Trebuchet MS"/>
              </a:rPr>
              <a:t> </a:t>
            </a:r>
            <a:r>
              <a:rPr dirty="0" sz="2000" spc="-20">
                <a:solidFill>
                  <a:srgbClr val="FFFFFF"/>
                </a:solidFill>
                <a:latin typeface="Trebuchet MS"/>
                <a:cs typeface="Trebuchet MS"/>
              </a:rPr>
              <a:t>ranks</a:t>
            </a:r>
            <a:endParaRPr sz="2000">
              <a:latin typeface="Trebuchet MS"/>
              <a:cs typeface="Trebuchet MS"/>
            </a:endParaRPr>
          </a:p>
        </p:txBody>
      </p:sp>
      <p:sp>
        <p:nvSpPr>
          <p:cNvPr id="16" name="object 16"/>
          <p:cNvSpPr txBox="1"/>
          <p:nvPr/>
        </p:nvSpPr>
        <p:spPr>
          <a:xfrm>
            <a:off x="1105001" y="4446523"/>
            <a:ext cx="3135630" cy="1374140"/>
          </a:xfrm>
          <a:prstGeom prst="rect">
            <a:avLst/>
          </a:prstGeom>
        </p:spPr>
        <p:txBody>
          <a:bodyPr wrap="square" lIns="0" tIns="12700" rIns="0" bIns="0" rtlCol="0" vert="horz">
            <a:spAutoFit/>
          </a:bodyPr>
          <a:lstStyle/>
          <a:p>
            <a:pPr marL="355600" marR="5080" indent="-343535">
              <a:lnSpc>
                <a:spcPct val="100000"/>
              </a:lnSpc>
              <a:spcBef>
                <a:spcPts val="100"/>
              </a:spcBef>
              <a:buFont typeface="Arial"/>
              <a:buChar char="•"/>
              <a:tabLst>
                <a:tab pos="355600" algn="l"/>
              </a:tabLst>
            </a:pPr>
            <a:r>
              <a:rPr dirty="0" sz="2000" spc="75">
                <a:solidFill>
                  <a:srgbClr val="FFFFFF"/>
                </a:solidFill>
                <a:latin typeface="Trebuchet MS"/>
                <a:cs typeface="Trebuchet MS"/>
              </a:rPr>
              <a:t>Each</a:t>
            </a:r>
            <a:r>
              <a:rPr dirty="0" sz="2000" spc="-114">
                <a:solidFill>
                  <a:srgbClr val="FFFFFF"/>
                </a:solidFill>
                <a:latin typeface="Trebuchet MS"/>
                <a:cs typeface="Trebuchet MS"/>
              </a:rPr>
              <a:t> </a:t>
            </a:r>
            <a:r>
              <a:rPr dirty="0" sz="2000">
                <a:solidFill>
                  <a:srgbClr val="FFFFFF"/>
                </a:solidFill>
                <a:latin typeface="Trebuchet MS"/>
                <a:cs typeface="Trebuchet MS"/>
              </a:rPr>
              <a:t>regiment</a:t>
            </a:r>
            <a:r>
              <a:rPr dirty="0" sz="2000" spc="440">
                <a:solidFill>
                  <a:srgbClr val="FFFFFF"/>
                </a:solidFill>
                <a:latin typeface="Trebuchet MS"/>
                <a:cs typeface="Trebuchet MS"/>
              </a:rPr>
              <a:t> </a:t>
            </a:r>
            <a:r>
              <a:rPr dirty="0" sz="2000" spc="70">
                <a:solidFill>
                  <a:srgbClr val="FFFFFF"/>
                </a:solidFill>
                <a:latin typeface="Trebuchet MS"/>
                <a:cs typeface="Trebuchet MS"/>
              </a:rPr>
              <a:t>has</a:t>
            </a:r>
            <a:r>
              <a:rPr dirty="0" sz="2000" spc="-100">
                <a:solidFill>
                  <a:srgbClr val="FFFFFF"/>
                </a:solidFill>
                <a:latin typeface="Trebuchet MS"/>
                <a:cs typeface="Trebuchet MS"/>
              </a:rPr>
              <a:t> </a:t>
            </a:r>
            <a:r>
              <a:rPr dirty="0" sz="2000" spc="60">
                <a:solidFill>
                  <a:srgbClr val="FFFFFF"/>
                </a:solidFill>
                <a:latin typeface="Trebuchet MS"/>
                <a:cs typeface="Trebuchet MS"/>
              </a:rPr>
              <a:t>own </a:t>
            </a:r>
            <a:r>
              <a:rPr dirty="0" sz="2000" spc="-10">
                <a:solidFill>
                  <a:srgbClr val="FFFFFF"/>
                </a:solidFill>
                <a:latin typeface="Trebuchet MS"/>
                <a:cs typeface="Trebuchet MS"/>
              </a:rPr>
              <a:t>history</a:t>
            </a:r>
            <a:endParaRPr sz="2000">
              <a:latin typeface="Trebuchet MS"/>
              <a:cs typeface="Trebuchet MS"/>
            </a:endParaRPr>
          </a:p>
          <a:p>
            <a:pPr>
              <a:lnSpc>
                <a:spcPct val="100000"/>
              </a:lnSpc>
              <a:spcBef>
                <a:spcPts val="1090"/>
              </a:spcBef>
              <a:buClr>
                <a:srgbClr val="FFFFFF"/>
              </a:buClr>
              <a:buFont typeface="Arial"/>
              <a:buChar char="•"/>
            </a:pPr>
            <a:endParaRPr sz="2000">
              <a:latin typeface="Trebuchet MS"/>
              <a:cs typeface="Trebuchet MS"/>
            </a:endParaRPr>
          </a:p>
          <a:p>
            <a:pPr marL="354965" indent="-342265">
              <a:lnSpc>
                <a:spcPct val="100000"/>
              </a:lnSpc>
              <a:buFont typeface="Arial"/>
              <a:buChar char="•"/>
              <a:tabLst>
                <a:tab pos="354965" algn="l"/>
              </a:tabLst>
            </a:pPr>
            <a:r>
              <a:rPr dirty="0" sz="2000" spc="145">
                <a:solidFill>
                  <a:srgbClr val="FFFFFF"/>
                </a:solidFill>
                <a:latin typeface="Trebuchet MS"/>
                <a:cs typeface="Trebuchet MS"/>
              </a:rPr>
              <a:t>New</a:t>
            </a:r>
            <a:r>
              <a:rPr dirty="0" sz="2000" spc="-150">
                <a:solidFill>
                  <a:srgbClr val="FFFFFF"/>
                </a:solidFill>
                <a:latin typeface="Trebuchet MS"/>
                <a:cs typeface="Trebuchet MS"/>
              </a:rPr>
              <a:t> </a:t>
            </a:r>
            <a:r>
              <a:rPr dirty="0" sz="2000" spc="-30">
                <a:solidFill>
                  <a:srgbClr val="FFFFFF"/>
                </a:solidFill>
                <a:latin typeface="Trebuchet MS"/>
                <a:cs typeface="Trebuchet MS"/>
              </a:rPr>
              <a:t>recruits:</a:t>
            </a:r>
            <a:r>
              <a:rPr dirty="0" sz="2000" spc="135">
                <a:solidFill>
                  <a:srgbClr val="FFFFFF"/>
                </a:solidFill>
                <a:latin typeface="Trebuchet MS"/>
                <a:cs typeface="Trebuchet MS"/>
              </a:rPr>
              <a:t> </a:t>
            </a:r>
            <a:r>
              <a:rPr dirty="0" sz="2000" spc="-10">
                <a:solidFill>
                  <a:srgbClr val="FFFFFF"/>
                </a:solidFill>
                <a:latin typeface="Trebuchet MS"/>
                <a:cs typeface="Trebuchet MS"/>
              </a:rPr>
              <a:t>tradition</a:t>
            </a:r>
            <a:endParaRPr sz="2000">
              <a:latin typeface="Trebuchet MS"/>
              <a:cs typeface="Trebuchet MS"/>
            </a:endParaRPr>
          </a:p>
        </p:txBody>
      </p:sp>
      <p:sp>
        <p:nvSpPr>
          <p:cNvPr id="17" name="object 17"/>
          <p:cNvSpPr txBox="1"/>
          <p:nvPr/>
        </p:nvSpPr>
        <p:spPr>
          <a:xfrm>
            <a:off x="5153405" y="1497329"/>
            <a:ext cx="2044064" cy="855344"/>
          </a:xfrm>
          <a:prstGeom prst="rect">
            <a:avLst/>
          </a:prstGeom>
        </p:spPr>
        <p:txBody>
          <a:bodyPr wrap="square" lIns="0" tIns="12065" rIns="0" bIns="0" rtlCol="0" vert="horz">
            <a:spAutoFit/>
          </a:bodyPr>
          <a:lstStyle/>
          <a:p>
            <a:pPr marL="42545">
              <a:lnSpc>
                <a:spcPct val="100000"/>
              </a:lnSpc>
              <a:spcBef>
                <a:spcPts val="95"/>
              </a:spcBef>
            </a:pPr>
            <a:r>
              <a:rPr dirty="0" sz="2200" b="1">
                <a:solidFill>
                  <a:srgbClr val="FFFFFF"/>
                </a:solidFill>
                <a:latin typeface="Trebuchet MS"/>
                <a:cs typeface="Trebuchet MS"/>
              </a:rPr>
              <a:t>Events</a:t>
            </a:r>
            <a:r>
              <a:rPr dirty="0" sz="2200" spc="-60" b="1">
                <a:solidFill>
                  <a:srgbClr val="FFFFFF"/>
                </a:solidFill>
                <a:latin typeface="Trebuchet MS"/>
                <a:cs typeface="Trebuchet MS"/>
              </a:rPr>
              <a:t> </a:t>
            </a:r>
            <a:r>
              <a:rPr dirty="0" sz="2200" spc="-10" b="1">
                <a:solidFill>
                  <a:srgbClr val="FFFFFF"/>
                </a:solidFill>
                <a:latin typeface="Trebuchet MS"/>
                <a:cs typeface="Trebuchet MS"/>
              </a:rPr>
              <a:t>agency:</a:t>
            </a:r>
            <a:endParaRPr sz="2200">
              <a:latin typeface="Trebuchet MS"/>
              <a:cs typeface="Trebuchet MS"/>
            </a:endParaRPr>
          </a:p>
          <a:p>
            <a:pPr marL="354965" indent="-342265">
              <a:lnSpc>
                <a:spcPct val="100000"/>
              </a:lnSpc>
              <a:spcBef>
                <a:spcPts val="1495"/>
              </a:spcBef>
              <a:buFont typeface="Arial"/>
              <a:buChar char="•"/>
              <a:tabLst>
                <a:tab pos="354965" algn="l"/>
              </a:tabLst>
            </a:pPr>
            <a:r>
              <a:rPr dirty="0" sz="2000" spc="90">
                <a:solidFill>
                  <a:srgbClr val="FFFFFF"/>
                </a:solidFill>
                <a:latin typeface="Trebuchet MS"/>
                <a:cs typeface="Trebuchet MS"/>
              </a:rPr>
              <a:t>More</a:t>
            </a:r>
            <a:r>
              <a:rPr dirty="0" sz="2000" spc="-140">
                <a:solidFill>
                  <a:srgbClr val="FFFFFF"/>
                </a:solidFill>
                <a:latin typeface="Trebuchet MS"/>
                <a:cs typeface="Trebuchet MS"/>
              </a:rPr>
              <a:t> </a:t>
            </a:r>
            <a:r>
              <a:rPr dirty="0" sz="2000" spc="-20">
                <a:solidFill>
                  <a:srgbClr val="FFFFFF"/>
                </a:solidFill>
                <a:latin typeface="Trebuchet MS"/>
                <a:cs typeface="Trebuchet MS"/>
              </a:rPr>
              <a:t>fluid</a:t>
            </a:r>
            <a:endParaRPr sz="2000">
              <a:latin typeface="Trebuchet MS"/>
              <a:cs typeface="Trebuchet MS"/>
            </a:endParaRPr>
          </a:p>
        </p:txBody>
      </p:sp>
      <p:sp>
        <p:nvSpPr>
          <p:cNvPr id="18" name="object 18"/>
          <p:cNvSpPr txBox="1"/>
          <p:nvPr/>
        </p:nvSpPr>
        <p:spPr>
          <a:xfrm>
            <a:off x="1105001" y="2693670"/>
            <a:ext cx="8164195" cy="330835"/>
          </a:xfrm>
          <a:prstGeom prst="rect">
            <a:avLst/>
          </a:prstGeom>
        </p:spPr>
        <p:txBody>
          <a:bodyPr wrap="square" lIns="0" tIns="13335" rIns="0" bIns="0" rtlCol="0" vert="horz">
            <a:spAutoFit/>
          </a:bodyPr>
          <a:lstStyle/>
          <a:p>
            <a:pPr marL="354965" indent="-342265">
              <a:lnSpc>
                <a:spcPct val="100000"/>
              </a:lnSpc>
              <a:spcBef>
                <a:spcPts val="105"/>
              </a:spcBef>
              <a:buFont typeface="Arial"/>
              <a:buChar char="•"/>
              <a:tabLst>
                <a:tab pos="354965" algn="l"/>
                <a:tab pos="4060825" algn="l"/>
                <a:tab pos="4403725" algn="l"/>
                <a:tab pos="5636895" algn="l"/>
              </a:tabLst>
            </a:pPr>
            <a:r>
              <a:rPr dirty="0" sz="2000">
                <a:solidFill>
                  <a:srgbClr val="FFFFFF"/>
                </a:solidFill>
                <a:latin typeface="Trebuchet MS"/>
                <a:cs typeface="Trebuchet MS"/>
              </a:rPr>
              <a:t>Decision-making</a:t>
            </a:r>
            <a:r>
              <a:rPr dirty="0" sz="2000" spc="220">
                <a:solidFill>
                  <a:srgbClr val="FFFFFF"/>
                </a:solidFill>
                <a:latin typeface="Trebuchet MS"/>
                <a:cs typeface="Trebuchet MS"/>
              </a:rPr>
              <a:t> </a:t>
            </a:r>
            <a:r>
              <a:rPr dirty="0" sz="2000" spc="90">
                <a:solidFill>
                  <a:srgbClr val="FFFFFF"/>
                </a:solidFill>
                <a:latin typeface="Trebuchet MS"/>
                <a:cs typeface="Trebuchet MS"/>
              </a:rPr>
              <a:t>by</a:t>
            </a:r>
            <a:r>
              <a:rPr dirty="0" sz="2000" spc="145">
                <a:solidFill>
                  <a:srgbClr val="FFFFFF"/>
                </a:solidFill>
                <a:latin typeface="Trebuchet MS"/>
                <a:cs typeface="Trebuchet MS"/>
              </a:rPr>
              <a:t> </a:t>
            </a:r>
            <a:r>
              <a:rPr dirty="0" sz="2000" spc="-10">
                <a:solidFill>
                  <a:srgbClr val="FFFFFF"/>
                </a:solidFill>
                <a:latin typeface="Trebuchet MS"/>
                <a:cs typeface="Trebuchet MS"/>
              </a:rPr>
              <a:t>officers</a:t>
            </a:r>
            <a:r>
              <a:rPr dirty="0" sz="2000">
                <a:solidFill>
                  <a:srgbClr val="FFFFFF"/>
                </a:solidFill>
                <a:latin typeface="Trebuchet MS"/>
                <a:cs typeface="Trebuchet MS"/>
              </a:rPr>
              <a:t>	</a:t>
            </a:r>
            <a:r>
              <a:rPr dirty="0" baseline="1388" sz="3000" spc="-75">
                <a:solidFill>
                  <a:srgbClr val="FFFFFF"/>
                </a:solidFill>
                <a:latin typeface="Arial"/>
                <a:cs typeface="Arial"/>
              </a:rPr>
              <a:t>•</a:t>
            </a:r>
            <a:r>
              <a:rPr dirty="0" baseline="1388" sz="3000">
                <a:solidFill>
                  <a:srgbClr val="FFFFFF"/>
                </a:solidFill>
                <a:latin typeface="Arial"/>
                <a:cs typeface="Arial"/>
              </a:rPr>
              <a:t>	</a:t>
            </a:r>
            <a:r>
              <a:rPr dirty="0" baseline="1388" sz="3000" spc="-15">
                <a:solidFill>
                  <a:srgbClr val="FFFFFF"/>
                </a:solidFill>
                <a:latin typeface="Trebuchet MS"/>
                <a:cs typeface="Trebuchet MS"/>
              </a:rPr>
              <a:t>Individual</a:t>
            </a:r>
            <a:r>
              <a:rPr dirty="0" baseline="1388" sz="3000">
                <a:solidFill>
                  <a:srgbClr val="FFFFFF"/>
                </a:solidFill>
                <a:latin typeface="Trebuchet MS"/>
                <a:cs typeface="Trebuchet MS"/>
              </a:rPr>
              <a:t>	</a:t>
            </a:r>
            <a:r>
              <a:rPr dirty="0" baseline="1388" sz="3000" spc="-67">
                <a:solidFill>
                  <a:srgbClr val="FFFFFF"/>
                </a:solidFill>
                <a:latin typeface="Trebuchet MS"/>
                <a:cs typeface="Trebuchet MS"/>
              </a:rPr>
              <a:t>creativity</a:t>
            </a:r>
            <a:r>
              <a:rPr dirty="0" baseline="1388" sz="3000" spc="-97">
                <a:solidFill>
                  <a:srgbClr val="FFFFFF"/>
                </a:solidFill>
                <a:latin typeface="Trebuchet MS"/>
                <a:cs typeface="Trebuchet MS"/>
              </a:rPr>
              <a:t> </a:t>
            </a:r>
            <a:r>
              <a:rPr dirty="0" baseline="1388" sz="3000" spc="82">
                <a:solidFill>
                  <a:srgbClr val="FFFFFF"/>
                </a:solidFill>
                <a:latin typeface="Trebuchet MS"/>
                <a:cs typeface="Trebuchet MS"/>
              </a:rPr>
              <a:t>encouraged</a:t>
            </a:r>
            <a:endParaRPr baseline="1388" sz="3000">
              <a:latin typeface="Trebuchet MS"/>
              <a:cs typeface="Trebuchet MS"/>
            </a:endParaRPr>
          </a:p>
        </p:txBody>
      </p:sp>
      <p:sp>
        <p:nvSpPr>
          <p:cNvPr id="19" name="object 19"/>
          <p:cNvSpPr txBox="1"/>
          <p:nvPr/>
        </p:nvSpPr>
        <p:spPr>
          <a:xfrm>
            <a:off x="5153405" y="3408375"/>
            <a:ext cx="3805554" cy="331470"/>
          </a:xfrm>
          <a:prstGeom prst="rect">
            <a:avLst/>
          </a:prstGeom>
        </p:spPr>
        <p:txBody>
          <a:bodyPr wrap="square" lIns="0" tIns="13335" rIns="0" bIns="0" rtlCol="0" vert="horz">
            <a:spAutoFit/>
          </a:bodyPr>
          <a:lstStyle/>
          <a:p>
            <a:pPr marL="354965" indent="-342265">
              <a:lnSpc>
                <a:spcPct val="100000"/>
              </a:lnSpc>
              <a:spcBef>
                <a:spcPts val="105"/>
              </a:spcBef>
              <a:buFont typeface="Arial"/>
              <a:buChar char="•"/>
              <a:tabLst>
                <a:tab pos="354965" algn="l"/>
              </a:tabLst>
            </a:pPr>
            <a:r>
              <a:rPr dirty="0" sz="2000" spc="-10">
                <a:solidFill>
                  <a:srgbClr val="FFFFFF"/>
                </a:solidFill>
                <a:latin typeface="Trebuchet MS"/>
                <a:cs typeface="Trebuchet MS"/>
              </a:rPr>
              <a:t>Individual</a:t>
            </a:r>
            <a:r>
              <a:rPr dirty="0" sz="2000" spc="-140">
                <a:solidFill>
                  <a:srgbClr val="FFFFFF"/>
                </a:solidFill>
                <a:latin typeface="Trebuchet MS"/>
                <a:cs typeface="Trebuchet MS"/>
              </a:rPr>
              <a:t> </a:t>
            </a:r>
            <a:r>
              <a:rPr dirty="0" sz="2000" spc="-10">
                <a:solidFill>
                  <a:srgbClr val="FFFFFF"/>
                </a:solidFill>
                <a:latin typeface="Trebuchet MS"/>
                <a:cs typeface="Trebuchet MS"/>
              </a:rPr>
              <a:t>creativity</a:t>
            </a:r>
            <a:r>
              <a:rPr dirty="0" sz="2000" spc="120">
                <a:solidFill>
                  <a:srgbClr val="FFFFFF"/>
                </a:solidFill>
                <a:latin typeface="Trebuchet MS"/>
                <a:cs typeface="Trebuchet MS"/>
              </a:rPr>
              <a:t> </a:t>
            </a:r>
            <a:r>
              <a:rPr dirty="0" sz="2000" spc="-10">
                <a:solidFill>
                  <a:srgbClr val="FFFFFF"/>
                </a:solidFill>
                <a:latin typeface="Trebuchet MS"/>
                <a:cs typeface="Trebuchet MS"/>
              </a:rPr>
              <a:t>expected</a:t>
            </a:r>
            <a:endParaRPr sz="2000">
              <a:latin typeface="Trebuchet MS"/>
              <a:cs typeface="Trebuchet MS"/>
            </a:endParaRPr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object 2"/>
          <p:cNvPicPr/>
          <p:nvPr/>
        </p:nvPicPr>
        <p:blipFill>
          <a:blip r:embed="rId2" cstate="print"/>
          <a:stretch>
            <a:fillRect/>
          </a:stretch>
        </p:blipFill>
        <p:spPr>
          <a:xfrm>
            <a:off x="2563367" y="413004"/>
            <a:ext cx="7888985" cy="1265682"/>
          </a:xfrm>
          <a:prstGeom prst="rect">
            <a:avLst/>
          </a:prstGeom>
        </p:spPr>
      </p:pic>
      <p:sp>
        <p:nvSpPr>
          <p:cNvPr id="3" name="object 3" descr="$PPTXTitle"/>
          <p:cNvSpPr txBox="1">
            <a:spLocks noGrp="1"/>
          </p:cNvSpPr>
          <p:nvPr>
            <p:ph type="title"/>
          </p:nvPr>
        </p:nvSpPr>
        <p:spPr>
          <a:xfrm>
            <a:off x="2932938" y="592963"/>
            <a:ext cx="7151370" cy="696595"/>
          </a:xfrm>
          <a:prstGeom prst="rect"/>
        </p:spPr>
        <p:txBody>
          <a:bodyPr wrap="square" lIns="0" tIns="13335" rIns="0" bIns="0" rtlCol="0" vert="horz">
            <a:spAutoFit/>
          </a:bodyPr>
          <a:lstStyle/>
          <a:p>
            <a:pPr marL="12700">
              <a:lnSpc>
                <a:spcPct val="100000"/>
              </a:lnSpc>
              <a:spcBef>
                <a:spcPts val="105"/>
              </a:spcBef>
            </a:pPr>
            <a:r>
              <a:rPr dirty="0" spc="80"/>
              <a:t>Handy’s</a:t>
            </a:r>
            <a:r>
              <a:rPr dirty="0" spc="-295"/>
              <a:t> </a:t>
            </a:r>
            <a:r>
              <a:rPr dirty="0" spc="-85"/>
              <a:t>4</a:t>
            </a:r>
            <a:r>
              <a:rPr dirty="0" spc="-265"/>
              <a:t> </a:t>
            </a:r>
            <a:r>
              <a:rPr dirty="0" spc="110"/>
              <a:t>types</a:t>
            </a:r>
            <a:r>
              <a:rPr dirty="0" spc="-290"/>
              <a:t> </a:t>
            </a:r>
            <a:r>
              <a:rPr dirty="0" spc="80"/>
              <a:t>of</a:t>
            </a:r>
            <a:r>
              <a:rPr dirty="0" spc="-280"/>
              <a:t> </a:t>
            </a:r>
            <a:r>
              <a:rPr dirty="0" spc="-10"/>
              <a:t>culture: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456691" y="1602740"/>
            <a:ext cx="7873365" cy="4929505"/>
          </a:xfrm>
          <a:prstGeom prst="rect">
            <a:avLst/>
          </a:prstGeom>
        </p:spPr>
        <p:txBody>
          <a:bodyPr wrap="square" lIns="0" tIns="50800" rIns="0" bIns="0" rtlCol="0" vert="horz">
            <a:spAutoFit/>
          </a:bodyPr>
          <a:lstStyle/>
          <a:p>
            <a:pPr marL="469265">
              <a:lnSpc>
                <a:spcPct val="100000"/>
              </a:lnSpc>
              <a:spcBef>
                <a:spcPts val="400"/>
              </a:spcBef>
            </a:pPr>
            <a:r>
              <a:rPr dirty="0" sz="1800" b="1">
                <a:solidFill>
                  <a:srgbClr val="FFFFFF"/>
                </a:solidFill>
                <a:latin typeface="Trebuchet MS"/>
                <a:cs typeface="Trebuchet MS"/>
              </a:rPr>
              <a:t>Person</a:t>
            </a:r>
            <a:r>
              <a:rPr dirty="0" sz="1800" spc="-70" b="1">
                <a:solidFill>
                  <a:srgbClr val="FFFFFF"/>
                </a:solidFill>
                <a:latin typeface="Trebuchet MS"/>
                <a:cs typeface="Trebuchet MS"/>
              </a:rPr>
              <a:t> </a:t>
            </a:r>
            <a:r>
              <a:rPr dirty="0" sz="1800" spc="355">
                <a:solidFill>
                  <a:srgbClr val="FFFFFF"/>
                </a:solidFill>
                <a:latin typeface="Trebuchet MS"/>
                <a:cs typeface="Trebuchet MS"/>
              </a:rPr>
              <a:t>–</a:t>
            </a:r>
            <a:r>
              <a:rPr dirty="0" sz="1800" spc="-100">
                <a:solidFill>
                  <a:srgbClr val="FFFFFF"/>
                </a:solidFill>
                <a:latin typeface="Trebuchet MS"/>
                <a:cs typeface="Trebuchet MS"/>
              </a:rPr>
              <a:t> </a:t>
            </a:r>
            <a:r>
              <a:rPr dirty="0" sz="1800">
                <a:solidFill>
                  <a:srgbClr val="FFFFFF"/>
                </a:solidFill>
                <a:latin typeface="Trebuchet MS"/>
                <a:cs typeface="Trebuchet MS"/>
              </a:rPr>
              <a:t>The</a:t>
            </a:r>
            <a:r>
              <a:rPr dirty="0" sz="1800" spc="-65">
                <a:solidFill>
                  <a:srgbClr val="FFFFFF"/>
                </a:solidFill>
                <a:latin typeface="Trebuchet MS"/>
                <a:cs typeface="Trebuchet MS"/>
              </a:rPr>
              <a:t> </a:t>
            </a:r>
            <a:r>
              <a:rPr dirty="0" sz="1800" spc="-20">
                <a:solidFill>
                  <a:srgbClr val="FFFFFF"/>
                </a:solidFill>
                <a:latin typeface="Trebuchet MS"/>
                <a:cs typeface="Trebuchet MS"/>
              </a:rPr>
              <a:t>individual</a:t>
            </a:r>
            <a:r>
              <a:rPr dirty="0" sz="1800" spc="-60">
                <a:solidFill>
                  <a:srgbClr val="FFFFFF"/>
                </a:solidFill>
                <a:latin typeface="Trebuchet MS"/>
                <a:cs typeface="Trebuchet MS"/>
              </a:rPr>
              <a:t> </a:t>
            </a:r>
            <a:r>
              <a:rPr dirty="0" sz="1800" spc="-10">
                <a:solidFill>
                  <a:srgbClr val="FFFFFF"/>
                </a:solidFill>
                <a:latin typeface="Trebuchet MS"/>
                <a:cs typeface="Trebuchet MS"/>
              </a:rPr>
              <a:t>is</a:t>
            </a:r>
            <a:r>
              <a:rPr dirty="0" sz="1800" spc="-100">
                <a:solidFill>
                  <a:srgbClr val="FFFFFF"/>
                </a:solidFill>
                <a:latin typeface="Trebuchet MS"/>
                <a:cs typeface="Trebuchet MS"/>
              </a:rPr>
              <a:t> </a:t>
            </a:r>
            <a:r>
              <a:rPr dirty="0" sz="1800" spc="-20">
                <a:solidFill>
                  <a:srgbClr val="FFFFFF"/>
                </a:solidFill>
                <a:latin typeface="Trebuchet MS"/>
                <a:cs typeface="Trebuchet MS"/>
              </a:rPr>
              <a:t>the</a:t>
            </a:r>
            <a:r>
              <a:rPr dirty="0" sz="1800" spc="-80">
                <a:solidFill>
                  <a:srgbClr val="FFFFFF"/>
                </a:solidFill>
                <a:latin typeface="Trebuchet MS"/>
                <a:cs typeface="Trebuchet MS"/>
              </a:rPr>
              <a:t> </a:t>
            </a:r>
            <a:r>
              <a:rPr dirty="0" sz="1800" spc="-20">
                <a:solidFill>
                  <a:srgbClr val="FFFFFF"/>
                </a:solidFill>
                <a:latin typeface="Trebuchet MS"/>
                <a:cs typeface="Trebuchet MS"/>
              </a:rPr>
              <a:t>central</a:t>
            </a:r>
            <a:r>
              <a:rPr dirty="0" sz="1800" spc="-60">
                <a:solidFill>
                  <a:srgbClr val="FFFFFF"/>
                </a:solidFill>
                <a:latin typeface="Trebuchet MS"/>
                <a:cs typeface="Trebuchet MS"/>
              </a:rPr>
              <a:t> </a:t>
            </a:r>
            <a:r>
              <a:rPr dirty="0" sz="1800" spc="-10">
                <a:solidFill>
                  <a:srgbClr val="FFFFFF"/>
                </a:solidFill>
                <a:latin typeface="Trebuchet MS"/>
                <a:cs typeface="Trebuchet MS"/>
              </a:rPr>
              <a:t>focus.</a:t>
            </a:r>
            <a:endParaRPr sz="1800">
              <a:latin typeface="Trebuchet MS"/>
              <a:cs typeface="Trebuchet MS"/>
            </a:endParaRPr>
          </a:p>
          <a:p>
            <a:pPr marL="915035">
              <a:lnSpc>
                <a:spcPct val="100000"/>
              </a:lnSpc>
              <a:spcBef>
                <a:spcPts val="300"/>
              </a:spcBef>
            </a:pPr>
            <a:r>
              <a:rPr dirty="0" sz="1800" spc="65">
                <a:solidFill>
                  <a:srgbClr val="FFFFFF"/>
                </a:solidFill>
                <a:latin typeface="Trebuchet MS"/>
                <a:cs typeface="Trebuchet MS"/>
              </a:rPr>
              <a:t>Found</a:t>
            </a:r>
            <a:r>
              <a:rPr dirty="0" sz="1800" spc="-65">
                <a:solidFill>
                  <a:srgbClr val="FFFFFF"/>
                </a:solidFill>
                <a:latin typeface="Trebuchet MS"/>
                <a:cs typeface="Trebuchet MS"/>
              </a:rPr>
              <a:t> </a:t>
            </a:r>
            <a:r>
              <a:rPr dirty="0" sz="1800" spc="55">
                <a:solidFill>
                  <a:srgbClr val="FFFFFF"/>
                </a:solidFill>
                <a:latin typeface="Trebuchet MS"/>
                <a:cs typeface="Trebuchet MS"/>
              </a:rPr>
              <a:t>amongst</a:t>
            </a:r>
            <a:r>
              <a:rPr dirty="0" sz="1800" spc="-80">
                <a:solidFill>
                  <a:srgbClr val="FFFFFF"/>
                </a:solidFill>
                <a:latin typeface="Trebuchet MS"/>
                <a:cs typeface="Trebuchet MS"/>
              </a:rPr>
              <a:t> artists,</a:t>
            </a:r>
            <a:r>
              <a:rPr dirty="0" sz="1800" spc="-75">
                <a:solidFill>
                  <a:srgbClr val="FFFFFF"/>
                </a:solidFill>
                <a:latin typeface="Trebuchet MS"/>
                <a:cs typeface="Trebuchet MS"/>
              </a:rPr>
              <a:t> </a:t>
            </a:r>
            <a:r>
              <a:rPr dirty="0" sz="1800" spc="-10">
                <a:solidFill>
                  <a:srgbClr val="FFFFFF"/>
                </a:solidFill>
                <a:latin typeface="Trebuchet MS"/>
                <a:cs typeface="Trebuchet MS"/>
              </a:rPr>
              <a:t>performers,</a:t>
            </a:r>
            <a:r>
              <a:rPr dirty="0" sz="1800" spc="-45">
                <a:solidFill>
                  <a:srgbClr val="FFFFFF"/>
                </a:solidFill>
                <a:latin typeface="Trebuchet MS"/>
                <a:cs typeface="Trebuchet MS"/>
              </a:rPr>
              <a:t> </a:t>
            </a:r>
            <a:r>
              <a:rPr dirty="0" sz="1800" spc="-10">
                <a:solidFill>
                  <a:srgbClr val="FFFFFF"/>
                </a:solidFill>
                <a:latin typeface="Trebuchet MS"/>
                <a:cs typeface="Trebuchet MS"/>
              </a:rPr>
              <a:t>barristers,architects.</a:t>
            </a:r>
            <a:endParaRPr sz="1800">
              <a:latin typeface="Trebuchet MS"/>
              <a:cs typeface="Trebuchet MS"/>
            </a:endParaRPr>
          </a:p>
          <a:p>
            <a:pPr>
              <a:lnSpc>
                <a:spcPct val="100000"/>
              </a:lnSpc>
              <a:spcBef>
                <a:spcPts val="150"/>
              </a:spcBef>
            </a:pPr>
            <a:endParaRPr sz="1800">
              <a:latin typeface="Trebuchet MS"/>
              <a:cs typeface="Trebuchet MS"/>
            </a:endParaRPr>
          </a:p>
          <a:p>
            <a:pPr marL="469265">
              <a:lnSpc>
                <a:spcPct val="100000"/>
              </a:lnSpc>
            </a:pPr>
            <a:r>
              <a:rPr dirty="0" sz="1800" b="1">
                <a:solidFill>
                  <a:srgbClr val="FFFFFF"/>
                </a:solidFill>
                <a:latin typeface="Trebuchet MS"/>
                <a:cs typeface="Trebuchet MS"/>
              </a:rPr>
              <a:t>Power</a:t>
            </a:r>
            <a:r>
              <a:rPr dirty="0" sz="1800" spc="-75" b="1">
                <a:solidFill>
                  <a:srgbClr val="FFFFFF"/>
                </a:solidFill>
                <a:latin typeface="Trebuchet MS"/>
                <a:cs typeface="Trebuchet MS"/>
              </a:rPr>
              <a:t> </a:t>
            </a:r>
            <a:r>
              <a:rPr dirty="0" sz="1800" spc="355">
                <a:solidFill>
                  <a:srgbClr val="FFFFFF"/>
                </a:solidFill>
                <a:latin typeface="Trebuchet MS"/>
                <a:cs typeface="Trebuchet MS"/>
              </a:rPr>
              <a:t>–</a:t>
            </a:r>
            <a:r>
              <a:rPr dirty="0" sz="1800" spc="-105">
                <a:solidFill>
                  <a:srgbClr val="FFFFFF"/>
                </a:solidFill>
                <a:latin typeface="Trebuchet MS"/>
                <a:cs typeface="Trebuchet MS"/>
              </a:rPr>
              <a:t> </a:t>
            </a:r>
            <a:r>
              <a:rPr dirty="0" sz="1800">
                <a:solidFill>
                  <a:srgbClr val="FFFFFF"/>
                </a:solidFill>
                <a:latin typeface="Trebuchet MS"/>
                <a:cs typeface="Trebuchet MS"/>
              </a:rPr>
              <a:t>Power</a:t>
            </a:r>
            <a:r>
              <a:rPr dirty="0" sz="1800" spc="-45">
                <a:solidFill>
                  <a:srgbClr val="FFFFFF"/>
                </a:solidFill>
                <a:latin typeface="Trebuchet MS"/>
                <a:cs typeface="Trebuchet MS"/>
              </a:rPr>
              <a:t> </a:t>
            </a:r>
            <a:r>
              <a:rPr dirty="0" sz="1800" spc="-20">
                <a:solidFill>
                  <a:srgbClr val="FFFFFF"/>
                </a:solidFill>
                <a:latin typeface="Trebuchet MS"/>
                <a:cs typeface="Trebuchet MS"/>
              </a:rPr>
              <a:t>radiates</a:t>
            </a:r>
            <a:r>
              <a:rPr dirty="0" sz="1800" spc="-65">
                <a:solidFill>
                  <a:srgbClr val="FFFFFF"/>
                </a:solidFill>
                <a:latin typeface="Trebuchet MS"/>
                <a:cs typeface="Trebuchet MS"/>
              </a:rPr>
              <a:t> </a:t>
            </a:r>
            <a:r>
              <a:rPr dirty="0" sz="1800">
                <a:solidFill>
                  <a:srgbClr val="FFFFFF"/>
                </a:solidFill>
                <a:latin typeface="Trebuchet MS"/>
                <a:cs typeface="Trebuchet MS"/>
              </a:rPr>
              <a:t>out</a:t>
            </a:r>
            <a:r>
              <a:rPr dirty="0" sz="1800" spc="-80">
                <a:solidFill>
                  <a:srgbClr val="FFFFFF"/>
                </a:solidFill>
                <a:latin typeface="Trebuchet MS"/>
                <a:cs typeface="Trebuchet MS"/>
              </a:rPr>
              <a:t> </a:t>
            </a:r>
            <a:r>
              <a:rPr dirty="0" sz="1800">
                <a:solidFill>
                  <a:srgbClr val="FFFFFF"/>
                </a:solidFill>
                <a:latin typeface="Trebuchet MS"/>
                <a:cs typeface="Trebuchet MS"/>
              </a:rPr>
              <a:t>from</a:t>
            </a:r>
            <a:r>
              <a:rPr dirty="0" sz="1800" spc="-70">
                <a:solidFill>
                  <a:srgbClr val="FFFFFF"/>
                </a:solidFill>
                <a:latin typeface="Trebuchet MS"/>
                <a:cs typeface="Trebuchet MS"/>
              </a:rPr>
              <a:t> </a:t>
            </a:r>
            <a:r>
              <a:rPr dirty="0" sz="1800" spc="-10">
                <a:solidFill>
                  <a:srgbClr val="FFFFFF"/>
                </a:solidFill>
                <a:latin typeface="Trebuchet MS"/>
                <a:cs typeface="Trebuchet MS"/>
              </a:rPr>
              <a:t>the</a:t>
            </a:r>
            <a:r>
              <a:rPr dirty="0" sz="1800" spc="-65">
                <a:solidFill>
                  <a:srgbClr val="FFFFFF"/>
                </a:solidFill>
                <a:latin typeface="Trebuchet MS"/>
                <a:cs typeface="Trebuchet MS"/>
              </a:rPr>
              <a:t> </a:t>
            </a:r>
            <a:r>
              <a:rPr dirty="0" sz="1800">
                <a:solidFill>
                  <a:srgbClr val="FFFFFF"/>
                </a:solidFill>
                <a:latin typeface="Trebuchet MS"/>
                <a:cs typeface="Trebuchet MS"/>
              </a:rPr>
              <a:t>centre</a:t>
            </a:r>
            <a:r>
              <a:rPr dirty="0" sz="1800" spc="-45">
                <a:solidFill>
                  <a:srgbClr val="FFFFFF"/>
                </a:solidFill>
                <a:latin typeface="Trebuchet MS"/>
                <a:cs typeface="Trebuchet MS"/>
              </a:rPr>
              <a:t> </a:t>
            </a:r>
            <a:r>
              <a:rPr dirty="0" sz="1800" spc="-40">
                <a:solidFill>
                  <a:srgbClr val="FFFFFF"/>
                </a:solidFill>
                <a:latin typeface="Trebuchet MS"/>
                <a:cs typeface="Trebuchet MS"/>
              </a:rPr>
              <a:t>like</a:t>
            </a:r>
            <a:r>
              <a:rPr dirty="0" sz="1800" spc="-90">
                <a:solidFill>
                  <a:srgbClr val="FFFFFF"/>
                </a:solidFill>
                <a:latin typeface="Trebuchet MS"/>
                <a:cs typeface="Trebuchet MS"/>
              </a:rPr>
              <a:t> </a:t>
            </a:r>
            <a:r>
              <a:rPr dirty="0" sz="1800">
                <a:solidFill>
                  <a:srgbClr val="FFFFFF"/>
                </a:solidFill>
                <a:latin typeface="Trebuchet MS"/>
                <a:cs typeface="Trebuchet MS"/>
              </a:rPr>
              <a:t>a</a:t>
            </a:r>
            <a:r>
              <a:rPr dirty="0" sz="1800" spc="-110">
                <a:solidFill>
                  <a:srgbClr val="FFFFFF"/>
                </a:solidFill>
                <a:latin typeface="Trebuchet MS"/>
                <a:cs typeface="Trebuchet MS"/>
              </a:rPr>
              <a:t> </a:t>
            </a:r>
            <a:r>
              <a:rPr dirty="0" sz="1800" spc="-20">
                <a:solidFill>
                  <a:srgbClr val="FFFFFF"/>
                </a:solidFill>
                <a:latin typeface="Trebuchet MS"/>
                <a:cs typeface="Trebuchet MS"/>
              </a:rPr>
              <a:t>spider’s</a:t>
            </a:r>
            <a:r>
              <a:rPr dirty="0" sz="1800" spc="-40">
                <a:solidFill>
                  <a:srgbClr val="FFFFFF"/>
                </a:solidFill>
                <a:latin typeface="Trebuchet MS"/>
                <a:cs typeface="Trebuchet MS"/>
              </a:rPr>
              <a:t> </a:t>
            </a:r>
            <a:r>
              <a:rPr dirty="0" sz="1800" spc="-30">
                <a:solidFill>
                  <a:srgbClr val="FFFFFF"/>
                </a:solidFill>
                <a:latin typeface="Trebuchet MS"/>
                <a:cs typeface="Trebuchet MS"/>
              </a:rPr>
              <a:t>web.</a:t>
            </a:r>
            <a:r>
              <a:rPr dirty="0" sz="1800" spc="-75">
                <a:solidFill>
                  <a:srgbClr val="FFFFFF"/>
                </a:solidFill>
                <a:latin typeface="Trebuchet MS"/>
                <a:cs typeface="Trebuchet MS"/>
              </a:rPr>
              <a:t> </a:t>
            </a:r>
            <a:r>
              <a:rPr dirty="0" sz="1800" spc="-10">
                <a:solidFill>
                  <a:srgbClr val="FFFFFF"/>
                </a:solidFill>
                <a:latin typeface="Trebuchet MS"/>
                <a:cs typeface="Trebuchet MS"/>
              </a:rPr>
              <a:t>Control.</a:t>
            </a:r>
            <a:endParaRPr sz="1800">
              <a:latin typeface="Trebuchet MS"/>
              <a:cs typeface="Trebuchet MS"/>
            </a:endParaRPr>
          </a:p>
          <a:p>
            <a:pPr marL="915035">
              <a:lnSpc>
                <a:spcPts val="2030"/>
              </a:lnSpc>
              <a:spcBef>
                <a:spcPts val="240"/>
              </a:spcBef>
            </a:pPr>
            <a:r>
              <a:rPr dirty="0" sz="1800" spc="65">
                <a:solidFill>
                  <a:srgbClr val="FFFFFF"/>
                </a:solidFill>
                <a:latin typeface="Trebuchet MS"/>
                <a:cs typeface="Trebuchet MS"/>
              </a:rPr>
              <a:t>Found</a:t>
            </a:r>
            <a:r>
              <a:rPr dirty="0" sz="1800" spc="-30">
                <a:solidFill>
                  <a:srgbClr val="FFFFFF"/>
                </a:solidFill>
                <a:latin typeface="Trebuchet MS"/>
                <a:cs typeface="Trebuchet MS"/>
              </a:rPr>
              <a:t> </a:t>
            </a:r>
            <a:r>
              <a:rPr dirty="0" sz="1800" spc="-50">
                <a:solidFill>
                  <a:srgbClr val="FFFFFF"/>
                </a:solidFill>
                <a:latin typeface="Trebuchet MS"/>
                <a:cs typeface="Trebuchet MS"/>
              </a:rPr>
              <a:t>in</a:t>
            </a:r>
            <a:r>
              <a:rPr dirty="0" sz="1800" spc="-60">
                <a:solidFill>
                  <a:srgbClr val="FFFFFF"/>
                </a:solidFill>
                <a:latin typeface="Trebuchet MS"/>
                <a:cs typeface="Trebuchet MS"/>
              </a:rPr>
              <a:t> </a:t>
            </a:r>
            <a:r>
              <a:rPr dirty="0" sz="1800">
                <a:solidFill>
                  <a:srgbClr val="FFFFFF"/>
                </a:solidFill>
                <a:latin typeface="Trebuchet MS"/>
                <a:cs typeface="Trebuchet MS"/>
              </a:rPr>
              <a:t>small</a:t>
            </a:r>
            <a:r>
              <a:rPr dirty="0" sz="1800" spc="-70">
                <a:solidFill>
                  <a:srgbClr val="FFFFFF"/>
                </a:solidFill>
                <a:latin typeface="Trebuchet MS"/>
                <a:cs typeface="Trebuchet MS"/>
              </a:rPr>
              <a:t> </a:t>
            </a:r>
            <a:r>
              <a:rPr dirty="0" sz="1800" spc="-20">
                <a:solidFill>
                  <a:srgbClr val="FFFFFF"/>
                </a:solidFill>
                <a:latin typeface="Trebuchet MS"/>
                <a:cs typeface="Trebuchet MS"/>
              </a:rPr>
              <a:t>entrepreneurial</a:t>
            </a:r>
            <a:r>
              <a:rPr dirty="0" sz="1800" spc="-15">
                <a:solidFill>
                  <a:srgbClr val="FFFFFF"/>
                </a:solidFill>
                <a:latin typeface="Trebuchet MS"/>
                <a:cs typeface="Trebuchet MS"/>
              </a:rPr>
              <a:t> </a:t>
            </a:r>
            <a:r>
              <a:rPr dirty="0" sz="1800">
                <a:solidFill>
                  <a:srgbClr val="FFFFFF"/>
                </a:solidFill>
                <a:latin typeface="Trebuchet MS"/>
                <a:cs typeface="Trebuchet MS"/>
              </a:rPr>
              <a:t>companies,</a:t>
            </a:r>
            <a:r>
              <a:rPr dirty="0" sz="1800" spc="459">
                <a:solidFill>
                  <a:srgbClr val="FFFFFF"/>
                </a:solidFill>
                <a:latin typeface="Trebuchet MS"/>
                <a:cs typeface="Trebuchet MS"/>
              </a:rPr>
              <a:t> </a:t>
            </a:r>
            <a:r>
              <a:rPr dirty="0" sz="1800" spc="-20">
                <a:solidFill>
                  <a:srgbClr val="FFFFFF"/>
                </a:solidFill>
                <a:latin typeface="Trebuchet MS"/>
                <a:cs typeface="Trebuchet MS"/>
              </a:rPr>
              <a:t>family</a:t>
            </a:r>
            <a:r>
              <a:rPr dirty="0" sz="1800" spc="-60">
                <a:solidFill>
                  <a:srgbClr val="FFFFFF"/>
                </a:solidFill>
                <a:latin typeface="Trebuchet MS"/>
                <a:cs typeface="Trebuchet MS"/>
              </a:rPr>
              <a:t> </a:t>
            </a:r>
            <a:r>
              <a:rPr dirty="0" sz="1800" spc="-10">
                <a:solidFill>
                  <a:srgbClr val="FFFFFF"/>
                </a:solidFill>
                <a:latin typeface="Trebuchet MS"/>
                <a:cs typeface="Trebuchet MS"/>
              </a:rPr>
              <a:t>dominated</a:t>
            </a:r>
            <a:endParaRPr sz="1800">
              <a:latin typeface="Trebuchet MS"/>
              <a:cs typeface="Trebuchet MS"/>
            </a:endParaRPr>
          </a:p>
          <a:p>
            <a:pPr marL="915035">
              <a:lnSpc>
                <a:spcPts val="2030"/>
              </a:lnSpc>
            </a:pPr>
            <a:r>
              <a:rPr dirty="0" sz="1800" spc="35">
                <a:solidFill>
                  <a:srgbClr val="FFFFFF"/>
                </a:solidFill>
                <a:latin typeface="Trebuchet MS"/>
                <a:cs typeface="Trebuchet MS"/>
              </a:rPr>
              <a:t>companies</a:t>
            </a:r>
            <a:endParaRPr sz="1800">
              <a:latin typeface="Trebuchet MS"/>
              <a:cs typeface="Trebuchet MS"/>
            </a:endParaRPr>
          </a:p>
          <a:p>
            <a:pPr>
              <a:lnSpc>
                <a:spcPct val="100000"/>
              </a:lnSpc>
              <a:spcBef>
                <a:spcPts val="515"/>
              </a:spcBef>
            </a:pPr>
            <a:endParaRPr sz="1800">
              <a:latin typeface="Trebuchet MS"/>
              <a:cs typeface="Trebuchet MS"/>
            </a:endParaRPr>
          </a:p>
          <a:p>
            <a:pPr marL="469265">
              <a:lnSpc>
                <a:spcPct val="100000"/>
              </a:lnSpc>
            </a:pPr>
            <a:r>
              <a:rPr dirty="0" sz="1800" b="1">
                <a:solidFill>
                  <a:srgbClr val="FFFFFF"/>
                </a:solidFill>
                <a:latin typeface="Trebuchet MS"/>
                <a:cs typeface="Trebuchet MS"/>
              </a:rPr>
              <a:t>Role</a:t>
            </a:r>
            <a:r>
              <a:rPr dirty="0" sz="1800" spc="-75" b="1">
                <a:solidFill>
                  <a:srgbClr val="FFFFFF"/>
                </a:solidFill>
                <a:latin typeface="Trebuchet MS"/>
                <a:cs typeface="Trebuchet MS"/>
              </a:rPr>
              <a:t> </a:t>
            </a:r>
            <a:r>
              <a:rPr dirty="0" sz="1800" spc="355">
                <a:solidFill>
                  <a:srgbClr val="FFFFFF"/>
                </a:solidFill>
                <a:latin typeface="Trebuchet MS"/>
                <a:cs typeface="Trebuchet MS"/>
              </a:rPr>
              <a:t>–</a:t>
            </a:r>
            <a:r>
              <a:rPr dirty="0" sz="1800" spc="-75">
                <a:solidFill>
                  <a:srgbClr val="FFFFFF"/>
                </a:solidFill>
                <a:latin typeface="Trebuchet MS"/>
                <a:cs typeface="Trebuchet MS"/>
              </a:rPr>
              <a:t> </a:t>
            </a:r>
            <a:r>
              <a:rPr dirty="0" sz="1800" spc="65">
                <a:solidFill>
                  <a:srgbClr val="FFFFFF"/>
                </a:solidFill>
                <a:latin typeface="Trebuchet MS"/>
                <a:cs typeface="Trebuchet MS"/>
              </a:rPr>
              <a:t>Found</a:t>
            </a:r>
            <a:r>
              <a:rPr dirty="0" sz="1800" spc="-25">
                <a:solidFill>
                  <a:srgbClr val="FFFFFF"/>
                </a:solidFill>
                <a:latin typeface="Trebuchet MS"/>
                <a:cs typeface="Trebuchet MS"/>
              </a:rPr>
              <a:t> </a:t>
            </a:r>
            <a:r>
              <a:rPr dirty="0" sz="1800" spc="-50">
                <a:solidFill>
                  <a:srgbClr val="FFFFFF"/>
                </a:solidFill>
                <a:latin typeface="Trebuchet MS"/>
                <a:cs typeface="Trebuchet MS"/>
              </a:rPr>
              <a:t>in</a:t>
            </a:r>
            <a:r>
              <a:rPr dirty="0" sz="1800" spc="-70">
                <a:solidFill>
                  <a:srgbClr val="FFFFFF"/>
                </a:solidFill>
                <a:latin typeface="Trebuchet MS"/>
                <a:cs typeface="Trebuchet MS"/>
              </a:rPr>
              <a:t> </a:t>
            </a:r>
            <a:r>
              <a:rPr dirty="0" sz="1800" spc="-10">
                <a:solidFill>
                  <a:srgbClr val="FFFFFF"/>
                </a:solidFill>
                <a:latin typeface="Trebuchet MS"/>
                <a:cs typeface="Trebuchet MS"/>
              </a:rPr>
              <a:t>bureaucracies.</a:t>
            </a:r>
            <a:endParaRPr sz="1800">
              <a:latin typeface="Trebuchet MS"/>
              <a:cs typeface="Trebuchet MS"/>
            </a:endParaRPr>
          </a:p>
          <a:p>
            <a:pPr marL="915035">
              <a:lnSpc>
                <a:spcPct val="100000"/>
              </a:lnSpc>
              <a:spcBef>
                <a:spcPts val="240"/>
              </a:spcBef>
            </a:pPr>
            <a:r>
              <a:rPr dirty="0" sz="1800">
                <a:solidFill>
                  <a:srgbClr val="FFFFFF"/>
                </a:solidFill>
                <a:latin typeface="Trebuchet MS"/>
                <a:cs typeface="Trebuchet MS"/>
              </a:rPr>
              <a:t>The</a:t>
            </a:r>
            <a:r>
              <a:rPr dirty="0" sz="1800" spc="-35">
                <a:solidFill>
                  <a:srgbClr val="FFFFFF"/>
                </a:solidFill>
                <a:latin typeface="Trebuchet MS"/>
                <a:cs typeface="Trebuchet MS"/>
              </a:rPr>
              <a:t> </a:t>
            </a:r>
            <a:r>
              <a:rPr dirty="0" sz="1800">
                <a:solidFill>
                  <a:srgbClr val="FFFFFF"/>
                </a:solidFill>
                <a:latin typeface="Trebuchet MS"/>
                <a:cs typeface="Trebuchet MS"/>
              </a:rPr>
              <a:t>main</a:t>
            </a:r>
            <a:r>
              <a:rPr dirty="0" sz="1800" spc="-85">
                <a:solidFill>
                  <a:srgbClr val="FFFFFF"/>
                </a:solidFill>
                <a:latin typeface="Trebuchet MS"/>
                <a:cs typeface="Trebuchet MS"/>
              </a:rPr>
              <a:t> </a:t>
            </a:r>
            <a:r>
              <a:rPr dirty="0" sz="1800" spc="45">
                <a:solidFill>
                  <a:srgbClr val="FFFFFF"/>
                </a:solidFill>
                <a:latin typeface="Trebuchet MS"/>
                <a:cs typeface="Trebuchet MS"/>
              </a:rPr>
              <a:t>emphasis</a:t>
            </a:r>
            <a:r>
              <a:rPr dirty="0" sz="1800" spc="-25">
                <a:solidFill>
                  <a:srgbClr val="FFFFFF"/>
                </a:solidFill>
                <a:latin typeface="Trebuchet MS"/>
                <a:cs typeface="Trebuchet MS"/>
              </a:rPr>
              <a:t> </a:t>
            </a:r>
            <a:r>
              <a:rPr dirty="0" sz="1800" spc="-10">
                <a:solidFill>
                  <a:srgbClr val="FFFFFF"/>
                </a:solidFill>
                <a:latin typeface="Trebuchet MS"/>
                <a:cs typeface="Trebuchet MS"/>
              </a:rPr>
              <a:t>is</a:t>
            </a:r>
            <a:r>
              <a:rPr dirty="0" sz="1800" spc="-80">
                <a:solidFill>
                  <a:srgbClr val="FFFFFF"/>
                </a:solidFill>
                <a:latin typeface="Trebuchet MS"/>
                <a:cs typeface="Trebuchet MS"/>
              </a:rPr>
              <a:t> </a:t>
            </a:r>
            <a:r>
              <a:rPr dirty="0" sz="1800" spc="65">
                <a:solidFill>
                  <a:srgbClr val="FFFFFF"/>
                </a:solidFill>
                <a:latin typeface="Trebuchet MS"/>
                <a:cs typeface="Trebuchet MS"/>
              </a:rPr>
              <a:t>on</a:t>
            </a:r>
            <a:r>
              <a:rPr dirty="0" sz="1800" spc="-45">
                <a:solidFill>
                  <a:srgbClr val="FFFFFF"/>
                </a:solidFill>
                <a:latin typeface="Trebuchet MS"/>
                <a:cs typeface="Trebuchet MS"/>
              </a:rPr>
              <a:t> </a:t>
            </a:r>
            <a:r>
              <a:rPr dirty="0" sz="1800">
                <a:solidFill>
                  <a:srgbClr val="FFFFFF"/>
                </a:solidFill>
                <a:latin typeface="Trebuchet MS"/>
                <a:cs typeface="Trebuchet MS"/>
              </a:rPr>
              <a:t>compliance</a:t>
            </a:r>
            <a:r>
              <a:rPr dirty="0" sz="1800" spc="-30">
                <a:solidFill>
                  <a:srgbClr val="FFFFFF"/>
                </a:solidFill>
                <a:latin typeface="Trebuchet MS"/>
                <a:cs typeface="Trebuchet MS"/>
              </a:rPr>
              <a:t> </a:t>
            </a:r>
            <a:r>
              <a:rPr dirty="0" sz="1800">
                <a:solidFill>
                  <a:srgbClr val="FFFFFF"/>
                </a:solidFill>
                <a:latin typeface="Trebuchet MS"/>
                <a:cs typeface="Trebuchet MS"/>
              </a:rPr>
              <a:t>with</a:t>
            </a:r>
            <a:r>
              <a:rPr dirty="0" sz="1800" spc="415">
                <a:solidFill>
                  <a:srgbClr val="FFFFFF"/>
                </a:solidFill>
                <a:latin typeface="Trebuchet MS"/>
                <a:cs typeface="Trebuchet MS"/>
              </a:rPr>
              <a:t> </a:t>
            </a:r>
            <a:r>
              <a:rPr dirty="0" sz="1800">
                <a:solidFill>
                  <a:srgbClr val="FFFFFF"/>
                </a:solidFill>
                <a:latin typeface="Trebuchet MS"/>
                <a:cs typeface="Trebuchet MS"/>
              </a:rPr>
              <a:t>rules</a:t>
            </a:r>
            <a:r>
              <a:rPr dirty="0" sz="1800" spc="-25">
                <a:solidFill>
                  <a:srgbClr val="FFFFFF"/>
                </a:solidFill>
                <a:latin typeface="Trebuchet MS"/>
                <a:cs typeface="Trebuchet MS"/>
              </a:rPr>
              <a:t> </a:t>
            </a:r>
            <a:r>
              <a:rPr dirty="0" sz="1800">
                <a:solidFill>
                  <a:srgbClr val="FFFFFF"/>
                </a:solidFill>
                <a:latin typeface="Trebuchet MS"/>
                <a:cs typeface="Trebuchet MS"/>
              </a:rPr>
              <a:t>and</a:t>
            </a:r>
            <a:r>
              <a:rPr dirty="0" sz="1800" spc="-60">
                <a:solidFill>
                  <a:srgbClr val="FFFFFF"/>
                </a:solidFill>
                <a:latin typeface="Trebuchet MS"/>
                <a:cs typeface="Trebuchet MS"/>
              </a:rPr>
              <a:t> </a:t>
            </a:r>
            <a:r>
              <a:rPr dirty="0" sz="1800" spc="-10">
                <a:solidFill>
                  <a:srgbClr val="FFFFFF"/>
                </a:solidFill>
                <a:latin typeface="Trebuchet MS"/>
                <a:cs typeface="Trebuchet MS"/>
              </a:rPr>
              <a:t>procedures.</a:t>
            </a:r>
            <a:endParaRPr sz="1800">
              <a:latin typeface="Trebuchet MS"/>
              <a:cs typeface="Trebuchet MS"/>
            </a:endParaRPr>
          </a:p>
          <a:p>
            <a:pPr>
              <a:lnSpc>
                <a:spcPct val="100000"/>
              </a:lnSpc>
              <a:spcBef>
                <a:spcPts val="445"/>
              </a:spcBef>
            </a:pPr>
            <a:endParaRPr sz="1800">
              <a:latin typeface="Trebuchet MS"/>
              <a:cs typeface="Trebuchet MS"/>
            </a:endParaRPr>
          </a:p>
          <a:p>
            <a:pPr marL="469265">
              <a:lnSpc>
                <a:spcPct val="100000"/>
              </a:lnSpc>
            </a:pPr>
            <a:r>
              <a:rPr dirty="0" sz="1800" b="1">
                <a:solidFill>
                  <a:srgbClr val="FFFFFF"/>
                </a:solidFill>
                <a:latin typeface="Trebuchet MS"/>
                <a:cs typeface="Trebuchet MS"/>
              </a:rPr>
              <a:t>Task</a:t>
            </a:r>
            <a:r>
              <a:rPr dirty="0" sz="1800" spc="-65" b="1">
                <a:solidFill>
                  <a:srgbClr val="FFFFFF"/>
                </a:solidFill>
                <a:latin typeface="Trebuchet MS"/>
                <a:cs typeface="Trebuchet MS"/>
              </a:rPr>
              <a:t> </a:t>
            </a:r>
            <a:r>
              <a:rPr dirty="0" sz="1800" spc="355">
                <a:solidFill>
                  <a:srgbClr val="FFFFFF"/>
                </a:solidFill>
                <a:latin typeface="Trebuchet MS"/>
                <a:cs typeface="Trebuchet MS"/>
              </a:rPr>
              <a:t>–</a:t>
            </a:r>
            <a:r>
              <a:rPr dirty="0" sz="1800" spc="-85">
                <a:solidFill>
                  <a:srgbClr val="FFFFFF"/>
                </a:solidFill>
                <a:latin typeface="Trebuchet MS"/>
                <a:cs typeface="Trebuchet MS"/>
              </a:rPr>
              <a:t> </a:t>
            </a:r>
            <a:r>
              <a:rPr dirty="0" sz="1800">
                <a:solidFill>
                  <a:srgbClr val="FFFFFF"/>
                </a:solidFill>
                <a:latin typeface="Trebuchet MS"/>
                <a:cs typeface="Trebuchet MS"/>
              </a:rPr>
              <a:t>The</a:t>
            </a:r>
            <a:r>
              <a:rPr dirty="0" sz="1800" spc="-40">
                <a:solidFill>
                  <a:srgbClr val="FFFFFF"/>
                </a:solidFill>
                <a:latin typeface="Trebuchet MS"/>
                <a:cs typeface="Trebuchet MS"/>
              </a:rPr>
              <a:t> </a:t>
            </a:r>
            <a:r>
              <a:rPr dirty="0" sz="1800" spc="45">
                <a:solidFill>
                  <a:srgbClr val="FFFFFF"/>
                </a:solidFill>
                <a:latin typeface="Trebuchet MS"/>
                <a:cs typeface="Trebuchet MS"/>
              </a:rPr>
              <a:t>emphasis</a:t>
            </a:r>
            <a:r>
              <a:rPr dirty="0" sz="1800" spc="-50">
                <a:solidFill>
                  <a:srgbClr val="FFFFFF"/>
                </a:solidFill>
                <a:latin typeface="Trebuchet MS"/>
                <a:cs typeface="Trebuchet MS"/>
              </a:rPr>
              <a:t> </a:t>
            </a:r>
            <a:r>
              <a:rPr dirty="0" sz="1800">
                <a:solidFill>
                  <a:srgbClr val="FFFFFF"/>
                </a:solidFill>
                <a:latin typeface="Trebuchet MS"/>
                <a:cs typeface="Trebuchet MS"/>
              </a:rPr>
              <a:t>is</a:t>
            </a:r>
            <a:r>
              <a:rPr dirty="0" sz="1800" spc="-65">
                <a:solidFill>
                  <a:srgbClr val="FFFFFF"/>
                </a:solidFill>
                <a:latin typeface="Trebuchet MS"/>
                <a:cs typeface="Trebuchet MS"/>
              </a:rPr>
              <a:t> </a:t>
            </a:r>
            <a:r>
              <a:rPr dirty="0" sz="1800" spc="65">
                <a:solidFill>
                  <a:srgbClr val="FFFFFF"/>
                </a:solidFill>
                <a:latin typeface="Trebuchet MS"/>
                <a:cs typeface="Trebuchet MS"/>
              </a:rPr>
              <a:t>on</a:t>
            </a:r>
            <a:r>
              <a:rPr dirty="0" sz="1800" spc="-70">
                <a:solidFill>
                  <a:srgbClr val="FFFFFF"/>
                </a:solidFill>
                <a:latin typeface="Trebuchet MS"/>
                <a:cs typeface="Trebuchet MS"/>
              </a:rPr>
              <a:t> </a:t>
            </a:r>
            <a:r>
              <a:rPr dirty="0" sz="1800">
                <a:solidFill>
                  <a:srgbClr val="FFFFFF"/>
                </a:solidFill>
                <a:latin typeface="Trebuchet MS"/>
                <a:cs typeface="Trebuchet MS"/>
              </a:rPr>
              <a:t>completing</a:t>
            </a:r>
            <a:r>
              <a:rPr dirty="0" sz="1800" spc="-35">
                <a:solidFill>
                  <a:srgbClr val="FFFFFF"/>
                </a:solidFill>
                <a:latin typeface="Trebuchet MS"/>
                <a:cs typeface="Trebuchet MS"/>
              </a:rPr>
              <a:t> </a:t>
            </a:r>
            <a:r>
              <a:rPr dirty="0" sz="1800" spc="-20">
                <a:solidFill>
                  <a:srgbClr val="FFFFFF"/>
                </a:solidFill>
                <a:latin typeface="Trebuchet MS"/>
                <a:cs typeface="Trebuchet MS"/>
              </a:rPr>
              <a:t>the</a:t>
            </a:r>
            <a:r>
              <a:rPr dirty="0" sz="1800" spc="-60">
                <a:solidFill>
                  <a:srgbClr val="FFFFFF"/>
                </a:solidFill>
                <a:latin typeface="Trebuchet MS"/>
                <a:cs typeface="Trebuchet MS"/>
              </a:rPr>
              <a:t> </a:t>
            </a:r>
            <a:r>
              <a:rPr dirty="0" sz="1800" spc="-40">
                <a:solidFill>
                  <a:srgbClr val="FFFFFF"/>
                </a:solidFill>
                <a:latin typeface="Trebuchet MS"/>
                <a:cs typeface="Trebuchet MS"/>
              </a:rPr>
              <a:t>job</a:t>
            </a:r>
            <a:r>
              <a:rPr dirty="0" sz="1800" spc="-55">
                <a:solidFill>
                  <a:srgbClr val="FFFFFF"/>
                </a:solidFill>
                <a:latin typeface="Trebuchet MS"/>
                <a:cs typeface="Trebuchet MS"/>
              </a:rPr>
              <a:t> </a:t>
            </a:r>
            <a:r>
              <a:rPr dirty="0" sz="1800">
                <a:solidFill>
                  <a:srgbClr val="FFFFFF"/>
                </a:solidFill>
                <a:latin typeface="Trebuchet MS"/>
                <a:cs typeface="Trebuchet MS"/>
              </a:rPr>
              <a:t>or</a:t>
            </a:r>
            <a:r>
              <a:rPr dirty="0" sz="1800" spc="425">
                <a:solidFill>
                  <a:srgbClr val="FFFFFF"/>
                </a:solidFill>
                <a:latin typeface="Trebuchet MS"/>
                <a:cs typeface="Trebuchet MS"/>
              </a:rPr>
              <a:t> </a:t>
            </a:r>
            <a:r>
              <a:rPr dirty="0" sz="1800" spc="-10">
                <a:solidFill>
                  <a:srgbClr val="FFFFFF"/>
                </a:solidFill>
                <a:latin typeface="Trebuchet MS"/>
                <a:cs typeface="Trebuchet MS"/>
              </a:rPr>
              <a:t>project.</a:t>
            </a:r>
            <a:endParaRPr sz="1800">
              <a:latin typeface="Trebuchet MS"/>
              <a:cs typeface="Trebuchet MS"/>
            </a:endParaRPr>
          </a:p>
          <a:p>
            <a:pPr marL="915035" marR="521970">
              <a:lnSpc>
                <a:spcPts val="1939"/>
              </a:lnSpc>
              <a:spcBef>
                <a:spcPts val="440"/>
              </a:spcBef>
            </a:pPr>
            <a:r>
              <a:rPr dirty="0" sz="1800" spc="65">
                <a:solidFill>
                  <a:srgbClr val="FFFFFF"/>
                </a:solidFill>
                <a:latin typeface="Trebuchet MS"/>
                <a:cs typeface="Trebuchet MS"/>
              </a:rPr>
              <a:t>Found</a:t>
            </a:r>
            <a:r>
              <a:rPr dirty="0" sz="1800" spc="-55">
                <a:solidFill>
                  <a:srgbClr val="FFFFFF"/>
                </a:solidFill>
                <a:latin typeface="Trebuchet MS"/>
                <a:cs typeface="Trebuchet MS"/>
              </a:rPr>
              <a:t> </a:t>
            </a:r>
            <a:r>
              <a:rPr dirty="0" sz="1800" spc="-50">
                <a:solidFill>
                  <a:srgbClr val="FFFFFF"/>
                </a:solidFill>
                <a:latin typeface="Trebuchet MS"/>
                <a:cs typeface="Trebuchet MS"/>
              </a:rPr>
              <a:t>in</a:t>
            </a:r>
            <a:r>
              <a:rPr dirty="0" sz="1800" spc="-90">
                <a:solidFill>
                  <a:srgbClr val="FFFFFF"/>
                </a:solidFill>
                <a:latin typeface="Trebuchet MS"/>
                <a:cs typeface="Trebuchet MS"/>
              </a:rPr>
              <a:t> </a:t>
            </a:r>
            <a:r>
              <a:rPr dirty="0" sz="1800">
                <a:solidFill>
                  <a:srgbClr val="FFFFFF"/>
                </a:solidFill>
                <a:latin typeface="Trebuchet MS"/>
                <a:cs typeface="Trebuchet MS"/>
              </a:rPr>
              <a:t>organisations</a:t>
            </a:r>
            <a:r>
              <a:rPr dirty="0" sz="1800" spc="-40">
                <a:solidFill>
                  <a:srgbClr val="FFFFFF"/>
                </a:solidFill>
                <a:latin typeface="Trebuchet MS"/>
                <a:cs typeface="Trebuchet MS"/>
              </a:rPr>
              <a:t> </a:t>
            </a:r>
            <a:r>
              <a:rPr dirty="0" sz="1800">
                <a:solidFill>
                  <a:srgbClr val="FFFFFF"/>
                </a:solidFill>
                <a:latin typeface="Trebuchet MS"/>
                <a:cs typeface="Trebuchet MS"/>
              </a:rPr>
              <a:t>which</a:t>
            </a:r>
            <a:r>
              <a:rPr dirty="0" sz="1800" spc="-75">
                <a:solidFill>
                  <a:srgbClr val="FFFFFF"/>
                </a:solidFill>
                <a:latin typeface="Trebuchet MS"/>
                <a:cs typeface="Trebuchet MS"/>
              </a:rPr>
              <a:t> </a:t>
            </a:r>
            <a:r>
              <a:rPr dirty="0" sz="1800">
                <a:solidFill>
                  <a:srgbClr val="FFFFFF"/>
                </a:solidFill>
                <a:latin typeface="Trebuchet MS"/>
                <a:cs typeface="Trebuchet MS"/>
              </a:rPr>
              <a:t>require</a:t>
            </a:r>
            <a:r>
              <a:rPr dirty="0" sz="1800" spc="400">
                <a:solidFill>
                  <a:srgbClr val="FFFFFF"/>
                </a:solidFill>
                <a:latin typeface="Trebuchet MS"/>
                <a:cs typeface="Trebuchet MS"/>
              </a:rPr>
              <a:t> </a:t>
            </a:r>
            <a:r>
              <a:rPr dirty="0" sz="1800" spc="-20">
                <a:solidFill>
                  <a:srgbClr val="FFFFFF"/>
                </a:solidFill>
                <a:latin typeface="Trebuchet MS"/>
                <a:cs typeface="Trebuchet MS"/>
              </a:rPr>
              <a:t>teamwork,</a:t>
            </a:r>
            <a:r>
              <a:rPr dirty="0" sz="1800" spc="-75">
                <a:solidFill>
                  <a:srgbClr val="FFFFFF"/>
                </a:solidFill>
                <a:latin typeface="Trebuchet MS"/>
                <a:cs typeface="Trebuchet MS"/>
              </a:rPr>
              <a:t> </a:t>
            </a:r>
            <a:r>
              <a:rPr dirty="0" sz="1800" spc="-60">
                <a:solidFill>
                  <a:srgbClr val="FFFFFF"/>
                </a:solidFill>
                <a:latin typeface="Trebuchet MS"/>
                <a:cs typeface="Trebuchet MS"/>
              </a:rPr>
              <a:t>flexibility</a:t>
            </a:r>
            <a:r>
              <a:rPr dirty="0" sz="1800" spc="-75">
                <a:solidFill>
                  <a:srgbClr val="FFFFFF"/>
                </a:solidFill>
                <a:latin typeface="Trebuchet MS"/>
                <a:cs typeface="Trebuchet MS"/>
              </a:rPr>
              <a:t> </a:t>
            </a:r>
            <a:r>
              <a:rPr dirty="0" sz="1800" spc="-25">
                <a:solidFill>
                  <a:srgbClr val="FFFFFF"/>
                </a:solidFill>
                <a:latin typeface="Trebuchet MS"/>
                <a:cs typeface="Trebuchet MS"/>
              </a:rPr>
              <a:t>and </a:t>
            </a:r>
            <a:r>
              <a:rPr dirty="0" sz="1800">
                <a:solidFill>
                  <a:srgbClr val="FFFFFF"/>
                </a:solidFill>
                <a:latin typeface="Trebuchet MS"/>
                <a:cs typeface="Trebuchet MS"/>
              </a:rPr>
              <a:t>speed,</a:t>
            </a:r>
            <a:r>
              <a:rPr dirty="0" sz="1800" spc="-35">
                <a:solidFill>
                  <a:srgbClr val="FFFFFF"/>
                </a:solidFill>
                <a:latin typeface="Trebuchet MS"/>
                <a:cs typeface="Trebuchet MS"/>
              </a:rPr>
              <a:t> </a:t>
            </a:r>
            <a:r>
              <a:rPr dirty="0" sz="1800" spc="70">
                <a:solidFill>
                  <a:srgbClr val="FFFFFF"/>
                </a:solidFill>
                <a:latin typeface="Trebuchet MS"/>
                <a:cs typeface="Trebuchet MS"/>
              </a:rPr>
              <a:t>such</a:t>
            </a:r>
            <a:r>
              <a:rPr dirty="0" sz="1800" spc="-50">
                <a:solidFill>
                  <a:srgbClr val="FFFFFF"/>
                </a:solidFill>
                <a:latin typeface="Trebuchet MS"/>
                <a:cs typeface="Trebuchet MS"/>
              </a:rPr>
              <a:t> </a:t>
            </a:r>
            <a:r>
              <a:rPr dirty="0" sz="1800" spc="70">
                <a:solidFill>
                  <a:srgbClr val="FFFFFF"/>
                </a:solidFill>
                <a:latin typeface="Trebuchet MS"/>
                <a:cs typeface="Trebuchet MS"/>
              </a:rPr>
              <a:t>as</a:t>
            </a:r>
            <a:r>
              <a:rPr dirty="0" sz="1800" spc="400">
                <a:solidFill>
                  <a:srgbClr val="FFFFFF"/>
                </a:solidFill>
                <a:latin typeface="Trebuchet MS"/>
                <a:cs typeface="Trebuchet MS"/>
              </a:rPr>
              <a:t> </a:t>
            </a:r>
            <a:r>
              <a:rPr dirty="0" sz="1800">
                <a:solidFill>
                  <a:srgbClr val="FFFFFF"/>
                </a:solidFill>
                <a:latin typeface="Trebuchet MS"/>
                <a:cs typeface="Trebuchet MS"/>
              </a:rPr>
              <a:t>events</a:t>
            </a:r>
            <a:r>
              <a:rPr dirty="0" sz="1800" spc="-40">
                <a:solidFill>
                  <a:srgbClr val="FFFFFF"/>
                </a:solidFill>
                <a:latin typeface="Trebuchet MS"/>
                <a:cs typeface="Trebuchet MS"/>
              </a:rPr>
              <a:t> </a:t>
            </a:r>
            <a:r>
              <a:rPr dirty="0" sz="1800" spc="-10">
                <a:solidFill>
                  <a:srgbClr val="FFFFFF"/>
                </a:solidFill>
                <a:latin typeface="Trebuchet MS"/>
                <a:cs typeface="Trebuchet MS"/>
              </a:rPr>
              <a:t>agencies.</a:t>
            </a:r>
            <a:endParaRPr sz="1800">
              <a:latin typeface="Trebuchet MS"/>
              <a:cs typeface="Trebuchet MS"/>
            </a:endParaRPr>
          </a:p>
          <a:p>
            <a:pPr>
              <a:lnSpc>
                <a:spcPct val="100000"/>
              </a:lnSpc>
              <a:spcBef>
                <a:spcPts val="50"/>
              </a:spcBef>
            </a:pPr>
            <a:endParaRPr sz="1800">
              <a:latin typeface="Trebuchet MS"/>
              <a:cs typeface="Trebuchet MS"/>
            </a:endParaRPr>
          </a:p>
          <a:p>
            <a:pPr marL="12700">
              <a:lnSpc>
                <a:spcPct val="100000"/>
              </a:lnSpc>
            </a:pPr>
            <a:r>
              <a:rPr dirty="0" sz="1800" b="1">
                <a:solidFill>
                  <a:srgbClr val="FFFFFF"/>
                </a:solidFill>
                <a:latin typeface="Trebuchet MS"/>
                <a:cs typeface="Trebuchet MS"/>
              </a:rPr>
              <a:t>Main</a:t>
            </a:r>
            <a:r>
              <a:rPr dirty="0" sz="1800" spc="-45" b="1">
                <a:solidFill>
                  <a:srgbClr val="FFFFFF"/>
                </a:solidFill>
                <a:latin typeface="Trebuchet MS"/>
                <a:cs typeface="Trebuchet MS"/>
              </a:rPr>
              <a:t> </a:t>
            </a:r>
            <a:r>
              <a:rPr dirty="0" sz="1800" b="1">
                <a:solidFill>
                  <a:srgbClr val="FFFFFF"/>
                </a:solidFill>
                <a:latin typeface="Trebuchet MS"/>
                <a:cs typeface="Trebuchet MS"/>
              </a:rPr>
              <a:t>cultures</a:t>
            </a:r>
            <a:r>
              <a:rPr dirty="0" sz="1800" spc="-85" b="1">
                <a:solidFill>
                  <a:srgbClr val="FFFFFF"/>
                </a:solidFill>
                <a:latin typeface="Trebuchet MS"/>
                <a:cs typeface="Trebuchet MS"/>
              </a:rPr>
              <a:t> </a:t>
            </a:r>
            <a:r>
              <a:rPr dirty="0" sz="1800" spc="-50" b="1">
                <a:solidFill>
                  <a:srgbClr val="FFFFFF"/>
                </a:solidFill>
                <a:latin typeface="Trebuchet MS"/>
                <a:cs typeface="Trebuchet MS"/>
              </a:rPr>
              <a:t>in</a:t>
            </a:r>
            <a:r>
              <a:rPr dirty="0" sz="1800" spc="-60" b="1">
                <a:solidFill>
                  <a:srgbClr val="FFFFFF"/>
                </a:solidFill>
                <a:latin typeface="Trebuchet MS"/>
                <a:cs typeface="Trebuchet MS"/>
              </a:rPr>
              <a:t> </a:t>
            </a:r>
            <a:r>
              <a:rPr dirty="0" sz="1800" spc="-10" b="1">
                <a:solidFill>
                  <a:srgbClr val="FFFFFF"/>
                </a:solidFill>
                <a:latin typeface="Trebuchet MS"/>
                <a:cs typeface="Trebuchet MS"/>
              </a:rPr>
              <a:t>the</a:t>
            </a:r>
            <a:r>
              <a:rPr dirty="0" sz="1800" spc="-90" b="1">
                <a:solidFill>
                  <a:srgbClr val="FFFFFF"/>
                </a:solidFill>
                <a:latin typeface="Trebuchet MS"/>
                <a:cs typeface="Trebuchet MS"/>
              </a:rPr>
              <a:t> </a:t>
            </a:r>
            <a:r>
              <a:rPr dirty="0" sz="1800" spc="85" b="1">
                <a:solidFill>
                  <a:srgbClr val="FFFFFF"/>
                </a:solidFill>
                <a:latin typeface="Trebuchet MS"/>
                <a:cs typeface="Trebuchet MS"/>
              </a:rPr>
              <a:t>UK</a:t>
            </a:r>
            <a:r>
              <a:rPr dirty="0" sz="1800" spc="-70" b="1">
                <a:solidFill>
                  <a:srgbClr val="FFFFFF"/>
                </a:solidFill>
                <a:latin typeface="Trebuchet MS"/>
                <a:cs typeface="Trebuchet MS"/>
              </a:rPr>
              <a:t> </a:t>
            </a:r>
            <a:r>
              <a:rPr dirty="0" sz="1800" spc="-275" b="1">
                <a:solidFill>
                  <a:srgbClr val="FFFFFF"/>
                </a:solidFill>
                <a:latin typeface="Trebuchet MS"/>
                <a:cs typeface="Trebuchet MS"/>
              </a:rPr>
              <a:t>=</a:t>
            </a:r>
            <a:r>
              <a:rPr dirty="0" sz="1800" spc="-70" b="1">
                <a:solidFill>
                  <a:srgbClr val="FFFFFF"/>
                </a:solidFill>
                <a:latin typeface="Trebuchet MS"/>
                <a:cs typeface="Trebuchet MS"/>
              </a:rPr>
              <a:t> </a:t>
            </a:r>
            <a:r>
              <a:rPr dirty="0" sz="1800" b="1">
                <a:solidFill>
                  <a:srgbClr val="FFFFFF"/>
                </a:solidFill>
                <a:latin typeface="Trebuchet MS"/>
                <a:cs typeface="Trebuchet MS"/>
              </a:rPr>
              <a:t>Role</a:t>
            </a:r>
            <a:r>
              <a:rPr dirty="0" sz="1800" spc="-75" b="1">
                <a:solidFill>
                  <a:srgbClr val="FFFFFF"/>
                </a:solidFill>
                <a:latin typeface="Trebuchet MS"/>
                <a:cs typeface="Trebuchet MS"/>
              </a:rPr>
              <a:t> </a:t>
            </a:r>
            <a:r>
              <a:rPr dirty="0" sz="1800" b="1">
                <a:solidFill>
                  <a:srgbClr val="FFFFFF"/>
                </a:solidFill>
                <a:latin typeface="Trebuchet MS"/>
                <a:cs typeface="Trebuchet MS"/>
              </a:rPr>
              <a:t>and</a:t>
            </a:r>
            <a:r>
              <a:rPr dirty="0" sz="1800" spc="-60" b="1">
                <a:solidFill>
                  <a:srgbClr val="FFFFFF"/>
                </a:solidFill>
                <a:latin typeface="Trebuchet MS"/>
                <a:cs typeface="Trebuchet MS"/>
              </a:rPr>
              <a:t> </a:t>
            </a:r>
            <a:r>
              <a:rPr dirty="0" sz="1800" spc="-20" b="1">
                <a:solidFill>
                  <a:srgbClr val="FFFFFF"/>
                </a:solidFill>
                <a:latin typeface="Trebuchet MS"/>
                <a:cs typeface="Trebuchet MS"/>
              </a:rPr>
              <a:t>Task</a:t>
            </a:r>
            <a:endParaRPr sz="1800">
              <a:latin typeface="Trebuchet MS"/>
              <a:cs typeface="Trebuchet MS"/>
            </a:endParaRPr>
          </a:p>
          <a:p>
            <a:pPr>
              <a:lnSpc>
                <a:spcPct val="100000"/>
              </a:lnSpc>
              <a:spcBef>
                <a:spcPts val="260"/>
              </a:spcBef>
            </a:pPr>
            <a:endParaRPr sz="1800">
              <a:latin typeface="Trebuchet MS"/>
              <a:cs typeface="Trebuchet MS"/>
            </a:endParaRPr>
          </a:p>
          <a:p>
            <a:pPr marL="12700">
              <a:lnSpc>
                <a:spcPct val="100000"/>
              </a:lnSpc>
            </a:pPr>
            <a:r>
              <a:rPr dirty="0" sz="1800" spc="65">
                <a:solidFill>
                  <a:srgbClr val="FFFFFF"/>
                </a:solidFill>
                <a:latin typeface="Trebuchet MS"/>
                <a:cs typeface="Trebuchet MS"/>
              </a:rPr>
              <a:t>Handy</a:t>
            </a:r>
            <a:r>
              <a:rPr dirty="0" sz="1800" spc="-105">
                <a:solidFill>
                  <a:srgbClr val="FFFFFF"/>
                </a:solidFill>
                <a:latin typeface="Trebuchet MS"/>
                <a:cs typeface="Trebuchet MS"/>
              </a:rPr>
              <a:t> </a:t>
            </a:r>
            <a:r>
              <a:rPr dirty="0" sz="1800" spc="-10">
                <a:solidFill>
                  <a:srgbClr val="FFFFFF"/>
                </a:solidFill>
                <a:latin typeface="Trebuchet MS"/>
                <a:cs typeface="Trebuchet MS"/>
              </a:rPr>
              <a:t>(1986)</a:t>
            </a:r>
            <a:endParaRPr sz="1800">
              <a:latin typeface="Trebuchet MS"/>
              <a:cs typeface="Trebuchet MS"/>
            </a:endParaRPr>
          </a:p>
        </p:txBody>
      </p:sp>
      <p:grpSp>
        <p:nvGrpSpPr>
          <p:cNvPr id="5" name="object 5"/>
          <p:cNvGrpSpPr/>
          <p:nvPr/>
        </p:nvGrpSpPr>
        <p:grpSpPr>
          <a:xfrm>
            <a:off x="8361044" y="987676"/>
            <a:ext cx="3033395" cy="5870575"/>
            <a:chOff x="8361044" y="987676"/>
            <a:chExt cx="3033395" cy="5870575"/>
          </a:xfrm>
        </p:grpSpPr>
        <p:sp>
          <p:nvSpPr>
            <p:cNvPr id="6" name="object 6"/>
            <p:cNvSpPr/>
            <p:nvPr/>
          </p:nvSpPr>
          <p:spPr>
            <a:xfrm>
              <a:off x="8361044" y="4629784"/>
              <a:ext cx="803910" cy="2018030"/>
            </a:xfrm>
            <a:custGeom>
              <a:avLst/>
              <a:gdLst/>
              <a:ahLst/>
              <a:cxnLst/>
              <a:rect l="l" t="t" r="r" b="b"/>
              <a:pathLst>
                <a:path w="803909" h="2018029">
                  <a:moveTo>
                    <a:pt x="0" y="0"/>
                  </a:moveTo>
                  <a:lnTo>
                    <a:pt x="0" y="2017776"/>
                  </a:lnTo>
                  <a:lnTo>
                    <a:pt x="383666" y="1508734"/>
                  </a:lnTo>
                  <a:lnTo>
                    <a:pt x="545973" y="1670977"/>
                  </a:lnTo>
                  <a:lnTo>
                    <a:pt x="803401" y="1413459"/>
                  </a:lnTo>
                  <a:lnTo>
                    <a:pt x="605027" y="1215072"/>
                  </a:lnTo>
                  <a:lnTo>
                    <a:pt x="760476" y="100888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rgbClr val="4F81BB">
                <a:alpha val="30195"/>
              </a:srgbClr>
            </a:solidFill>
          </p:spPr>
          <p:txBody>
            <a:bodyPr wrap="square" lIns="0" tIns="0" rIns="0" bIns="0" rtlCol="0"/>
            <a:lstStyle/>
            <a:p/>
          </p:txBody>
        </p:sp>
        <p:pic>
          <p:nvPicPr>
            <p:cNvPr id="7" name="object 7"/>
            <p:cNvPicPr/>
            <p:nvPr/>
          </p:nvPicPr>
          <p:blipFill>
            <a:blip r:embed="rId3" cstate="print"/>
            <a:stretch>
              <a:fillRect/>
            </a:stretch>
          </p:blipFill>
          <p:spPr>
            <a:xfrm>
              <a:off x="8361044" y="987676"/>
              <a:ext cx="3033268" cy="5870321"/>
            </a:xfrm>
            <a:prstGeom prst="rect">
              <a:avLst/>
            </a:prstGeom>
          </p:spPr>
        </p:pic>
      </p:grp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object 2"/>
          <p:cNvPicPr/>
          <p:nvPr/>
        </p:nvPicPr>
        <p:blipFill>
          <a:blip r:embed="rId2" cstate="print"/>
          <a:stretch>
            <a:fillRect/>
          </a:stretch>
        </p:blipFill>
        <p:spPr>
          <a:xfrm>
            <a:off x="967739" y="198120"/>
            <a:ext cx="10325862" cy="1265681"/>
          </a:xfrm>
          <a:prstGeom prst="rect">
            <a:avLst/>
          </a:prstGeom>
        </p:spPr>
      </p:pic>
      <p:sp>
        <p:nvSpPr>
          <p:cNvPr id="3" name="object 3" descr="$PPTXTitle"/>
          <p:cNvSpPr txBox="1">
            <a:spLocks noGrp="1"/>
          </p:cNvSpPr>
          <p:nvPr>
            <p:ph type="title"/>
          </p:nvPr>
        </p:nvSpPr>
        <p:spPr>
          <a:xfrm>
            <a:off x="1337817" y="378078"/>
            <a:ext cx="9587230" cy="696595"/>
          </a:xfrm>
          <a:prstGeom prst="rect"/>
        </p:spPr>
        <p:txBody>
          <a:bodyPr wrap="square" lIns="0" tIns="13335" rIns="0" bIns="0" rtlCol="0" vert="horz">
            <a:spAutoFit/>
          </a:bodyPr>
          <a:lstStyle/>
          <a:p>
            <a:pPr marL="12700">
              <a:lnSpc>
                <a:spcPct val="100000"/>
              </a:lnSpc>
              <a:spcBef>
                <a:spcPts val="105"/>
              </a:spcBef>
            </a:pPr>
            <a:r>
              <a:rPr dirty="0" spc="140"/>
              <a:t>Types</a:t>
            </a:r>
            <a:r>
              <a:rPr dirty="0" spc="-260"/>
              <a:t> </a:t>
            </a:r>
            <a:r>
              <a:rPr dirty="0" spc="75"/>
              <a:t>of</a:t>
            </a:r>
            <a:r>
              <a:rPr dirty="0" spc="-254"/>
              <a:t> </a:t>
            </a:r>
            <a:r>
              <a:rPr dirty="0" spc="-25"/>
              <a:t>culture:</a:t>
            </a:r>
            <a:r>
              <a:rPr dirty="0" spc="-275"/>
              <a:t> </a:t>
            </a:r>
            <a:r>
              <a:rPr dirty="0" spc="155"/>
              <a:t>Deal</a:t>
            </a:r>
            <a:r>
              <a:rPr dirty="0" spc="-254"/>
              <a:t> </a:t>
            </a:r>
            <a:r>
              <a:rPr dirty="0" spc="175"/>
              <a:t>and</a:t>
            </a:r>
            <a:r>
              <a:rPr dirty="0" spc="-280"/>
              <a:t> </a:t>
            </a:r>
            <a:r>
              <a:rPr dirty="0" spc="110"/>
              <a:t>Kennedy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532891" y="1218564"/>
            <a:ext cx="4619625" cy="5068570"/>
          </a:xfrm>
          <a:prstGeom prst="rect">
            <a:avLst/>
          </a:prstGeom>
        </p:spPr>
        <p:txBody>
          <a:bodyPr wrap="square" lIns="0" tIns="102870" rIns="0" bIns="0" rtlCol="0" vert="horz">
            <a:spAutoFit/>
          </a:bodyPr>
          <a:lstStyle/>
          <a:p>
            <a:pPr marL="354965" indent="-342265">
              <a:lnSpc>
                <a:spcPct val="100000"/>
              </a:lnSpc>
              <a:spcBef>
                <a:spcPts val="810"/>
              </a:spcBef>
              <a:buFont typeface="Arial"/>
              <a:buChar char="•"/>
              <a:tabLst>
                <a:tab pos="354965" algn="l"/>
              </a:tabLst>
            </a:pPr>
            <a:r>
              <a:rPr dirty="0" sz="2400" spc="105">
                <a:solidFill>
                  <a:srgbClr val="FFFFFF"/>
                </a:solidFill>
                <a:latin typeface="Trebuchet MS"/>
                <a:cs typeface="Trebuchet MS"/>
              </a:rPr>
              <a:t>Tough-</a:t>
            </a:r>
            <a:r>
              <a:rPr dirty="0" sz="2400">
                <a:solidFill>
                  <a:srgbClr val="FFFFFF"/>
                </a:solidFill>
                <a:latin typeface="Trebuchet MS"/>
                <a:cs typeface="Trebuchet MS"/>
              </a:rPr>
              <a:t>guy,</a:t>
            </a:r>
            <a:r>
              <a:rPr dirty="0" sz="2400" spc="-90">
                <a:solidFill>
                  <a:srgbClr val="FFFFFF"/>
                </a:solidFill>
                <a:latin typeface="Trebuchet MS"/>
                <a:cs typeface="Trebuchet MS"/>
              </a:rPr>
              <a:t> </a:t>
            </a:r>
            <a:r>
              <a:rPr dirty="0" sz="2400" spc="90">
                <a:solidFill>
                  <a:srgbClr val="FFFFFF"/>
                </a:solidFill>
                <a:latin typeface="Trebuchet MS"/>
                <a:cs typeface="Trebuchet MS"/>
              </a:rPr>
              <a:t>macho</a:t>
            </a:r>
            <a:r>
              <a:rPr dirty="0" sz="2400" spc="-120">
                <a:solidFill>
                  <a:srgbClr val="FFFFFF"/>
                </a:solidFill>
                <a:latin typeface="Trebuchet MS"/>
                <a:cs typeface="Trebuchet MS"/>
              </a:rPr>
              <a:t> </a:t>
            </a:r>
            <a:r>
              <a:rPr dirty="0" sz="2400" spc="-10">
                <a:solidFill>
                  <a:srgbClr val="FFFFFF"/>
                </a:solidFill>
                <a:latin typeface="Trebuchet MS"/>
                <a:cs typeface="Trebuchet MS"/>
              </a:rPr>
              <a:t>culture</a:t>
            </a:r>
            <a:endParaRPr sz="2400">
              <a:latin typeface="Trebuchet MS"/>
              <a:cs typeface="Trebuchet MS"/>
            </a:endParaRPr>
          </a:p>
          <a:p>
            <a:pPr lvl="1" marL="755015" indent="-285750">
              <a:lnSpc>
                <a:spcPct val="100000"/>
              </a:lnSpc>
              <a:spcBef>
                <a:spcPts val="710"/>
              </a:spcBef>
              <a:buFont typeface="Arial"/>
              <a:buChar char="–"/>
              <a:tabLst>
                <a:tab pos="755015" algn="l"/>
              </a:tabLst>
            </a:pPr>
            <a:r>
              <a:rPr dirty="0" sz="2400" spc="75">
                <a:solidFill>
                  <a:srgbClr val="FFFFFF"/>
                </a:solidFill>
                <a:latin typeface="Trebuchet MS"/>
                <a:cs typeface="Trebuchet MS"/>
              </a:rPr>
              <a:t>High</a:t>
            </a:r>
            <a:r>
              <a:rPr dirty="0" sz="2400" spc="-90">
                <a:solidFill>
                  <a:srgbClr val="FFFFFF"/>
                </a:solidFill>
                <a:latin typeface="Trebuchet MS"/>
                <a:cs typeface="Trebuchet MS"/>
              </a:rPr>
              <a:t> </a:t>
            </a:r>
            <a:r>
              <a:rPr dirty="0" sz="2400" spc="-100">
                <a:solidFill>
                  <a:srgbClr val="FFFFFF"/>
                </a:solidFill>
                <a:latin typeface="Trebuchet MS"/>
                <a:cs typeface="Trebuchet MS"/>
              </a:rPr>
              <a:t>risk, </a:t>
            </a:r>
            <a:r>
              <a:rPr dirty="0" sz="2400">
                <a:solidFill>
                  <a:srgbClr val="FFFFFF"/>
                </a:solidFill>
                <a:latin typeface="Trebuchet MS"/>
                <a:cs typeface="Trebuchet MS"/>
              </a:rPr>
              <a:t>quick</a:t>
            </a:r>
            <a:r>
              <a:rPr dirty="0" sz="2400" spc="-75">
                <a:solidFill>
                  <a:srgbClr val="FFFFFF"/>
                </a:solidFill>
                <a:latin typeface="Trebuchet MS"/>
                <a:cs typeface="Trebuchet MS"/>
              </a:rPr>
              <a:t> </a:t>
            </a:r>
            <a:r>
              <a:rPr dirty="0" sz="2400" spc="35">
                <a:solidFill>
                  <a:srgbClr val="FFFFFF"/>
                </a:solidFill>
                <a:latin typeface="Trebuchet MS"/>
                <a:cs typeface="Trebuchet MS"/>
              </a:rPr>
              <a:t>feedback</a:t>
            </a:r>
            <a:endParaRPr sz="2400">
              <a:latin typeface="Trebuchet MS"/>
              <a:cs typeface="Trebuchet MS"/>
            </a:endParaRPr>
          </a:p>
          <a:p>
            <a:pPr lvl="1">
              <a:lnSpc>
                <a:spcPct val="100000"/>
              </a:lnSpc>
              <a:spcBef>
                <a:spcPts val="1595"/>
              </a:spcBef>
              <a:buClr>
                <a:srgbClr val="FFFFFF"/>
              </a:buClr>
              <a:buFont typeface="Arial"/>
              <a:buChar char="–"/>
            </a:pPr>
            <a:endParaRPr sz="2400">
              <a:latin typeface="Trebuchet MS"/>
              <a:cs typeface="Trebuchet MS"/>
            </a:endParaRPr>
          </a:p>
          <a:p>
            <a:pPr marL="354965" indent="-342265">
              <a:lnSpc>
                <a:spcPct val="100000"/>
              </a:lnSpc>
              <a:buFont typeface="Arial"/>
              <a:buChar char="•"/>
              <a:tabLst>
                <a:tab pos="354965" algn="l"/>
              </a:tabLst>
            </a:pPr>
            <a:r>
              <a:rPr dirty="0" sz="2400" spc="100">
                <a:solidFill>
                  <a:srgbClr val="FFFFFF"/>
                </a:solidFill>
                <a:latin typeface="Trebuchet MS"/>
                <a:cs typeface="Trebuchet MS"/>
              </a:rPr>
              <a:t>Work-</a:t>
            </a:r>
            <a:r>
              <a:rPr dirty="0" sz="2400">
                <a:solidFill>
                  <a:srgbClr val="FFFFFF"/>
                </a:solidFill>
                <a:latin typeface="Trebuchet MS"/>
                <a:cs typeface="Trebuchet MS"/>
              </a:rPr>
              <a:t>hard </a:t>
            </a:r>
            <a:r>
              <a:rPr dirty="0" sz="2400" spc="175">
                <a:solidFill>
                  <a:srgbClr val="FFFFFF"/>
                </a:solidFill>
                <a:latin typeface="Trebuchet MS"/>
                <a:cs typeface="Trebuchet MS"/>
              </a:rPr>
              <a:t>/</a:t>
            </a:r>
            <a:r>
              <a:rPr dirty="0" sz="2400" spc="-45">
                <a:solidFill>
                  <a:srgbClr val="FFFFFF"/>
                </a:solidFill>
                <a:latin typeface="Trebuchet MS"/>
                <a:cs typeface="Trebuchet MS"/>
              </a:rPr>
              <a:t> </a:t>
            </a:r>
            <a:r>
              <a:rPr dirty="0" sz="2400">
                <a:solidFill>
                  <a:srgbClr val="FFFFFF"/>
                </a:solidFill>
                <a:latin typeface="Trebuchet MS"/>
                <a:cs typeface="Trebuchet MS"/>
              </a:rPr>
              <a:t>play-hard</a:t>
            </a:r>
            <a:r>
              <a:rPr dirty="0" sz="2400" spc="20">
                <a:solidFill>
                  <a:srgbClr val="FFFFFF"/>
                </a:solidFill>
                <a:latin typeface="Trebuchet MS"/>
                <a:cs typeface="Trebuchet MS"/>
              </a:rPr>
              <a:t> </a:t>
            </a:r>
            <a:r>
              <a:rPr dirty="0" sz="2400" spc="-10">
                <a:solidFill>
                  <a:srgbClr val="FFFFFF"/>
                </a:solidFill>
                <a:latin typeface="Trebuchet MS"/>
                <a:cs typeface="Trebuchet MS"/>
              </a:rPr>
              <a:t>culture</a:t>
            </a:r>
            <a:endParaRPr sz="2400">
              <a:latin typeface="Trebuchet MS"/>
              <a:cs typeface="Trebuchet MS"/>
            </a:endParaRPr>
          </a:p>
          <a:p>
            <a:pPr lvl="1" marL="755015" indent="-285750">
              <a:lnSpc>
                <a:spcPct val="100000"/>
              </a:lnSpc>
              <a:spcBef>
                <a:spcPts val="695"/>
              </a:spcBef>
              <a:buFont typeface="Arial"/>
              <a:buChar char="–"/>
              <a:tabLst>
                <a:tab pos="755015" algn="l"/>
              </a:tabLst>
            </a:pPr>
            <a:r>
              <a:rPr dirty="0" sz="2400" spc="140">
                <a:solidFill>
                  <a:srgbClr val="FFFFFF"/>
                </a:solidFill>
                <a:latin typeface="Trebuchet MS"/>
                <a:cs typeface="Trebuchet MS"/>
              </a:rPr>
              <a:t>Low</a:t>
            </a:r>
            <a:r>
              <a:rPr dirty="0" sz="2400" spc="-100">
                <a:solidFill>
                  <a:srgbClr val="FFFFFF"/>
                </a:solidFill>
                <a:latin typeface="Trebuchet MS"/>
                <a:cs typeface="Trebuchet MS"/>
              </a:rPr>
              <a:t> </a:t>
            </a:r>
            <a:r>
              <a:rPr dirty="0" sz="2400" spc="-105">
                <a:solidFill>
                  <a:srgbClr val="FFFFFF"/>
                </a:solidFill>
                <a:latin typeface="Trebuchet MS"/>
                <a:cs typeface="Trebuchet MS"/>
              </a:rPr>
              <a:t>risk,</a:t>
            </a:r>
            <a:r>
              <a:rPr dirty="0" sz="2400" spc="-75">
                <a:solidFill>
                  <a:srgbClr val="FFFFFF"/>
                </a:solidFill>
                <a:latin typeface="Trebuchet MS"/>
                <a:cs typeface="Trebuchet MS"/>
              </a:rPr>
              <a:t> </a:t>
            </a:r>
            <a:r>
              <a:rPr dirty="0" sz="2400">
                <a:solidFill>
                  <a:srgbClr val="FFFFFF"/>
                </a:solidFill>
                <a:latin typeface="Trebuchet MS"/>
                <a:cs typeface="Trebuchet MS"/>
              </a:rPr>
              <a:t>quick</a:t>
            </a:r>
            <a:r>
              <a:rPr dirty="0" sz="2400" spc="-90">
                <a:solidFill>
                  <a:srgbClr val="FFFFFF"/>
                </a:solidFill>
                <a:latin typeface="Trebuchet MS"/>
                <a:cs typeface="Trebuchet MS"/>
              </a:rPr>
              <a:t> </a:t>
            </a:r>
            <a:r>
              <a:rPr dirty="0" sz="2400" spc="35">
                <a:solidFill>
                  <a:srgbClr val="FFFFFF"/>
                </a:solidFill>
                <a:latin typeface="Trebuchet MS"/>
                <a:cs typeface="Trebuchet MS"/>
              </a:rPr>
              <a:t>feedback</a:t>
            </a:r>
            <a:endParaRPr sz="2400">
              <a:latin typeface="Trebuchet MS"/>
              <a:cs typeface="Trebuchet MS"/>
            </a:endParaRPr>
          </a:p>
          <a:p>
            <a:pPr lvl="1">
              <a:lnSpc>
                <a:spcPct val="100000"/>
              </a:lnSpc>
              <a:spcBef>
                <a:spcPts val="1595"/>
              </a:spcBef>
              <a:buClr>
                <a:srgbClr val="FFFFFF"/>
              </a:buClr>
              <a:buFont typeface="Arial"/>
              <a:buChar char="–"/>
            </a:pPr>
            <a:endParaRPr sz="2400">
              <a:latin typeface="Trebuchet MS"/>
              <a:cs typeface="Trebuchet MS"/>
            </a:endParaRPr>
          </a:p>
          <a:p>
            <a:pPr marL="354965" indent="-342900">
              <a:lnSpc>
                <a:spcPct val="100000"/>
              </a:lnSpc>
              <a:buFont typeface="Arial"/>
              <a:buChar char="•"/>
              <a:tabLst>
                <a:tab pos="354965" algn="l"/>
                <a:tab pos="469265" algn="l"/>
              </a:tabLst>
            </a:pPr>
            <a:r>
              <a:rPr dirty="0" sz="2400">
                <a:solidFill>
                  <a:srgbClr val="FFFFFF"/>
                </a:solidFill>
                <a:latin typeface="Trebuchet MS"/>
                <a:cs typeface="Trebuchet MS"/>
              </a:rPr>
              <a:t>Bet-your-</a:t>
            </a:r>
            <a:r>
              <a:rPr dirty="0" sz="2400" spc="95">
                <a:solidFill>
                  <a:srgbClr val="FFFFFF"/>
                </a:solidFill>
                <a:latin typeface="Trebuchet MS"/>
                <a:cs typeface="Trebuchet MS"/>
              </a:rPr>
              <a:t>company</a:t>
            </a:r>
            <a:r>
              <a:rPr dirty="0" sz="2400" spc="315">
                <a:solidFill>
                  <a:srgbClr val="FFFFFF"/>
                </a:solidFill>
                <a:latin typeface="Trebuchet MS"/>
                <a:cs typeface="Trebuchet MS"/>
              </a:rPr>
              <a:t> </a:t>
            </a:r>
            <a:r>
              <a:rPr dirty="0" sz="2400" spc="-10">
                <a:solidFill>
                  <a:srgbClr val="FFFFFF"/>
                </a:solidFill>
                <a:latin typeface="Trebuchet MS"/>
                <a:cs typeface="Trebuchet MS"/>
              </a:rPr>
              <a:t>culture</a:t>
            </a:r>
            <a:endParaRPr sz="2400">
              <a:latin typeface="Trebuchet MS"/>
              <a:cs typeface="Trebuchet MS"/>
            </a:endParaRPr>
          </a:p>
          <a:p>
            <a:pPr lvl="1" marL="755015" indent="-285750">
              <a:lnSpc>
                <a:spcPct val="100000"/>
              </a:lnSpc>
              <a:spcBef>
                <a:spcPts val="700"/>
              </a:spcBef>
              <a:buFont typeface="Arial"/>
              <a:buChar char="–"/>
              <a:tabLst>
                <a:tab pos="755015" algn="l"/>
              </a:tabLst>
            </a:pPr>
            <a:r>
              <a:rPr dirty="0" sz="2400" spc="75">
                <a:solidFill>
                  <a:srgbClr val="FFFFFF"/>
                </a:solidFill>
                <a:latin typeface="Trebuchet MS"/>
                <a:cs typeface="Trebuchet MS"/>
              </a:rPr>
              <a:t>High</a:t>
            </a:r>
            <a:r>
              <a:rPr dirty="0" sz="2400" spc="-135">
                <a:solidFill>
                  <a:srgbClr val="FFFFFF"/>
                </a:solidFill>
                <a:latin typeface="Trebuchet MS"/>
                <a:cs typeface="Trebuchet MS"/>
              </a:rPr>
              <a:t> </a:t>
            </a:r>
            <a:r>
              <a:rPr dirty="0" sz="2400" spc="-100">
                <a:solidFill>
                  <a:srgbClr val="FFFFFF"/>
                </a:solidFill>
                <a:latin typeface="Trebuchet MS"/>
                <a:cs typeface="Trebuchet MS"/>
              </a:rPr>
              <a:t>risk,</a:t>
            </a:r>
            <a:r>
              <a:rPr dirty="0" sz="2400" spc="-140">
                <a:solidFill>
                  <a:srgbClr val="FFFFFF"/>
                </a:solidFill>
                <a:latin typeface="Trebuchet MS"/>
                <a:cs typeface="Trebuchet MS"/>
              </a:rPr>
              <a:t> </a:t>
            </a:r>
            <a:r>
              <a:rPr dirty="0" sz="2400" spc="80">
                <a:solidFill>
                  <a:srgbClr val="FFFFFF"/>
                </a:solidFill>
                <a:latin typeface="Trebuchet MS"/>
                <a:cs typeface="Trebuchet MS"/>
              </a:rPr>
              <a:t>slow</a:t>
            </a:r>
            <a:r>
              <a:rPr dirty="0" sz="2400" spc="-125">
                <a:solidFill>
                  <a:srgbClr val="FFFFFF"/>
                </a:solidFill>
                <a:latin typeface="Trebuchet MS"/>
                <a:cs typeface="Trebuchet MS"/>
              </a:rPr>
              <a:t> </a:t>
            </a:r>
            <a:r>
              <a:rPr dirty="0" sz="2400" spc="35">
                <a:solidFill>
                  <a:srgbClr val="FFFFFF"/>
                </a:solidFill>
                <a:latin typeface="Trebuchet MS"/>
                <a:cs typeface="Trebuchet MS"/>
              </a:rPr>
              <a:t>feedback</a:t>
            </a:r>
            <a:endParaRPr sz="2400">
              <a:latin typeface="Trebuchet MS"/>
              <a:cs typeface="Trebuchet MS"/>
            </a:endParaRPr>
          </a:p>
          <a:p>
            <a:pPr lvl="1">
              <a:lnSpc>
                <a:spcPct val="100000"/>
              </a:lnSpc>
              <a:spcBef>
                <a:spcPts val="1590"/>
              </a:spcBef>
              <a:buClr>
                <a:srgbClr val="FFFFFF"/>
              </a:buClr>
              <a:buFont typeface="Arial"/>
              <a:buChar char="–"/>
            </a:pPr>
            <a:endParaRPr sz="2400">
              <a:latin typeface="Trebuchet MS"/>
              <a:cs typeface="Trebuchet MS"/>
            </a:endParaRPr>
          </a:p>
          <a:p>
            <a:pPr marL="354965" indent="-342265">
              <a:lnSpc>
                <a:spcPct val="100000"/>
              </a:lnSpc>
              <a:buFont typeface="Arial"/>
              <a:buChar char="•"/>
              <a:tabLst>
                <a:tab pos="354965" algn="l"/>
              </a:tabLst>
            </a:pPr>
            <a:r>
              <a:rPr dirty="0" sz="2400" spc="85">
                <a:solidFill>
                  <a:srgbClr val="FFFFFF"/>
                </a:solidFill>
                <a:latin typeface="Trebuchet MS"/>
                <a:cs typeface="Trebuchet MS"/>
              </a:rPr>
              <a:t>Process</a:t>
            </a:r>
            <a:r>
              <a:rPr dirty="0" sz="2400" spc="-125">
                <a:solidFill>
                  <a:srgbClr val="FFFFFF"/>
                </a:solidFill>
                <a:latin typeface="Trebuchet MS"/>
                <a:cs typeface="Trebuchet MS"/>
              </a:rPr>
              <a:t> </a:t>
            </a:r>
            <a:r>
              <a:rPr dirty="0" sz="2400" spc="-10">
                <a:solidFill>
                  <a:srgbClr val="FFFFFF"/>
                </a:solidFill>
                <a:latin typeface="Trebuchet MS"/>
                <a:cs typeface="Trebuchet MS"/>
              </a:rPr>
              <a:t>culture</a:t>
            </a:r>
            <a:endParaRPr sz="2400">
              <a:latin typeface="Trebuchet MS"/>
              <a:cs typeface="Trebuchet MS"/>
            </a:endParaRPr>
          </a:p>
          <a:p>
            <a:pPr lvl="1" marL="755015" indent="-285750">
              <a:lnSpc>
                <a:spcPct val="100000"/>
              </a:lnSpc>
              <a:spcBef>
                <a:spcPts val="710"/>
              </a:spcBef>
              <a:buFont typeface="Arial"/>
              <a:buChar char="–"/>
              <a:tabLst>
                <a:tab pos="755015" algn="l"/>
              </a:tabLst>
            </a:pPr>
            <a:r>
              <a:rPr dirty="0" sz="2400" spc="140">
                <a:solidFill>
                  <a:srgbClr val="FFFFFF"/>
                </a:solidFill>
                <a:latin typeface="Trebuchet MS"/>
                <a:cs typeface="Trebuchet MS"/>
              </a:rPr>
              <a:t>Low</a:t>
            </a:r>
            <a:r>
              <a:rPr dirty="0" sz="2400" spc="-145">
                <a:solidFill>
                  <a:srgbClr val="FFFFFF"/>
                </a:solidFill>
                <a:latin typeface="Trebuchet MS"/>
                <a:cs typeface="Trebuchet MS"/>
              </a:rPr>
              <a:t> </a:t>
            </a:r>
            <a:r>
              <a:rPr dirty="0" sz="2400" spc="-105">
                <a:solidFill>
                  <a:srgbClr val="FFFFFF"/>
                </a:solidFill>
                <a:latin typeface="Trebuchet MS"/>
                <a:cs typeface="Trebuchet MS"/>
              </a:rPr>
              <a:t>risk,</a:t>
            </a:r>
            <a:r>
              <a:rPr dirty="0" sz="2400" spc="-120">
                <a:solidFill>
                  <a:srgbClr val="FFFFFF"/>
                </a:solidFill>
                <a:latin typeface="Trebuchet MS"/>
                <a:cs typeface="Trebuchet MS"/>
              </a:rPr>
              <a:t> </a:t>
            </a:r>
            <a:r>
              <a:rPr dirty="0" sz="2400" spc="80">
                <a:solidFill>
                  <a:srgbClr val="FFFFFF"/>
                </a:solidFill>
                <a:latin typeface="Trebuchet MS"/>
                <a:cs typeface="Trebuchet MS"/>
              </a:rPr>
              <a:t>slow</a:t>
            </a:r>
            <a:r>
              <a:rPr dirty="0" sz="2400" spc="-130">
                <a:solidFill>
                  <a:srgbClr val="FFFFFF"/>
                </a:solidFill>
                <a:latin typeface="Trebuchet MS"/>
                <a:cs typeface="Trebuchet MS"/>
              </a:rPr>
              <a:t> </a:t>
            </a:r>
            <a:r>
              <a:rPr dirty="0" sz="2400" spc="35">
                <a:solidFill>
                  <a:srgbClr val="FFFFFF"/>
                </a:solidFill>
                <a:latin typeface="Trebuchet MS"/>
                <a:cs typeface="Trebuchet MS"/>
              </a:rPr>
              <a:t>feedback</a:t>
            </a:r>
            <a:endParaRPr sz="2400">
              <a:latin typeface="Trebuchet MS"/>
              <a:cs typeface="Trebuchet MS"/>
            </a:endParaRPr>
          </a:p>
        </p:txBody>
      </p:sp>
      <p:pic>
        <p:nvPicPr>
          <p:cNvPr id="5" name="object 5"/>
          <p:cNvPicPr/>
          <p:nvPr/>
        </p:nvPicPr>
        <p:blipFill>
          <a:blip r:embed="rId3" cstate="print"/>
          <a:stretch>
            <a:fillRect/>
          </a:stretch>
        </p:blipFill>
        <p:spPr>
          <a:xfrm>
            <a:off x="7679435" y="1620011"/>
            <a:ext cx="2609087" cy="3657600"/>
          </a:xfrm>
          <a:prstGeom prst="rect">
            <a:avLst/>
          </a:prstGeom>
        </p:spPr>
      </p:pic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object 2"/>
          <p:cNvPicPr/>
          <p:nvPr/>
        </p:nvPicPr>
        <p:blipFill>
          <a:blip r:embed="rId2" cstate="print"/>
          <a:stretch>
            <a:fillRect/>
          </a:stretch>
        </p:blipFill>
        <p:spPr>
          <a:xfrm>
            <a:off x="795527" y="256031"/>
            <a:ext cx="7241285" cy="1265682"/>
          </a:xfrm>
          <a:prstGeom prst="rect">
            <a:avLst/>
          </a:prstGeom>
        </p:spPr>
      </p:pic>
      <p:sp>
        <p:nvSpPr>
          <p:cNvPr id="3" name="object 3" descr="$PPTXTitle"/>
          <p:cNvSpPr txBox="1">
            <a:spLocks noGrp="1"/>
          </p:cNvSpPr>
          <p:nvPr>
            <p:ph type="title"/>
          </p:nvPr>
        </p:nvSpPr>
        <p:spPr>
          <a:xfrm>
            <a:off x="1165656" y="435356"/>
            <a:ext cx="6503670" cy="696595"/>
          </a:xfrm>
          <a:prstGeom prst="rect"/>
        </p:spPr>
        <p:txBody>
          <a:bodyPr wrap="square" lIns="0" tIns="13335" rIns="0" bIns="0" rtlCol="0" vert="horz">
            <a:spAutoFit/>
          </a:bodyPr>
          <a:lstStyle/>
          <a:p>
            <a:pPr marL="12700">
              <a:lnSpc>
                <a:spcPct val="100000"/>
              </a:lnSpc>
              <a:spcBef>
                <a:spcPts val="105"/>
              </a:spcBef>
            </a:pPr>
            <a:r>
              <a:rPr dirty="0" spc="140"/>
              <a:t>Types</a:t>
            </a:r>
            <a:r>
              <a:rPr dirty="0" spc="-250"/>
              <a:t> </a:t>
            </a:r>
            <a:r>
              <a:rPr dirty="0" spc="75"/>
              <a:t>of</a:t>
            </a:r>
            <a:r>
              <a:rPr dirty="0" spc="-250"/>
              <a:t> </a:t>
            </a:r>
            <a:r>
              <a:rPr dirty="0" spc="-25"/>
              <a:t>culture:</a:t>
            </a:r>
            <a:r>
              <a:rPr dirty="0" spc="-270"/>
              <a:t> </a:t>
            </a:r>
            <a:r>
              <a:rPr dirty="0" spc="85"/>
              <a:t>(ACAS)</a:t>
            </a:r>
          </a:p>
        </p:txBody>
      </p:sp>
      <p:pic>
        <p:nvPicPr>
          <p:cNvPr id="4" name="object 4"/>
          <p:cNvPicPr/>
          <p:nvPr/>
        </p:nvPicPr>
        <p:blipFill>
          <a:blip r:embed="rId3" cstate="print"/>
          <a:stretch>
            <a:fillRect/>
          </a:stretch>
        </p:blipFill>
        <p:spPr>
          <a:xfrm>
            <a:off x="8409685" y="174752"/>
            <a:ext cx="2257044" cy="3168396"/>
          </a:xfrm>
          <a:prstGeom prst="rect">
            <a:avLst/>
          </a:prstGeom>
        </p:spPr>
      </p:pic>
      <p:pic>
        <p:nvPicPr>
          <p:cNvPr id="5" name="object 5"/>
          <p:cNvPicPr/>
          <p:nvPr/>
        </p:nvPicPr>
        <p:blipFill>
          <a:blip r:embed="rId4" cstate="print"/>
          <a:stretch>
            <a:fillRect/>
          </a:stretch>
        </p:blipFill>
        <p:spPr>
          <a:xfrm>
            <a:off x="7379969" y="3899687"/>
            <a:ext cx="2004060" cy="2813304"/>
          </a:xfrm>
          <a:prstGeom prst="rect">
            <a:avLst/>
          </a:prstGeom>
        </p:spPr>
      </p:pic>
      <p:sp>
        <p:nvSpPr>
          <p:cNvPr id="6" name="object 6"/>
          <p:cNvSpPr txBox="1"/>
          <p:nvPr/>
        </p:nvSpPr>
        <p:spPr>
          <a:xfrm>
            <a:off x="1828545" y="1746351"/>
            <a:ext cx="4293235" cy="4053204"/>
          </a:xfrm>
          <a:prstGeom prst="rect">
            <a:avLst/>
          </a:prstGeom>
        </p:spPr>
        <p:txBody>
          <a:bodyPr wrap="square" lIns="0" tIns="76200" rIns="0" bIns="0" rtlCol="0" vert="horz">
            <a:spAutoFit/>
          </a:bodyPr>
          <a:lstStyle/>
          <a:p>
            <a:pPr marL="354965" indent="-342265">
              <a:lnSpc>
                <a:spcPct val="100000"/>
              </a:lnSpc>
              <a:spcBef>
                <a:spcPts val="600"/>
              </a:spcBef>
              <a:buFont typeface="Arial"/>
              <a:buChar char="•"/>
              <a:tabLst>
                <a:tab pos="354965" algn="l"/>
              </a:tabLst>
            </a:pPr>
            <a:r>
              <a:rPr dirty="0" sz="2000" b="1">
                <a:solidFill>
                  <a:srgbClr val="FFFFFF"/>
                </a:solidFill>
                <a:latin typeface="Trebuchet MS"/>
                <a:cs typeface="Trebuchet MS"/>
              </a:rPr>
              <a:t>Control</a:t>
            </a:r>
            <a:r>
              <a:rPr dirty="0" sz="2000" spc="-50" b="1">
                <a:solidFill>
                  <a:srgbClr val="FFFFFF"/>
                </a:solidFill>
                <a:latin typeface="Trebuchet MS"/>
                <a:cs typeface="Trebuchet MS"/>
              </a:rPr>
              <a:t> </a:t>
            </a:r>
            <a:r>
              <a:rPr dirty="0" sz="2000" spc="-10">
                <a:solidFill>
                  <a:srgbClr val="FFFFFF"/>
                </a:solidFill>
                <a:latin typeface="Trebuchet MS"/>
                <a:cs typeface="Trebuchet MS"/>
              </a:rPr>
              <a:t>culture</a:t>
            </a:r>
            <a:endParaRPr sz="2000">
              <a:latin typeface="Trebuchet MS"/>
              <a:cs typeface="Trebuchet MS"/>
            </a:endParaRPr>
          </a:p>
          <a:p>
            <a:pPr lvl="1" marL="756285" marR="702310" indent="-287020">
              <a:lnSpc>
                <a:spcPct val="100000"/>
              </a:lnSpc>
              <a:spcBef>
                <a:spcPts val="505"/>
              </a:spcBef>
              <a:buFont typeface="Arial"/>
              <a:buChar char="–"/>
              <a:tabLst>
                <a:tab pos="756285" algn="l"/>
              </a:tabLst>
            </a:pPr>
            <a:r>
              <a:rPr dirty="0" sz="2000" spc="65">
                <a:solidFill>
                  <a:srgbClr val="FFFFFF"/>
                </a:solidFill>
                <a:latin typeface="Trebuchet MS"/>
                <a:cs typeface="Trebuchet MS"/>
              </a:rPr>
              <a:t>Emphasis</a:t>
            </a:r>
            <a:r>
              <a:rPr dirty="0" sz="2000" spc="-125">
                <a:solidFill>
                  <a:srgbClr val="FFFFFF"/>
                </a:solidFill>
                <a:latin typeface="Trebuchet MS"/>
                <a:cs typeface="Trebuchet MS"/>
              </a:rPr>
              <a:t> </a:t>
            </a:r>
            <a:r>
              <a:rPr dirty="0" sz="2000" spc="75">
                <a:solidFill>
                  <a:srgbClr val="FFFFFF"/>
                </a:solidFill>
                <a:latin typeface="Trebuchet MS"/>
                <a:cs typeface="Trebuchet MS"/>
              </a:rPr>
              <a:t>on</a:t>
            </a:r>
            <a:r>
              <a:rPr dirty="0" sz="2000" spc="-125">
                <a:solidFill>
                  <a:srgbClr val="FFFFFF"/>
                </a:solidFill>
                <a:latin typeface="Trebuchet MS"/>
                <a:cs typeface="Trebuchet MS"/>
              </a:rPr>
              <a:t> </a:t>
            </a:r>
            <a:r>
              <a:rPr dirty="0" sz="2000" spc="-10">
                <a:solidFill>
                  <a:srgbClr val="FFFFFF"/>
                </a:solidFill>
                <a:latin typeface="Trebuchet MS"/>
                <a:cs typeface="Trebuchet MS"/>
              </a:rPr>
              <a:t>rules, </a:t>
            </a:r>
            <a:r>
              <a:rPr dirty="0" sz="2000">
                <a:solidFill>
                  <a:srgbClr val="FFFFFF"/>
                </a:solidFill>
                <a:latin typeface="Trebuchet MS"/>
                <a:cs typeface="Trebuchet MS"/>
              </a:rPr>
              <a:t>procedures,</a:t>
            </a:r>
            <a:r>
              <a:rPr dirty="0" sz="2000" spc="480">
                <a:solidFill>
                  <a:srgbClr val="FFFFFF"/>
                </a:solidFill>
                <a:latin typeface="Trebuchet MS"/>
                <a:cs typeface="Trebuchet MS"/>
              </a:rPr>
              <a:t> </a:t>
            </a:r>
            <a:r>
              <a:rPr dirty="0" sz="2000">
                <a:solidFill>
                  <a:srgbClr val="FFFFFF"/>
                </a:solidFill>
                <a:latin typeface="Trebuchet MS"/>
                <a:cs typeface="Trebuchet MS"/>
              </a:rPr>
              <a:t>control</a:t>
            </a:r>
            <a:r>
              <a:rPr dirty="0" sz="2000" spc="-60">
                <a:solidFill>
                  <a:srgbClr val="FFFFFF"/>
                </a:solidFill>
                <a:latin typeface="Trebuchet MS"/>
                <a:cs typeface="Trebuchet MS"/>
              </a:rPr>
              <a:t> </a:t>
            </a:r>
            <a:r>
              <a:rPr dirty="0" sz="2000" spc="35">
                <a:solidFill>
                  <a:srgbClr val="FFFFFF"/>
                </a:solidFill>
                <a:latin typeface="Trebuchet MS"/>
                <a:cs typeface="Trebuchet MS"/>
              </a:rPr>
              <a:t>and </a:t>
            </a:r>
            <a:r>
              <a:rPr dirty="0" sz="2000" spc="-10">
                <a:solidFill>
                  <a:srgbClr val="FFFFFF"/>
                </a:solidFill>
                <a:latin typeface="Trebuchet MS"/>
                <a:cs typeface="Trebuchet MS"/>
              </a:rPr>
              <a:t>compliance.</a:t>
            </a:r>
            <a:endParaRPr sz="2000">
              <a:latin typeface="Trebuchet MS"/>
              <a:cs typeface="Trebuchet MS"/>
            </a:endParaRPr>
          </a:p>
          <a:p>
            <a:pPr lvl="1">
              <a:lnSpc>
                <a:spcPct val="100000"/>
              </a:lnSpc>
              <a:buClr>
                <a:srgbClr val="FFFFFF"/>
              </a:buClr>
              <a:buFont typeface="Arial"/>
              <a:buChar char="–"/>
            </a:pPr>
            <a:endParaRPr sz="2000">
              <a:latin typeface="Trebuchet MS"/>
              <a:cs typeface="Trebuchet MS"/>
            </a:endParaRPr>
          </a:p>
          <a:p>
            <a:pPr lvl="1">
              <a:lnSpc>
                <a:spcPct val="100000"/>
              </a:lnSpc>
              <a:spcBef>
                <a:spcPts val="1550"/>
              </a:spcBef>
              <a:buClr>
                <a:srgbClr val="FFFFFF"/>
              </a:buClr>
              <a:buFont typeface="Arial"/>
              <a:buChar char="–"/>
            </a:pPr>
            <a:endParaRPr sz="2000">
              <a:latin typeface="Trebuchet MS"/>
              <a:cs typeface="Trebuchet MS"/>
            </a:endParaRPr>
          </a:p>
          <a:p>
            <a:pPr marL="354965" indent="-342265">
              <a:lnSpc>
                <a:spcPct val="100000"/>
              </a:lnSpc>
              <a:buFont typeface="Arial"/>
              <a:buChar char="•"/>
              <a:tabLst>
                <a:tab pos="354965" algn="l"/>
              </a:tabLst>
            </a:pPr>
            <a:r>
              <a:rPr dirty="0" sz="2000" b="1">
                <a:solidFill>
                  <a:srgbClr val="FFFFFF"/>
                </a:solidFill>
                <a:latin typeface="Trebuchet MS"/>
                <a:cs typeface="Trebuchet MS"/>
              </a:rPr>
              <a:t>Quality</a:t>
            </a:r>
            <a:r>
              <a:rPr dirty="0" sz="2000" spc="-90" b="1">
                <a:solidFill>
                  <a:srgbClr val="FFFFFF"/>
                </a:solidFill>
                <a:latin typeface="Trebuchet MS"/>
                <a:cs typeface="Trebuchet MS"/>
              </a:rPr>
              <a:t> </a:t>
            </a:r>
            <a:r>
              <a:rPr dirty="0" sz="2000" b="1">
                <a:solidFill>
                  <a:srgbClr val="FFFFFF"/>
                </a:solidFill>
                <a:latin typeface="Trebuchet MS"/>
                <a:cs typeface="Trebuchet MS"/>
              </a:rPr>
              <a:t>of</a:t>
            </a:r>
            <a:r>
              <a:rPr dirty="0" sz="2000" spc="-100" b="1">
                <a:solidFill>
                  <a:srgbClr val="FFFFFF"/>
                </a:solidFill>
                <a:latin typeface="Trebuchet MS"/>
                <a:cs typeface="Trebuchet MS"/>
              </a:rPr>
              <a:t> </a:t>
            </a:r>
            <a:r>
              <a:rPr dirty="0" sz="2000" b="1">
                <a:solidFill>
                  <a:srgbClr val="FFFFFF"/>
                </a:solidFill>
                <a:latin typeface="Trebuchet MS"/>
                <a:cs typeface="Trebuchet MS"/>
              </a:rPr>
              <a:t>working</a:t>
            </a:r>
            <a:r>
              <a:rPr dirty="0" sz="2000" spc="-85" b="1">
                <a:solidFill>
                  <a:srgbClr val="FFFFFF"/>
                </a:solidFill>
                <a:latin typeface="Trebuchet MS"/>
                <a:cs typeface="Trebuchet MS"/>
              </a:rPr>
              <a:t> </a:t>
            </a:r>
            <a:r>
              <a:rPr dirty="0" sz="2000" spc="-25" b="1">
                <a:solidFill>
                  <a:srgbClr val="FFFFFF"/>
                </a:solidFill>
                <a:latin typeface="Trebuchet MS"/>
                <a:cs typeface="Trebuchet MS"/>
              </a:rPr>
              <a:t>life</a:t>
            </a:r>
            <a:r>
              <a:rPr dirty="0" sz="2000" spc="-105" b="1">
                <a:solidFill>
                  <a:srgbClr val="FFFFFF"/>
                </a:solidFill>
                <a:latin typeface="Trebuchet MS"/>
                <a:cs typeface="Trebuchet MS"/>
              </a:rPr>
              <a:t> </a:t>
            </a:r>
            <a:r>
              <a:rPr dirty="0" sz="2000" spc="-10">
                <a:solidFill>
                  <a:srgbClr val="FFFFFF"/>
                </a:solidFill>
                <a:latin typeface="Trebuchet MS"/>
                <a:cs typeface="Trebuchet MS"/>
              </a:rPr>
              <a:t>culture</a:t>
            </a:r>
            <a:endParaRPr sz="2000">
              <a:latin typeface="Trebuchet MS"/>
              <a:cs typeface="Trebuchet MS"/>
            </a:endParaRPr>
          </a:p>
          <a:p>
            <a:pPr lvl="1" marL="756285" marR="5080" indent="-287020">
              <a:lnSpc>
                <a:spcPct val="100000"/>
              </a:lnSpc>
              <a:spcBef>
                <a:spcPts val="505"/>
              </a:spcBef>
              <a:buFont typeface="Arial"/>
              <a:buChar char="–"/>
              <a:tabLst>
                <a:tab pos="756285" algn="l"/>
              </a:tabLst>
            </a:pPr>
            <a:r>
              <a:rPr dirty="0" sz="2000" spc="65">
                <a:solidFill>
                  <a:srgbClr val="FFFFFF"/>
                </a:solidFill>
                <a:latin typeface="Trebuchet MS"/>
                <a:cs typeface="Trebuchet MS"/>
              </a:rPr>
              <a:t>Emphasis</a:t>
            </a:r>
            <a:r>
              <a:rPr dirty="0" sz="2000" spc="-75">
                <a:solidFill>
                  <a:srgbClr val="FFFFFF"/>
                </a:solidFill>
                <a:latin typeface="Trebuchet MS"/>
                <a:cs typeface="Trebuchet MS"/>
              </a:rPr>
              <a:t> </a:t>
            </a:r>
            <a:r>
              <a:rPr dirty="0" sz="2000" spc="75">
                <a:solidFill>
                  <a:srgbClr val="FFFFFF"/>
                </a:solidFill>
                <a:latin typeface="Trebuchet MS"/>
                <a:cs typeface="Trebuchet MS"/>
              </a:rPr>
              <a:t>on</a:t>
            </a:r>
            <a:r>
              <a:rPr dirty="0" sz="2000" spc="-75">
                <a:solidFill>
                  <a:srgbClr val="FFFFFF"/>
                </a:solidFill>
                <a:latin typeface="Trebuchet MS"/>
                <a:cs typeface="Trebuchet MS"/>
              </a:rPr>
              <a:t> </a:t>
            </a:r>
            <a:r>
              <a:rPr dirty="0" sz="2000">
                <a:solidFill>
                  <a:srgbClr val="FFFFFF"/>
                </a:solidFill>
                <a:latin typeface="Trebuchet MS"/>
                <a:cs typeface="Trebuchet MS"/>
              </a:rPr>
              <a:t>core</a:t>
            </a:r>
            <a:r>
              <a:rPr dirty="0" sz="2000" spc="-80">
                <a:solidFill>
                  <a:srgbClr val="FFFFFF"/>
                </a:solidFill>
                <a:latin typeface="Trebuchet MS"/>
                <a:cs typeface="Trebuchet MS"/>
              </a:rPr>
              <a:t> </a:t>
            </a:r>
            <a:r>
              <a:rPr dirty="0" sz="2000" spc="-10">
                <a:solidFill>
                  <a:srgbClr val="FFFFFF"/>
                </a:solidFill>
                <a:latin typeface="Trebuchet MS"/>
                <a:cs typeface="Trebuchet MS"/>
              </a:rPr>
              <a:t>values, </a:t>
            </a:r>
            <a:r>
              <a:rPr dirty="0" sz="2000">
                <a:solidFill>
                  <a:srgbClr val="FFFFFF"/>
                </a:solidFill>
                <a:latin typeface="Trebuchet MS"/>
                <a:cs typeface="Trebuchet MS"/>
              </a:rPr>
              <a:t>mission</a:t>
            </a:r>
            <a:r>
              <a:rPr dirty="0" sz="2000" spc="-20">
                <a:solidFill>
                  <a:srgbClr val="FFFFFF"/>
                </a:solidFill>
                <a:latin typeface="Trebuchet MS"/>
                <a:cs typeface="Trebuchet MS"/>
              </a:rPr>
              <a:t>  </a:t>
            </a:r>
            <a:r>
              <a:rPr dirty="0" sz="2000">
                <a:solidFill>
                  <a:srgbClr val="FFFFFF"/>
                </a:solidFill>
                <a:latin typeface="Trebuchet MS"/>
                <a:cs typeface="Trebuchet MS"/>
              </a:rPr>
              <a:t>statements</a:t>
            </a:r>
            <a:r>
              <a:rPr dirty="0" sz="2000" spc="-10">
                <a:solidFill>
                  <a:srgbClr val="FFFFFF"/>
                </a:solidFill>
                <a:latin typeface="Trebuchet MS"/>
                <a:cs typeface="Trebuchet MS"/>
              </a:rPr>
              <a:t> </a:t>
            </a:r>
            <a:r>
              <a:rPr dirty="0" sz="2000" spc="-20">
                <a:solidFill>
                  <a:srgbClr val="FFFFFF"/>
                </a:solidFill>
                <a:latin typeface="Trebuchet MS"/>
                <a:cs typeface="Trebuchet MS"/>
              </a:rPr>
              <a:t>to</a:t>
            </a:r>
            <a:r>
              <a:rPr dirty="0" sz="2000" spc="-35">
                <a:solidFill>
                  <a:srgbClr val="FFFFFF"/>
                </a:solidFill>
                <a:latin typeface="Trebuchet MS"/>
                <a:cs typeface="Trebuchet MS"/>
              </a:rPr>
              <a:t> </a:t>
            </a:r>
            <a:r>
              <a:rPr dirty="0" sz="2000" spc="-10">
                <a:solidFill>
                  <a:srgbClr val="FFFFFF"/>
                </a:solidFill>
                <a:latin typeface="Trebuchet MS"/>
                <a:cs typeface="Trebuchet MS"/>
              </a:rPr>
              <a:t>provide </a:t>
            </a:r>
            <a:r>
              <a:rPr dirty="0" sz="2000" spc="55">
                <a:solidFill>
                  <a:srgbClr val="FFFFFF"/>
                </a:solidFill>
                <a:latin typeface="Trebuchet MS"/>
                <a:cs typeface="Trebuchet MS"/>
              </a:rPr>
              <a:t>guidance</a:t>
            </a:r>
            <a:r>
              <a:rPr dirty="0" sz="2000" spc="-120">
                <a:solidFill>
                  <a:srgbClr val="FFFFFF"/>
                </a:solidFill>
                <a:latin typeface="Trebuchet MS"/>
                <a:cs typeface="Trebuchet MS"/>
              </a:rPr>
              <a:t> </a:t>
            </a:r>
            <a:r>
              <a:rPr dirty="0" sz="2000" spc="65">
                <a:solidFill>
                  <a:srgbClr val="FFFFFF"/>
                </a:solidFill>
                <a:latin typeface="Trebuchet MS"/>
                <a:cs typeface="Trebuchet MS"/>
              </a:rPr>
              <a:t>and</a:t>
            </a:r>
            <a:r>
              <a:rPr dirty="0" sz="2000" spc="370">
                <a:solidFill>
                  <a:srgbClr val="FFFFFF"/>
                </a:solidFill>
                <a:latin typeface="Trebuchet MS"/>
                <a:cs typeface="Trebuchet MS"/>
              </a:rPr>
              <a:t> </a:t>
            </a:r>
            <a:r>
              <a:rPr dirty="0" sz="2000" spc="-10">
                <a:solidFill>
                  <a:srgbClr val="FFFFFF"/>
                </a:solidFill>
                <a:latin typeface="Trebuchet MS"/>
                <a:cs typeface="Trebuchet MS"/>
              </a:rPr>
              <a:t>commitment </a:t>
            </a:r>
            <a:r>
              <a:rPr dirty="0" sz="2000">
                <a:solidFill>
                  <a:srgbClr val="FFFFFF"/>
                </a:solidFill>
                <a:latin typeface="Trebuchet MS"/>
                <a:cs typeface="Trebuchet MS"/>
              </a:rPr>
              <a:t>through</a:t>
            </a:r>
            <a:r>
              <a:rPr dirty="0" sz="2000" spc="10">
                <a:solidFill>
                  <a:srgbClr val="FFFFFF"/>
                </a:solidFill>
                <a:latin typeface="Trebuchet MS"/>
                <a:cs typeface="Trebuchet MS"/>
              </a:rPr>
              <a:t> </a:t>
            </a:r>
            <a:r>
              <a:rPr dirty="0" sz="2000">
                <a:solidFill>
                  <a:srgbClr val="FFFFFF"/>
                </a:solidFill>
                <a:latin typeface="Trebuchet MS"/>
                <a:cs typeface="Trebuchet MS"/>
              </a:rPr>
              <a:t>shared goals,</a:t>
            </a:r>
            <a:r>
              <a:rPr dirty="0" sz="2000" spc="25">
                <a:solidFill>
                  <a:srgbClr val="FFFFFF"/>
                </a:solidFill>
                <a:latin typeface="Trebuchet MS"/>
                <a:cs typeface="Trebuchet MS"/>
              </a:rPr>
              <a:t>  </a:t>
            </a:r>
            <a:r>
              <a:rPr dirty="0" sz="2000" spc="-10">
                <a:solidFill>
                  <a:srgbClr val="FFFFFF"/>
                </a:solidFill>
                <a:latin typeface="Trebuchet MS"/>
                <a:cs typeface="Trebuchet MS"/>
              </a:rPr>
              <a:t>values </a:t>
            </a:r>
            <a:r>
              <a:rPr dirty="0" sz="2000" spc="65">
                <a:solidFill>
                  <a:srgbClr val="FFFFFF"/>
                </a:solidFill>
                <a:latin typeface="Trebuchet MS"/>
                <a:cs typeface="Trebuchet MS"/>
              </a:rPr>
              <a:t>and</a:t>
            </a:r>
            <a:r>
              <a:rPr dirty="0" sz="2000" spc="-125">
                <a:solidFill>
                  <a:srgbClr val="FFFFFF"/>
                </a:solidFill>
                <a:latin typeface="Trebuchet MS"/>
                <a:cs typeface="Trebuchet MS"/>
              </a:rPr>
              <a:t> </a:t>
            </a:r>
            <a:r>
              <a:rPr dirty="0" sz="2000" spc="-10">
                <a:solidFill>
                  <a:srgbClr val="FFFFFF"/>
                </a:solidFill>
                <a:latin typeface="Trebuchet MS"/>
                <a:cs typeface="Trebuchet MS"/>
              </a:rPr>
              <a:t>traditions.</a:t>
            </a:r>
            <a:endParaRPr sz="2000">
              <a:latin typeface="Trebuchet MS"/>
              <a:cs typeface="Trebuchet MS"/>
            </a:endParaRPr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2" name="object 2"/>
          <p:cNvGrpSpPr/>
          <p:nvPr/>
        </p:nvGrpSpPr>
        <p:grpSpPr>
          <a:xfrm>
            <a:off x="2350007" y="0"/>
            <a:ext cx="7139305" cy="1872614"/>
            <a:chOff x="2350007" y="0"/>
            <a:chExt cx="7139305" cy="1872614"/>
          </a:xfrm>
        </p:grpSpPr>
        <p:pic>
          <p:nvPicPr>
            <p:cNvPr id="3" name="object 3"/>
            <p:cNvPicPr/>
            <p:nvPr/>
          </p:nvPicPr>
          <p:blipFill>
            <a:blip r:embed="rId2" cstate="print"/>
            <a:stretch>
              <a:fillRect/>
            </a:stretch>
          </p:blipFill>
          <p:spPr>
            <a:xfrm>
              <a:off x="3209543" y="0"/>
              <a:ext cx="5688330" cy="1201674"/>
            </a:xfrm>
            <a:prstGeom prst="rect">
              <a:avLst/>
            </a:prstGeom>
          </p:spPr>
        </p:pic>
        <p:pic>
          <p:nvPicPr>
            <p:cNvPr id="4" name="object 4"/>
            <p:cNvPicPr/>
            <p:nvPr/>
          </p:nvPicPr>
          <p:blipFill>
            <a:blip r:embed="rId3" cstate="print"/>
            <a:stretch>
              <a:fillRect/>
            </a:stretch>
          </p:blipFill>
          <p:spPr>
            <a:xfrm>
              <a:off x="2350007" y="606551"/>
              <a:ext cx="7139178" cy="1265682"/>
            </a:xfrm>
            <a:prstGeom prst="rect">
              <a:avLst/>
            </a:prstGeom>
          </p:spPr>
        </p:pic>
      </p:grpSp>
      <p:sp>
        <p:nvSpPr>
          <p:cNvPr id="5" name="object 5" descr="$PPTXTitle"/>
          <p:cNvSpPr txBox="1">
            <a:spLocks noGrp="1"/>
          </p:cNvSpPr>
          <p:nvPr>
            <p:ph type="title"/>
          </p:nvPr>
        </p:nvSpPr>
        <p:spPr>
          <a:prstGeom prst="rect"/>
        </p:spPr>
        <p:txBody>
          <a:bodyPr wrap="square" lIns="0" tIns="13335" rIns="0" bIns="0" rtlCol="0" vert="horz">
            <a:spAutoFit/>
          </a:bodyPr>
          <a:lstStyle/>
          <a:p>
            <a:pPr marL="12700" marR="5080" indent="859155">
              <a:lnSpc>
                <a:spcPct val="100000"/>
              </a:lnSpc>
              <a:spcBef>
                <a:spcPts val="105"/>
              </a:spcBef>
            </a:pPr>
            <a:r>
              <a:rPr dirty="0" spc="105"/>
              <a:t>Influences</a:t>
            </a:r>
            <a:r>
              <a:rPr dirty="0" spc="-265"/>
              <a:t> </a:t>
            </a:r>
            <a:r>
              <a:rPr dirty="0" spc="100"/>
              <a:t>on</a:t>
            </a:r>
            <a:r>
              <a:rPr dirty="0" spc="-290"/>
              <a:t> </a:t>
            </a:r>
            <a:r>
              <a:rPr dirty="0" spc="-25"/>
              <a:t>the </a:t>
            </a:r>
            <a:r>
              <a:rPr dirty="0" spc="130"/>
              <a:t>development</a:t>
            </a:r>
            <a:r>
              <a:rPr dirty="0" spc="-295"/>
              <a:t> </a:t>
            </a:r>
            <a:r>
              <a:rPr dirty="0" spc="80"/>
              <a:t>of</a:t>
            </a:r>
            <a:r>
              <a:rPr dirty="0" spc="-275"/>
              <a:t> </a:t>
            </a:r>
            <a:r>
              <a:rPr dirty="0" spc="50"/>
              <a:t>culture</a:t>
            </a:r>
          </a:p>
        </p:txBody>
      </p:sp>
      <p:sp>
        <p:nvSpPr>
          <p:cNvPr id="6" name="object 6"/>
          <p:cNvSpPr txBox="1"/>
          <p:nvPr/>
        </p:nvSpPr>
        <p:spPr>
          <a:xfrm>
            <a:off x="4343527" y="2429483"/>
            <a:ext cx="4126229" cy="2973070"/>
          </a:xfrm>
          <a:prstGeom prst="rect">
            <a:avLst/>
          </a:prstGeom>
        </p:spPr>
        <p:txBody>
          <a:bodyPr wrap="square" lIns="0" tIns="76200" rIns="0" bIns="0" rtlCol="0" vert="horz">
            <a:spAutoFit/>
          </a:bodyPr>
          <a:lstStyle/>
          <a:p>
            <a:pPr marL="354965" indent="-342265">
              <a:lnSpc>
                <a:spcPct val="100000"/>
              </a:lnSpc>
              <a:spcBef>
                <a:spcPts val="600"/>
              </a:spcBef>
              <a:buFont typeface="Arial"/>
              <a:buChar char="•"/>
              <a:tabLst>
                <a:tab pos="354965" algn="l"/>
              </a:tabLst>
            </a:pPr>
            <a:r>
              <a:rPr dirty="0" sz="2000" spc="-10">
                <a:solidFill>
                  <a:srgbClr val="FFFFFF"/>
                </a:solidFill>
                <a:latin typeface="Trebuchet MS"/>
                <a:cs typeface="Trebuchet MS"/>
              </a:rPr>
              <a:t>History</a:t>
            </a:r>
            <a:endParaRPr sz="2000">
              <a:latin typeface="Trebuchet MS"/>
              <a:cs typeface="Trebuchet MS"/>
            </a:endParaRPr>
          </a:p>
          <a:p>
            <a:pPr marL="354965" indent="-342265">
              <a:lnSpc>
                <a:spcPct val="100000"/>
              </a:lnSpc>
              <a:spcBef>
                <a:spcPts val="505"/>
              </a:spcBef>
              <a:buFont typeface="Arial"/>
              <a:buChar char="•"/>
              <a:tabLst>
                <a:tab pos="354965" algn="l"/>
              </a:tabLst>
            </a:pPr>
            <a:r>
              <a:rPr dirty="0" sz="2000">
                <a:solidFill>
                  <a:srgbClr val="FFFFFF"/>
                </a:solidFill>
                <a:latin typeface="Trebuchet MS"/>
                <a:cs typeface="Trebuchet MS"/>
              </a:rPr>
              <a:t>Primary</a:t>
            </a:r>
            <a:r>
              <a:rPr dirty="0" sz="2000" spc="-130">
                <a:solidFill>
                  <a:srgbClr val="FFFFFF"/>
                </a:solidFill>
                <a:latin typeface="Trebuchet MS"/>
                <a:cs typeface="Trebuchet MS"/>
              </a:rPr>
              <a:t> </a:t>
            </a:r>
            <a:r>
              <a:rPr dirty="0" sz="2000" spc="-10">
                <a:solidFill>
                  <a:srgbClr val="FFFFFF"/>
                </a:solidFill>
                <a:latin typeface="Trebuchet MS"/>
                <a:cs typeface="Trebuchet MS"/>
              </a:rPr>
              <a:t>function</a:t>
            </a:r>
            <a:r>
              <a:rPr dirty="0" sz="2000" spc="-114">
                <a:solidFill>
                  <a:srgbClr val="FFFFFF"/>
                </a:solidFill>
                <a:latin typeface="Trebuchet MS"/>
                <a:cs typeface="Trebuchet MS"/>
              </a:rPr>
              <a:t> </a:t>
            </a:r>
            <a:r>
              <a:rPr dirty="0" sz="2000" spc="60">
                <a:solidFill>
                  <a:srgbClr val="FFFFFF"/>
                </a:solidFill>
                <a:latin typeface="Trebuchet MS"/>
                <a:cs typeface="Trebuchet MS"/>
              </a:rPr>
              <a:t>and</a:t>
            </a:r>
            <a:r>
              <a:rPr dirty="0" sz="2000" spc="-130">
                <a:solidFill>
                  <a:srgbClr val="FFFFFF"/>
                </a:solidFill>
                <a:latin typeface="Trebuchet MS"/>
                <a:cs typeface="Trebuchet MS"/>
              </a:rPr>
              <a:t> </a:t>
            </a:r>
            <a:r>
              <a:rPr dirty="0" sz="2000" spc="35">
                <a:solidFill>
                  <a:srgbClr val="FFFFFF"/>
                </a:solidFill>
                <a:latin typeface="Trebuchet MS"/>
                <a:cs typeface="Trebuchet MS"/>
              </a:rPr>
              <a:t>technology</a:t>
            </a:r>
            <a:endParaRPr sz="2000">
              <a:latin typeface="Trebuchet MS"/>
              <a:cs typeface="Trebuchet MS"/>
            </a:endParaRPr>
          </a:p>
          <a:p>
            <a:pPr marL="354965" indent="-342265">
              <a:lnSpc>
                <a:spcPct val="100000"/>
              </a:lnSpc>
              <a:spcBef>
                <a:spcPts val="490"/>
              </a:spcBef>
              <a:buFont typeface="Arial"/>
              <a:buChar char="•"/>
              <a:tabLst>
                <a:tab pos="354965" algn="l"/>
              </a:tabLst>
            </a:pPr>
            <a:r>
              <a:rPr dirty="0" sz="2000" spc="-10">
                <a:solidFill>
                  <a:srgbClr val="FFFFFF"/>
                </a:solidFill>
                <a:latin typeface="Trebuchet MS"/>
                <a:cs typeface="Trebuchet MS"/>
              </a:rPr>
              <a:t>Strategy</a:t>
            </a:r>
            <a:endParaRPr sz="2000">
              <a:latin typeface="Trebuchet MS"/>
              <a:cs typeface="Trebuchet MS"/>
            </a:endParaRPr>
          </a:p>
          <a:p>
            <a:pPr marL="354965" indent="-342265">
              <a:lnSpc>
                <a:spcPct val="100000"/>
              </a:lnSpc>
              <a:spcBef>
                <a:spcPts val="505"/>
              </a:spcBef>
              <a:buFont typeface="Arial"/>
              <a:buChar char="•"/>
              <a:tabLst>
                <a:tab pos="354965" algn="l"/>
              </a:tabLst>
            </a:pPr>
            <a:r>
              <a:rPr dirty="0" sz="2000" spc="-20">
                <a:solidFill>
                  <a:srgbClr val="FFFFFF"/>
                </a:solidFill>
                <a:latin typeface="Trebuchet MS"/>
                <a:cs typeface="Trebuchet MS"/>
              </a:rPr>
              <a:t>Size</a:t>
            </a:r>
            <a:endParaRPr sz="2000">
              <a:latin typeface="Trebuchet MS"/>
              <a:cs typeface="Trebuchet MS"/>
            </a:endParaRPr>
          </a:p>
          <a:p>
            <a:pPr marL="354965" indent="-342265">
              <a:lnSpc>
                <a:spcPct val="100000"/>
              </a:lnSpc>
              <a:spcBef>
                <a:spcPts val="505"/>
              </a:spcBef>
              <a:buFont typeface="Arial"/>
              <a:buChar char="•"/>
              <a:tabLst>
                <a:tab pos="354965" algn="l"/>
              </a:tabLst>
            </a:pPr>
            <a:r>
              <a:rPr dirty="0" sz="2000" spc="-10">
                <a:solidFill>
                  <a:srgbClr val="FFFFFF"/>
                </a:solidFill>
                <a:latin typeface="Trebuchet MS"/>
                <a:cs typeface="Trebuchet MS"/>
              </a:rPr>
              <a:t>Location</a:t>
            </a:r>
            <a:endParaRPr sz="2000">
              <a:latin typeface="Trebuchet MS"/>
              <a:cs typeface="Trebuchet MS"/>
            </a:endParaRPr>
          </a:p>
          <a:p>
            <a:pPr marL="354965" indent="-342265">
              <a:lnSpc>
                <a:spcPct val="100000"/>
              </a:lnSpc>
              <a:spcBef>
                <a:spcPts val="495"/>
              </a:spcBef>
              <a:buFont typeface="Arial"/>
              <a:buChar char="•"/>
              <a:tabLst>
                <a:tab pos="354965" algn="l"/>
              </a:tabLst>
            </a:pPr>
            <a:r>
              <a:rPr dirty="0" sz="2000" spc="75">
                <a:solidFill>
                  <a:srgbClr val="FFFFFF"/>
                </a:solidFill>
                <a:latin typeface="Trebuchet MS"/>
                <a:cs typeface="Trebuchet MS"/>
              </a:rPr>
              <a:t>Management</a:t>
            </a:r>
            <a:r>
              <a:rPr dirty="0" sz="2000" spc="-105">
                <a:solidFill>
                  <a:srgbClr val="FFFFFF"/>
                </a:solidFill>
                <a:latin typeface="Trebuchet MS"/>
                <a:cs typeface="Trebuchet MS"/>
              </a:rPr>
              <a:t> </a:t>
            </a:r>
            <a:r>
              <a:rPr dirty="0" sz="2000" spc="65">
                <a:solidFill>
                  <a:srgbClr val="FFFFFF"/>
                </a:solidFill>
                <a:latin typeface="Trebuchet MS"/>
                <a:cs typeface="Trebuchet MS"/>
              </a:rPr>
              <a:t>and</a:t>
            </a:r>
            <a:r>
              <a:rPr dirty="0" sz="2000" spc="-130">
                <a:solidFill>
                  <a:srgbClr val="FFFFFF"/>
                </a:solidFill>
                <a:latin typeface="Trebuchet MS"/>
                <a:cs typeface="Trebuchet MS"/>
              </a:rPr>
              <a:t> </a:t>
            </a:r>
            <a:r>
              <a:rPr dirty="0" sz="2000" spc="-10">
                <a:solidFill>
                  <a:srgbClr val="FFFFFF"/>
                </a:solidFill>
                <a:latin typeface="Trebuchet MS"/>
                <a:cs typeface="Trebuchet MS"/>
              </a:rPr>
              <a:t>staffing</a:t>
            </a:r>
            <a:endParaRPr sz="2000">
              <a:latin typeface="Trebuchet MS"/>
              <a:cs typeface="Trebuchet MS"/>
            </a:endParaRPr>
          </a:p>
          <a:p>
            <a:pPr marL="354965" indent="-342265">
              <a:lnSpc>
                <a:spcPct val="100000"/>
              </a:lnSpc>
              <a:spcBef>
                <a:spcPts val="505"/>
              </a:spcBef>
              <a:buFont typeface="Arial"/>
              <a:buChar char="•"/>
              <a:tabLst>
                <a:tab pos="354965" algn="l"/>
              </a:tabLst>
            </a:pPr>
            <a:r>
              <a:rPr dirty="0" sz="2000" spc="55">
                <a:solidFill>
                  <a:srgbClr val="FFFFFF"/>
                </a:solidFill>
                <a:latin typeface="Trebuchet MS"/>
                <a:cs typeface="Trebuchet MS"/>
              </a:rPr>
              <a:t>The</a:t>
            </a:r>
            <a:r>
              <a:rPr dirty="0" sz="2000" spc="-125">
                <a:solidFill>
                  <a:srgbClr val="FFFFFF"/>
                </a:solidFill>
                <a:latin typeface="Trebuchet MS"/>
                <a:cs typeface="Trebuchet MS"/>
              </a:rPr>
              <a:t> </a:t>
            </a:r>
            <a:r>
              <a:rPr dirty="0" sz="2000" spc="-10">
                <a:solidFill>
                  <a:srgbClr val="FFFFFF"/>
                </a:solidFill>
                <a:latin typeface="Trebuchet MS"/>
                <a:cs typeface="Trebuchet MS"/>
              </a:rPr>
              <a:t>environment</a:t>
            </a:r>
            <a:endParaRPr sz="2000">
              <a:latin typeface="Trebuchet MS"/>
              <a:cs typeface="Trebuchet MS"/>
            </a:endParaRPr>
          </a:p>
          <a:p>
            <a:pPr marL="354965" indent="-342265">
              <a:lnSpc>
                <a:spcPct val="100000"/>
              </a:lnSpc>
              <a:spcBef>
                <a:spcPts val="500"/>
              </a:spcBef>
              <a:buFont typeface="Arial"/>
              <a:buChar char="•"/>
              <a:tabLst>
                <a:tab pos="354965" algn="l"/>
              </a:tabLst>
            </a:pPr>
            <a:r>
              <a:rPr dirty="0" sz="2000" spc="114">
                <a:solidFill>
                  <a:srgbClr val="FFFFFF"/>
                </a:solidFill>
                <a:latin typeface="Trebuchet MS"/>
                <a:cs typeface="Trebuchet MS"/>
              </a:rPr>
              <a:t>BUDGET</a:t>
            </a:r>
            <a:endParaRPr sz="2000">
              <a:latin typeface="Trebuchet MS"/>
              <a:cs typeface="Trebuchet MS"/>
            </a:endParaRPr>
          </a:p>
        </p:txBody>
      </p:sp>
      <p:pic>
        <p:nvPicPr>
          <p:cNvPr id="7" name="object 7"/>
          <p:cNvPicPr/>
          <p:nvPr/>
        </p:nvPicPr>
        <p:blipFill>
          <a:blip r:embed="rId4" cstate="print"/>
          <a:stretch>
            <a:fillRect/>
          </a:stretch>
        </p:blipFill>
        <p:spPr>
          <a:xfrm>
            <a:off x="361365" y="1371598"/>
            <a:ext cx="3067685" cy="5486398"/>
          </a:xfrm>
          <a:prstGeom prst="rect">
            <a:avLst/>
          </a:prstGeom>
        </p:spPr>
      </p:pic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object 2"/>
          <p:cNvPicPr/>
          <p:nvPr/>
        </p:nvPicPr>
        <p:blipFill>
          <a:blip r:embed="rId2" cstate="print"/>
          <a:stretch>
            <a:fillRect/>
          </a:stretch>
        </p:blipFill>
        <p:spPr>
          <a:xfrm>
            <a:off x="3048000" y="73152"/>
            <a:ext cx="5322570" cy="1265682"/>
          </a:xfrm>
          <a:prstGeom prst="rect">
            <a:avLst/>
          </a:prstGeom>
        </p:spPr>
      </p:pic>
      <p:sp>
        <p:nvSpPr>
          <p:cNvPr id="3" name="object 3" descr="$PPTXTitle"/>
          <p:cNvSpPr txBox="1">
            <a:spLocks noGrp="1"/>
          </p:cNvSpPr>
          <p:nvPr>
            <p:ph type="title"/>
          </p:nvPr>
        </p:nvSpPr>
        <p:spPr>
          <a:prstGeom prst="rect"/>
        </p:spPr>
        <p:txBody>
          <a:bodyPr wrap="square" lIns="0" tIns="150494" rIns="0" bIns="0" rtlCol="0" vert="horz">
            <a:spAutoFit/>
          </a:bodyPr>
          <a:lstStyle/>
          <a:p>
            <a:pPr marL="711835">
              <a:lnSpc>
                <a:spcPct val="100000"/>
              </a:lnSpc>
              <a:spcBef>
                <a:spcPts val="105"/>
              </a:spcBef>
            </a:pPr>
            <a:r>
              <a:rPr dirty="0" spc="50"/>
              <a:t>The</a:t>
            </a:r>
            <a:r>
              <a:rPr dirty="0" spc="-285"/>
              <a:t> </a:t>
            </a:r>
            <a:r>
              <a:rPr dirty="0" spc="60"/>
              <a:t>cultural</a:t>
            </a:r>
            <a:r>
              <a:rPr dirty="0" spc="-265"/>
              <a:t> </a:t>
            </a:r>
            <a:r>
              <a:rPr dirty="0" spc="145"/>
              <a:t>web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8763761" y="5175250"/>
            <a:ext cx="2493010" cy="239395"/>
          </a:xfrm>
          <a:prstGeom prst="rect">
            <a:avLst/>
          </a:prstGeom>
        </p:spPr>
        <p:txBody>
          <a:bodyPr wrap="square" lIns="0" tIns="12700" rIns="0" bIns="0" rtlCol="0" vert="horz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dirty="0" u="sng" sz="1400" spc="-10">
                <a:solidFill>
                  <a:srgbClr val="FFC000"/>
                </a:solidFill>
                <a:uFill>
                  <a:solidFill>
                    <a:srgbClr val="0000FF"/>
                  </a:solidFill>
                </a:uFill>
                <a:latin typeface="Trebuchet MS"/>
                <a:cs typeface="Trebuchet MS"/>
                <a:hlinkClick r:id="rId3"/>
              </a:rPr>
              <a:t>http://youtu.be/8lVxC6XRvtY</a:t>
            </a:r>
            <a:endParaRPr sz="1400">
              <a:latin typeface="Trebuchet MS"/>
              <a:cs typeface="Trebuchet MS"/>
            </a:endParaRPr>
          </a:p>
        </p:txBody>
      </p:sp>
      <p:sp>
        <p:nvSpPr>
          <p:cNvPr id="5" name="object 5"/>
          <p:cNvSpPr txBox="1"/>
          <p:nvPr/>
        </p:nvSpPr>
        <p:spPr>
          <a:xfrm>
            <a:off x="1599946" y="5877032"/>
            <a:ext cx="5902960" cy="766445"/>
          </a:xfrm>
          <a:prstGeom prst="rect">
            <a:avLst/>
          </a:prstGeom>
        </p:spPr>
        <p:txBody>
          <a:bodyPr wrap="square" lIns="0" tIns="165735" rIns="0" bIns="0" rtlCol="0" vert="horz">
            <a:spAutoFit/>
          </a:bodyPr>
          <a:lstStyle/>
          <a:p>
            <a:pPr marL="12700">
              <a:lnSpc>
                <a:spcPct val="100000"/>
              </a:lnSpc>
              <a:spcBef>
                <a:spcPts val="1305"/>
              </a:spcBef>
            </a:pPr>
            <a:r>
              <a:rPr dirty="0" sz="1200">
                <a:solidFill>
                  <a:srgbClr val="FFFFFF"/>
                </a:solidFill>
                <a:latin typeface="Trebuchet MS"/>
                <a:cs typeface="Trebuchet MS"/>
              </a:rPr>
              <a:t>Figure</a:t>
            </a:r>
            <a:r>
              <a:rPr dirty="0" sz="1200" spc="-110">
                <a:solidFill>
                  <a:srgbClr val="FFFFFF"/>
                </a:solidFill>
                <a:latin typeface="Trebuchet MS"/>
                <a:cs typeface="Trebuchet MS"/>
              </a:rPr>
              <a:t> </a:t>
            </a:r>
            <a:r>
              <a:rPr dirty="0" sz="1200" spc="-50">
                <a:solidFill>
                  <a:srgbClr val="FFFFFF"/>
                </a:solidFill>
                <a:latin typeface="Trebuchet MS"/>
                <a:cs typeface="Trebuchet MS"/>
              </a:rPr>
              <a:t>19.1</a:t>
            </a:r>
            <a:r>
              <a:rPr dirty="0" sz="1200" spc="250">
                <a:solidFill>
                  <a:srgbClr val="FFFFFF"/>
                </a:solidFill>
                <a:latin typeface="Trebuchet MS"/>
                <a:cs typeface="Trebuchet MS"/>
              </a:rPr>
              <a:t> </a:t>
            </a:r>
            <a:r>
              <a:rPr dirty="0" sz="1800">
                <a:solidFill>
                  <a:srgbClr val="FFFFFF"/>
                </a:solidFill>
                <a:latin typeface="Trebuchet MS"/>
                <a:cs typeface="Trebuchet MS"/>
              </a:rPr>
              <a:t>The</a:t>
            </a:r>
            <a:r>
              <a:rPr dirty="0" sz="1800" spc="-45">
                <a:solidFill>
                  <a:srgbClr val="FFFFFF"/>
                </a:solidFill>
                <a:latin typeface="Trebuchet MS"/>
                <a:cs typeface="Trebuchet MS"/>
              </a:rPr>
              <a:t> </a:t>
            </a:r>
            <a:r>
              <a:rPr dirty="0" sz="1800">
                <a:solidFill>
                  <a:srgbClr val="FFFFFF"/>
                </a:solidFill>
                <a:latin typeface="Trebuchet MS"/>
                <a:cs typeface="Trebuchet MS"/>
              </a:rPr>
              <a:t>cultural</a:t>
            </a:r>
            <a:r>
              <a:rPr dirty="0" sz="1800" spc="-20">
                <a:solidFill>
                  <a:srgbClr val="FFFFFF"/>
                </a:solidFill>
                <a:latin typeface="Trebuchet MS"/>
                <a:cs typeface="Trebuchet MS"/>
              </a:rPr>
              <a:t> </a:t>
            </a:r>
            <a:r>
              <a:rPr dirty="0" sz="1800" spc="95">
                <a:solidFill>
                  <a:srgbClr val="FFFFFF"/>
                </a:solidFill>
                <a:latin typeface="Trebuchet MS"/>
                <a:cs typeface="Trebuchet MS"/>
              </a:rPr>
              <a:t>web</a:t>
            </a:r>
            <a:r>
              <a:rPr dirty="0" sz="1800" spc="-60">
                <a:solidFill>
                  <a:srgbClr val="FFFFFF"/>
                </a:solidFill>
                <a:latin typeface="Trebuchet MS"/>
                <a:cs typeface="Trebuchet MS"/>
              </a:rPr>
              <a:t> </a:t>
            </a:r>
            <a:r>
              <a:rPr dirty="0" sz="1800">
                <a:solidFill>
                  <a:srgbClr val="FFFFFF"/>
                </a:solidFill>
                <a:latin typeface="Trebuchet MS"/>
                <a:cs typeface="Trebuchet MS"/>
              </a:rPr>
              <a:t>of</a:t>
            </a:r>
            <a:r>
              <a:rPr dirty="0" sz="1800" spc="-35">
                <a:solidFill>
                  <a:srgbClr val="FFFFFF"/>
                </a:solidFill>
                <a:latin typeface="Trebuchet MS"/>
                <a:cs typeface="Trebuchet MS"/>
              </a:rPr>
              <a:t> </a:t>
            </a:r>
            <a:r>
              <a:rPr dirty="0" sz="1800">
                <a:solidFill>
                  <a:srgbClr val="FFFFFF"/>
                </a:solidFill>
                <a:latin typeface="Trebuchet MS"/>
                <a:cs typeface="Trebuchet MS"/>
              </a:rPr>
              <a:t>an</a:t>
            </a:r>
            <a:r>
              <a:rPr dirty="0" sz="1800" spc="-60">
                <a:solidFill>
                  <a:srgbClr val="FFFFFF"/>
                </a:solidFill>
                <a:latin typeface="Trebuchet MS"/>
                <a:cs typeface="Trebuchet MS"/>
              </a:rPr>
              <a:t> </a:t>
            </a:r>
            <a:r>
              <a:rPr dirty="0" sz="1800" spc="-10">
                <a:solidFill>
                  <a:srgbClr val="FFFFFF"/>
                </a:solidFill>
                <a:latin typeface="Trebuchet MS"/>
                <a:cs typeface="Trebuchet MS"/>
              </a:rPr>
              <a:t>organisation</a:t>
            </a:r>
            <a:endParaRPr sz="1800">
              <a:latin typeface="Trebuchet MS"/>
              <a:cs typeface="Trebuchet MS"/>
            </a:endParaRPr>
          </a:p>
          <a:p>
            <a:pPr marL="12700">
              <a:lnSpc>
                <a:spcPct val="100000"/>
              </a:lnSpc>
              <a:spcBef>
                <a:spcPts val="545"/>
              </a:spcBef>
            </a:pPr>
            <a:r>
              <a:rPr dirty="0" sz="800" spc="-10" i="1">
                <a:solidFill>
                  <a:srgbClr val="FFFFFF"/>
                </a:solidFill>
                <a:latin typeface="Trebuchet MS"/>
                <a:cs typeface="Trebuchet MS"/>
              </a:rPr>
              <a:t>Source</a:t>
            </a:r>
            <a:r>
              <a:rPr dirty="0" sz="800" spc="-10">
                <a:solidFill>
                  <a:srgbClr val="FFFFFF"/>
                </a:solidFill>
                <a:latin typeface="Trebuchet MS"/>
                <a:cs typeface="Trebuchet MS"/>
              </a:rPr>
              <a:t>:</a:t>
            </a:r>
            <a:r>
              <a:rPr dirty="0" sz="800" spc="-5">
                <a:solidFill>
                  <a:srgbClr val="FFFFFF"/>
                </a:solidFill>
                <a:latin typeface="Trebuchet MS"/>
                <a:cs typeface="Trebuchet MS"/>
              </a:rPr>
              <a:t> </a:t>
            </a:r>
            <a:r>
              <a:rPr dirty="0" sz="800">
                <a:solidFill>
                  <a:srgbClr val="FFFFFF"/>
                </a:solidFill>
                <a:latin typeface="Trebuchet MS"/>
                <a:cs typeface="Trebuchet MS"/>
              </a:rPr>
              <a:t>Johnson,</a:t>
            </a:r>
            <a:r>
              <a:rPr dirty="0" sz="800" spc="5">
                <a:solidFill>
                  <a:srgbClr val="FFFFFF"/>
                </a:solidFill>
                <a:latin typeface="Trebuchet MS"/>
                <a:cs typeface="Trebuchet MS"/>
              </a:rPr>
              <a:t> </a:t>
            </a:r>
            <a:r>
              <a:rPr dirty="0" sz="800" spc="-85">
                <a:solidFill>
                  <a:srgbClr val="FFFFFF"/>
                </a:solidFill>
                <a:latin typeface="Trebuchet MS"/>
                <a:cs typeface="Trebuchet MS"/>
              </a:rPr>
              <a:t>G.,</a:t>
            </a:r>
            <a:r>
              <a:rPr dirty="0" sz="800" spc="-25">
                <a:solidFill>
                  <a:srgbClr val="FFFFFF"/>
                </a:solidFill>
                <a:latin typeface="Trebuchet MS"/>
                <a:cs typeface="Trebuchet MS"/>
              </a:rPr>
              <a:t> </a:t>
            </a:r>
            <a:r>
              <a:rPr dirty="0" sz="800">
                <a:solidFill>
                  <a:srgbClr val="FFFFFF"/>
                </a:solidFill>
                <a:latin typeface="Trebuchet MS"/>
                <a:cs typeface="Trebuchet MS"/>
              </a:rPr>
              <a:t>Scholes, </a:t>
            </a:r>
            <a:r>
              <a:rPr dirty="0" sz="800" spc="-60">
                <a:solidFill>
                  <a:srgbClr val="FFFFFF"/>
                </a:solidFill>
                <a:latin typeface="Trebuchet MS"/>
                <a:cs typeface="Trebuchet MS"/>
              </a:rPr>
              <a:t>K.</a:t>
            </a:r>
            <a:r>
              <a:rPr dirty="0" sz="800">
                <a:solidFill>
                  <a:srgbClr val="FFFFFF"/>
                </a:solidFill>
                <a:latin typeface="Trebuchet MS"/>
                <a:cs typeface="Trebuchet MS"/>
              </a:rPr>
              <a:t> and</a:t>
            </a:r>
            <a:r>
              <a:rPr dirty="0" sz="800" spc="45">
                <a:solidFill>
                  <a:srgbClr val="FFFFFF"/>
                </a:solidFill>
                <a:latin typeface="Trebuchet MS"/>
                <a:cs typeface="Trebuchet MS"/>
              </a:rPr>
              <a:t> </a:t>
            </a:r>
            <a:r>
              <a:rPr dirty="0" sz="800" spc="-10">
                <a:solidFill>
                  <a:srgbClr val="FFFFFF"/>
                </a:solidFill>
                <a:latin typeface="Trebuchet MS"/>
                <a:cs typeface="Trebuchet MS"/>
              </a:rPr>
              <a:t>Whittington,</a:t>
            </a:r>
            <a:r>
              <a:rPr dirty="0" sz="800" spc="-5">
                <a:solidFill>
                  <a:srgbClr val="FFFFFF"/>
                </a:solidFill>
                <a:latin typeface="Trebuchet MS"/>
                <a:cs typeface="Trebuchet MS"/>
              </a:rPr>
              <a:t> </a:t>
            </a:r>
            <a:r>
              <a:rPr dirty="0" sz="800" spc="-70">
                <a:solidFill>
                  <a:srgbClr val="FFFFFF"/>
                </a:solidFill>
                <a:latin typeface="Trebuchet MS"/>
                <a:cs typeface="Trebuchet MS"/>
              </a:rPr>
              <a:t>R.,</a:t>
            </a:r>
            <a:r>
              <a:rPr dirty="0" sz="800" spc="5">
                <a:solidFill>
                  <a:srgbClr val="FFFFFF"/>
                </a:solidFill>
                <a:latin typeface="Trebuchet MS"/>
                <a:cs typeface="Trebuchet MS"/>
              </a:rPr>
              <a:t> </a:t>
            </a:r>
            <a:r>
              <a:rPr dirty="0" sz="800" spc="-10" i="1">
                <a:solidFill>
                  <a:srgbClr val="FFFFFF"/>
                </a:solidFill>
                <a:latin typeface="Trebuchet MS"/>
                <a:cs typeface="Trebuchet MS"/>
              </a:rPr>
              <a:t>Exploring</a:t>
            </a:r>
            <a:r>
              <a:rPr dirty="0" sz="800" spc="10" i="1">
                <a:solidFill>
                  <a:srgbClr val="FFFFFF"/>
                </a:solidFill>
                <a:latin typeface="Trebuchet MS"/>
                <a:cs typeface="Trebuchet MS"/>
              </a:rPr>
              <a:t> </a:t>
            </a:r>
            <a:r>
              <a:rPr dirty="0" sz="800" spc="-10" i="1">
                <a:solidFill>
                  <a:srgbClr val="FFFFFF"/>
                </a:solidFill>
                <a:latin typeface="Trebuchet MS"/>
                <a:cs typeface="Trebuchet MS"/>
              </a:rPr>
              <a:t>Corporate</a:t>
            </a:r>
            <a:r>
              <a:rPr dirty="0" sz="800" spc="-25" i="1">
                <a:solidFill>
                  <a:srgbClr val="FFFFFF"/>
                </a:solidFill>
                <a:latin typeface="Trebuchet MS"/>
                <a:cs typeface="Trebuchet MS"/>
              </a:rPr>
              <a:t> Strategy</a:t>
            </a:r>
            <a:r>
              <a:rPr dirty="0" sz="800" spc="-25">
                <a:solidFill>
                  <a:srgbClr val="FFFFFF"/>
                </a:solidFill>
                <a:latin typeface="Trebuchet MS"/>
                <a:cs typeface="Trebuchet MS"/>
              </a:rPr>
              <a:t>,</a:t>
            </a:r>
            <a:r>
              <a:rPr dirty="0" sz="800" spc="-30">
                <a:solidFill>
                  <a:srgbClr val="FFFFFF"/>
                </a:solidFill>
                <a:latin typeface="Trebuchet MS"/>
                <a:cs typeface="Trebuchet MS"/>
              </a:rPr>
              <a:t> </a:t>
            </a:r>
            <a:r>
              <a:rPr dirty="0" sz="800">
                <a:solidFill>
                  <a:srgbClr val="FFFFFF"/>
                </a:solidFill>
                <a:latin typeface="Trebuchet MS"/>
                <a:cs typeface="Trebuchet MS"/>
              </a:rPr>
              <a:t>Seventh</a:t>
            </a:r>
            <a:r>
              <a:rPr dirty="0" sz="800" spc="-10">
                <a:solidFill>
                  <a:srgbClr val="FFFFFF"/>
                </a:solidFill>
                <a:latin typeface="Trebuchet MS"/>
                <a:cs typeface="Trebuchet MS"/>
              </a:rPr>
              <a:t> </a:t>
            </a:r>
            <a:r>
              <a:rPr dirty="0" sz="800" spc="-20">
                <a:solidFill>
                  <a:srgbClr val="FFFFFF"/>
                </a:solidFill>
                <a:latin typeface="Trebuchet MS"/>
                <a:cs typeface="Trebuchet MS"/>
              </a:rPr>
              <a:t>Edition,</a:t>
            </a:r>
            <a:r>
              <a:rPr dirty="0" sz="800" spc="10">
                <a:solidFill>
                  <a:srgbClr val="FFFFFF"/>
                </a:solidFill>
                <a:latin typeface="Trebuchet MS"/>
                <a:cs typeface="Trebuchet MS"/>
              </a:rPr>
              <a:t> </a:t>
            </a:r>
            <a:r>
              <a:rPr dirty="0" sz="800" spc="-10">
                <a:solidFill>
                  <a:srgbClr val="FFFFFF"/>
                </a:solidFill>
                <a:latin typeface="Trebuchet MS"/>
                <a:cs typeface="Trebuchet MS"/>
              </a:rPr>
              <a:t>Financial</a:t>
            </a:r>
            <a:r>
              <a:rPr dirty="0" sz="800" spc="10">
                <a:solidFill>
                  <a:srgbClr val="FFFFFF"/>
                </a:solidFill>
                <a:latin typeface="Trebuchet MS"/>
                <a:cs typeface="Trebuchet MS"/>
              </a:rPr>
              <a:t> </a:t>
            </a:r>
            <a:r>
              <a:rPr dirty="0" sz="800">
                <a:solidFill>
                  <a:srgbClr val="FFFFFF"/>
                </a:solidFill>
                <a:latin typeface="Trebuchet MS"/>
                <a:cs typeface="Trebuchet MS"/>
              </a:rPr>
              <a:t>Times</a:t>
            </a:r>
            <a:r>
              <a:rPr dirty="0" sz="800" spc="5">
                <a:solidFill>
                  <a:srgbClr val="FFFFFF"/>
                </a:solidFill>
                <a:latin typeface="Trebuchet MS"/>
                <a:cs typeface="Trebuchet MS"/>
              </a:rPr>
              <a:t> </a:t>
            </a:r>
            <a:r>
              <a:rPr dirty="0" sz="800">
                <a:solidFill>
                  <a:srgbClr val="FFFFFF"/>
                </a:solidFill>
                <a:latin typeface="Trebuchet MS"/>
                <a:cs typeface="Trebuchet MS"/>
              </a:rPr>
              <a:t>Prentice </a:t>
            </a:r>
            <a:r>
              <a:rPr dirty="0" sz="800" spc="-20">
                <a:solidFill>
                  <a:srgbClr val="FFFFFF"/>
                </a:solidFill>
                <a:latin typeface="Trebuchet MS"/>
                <a:cs typeface="Trebuchet MS"/>
              </a:rPr>
              <a:t>Hall</a:t>
            </a:r>
            <a:endParaRPr sz="800">
              <a:latin typeface="Trebuchet MS"/>
              <a:cs typeface="Trebuchet MS"/>
            </a:endParaRPr>
          </a:p>
          <a:p>
            <a:pPr marL="12700">
              <a:lnSpc>
                <a:spcPct val="100000"/>
              </a:lnSpc>
            </a:pPr>
            <a:r>
              <a:rPr dirty="0" sz="800" spc="-30">
                <a:solidFill>
                  <a:srgbClr val="FFFFFF"/>
                </a:solidFill>
                <a:latin typeface="Trebuchet MS"/>
                <a:cs typeface="Trebuchet MS"/>
              </a:rPr>
              <a:t>(2005),</a:t>
            </a:r>
            <a:r>
              <a:rPr dirty="0" sz="800" spc="-55">
                <a:solidFill>
                  <a:srgbClr val="FFFFFF"/>
                </a:solidFill>
                <a:latin typeface="Trebuchet MS"/>
                <a:cs typeface="Trebuchet MS"/>
              </a:rPr>
              <a:t> </a:t>
            </a:r>
            <a:r>
              <a:rPr dirty="0" sz="800" spc="-65">
                <a:solidFill>
                  <a:srgbClr val="FFFFFF"/>
                </a:solidFill>
                <a:latin typeface="Trebuchet MS"/>
                <a:cs typeface="Trebuchet MS"/>
              </a:rPr>
              <a:t>p.</a:t>
            </a:r>
            <a:r>
              <a:rPr dirty="0" sz="800" spc="15">
                <a:solidFill>
                  <a:srgbClr val="FFFFFF"/>
                </a:solidFill>
                <a:latin typeface="Trebuchet MS"/>
                <a:cs typeface="Trebuchet MS"/>
              </a:rPr>
              <a:t> </a:t>
            </a:r>
            <a:r>
              <a:rPr dirty="0" sz="800">
                <a:solidFill>
                  <a:srgbClr val="FFFFFF"/>
                </a:solidFill>
                <a:latin typeface="Trebuchet MS"/>
                <a:cs typeface="Trebuchet MS"/>
              </a:rPr>
              <a:t>202.</a:t>
            </a:r>
            <a:r>
              <a:rPr dirty="0" sz="800" spc="325">
                <a:solidFill>
                  <a:srgbClr val="FFFFFF"/>
                </a:solidFill>
                <a:latin typeface="Trebuchet MS"/>
                <a:cs typeface="Trebuchet MS"/>
              </a:rPr>
              <a:t> </a:t>
            </a:r>
            <a:r>
              <a:rPr dirty="0" sz="800">
                <a:solidFill>
                  <a:srgbClr val="FFFFFF"/>
                </a:solidFill>
                <a:latin typeface="Trebuchet MS"/>
                <a:cs typeface="Trebuchet MS"/>
              </a:rPr>
              <a:t>Reproduced</a:t>
            </a:r>
            <a:r>
              <a:rPr dirty="0" sz="800" spc="30">
                <a:solidFill>
                  <a:srgbClr val="FFFFFF"/>
                </a:solidFill>
                <a:latin typeface="Trebuchet MS"/>
                <a:cs typeface="Trebuchet MS"/>
              </a:rPr>
              <a:t> </a:t>
            </a:r>
            <a:r>
              <a:rPr dirty="0" sz="800" spc="-10">
                <a:solidFill>
                  <a:srgbClr val="FFFFFF"/>
                </a:solidFill>
                <a:latin typeface="Trebuchet MS"/>
                <a:cs typeface="Trebuchet MS"/>
              </a:rPr>
              <a:t>with</a:t>
            </a:r>
            <a:r>
              <a:rPr dirty="0" sz="800" spc="5">
                <a:solidFill>
                  <a:srgbClr val="FFFFFF"/>
                </a:solidFill>
                <a:latin typeface="Trebuchet MS"/>
                <a:cs typeface="Trebuchet MS"/>
              </a:rPr>
              <a:t> </a:t>
            </a:r>
            <a:r>
              <a:rPr dirty="0" sz="800">
                <a:solidFill>
                  <a:srgbClr val="FFFFFF"/>
                </a:solidFill>
                <a:latin typeface="Trebuchet MS"/>
                <a:cs typeface="Trebuchet MS"/>
              </a:rPr>
              <a:t>permission</a:t>
            </a:r>
            <a:r>
              <a:rPr dirty="0" sz="800" spc="10">
                <a:solidFill>
                  <a:srgbClr val="FFFFFF"/>
                </a:solidFill>
                <a:latin typeface="Trebuchet MS"/>
                <a:cs typeface="Trebuchet MS"/>
              </a:rPr>
              <a:t> </a:t>
            </a:r>
            <a:r>
              <a:rPr dirty="0" sz="800">
                <a:solidFill>
                  <a:srgbClr val="FFFFFF"/>
                </a:solidFill>
                <a:latin typeface="Trebuchet MS"/>
                <a:cs typeface="Trebuchet MS"/>
              </a:rPr>
              <a:t>from</a:t>
            </a:r>
            <a:r>
              <a:rPr dirty="0" sz="800" spc="15">
                <a:solidFill>
                  <a:srgbClr val="FFFFFF"/>
                </a:solidFill>
                <a:latin typeface="Trebuchet MS"/>
                <a:cs typeface="Trebuchet MS"/>
              </a:rPr>
              <a:t> </a:t>
            </a:r>
            <a:r>
              <a:rPr dirty="0" sz="800">
                <a:solidFill>
                  <a:srgbClr val="FFFFFF"/>
                </a:solidFill>
                <a:latin typeface="Trebuchet MS"/>
                <a:cs typeface="Trebuchet MS"/>
              </a:rPr>
              <a:t>Pearson</a:t>
            </a:r>
            <a:r>
              <a:rPr dirty="0" sz="800" spc="-30">
                <a:solidFill>
                  <a:srgbClr val="FFFFFF"/>
                </a:solidFill>
                <a:latin typeface="Trebuchet MS"/>
                <a:cs typeface="Trebuchet MS"/>
              </a:rPr>
              <a:t> </a:t>
            </a:r>
            <a:r>
              <a:rPr dirty="0" sz="800">
                <a:solidFill>
                  <a:srgbClr val="FFFFFF"/>
                </a:solidFill>
                <a:latin typeface="Trebuchet MS"/>
                <a:cs typeface="Trebuchet MS"/>
              </a:rPr>
              <a:t>Eduction</a:t>
            </a:r>
            <a:r>
              <a:rPr dirty="0" sz="800" spc="5">
                <a:solidFill>
                  <a:srgbClr val="FFFFFF"/>
                </a:solidFill>
                <a:latin typeface="Trebuchet MS"/>
                <a:cs typeface="Trebuchet MS"/>
              </a:rPr>
              <a:t> </a:t>
            </a:r>
            <a:r>
              <a:rPr dirty="0" sz="800" spc="-20">
                <a:solidFill>
                  <a:srgbClr val="FFFFFF"/>
                </a:solidFill>
                <a:latin typeface="Trebuchet MS"/>
                <a:cs typeface="Trebuchet MS"/>
              </a:rPr>
              <a:t>Ltd.</a:t>
            </a:r>
            <a:endParaRPr sz="800">
              <a:latin typeface="Trebuchet MS"/>
              <a:cs typeface="Trebuchet MS"/>
            </a:endParaRPr>
          </a:p>
        </p:txBody>
      </p:sp>
      <p:pic>
        <p:nvPicPr>
          <p:cNvPr id="6" name="object 6"/>
          <p:cNvPicPr/>
          <p:nvPr/>
        </p:nvPicPr>
        <p:blipFill>
          <a:blip r:embed="rId4" cstate="print"/>
          <a:stretch>
            <a:fillRect/>
          </a:stretch>
        </p:blipFill>
        <p:spPr>
          <a:xfrm>
            <a:off x="3521964" y="964882"/>
            <a:ext cx="4533899" cy="4914900"/>
          </a:xfrm>
          <a:prstGeom prst="rect">
            <a:avLst/>
          </a:prstGeom>
        </p:spPr>
      </p:pic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2" name="object 2"/>
          <p:cNvGrpSpPr/>
          <p:nvPr/>
        </p:nvGrpSpPr>
        <p:grpSpPr>
          <a:xfrm>
            <a:off x="3363467" y="12191"/>
            <a:ext cx="4868545" cy="2607310"/>
            <a:chOff x="3363467" y="12191"/>
            <a:chExt cx="4868545" cy="2607310"/>
          </a:xfrm>
        </p:grpSpPr>
        <p:pic>
          <p:nvPicPr>
            <p:cNvPr id="3" name="object 3"/>
            <p:cNvPicPr/>
            <p:nvPr/>
          </p:nvPicPr>
          <p:blipFill>
            <a:blip r:embed="rId2" cstate="print"/>
            <a:stretch>
              <a:fillRect/>
            </a:stretch>
          </p:blipFill>
          <p:spPr>
            <a:xfrm>
              <a:off x="3698747" y="12191"/>
              <a:ext cx="4200906" cy="1265681"/>
            </a:xfrm>
            <a:prstGeom prst="rect">
              <a:avLst/>
            </a:prstGeom>
          </p:spPr>
        </p:pic>
        <p:pic>
          <p:nvPicPr>
            <p:cNvPr id="4" name="object 4"/>
            <p:cNvPicPr/>
            <p:nvPr/>
          </p:nvPicPr>
          <p:blipFill>
            <a:blip r:embed="rId3" cstate="print"/>
            <a:stretch>
              <a:fillRect/>
            </a:stretch>
          </p:blipFill>
          <p:spPr>
            <a:xfrm>
              <a:off x="3363467" y="682751"/>
              <a:ext cx="4868418" cy="1265682"/>
            </a:xfrm>
            <a:prstGeom prst="rect">
              <a:avLst/>
            </a:prstGeom>
          </p:spPr>
        </p:pic>
        <p:pic>
          <p:nvPicPr>
            <p:cNvPr id="5" name="object 5"/>
            <p:cNvPicPr/>
            <p:nvPr/>
          </p:nvPicPr>
          <p:blipFill>
            <a:blip r:embed="rId4" cstate="print"/>
            <a:stretch>
              <a:fillRect/>
            </a:stretch>
          </p:blipFill>
          <p:spPr>
            <a:xfrm>
              <a:off x="3534155" y="1353311"/>
              <a:ext cx="4263390" cy="1265681"/>
            </a:xfrm>
            <a:prstGeom prst="rect">
              <a:avLst/>
            </a:prstGeom>
          </p:spPr>
        </p:pic>
      </p:grpSp>
      <p:sp>
        <p:nvSpPr>
          <p:cNvPr id="6" name="object 6" descr="$PPTXTitle"/>
          <p:cNvSpPr txBox="1">
            <a:spLocks noGrp="1"/>
          </p:cNvSpPr>
          <p:nvPr>
            <p:ph type="title"/>
          </p:nvPr>
        </p:nvSpPr>
        <p:spPr>
          <a:xfrm>
            <a:off x="3733927" y="190957"/>
            <a:ext cx="3868420" cy="2038350"/>
          </a:xfrm>
          <a:prstGeom prst="rect"/>
        </p:spPr>
        <p:txBody>
          <a:bodyPr wrap="square" lIns="0" tIns="13335" rIns="0" bIns="0" rtlCol="0" vert="horz">
            <a:spAutoFit/>
          </a:bodyPr>
          <a:lstStyle/>
          <a:p>
            <a:pPr algn="ctr" marL="12700" marR="5080" indent="-1905">
              <a:lnSpc>
                <a:spcPct val="100000"/>
              </a:lnSpc>
              <a:spcBef>
                <a:spcPts val="105"/>
              </a:spcBef>
            </a:pPr>
            <a:r>
              <a:rPr dirty="0" spc="65"/>
              <a:t>Culture</a:t>
            </a:r>
            <a:r>
              <a:rPr dirty="0" spc="-290"/>
              <a:t> </a:t>
            </a:r>
            <a:r>
              <a:rPr dirty="0" spc="150"/>
              <a:t>and </a:t>
            </a:r>
            <a:r>
              <a:rPr dirty="0" spc="75"/>
              <a:t>organisational </a:t>
            </a:r>
            <a:r>
              <a:rPr dirty="0" spc="85"/>
              <a:t>performance</a:t>
            </a:r>
          </a:p>
        </p:txBody>
      </p:sp>
      <p:sp>
        <p:nvSpPr>
          <p:cNvPr id="7" name="object 7"/>
          <p:cNvSpPr txBox="1"/>
          <p:nvPr/>
        </p:nvSpPr>
        <p:spPr>
          <a:xfrm>
            <a:off x="913891" y="2886837"/>
            <a:ext cx="5801360" cy="2687320"/>
          </a:xfrm>
          <a:prstGeom prst="rect">
            <a:avLst/>
          </a:prstGeom>
        </p:spPr>
        <p:txBody>
          <a:bodyPr wrap="square" lIns="0" tIns="43180" rIns="0" bIns="0" rtlCol="0" vert="horz">
            <a:spAutoFit/>
          </a:bodyPr>
          <a:lstStyle/>
          <a:p>
            <a:pPr marL="12700" marR="340360">
              <a:lnSpc>
                <a:spcPct val="90100"/>
              </a:lnSpc>
              <a:spcBef>
                <a:spcPts val="340"/>
              </a:spcBef>
              <a:tabLst>
                <a:tab pos="2772410" algn="l"/>
              </a:tabLst>
            </a:pPr>
            <a:r>
              <a:rPr dirty="0" sz="2000" spc="-35">
                <a:solidFill>
                  <a:srgbClr val="FFFFFF"/>
                </a:solidFill>
                <a:latin typeface="Trebuchet MS"/>
                <a:cs typeface="Trebuchet MS"/>
              </a:rPr>
              <a:t>‘Without</a:t>
            </a:r>
            <a:r>
              <a:rPr dirty="0" sz="2000" spc="-105">
                <a:solidFill>
                  <a:srgbClr val="FFFFFF"/>
                </a:solidFill>
                <a:latin typeface="Trebuchet MS"/>
                <a:cs typeface="Trebuchet MS"/>
              </a:rPr>
              <a:t> </a:t>
            </a:r>
            <a:r>
              <a:rPr dirty="0" sz="2000" spc="-20">
                <a:solidFill>
                  <a:srgbClr val="FFFFFF"/>
                </a:solidFill>
                <a:latin typeface="Trebuchet MS"/>
                <a:cs typeface="Trebuchet MS"/>
              </a:rPr>
              <a:t>exception,</a:t>
            </a:r>
            <a:r>
              <a:rPr dirty="0" sz="2000" spc="-85">
                <a:solidFill>
                  <a:srgbClr val="FFFFFF"/>
                </a:solidFill>
                <a:latin typeface="Trebuchet MS"/>
                <a:cs typeface="Trebuchet MS"/>
              </a:rPr>
              <a:t> </a:t>
            </a:r>
            <a:r>
              <a:rPr dirty="0" sz="2000">
                <a:solidFill>
                  <a:srgbClr val="FFFFFF"/>
                </a:solidFill>
                <a:latin typeface="Trebuchet MS"/>
                <a:cs typeface="Trebuchet MS"/>
              </a:rPr>
              <a:t>the</a:t>
            </a:r>
            <a:r>
              <a:rPr dirty="0" sz="2000" spc="-105">
                <a:solidFill>
                  <a:srgbClr val="FFFFFF"/>
                </a:solidFill>
                <a:latin typeface="Trebuchet MS"/>
                <a:cs typeface="Trebuchet MS"/>
              </a:rPr>
              <a:t> </a:t>
            </a:r>
            <a:r>
              <a:rPr dirty="0" sz="2000" spc="45">
                <a:solidFill>
                  <a:srgbClr val="FFFFFF"/>
                </a:solidFill>
                <a:latin typeface="Trebuchet MS"/>
                <a:cs typeface="Trebuchet MS"/>
              </a:rPr>
              <a:t>dominance</a:t>
            </a:r>
            <a:r>
              <a:rPr dirty="0" sz="2000" spc="-90">
                <a:solidFill>
                  <a:srgbClr val="FFFFFF"/>
                </a:solidFill>
                <a:latin typeface="Trebuchet MS"/>
                <a:cs typeface="Trebuchet MS"/>
              </a:rPr>
              <a:t> </a:t>
            </a:r>
            <a:r>
              <a:rPr dirty="0" sz="2000" spc="40">
                <a:solidFill>
                  <a:srgbClr val="FFFFFF"/>
                </a:solidFill>
                <a:latin typeface="Trebuchet MS"/>
                <a:cs typeface="Trebuchet MS"/>
              </a:rPr>
              <a:t>and </a:t>
            </a:r>
            <a:r>
              <a:rPr dirty="0" sz="2000" spc="45">
                <a:solidFill>
                  <a:srgbClr val="FFFFFF"/>
                </a:solidFill>
                <a:latin typeface="Trebuchet MS"/>
                <a:cs typeface="Trebuchet MS"/>
              </a:rPr>
              <a:t>coherence</a:t>
            </a:r>
            <a:r>
              <a:rPr dirty="0" sz="2000" spc="-110">
                <a:solidFill>
                  <a:srgbClr val="FFFFFF"/>
                </a:solidFill>
                <a:latin typeface="Trebuchet MS"/>
                <a:cs typeface="Trebuchet MS"/>
              </a:rPr>
              <a:t> </a:t>
            </a:r>
            <a:r>
              <a:rPr dirty="0" sz="2000">
                <a:solidFill>
                  <a:srgbClr val="FFFFFF"/>
                </a:solidFill>
                <a:latin typeface="Trebuchet MS"/>
                <a:cs typeface="Trebuchet MS"/>
              </a:rPr>
              <a:t>of</a:t>
            </a:r>
            <a:r>
              <a:rPr dirty="0" sz="2000" spc="-110">
                <a:solidFill>
                  <a:srgbClr val="FFFFFF"/>
                </a:solidFill>
                <a:latin typeface="Trebuchet MS"/>
                <a:cs typeface="Trebuchet MS"/>
              </a:rPr>
              <a:t> </a:t>
            </a:r>
            <a:r>
              <a:rPr dirty="0" sz="2000">
                <a:solidFill>
                  <a:srgbClr val="FFFFFF"/>
                </a:solidFill>
                <a:latin typeface="Trebuchet MS"/>
                <a:cs typeface="Trebuchet MS"/>
              </a:rPr>
              <a:t>culture</a:t>
            </a:r>
            <a:r>
              <a:rPr dirty="0" sz="2000" spc="-105">
                <a:solidFill>
                  <a:srgbClr val="FFFFFF"/>
                </a:solidFill>
                <a:latin typeface="Trebuchet MS"/>
                <a:cs typeface="Trebuchet MS"/>
              </a:rPr>
              <a:t> </a:t>
            </a:r>
            <a:r>
              <a:rPr dirty="0" sz="2000" spc="50">
                <a:solidFill>
                  <a:srgbClr val="FFFFFF"/>
                </a:solidFill>
                <a:latin typeface="Trebuchet MS"/>
                <a:cs typeface="Trebuchet MS"/>
              </a:rPr>
              <a:t>proved</a:t>
            </a:r>
            <a:r>
              <a:rPr dirty="0" sz="2000" spc="-110">
                <a:solidFill>
                  <a:srgbClr val="FFFFFF"/>
                </a:solidFill>
                <a:latin typeface="Trebuchet MS"/>
                <a:cs typeface="Trebuchet MS"/>
              </a:rPr>
              <a:t> </a:t>
            </a:r>
            <a:r>
              <a:rPr dirty="0" sz="2000" spc="-10">
                <a:solidFill>
                  <a:srgbClr val="FFFFFF"/>
                </a:solidFill>
                <a:latin typeface="Trebuchet MS"/>
                <a:cs typeface="Trebuchet MS"/>
              </a:rPr>
              <a:t>to</a:t>
            </a:r>
            <a:r>
              <a:rPr dirty="0" sz="2000" spc="-114">
                <a:solidFill>
                  <a:srgbClr val="FFFFFF"/>
                </a:solidFill>
                <a:latin typeface="Trebuchet MS"/>
                <a:cs typeface="Trebuchet MS"/>
              </a:rPr>
              <a:t> </a:t>
            </a:r>
            <a:r>
              <a:rPr dirty="0" sz="2000" spc="85">
                <a:solidFill>
                  <a:srgbClr val="FFFFFF"/>
                </a:solidFill>
                <a:latin typeface="Trebuchet MS"/>
                <a:cs typeface="Trebuchet MS"/>
              </a:rPr>
              <a:t>be</a:t>
            </a:r>
            <a:r>
              <a:rPr dirty="0" sz="2000" spc="-110">
                <a:solidFill>
                  <a:srgbClr val="FFFFFF"/>
                </a:solidFill>
                <a:latin typeface="Trebuchet MS"/>
                <a:cs typeface="Trebuchet MS"/>
              </a:rPr>
              <a:t> </a:t>
            </a:r>
            <a:r>
              <a:rPr dirty="0" sz="2000">
                <a:solidFill>
                  <a:srgbClr val="FFFFFF"/>
                </a:solidFill>
                <a:latin typeface="Trebuchet MS"/>
                <a:cs typeface="Trebuchet MS"/>
              </a:rPr>
              <a:t>an</a:t>
            </a:r>
            <a:r>
              <a:rPr dirty="0" sz="2000" spc="380">
                <a:solidFill>
                  <a:srgbClr val="FFFFFF"/>
                </a:solidFill>
                <a:latin typeface="Trebuchet MS"/>
                <a:cs typeface="Trebuchet MS"/>
              </a:rPr>
              <a:t> </a:t>
            </a:r>
            <a:r>
              <a:rPr dirty="0" sz="2000" spc="-10">
                <a:solidFill>
                  <a:srgbClr val="FFFFFF"/>
                </a:solidFill>
                <a:latin typeface="Trebuchet MS"/>
                <a:cs typeface="Trebuchet MS"/>
              </a:rPr>
              <a:t>essential </a:t>
            </a:r>
            <a:r>
              <a:rPr dirty="0" sz="2000" spc="-20">
                <a:solidFill>
                  <a:srgbClr val="FFFFFF"/>
                </a:solidFill>
                <a:latin typeface="Trebuchet MS"/>
                <a:cs typeface="Trebuchet MS"/>
              </a:rPr>
              <a:t>quality</a:t>
            </a:r>
            <a:r>
              <a:rPr dirty="0" sz="2000" spc="-105">
                <a:solidFill>
                  <a:srgbClr val="FFFFFF"/>
                </a:solidFill>
                <a:latin typeface="Trebuchet MS"/>
                <a:cs typeface="Trebuchet MS"/>
              </a:rPr>
              <a:t> </a:t>
            </a:r>
            <a:r>
              <a:rPr dirty="0" sz="2000">
                <a:solidFill>
                  <a:srgbClr val="FFFFFF"/>
                </a:solidFill>
                <a:latin typeface="Trebuchet MS"/>
                <a:cs typeface="Trebuchet MS"/>
              </a:rPr>
              <a:t>of</a:t>
            </a:r>
            <a:r>
              <a:rPr dirty="0" sz="2000" spc="-130">
                <a:solidFill>
                  <a:srgbClr val="FFFFFF"/>
                </a:solidFill>
                <a:latin typeface="Trebuchet MS"/>
                <a:cs typeface="Trebuchet MS"/>
              </a:rPr>
              <a:t> </a:t>
            </a:r>
            <a:r>
              <a:rPr dirty="0" sz="2000">
                <a:solidFill>
                  <a:srgbClr val="FFFFFF"/>
                </a:solidFill>
                <a:latin typeface="Trebuchet MS"/>
                <a:cs typeface="Trebuchet MS"/>
              </a:rPr>
              <a:t>the</a:t>
            </a:r>
            <a:r>
              <a:rPr dirty="0" sz="2000" spc="-125">
                <a:solidFill>
                  <a:srgbClr val="FFFFFF"/>
                </a:solidFill>
                <a:latin typeface="Trebuchet MS"/>
                <a:cs typeface="Trebuchet MS"/>
              </a:rPr>
              <a:t> </a:t>
            </a:r>
            <a:r>
              <a:rPr dirty="0" sz="2000" spc="-10">
                <a:solidFill>
                  <a:srgbClr val="FFFFFF"/>
                </a:solidFill>
                <a:latin typeface="Trebuchet MS"/>
                <a:cs typeface="Trebuchet MS"/>
              </a:rPr>
              <a:t>excellent</a:t>
            </a:r>
            <a:r>
              <a:rPr dirty="0" sz="2000">
                <a:solidFill>
                  <a:srgbClr val="FFFFFF"/>
                </a:solidFill>
                <a:latin typeface="Trebuchet MS"/>
                <a:cs typeface="Trebuchet MS"/>
              </a:rPr>
              <a:t>	</a:t>
            </a:r>
            <a:r>
              <a:rPr dirty="0" sz="2000" spc="-10">
                <a:solidFill>
                  <a:srgbClr val="FFFFFF"/>
                </a:solidFill>
                <a:latin typeface="Trebuchet MS"/>
                <a:cs typeface="Trebuchet MS"/>
              </a:rPr>
              <a:t>companies.’</a:t>
            </a:r>
            <a:endParaRPr sz="2000">
              <a:latin typeface="Trebuchet MS"/>
              <a:cs typeface="Trebuchet MS"/>
            </a:endParaRPr>
          </a:p>
          <a:p>
            <a:pPr marL="12700">
              <a:lnSpc>
                <a:spcPct val="100000"/>
              </a:lnSpc>
              <a:spcBef>
                <a:spcPts val="309"/>
              </a:spcBef>
            </a:pPr>
            <a:r>
              <a:rPr dirty="0" sz="1800" spc="-45" i="1">
                <a:solidFill>
                  <a:srgbClr val="FFFFFF"/>
                </a:solidFill>
                <a:latin typeface="Trebuchet MS"/>
                <a:cs typeface="Trebuchet MS"/>
              </a:rPr>
              <a:t>Peters</a:t>
            </a:r>
            <a:r>
              <a:rPr dirty="0" sz="1800" spc="-75" i="1">
                <a:solidFill>
                  <a:srgbClr val="FFFFFF"/>
                </a:solidFill>
                <a:latin typeface="Trebuchet MS"/>
                <a:cs typeface="Trebuchet MS"/>
              </a:rPr>
              <a:t> </a:t>
            </a:r>
            <a:r>
              <a:rPr dirty="0" sz="1800" spc="50" i="1">
                <a:solidFill>
                  <a:srgbClr val="FFFFFF"/>
                </a:solidFill>
                <a:latin typeface="Trebuchet MS"/>
                <a:cs typeface="Trebuchet MS"/>
              </a:rPr>
              <a:t>and</a:t>
            </a:r>
            <a:r>
              <a:rPr dirty="0" sz="1800" spc="-100" i="1">
                <a:solidFill>
                  <a:srgbClr val="FFFFFF"/>
                </a:solidFill>
                <a:latin typeface="Trebuchet MS"/>
                <a:cs typeface="Trebuchet MS"/>
              </a:rPr>
              <a:t> </a:t>
            </a:r>
            <a:r>
              <a:rPr dirty="0" sz="1800" i="1">
                <a:solidFill>
                  <a:srgbClr val="FFFFFF"/>
                </a:solidFill>
                <a:latin typeface="Trebuchet MS"/>
                <a:cs typeface="Trebuchet MS"/>
              </a:rPr>
              <a:t>Waterman</a:t>
            </a:r>
            <a:r>
              <a:rPr dirty="0" sz="1800" spc="-90" i="1">
                <a:solidFill>
                  <a:srgbClr val="FFFFFF"/>
                </a:solidFill>
                <a:latin typeface="Trebuchet MS"/>
                <a:cs typeface="Trebuchet MS"/>
              </a:rPr>
              <a:t> </a:t>
            </a:r>
            <a:r>
              <a:rPr dirty="0" sz="1800" spc="-10" i="1">
                <a:solidFill>
                  <a:srgbClr val="FFFFFF"/>
                </a:solidFill>
                <a:latin typeface="Trebuchet MS"/>
                <a:cs typeface="Trebuchet MS"/>
              </a:rPr>
              <a:t>(1984)</a:t>
            </a:r>
            <a:endParaRPr sz="1800">
              <a:latin typeface="Trebuchet MS"/>
              <a:cs typeface="Trebuchet MS"/>
            </a:endParaRPr>
          </a:p>
          <a:p>
            <a:pPr>
              <a:lnSpc>
                <a:spcPct val="100000"/>
              </a:lnSpc>
              <a:spcBef>
                <a:spcPts val="300"/>
              </a:spcBef>
            </a:pPr>
            <a:endParaRPr sz="1800">
              <a:latin typeface="Trebuchet MS"/>
              <a:cs typeface="Trebuchet MS"/>
            </a:endParaRPr>
          </a:p>
          <a:p>
            <a:pPr marL="12700">
              <a:lnSpc>
                <a:spcPts val="2355"/>
              </a:lnSpc>
            </a:pPr>
            <a:r>
              <a:rPr dirty="0" sz="2000" spc="-45">
                <a:solidFill>
                  <a:srgbClr val="FFFFFF"/>
                </a:solidFill>
                <a:latin typeface="Trebuchet MS"/>
                <a:cs typeface="Trebuchet MS"/>
              </a:rPr>
              <a:t>‘There</a:t>
            </a:r>
            <a:r>
              <a:rPr dirty="0" sz="2000" spc="-85">
                <a:solidFill>
                  <a:srgbClr val="FFFFFF"/>
                </a:solidFill>
                <a:latin typeface="Trebuchet MS"/>
                <a:cs typeface="Trebuchet MS"/>
              </a:rPr>
              <a:t> </a:t>
            </a:r>
            <a:r>
              <a:rPr dirty="0" sz="2000">
                <a:solidFill>
                  <a:srgbClr val="FFFFFF"/>
                </a:solidFill>
                <a:latin typeface="Trebuchet MS"/>
                <a:cs typeface="Trebuchet MS"/>
              </a:rPr>
              <a:t>is</a:t>
            </a:r>
            <a:r>
              <a:rPr dirty="0" sz="2000" spc="-70">
                <a:solidFill>
                  <a:srgbClr val="FFFFFF"/>
                </a:solidFill>
                <a:latin typeface="Trebuchet MS"/>
                <a:cs typeface="Trebuchet MS"/>
              </a:rPr>
              <a:t> </a:t>
            </a:r>
            <a:r>
              <a:rPr dirty="0" sz="2000">
                <a:solidFill>
                  <a:srgbClr val="FFFFFF"/>
                </a:solidFill>
                <a:latin typeface="Trebuchet MS"/>
                <a:cs typeface="Trebuchet MS"/>
              </a:rPr>
              <a:t>nothing</a:t>
            </a:r>
            <a:r>
              <a:rPr dirty="0" sz="2000" spc="-50">
                <a:solidFill>
                  <a:srgbClr val="FFFFFF"/>
                </a:solidFill>
                <a:latin typeface="Trebuchet MS"/>
                <a:cs typeface="Trebuchet MS"/>
              </a:rPr>
              <a:t> </a:t>
            </a:r>
            <a:r>
              <a:rPr dirty="0" sz="2000">
                <a:solidFill>
                  <a:srgbClr val="FFFFFF"/>
                </a:solidFill>
                <a:latin typeface="Trebuchet MS"/>
                <a:cs typeface="Trebuchet MS"/>
              </a:rPr>
              <a:t>accidental</a:t>
            </a:r>
            <a:r>
              <a:rPr dirty="0" sz="2000" spc="-60">
                <a:solidFill>
                  <a:srgbClr val="FFFFFF"/>
                </a:solidFill>
                <a:latin typeface="Trebuchet MS"/>
                <a:cs typeface="Trebuchet MS"/>
              </a:rPr>
              <a:t> </a:t>
            </a:r>
            <a:r>
              <a:rPr dirty="0" sz="2000" spc="-10">
                <a:solidFill>
                  <a:srgbClr val="FFFFFF"/>
                </a:solidFill>
                <a:latin typeface="Trebuchet MS"/>
                <a:cs typeface="Trebuchet MS"/>
              </a:rPr>
              <a:t>about</a:t>
            </a:r>
            <a:endParaRPr sz="2000">
              <a:latin typeface="Trebuchet MS"/>
              <a:cs typeface="Trebuchet MS"/>
            </a:endParaRPr>
          </a:p>
          <a:p>
            <a:pPr marL="12700">
              <a:lnSpc>
                <a:spcPts val="2300"/>
              </a:lnSpc>
            </a:pPr>
            <a:r>
              <a:rPr dirty="0" sz="2000" spc="-20">
                <a:solidFill>
                  <a:srgbClr val="FFFFFF"/>
                </a:solidFill>
                <a:latin typeface="Trebuchet MS"/>
                <a:cs typeface="Trebuchet MS"/>
              </a:rPr>
              <a:t>cultural</a:t>
            </a:r>
            <a:r>
              <a:rPr dirty="0" sz="2000" spc="-80">
                <a:solidFill>
                  <a:srgbClr val="FFFFFF"/>
                </a:solidFill>
                <a:latin typeface="Trebuchet MS"/>
                <a:cs typeface="Trebuchet MS"/>
              </a:rPr>
              <a:t> </a:t>
            </a:r>
            <a:r>
              <a:rPr dirty="0" sz="2000" spc="-50">
                <a:solidFill>
                  <a:srgbClr val="FFFFFF"/>
                </a:solidFill>
                <a:latin typeface="Trebuchet MS"/>
                <a:cs typeface="Trebuchet MS"/>
              </a:rPr>
              <a:t>strengths..</a:t>
            </a:r>
            <a:r>
              <a:rPr dirty="0" sz="2000" spc="-100">
                <a:solidFill>
                  <a:srgbClr val="FFFFFF"/>
                </a:solidFill>
                <a:latin typeface="Trebuchet MS"/>
                <a:cs typeface="Trebuchet MS"/>
              </a:rPr>
              <a:t> </a:t>
            </a:r>
            <a:r>
              <a:rPr dirty="0" sz="2000">
                <a:solidFill>
                  <a:srgbClr val="FFFFFF"/>
                </a:solidFill>
                <a:latin typeface="Trebuchet MS"/>
                <a:cs typeface="Trebuchet MS"/>
              </a:rPr>
              <a:t>There</a:t>
            </a:r>
            <a:r>
              <a:rPr dirty="0" sz="2000" spc="-95">
                <a:solidFill>
                  <a:srgbClr val="FFFFFF"/>
                </a:solidFill>
                <a:latin typeface="Trebuchet MS"/>
                <a:cs typeface="Trebuchet MS"/>
              </a:rPr>
              <a:t> </a:t>
            </a:r>
            <a:r>
              <a:rPr dirty="0" sz="2000">
                <a:solidFill>
                  <a:srgbClr val="FFFFFF"/>
                </a:solidFill>
                <a:latin typeface="Trebuchet MS"/>
                <a:cs typeface="Trebuchet MS"/>
              </a:rPr>
              <a:t>is</a:t>
            </a:r>
            <a:r>
              <a:rPr dirty="0" sz="2000" spc="-90">
                <a:solidFill>
                  <a:srgbClr val="FFFFFF"/>
                </a:solidFill>
                <a:latin typeface="Trebuchet MS"/>
                <a:cs typeface="Trebuchet MS"/>
              </a:rPr>
              <a:t> </a:t>
            </a:r>
            <a:r>
              <a:rPr dirty="0" sz="2000">
                <a:solidFill>
                  <a:srgbClr val="FFFFFF"/>
                </a:solidFill>
                <a:latin typeface="Trebuchet MS"/>
                <a:cs typeface="Trebuchet MS"/>
              </a:rPr>
              <a:t>a</a:t>
            </a:r>
            <a:r>
              <a:rPr dirty="0" sz="2000" spc="-100">
                <a:solidFill>
                  <a:srgbClr val="FFFFFF"/>
                </a:solidFill>
                <a:latin typeface="Trebuchet MS"/>
                <a:cs typeface="Trebuchet MS"/>
              </a:rPr>
              <a:t> </a:t>
            </a:r>
            <a:r>
              <a:rPr dirty="0" sz="2000" spc="-10">
                <a:solidFill>
                  <a:srgbClr val="FFFFFF"/>
                </a:solidFill>
                <a:latin typeface="Trebuchet MS"/>
                <a:cs typeface="Trebuchet MS"/>
              </a:rPr>
              <a:t>relationship</a:t>
            </a:r>
            <a:r>
              <a:rPr dirty="0" sz="2000" spc="-55">
                <a:solidFill>
                  <a:srgbClr val="FFFFFF"/>
                </a:solidFill>
                <a:latin typeface="Trebuchet MS"/>
                <a:cs typeface="Trebuchet MS"/>
              </a:rPr>
              <a:t> </a:t>
            </a:r>
            <a:r>
              <a:rPr dirty="0" sz="2000" spc="35">
                <a:solidFill>
                  <a:srgbClr val="FFFFFF"/>
                </a:solidFill>
                <a:latin typeface="Trebuchet MS"/>
                <a:cs typeface="Trebuchet MS"/>
              </a:rPr>
              <a:t>between</a:t>
            </a:r>
            <a:endParaRPr sz="2000">
              <a:latin typeface="Trebuchet MS"/>
              <a:cs typeface="Trebuchet MS"/>
            </a:endParaRPr>
          </a:p>
          <a:p>
            <a:pPr marL="12700">
              <a:lnSpc>
                <a:spcPts val="2345"/>
              </a:lnSpc>
            </a:pPr>
            <a:r>
              <a:rPr dirty="0" sz="2000">
                <a:solidFill>
                  <a:srgbClr val="FFFFFF"/>
                </a:solidFill>
                <a:latin typeface="Trebuchet MS"/>
                <a:cs typeface="Trebuchet MS"/>
              </a:rPr>
              <a:t>an</a:t>
            </a:r>
            <a:r>
              <a:rPr dirty="0" sz="2000" spc="-150">
                <a:solidFill>
                  <a:srgbClr val="FFFFFF"/>
                </a:solidFill>
                <a:latin typeface="Trebuchet MS"/>
                <a:cs typeface="Trebuchet MS"/>
              </a:rPr>
              <a:t> </a:t>
            </a:r>
            <a:r>
              <a:rPr dirty="0" sz="2000">
                <a:solidFill>
                  <a:srgbClr val="FFFFFF"/>
                </a:solidFill>
                <a:latin typeface="Trebuchet MS"/>
                <a:cs typeface="Trebuchet MS"/>
              </a:rPr>
              <a:t>organisation’s</a:t>
            </a:r>
            <a:r>
              <a:rPr dirty="0" sz="2000" spc="325">
                <a:solidFill>
                  <a:srgbClr val="FFFFFF"/>
                </a:solidFill>
                <a:latin typeface="Trebuchet MS"/>
                <a:cs typeface="Trebuchet MS"/>
              </a:rPr>
              <a:t> </a:t>
            </a:r>
            <a:r>
              <a:rPr dirty="0" sz="2000">
                <a:solidFill>
                  <a:srgbClr val="FFFFFF"/>
                </a:solidFill>
                <a:latin typeface="Trebuchet MS"/>
                <a:cs typeface="Trebuchet MS"/>
              </a:rPr>
              <a:t>culture</a:t>
            </a:r>
            <a:r>
              <a:rPr dirty="0" sz="2000" spc="-135">
                <a:solidFill>
                  <a:srgbClr val="FFFFFF"/>
                </a:solidFill>
                <a:latin typeface="Trebuchet MS"/>
                <a:cs typeface="Trebuchet MS"/>
              </a:rPr>
              <a:t> </a:t>
            </a:r>
            <a:r>
              <a:rPr dirty="0" sz="2000" spc="65">
                <a:solidFill>
                  <a:srgbClr val="FFFFFF"/>
                </a:solidFill>
                <a:latin typeface="Trebuchet MS"/>
                <a:cs typeface="Trebuchet MS"/>
              </a:rPr>
              <a:t>and</a:t>
            </a:r>
            <a:r>
              <a:rPr dirty="0" sz="2000" spc="-140">
                <a:solidFill>
                  <a:srgbClr val="FFFFFF"/>
                </a:solidFill>
                <a:latin typeface="Trebuchet MS"/>
                <a:cs typeface="Trebuchet MS"/>
              </a:rPr>
              <a:t> </a:t>
            </a:r>
            <a:r>
              <a:rPr dirty="0" sz="2000" spc="-60">
                <a:solidFill>
                  <a:srgbClr val="FFFFFF"/>
                </a:solidFill>
                <a:latin typeface="Trebuchet MS"/>
                <a:cs typeface="Trebuchet MS"/>
              </a:rPr>
              <a:t>its</a:t>
            </a:r>
            <a:r>
              <a:rPr dirty="0" sz="2000" spc="-120">
                <a:solidFill>
                  <a:srgbClr val="FFFFFF"/>
                </a:solidFill>
                <a:latin typeface="Trebuchet MS"/>
                <a:cs typeface="Trebuchet MS"/>
              </a:rPr>
              <a:t> </a:t>
            </a:r>
            <a:r>
              <a:rPr dirty="0" sz="2000" spc="-10">
                <a:solidFill>
                  <a:srgbClr val="FFFFFF"/>
                </a:solidFill>
                <a:latin typeface="Trebuchet MS"/>
                <a:cs typeface="Trebuchet MS"/>
              </a:rPr>
              <a:t>performance.’</a:t>
            </a:r>
            <a:endParaRPr sz="2000">
              <a:latin typeface="Trebuchet MS"/>
              <a:cs typeface="Trebuchet MS"/>
            </a:endParaRPr>
          </a:p>
          <a:p>
            <a:pPr marL="12700">
              <a:lnSpc>
                <a:spcPct val="100000"/>
              </a:lnSpc>
              <a:spcBef>
                <a:spcPts val="210"/>
              </a:spcBef>
            </a:pPr>
            <a:r>
              <a:rPr dirty="0" sz="1800" spc="-10" i="1">
                <a:solidFill>
                  <a:srgbClr val="FFFFFF"/>
                </a:solidFill>
                <a:latin typeface="Trebuchet MS"/>
                <a:cs typeface="Trebuchet MS"/>
              </a:rPr>
              <a:t>Heller</a:t>
            </a:r>
            <a:endParaRPr sz="1800">
              <a:latin typeface="Trebuchet MS"/>
              <a:cs typeface="Trebuchet MS"/>
            </a:endParaRPr>
          </a:p>
        </p:txBody>
      </p:sp>
      <p:pic>
        <p:nvPicPr>
          <p:cNvPr id="8" name="object 8"/>
          <p:cNvPicPr/>
          <p:nvPr/>
        </p:nvPicPr>
        <p:blipFill>
          <a:blip r:embed="rId5" cstate="print"/>
          <a:stretch>
            <a:fillRect/>
          </a:stretch>
        </p:blipFill>
        <p:spPr>
          <a:xfrm>
            <a:off x="8029956" y="757351"/>
            <a:ext cx="3476244" cy="5343271"/>
          </a:xfrm>
          <a:prstGeom prst="rect">
            <a:avLst/>
          </a:prstGeom>
        </p:spPr>
      </p:pic>
    </p:spTree>
  </p:cSld>
  <p:clrMapOvr>
    <a:masterClrMapping/>
  </p:clrMapOvr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object 2"/>
          <p:cNvPicPr/>
          <p:nvPr/>
        </p:nvPicPr>
        <p:blipFill>
          <a:blip r:embed="rId2" cstate="print"/>
          <a:stretch>
            <a:fillRect/>
          </a:stretch>
        </p:blipFill>
        <p:spPr>
          <a:xfrm>
            <a:off x="3145535" y="256031"/>
            <a:ext cx="5247894" cy="1265682"/>
          </a:xfrm>
          <a:prstGeom prst="rect">
            <a:avLst/>
          </a:prstGeom>
        </p:spPr>
      </p:pic>
      <p:sp>
        <p:nvSpPr>
          <p:cNvPr id="3" name="object 3" descr="$PPTXTitle"/>
          <p:cNvSpPr txBox="1">
            <a:spLocks noGrp="1"/>
          </p:cNvSpPr>
          <p:nvPr>
            <p:ph type="title"/>
          </p:nvPr>
        </p:nvSpPr>
        <p:spPr>
          <a:prstGeom prst="rect"/>
        </p:spPr>
        <p:txBody>
          <a:bodyPr wrap="square" lIns="0" tIns="333933" rIns="0" bIns="0" rtlCol="0" vert="horz">
            <a:spAutoFit/>
          </a:bodyPr>
          <a:lstStyle/>
          <a:p>
            <a:pPr marL="808355">
              <a:lnSpc>
                <a:spcPct val="100000"/>
              </a:lnSpc>
              <a:spcBef>
                <a:spcPts val="105"/>
              </a:spcBef>
            </a:pPr>
            <a:r>
              <a:rPr dirty="0" spc="140"/>
              <a:t>Managerial</a:t>
            </a:r>
            <a:r>
              <a:rPr dirty="0" spc="-270"/>
              <a:t> </a:t>
            </a:r>
            <a:r>
              <a:rPr dirty="0" spc="105"/>
              <a:t>tools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913891" y="1551787"/>
            <a:ext cx="5498465" cy="3940810"/>
          </a:xfrm>
          <a:prstGeom prst="rect">
            <a:avLst/>
          </a:prstGeom>
        </p:spPr>
        <p:txBody>
          <a:bodyPr wrap="square" lIns="0" tIns="76200" rIns="0" bIns="0" rtlCol="0" vert="horz">
            <a:spAutoFit/>
          </a:bodyPr>
          <a:lstStyle/>
          <a:p>
            <a:pPr marL="12700">
              <a:lnSpc>
                <a:spcPct val="100000"/>
              </a:lnSpc>
              <a:spcBef>
                <a:spcPts val="600"/>
              </a:spcBef>
            </a:pPr>
            <a:r>
              <a:rPr dirty="0" sz="2000" spc="70">
                <a:solidFill>
                  <a:srgbClr val="FFFFFF"/>
                </a:solidFill>
                <a:latin typeface="Trebuchet MS"/>
                <a:cs typeface="Trebuchet MS"/>
              </a:rPr>
              <a:t>To</a:t>
            </a:r>
            <a:r>
              <a:rPr dirty="0" sz="2000" spc="-125">
                <a:solidFill>
                  <a:srgbClr val="FFFFFF"/>
                </a:solidFill>
                <a:latin typeface="Trebuchet MS"/>
                <a:cs typeface="Trebuchet MS"/>
              </a:rPr>
              <a:t> </a:t>
            </a:r>
            <a:r>
              <a:rPr dirty="0" sz="2000" spc="90">
                <a:solidFill>
                  <a:srgbClr val="FFFFFF"/>
                </a:solidFill>
                <a:latin typeface="Trebuchet MS"/>
                <a:cs typeface="Trebuchet MS"/>
              </a:rPr>
              <a:t>be</a:t>
            </a:r>
            <a:r>
              <a:rPr dirty="0" sz="2000" spc="-125">
                <a:solidFill>
                  <a:srgbClr val="FFFFFF"/>
                </a:solidFill>
                <a:latin typeface="Trebuchet MS"/>
                <a:cs typeface="Trebuchet MS"/>
              </a:rPr>
              <a:t> </a:t>
            </a:r>
            <a:r>
              <a:rPr dirty="0" sz="2000" spc="-35">
                <a:solidFill>
                  <a:srgbClr val="FFFFFF"/>
                </a:solidFill>
                <a:latin typeface="Trebuchet MS"/>
                <a:cs typeface="Trebuchet MS"/>
              </a:rPr>
              <a:t>suitable,</a:t>
            </a:r>
            <a:r>
              <a:rPr dirty="0" sz="2000" spc="-90">
                <a:solidFill>
                  <a:srgbClr val="FFFFFF"/>
                </a:solidFill>
                <a:latin typeface="Trebuchet MS"/>
                <a:cs typeface="Trebuchet MS"/>
              </a:rPr>
              <a:t> </a:t>
            </a:r>
            <a:r>
              <a:rPr dirty="0" sz="2000">
                <a:solidFill>
                  <a:srgbClr val="FFFFFF"/>
                </a:solidFill>
                <a:latin typeface="Trebuchet MS"/>
                <a:cs typeface="Trebuchet MS"/>
              </a:rPr>
              <a:t>a</a:t>
            </a:r>
            <a:r>
              <a:rPr dirty="0" sz="2000" spc="-125">
                <a:solidFill>
                  <a:srgbClr val="FFFFFF"/>
                </a:solidFill>
                <a:latin typeface="Trebuchet MS"/>
                <a:cs typeface="Trebuchet MS"/>
              </a:rPr>
              <a:t> </a:t>
            </a:r>
            <a:r>
              <a:rPr dirty="0" sz="2000">
                <a:solidFill>
                  <a:srgbClr val="FFFFFF"/>
                </a:solidFill>
                <a:latin typeface="Trebuchet MS"/>
                <a:cs typeface="Trebuchet MS"/>
              </a:rPr>
              <a:t>culture</a:t>
            </a:r>
            <a:r>
              <a:rPr dirty="0" sz="2000" spc="-95">
                <a:solidFill>
                  <a:srgbClr val="FFFFFF"/>
                </a:solidFill>
                <a:latin typeface="Trebuchet MS"/>
                <a:cs typeface="Trebuchet MS"/>
              </a:rPr>
              <a:t> </a:t>
            </a:r>
            <a:r>
              <a:rPr dirty="0" sz="2000" spc="50">
                <a:solidFill>
                  <a:srgbClr val="FFFFFF"/>
                </a:solidFill>
                <a:latin typeface="Trebuchet MS"/>
                <a:cs typeface="Trebuchet MS"/>
              </a:rPr>
              <a:t>must</a:t>
            </a:r>
            <a:r>
              <a:rPr dirty="0" sz="2000" spc="-114">
                <a:solidFill>
                  <a:srgbClr val="FFFFFF"/>
                </a:solidFill>
                <a:latin typeface="Trebuchet MS"/>
                <a:cs typeface="Trebuchet MS"/>
              </a:rPr>
              <a:t> </a:t>
            </a:r>
            <a:r>
              <a:rPr dirty="0" sz="2000" spc="-25">
                <a:solidFill>
                  <a:srgbClr val="FFFFFF"/>
                </a:solidFill>
                <a:latin typeface="Trebuchet MS"/>
                <a:cs typeface="Trebuchet MS"/>
              </a:rPr>
              <a:t>be:</a:t>
            </a:r>
            <a:endParaRPr sz="2000">
              <a:latin typeface="Trebuchet MS"/>
              <a:cs typeface="Trebuchet MS"/>
            </a:endParaRPr>
          </a:p>
          <a:p>
            <a:pPr marL="756285" indent="-286385">
              <a:lnSpc>
                <a:spcPct val="100000"/>
              </a:lnSpc>
              <a:spcBef>
                <a:spcPts val="505"/>
              </a:spcBef>
              <a:buFont typeface="Arial"/>
              <a:buChar char="–"/>
              <a:tabLst>
                <a:tab pos="756285" algn="l"/>
              </a:tabLst>
            </a:pPr>
            <a:r>
              <a:rPr dirty="0" sz="2000">
                <a:solidFill>
                  <a:srgbClr val="FFFFFF"/>
                </a:solidFill>
                <a:latin typeface="Trebuchet MS"/>
                <a:cs typeface="Trebuchet MS"/>
              </a:rPr>
              <a:t>Strategically</a:t>
            </a:r>
            <a:r>
              <a:rPr dirty="0" sz="2000" spc="-105">
                <a:solidFill>
                  <a:srgbClr val="FFFFFF"/>
                </a:solidFill>
                <a:latin typeface="Trebuchet MS"/>
                <a:cs typeface="Trebuchet MS"/>
              </a:rPr>
              <a:t> </a:t>
            </a:r>
            <a:r>
              <a:rPr dirty="0" sz="2000" spc="-10">
                <a:solidFill>
                  <a:srgbClr val="FFFFFF"/>
                </a:solidFill>
                <a:latin typeface="Trebuchet MS"/>
                <a:cs typeface="Trebuchet MS"/>
              </a:rPr>
              <a:t>relevant</a:t>
            </a:r>
            <a:endParaRPr sz="2000">
              <a:latin typeface="Trebuchet MS"/>
              <a:cs typeface="Trebuchet MS"/>
            </a:endParaRPr>
          </a:p>
          <a:p>
            <a:pPr marL="756285" indent="-286385">
              <a:lnSpc>
                <a:spcPct val="100000"/>
              </a:lnSpc>
              <a:spcBef>
                <a:spcPts val="495"/>
              </a:spcBef>
              <a:buFont typeface="Arial"/>
              <a:buChar char="–"/>
              <a:tabLst>
                <a:tab pos="756285" algn="l"/>
              </a:tabLst>
            </a:pPr>
            <a:r>
              <a:rPr dirty="0" sz="2000" spc="50">
                <a:solidFill>
                  <a:srgbClr val="FFFFFF"/>
                </a:solidFill>
                <a:latin typeface="Trebuchet MS"/>
                <a:cs typeface="Trebuchet MS"/>
              </a:rPr>
              <a:t>Strong</a:t>
            </a:r>
            <a:r>
              <a:rPr dirty="0" sz="2000" spc="-110">
                <a:solidFill>
                  <a:srgbClr val="FFFFFF"/>
                </a:solidFill>
                <a:latin typeface="Trebuchet MS"/>
                <a:cs typeface="Trebuchet MS"/>
              </a:rPr>
              <a:t> </a:t>
            </a:r>
            <a:r>
              <a:rPr dirty="0" sz="2000" spc="85">
                <a:solidFill>
                  <a:srgbClr val="FFFFFF"/>
                </a:solidFill>
                <a:latin typeface="Trebuchet MS"/>
                <a:cs typeface="Trebuchet MS"/>
              </a:rPr>
              <a:t>enough</a:t>
            </a:r>
            <a:r>
              <a:rPr dirty="0" sz="2000" spc="-114">
                <a:solidFill>
                  <a:srgbClr val="FFFFFF"/>
                </a:solidFill>
                <a:latin typeface="Trebuchet MS"/>
                <a:cs typeface="Trebuchet MS"/>
              </a:rPr>
              <a:t> </a:t>
            </a:r>
            <a:r>
              <a:rPr dirty="0" sz="2000" spc="-45">
                <a:solidFill>
                  <a:srgbClr val="FFFFFF"/>
                </a:solidFill>
                <a:latin typeface="Trebuchet MS"/>
                <a:cs typeface="Trebuchet MS"/>
              </a:rPr>
              <a:t>for</a:t>
            </a:r>
            <a:r>
              <a:rPr dirty="0" sz="2000" spc="-105">
                <a:solidFill>
                  <a:srgbClr val="FFFFFF"/>
                </a:solidFill>
                <a:latin typeface="Trebuchet MS"/>
                <a:cs typeface="Trebuchet MS"/>
              </a:rPr>
              <a:t> </a:t>
            </a:r>
            <a:r>
              <a:rPr dirty="0" sz="2000" spc="55">
                <a:solidFill>
                  <a:srgbClr val="FFFFFF"/>
                </a:solidFill>
                <a:latin typeface="Trebuchet MS"/>
                <a:cs typeface="Trebuchet MS"/>
              </a:rPr>
              <a:t>people</a:t>
            </a:r>
            <a:r>
              <a:rPr dirty="0" sz="2000" spc="-90">
                <a:solidFill>
                  <a:srgbClr val="FFFFFF"/>
                </a:solidFill>
                <a:latin typeface="Trebuchet MS"/>
                <a:cs typeface="Trebuchet MS"/>
              </a:rPr>
              <a:t> </a:t>
            </a:r>
            <a:r>
              <a:rPr dirty="0" sz="2000" spc="-10">
                <a:solidFill>
                  <a:srgbClr val="FFFFFF"/>
                </a:solidFill>
                <a:latin typeface="Trebuchet MS"/>
                <a:cs typeface="Trebuchet MS"/>
              </a:rPr>
              <a:t>to</a:t>
            </a:r>
            <a:r>
              <a:rPr dirty="0" sz="2000" spc="-120">
                <a:solidFill>
                  <a:srgbClr val="FFFFFF"/>
                </a:solidFill>
                <a:latin typeface="Trebuchet MS"/>
                <a:cs typeface="Trebuchet MS"/>
              </a:rPr>
              <a:t> </a:t>
            </a:r>
            <a:r>
              <a:rPr dirty="0" sz="2000" spc="-20">
                <a:solidFill>
                  <a:srgbClr val="FFFFFF"/>
                </a:solidFill>
                <a:latin typeface="Trebuchet MS"/>
                <a:cs typeface="Trebuchet MS"/>
              </a:rPr>
              <a:t>care</a:t>
            </a:r>
            <a:endParaRPr sz="2000">
              <a:latin typeface="Trebuchet MS"/>
              <a:cs typeface="Trebuchet MS"/>
            </a:endParaRPr>
          </a:p>
          <a:p>
            <a:pPr marL="756285" indent="-286385">
              <a:lnSpc>
                <a:spcPct val="100000"/>
              </a:lnSpc>
              <a:spcBef>
                <a:spcPts val="505"/>
              </a:spcBef>
              <a:buFont typeface="Arial"/>
              <a:buChar char="–"/>
              <a:tabLst>
                <a:tab pos="756285" algn="l"/>
              </a:tabLst>
            </a:pPr>
            <a:r>
              <a:rPr dirty="0" sz="2000" spc="60">
                <a:solidFill>
                  <a:srgbClr val="FFFFFF"/>
                </a:solidFill>
                <a:latin typeface="Trebuchet MS"/>
                <a:cs typeface="Trebuchet MS"/>
              </a:rPr>
              <a:t>Able</a:t>
            </a:r>
            <a:r>
              <a:rPr dirty="0" sz="2000" spc="-90">
                <a:solidFill>
                  <a:srgbClr val="FFFFFF"/>
                </a:solidFill>
                <a:latin typeface="Trebuchet MS"/>
                <a:cs typeface="Trebuchet MS"/>
              </a:rPr>
              <a:t> </a:t>
            </a:r>
            <a:r>
              <a:rPr dirty="0" sz="2000" spc="-20">
                <a:solidFill>
                  <a:srgbClr val="FFFFFF"/>
                </a:solidFill>
                <a:latin typeface="Trebuchet MS"/>
                <a:cs typeface="Trebuchet MS"/>
              </a:rPr>
              <a:t>to</a:t>
            </a:r>
            <a:r>
              <a:rPr dirty="0" sz="2000" spc="-95">
                <a:solidFill>
                  <a:srgbClr val="FFFFFF"/>
                </a:solidFill>
                <a:latin typeface="Trebuchet MS"/>
                <a:cs typeface="Trebuchet MS"/>
              </a:rPr>
              <a:t> </a:t>
            </a:r>
            <a:r>
              <a:rPr dirty="0" sz="2000">
                <a:solidFill>
                  <a:srgbClr val="FFFFFF"/>
                </a:solidFill>
                <a:latin typeface="Trebuchet MS"/>
                <a:cs typeface="Trebuchet MS"/>
              </a:rPr>
              <a:t>adapt</a:t>
            </a:r>
            <a:r>
              <a:rPr dirty="0" sz="2000" spc="-90">
                <a:solidFill>
                  <a:srgbClr val="FFFFFF"/>
                </a:solidFill>
                <a:latin typeface="Trebuchet MS"/>
                <a:cs typeface="Trebuchet MS"/>
              </a:rPr>
              <a:t> </a:t>
            </a:r>
            <a:r>
              <a:rPr dirty="0" sz="2000" spc="-20">
                <a:solidFill>
                  <a:srgbClr val="FFFFFF"/>
                </a:solidFill>
                <a:latin typeface="Trebuchet MS"/>
                <a:cs typeface="Trebuchet MS"/>
              </a:rPr>
              <a:t>to</a:t>
            </a:r>
            <a:r>
              <a:rPr dirty="0" sz="2000" spc="-100">
                <a:solidFill>
                  <a:srgbClr val="FFFFFF"/>
                </a:solidFill>
                <a:latin typeface="Trebuchet MS"/>
                <a:cs typeface="Trebuchet MS"/>
              </a:rPr>
              <a:t> </a:t>
            </a:r>
            <a:r>
              <a:rPr dirty="0" sz="2000" spc="60">
                <a:solidFill>
                  <a:srgbClr val="FFFFFF"/>
                </a:solidFill>
                <a:latin typeface="Trebuchet MS"/>
                <a:cs typeface="Trebuchet MS"/>
              </a:rPr>
              <a:t>changing</a:t>
            </a:r>
            <a:r>
              <a:rPr dirty="0" sz="2000" spc="-80">
                <a:solidFill>
                  <a:srgbClr val="FFFFFF"/>
                </a:solidFill>
                <a:latin typeface="Trebuchet MS"/>
                <a:cs typeface="Trebuchet MS"/>
              </a:rPr>
              <a:t> </a:t>
            </a:r>
            <a:r>
              <a:rPr dirty="0" sz="2000" spc="-10">
                <a:solidFill>
                  <a:srgbClr val="FFFFFF"/>
                </a:solidFill>
                <a:latin typeface="Trebuchet MS"/>
                <a:cs typeface="Trebuchet MS"/>
              </a:rPr>
              <a:t>circumstances</a:t>
            </a:r>
            <a:endParaRPr sz="2000">
              <a:latin typeface="Trebuchet MS"/>
              <a:cs typeface="Trebuchet MS"/>
            </a:endParaRPr>
          </a:p>
          <a:p>
            <a:pPr>
              <a:lnSpc>
                <a:spcPct val="100000"/>
              </a:lnSpc>
              <a:spcBef>
                <a:spcPts val="75"/>
              </a:spcBef>
              <a:buClr>
                <a:srgbClr val="FFFFFF"/>
              </a:buClr>
              <a:buFont typeface="Arial"/>
              <a:buChar char="–"/>
            </a:pPr>
            <a:endParaRPr sz="2000">
              <a:latin typeface="Trebuchet MS"/>
              <a:cs typeface="Trebuchet MS"/>
            </a:endParaRPr>
          </a:p>
          <a:p>
            <a:pPr marL="12700">
              <a:lnSpc>
                <a:spcPct val="100000"/>
              </a:lnSpc>
            </a:pPr>
            <a:r>
              <a:rPr dirty="0" sz="2000">
                <a:solidFill>
                  <a:srgbClr val="FFFFFF"/>
                </a:solidFill>
                <a:latin typeface="Trebuchet MS"/>
                <a:cs typeface="Trebuchet MS"/>
              </a:rPr>
              <a:t>Managerial</a:t>
            </a:r>
            <a:r>
              <a:rPr dirty="0" sz="2000" spc="-25">
                <a:solidFill>
                  <a:srgbClr val="FFFFFF"/>
                </a:solidFill>
                <a:latin typeface="Trebuchet MS"/>
                <a:cs typeface="Trebuchet MS"/>
              </a:rPr>
              <a:t> </a:t>
            </a:r>
            <a:r>
              <a:rPr dirty="0" sz="2000">
                <a:solidFill>
                  <a:srgbClr val="FFFFFF"/>
                </a:solidFill>
                <a:latin typeface="Trebuchet MS"/>
                <a:cs typeface="Trebuchet MS"/>
              </a:rPr>
              <a:t>tools</a:t>
            </a:r>
            <a:r>
              <a:rPr dirty="0" sz="2000" spc="-25">
                <a:solidFill>
                  <a:srgbClr val="FFFFFF"/>
                </a:solidFill>
                <a:latin typeface="Trebuchet MS"/>
                <a:cs typeface="Trebuchet MS"/>
              </a:rPr>
              <a:t> </a:t>
            </a:r>
            <a:r>
              <a:rPr dirty="0" sz="2000" spc="-20">
                <a:solidFill>
                  <a:srgbClr val="FFFFFF"/>
                </a:solidFill>
                <a:latin typeface="Trebuchet MS"/>
                <a:cs typeface="Trebuchet MS"/>
              </a:rPr>
              <a:t>to</a:t>
            </a:r>
            <a:r>
              <a:rPr dirty="0" sz="2000" spc="-55">
                <a:solidFill>
                  <a:srgbClr val="FFFFFF"/>
                </a:solidFill>
                <a:latin typeface="Trebuchet MS"/>
                <a:cs typeface="Trebuchet MS"/>
              </a:rPr>
              <a:t> </a:t>
            </a:r>
            <a:r>
              <a:rPr dirty="0" sz="2000" spc="55">
                <a:solidFill>
                  <a:srgbClr val="FFFFFF"/>
                </a:solidFill>
                <a:latin typeface="Trebuchet MS"/>
                <a:cs typeface="Trebuchet MS"/>
              </a:rPr>
              <a:t>develop</a:t>
            </a:r>
            <a:r>
              <a:rPr dirty="0" sz="2000" spc="-15">
                <a:solidFill>
                  <a:srgbClr val="FFFFFF"/>
                </a:solidFill>
                <a:latin typeface="Trebuchet MS"/>
                <a:cs typeface="Trebuchet MS"/>
              </a:rPr>
              <a:t> </a:t>
            </a:r>
            <a:r>
              <a:rPr dirty="0" sz="2000">
                <a:solidFill>
                  <a:srgbClr val="FFFFFF"/>
                </a:solidFill>
                <a:latin typeface="Trebuchet MS"/>
                <a:cs typeface="Trebuchet MS"/>
              </a:rPr>
              <a:t>culture</a:t>
            </a:r>
            <a:r>
              <a:rPr dirty="0" sz="2000" spc="-15">
                <a:solidFill>
                  <a:srgbClr val="FFFFFF"/>
                </a:solidFill>
                <a:latin typeface="Trebuchet MS"/>
                <a:cs typeface="Trebuchet MS"/>
              </a:rPr>
              <a:t> </a:t>
            </a:r>
            <a:r>
              <a:rPr dirty="0" sz="2000" spc="-10">
                <a:solidFill>
                  <a:srgbClr val="FFFFFF"/>
                </a:solidFill>
                <a:latin typeface="Trebuchet MS"/>
                <a:cs typeface="Trebuchet MS"/>
              </a:rPr>
              <a:t>include:</a:t>
            </a:r>
            <a:endParaRPr sz="2000">
              <a:latin typeface="Trebuchet MS"/>
              <a:cs typeface="Trebuchet MS"/>
            </a:endParaRPr>
          </a:p>
          <a:p>
            <a:pPr marL="756285" indent="-286385">
              <a:lnSpc>
                <a:spcPct val="100000"/>
              </a:lnSpc>
              <a:spcBef>
                <a:spcPts val="505"/>
              </a:spcBef>
              <a:buFont typeface="Arial"/>
              <a:buChar char="–"/>
              <a:tabLst>
                <a:tab pos="756285" algn="l"/>
              </a:tabLst>
            </a:pPr>
            <a:r>
              <a:rPr dirty="0" sz="2000">
                <a:solidFill>
                  <a:srgbClr val="FFFFFF"/>
                </a:solidFill>
                <a:latin typeface="Trebuchet MS"/>
                <a:cs typeface="Trebuchet MS"/>
              </a:rPr>
              <a:t>Recruitment</a:t>
            </a:r>
            <a:r>
              <a:rPr dirty="0" sz="2000" spc="-100">
                <a:solidFill>
                  <a:srgbClr val="FFFFFF"/>
                </a:solidFill>
                <a:latin typeface="Trebuchet MS"/>
                <a:cs typeface="Trebuchet MS"/>
              </a:rPr>
              <a:t> </a:t>
            </a:r>
            <a:r>
              <a:rPr dirty="0" sz="2000" spc="60">
                <a:solidFill>
                  <a:srgbClr val="FFFFFF"/>
                </a:solidFill>
                <a:latin typeface="Trebuchet MS"/>
                <a:cs typeface="Trebuchet MS"/>
              </a:rPr>
              <a:t>and</a:t>
            </a:r>
            <a:r>
              <a:rPr dirty="0" sz="2000" spc="-114">
                <a:solidFill>
                  <a:srgbClr val="FFFFFF"/>
                </a:solidFill>
                <a:latin typeface="Trebuchet MS"/>
                <a:cs typeface="Trebuchet MS"/>
              </a:rPr>
              <a:t> </a:t>
            </a:r>
            <a:r>
              <a:rPr dirty="0" sz="2000" spc="-10">
                <a:solidFill>
                  <a:srgbClr val="FFFFFF"/>
                </a:solidFill>
                <a:latin typeface="Trebuchet MS"/>
                <a:cs typeface="Trebuchet MS"/>
              </a:rPr>
              <a:t>selection</a:t>
            </a:r>
            <a:endParaRPr sz="2000">
              <a:latin typeface="Trebuchet MS"/>
              <a:cs typeface="Trebuchet MS"/>
            </a:endParaRPr>
          </a:p>
          <a:p>
            <a:pPr marL="756285" indent="-286385">
              <a:lnSpc>
                <a:spcPct val="100000"/>
              </a:lnSpc>
              <a:spcBef>
                <a:spcPts val="495"/>
              </a:spcBef>
              <a:buFont typeface="Arial"/>
              <a:buChar char="–"/>
              <a:tabLst>
                <a:tab pos="756285" algn="l"/>
              </a:tabLst>
            </a:pPr>
            <a:r>
              <a:rPr dirty="0" sz="2000">
                <a:solidFill>
                  <a:srgbClr val="FFFFFF"/>
                </a:solidFill>
                <a:latin typeface="Trebuchet MS"/>
                <a:cs typeface="Trebuchet MS"/>
              </a:rPr>
              <a:t>Social</a:t>
            </a:r>
            <a:r>
              <a:rPr dirty="0" sz="2000" spc="-20">
                <a:solidFill>
                  <a:srgbClr val="FFFFFF"/>
                </a:solidFill>
                <a:latin typeface="Trebuchet MS"/>
                <a:cs typeface="Trebuchet MS"/>
              </a:rPr>
              <a:t> </a:t>
            </a:r>
            <a:r>
              <a:rPr dirty="0" sz="2000">
                <a:solidFill>
                  <a:srgbClr val="FFFFFF"/>
                </a:solidFill>
                <a:latin typeface="Trebuchet MS"/>
                <a:cs typeface="Trebuchet MS"/>
              </a:rPr>
              <a:t>tools</a:t>
            </a:r>
            <a:r>
              <a:rPr dirty="0" sz="2000" spc="-20">
                <a:solidFill>
                  <a:srgbClr val="FFFFFF"/>
                </a:solidFill>
                <a:latin typeface="Trebuchet MS"/>
                <a:cs typeface="Trebuchet MS"/>
              </a:rPr>
              <a:t> </a:t>
            </a:r>
            <a:r>
              <a:rPr dirty="0" sz="2000" spc="65">
                <a:solidFill>
                  <a:srgbClr val="FFFFFF"/>
                </a:solidFill>
                <a:latin typeface="Trebuchet MS"/>
                <a:cs typeface="Trebuchet MS"/>
              </a:rPr>
              <a:t>and</a:t>
            </a:r>
            <a:r>
              <a:rPr dirty="0" sz="2000" spc="-50">
                <a:solidFill>
                  <a:srgbClr val="FFFFFF"/>
                </a:solidFill>
                <a:latin typeface="Trebuchet MS"/>
                <a:cs typeface="Trebuchet MS"/>
              </a:rPr>
              <a:t> </a:t>
            </a:r>
            <a:r>
              <a:rPr dirty="0" sz="2000" spc="-10">
                <a:solidFill>
                  <a:srgbClr val="FFFFFF"/>
                </a:solidFill>
                <a:latin typeface="Trebuchet MS"/>
                <a:cs typeface="Trebuchet MS"/>
              </a:rPr>
              <a:t>training</a:t>
            </a:r>
            <a:endParaRPr sz="2000">
              <a:latin typeface="Trebuchet MS"/>
              <a:cs typeface="Trebuchet MS"/>
            </a:endParaRPr>
          </a:p>
          <a:p>
            <a:pPr marL="756285" indent="-286385">
              <a:lnSpc>
                <a:spcPct val="100000"/>
              </a:lnSpc>
              <a:spcBef>
                <a:spcPts val="505"/>
              </a:spcBef>
              <a:buFont typeface="Arial"/>
              <a:buChar char="–"/>
              <a:tabLst>
                <a:tab pos="756285" algn="l"/>
              </a:tabLst>
            </a:pPr>
            <a:r>
              <a:rPr dirty="0" sz="2000" spc="55">
                <a:solidFill>
                  <a:srgbClr val="FFFFFF"/>
                </a:solidFill>
                <a:latin typeface="Trebuchet MS"/>
                <a:cs typeface="Trebuchet MS"/>
              </a:rPr>
              <a:t>Reward</a:t>
            </a:r>
            <a:r>
              <a:rPr dirty="0" sz="2000" spc="-130">
                <a:solidFill>
                  <a:srgbClr val="FFFFFF"/>
                </a:solidFill>
                <a:latin typeface="Trebuchet MS"/>
                <a:cs typeface="Trebuchet MS"/>
              </a:rPr>
              <a:t> </a:t>
            </a:r>
            <a:r>
              <a:rPr dirty="0" sz="2000" spc="65">
                <a:solidFill>
                  <a:srgbClr val="FFFFFF"/>
                </a:solidFill>
                <a:latin typeface="Trebuchet MS"/>
                <a:cs typeface="Trebuchet MS"/>
              </a:rPr>
              <a:t>systems</a:t>
            </a:r>
            <a:endParaRPr sz="2000">
              <a:latin typeface="Trebuchet MS"/>
              <a:cs typeface="Trebuchet MS"/>
            </a:endParaRPr>
          </a:p>
          <a:p>
            <a:pPr>
              <a:lnSpc>
                <a:spcPct val="100000"/>
              </a:lnSpc>
              <a:spcBef>
                <a:spcPts val="1475"/>
              </a:spcBef>
            </a:pPr>
            <a:endParaRPr sz="2000">
              <a:latin typeface="Trebuchet MS"/>
              <a:cs typeface="Trebuchet MS"/>
            </a:endParaRPr>
          </a:p>
          <a:p>
            <a:pPr marL="532130">
              <a:lnSpc>
                <a:spcPct val="100000"/>
              </a:lnSpc>
            </a:pPr>
            <a:r>
              <a:rPr dirty="0" u="sng" sz="1600" spc="-10">
                <a:solidFill>
                  <a:srgbClr val="FFFFFF"/>
                </a:solidFill>
                <a:uFill>
                  <a:solidFill>
                    <a:srgbClr val="FFFFFF"/>
                  </a:solidFill>
                </a:uFill>
                <a:latin typeface="Trebuchet MS"/>
                <a:cs typeface="Trebuchet MS"/>
                <a:hlinkClick r:id="rId3"/>
              </a:rPr>
              <a:t>http://youtu.be/j8hsCx7FFNk</a:t>
            </a:r>
            <a:endParaRPr sz="1600">
              <a:latin typeface="Trebuchet MS"/>
              <a:cs typeface="Trebuchet MS"/>
            </a:endParaRPr>
          </a:p>
        </p:txBody>
      </p:sp>
    </p:spTree>
  </p:cSld>
  <p:clrMapOvr>
    <a:masterClrMapping/>
  </p:clrMapOvr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2" name="object 2"/>
          <p:cNvGrpSpPr/>
          <p:nvPr/>
        </p:nvGrpSpPr>
        <p:grpSpPr>
          <a:xfrm>
            <a:off x="3985259" y="332231"/>
            <a:ext cx="5932170" cy="1936750"/>
            <a:chOff x="3985259" y="332231"/>
            <a:chExt cx="5932170" cy="1936750"/>
          </a:xfrm>
        </p:grpSpPr>
        <p:pic>
          <p:nvPicPr>
            <p:cNvPr id="3" name="object 3"/>
            <p:cNvPicPr/>
            <p:nvPr/>
          </p:nvPicPr>
          <p:blipFill>
            <a:blip r:embed="rId2" cstate="print"/>
            <a:stretch>
              <a:fillRect/>
            </a:stretch>
          </p:blipFill>
          <p:spPr>
            <a:xfrm>
              <a:off x="3985259" y="332231"/>
              <a:ext cx="5932170" cy="1265682"/>
            </a:xfrm>
            <a:prstGeom prst="rect">
              <a:avLst/>
            </a:prstGeom>
          </p:spPr>
        </p:pic>
        <p:pic>
          <p:nvPicPr>
            <p:cNvPr id="4" name="object 4"/>
            <p:cNvPicPr/>
            <p:nvPr/>
          </p:nvPicPr>
          <p:blipFill>
            <a:blip r:embed="rId3" cstate="print"/>
            <a:stretch>
              <a:fillRect/>
            </a:stretch>
          </p:blipFill>
          <p:spPr>
            <a:xfrm>
              <a:off x="5190743" y="1002791"/>
              <a:ext cx="3522726" cy="1265681"/>
            </a:xfrm>
            <a:prstGeom prst="rect">
              <a:avLst/>
            </a:prstGeom>
          </p:spPr>
        </p:pic>
      </p:grpSp>
      <p:sp>
        <p:nvSpPr>
          <p:cNvPr id="5" name="object 5" descr="$PPTXTitle"/>
          <p:cNvSpPr txBox="1">
            <a:spLocks noGrp="1"/>
          </p:cNvSpPr>
          <p:nvPr>
            <p:ph type="title"/>
          </p:nvPr>
        </p:nvSpPr>
        <p:spPr>
          <a:xfrm>
            <a:off x="4356353" y="511556"/>
            <a:ext cx="5194300" cy="1367790"/>
          </a:xfrm>
          <a:prstGeom prst="rect"/>
        </p:spPr>
        <p:txBody>
          <a:bodyPr wrap="square" lIns="0" tIns="13335" rIns="0" bIns="0" rtlCol="0" vert="horz">
            <a:spAutoFit/>
          </a:bodyPr>
          <a:lstStyle/>
          <a:p>
            <a:pPr marL="1217930" marR="5080" indent="-1205865">
              <a:lnSpc>
                <a:spcPct val="100000"/>
              </a:lnSpc>
              <a:spcBef>
                <a:spcPts val="105"/>
              </a:spcBef>
            </a:pPr>
            <a:r>
              <a:rPr dirty="0"/>
              <a:t>Three</a:t>
            </a:r>
            <a:r>
              <a:rPr dirty="0" spc="-150"/>
              <a:t> </a:t>
            </a:r>
            <a:r>
              <a:rPr dirty="0" spc="75"/>
              <a:t>perspectives </a:t>
            </a:r>
            <a:r>
              <a:rPr dirty="0" spc="100"/>
              <a:t>on</a:t>
            </a:r>
            <a:r>
              <a:rPr dirty="0" spc="-290"/>
              <a:t> </a:t>
            </a:r>
            <a:r>
              <a:rPr dirty="0" spc="50"/>
              <a:t>culture</a:t>
            </a:r>
          </a:p>
        </p:txBody>
      </p:sp>
      <p:sp>
        <p:nvSpPr>
          <p:cNvPr id="6" name="object 6"/>
          <p:cNvSpPr txBox="1"/>
          <p:nvPr/>
        </p:nvSpPr>
        <p:spPr>
          <a:xfrm>
            <a:off x="3733927" y="2276601"/>
            <a:ext cx="5307330" cy="3277870"/>
          </a:xfrm>
          <a:prstGeom prst="rect">
            <a:avLst/>
          </a:prstGeom>
        </p:spPr>
        <p:txBody>
          <a:bodyPr wrap="square" lIns="0" tIns="13335" rIns="0" bIns="0" rtlCol="0" vert="horz">
            <a:spAutoFit/>
          </a:bodyPr>
          <a:lstStyle/>
          <a:p>
            <a:pPr marL="355600" marR="280035" indent="-342900">
              <a:lnSpc>
                <a:spcPct val="100000"/>
              </a:lnSpc>
              <a:spcBef>
                <a:spcPts val="105"/>
              </a:spcBef>
              <a:buFont typeface="Arial"/>
              <a:buChar char="•"/>
              <a:tabLst>
                <a:tab pos="355600" algn="l"/>
              </a:tabLst>
            </a:pPr>
            <a:r>
              <a:rPr dirty="0" sz="2000" b="1">
                <a:solidFill>
                  <a:srgbClr val="FFFFFF"/>
                </a:solidFill>
                <a:latin typeface="Trebuchet MS"/>
                <a:cs typeface="Trebuchet MS"/>
              </a:rPr>
              <a:t>Optimists</a:t>
            </a:r>
            <a:r>
              <a:rPr dirty="0" sz="2000" spc="-65" b="1">
                <a:solidFill>
                  <a:srgbClr val="FFFFFF"/>
                </a:solidFill>
                <a:latin typeface="Trebuchet MS"/>
                <a:cs typeface="Trebuchet MS"/>
              </a:rPr>
              <a:t> </a:t>
            </a:r>
            <a:r>
              <a:rPr dirty="0" sz="2000" spc="395">
                <a:solidFill>
                  <a:srgbClr val="FFFFFF"/>
                </a:solidFill>
                <a:latin typeface="Trebuchet MS"/>
                <a:cs typeface="Trebuchet MS"/>
              </a:rPr>
              <a:t>–</a:t>
            </a:r>
            <a:r>
              <a:rPr dirty="0" sz="2000" spc="-75">
                <a:solidFill>
                  <a:srgbClr val="FFFFFF"/>
                </a:solidFill>
                <a:latin typeface="Trebuchet MS"/>
                <a:cs typeface="Trebuchet MS"/>
              </a:rPr>
              <a:t> </a:t>
            </a:r>
            <a:r>
              <a:rPr dirty="0" sz="2000">
                <a:solidFill>
                  <a:srgbClr val="FFFFFF"/>
                </a:solidFill>
                <a:latin typeface="Trebuchet MS"/>
                <a:cs typeface="Trebuchet MS"/>
              </a:rPr>
              <a:t>culture</a:t>
            </a:r>
            <a:r>
              <a:rPr dirty="0" sz="2000" spc="-45">
                <a:solidFill>
                  <a:srgbClr val="FFFFFF"/>
                </a:solidFill>
                <a:latin typeface="Trebuchet MS"/>
                <a:cs typeface="Trebuchet MS"/>
              </a:rPr>
              <a:t> </a:t>
            </a:r>
            <a:r>
              <a:rPr dirty="0" sz="2000" spc="60">
                <a:solidFill>
                  <a:srgbClr val="FFFFFF"/>
                </a:solidFill>
                <a:latin typeface="Trebuchet MS"/>
                <a:cs typeface="Trebuchet MS"/>
              </a:rPr>
              <a:t>can</a:t>
            </a:r>
            <a:r>
              <a:rPr dirty="0" sz="2000" spc="-70">
                <a:solidFill>
                  <a:srgbClr val="FFFFFF"/>
                </a:solidFill>
                <a:latin typeface="Trebuchet MS"/>
                <a:cs typeface="Trebuchet MS"/>
              </a:rPr>
              <a:t> </a:t>
            </a:r>
            <a:r>
              <a:rPr dirty="0" sz="2000" spc="90">
                <a:solidFill>
                  <a:srgbClr val="FFFFFF"/>
                </a:solidFill>
                <a:latin typeface="Trebuchet MS"/>
                <a:cs typeface="Trebuchet MS"/>
              </a:rPr>
              <a:t>be</a:t>
            </a:r>
            <a:r>
              <a:rPr dirty="0" sz="2000" spc="-55">
                <a:solidFill>
                  <a:srgbClr val="FFFFFF"/>
                </a:solidFill>
                <a:latin typeface="Trebuchet MS"/>
                <a:cs typeface="Trebuchet MS"/>
              </a:rPr>
              <a:t> </a:t>
            </a:r>
            <a:r>
              <a:rPr dirty="0" sz="2000">
                <a:solidFill>
                  <a:srgbClr val="FFFFFF"/>
                </a:solidFill>
                <a:latin typeface="Trebuchet MS"/>
                <a:cs typeface="Trebuchet MS"/>
              </a:rPr>
              <a:t>changed,</a:t>
            </a:r>
            <a:r>
              <a:rPr dirty="0" sz="2000" spc="-50">
                <a:solidFill>
                  <a:srgbClr val="FFFFFF"/>
                </a:solidFill>
                <a:latin typeface="Trebuchet MS"/>
                <a:cs typeface="Trebuchet MS"/>
              </a:rPr>
              <a:t> </a:t>
            </a:r>
            <a:r>
              <a:rPr dirty="0" sz="2000" spc="-80">
                <a:solidFill>
                  <a:srgbClr val="FFFFFF"/>
                </a:solidFill>
                <a:latin typeface="Trebuchet MS"/>
                <a:cs typeface="Trebuchet MS"/>
              </a:rPr>
              <a:t>e.g. </a:t>
            </a:r>
            <a:r>
              <a:rPr dirty="0" sz="2000">
                <a:solidFill>
                  <a:srgbClr val="FFFFFF"/>
                </a:solidFill>
                <a:latin typeface="Trebuchet MS"/>
                <a:cs typeface="Trebuchet MS"/>
              </a:rPr>
              <a:t>Peters</a:t>
            </a:r>
            <a:r>
              <a:rPr dirty="0" sz="2000" spc="-60">
                <a:solidFill>
                  <a:srgbClr val="FFFFFF"/>
                </a:solidFill>
                <a:latin typeface="Trebuchet MS"/>
                <a:cs typeface="Trebuchet MS"/>
              </a:rPr>
              <a:t> </a:t>
            </a:r>
            <a:r>
              <a:rPr dirty="0" sz="2000" spc="65">
                <a:solidFill>
                  <a:srgbClr val="FFFFFF"/>
                </a:solidFill>
                <a:latin typeface="Trebuchet MS"/>
                <a:cs typeface="Trebuchet MS"/>
              </a:rPr>
              <a:t>and</a:t>
            </a:r>
            <a:r>
              <a:rPr dirty="0" sz="2000" spc="-65">
                <a:solidFill>
                  <a:srgbClr val="FFFFFF"/>
                </a:solidFill>
                <a:latin typeface="Trebuchet MS"/>
                <a:cs typeface="Trebuchet MS"/>
              </a:rPr>
              <a:t> </a:t>
            </a:r>
            <a:r>
              <a:rPr dirty="0" sz="2000" spc="50">
                <a:solidFill>
                  <a:srgbClr val="FFFFFF"/>
                </a:solidFill>
                <a:latin typeface="Trebuchet MS"/>
                <a:cs typeface="Trebuchet MS"/>
              </a:rPr>
              <a:t>Waterman</a:t>
            </a:r>
            <a:r>
              <a:rPr dirty="0" sz="2000" spc="-80">
                <a:solidFill>
                  <a:srgbClr val="FFFFFF"/>
                </a:solidFill>
                <a:latin typeface="Trebuchet MS"/>
                <a:cs typeface="Trebuchet MS"/>
              </a:rPr>
              <a:t> </a:t>
            </a:r>
            <a:r>
              <a:rPr dirty="0" sz="2000" spc="-10">
                <a:solidFill>
                  <a:srgbClr val="FFFFFF"/>
                </a:solidFill>
                <a:latin typeface="Trebuchet MS"/>
                <a:cs typeface="Trebuchet MS"/>
              </a:rPr>
              <a:t>(1982).</a:t>
            </a:r>
            <a:endParaRPr sz="2000">
              <a:latin typeface="Trebuchet MS"/>
              <a:cs typeface="Trebuchet MS"/>
            </a:endParaRPr>
          </a:p>
          <a:p>
            <a:pPr>
              <a:lnSpc>
                <a:spcPct val="100000"/>
              </a:lnSpc>
              <a:spcBef>
                <a:spcPts val="75"/>
              </a:spcBef>
              <a:buClr>
                <a:srgbClr val="FFFFFF"/>
              </a:buClr>
              <a:buFont typeface="Arial"/>
              <a:buChar char="•"/>
            </a:pPr>
            <a:endParaRPr sz="2000">
              <a:latin typeface="Trebuchet MS"/>
              <a:cs typeface="Trebuchet MS"/>
            </a:endParaRPr>
          </a:p>
          <a:p>
            <a:pPr marL="354965" indent="-342265">
              <a:lnSpc>
                <a:spcPct val="100000"/>
              </a:lnSpc>
              <a:buFont typeface="Arial"/>
              <a:buChar char="•"/>
              <a:tabLst>
                <a:tab pos="354965" algn="l"/>
              </a:tabLst>
            </a:pPr>
            <a:r>
              <a:rPr dirty="0" sz="2000" b="1">
                <a:solidFill>
                  <a:srgbClr val="FFFFFF"/>
                </a:solidFill>
                <a:latin typeface="Trebuchet MS"/>
                <a:cs typeface="Trebuchet MS"/>
              </a:rPr>
              <a:t>Pessimist</a:t>
            </a:r>
            <a:r>
              <a:rPr dirty="0" sz="2000" spc="-110" b="1">
                <a:solidFill>
                  <a:srgbClr val="FFFFFF"/>
                </a:solidFill>
                <a:latin typeface="Trebuchet MS"/>
                <a:cs typeface="Trebuchet MS"/>
              </a:rPr>
              <a:t> </a:t>
            </a:r>
            <a:r>
              <a:rPr dirty="0" sz="2000" spc="470" b="1">
                <a:solidFill>
                  <a:srgbClr val="FFFFFF"/>
                </a:solidFill>
                <a:latin typeface="Trebuchet MS"/>
                <a:cs typeface="Trebuchet MS"/>
              </a:rPr>
              <a:t>–</a:t>
            </a:r>
            <a:r>
              <a:rPr dirty="0" sz="2000" spc="-125" b="1">
                <a:solidFill>
                  <a:srgbClr val="FFFFFF"/>
                </a:solidFill>
                <a:latin typeface="Trebuchet MS"/>
                <a:cs typeface="Trebuchet MS"/>
              </a:rPr>
              <a:t> </a:t>
            </a:r>
            <a:r>
              <a:rPr dirty="0" sz="2000">
                <a:solidFill>
                  <a:srgbClr val="FFFFFF"/>
                </a:solidFill>
                <a:latin typeface="Trebuchet MS"/>
                <a:cs typeface="Trebuchet MS"/>
              </a:rPr>
              <a:t>culture</a:t>
            </a:r>
            <a:r>
              <a:rPr dirty="0" sz="2000" spc="-35">
                <a:solidFill>
                  <a:srgbClr val="FFFFFF"/>
                </a:solidFill>
                <a:latin typeface="Trebuchet MS"/>
                <a:cs typeface="Trebuchet MS"/>
              </a:rPr>
              <a:t> </a:t>
            </a:r>
            <a:r>
              <a:rPr dirty="0" sz="2000">
                <a:solidFill>
                  <a:srgbClr val="FFFFFF"/>
                </a:solidFill>
                <a:latin typeface="Trebuchet MS"/>
                <a:cs typeface="Trebuchet MS"/>
              </a:rPr>
              <a:t>cannot</a:t>
            </a:r>
            <a:r>
              <a:rPr dirty="0" sz="2000" spc="-60">
                <a:solidFill>
                  <a:srgbClr val="FFFFFF"/>
                </a:solidFill>
                <a:latin typeface="Trebuchet MS"/>
                <a:cs typeface="Trebuchet MS"/>
              </a:rPr>
              <a:t> </a:t>
            </a:r>
            <a:r>
              <a:rPr dirty="0" sz="2000" spc="85">
                <a:solidFill>
                  <a:srgbClr val="FFFFFF"/>
                </a:solidFill>
                <a:latin typeface="Trebuchet MS"/>
                <a:cs typeface="Trebuchet MS"/>
              </a:rPr>
              <a:t>be</a:t>
            </a:r>
            <a:r>
              <a:rPr dirty="0" sz="2000" spc="-55">
                <a:solidFill>
                  <a:srgbClr val="FFFFFF"/>
                </a:solidFill>
                <a:latin typeface="Trebuchet MS"/>
                <a:cs typeface="Trebuchet MS"/>
              </a:rPr>
              <a:t> </a:t>
            </a:r>
            <a:r>
              <a:rPr dirty="0" sz="2000" spc="-10">
                <a:solidFill>
                  <a:srgbClr val="FFFFFF"/>
                </a:solidFill>
                <a:latin typeface="Trebuchet MS"/>
                <a:cs typeface="Trebuchet MS"/>
              </a:rPr>
              <a:t>changed,</a:t>
            </a:r>
            <a:endParaRPr sz="2000">
              <a:latin typeface="Trebuchet MS"/>
              <a:cs typeface="Trebuchet MS"/>
            </a:endParaRPr>
          </a:p>
          <a:p>
            <a:pPr marL="355600">
              <a:lnSpc>
                <a:spcPct val="100000"/>
              </a:lnSpc>
              <a:spcBef>
                <a:spcPts val="5"/>
              </a:spcBef>
            </a:pPr>
            <a:r>
              <a:rPr dirty="0" sz="2000" spc="-125">
                <a:solidFill>
                  <a:srgbClr val="FFFFFF"/>
                </a:solidFill>
                <a:latin typeface="Trebuchet MS"/>
                <a:cs typeface="Trebuchet MS"/>
              </a:rPr>
              <a:t>e.g.</a:t>
            </a:r>
            <a:r>
              <a:rPr dirty="0" sz="2000" spc="-40">
                <a:solidFill>
                  <a:srgbClr val="FFFFFF"/>
                </a:solidFill>
                <a:latin typeface="Trebuchet MS"/>
                <a:cs typeface="Trebuchet MS"/>
              </a:rPr>
              <a:t> </a:t>
            </a:r>
            <a:r>
              <a:rPr dirty="0" sz="2000">
                <a:solidFill>
                  <a:srgbClr val="FFFFFF"/>
                </a:solidFill>
                <a:latin typeface="Trebuchet MS"/>
                <a:cs typeface="Trebuchet MS"/>
              </a:rPr>
              <a:t>Hatch</a:t>
            </a:r>
            <a:r>
              <a:rPr dirty="0" sz="2000" spc="-35">
                <a:solidFill>
                  <a:srgbClr val="FFFFFF"/>
                </a:solidFill>
                <a:latin typeface="Trebuchet MS"/>
                <a:cs typeface="Trebuchet MS"/>
              </a:rPr>
              <a:t> </a:t>
            </a:r>
            <a:r>
              <a:rPr dirty="0" sz="2000" spc="-10">
                <a:solidFill>
                  <a:srgbClr val="FFFFFF"/>
                </a:solidFill>
                <a:latin typeface="Trebuchet MS"/>
                <a:cs typeface="Trebuchet MS"/>
              </a:rPr>
              <a:t>(1997)</a:t>
            </a:r>
            <a:endParaRPr sz="2000">
              <a:latin typeface="Trebuchet MS"/>
              <a:cs typeface="Trebuchet MS"/>
            </a:endParaRPr>
          </a:p>
          <a:p>
            <a:pPr>
              <a:lnSpc>
                <a:spcPct val="100000"/>
              </a:lnSpc>
              <a:spcBef>
                <a:spcPts val="75"/>
              </a:spcBef>
            </a:pPr>
            <a:endParaRPr sz="2000">
              <a:latin typeface="Trebuchet MS"/>
              <a:cs typeface="Trebuchet MS"/>
            </a:endParaRPr>
          </a:p>
          <a:p>
            <a:pPr marL="354965" indent="-342265">
              <a:lnSpc>
                <a:spcPct val="100000"/>
              </a:lnSpc>
              <a:buFont typeface="Arial"/>
              <a:buChar char="•"/>
              <a:tabLst>
                <a:tab pos="354965" algn="l"/>
              </a:tabLst>
            </a:pPr>
            <a:r>
              <a:rPr dirty="0" sz="2000" b="1">
                <a:solidFill>
                  <a:srgbClr val="FFFFFF"/>
                </a:solidFill>
                <a:latin typeface="Trebuchet MS"/>
                <a:cs typeface="Trebuchet MS"/>
              </a:rPr>
              <a:t>Realists</a:t>
            </a:r>
            <a:r>
              <a:rPr dirty="0" sz="2000" spc="-140" b="1">
                <a:solidFill>
                  <a:srgbClr val="FFFFFF"/>
                </a:solidFill>
                <a:latin typeface="Trebuchet MS"/>
                <a:cs typeface="Trebuchet MS"/>
              </a:rPr>
              <a:t> </a:t>
            </a:r>
            <a:r>
              <a:rPr dirty="0" sz="2000" spc="459" b="1">
                <a:solidFill>
                  <a:srgbClr val="FFFFFF"/>
                </a:solidFill>
                <a:latin typeface="Trebuchet MS"/>
                <a:cs typeface="Trebuchet MS"/>
              </a:rPr>
              <a:t>–</a:t>
            </a:r>
            <a:r>
              <a:rPr dirty="0" sz="2000" spc="-145" b="1">
                <a:solidFill>
                  <a:srgbClr val="FFFFFF"/>
                </a:solidFill>
                <a:latin typeface="Trebuchet MS"/>
                <a:cs typeface="Trebuchet MS"/>
              </a:rPr>
              <a:t> </a:t>
            </a:r>
            <a:r>
              <a:rPr dirty="0" sz="2000">
                <a:solidFill>
                  <a:srgbClr val="FFFFFF"/>
                </a:solidFill>
                <a:latin typeface="Trebuchet MS"/>
                <a:cs typeface="Trebuchet MS"/>
              </a:rPr>
              <a:t>parts</a:t>
            </a:r>
            <a:r>
              <a:rPr dirty="0" sz="2000" spc="-90">
                <a:solidFill>
                  <a:srgbClr val="FFFFFF"/>
                </a:solidFill>
                <a:latin typeface="Trebuchet MS"/>
                <a:cs typeface="Trebuchet MS"/>
              </a:rPr>
              <a:t> </a:t>
            </a:r>
            <a:r>
              <a:rPr dirty="0" sz="2000">
                <a:solidFill>
                  <a:srgbClr val="FFFFFF"/>
                </a:solidFill>
                <a:latin typeface="Trebuchet MS"/>
                <a:cs typeface="Trebuchet MS"/>
              </a:rPr>
              <a:t>of</a:t>
            </a:r>
            <a:r>
              <a:rPr dirty="0" sz="2000" spc="-95">
                <a:solidFill>
                  <a:srgbClr val="FFFFFF"/>
                </a:solidFill>
                <a:latin typeface="Trebuchet MS"/>
                <a:cs typeface="Trebuchet MS"/>
              </a:rPr>
              <a:t> </a:t>
            </a:r>
            <a:r>
              <a:rPr dirty="0" sz="2000">
                <a:solidFill>
                  <a:srgbClr val="FFFFFF"/>
                </a:solidFill>
                <a:latin typeface="Trebuchet MS"/>
                <a:cs typeface="Trebuchet MS"/>
              </a:rPr>
              <a:t>culture</a:t>
            </a:r>
            <a:r>
              <a:rPr dirty="0" sz="2000" spc="-80">
                <a:solidFill>
                  <a:srgbClr val="FFFFFF"/>
                </a:solidFill>
                <a:latin typeface="Trebuchet MS"/>
                <a:cs typeface="Trebuchet MS"/>
              </a:rPr>
              <a:t> </a:t>
            </a:r>
            <a:r>
              <a:rPr dirty="0" sz="2000" spc="60">
                <a:solidFill>
                  <a:srgbClr val="FFFFFF"/>
                </a:solidFill>
                <a:latin typeface="Trebuchet MS"/>
                <a:cs typeface="Trebuchet MS"/>
              </a:rPr>
              <a:t>can</a:t>
            </a:r>
            <a:r>
              <a:rPr dirty="0" sz="2000" spc="-90">
                <a:solidFill>
                  <a:srgbClr val="FFFFFF"/>
                </a:solidFill>
                <a:latin typeface="Trebuchet MS"/>
                <a:cs typeface="Trebuchet MS"/>
              </a:rPr>
              <a:t> </a:t>
            </a:r>
            <a:r>
              <a:rPr dirty="0" sz="2000" spc="90">
                <a:solidFill>
                  <a:srgbClr val="FFFFFF"/>
                </a:solidFill>
                <a:latin typeface="Trebuchet MS"/>
                <a:cs typeface="Trebuchet MS"/>
              </a:rPr>
              <a:t>be</a:t>
            </a:r>
            <a:r>
              <a:rPr dirty="0" sz="2000" spc="-100">
                <a:solidFill>
                  <a:srgbClr val="FFFFFF"/>
                </a:solidFill>
                <a:latin typeface="Trebuchet MS"/>
                <a:cs typeface="Trebuchet MS"/>
              </a:rPr>
              <a:t> </a:t>
            </a:r>
            <a:r>
              <a:rPr dirty="0" sz="2000" spc="-10">
                <a:solidFill>
                  <a:srgbClr val="FFFFFF"/>
                </a:solidFill>
                <a:latin typeface="Trebuchet MS"/>
                <a:cs typeface="Trebuchet MS"/>
              </a:rPr>
              <a:t>changed,</a:t>
            </a:r>
            <a:endParaRPr sz="2000">
              <a:latin typeface="Trebuchet MS"/>
              <a:cs typeface="Trebuchet MS"/>
            </a:endParaRPr>
          </a:p>
          <a:p>
            <a:pPr marL="355600">
              <a:lnSpc>
                <a:spcPct val="100000"/>
              </a:lnSpc>
            </a:pPr>
            <a:r>
              <a:rPr dirty="0" sz="2000" spc="-125">
                <a:solidFill>
                  <a:srgbClr val="FFFFFF"/>
                </a:solidFill>
                <a:latin typeface="Trebuchet MS"/>
                <a:cs typeface="Trebuchet MS"/>
              </a:rPr>
              <a:t>e.g.</a:t>
            </a:r>
            <a:r>
              <a:rPr dirty="0" sz="2000" spc="-114">
                <a:solidFill>
                  <a:srgbClr val="FFFFFF"/>
                </a:solidFill>
                <a:latin typeface="Trebuchet MS"/>
                <a:cs typeface="Trebuchet MS"/>
              </a:rPr>
              <a:t> </a:t>
            </a:r>
            <a:r>
              <a:rPr dirty="0" sz="2000" spc="110">
                <a:solidFill>
                  <a:srgbClr val="FFFFFF"/>
                </a:solidFill>
                <a:latin typeface="Trebuchet MS"/>
                <a:cs typeface="Trebuchet MS"/>
              </a:rPr>
              <a:t>Meek</a:t>
            </a:r>
            <a:r>
              <a:rPr dirty="0" sz="2000" spc="-110">
                <a:solidFill>
                  <a:srgbClr val="FFFFFF"/>
                </a:solidFill>
                <a:latin typeface="Trebuchet MS"/>
                <a:cs typeface="Trebuchet MS"/>
              </a:rPr>
              <a:t> </a:t>
            </a:r>
            <a:r>
              <a:rPr dirty="0" sz="2000" spc="-10">
                <a:solidFill>
                  <a:srgbClr val="FFFFFF"/>
                </a:solidFill>
                <a:latin typeface="Trebuchet MS"/>
                <a:cs typeface="Trebuchet MS"/>
              </a:rPr>
              <a:t>1988).</a:t>
            </a:r>
            <a:endParaRPr sz="2000">
              <a:latin typeface="Trebuchet MS"/>
              <a:cs typeface="Trebuchet MS"/>
            </a:endParaRPr>
          </a:p>
          <a:p>
            <a:pPr>
              <a:lnSpc>
                <a:spcPct val="100000"/>
              </a:lnSpc>
              <a:spcBef>
                <a:spcPts val="1675"/>
              </a:spcBef>
            </a:pPr>
            <a:endParaRPr sz="2000">
              <a:latin typeface="Trebuchet MS"/>
              <a:cs typeface="Trebuchet MS"/>
            </a:endParaRPr>
          </a:p>
          <a:p>
            <a:pPr algn="ctr" marR="432434">
              <a:lnSpc>
                <a:spcPct val="100000"/>
              </a:lnSpc>
            </a:pPr>
            <a:r>
              <a:rPr dirty="0" sz="2000" spc="65" i="1">
                <a:solidFill>
                  <a:srgbClr val="FFFFFF"/>
                </a:solidFill>
                <a:latin typeface="Trebuchet MS"/>
                <a:cs typeface="Trebuchet MS"/>
              </a:rPr>
              <a:t>Ogbonna</a:t>
            </a:r>
            <a:r>
              <a:rPr dirty="0" sz="2000" spc="-125" i="1">
                <a:solidFill>
                  <a:srgbClr val="FFFFFF"/>
                </a:solidFill>
                <a:latin typeface="Trebuchet MS"/>
                <a:cs typeface="Trebuchet MS"/>
              </a:rPr>
              <a:t> </a:t>
            </a:r>
            <a:r>
              <a:rPr dirty="0" sz="2000" spc="65" i="1">
                <a:solidFill>
                  <a:srgbClr val="FFFFFF"/>
                </a:solidFill>
                <a:latin typeface="Trebuchet MS"/>
                <a:cs typeface="Trebuchet MS"/>
              </a:rPr>
              <a:t>and</a:t>
            </a:r>
            <a:r>
              <a:rPr dirty="0" sz="2000" spc="-120" i="1">
                <a:solidFill>
                  <a:srgbClr val="FFFFFF"/>
                </a:solidFill>
                <a:latin typeface="Trebuchet MS"/>
                <a:cs typeface="Trebuchet MS"/>
              </a:rPr>
              <a:t> </a:t>
            </a:r>
            <a:r>
              <a:rPr dirty="0" sz="2000" spc="-45" i="1">
                <a:solidFill>
                  <a:srgbClr val="FFFFFF"/>
                </a:solidFill>
                <a:latin typeface="Trebuchet MS"/>
                <a:cs typeface="Trebuchet MS"/>
              </a:rPr>
              <a:t>Harris</a:t>
            </a:r>
            <a:r>
              <a:rPr dirty="0" sz="2000" spc="-120" i="1">
                <a:solidFill>
                  <a:srgbClr val="FFFFFF"/>
                </a:solidFill>
                <a:latin typeface="Trebuchet MS"/>
                <a:cs typeface="Trebuchet MS"/>
              </a:rPr>
              <a:t> </a:t>
            </a:r>
            <a:r>
              <a:rPr dirty="0" sz="2000" spc="-10" i="1">
                <a:solidFill>
                  <a:srgbClr val="FFFFFF"/>
                </a:solidFill>
                <a:latin typeface="Trebuchet MS"/>
                <a:cs typeface="Trebuchet MS"/>
              </a:rPr>
              <a:t>(2002)</a:t>
            </a:r>
            <a:endParaRPr sz="2000">
              <a:latin typeface="Trebuchet MS"/>
              <a:cs typeface="Trebuchet MS"/>
            </a:endParaRPr>
          </a:p>
        </p:txBody>
      </p:sp>
      <p:pic>
        <p:nvPicPr>
          <p:cNvPr id="7" name="object 7"/>
          <p:cNvPicPr/>
          <p:nvPr/>
        </p:nvPicPr>
        <p:blipFill>
          <a:blip r:embed="rId4" cstate="print"/>
          <a:stretch>
            <a:fillRect/>
          </a:stretch>
        </p:blipFill>
        <p:spPr>
          <a:xfrm>
            <a:off x="94488" y="0"/>
            <a:ext cx="3589782" cy="6855713"/>
          </a:xfrm>
          <a:prstGeom prst="rect">
            <a:avLst/>
          </a:prstGeom>
        </p:spPr>
      </p:pic>
    </p:spTree>
  </p:cSld>
  <p:clrMapOvr>
    <a:masterClrMapping/>
  </p:clrMapOvr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ject 2"/>
          <p:cNvSpPr txBox="1"/>
          <p:nvPr/>
        </p:nvSpPr>
        <p:spPr>
          <a:xfrm>
            <a:off x="1908810" y="5919927"/>
            <a:ext cx="2710815" cy="574040"/>
          </a:xfrm>
          <a:prstGeom prst="rect">
            <a:avLst/>
          </a:prstGeom>
        </p:spPr>
        <p:txBody>
          <a:bodyPr wrap="square" lIns="0" tIns="12700" rIns="0" bIns="0" rtlCol="0" vert="horz">
            <a:spAutoFit/>
          </a:bodyPr>
          <a:lstStyle/>
          <a:p>
            <a:pPr marL="12700" marR="5080">
              <a:lnSpc>
                <a:spcPct val="100000"/>
              </a:lnSpc>
              <a:spcBef>
                <a:spcPts val="100"/>
              </a:spcBef>
            </a:pPr>
            <a:r>
              <a:rPr dirty="0" sz="1200">
                <a:solidFill>
                  <a:srgbClr val="FFFFFF"/>
                </a:solidFill>
                <a:latin typeface="Trebuchet MS"/>
                <a:cs typeface="Trebuchet MS"/>
              </a:rPr>
              <a:t>Figure</a:t>
            </a:r>
            <a:r>
              <a:rPr dirty="0" sz="1200" spc="10">
                <a:solidFill>
                  <a:srgbClr val="FFFFFF"/>
                </a:solidFill>
                <a:latin typeface="Trebuchet MS"/>
                <a:cs typeface="Trebuchet MS"/>
              </a:rPr>
              <a:t> </a:t>
            </a:r>
            <a:r>
              <a:rPr dirty="0" sz="1200">
                <a:solidFill>
                  <a:srgbClr val="FFFFFF"/>
                </a:solidFill>
                <a:latin typeface="Trebuchet MS"/>
                <a:cs typeface="Trebuchet MS"/>
              </a:rPr>
              <a:t>3</a:t>
            </a:r>
            <a:r>
              <a:rPr dirty="0" sz="1200" spc="145">
                <a:solidFill>
                  <a:srgbClr val="FFFFFF"/>
                </a:solidFill>
                <a:latin typeface="Trebuchet MS"/>
                <a:cs typeface="Trebuchet MS"/>
              </a:rPr>
              <a:t>  </a:t>
            </a:r>
            <a:r>
              <a:rPr dirty="0" sz="1800" spc="145">
                <a:solidFill>
                  <a:srgbClr val="FFFFFF"/>
                </a:solidFill>
                <a:latin typeface="Trebuchet MS"/>
                <a:cs typeface="Trebuchet MS"/>
              </a:rPr>
              <a:t>A</a:t>
            </a:r>
            <a:r>
              <a:rPr dirty="0" sz="1800" spc="-15">
                <a:solidFill>
                  <a:srgbClr val="FFFFFF"/>
                </a:solidFill>
                <a:latin typeface="Trebuchet MS"/>
                <a:cs typeface="Trebuchet MS"/>
              </a:rPr>
              <a:t> </a:t>
            </a:r>
            <a:r>
              <a:rPr dirty="0" sz="1800">
                <a:solidFill>
                  <a:srgbClr val="FFFFFF"/>
                </a:solidFill>
                <a:latin typeface="Trebuchet MS"/>
                <a:cs typeface="Trebuchet MS"/>
              </a:rPr>
              <a:t>structure–</a:t>
            </a:r>
            <a:r>
              <a:rPr dirty="0" sz="1800" spc="-10">
                <a:solidFill>
                  <a:srgbClr val="FFFFFF"/>
                </a:solidFill>
                <a:latin typeface="Trebuchet MS"/>
                <a:cs typeface="Trebuchet MS"/>
              </a:rPr>
              <a:t>culture continuum</a:t>
            </a:r>
            <a:endParaRPr sz="1800">
              <a:latin typeface="Trebuchet MS"/>
              <a:cs typeface="Trebuchet MS"/>
            </a:endParaRPr>
          </a:p>
        </p:txBody>
      </p:sp>
      <p:sp>
        <p:nvSpPr>
          <p:cNvPr id="3" name="object 3"/>
          <p:cNvSpPr txBox="1"/>
          <p:nvPr/>
        </p:nvSpPr>
        <p:spPr>
          <a:xfrm>
            <a:off x="5837301" y="5919927"/>
            <a:ext cx="1478280" cy="299720"/>
          </a:xfrm>
          <a:prstGeom prst="rect">
            <a:avLst/>
          </a:prstGeom>
        </p:spPr>
        <p:txBody>
          <a:bodyPr wrap="square" lIns="0" tIns="12700" rIns="0" bIns="0" rtlCol="0" vert="horz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dirty="0" sz="1800" spc="70">
                <a:solidFill>
                  <a:srgbClr val="FFFFFF"/>
                </a:solidFill>
                <a:latin typeface="Trebuchet MS"/>
                <a:cs typeface="Trebuchet MS"/>
              </a:rPr>
              <a:t>Burnes</a:t>
            </a:r>
            <a:r>
              <a:rPr dirty="0" sz="1800" spc="-135">
                <a:solidFill>
                  <a:srgbClr val="FFFFFF"/>
                </a:solidFill>
                <a:latin typeface="Trebuchet MS"/>
                <a:cs typeface="Trebuchet MS"/>
              </a:rPr>
              <a:t> </a:t>
            </a:r>
            <a:r>
              <a:rPr dirty="0" sz="1800" spc="-10">
                <a:solidFill>
                  <a:srgbClr val="FFFFFF"/>
                </a:solidFill>
                <a:latin typeface="Trebuchet MS"/>
                <a:cs typeface="Trebuchet MS"/>
              </a:rPr>
              <a:t>(2009)</a:t>
            </a:r>
            <a:endParaRPr sz="1800">
              <a:latin typeface="Trebuchet MS"/>
              <a:cs typeface="Trebuchet MS"/>
            </a:endParaRPr>
          </a:p>
        </p:txBody>
      </p:sp>
      <p:grpSp>
        <p:nvGrpSpPr>
          <p:cNvPr id="4" name="object 4"/>
          <p:cNvGrpSpPr/>
          <p:nvPr/>
        </p:nvGrpSpPr>
        <p:grpSpPr>
          <a:xfrm>
            <a:off x="1918716" y="461772"/>
            <a:ext cx="8354695" cy="4178935"/>
            <a:chOff x="1918716" y="461772"/>
            <a:chExt cx="8354695" cy="4178935"/>
          </a:xfrm>
        </p:grpSpPr>
        <p:pic>
          <p:nvPicPr>
            <p:cNvPr id="5" name="object 5"/>
            <p:cNvPicPr/>
            <p:nvPr/>
          </p:nvPicPr>
          <p:blipFill>
            <a:blip r:embed="rId2" cstate="print"/>
            <a:stretch>
              <a:fillRect/>
            </a:stretch>
          </p:blipFill>
          <p:spPr>
            <a:xfrm>
              <a:off x="1918716" y="2215895"/>
              <a:ext cx="8354568" cy="2424684"/>
            </a:xfrm>
            <a:prstGeom prst="rect">
              <a:avLst/>
            </a:prstGeom>
          </p:spPr>
        </p:pic>
        <p:pic>
          <p:nvPicPr>
            <p:cNvPr id="6" name="object 6"/>
            <p:cNvPicPr/>
            <p:nvPr/>
          </p:nvPicPr>
          <p:blipFill>
            <a:blip r:embed="rId3" cstate="print"/>
            <a:stretch>
              <a:fillRect/>
            </a:stretch>
          </p:blipFill>
          <p:spPr>
            <a:xfrm>
              <a:off x="3220212" y="461772"/>
              <a:ext cx="3752849" cy="1265681"/>
            </a:xfrm>
            <a:prstGeom prst="rect">
              <a:avLst/>
            </a:prstGeom>
          </p:spPr>
        </p:pic>
        <p:pic>
          <p:nvPicPr>
            <p:cNvPr id="7" name="object 7"/>
            <p:cNvPicPr/>
            <p:nvPr/>
          </p:nvPicPr>
          <p:blipFill>
            <a:blip r:embed="rId4" cstate="print"/>
            <a:stretch>
              <a:fillRect/>
            </a:stretch>
          </p:blipFill>
          <p:spPr>
            <a:xfrm>
              <a:off x="6210300" y="461772"/>
              <a:ext cx="1099566" cy="1265681"/>
            </a:xfrm>
            <a:prstGeom prst="rect">
              <a:avLst/>
            </a:prstGeom>
          </p:spPr>
        </p:pic>
        <p:pic>
          <p:nvPicPr>
            <p:cNvPr id="8" name="object 8"/>
            <p:cNvPicPr/>
            <p:nvPr/>
          </p:nvPicPr>
          <p:blipFill>
            <a:blip r:embed="rId5" cstate="print"/>
            <a:stretch>
              <a:fillRect/>
            </a:stretch>
          </p:blipFill>
          <p:spPr>
            <a:xfrm>
              <a:off x="6547104" y="461772"/>
              <a:ext cx="2846070" cy="1265681"/>
            </a:xfrm>
            <a:prstGeom prst="rect">
              <a:avLst/>
            </a:prstGeom>
          </p:spPr>
        </p:pic>
        <p:pic>
          <p:nvPicPr>
            <p:cNvPr id="9" name="object 9"/>
            <p:cNvPicPr/>
            <p:nvPr/>
          </p:nvPicPr>
          <p:blipFill>
            <a:blip r:embed="rId6" cstate="print"/>
            <a:stretch>
              <a:fillRect/>
            </a:stretch>
          </p:blipFill>
          <p:spPr>
            <a:xfrm>
              <a:off x="4408932" y="1132331"/>
              <a:ext cx="3664458" cy="1265682"/>
            </a:xfrm>
            <a:prstGeom prst="rect">
              <a:avLst/>
            </a:prstGeom>
          </p:spPr>
        </p:pic>
      </p:grpSp>
      <p:sp>
        <p:nvSpPr>
          <p:cNvPr id="10" name="object 10" descr="$PPTXTitle"/>
          <p:cNvSpPr txBox="1">
            <a:spLocks noGrp="1"/>
          </p:cNvSpPr>
          <p:nvPr>
            <p:ph type="title"/>
          </p:nvPr>
        </p:nvSpPr>
        <p:spPr>
          <a:xfrm>
            <a:off x="3590925" y="640791"/>
            <a:ext cx="5304155" cy="1367790"/>
          </a:xfrm>
          <a:prstGeom prst="rect"/>
        </p:spPr>
        <p:txBody>
          <a:bodyPr wrap="square" lIns="0" tIns="13335" rIns="0" bIns="0" rtlCol="0" vert="horz">
            <a:spAutoFit/>
          </a:bodyPr>
          <a:lstStyle/>
          <a:p>
            <a:pPr marL="1201420" marR="5080" indent="-1189355">
              <a:lnSpc>
                <a:spcPct val="100000"/>
              </a:lnSpc>
              <a:spcBef>
                <a:spcPts val="105"/>
              </a:spcBef>
            </a:pPr>
            <a:r>
              <a:rPr dirty="0" spc="165"/>
              <a:t>A</a:t>
            </a:r>
            <a:r>
              <a:rPr dirty="0" spc="-250"/>
              <a:t> </a:t>
            </a:r>
            <a:r>
              <a:rPr dirty="0" spc="125"/>
              <a:t>structure–</a:t>
            </a:r>
            <a:r>
              <a:rPr dirty="0" spc="50"/>
              <a:t>culture </a:t>
            </a:r>
            <a:r>
              <a:rPr dirty="0" spc="60"/>
              <a:t>continuum</a:t>
            </a:r>
          </a:p>
        </p:txBody>
      </p:sp>
    </p:spTree>
  </p:cSld>
  <p:clrMapOvr>
    <a:masterClrMapping/>
  </p:clrMapOvr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2" name="object 2"/>
          <p:cNvGrpSpPr/>
          <p:nvPr/>
        </p:nvGrpSpPr>
        <p:grpSpPr>
          <a:xfrm>
            <a:off x="3418332" y="0"/>
            <a:ext cx="5575935" cy="1887855"/>
            <a:chOff x="3418332" y="0"/>
            <a:chExt cx="5575935" cy="1887855"/>
          </a:xfrm>
        </p:grpSpPr>
        <p:pic>
          <p:nvPicPr>
            <p:cNvPr id="3" name="object 3"/>
            <p:cNvPicPr/>
            <p:nvPr/>
          </p:nvPicPr>
          <p:blipFill>
            <a:blip r:embed="rId2" cstate="print"/>
            <a:stretch>
              <a:fillRect/>
            </a:stretch>
          </p:blipFill>
          <p:spPr>
            <a:xfrm>
              <a:off x="3418332" y="0"/>
              <a:ext cx="5575554" cy="1216914"/>
            </a:xfrm>
            <a:prstGeom prst="rect">
              <a:avLst/>
            </a:prstGeom>
          </p:spPr>
        </p:pic>
        <p:pic>
          <p:nvPicPr>
            <p:cNvPr id="4" name="object 4"/>
            <p:cNvPicPr/>
            <p:nvPr/>
          </p:nvPicPr>
          <p:blipFill>
            <a:blip r:embed="rId3" cstate="print"/>
            <a:stretch>
              <a:fillRect/>
            </a:stretch>
          </p:blipFill>
          <p:spPr>
            <a:xfrm>
              <a:off x="3532632" y="621791"/>
              <a:ext cx="5348477" cy="1265681"/>
            </a:xfrm>
            <a:prstGeom prst="rect">
              <a:avLst/>
            </a:prstGeom>
          </p:spPr>
        </p:pic>
      </p:grpSp>
      <p:sp>
        <p:nvSpPr>
          <p:cNvPr id="5" name="object 5" descr="$PPTXTitle"/>
          <p:cNvSpPr txBox="1">
            <a:spLocks noGrp="1"/>
          </p:cNvSpPr>
          <p:nvPr>
            <p:ph type="title"/>
          </p:nvPr>
        </p:nvSpPr>
        <p:spPr>
          <a:prstGeom prst="rect"/>
        </p:spPr>
        <p:txBody>
          <a:bodyPr wrap="square" lIns="0" tIns="12700" rIns="0" bIns="0" rtlCol="0" vert="horz">
            <a:spAutoFit/>
          </a:bodyPr>
          <a:lstStyle/>
          <a:p>
            <a:pPr marL="1081405">
              <a:lnSpc>
                <a:spcPct val="100000"/>
              </a:lnSpc>
              <a:spcBef>
                <a:spcPts val="100"/>
              </a:spcBef>
            </a:pPr>
            <a:r>
              <a:rPr dirty="0" spc="110"/>
              <a:t>Dobson’s</a:t>
            </a:r>
            <a:r>
              <a:rPr dirty="0" spc="-270"/>
              <a:t> </a:t>
            </a:r>
            <a:r>
              <a:rPr dirty="0" spc="175"/>
              <a:t>guide</a:t>
            </a:r>
            <a:r>
              <a:rPr dirty="0" spc="-270"/>
              <a:t> </a:t>
            </a:r>
            <a:r>
              <a:rPr dirty="0" spc="-25"/>
              <a:t>to</a:t>
            </a:r>
          </a:p>
          <a:p>
            <a:pPr marL="1195705">
              <a:lnSpc>
                <a:spcPct val="100000"/>
              </a:lnSpc>
            </a:pPr>
            <a:r>
              <a:rPr dirty="0" spc="175"/>
              <a:t>changing</a:t>
            </a:r>
            <a:r>
              <a:rPr dirty="0" spc="-270"/>
              <a:t> </a:t>
            </a:r>
            <a:r>
              <a:rPr dirty="0" spc="50"/>
              <a:t>culture</a:t>
            </a:r>
          </a:p>
        </p:txBody>
      </p:sp>
      <p:grpSp>
        <p:nvGrpSpPr>
          <p:cNvPr id="6" name="object 6"/>
          <p:cNvGrpSpPr/>
          <p:nvPr/>
        </p:nvGrpSpPr>
        <p:grpSpPr>
          <a:xfrm>
            <a:off x="35350" y="26708"/>
            <a:ext cx="3477895" cy="6831330"/>
            <a:chOff x="35350" y="26708"/>
            <a:chExt cx="3477895" cy="6831330"/>
          </a:xfrm>
        </p:grpSpPr>
        <p:sp>
          <p:nvSpPr>
            <p:cNvPr id="7" name="object 7"/>
            <p:cNvSpPr/>
            <p:nvPr/>
          </p:nvSpPr>
          <p:spPr>
            <a:xfrm>
              <a:off x="35350" y="26708"/>
              <a:ext cx="3477895" cy="6831330"/>
            </a:xfrm>
            <a:custGeom>
              <a:avLst/>
              <a:gdLst/>
              <a:ahLst/>
              <a:cxnLst/>
              <a:rect l="l" t="t" r="r" b="b"/>
              <a:pathLst>
                <a:path w="3477895" h="6831330">
                  <a:moveTo>
                    <a:pt x="3477767" y="0"/>
                  </a:moveTo>
                  <a:lnTo>
                    <a:pt x="0" y="0"/>
                  </a:lnTo>
                  <a:lnTo>
                    <a:pt x="0" y="6831291"/>
                  </a:lnTo>
                  <a:lnTo>
                    <a:pt x="3477767" y="6831291"/>
                  </a:lnTo>
                  <a:lnTo>
                    <a:pt x="3477767" y="0"/>
                  </a:lnTo>
                  <a:close/>
                </a:path>
              </a:pathLst>
            </a:custGeom>
            <a:solidFill>
              <a:srgbClr val="C6C8C8"/>
            </a:solidFill>
          </p:spPr>
          <p:txBody>
            <a:bodyPr wrap="square" lIns="0" tIns="0" rIns="0" bIns="0" rtlCol="0"/>
            <a:lstStyle/>
            <a:p/>
          </p:txBody>
        </p:sp>
        <p:pic>
          <p:nvPicPr>
            <p:cNvPr id="8" name="object 8"/>
            <p:cNvPicPr/>
            <p:nvPr/>
          </p:nvPicPr>
          <p:blipFill>
            <a:blip r:embed="rId4" cstate="print"/>
            <a:stretch>
              <a:fillRect/>
            </a:stretch>
          </p:blipFill>
          <p:spPr>
            <a:xfrm>
              <a:off x="335572" y="540296"/>
              <a:ext cx="2872740" cy="5864352"/>
            </a:xfrm>
            <a:prstGeom prst="rect">
              <a:avLst/>
            </a:prstGeom>
          </p:spPr>
        </p:pic>
        <p:sp>
          <p:nvSpPr>
            <p:cNvPr id="9" name="object 9"/>
            <p:cNvSpPr/>
            <p:nvPr/>
          </p:nvSpPr>
          <p:spPr>
            <a:xfrm>
              <a:off x="399592" y="586016"/>
              <a:ext cx="2749550" cy="5739765"/>
            </a:xfrm>
            <a:custGeom>
              <a:avLst/>
              <a:gdLst/>
              <a:ahLst/>
              <a:cxnLst/>
              <a:rect l="l" t="t" r="r" b="b"/>
              <a:pathLst>
                <a:path w="2749550" h="5739765">
                  <a:moveTo>
                    <a:pt x="2749296" y="0"/>
                  </a:moveTo>
                  <a:lnTo>
                    <a:pt x="0" y="0"/>
                  </a:lnTo>
                  <a:lnTo>
                    <a:pt x="0" y="5739384"/>
                  </a:lnTo>
                  <a:lnTo>
                    <a:pt x="2749296" y="5739384"/>
                  </a:lnTo>
                  <a:lnTo>
                    <a:pt x="2749296" y="0"/>
                  </a:lnTo>
                  <a:close/>
                </a:path>
              </a:pathLst>
            </a:custGeom>
            <a:solidFill>
              <a:srgbClr val="FFFFFF"/>
            </a:solidFill>
          </p:spPr>
          <p:txBody>
            <a:bodyPr wrap="square" lIns="0" tIns="0" rIns="0" bIns="0" rtlCol="0"/>
            <a:lstStyle/>
            <a:p/>
          </p:txBody>
        </p:sp>
        <p:sp>
          <p:nvSpPr>
            <p:cNvPr id="10" name="object 10"/>
            <p:cNvSpPr/>
            <p:nvPr/>
          </p:nvSpPr>
          <p:spPr>
            <a:xfrm>
              <a:off x="399592" y="586016"/>
              <a:ext cx="2749550" cy="5739765"/>
            </a:xfrm>
            <a:custGeom>
              <a:avLst/>
              <a:gdLst/>
              <a:ahLst/>
              <a:cxnLst/>
              <a:rect l="l" t="t" r="r" b="b"/>
              <a:pathLst>
                <a:path w="2749550" h="5739765">
                  <a:moveTo>
                    <a:pt x="0" y="5739384"/>
                  </a:moveTo>
                  <a:lnTo>
                    <a:pt x="2749296" y="5739384"/>
                  </a:lnTo>
                  <a:lnTo>
                    <a:pt x="2749296" y="0"/>
                  </a:lnTo>
                  <a:lnTo>
                    <a:pt x="0" y="0"/>
                  </a:lnTo>
                  <a:lnTo>
                    <a:pt x="0" y="5739384"/>
                  </a:lnTo>
                  <a:close/>
                </a:path>
              </a:pathLst>
            </a:custGeom>
            <a:ln w="9525">
              <a:solidFill>
                <a:srgbClr val="C6C8C8"/>
              </a:solidFill>
            </a:ln>
          </p:spPr>
          <p:txBody>
            <a:bodyPr wrap="square" lIns="0" tIns="0" rIns="0" bIns="0" rtlCol="0"/>
            <a:lstStyle/>
            <a:p/>
          </p:txBody>
        </p:sp>
        <p:sp>
          <p:nvSpPr>
            <p:cNvPr id="11" name="object 11"/>
            <p:cNvSpPr/>
            <p:nvPr/>
          </p:nvSpPr>
          <p:spPr>
            <a:xfrm>
              <a:off x="605116" y="2469895"/>
              <a:ext cx="2337435" cy="1982470"/>
            </a:xfrm>
            <a:custGeom>
              <a:avLst/>
              <a:gdLst/>
              <a:ahLst/>
              <a:cxnLst/>
              <a:rect l="l" t="t" r="r" b="b"/>
              <a:pathLst>
                <a:path w="2337435" h="1982470">
                  <a:moveTo>
                    <a:pt x="2009305" y="495300"/>
                  </a:moveTo>
                  <a:lnTo>
                    <a:pt x="1989874" y="469900"/>
                  </a:lnTo>
                  <a:lnTo>
                    <a:pt x="1829854" y="482600"/>
                  </a:lnTo>
                  <a:lnTo>
                    <a:pt x="1602397" y="482600"/>
                  </a:lnTo>
                  <a:lnTo>
                    <a:pt x="1416596" y="469900"/>
                  </a:lnTo>
                  <a:lnTo>
                    <a:pt x="1255179" y="482600"/>
                  </a:lnTo>
                  <a:lnTo>
                    <a:pt x="1253020" y="457200"/>
                  </a:lnTo>
                  <a:lnTo>
                    <a:pt x="1269149" y="393700"/>
                  </a:lnTo>
                  <a:lnTo>
                    <a:pt x="1245146" y="393700"/>
                  </a:lnTo>
                  <a:lnTo>
                    <a:pt x="1234478" y="444500"/>
                  </a:lnTo>
                  <a:lnTo>
                    <a:pt x="1231557" y="482600"/>
                  </a:lnTo>
                  <a:lnTo>
                    <a:pt x="1053630" y="482600"/>
                  </a:lnTo>
                  <a:lnTo>
                    <a:pt x="1121956" y="406400"/>
                  </a:lnTo>
                  <a:lnTo>
                    <a:pt x="1169454" y="419100"/>
                  </a:lnTo>
                  <a:lnTo>
                    <a:pt x="1209586" y="406400"/>
                  </a:lnTo>
                  <a:lnTo>
                    <a:pt x="1229144" y="393700"/>
                  </a:lnTo>
                  <a:lnTo>
                    <a:pt x="1229144" y="381000"/>
                  </a:lnTo>
                  <a:lnTo>
                    <a:pt x="1229144" y="279400"/>
                  </a:lnTo>
                  <a:lnTo>
                    <a:pt x="1253020" y="215900"/>
                  </a:lnTo>
                  <a:lnTo>
                    <a:pt x="1253020" y="177800"/>
                  </a:lnTo>
                  <a:lnTo>
                    <a:pt x="1231303" y="165100"/>
                  </a:lnTo>
                  <a:lnTo>
                    <a:pt x="1236256" y="88900"/>
                  </a:lnTo>
                  <a:lnTo>
                    <a:pt x="1276134" y="38100"/>
                  </a:lnTo>
                  <a:lnTo>
                    <a:pt x="1276134" y="0"/>
                  </a:lnTo>
                  <a:lnTo>
                    <a:pt x="1215809" y="0"/>
                  </a:lnTo>
                  <a:lnTo>
                    <a:pt x="1215809" y="38100"/>
                  </a:lnTo>
                  <a:lnTo>
                    <a:pt x="1215809" y="63500"/>
                  </a:lnTo>
                  <a:lnTo>
                    <a:pt x="1202347" y="127000"/>
                  </a:lnTo>
                  <a:lnTo>
                    <a:pt x="1202347" y="368300"/>
                  </a:lnTo>
                  <a:lnTo>
                    <a:pt x="1196251" y="381000"/>
                  </a:lnTo>
                  <a:lnTo>
                    <a:pt x="1149515" y="381000"/>
                  </a:lnTo>
                  <a:lnTo>
                    <a:pt x="1199553" y="317500"/>
                  </a:lnTo>
                  <a:lnTo>
                    <a:pt x="1202347" y="368300"/>
                  </a:lnTo>
                  <a:lnTo>
                    <a:pt x="1202347" y="127000"/>
                  </a:lnTo>
                  <a:lnTo>
                    <a:pt x="1200823" y="165100"/>
                  </a:lnTo>
                  <a:lnTo>
                    <a:pt x="1168565" y="165100"/>
                  </a:lnTo>
                  <a:lnTo>
                    <a:pt x="1150912" y="228600"/>
                  </a:lnTo>
                  <a:lnTo>
                    <a:pt x="1159675" y="266700"/>
                  </a:lnTo>
                  <a:lnTo>
                    <a:pt x="1173137" y="304800"/>
                  </a:lnTo>
                  <a:lnTo>
                    <a:pt x="1142022" y="355600"/>
                  </a:lnTo>
                  <a:lnTo>
                    <a:pt x="1116876" y="381000"/>
                  </a:lnTo>
                  <a:lnTo>
                    <a:pt x="1062901" y="368300"/>
                  </a:lnTo>
                  <a:lnTo>
                    <a:pt x="895769" y="368300"/>
                  </a:lnTo>
                  <a:lnTo>
                    <a:pt x="915327" y="381000"/>
                  </a:lnTo>
                  <a:lnTo>
                    <a:pt x="1023010" y="406400"/>
                  </a:lnTo>
                  <a:lnTo>
                    <a:pt x="1082586" y="406400"/>
                  </a:lnTo>
                  <a:lnTo>
                    <a:pt x="985558" y="482600"/>
                  </a:lnTo>
                  <a:lnTo>
                    <a:pt x="614921" y="482600"/>
                  </a:lnTo>
                  <a:lnTo>
                    <a:pt x="621106" y="520700"/>
                  </a:lnTo>
                  <a:lnTo>
                    <a:pt x="709968" y="508000"/>
                  </a:lnTo>
                  <a:lnTo>
                    <a:pt x="949109" y="508000"/>
                  </a:lnTo>
                  <a:lnTo>
                    <a:pt x="883450" y="546100"/>
                  </a:lnTo>
                  <a:lnTo>
                    <a:pt x="790105" y="596900"/>
                  </a:lnTo>
                  <a:lnTo>
                    <a:pt x="787311" y="609600"/>
                  </a:lnTo>
                  <a:lnTo>
                    <a:pt x="787311" y="584200"/>
                  </a:lnTo>
                  <a:lnTo>
                    <a:pt x="762419" y="584200"/>
                  </a:lnTo>
                  <a:lnTo>
                    <a:pt x="762419" y="609600"/>
                  </a:lnTo>
                  <a:lnTo>
                    <a:pt x="692315" y="635000"/>
                  </a:lnTo>
                  <a:lnTo>
                    <a:pt x="634479" y="647700"/>
                  </a:lnTo>
                  <a:lnTo>
                    <a:pt x="584682" y="673100"/>
                  </a:lnTo>
                  <a:lnTo>
                    <a:pt x="583869" y="673100"/>
                  </a:lnTo>
                  <a:lnTo>
                    <a:pt x="557098" y="647700"/>
                  </a:lnTo>
                  <a:lnTo>
                    <a:pt x="551776" y="647700"/>
                  </a:lnTo>
                  <a:lnTo>
                    <a:pt x="551776" y="863600"/>
                  </a:lnTo>
                  <a:lnTo>
                    <a:pt x="543039" y="914400"/>
                  </a:lnTo>
                  <a:lnTo>
                    <a:pt x="525195" y="952500"/>
                  </a:lnTo>
                  <a:lnTo>
                    <a:pt x="393585" y="952500"/>
                  </a:lnTo>
                  <a:lnTo>
                    <a:pt x="288759" y="965200"/>
                  </a:lnTo>
                  <a:lnTo>
                    <a:pt x="48907" y="965200"/>
                  </a:lnTo>
                  <a:lnTo>
                    <a:pt x="48907" y="927100"/>
                  </a:lnTo>
                  <a:lnTo>
                    <a:pt x="60401" y="863600"/>
                  </a:lnTo>
                  <a:lnTo>
                    <a:pt x="66573" y="800100"/>
                  </a:lnTo>
                  <a:lnTo>
                    <a:pt x="55943" y="723900"/>
                  </a:lnTo>
                  <a:lnTo>
                    <a:pt x="39979" y="660400"/>
                  </a:lnTo>
                  <a:lnTo>
                    <a:pt x="42557" y="647700"/>
                  </a:lnTo>
                  <a:lnTo>
                    <a:pt x="95910" y="660400"/>
                  </a:lnTo>
                  <a:lnTo>
                    <a:pt x="295960" y="660400"/>
                  </a:lnTo>
                  <a:lnTo>
                    <a:pt x="395808" y="647700"/>
                  </a:lnTo>
                  <a:lnTo>
                    <a:pt x="444385" y="698500"/>
                  </a:lnTo>
                  <a:lnTo>
                    <a:pt x="510959" y="762000"/>
                  </a:lnTo>
                  <a:lnTo>
                    <a:pt x="516699" y="749300"/>
                  </a:lnTo>
                  <a:lnTo>
                    <a:pt x="529653" y="774700"/>
                  </a:lnTo>
                  <a:lnTo>
                    <a:pt x="538568" y="812800"/>
                  </a:lnTo>
                  <a:lnTo>
                    <a:pt x="551776" y="863600"/>
                  </a:lnTo>
                  <a:lnTo>
                    <a:pt x="551776" y="647700"/>
                  </a:lnTo>
                  <a:lnTo>
                    <a:pt x="510959" y="647700"/>
                  </a:lnTo>
                  <a:lnTo>
                    <a:pt x="506488" y="673100"/>
                  </a:lnTo>
                  <a:lnTo>
                    <a:pt x="502081" y="673100"/>
                  </a:lnTo>
                  <a:lnTo>
                    <a:pt x="466509" y="647700"/>
                  </a:lnTo>
                  <a:lnTo>
                    <a:pt x="460641" y="647700"/>
                  </a:lnTo>
                  <a:lnTo>
                    <a:pt x="503059" y="635000"/>
                  </a:lnTo>
                  <a:lnTo>
                    <a:pt x="600684" y="622300"/>
                  </a:lnTo>
                  <a:lnTo>
                    <a:pt x="689521" y="622300"/>
                  </a:lnTo>
                  <a:lnTo>
                    <a:pt x="762419" y="609600"/>
                  </a:lnTo>
                  <a:lnTo>
                    <a:pt x="762419" y="584200"/>
                  </a:lnTo>
                  <a:lnTo>
                    <a:pt x="654037" y="596900"/>
                  </a:lnTo>
                  <a:lnTo>
                    <a:pt x="566889" y="609600"/>
                  </a:lnTo>
                  <a:lnTo>
                    <a:pt x="533476" y="609600"/>
                  </a:lnTo>
                  <a:lnTo>
                    <a:pt x="547497" y="596900"/>
                  </a:lnTo>
                  <a:lnTo>
                    <a:pt x="549198" y="571500"/>
                  </a:lnTo>
                  <a:lnTo>
                    <a:pt x="551776" y="533400"/>
                  </a:lnTo>
                  <a:lnTo>
                    <a:pt x="547497" y="508000"/>
                  </a:lnTo>
                  <a:lnTo>
                    <a:pt x="606005" y="457200"/>
                  </a:lnTo>
                  <a:lnTo>
                    <a:pt x="610463" y="431800"/>
                  </a:lnTo>
                  <a:lnTo>
                    <a:pt x="578548" y="431800"/>
                  </a:lnTo>
                  <a:lnTo>
                    <a:pt x="524332" y="457200"/>
                  </a:lnTo>
                  <a:lnTo>
                    <a:pt x="502031" y="406400"/>
                  </a:lnTo>
                  <a:lnTo>
                    <a:pt x="456730" y="368300"/>
                  </a:lnTo>
                  <a:lnTo>
                    <a:pt x="416750" y="355600"/>
                  </a:lnTo>
                  <a:lnTo>
                    <a:pt x="384848" y="355600"/>
                  </a:lnTo>
                  <a:lnTo>
                    <a:pt x="357212" y="368300"/>
                  </a:lnTo>
                  <a:lnTo>
                    <a:pt x="330631" y="419100"/>
                  </a:lnTo>
                  <a:lnTo>
                    <a:pt x="330631" y="482600"/>
                  </a:lnTo>
                  <a:lnTo>
                    <a:pt x="343839" y="520700"/>
                  </a:lnTo>
                  <a:lnTo>
                    <a:pt x="366826" y="571500"/>
                  </a:lnTo>
                  <a:lnTo>
                    <a:pt x="314502" y="520700"/>
                  </a:lnTo>
                  <a:lnTo>
                    <a:pt x="278130" y="482600"/>
                  </a:lnTo>
                  <a:lnTo>
                    <a:pt x="273659" y="444500"/>
                  </a:lnTo>
                  <a:lnTo>
                    <a:pt x="295960" y="406400"/>
                  </a:lnTo>
                  <a:lnTo>
                    <a:pt x="341261" y="368300"/>
                  </a:lnTo>
                  <a:lnTo>
                    <a:pt x="453123" y="292100"/>
                  </a:lnTo>
                  <a:lnTo>
                    <a:pt x="542010" y="241300"/>
                  </a:lnTo>
                  <a:lnTo>
                    <a:pt x="555383" y="279400"/>
                  </a:lnTo>
                  <a:lnTo>
                    <a:pt x="568769" y="279400"/>
                  </a:lnTo>
                  <a:lnTo>
                    <a:pt x="568769" y="393700"/>
                  </a:lnTo>
                  <a:lnTo>
                    <a:pt x="630872" y="406400"/>
                  </a:lnTo>
                  <a:lnTo>
                    <a:pt x="718096" y="406400"/>
                  </a:lnTo>
                  <a:lnTo>
                    <a:pt x="781977" y="393700"/>
                  </a:lnTo>
                  <a:lnTo>
                    <a:pt x="884212" y="393700"/>
                  </a:lnTo>
                  <a:lnTo>
                    <a:pt x="869226" y="368300"/>
                  </a:lnTo>
                  <a:lnTo>
                    <a:pt x="804329" y="381000"/>
                  </a:lnTo>
                  <a:lnTo>
                    <a:pt x="735876" y="381000"/>
                  </a:lnTo>
                  <a:lnTo>
                    <a:pt x="655751" y="393700"/>
                  </a:lnTo>
                  <a:lnTo>
                    <a:pt x="589191" y="381000"/>
                  </a:lnTo>
                  <a:lnTo>
                    <a:pt x="594385" y="279400"/>
                  </a:lnTo>
                  <a:lnTo>
                    <a:pt x="622985" y="266700"/>
                  </a:lnTo>
                  <a:lnTo>
                    <a:pt x="624763" y="241300"/>
                  </a:lnTo>
                  <a:lnTo>
                    <a:pt x="627456" y="203200"/>
                  </a:lnTo>
                  <a:lnTo>
                    <a:pt x="602945" y="190500"/>
                  </a:lnTo>
                  <a:lnTo>
                    <a:pt x="608749" y="127000"/>
                  </a:lnTo>
                  <a:lnTo>
                    <a:pt x="622134" y="63500"/>
                  </a:lnTo>
                  <a:lnTo>
                    <a:pt x="642543" y="25400"/>
                  </a:lnTo>
                  <a:lnTo>
                    <a:pt x="781977" y="38100"/>
                  </a:lnTo>
                  <a:lnTo>
                    <a:pt x="996099" y="25400"/>
                  </a:lnTo>
                  <a:lnTo>
                    <a:pt x="1149007" y="38100"/>
                  </a:lnTo>
                  <a:lnTo>
                    <a:pt x="1215809" y="38100"/>
                  </a:lnTo>
                  <a:lnTo>
                    <a:pt x="1215809" y="0"/>
                  </a:lnTo>
                  <a:lnTo>
                    <a:pt x="622134" y="0"/>
                  </a:lnTo>
                  <a:lnTo>
                    <a:pt x="595363" y="38100"/>
                  </a:lnTo>
                  <a:lnTo>
                    <a:pt x="570433" y="177800"/>
                  </a:lnTo>
                  <a:lnTo>
                    <a:pt x="546468" y="190500"/>
                  </a:lnTo>
                  <a:lnTo>
                    <a:pt x="542010" y="215900"/>
                  </a:lnTo>
                  <a:lnTo>
                    <a:pt x="434594" y="266700"/>
                  </a:lnTo>
                  <a:lnTo>
                    <a:pt x="318960" y="342900"/>
                  </a:lnTo>
                  <a:lnTo>
                    <a:pt x="260286" y="406400"/>
                  </a:lnTo>
                  <a:lnTo>
                    <a:pt x="251536" y="457200"/>
                  </a:lnTo>
                  <a:lnTo>
                    <a:pt x="255993" y="495300"/>
                  </a:lnTo>
                  <a:lnTo>
                    <a:pt x="327888" y="584200"/>
                  </a:lnTo>
                  <a:lnTo>
                    <a:pt x="374040" y="635000"/>
                  </a:lnTo>
                  <a:lnTo>
                    <a:pt x="100380" y="635000"/>
                  </a:lnTo>
                  <a:lnTo>
                    <a:pt x="0" y="609600"/>
                  </a:lnTo>
                  <a:lnTo>
                    <a:pt x="0" y="635000"/>
                  </a:lnTo>
                  <a:lnTo>
                    <a:pt x="26593" y="711200"/>
                  </a:lnTo>
                  <a:lnTo>
                    <a:pt x="39979" y="800100"/>
                  </a:lnTo>
                  <a:lnTo>
                    <a:pt x="29349" y="876300"/>
                  </a:lnTo>
                  <a:lnTo>
                    <a:pt x="20421" y="952500"/>
                  </a:lnTo>
                  <a:lnTo>
                    <a:pt x="22136" y="990600"/>
                  </a:lnTo>
                  <a:lnTo>
                    <a:pt x="119938" y="1003300"/>
                  </a:lnTo>
                  <a:lnTo>
                    <a:pt x="235407" y="990600"/>
                  </a:lnTo>
                  <a:lnTo>
                    <a:pt x="368719" y="977900"/>
                  </a:lnTo>
                  <a:lnTo>
                    <a:pt x="522782" y="977900"/>
                  </a:lnTo>
                  <a:lnTo>
                    <a:pt x="520725" y="1003300"/>
                  </a:lnTo>
                  <a:lnTo>
                    <a:pt x="524827" y="1028700"/>
                  </a:lnTo>
                  <a:lnTo>
                    <a:pt x="504774" y="1092212"/>
                  </a:lnTo>
                  <a:lnTo>
                    <a:pt x="500316" y="1117612"/>
                  </a:lnTo>
                  <a:lnTo>
                    <a:pt x="500316" y="1155700"/>
                  </a:lnTo>
                  <a:lnTo>
                    <a:pt x="504774" y="1219200"/>
                  </a:lnTo>
                  <a:lnTo>
                    <a:pt x="518160" y="1282700"/>
                  </a:lnTo>
                  <a:lnTo>
                    <a:pt x="545604" y="1346200"/>
                  </a:lnTo>
                  <a:lnTo>
                    <a:pt x="577684" y="1409700"/>
                  </a:lnTo>
                  <a:lnTo>
                    <a:pt x="596226" y="1473200"/>
                  </a:lnTo>
                  <a:lnTo>
                    <a:pt x="582155" y="1485900"/>
                  </a:lnTo>
                  <a:lnTo>
                    <a:pt x="459473" y="1485900"/>
                  </a:lnTo>
                  <a:lnTo>
                    <a:pt x="436308" y="1498600"/>
                  </a:lnTo>
                  <a:lnTo>
                    <a:pt x="431850" y="1549400"/>
                  </a:lnTo>
                  <a:lnTo>
                    <a:pt x="459473" y="1549400"/>
                  </a:lnTo>
                  <a:lnTo>
                    <a:pt x="489038" y="1536700"/>
                  </a:lnTo>
                  <a:lnTo>
                    <a:pt x="474573" y="1549400"/>
                  </a:lnTo>
                  <a:lnTo>
                    <a:pt x="418477" y="1574800"/>
                  </a:lnTo>
                  <a:lnTo>
                    <a:pt x="358076" y="1574800"/>
                  </a:lnTo>
                  <a:lnTo>
                    <a:pt x="298538" y="1600200"/>
                  </a:lnTo>
                  <a:lnTo>
                    <a:pt x="231978" y="1638300"/>
                  </a:lnTo>
                  <a:lnTo>
                    <a:pt x="193713" y="1676400"/>
                  </a:lnTo>
                  <a:lnTo>
                    <a:pt x="205206" y="1701800"/>
                  </a:lnTo>
                  <a:lnTo>
                    <a:pt x="227507" y="1714500"/>
                  </a:lnTo>
                  <a:lnTo>
                    <a:pt x="278130" y="1739900"/>
                  </a:lnTo>
                  <a:lnTo>
                    <a:pt x="347446" y="1752600"/>
                  </a:lnTo>
                  <a:lnTo>
                    <a:pt x="445236" y="1765300"/>
                  </a:lnTo>
                  <a:lnTo>
                    <a:pt x="511810" y="1778000"/>
                  </a:lnTo>
                  <a:lnTo>
                    <a:pt x="591934" y="1803400"/>
                  </a:lnTo>
                  <a:lnTo>
                    <a:pt x="671868" y="1841500"/>
                  </a:lnTo>
                  <a:lnTo>
                    <a:pt x="754418" y="1879600"/>
                  </a:lnTo>
                  <a:lnTo>
                    <a:pt x="767753" y="1879600"/>
                  </a:lnTo>
                  <a:lnTo>
                    <a:pt x="774992" y="1866900"/>
                  </a:lnTo>
                  <a:lnTo>
                    <a:pt x="797217" y="1841500"/>
                  </a:lnTo>
                  <a:lnTo>
                    <a:pt x="819442" y="1816100"/>
                  </a:lnTo>
                  <a:lnTo>
                    <a:pt x="872655" y="1752600"/>
                  </a:lnTo>
                  <a:lnTo>
                    <a:pt x="901103" y="1701800"/>
                  </a:lnTo>
                  <a:lnTo>
                    <a:pt x="912660" y="1676400"/>
                  </a:lnTo>
                  <a:lnTo>
                    <a:pt x="879005" y="1663700"/>
                  </a:lnTo>
                  <a:lnTo>
                    <a:pt x="772198" y="1625600"/>
                  </a:lnTo>
                  <a:lnTo>
                    <a:pt x="705650" y="1612900"/>
                  </a:lnTo>
                  <a:lnTo>
                    <a:pt x="621106" y="1600200"/>
                  </a:lnTo>
                  <a:lnTo>
                    <a:pt x="600684" y="1574800"/>
                  </a:lnTo>
                  <a:lnTo>
                    <a:pt x="545604" y="1562100"/>
                  </a:lnTo>
                  <a:lnTo>
                    <a:pt x="527939" y="1574800"/>
                  </a:lnTo>
                  <a:lnTo>
                    <a:pt x="598970" y="1600200"/>
                  </a:lnTo>
                  <a:lnTo>
                    <a:pt x="727875" y="1638300"/>
                  </a:lnTo>
                  <a:lnTo>
                    <a:pt x="847763" y="1676400"/>
                  </a:lnTo>
                  <a:lnTo>
                    <a:pt x="861098" y="1689100"/>
                  </a:lnTo>
                  <a:lnTo>
                    <a:pt x="861098" y="1701800"/>
                  </a:lnTo>
                  <a:lnTo>
                    <a:pt x="852208" y="1739900"/>
                  </a:lnTo>
                  <a:lnTo>
                    <a:pt x="821220" y="1778000"/>
                  </a:lnTo>
                  <a:lnTo>
                    <a:pt x="788200" y="1828800"/>
                  </a:lnTo>
                  <a:lnTo>
                    <a:pt x="754418" y="1841500"/>
                  </a:lnTo>
                  <a:lnTo>
                    <a:pt x="727875" y="1841500"/>
                  </a:lnTo>
                  <a:lnTo>
                    <a:pt x="631913" y="1803400"/>
                  </a:lnTo>
                  <a:lnTo>
                    <a:pt x="567918" y="1765300"/>
                  </a:lnTo>
                  <a:lnTo>
                    <a:pt x="487794" y="1739900"/>
                  </a:lnTo>
                  <a:lnTo>
                    <a:pt x="398056" y="1739900"/>
                  </a:lnTo>
                  <a:lnTo>
                    <a:pt x="325310" y="1727200"/>
                  </a:lnTo>
                  <a:lnTo>
                    <a:pt x="273659" y="1701800"/>
                  </a:lnTo>
                  <a:lnTo>
                    <a:pt x="245186" y="1663700"/>
                  </a:lnTo>
                  <a:lnTo>
                    <a:pt x="287045" y="1625600"/>
                  </a:lnTo>
                  <a:lnTo>
                    <a:pt x="334060" y="1600200"/>
                  </a:lnTo>
                  <a:lnTo>
                    <a:pt x="387426" y="1587500"/>
                  </a:lnTo>
                  <a:lnTo>
                    <a:pt x="458622" y="1574800"/>
                  </a:lnTo>
                  <a:lnTo>
                    <a:pt x="511810" y="1562100"/>
                  </a:lnTo>
                  <a:lnTo>
                    <a:pt x="511810" y="1549400"/>
                  </a:lnTo>
                  <a:lnTo>
                    <a:pt x="494525" y="1536700"/>
                  </a:lnTo>
                  <a:lnTo>
                    <a:pt x="536689" y="1524000"/>
                  </a:lnTo>
                  <a:lnTo>
                    <a:pt x="632777" y="1524000"/>
                  </a:lnTo>
                  <a:lnTo>
                    <a:pt x="641692" y="1473200"/>
                  </a:lnTo>
                  <a:lnTo>
                    <a:pt x="618528" y="1435100"/>
                  </a:lnTo>
                  <a:lnTo>
                    <a:pt x="568769" y="1333500"/>
                  </a:lnTo>
                  <a:lnTo>
                    <a:pt x="536689" y="1231900"/>
                  </a:lnTo>
                  <a:lnTo>
                    <a:pt x="536689" y="1168400"/>
                  </a:lnTo>
                  <a:lnTo>
                    <a:pt x="550075" y="1117612"/>
                  </a:lnTo>
                  <a:lnTo>
                    <a:pt x="574230" y="1092212"/>
                  </a:lnTo>
                  <a:lnTo>
                    <a:pt x="641667" y="1092212"/>
                  </a:lnTo>
                  <a:lnTo>
                    <a:pt x="684187" y="1130312"/>
                  </a:lnTo>
                  <a:lnTo>
                    <a:pt x="729526" y="1231900"/>
                  </a:lnTo>
                  <a:lnTo>
                    <a:pt x="747433" y="1308100"/>
                  </a:lnTo>
                  <a:lnTo>
                    <a:pt x="751751" y="1422400"/>
                  </a:lnTo>
                  <a:lnTo>
                    <a:pt x="733971" y="1498600"/>
                  </a:lnTo>
                  <a:lnTo>
                    <a:pt x="716318" y="1524000"/>
                  </a:lnTo>
                  <a:lnTo>
                    <a:pt x="716318" y="1536700"/>
                  </a:lnTo>
                  <a:lnTo>
                    <a:pt x="738416" y="1562100"/>
                  </a:lnTo>
                  <a:lnTo>
                    <a:pt x="814997" y="1612900"/>
                  </a:lnTo>
                  <a:lnTo>
                    <a:pt x="859447" y="1625600"/>
                  </a:lnTo>
                  <a:lnTo>
                    <a:pt x="904659" y="1600200"/>
                  </a:lnTo>
                  <a:lnTo>
                    <a:pt x="904659" y="1574800"/>
                  </a:lnTo>
                  <a:lnTo>
                    <a:pt x="806107" y="1549400"/>
                  </a:lnTo>
                  <a:lnTo>
                    <a:pt x="765213" y="1536700"/>
                  </a:lnTo>
                  <a:lnTo>
                    <a:pt x="765213" y="1511300"/>
                  </a:lnTo>
                  <a:lnTo>
                    <a:pt x="778421" y="1409700"/>
                  </a:lnTo>
                  <a:lnTo>
                    <a:pt x="773976" y="1270000"/>
                  </a:lnTo>
                  <a:lnTo>
                    <a:pt x="765213" y="1193800"/>
                  </a:lnTo>
                  <a:lnTo>
                    <a:pt x="716318" y="1092212"/>
                  </a:lnTo>
                  <a:lnTo>
                    <a:pt x="679361" y="1041400"/>
                  </a:lnTo>
                  <a:lnTo>
                    <a:pt x="688759" y="1016000"/>
                  </a:lnTo>
                  <a:lnTo>
                    <a:pt x="690791" y="977900"/>
                  </a:lnTo>
                  <a:lnTo>
                    <a:pt x="733971" y="977900"/>
                  </a:lnTo>
                  <a:lnTo>
                    <a:pt x="728256" y="965200"/>
                  </a:lnTo>
                  <a:lnTo>
                    <a:pt x="722541" y="952500"/>
                  </a:lnTo>
                  <a:lnTo>
                    <a:pt x="692442" y="952500"/>
                  </a:lnTo>
                  <a:lnTo>
                    <a:pt x="693204" y="939800"/>
                  </a:lnTo>
                  <a:lnTo>
                    <a:pt x="684187" y="863600"/>
                  </a:lnTo>
                  <a:lnTo>
                    <a:pt x="656780" y="774700"/>
                  </a:lnTo>
                  <a:lnTo>
                    <a:pt x="632879" y="723900"/>
                  </a:lnTo>
                  <a:lnTo>
                    <a:pt x="723303" y="698500"/>
                  </a:lnTo>
                  <a:lnTo>
                    <a:pt x="762419" y="673100"/>
                  </a:lnTo>
                  <a:lnTo>
                    <a:pt x="762419" y="749300"/>
                  </a:lnTo>
                  <a:lnTo>
                    <a:pt x="760768" y="863600"/>
                  </a:lnTo>
                  <a:lnTo>
                    <a:pt x="749084" y="939800"/>
                  </a:lnTo>
                  <a:lnTo>
                    <a:pt x="773976" y="965200"/>
                  </a:lnTo>
                  <a:lnTo>
                    <a:pt x="782866" y="952500"/>
                  </a:lnTo>
                  <a:lnTo>
                    <a:pt x="787311" y="901700"/>
                  </a:lnTo>
                  <a:lnTo>
                    <a:pt x="787311" y="660400"/>
                  </a:lnTo>
                  <a:lnTo>
                    <a:pt x="830110" y="647700"/>
                  </a:lnTo>
                  <a:lnTo>
                    <a:pt x="886574" y="609600"/>
                  </a:lnTo>
                  <a:lnTo>
                    <a:pt x="924217" y="584200"/>
                  </a:lnTo>
                  <a:lnTo>
                    <a:pt x="1023772" y="508000"/>
                  </a:lnTo>
                  <a:lnTo>
                    <a:pt x="1086142" y="508000"/>
                  </a:lnTo>
                  <a:lnTo>
                    <a:pt x="1229525" y="495300"/>
                  </a:lnTo>
                  <a:lnTo>
                    <a:pt x="1229144" y="508000"/>
                  </a:lnTo>
                  <a:lnTo>
                    <a:pt x="1241971" y="584200"/>
                  </a:lnTo>
                  <a:lnTo>
                    <a:pt x="1071791" y="584200"/>
                  </a:lnTo>
                  <a:lnTo>
                    <a:pt x="1058456" y="596900"/>
                  </a:lnTo>
                  <a:lnTo>
                    <a:pt x="1058456" y="609600"/>
                  </a:lnTo>
                  <a:lnTo>
                    <a:pt x="1249591" y="609600"/>
                  </a:lnTo>
                  <a:lnTo>
                    <a:pt x="1372019" y="596900"/>
                  </a:lnTo>
                  <a:lnTo>
                    <a:pt x="1472603" y="596900"/>
                  </a:lnTo>
                  <a:lnTo>
                    <a:pt x="1536611" y="622300"/>
                  </a:lnTo>
                  <a:lnTo>
                    <a:pt x="1570393" y="698500"/>
                  </a:lnTo>
                  <a:lnTo>
                    <a:pt x="1597063" y="774700"/>
                  </a:lnTo>
                  <a:lnTo>
                    <a:pt x="1598714" y="812800"/>
                  </a:lnTo>
                  <a:lnTo>
                    <a:pt x="1603159" y="901700"/>
                  </a:lnTo>
                  <a:lnTo>
                    <a:pt x="1597063" y="914400"/>
                  </a:lnTo>
                  <a:lnTo>
                    <a:pt x="1558709" y="914400"/>
                  </a:lnTo>
                  <a:lnTo>
                    <a:pt x="1478826" y="901700"/>
                  </a:lnTo>
                  <a:lnTo>
                    <a:pt x="1379258" y="889000"/>
                  </a:lnTo>
                  <a:lnTo>
                    <a:pt x="1165136" y="889000"/>
                  </a:lnTo>
                  <a:lnTo>
                    <a:pt x="1052233" y="876300"/>
                  </a:lnTo>
                  <a:lnTo>
                    <a:pt x="965111" y="876300"/>
                  </a:lnTo>
                  <a:lnTo>
                    <a:pt x="934123" y="889000"/>
                  </a:lnTo>
                  <a:lnTo>
                    <a:pt x="919010" y="863600"/>
                  </a:lnTo>
                  <a:lnTo>
                    <a:pt x="920661" y="838200"/>
                  </a:lnTo>
                  <a:lnTo>
                    <a:pt x="938568" y="800100"/>
                  </a:lnTo>
                  <a:lnTo>
                    <a:pt x="951776" y="774700"/>
                  </a:lnTo>
                  <a:lnTo>
                    <a:pt x="974001" y="698500"/>
                  </a:lnTo>
                  <a:lnTo>
                    <a:pt x="985558" y="635000"/>
                  </a:lnTo>
                  <a:lnTo>
                    <a:pt x="991654" y="584200"/>
                  </a:lnTo>
                  <a:lnTo>
                    <a:pt x="965111" y="571500"/>
                  </a:lnTo>
                  <a:lnTo>
                    <a:pt x="967778" y="647700"/>
                  </a:lnTo>
                  <a:lnTo>
                    <a:pt x="960666" y="698500"/>
                  </a:lnTo>
                  <a:lnTo>
                    <a:pt x="947204" y="736600"/>
                  </a:lnTo>
                  <a:lnTo>
                    <a:pt x="919010" y="812800"/>
                  </a:lnTo>
                  <a:lnTo>
                    <a:pt x="898563" y="863600"/>
                  </a:lnTo>
                  <a:lnTo>
                    <a:pt x="894118" y="889000"/>
                  </a:lnTo>
                  <a:lnTo>
                    <a:pt x="907326" y="927100"/>
                  </a:lnTo>
                  <a:lnTo>
                    <a:pt x="927900" y="927100"/>
                  </a:lnTo>
                  <a:lnTo>
                    <a:pt x="967778" y="914400"/>
                  </a:lnTo>
                  <a:lnTo>
                    <a:pt x="1303820" y="914400"/>
                  </a:lnTo>
                  <a:lnTo>
                    <a:pt x="1589951" y="939800"/>
                  </a:lnTo>
                  <a:lnTo>
                    <a:pt x="1616494" y="939800"/>
                  </a:lnTo>
                  <a:lnTo>
                    <a:pt x="1632496" y="927100"/>
                  </a:lnTo>
                  <a:lnTo>
                    <a:pt x="1625511" y="863600"/>
                  </a:lnTo>
                  <a:lnTo>
                    <a:pt x="1619161" y="774700"/>
                  </a:lnTo>
                  <a:lnTo>
                    <a:pt x="1598714" y="711200"/>
                  </a:lnTo>
                  <a:lnTo>
                    <a:pt x="1576616" y="635000"/>
                  </a:lnTo>
                  <a:lnTo>
                    <a:pt x="1536611" y="596900"/>
                  </a:lnTo>
                  <a:lnTo>
                    <a:pt x="1523276" y="584200"/>
                  </a:lnTo>
                  <a:lnTo>
                    <a:pt x="1499146" y="571500"/>
                  </a:lnTo>
                  <a:lnTo>
                    <a:pt x="1356906" y="584200"/>
                  </a:lnTo>
                  <a:lnTo>
                    <a:pt x="1266355" y="584200"/>
                  </a:lnTo>
                  <a:lnTo>
                    <a:pt x="1257592" y="495300"/>
                  </a:lnTo>
                  <a:lnTo>
                    <a:pt x="1305471" y="495300"/>
                  </a:lnTo>
                  <a:lnTo>
                    <a:pt x="1436027" y="508000"/>
                  </a:lnTo>
                  <a:lnTo>
                    <a:pt x="1694853" y="508000"/>
                  </a:lnTo>
                  <a:lnTo>
                    <a:pt x="1887639" y="495300"/>
                  </a:lnTo>
                  <a:lnTo>
                    <a:pt x="2009305" y="495300"/>
                  </a:lnTo>
                  <a:close/>
                </a:path>
                <a:path w="2337435" h="1982470">
                  <a:moveTo>
                    <a:pt x="2297341" y="1622679"/>
                  </a:moveTo>
                  <a:lnTo>
                    <a:pt x="2239556" y="1603121"/>
                  </a:lnTo>
                  <a:lnTo>
                    <a:pt x="2239556" y="1636014"/>
                  </a:lnTo>
                  <a:lnTo>
                    <a:pt x="2223554" y="1656461"/>
                  </a:lnTo>
                  <a:lnTo>
                    <a:pt x="2203996" y="1662684"/>
                  </a:lnTo>
                  <a:lnTo>
                    <a:pt x="2124113" y="1672463"/>
                  </a:lnTo>
                  <a:lnTo>
                    <a:pt x="2030768" y="1685798"/>
                  </a:lnTo>
                  <a:lnTo>
                    <a:pt x="1956981" y="1699133"/>
                  </a:lnTo>
                  <a:lnTo>
                    <a:pt x="1899196" y="1725803"/>
                  </a:lnTo>
                  <a:lnTo>
                    <a:pt x="1837093" y="1757807"/>
                  </a:lnTo>
                  <a:lnTo>
                    <a:pt x="1783626" y="1784477"/>
                  </a:lnTo>
                  <a:lnTo>
                    <a:pt x="1752511" y="1787144"/>
                  </a:lnTo>
                  <a:lnTo>
                    <a:pt x="1730286" y="1773047"/>
                  </a:lnTo>
                  <a:lnTo>
                    <a:pt x="1692059" y="1730248"/>
                  </a:lnTo>
                  <a:lnTo>
                    <a:pt x="1674456" y="1711325"/>
                  </a:lnTo>
                  <a:lnTo>
                    <a:pt x="1656626" y="1692148"/>
                  </a:lnTo>
                  <a:lnTo>
                    <a:pt x="1734858" y="1657350"/>
                  </a:lnTo>
                  <a:lnTo>
                    <a:pt x="1817408" y="1638681"/>
                  </a:lnTo>
                  <a:lnTo>
                    <a:pt x="1844078" y="1619250"/>
                  </a:lnTo>
                  <a:lnTo>
                    <a:pt x="1844078" y="1596009"/>
                  </a:lnTo>
                  <a:lnTo>
                    <a:pt x="1710728" y="1551686"/>
                  </a:lnTo>
                  <a:lnTo>
                    <a:pt x="1674279" y="1531112"/>
                  </a:lnTo>
                  <a:lnTo>
                    <a:pt x="1717179" y="1515999"/>
                  </a:lnTo>
                  <a:lnTo>
                    <a:pt x="1752511" y="1503553"/>
                  </a:lnTo>
                  <a:lnTo>
                    <a:pt x="1810296" y="1490218"/>
                  </a:lnTo>
                  <a:lnTo>
                    <a:pt x="1856651" y="1494663"/>
                  </a:lnTo>
                  <a:lnTo>
                    <a:pt x="1890306" y="1496441"/>
                  </a:lnTo>
                  <a:lnTo>
                    <a:pt x="1905419" y="1509776"/>
                  </a:lnTo>
                  <a:lnTo>
                    <a:pt x="1963966" y="1530350"/>
                  </a:lnTo>
                  <a:lnTo>
                    <a:pt x="2084108" y="1577340"/>
                  </a:lnTo>
                  <a:lnTo>
                    <a:pt x="2164118" y="1604899"/>
                  </a:lnTo>
                  <a:lnTo>
                    <a:pt x="2239556" y="1636014"/>
                  </a:lnTo>
                  <a:lnTo>
                    <a:pt x="2239556" y="1603121"/>
                  </a:lnTo>
                  <a:lnTo>
                    <a:pt x="2237016" y="1602359"/>
                  </a:lnTo>
                  <a:lnTo>
                    <a:pt x="2116874" y="1568450"/>
                  </a:lnTo>
                  <a:lnTo>
                    <a:pt x="2012861" y="1530350"/>
                  </a:lnTo>
                  <a:lnTo>
                    <a:pt x="1928774" y="1490218"/>
                  </a:lnTo>
                  <a:lnTo>
                    <a:pt x="1923199" y="1487551"/>
                  </a:lnTo>
                  <a:lnTo>
                    <a:pt x="1863636" y="1474216"/>
                  </a:lnTo>
                  <a:lnTo>
                    <a:pt x="1810296" y="1474216"/>
                  </a:lnTo>
                  <a:lnTo>
                    <a:pt x="1732064" y="1490218"/>
                  </a:lnTo>
                  <a:lnTo>
                    <a:pt x="1647736" y="1515999"/>
                  </a:lnTo>
                  <a:lnTo>
                    <a:pt x="1635290" y="1508887"/>
                  </a:lnTo>
                  <a:lnTo>
                    <a:pt x="1541945" y="1467993"/>
                  </a:lnTo>
                  <a:lnTo>
                    <a:pt x="1561503" y="1494663"/>
                  </a:lnTo>
                  <a:lnTo>
                    <a:pt x="1608493" y="1522222"/>
                  </a:lnTo>
                  <a:lnTo>
                    <a:pt x="1690281" y="1562227"/>
                  </a:lnTo>
                  <a:lnTo>
                    <a:pt x="1768640" y="1591564"/>
                  </a:lnTo>
                  <a:lnTo>
                    <a:pt x="1788198" y="1603121"/>
                  </a:lnTo>
                  <a:lnTo>
                    <a:pt x="1795183" y="1616456"/>
                  </a:lnTo>
                  <a:lnTo>
                    <a:pt x="1768640" y="1625346"/>
                  </a:lnTo>
                  <a:lnTo>
                    <a:pt x="1724190" y="1638681"/>
                  </a:lnTo>
                  <a:lnTo>
                    <a:pt x="1676946" y="1659128"/>
                  </a:lnTo>
                  <a:lnTo>
                    <a:pt x="1590840" y="1697355"/>
                  </a:lnTo>
                  <a:lnTo>
                    <a:pt x="1510957" y="1731137"/>
                  </a:lnTo>
                  <a:lnTo>
                    <a:pt x="1423708" y="1760474"/>
                  </a:lnTo>
                  <a:lnTo>
                    <a:pt x="1341793" y="1787144"/>
                  </a:lnTo>
                  <a:lnTo>
                    <a:pt x="1328712" y="1791589"/>
                  </a:lnTo>
                  <a:lnTo>
                    <a:pt x="1288707" y="1778254"/>
                  </a:lnTo>
                  <a:lnTo>
                    <a:pt x="1248575" y="1747139"/>
                  </a:lnTo>
                  <a:lnTo>
                    <a:pt x="1192568" y="1699895"/>
                  </a:lnTo>
                  <a:lnTo>
                    <a:pt x="1154887" y="1673479"/>
                  </a:lnTo>
                  <a:lnTo>
                    <a:pt x="1150912" y="1670685"/>
                  </a:lnTo>
                  <a:lnTo>
                    <a:pt x="1077125" y="1629791"/>
                  </a:lnTo>
                  <a:lnTo>
                    <a:pt x="1013117" y="1596009"/>
                  </a:lnTo>
                  <a:lnTo>
                    <a:pt x="1005878" y="1582674"/>
                  </a:lnTo>
                  <a:lnTo>
                    <a:pt x="1057554" y="1557782"/>
                  </a:lnTo>
                  <a:lnTo>
                    <a:pt x="1124115" y="1537335"/>
                  </a:lnTo>
                  <a:lnTo>
                    <a:pt x="1206030" y="1510792"/>
                  </a:lnTo>
                  <a:lnTo>
                    <a:pt x="1321473" y="1494663"/>
                  </a:lnTo>
                  <a:lnTo>
                    <a:pt x="1414818" y="1484122"/>
                  </a:lnTo>
                  <a:lnTo>
                    <a:pt x="1484033" y="1475232"/>
                  </a:lnTo>
                  <a:lnTo>
                    <a:pt x="1568488" y="1456563"/>
                  </a:lnTo>
                  <a:lnTo>
                    <a:pt x="1568488" y="1429893"/>
                  </a:lnTo>
                  <a:lnTo>
                    <a:pt x="1541945" y="1429893"/>
                  </a:lnTo>
                  <a:lnTo>
                    <a:pt x="1484033" y="1456563"/>
                  </a:lnTo>
                  <a:lnTo>
                    <a:pt x="1408595" y="1463548"/>
                  </a:lnTo>
                  <a:lnTo>
                    <a:pt x="1303820" y="1484122"/>
                  </a:lnTo>
                  <a:lnTo>
                    <a:pt x="1192568" y="1503553"/>
                  </a:lnTo>
                  <a:lnTo>
                    <a:pt x="1086142" y="1528445"/>
                  </a:lnTo>
                  <a:lnTo>
                    <a:pt x="999782" y="1565021"/>
                  </a:lnTo>
                  <a:lnTo>
                    <a:pt x="957110" y="1585341"/>
                  </a:lnTo>
                  <a:lnTo>
                    <a:pt x="957110" y="1604899"/>
                  </a:lnTo>
                  <a:lnTo>
                    <a:pt x="997242" y="1616456"/>
                  </a:lnTo>
                  <a:lnTo>
                    <a:pt x="1059345" y="1650238"/>
                  </a:lnTo>
                  <a:lnTo>
                    <a:pt x="1085126" y="1661541"/>
                  </a:lnTo>
                  <a:lnTo>
                    <a:pt x="1063790" y="1719580"/>
                  </a:lnTo>
                  <a:lnTo>
                    <a:pt x="1063790" y="1814703"/>
                  </a:lnTo>
                  <a:lnTo>
                    <a:pt x="1045883" y="1875155"/>
                  </a:lnTo>
                  <a:lnTo>
                    <a:pt x="1053122" y="1897380"/>
                  </a:lnTo>
                  <a:lnTo>
                    <a:pt x="1097572" y="1922272"/>
                  </a:lnTo>
                  <a:lnTo>
                    <a:pt x="1186472" y="1931162"/>
                  </a:lnTo>
                  <a:lnTo>
                    <a:pt x="1444155" y="1942719"/>
                  </a:lnTo>
                  <a:lnTo>
                    <a:pt x="1690535" y="1982470"/>
                  </a:lnTo>
                  <a:lnTo>
                    <a:pt x="1717332" y="1982470"/>
                  </a:lnTo>
                  <a:lnTo>
                    <a:pt x="1729524" y="1978279"/>
                  </a:lnTo>
                  <a:lnTo>
                    <a:pt x="1722285" y="1956054"/>
                  </a:lnTo>
                  <a:lnTo>
                    <a:pt x="1662722" y="1857375"/>
                  </a:lnTo>
                  <a:lnTo>
                    <a:pt x="1636179" y="1794256"/>
                  </a:lnTo>
                  <a:lnTo>
                    <a:pt x="1615732" y="1728470"/>
                  </a:lnTo>
                  <a:lnTo>
                    <a:pt x="1609509" y="1715135"/>
                  </a:lnTo>
                  <a:lnTo>
                    <a:pt x="1591729" y="1735582"/>
                  </a:lnTo>
                  <a:lnTo>
                    <a:pt x="1602397" y="1787144"/>
                  </a:lnTo>
                  <a:lnTo>
                    <a:pt x="1631607" y="1850263"/>
                  </a:lnTo>
                  <a:lnTo>
                    <a:pt x="1662722" y="1904492"/>
                  </a:lnTo>
                  <a:lnTo>
                    <a:pt x="1677835" y="1949831"/>
                  </a:lnTo>
                  <a:lnTo>
                    <a:pt x="1669072" y="1956054"/>
                  </a:lnTo>
                  <a:lnTo>
                    <a:pt x="1578267" y="1942719"/>
                  </a:lnTo>
                  <a:lnTo>
                    <a:pt x="1475270" y="1922272"/>
                  </a:lnTo>
                  <a:lnTo>
                    <a:pt x="1362240" y="1908937"/>
                  </a:lnTo>
                  <a:lnTo>
                    <a:pt x="1241590" y="1908937"/>
                  </a:lnTo>
                  <a:lnTo>
                    <a:pt x="1164120" y="1904492"/>
                  </a:lnTo>
                  <a:lnTo>
                    <a:pt x="1103795" y="1884045"/>
                  </a:lnTo>
                  <a:lnTo>
                    <a:pt x="1072680" y="1868043"/>
                  </a:lnTo>
                  <a:lnTo>
                    <a:pt x="1079665" y="1834261"/>
                  </a:lnTo>
                  <a:lnTo>
                    <a:pt x="1093127" y="1810258"/>
                  </a:lnTo>
                  <a:lnTo>
                    <a:pt x="1093127" y="1787144"/>
                  </a:lnTo>
                  <a:lnTo>
                    <a:pt x="1090333" y="1760474"/>
                  </a:lnTo>
                  <a:lnTo>
                    <a:pt x="1097572" y="1701800"/>
                  </a:lnTo>
                  <a:lnTo>
                    <a:pt x="1112050" y="1673479"/>
                  </a:lnTo>
                  <a:lnTo>
                    <a:pt x="1126020" y="1679575"/>
                  </a:lnTo>
                  <a:lnTo>
                    <a:pt x="1179233" y="1724025"/>
                  </a:lnTo>
                  <a:lnTo>
                    <a:pt x="1257465" y="1787144"/>
                  </a:lnTo>
                  <a:lnTo>
                    <a:pt x="1294930" y="1804924"/>
                  </a:lnTo>
                  <a:lnTo>
                    <a:pt x="1348270" y="1807591"/>
                  </a:lnTo>
                  <a:lnTo>
                    <a:pt x="1377607" y="1798701"/>
                  </a:lnTo>
                  <a:lnTo>
                    <a:pt x="1398536" y="1791589"/>
                  </a:lnTo>
                  <a:lnTo>
                    <a:pt x="1477048" y="1764919"/>
                  </a:lnTo>
                  <a:lnTo>
                    <a:pt x="1613192" y="1711325"/>
                  </a:lnTo>
                  <a:lnTo>
                    <a:pt x="1650403" y="1732915"/>
                  </a:lnTo>
                  <a:lnTo>
                    <a:pt x="1683169" y="1771142"/>
                  </a:lnTo>
                  <a:lnTo>
                    <a:pt x="1739303" y="1818259"/>
                  </a:lnTo>
                  <a:lnTo>
                    <a:pt x="1765846" y="1818259"/>
                  </a:lnTo>
                  <a:lnTo>
                    <a:pt x="1805851" y="1811147"/>
                  </a:lnTo>
                  <a:lnTo>
                    <a:pt x="1825409" y="1787144"/>
                  </a:lnTo>
                  <a:lnTo>
                    <a:pt x="1890306" y="1750822"/>
                  </a:lnTo>
                  <a:lnTo>
                    <a:pt x="1945551" y="1725803"/>
                  </a:lnTo>
                  <a:lnTo>
                    <a:pt x="2043976" y="1706245"/>
                  </a:lnTo>
                  <a:lnTo>
                    <a:pt x="2199551" y="1678686"/>
                  </a:lnTo>
                  <a:lnTo>
                    <a:pt x="2259114" y="1672463"/>
                  </a:lnTo>
                  <a:lnTo>
                    <a:pt x="2290102" y="1643126"/>
                  </a:lnTo>
                  <a:lnTo>
                    <a:pt x="2297341" y="1622679"/>
                  </a:lnTo>
                  <a:close/>
                </a:path>
                <a:path w="2337435" h="1982470">
                  <a:moveTo>
                    <a:pt x="2337346" y="625602"/>
                  </a:moveTo>
                  <a:lnTo>
                    <a:pt x="2325789" y="605028"/>
                  </a:lnTo>
                  <a:lnTo>
                    <a:pt x="2299119" y="591693"/>
                  </a:lnTo>
                  <a:lnTo>
                    <a:pt x="2124113" y="600583"/>
                  </a:lnTo>
                  <a:lnTo>
                    <a:pt x="2038515" y="599694"/>
                  </a:lnTo>
                  <a:lnTo>
                    <a:pt x="2040547" y="558038"/>
                  </a:lnTo>
                  <a:lnTo>
                    <a:pt x="2048421" y="467233"/>
                  </a:lnTo>
                  <a:lnTo>
                    <a:pt x="2022640" y="439801"/>
                  </a:lnTo>
                  <a:lnTo>
                    <a:pt x="2022640" y="490347"/>
                  </a:lnTo>
                  <a:lnTo>
                    <a:pt x="2003844" y="599440"/>
                  </a:lnTo>
                  <a:lnTo>
                    <a:pt x="1943646" y="598805"/>
                  </a:lnTo>
                  <a:lnTo>
                    <a:pt x="1796834" y="594487"/>
                  </a:lnTo>
                  <a:lnTo>
                    <a:pt x="1765846" y="605028"/>
                  </a:lnTo>
                  <a:lnTo>
                    <a:pt x="1758734" y="621030"/>
                  </a:lnTo>
                  <a:lnTo>
                    <a:pt x="1752511" y="715264"/>
                  </a:lnTo>
                  <a:lnTo>
                    <a:pt x="1739303" y="816610"/>
                  </a:lnTo>
                  <a:lnTo>
                    <a:pt x="1725841" y="875157"/>
                  </a:lnTo>
                  <a:lnTo>
                    <a:pt x="1745399" y="875157"/>
                  </a:lnTo>
                  <a:lnTo>
                    <a:pt x="1758734" y="829945"/>
                  </a:lnTo>
                  <a:lnTo>
                    <a:pt x="1776514" y="672592"/>
                  </a:lnTo>
                  <a:lnTo>
                    <a:pt x="1779181" y="627253"/>
                  </a:lnTo>
                  <a:lnTo>
                    <a:pt x="1796834" y="618363"/>
                  </a:lnTo>
                  <a:lnTo>
                    <a:pt x="1832521" y="618363"/>
                  </a:lnTo>
                  <a:lnTo>
                    <a:pt x="1979079" y="621030"/>
                  </a:lnTo>
                  <a:lnTo>
                    <a:pt x="2132876" y="621030"/>
                  </a:lnTo>
                  <a:lnTo>
                    <a:pt x="2257336" y="618363"/>
                  </a:lnTo>
                  <a:lnTo>
                    <a:pt x="2279561" y="613918"/>
                  </a:lnTo>
                  <a:lnTo>
                    <a:pt x="2310549" y="645922"/>
                  </a:lnTo>
                  <a:lnTo>
                    <a:pt x="2317026" y="685927"/>
                  </a:lnTo>
                  <a:lnTo>
                    <a:pt x="2312454" y="843280"/>
                  </a:lnTo>
                  <a:lnTo>
                    <a:pt x="2306358" y="910844"/>
                  </a:lnTo>
                  <a:lnTo>
                    <a:pt x="2285657" y="922274"/>
                  </a:lnTo>
                  <a:lnTo>
                    <a:pt x="2179231" y="915289"/>
                  </a:lnTo>
                  <a:lnTo>
                    <a:pt x="2016544" y="910844"/>
                  </a:lnTo>
                  <a:lnTo>
                    <a:pt x="1885734" y="915289"/>
                  </a:lnTo>
                  <a:lnTo>
                    <a:pt x="1823631" y="910844"/>
                  </a:lnTo>
                  <a:lnTo>
                    <a:pt x="1843189" y="910844"/>
                  </a:lnTo>
                  <a:lnTo>
                    <a:pt x="1765846" y="903605"/>
                  </a:lnTo>
                  <a:lnTo>
                    <a:pt x="1716951" y="890270"/>
                  </a:lnTo>
                  <a:lnTo>
                    <a:pt x="1709966" y="935609"/>
                  </a:lnTo>
                  <a:lnTo>
                    <a:pt x="1958759" y="928624"/>
                  </a:lnTo>
                  <a:lnTo>
                    <a:pt x="2186216" y="937514"/>
                  </a:lnTo>
                  <a:lnTo>
                    <a:pt x="2337346" y="944499"/>
                  </a:lnTo>
                  <a:lnTo>
                    <a:pt x="2332901" y="910844"/>
                  </a:lnTo>
                  <a:lnTo>
                    <a:pt x="2332901" y="775716"/>
                  </a:lnTo>
                  <a:lnTo>
                    <a:pt x="2337346" y="625602"/>
                  </a:lnTo>
                  <a:close/>
                </a:path>
              </a:pathLst>
            </a:custGeom>
            <a:solidFill>
              <a:srgbClr val="000000"/>
            </a:solidFill>
          </p:spPr>
          <p:txBody>
            <a:bodyPr wrap="square" lIns="0" tIns="0" rIns="0" bIns="0" rtlCol="0"/>
            <a:lstStyle/>
            <a:p/>
          </p:txBody>
        </p:sp>
      </p:grpSp>
      <p:sp>
        <p:nvSpPr>
          <p:cNvPr id="12" name="object 12"/>
          <p:cNvSpPr txBox="1"/>
          <p:nvPr/>
        </p:nvSpPr>
        <p:spPr>
          <a:xfrm>
            <a:off x="3718686" y="1575307"/>
            <a:ext cx="5325745" cy="3966210"/>
          </a:xfrm>
          <a:prstGeom prst="rect">
            <a:avLst/>
          </a:prstGeom>
        </p:spPr>
        <p:txBody>
          <a:bodyPr wrap="square" lIns="0" tIns="13335" rIns="0" bIns="0" rtlCol="0" vert="horz">
            <a:spAutoFit/>
          </a:bodyPr>
          <a:lstStyle/>
          <a:p>
            <a:pPr marL="12700">
              <a:lnSpc>
                <a:spcPct val="100000"/>
              </a:lnSpc>
              <a:spcBef>
                <a:spcPts val="105"/>
              </a:spcBef>
            </a:pPr>
            <a:r>
              <a:rPr dirty="0" sz="2000" spc="55" b="1">
                <a:solidFill>
                  <a:srgbClr val="FFFFFF"/>
                </a:solidFill>
                <a:latin typeface="Trebuchet MS"/>
                <a:cs typeface="Trebuchet MS"/>
              </a:rPr>
              <a:t>Step</a:t>
            </a:r>
            <a:r>
              <a:rPr dirty="0" sz="2000" spc="-155" b="1">
                <a:solidFill>
                  <a:srgbClr val="FFFFFF"/>
                </a:solidFill>
                <a:latin typeface="Trebuchet MS"/>
                <a:cs typeface="Trebuchet MS"/>
              </a:rPr>
              <a:t> </a:t>
            </a:r>
            <a:r>
              <a:rPr dirty="0" sz="2000" spc="-50" b="1">
                <a:solidFill>
                  <a:srgbClr val="FFFFFF"/>
                </a:solidFill>
                <a:latin typeface="Trebuchet MS"/>
                <a:cs typeface="Trebuchet MS"/>
              </a:rPr>
              <a:t>1</a:t>
            </a:r>
            <a:endParaRPr sz="2000">
              <a:latin typeface="Trebuchet MS"/>
              <a:cs typeface="Trebuchet MS"/>
            </a:endParaRPr>
          </a:p>
          <a:p>
            <a:pPr marL="355600" marR="5080">
              <a:lnSpc>
                <a:spcPct val="90000"/>
              </a:lnSpc>
              <a:spcBef>
                <a:spcPts val="300"/>
              </a:spcBef>
            </a:pPr>
            <a:r>
              <a:rPr dirty="0" sz="2000" spc="90">
                <a:solidFill>
                  <a:srgbClr val="FFFFFF"/>
                </a:solidFill>
                <a:latin typeface="Trebuchet MS"/>
                <a:cs typeface="Trebuchet MS"/>
              </a:rPr>
              <a:t>Change</a:t>
            </a:r>
            <a:r>
              <a:rPr dirty="0" sz="2000" spc="-75">
                <a:solidFill>
                  <a:srgbClr val="FFFFFF"/>
                </a:solidFill>
                <a:latin typeface="Trebuchet MS"/>
                <a:cs typeface="Trebuchet MS"/>
              </a:rPr>
              <a:t> </a:t>
            </a:r>
            <a:r>
              <a:rPr dirty="0" sz="2000" spc="-45">
                <a:solidFill>
                  <a:srgbClr val="FFFFFF"/>
                </a:solidFill>
                <a:latin typeface="Trebuchet MS"/>
                <a:cs typeface="Trebuchet MS"/>
              </a:rPr>
              <a:t>recruitment, </a:t>
            </a:r>
            <a:r>
              <a:rPr dirty="0" sz="2000">
                <a:solidFill>
                  <a:srgbClr val="FFFFFF"/>
                </a:solidFill>
                <a:latin typeface="Trebuchet MS"/>
                <a:cs typeface="Trebuchet MS"/>
              </a:rPr>
              <a:t>selection</a:t>
            </a:r>
            <a:r>
              <a:rPr dirty="0" sz="2000" spc="-55">
                <a:solidFill>
                  <a:srgbClr val="FFFFFF"/>
                </a:solidFill>
                <a:latin typeface="Trebuchet MS"/>
                <a:cs typeface="Trebuchet MS"/>
              </a:rPr>
              <a:t> </a:t>
            </a:r>
            <a:r>
              <a:rPr dirty="0" sz="2000" spc="40">
                <a:solidFill>
                  <a:srgbClr val="FFFFFF"/>
                </a:solidFill>
                <a:latin typeface="Trebuchet MS"/>
                <a:cs typeface="Trebuchet MS"/>
              </a:rPr>
              <a:t>and </a:t>
            </a:r>
            <a:r>
              <a:rPr dirty="0" sz="2000" spc="50">
                <a:solidFill>
                  <a:srgbClr val="FFFFFF"/>
                </a:solidFill>
                <a:latin typeface="Trebuchet MS"/>
                <a:cs typeface="Trebuchet MS"/>
              </a:rPr>
              <a:t>redundancy</a:t>
            </a:r>
            <a:r>
              <a:rPr dirty="0" sz="2000" spc="-90">
                <a:solidFill>
                  <a:srgbClr val="FFFFFF"/>
                </a:solidFill>
                <a:latin typeface="Trebuchet MS"/>
                <a:cs typeface="Trebuchet MS"/>
              </a:rPr>
              <a:t> </a:t>
            </a:r>
            <a:r>
              <a:rPr dirty="0" sz="2000">
                <a:solidFill>
                  <a:srgbClr val="FFFFFF"/>
                </a:solidFill>
                <a:latin typeface="Trebuchet MS"/>
                <a:cs typeface="Trebuchet MS"/>
              </a:rPr>
              <a:t>policies</a:t>
            </a:r>
            <a:r>
              <a:rPr dirty="0" sz="2000" spc="-75">
                <a:solidFill>
                  <a:srgbClr val="FFFFFF"/>
                </a:solidFill>
                <a:latin typeface="Trebuchet MS"/>
                <a:cs typeface="Trebuchet MS"/>
              </a:rPr>
              <a:t> </a:t>
            </a:r>
            <a:r>
              <a:rPr dirty="0" sz="2000" spc="-20">
                <a:solidFill>
                  <a:srgbClr val="FFFFFF"/>
                </a:solidFill>
                <a:latin typeface="Trebuchet MS"/>
                <a:cs typeface="Trebuchet MS"/>
              </a:rPr>
              <a:t>to</a:t>
            </a:r>
            <a:r>
              <a:rPr dirty="0" sz="2000" spc="-105">
                <a:solidFill>
                  <a:srgbClr val="FFFFFF"/>
                </a:solidFill>
                <a:latin typeface="Trebuchet MS"/>
                <a:cs typeface="Trebuchet MS"/>
              </a:rPr>
              <a:t> </a:t>
            </a:r>
            <a:r>
              <a:rPr dirty="0" sz="2000" spc="-45">
                <a:solidFill>
                  <a:srgbClr val="FFFFFF"/>
                </a:solidFill>
                <a:latin typeface="Trebuchet MS"/>
                <a:cs typeface="Trebuchet MS"/>
              </a:rPr>
              <a:t>alter</a:t>
            </a:r>
            <a:r>
              <a:rPr dirty="0" sz="2000" spc="-90">
                <a:solidFill>
                  <a:srgbClr val="FFFFFF"/>
                </a:solidFill>
                <a:latin typeface="Trebuchet MS"/>
                <a:cs typeface="Trebuchet MS"/>
              </a:rPr>
              <a:t> </a:t>
            </a:r>
            <a:r>
              <a:rPr dirty="0" sz="2000" spc="-25">
                <a:solidFill>
                  <a:srgbClr val="FFFFFF"/>
                </a:solidFill>
                <a:latin typeface="Trebuchet MS"/>
                <a:cs typeface="Trebuchet MS"/>
              </a:rPr>
              <a:t>the </a:t>
            </a:r>
            <a:r>
              <a:rPr dirty="0" sz="2000">
                <a:solidFill>
                  <a:srgbClr val="FFFFFF"/>
                </a:solidFill>
                <a:latin typeface="Trebuchet MS"/>
                <a:cs typeface="Trebuchet MS"/>
              </a:rPr>
              <a:t>composition</a:t>
            </a:r>
            <a:r>
              <a:rPr dirty="0" sz="2000" spc="-25">
                <a:solidFill>
                  <a:srgbClr val="FFFFFF"/>
                </a:solidFill>
                <a:latin typeface="Trebuchet MS"/>
                <a:cs typeface="Trebuchet MS"/>
              </a:rPr>
              <a:t> </a:t>
            </a:r>
            <a:r>
              <a:rPr dirty="0" sz="2000">
                <a:solidFill>
                  <a:srgbClr val="FFFFFF"/>
                </a:solidFill>
                <a:latin typeface="Trebuchet MS"/>
                <a:cs typeface="Trebuchet MS"/>
              </a:rPr>
              <a:t>of</a:t>
            </a:r>
            <a:r>
              <a:rPr dirty="0" sz="2000" spc="-50">
                <a:solidFill>
                  <a:srgbClr val="FFFFFF"/>
                </a:solidFill>
                <a:latin typeface="Trebuchet MS"/>
                <a:cs typeface="Trebuchet MS"/>
              </a:rPr>
              <a:t>  </a:t>
            </a:r>
            <a:r>
              <a:rPr dirty="0" sz="2000">
                <a:solidFill>
                  <a:srgbClr val="FFFFFF"/>
                </a:solidFill>
                <a:latin typeface="Trebuchet MS"/>
                <a:cs typeface="Trebuchet MS"/>
              </a:rPr>
              <a:t>the</a:t>
            </a:r>
            <a:r>
              <a:rPr dirty="0" sz="2000" spc="-60">
                <a:solidFill>
                  <a:srgbClr val="FFFFFF"/>
                </a:solidFill>
                <a:latin typeface="Trebuchet MS"/>
                <a:cs typeface="Trebuchet MS"/>
              </a:rPr>
              <a:t> </a:t>
            </a:r>
            <a:r>
              <a:rPr dirty="0" sz="2000">
                <a:solidFill>
                  <a:srgbClr val="FFFFFF"/>
                </a:solidFill>
                <a:latin typeface="Trebuchet MS"/>
                <a:cs typeface="Trebuchet MS"/>
              </a:rPr>
              <a:t>workforce</a:t>
            </a:r>
            <a:r>
              <a:rPr dirty="0" sz="2000" spc="-65">
                <a:solidFill>
                  <a:srgbClr val="FFFFFF"/>
                </a:solidFill>
                <a:latin typeface="Trebuchet MS"/>
                <a:cs typeface="Trebuchet MS"/>
              </a:rPr>
              <a:t> </a:t>
            </a:r>
            <a:r>
              <a:rPr dirty="0" sz="2000" spc="120">
                <a:solidFill>
                  <a:srgbClr val="FFFFFF"/>
                </a:solidFill>
                <a:latin typeface="Trebuchet MS"/>
                <a:cs typeface="Trebuchet MS"/>
              </a:rPr>
              <a:t>so</a:t>
            </a:r>
            <a:r>
              <a:rPr dirty="0" sz="2000" spc="-75">
                <a:solidFill>
                  <a:srgbClr val="FFFFFF"/>
                </a:solidFill>
                <a:latin typeface="Trebuchet MS"/>
                <a:cs typeface="Trebuchet MS"/>
              </a:rPr>
              <a:t> </a:t>
            </a:r>
            <a:r>
              <a:rPr dirty="0" sz="2000" spc="-20">
                <a:solidFill>
                  <a:srgbClr val="FFFFFF"/>
                </a:solidFill>
                <a:latin typeface="Trebuchet MS"/>
                <a:cs typeface="Trebuchet MS"/>
              </a:rPr>
              <a:t>that </a:t>
            </a:r>
            <a:r>
              <a:rPr dirty="0" sz="2000">
                <a:solidFill>
                  <a:srgbClr val="FFFFFF"/>
                </a:solidFill>
                <a:latin typeface="Trebuchet MS"/>
                <a:cs typeface="Trebuchet MS"/>
              </a:rPr>
              <a:t>promotion</a:t>
            </a:r>
            <a:r>
              <a:rPr dirty="0" sz="2000" spc="-75">
                <a:solidFill>
                  <a:srgbClr val="FFFFFF"/>
                </a:solidFill>
                <a:latin typeface="Trebuchet MS"/>
                <a:cs typeface="Trebuchet MS"/>
              </a:rPr>
              <a:t> </a:t>
            </a:r>
            <a:r>
              <a:rPr dirty="0" sz="2000" spc="60">
                <a:solidFill>
                  <a:srgbClr val="FFFFFF"/>
                </a:solidFill>
                <a:latin typeface="Trebuchet MS"/>
                <a:cs typeface="Trebuchet MS"/>
              </a:rPr>
              <a:t>and</a:t>
            </a:r>
            <a:r>
              <a:rPr dirty="0" sz="2000" spc="445">
                <a:solidFill>
                  <a:srgbClr val="FFFFFF"/>
                </a:solidFill>
                <a:latin typeface="Trebuchet MS"/>
                <a:cs typeface="Trebuchet MS"/>
              </a:rPr>
              <a:t> </a:t>
            </a:r>
            <a:r>
              <a:rPr dirty="0" sz="2000" spc="45">
                <a:solidFill>
                  <a:srgbClr val="FFFFFF"/>
                </a:solidFill>
                <a:latin typeface="Trebuchet MS"/>
                <a:cs typeface="Trebuchet MS"/>
              </a:rPr>
              <a:t>employment</a:t>
            </a:r>
            <a:r>
              <a:rPr dirty="0" sz="2000" spc="-50">
                <a:solidFill>
                  <a:srgbClr val="FFFFFF"/>
                </a:solidFill>
                <a:latin typeface="Trebuchet MS"/>
                <a:cs typeface="Trebuchet MS"/>
              </a:rPr>
              <a:t> </a:t>
            </a:r>
            <a:r>
              <a:rPr dirty="0" sz="2000" spc="45">
                <a:solidFill>
                  <a:srgbClr val="FFFFFF"/>
                </a:solidFill>
                <a:latin typeface="Trebuchet MS"/>
                <a:cs typeface="Trebuchet MS"/>
              </a:rPr>
              <a:t>prospects</a:t>
            </a:r>
            <a:r>
              <a:rPr dirty="0" sz="2000" spc="-85">
                <a:solidFill>
                  <a:srgbClr val="FFFFFF"/>
                </a:solidFill>
                <a:latin typeface="Trebuchet MS"/>
                <a:cs typeface="Trebuchet MS"/>
              </a:rPr>
              <a:t> </a:t>
            </a:r>
            <a:r>
              <a:rPr dirty="0" sz="2000" spc="-25">
                <a:solidFill>
                  <a:srgbClr val="FFFFFF"/>
                </a:solidFill>
                <a:latin typeface="Trebuchet MS"/>
                <a:cs typeface="Trebuchet MS"/>
              </a:rPr>
              <a:t>are </a:t>
            </a:r>
            <a:r>
              <a:rPr dirty="0" sz="2000" spc="50">
                <a:solidFill>
                  <a:srgbClr val="FFFFFF"/>
                </a:solidFill>
                <a:latin typeface="Trebuchet MS"/>
                <a:cs typeface="Trebuchet MS"/>
              </a:rPr>
              <a:t>dependent</a:t>
            </a:r>
            <a:r>
              <a:rPr dirty="0" sz="2000" spc="-60">
                <a:solidFill>
                  <a:srgbClr val="FFFFFF"/>
                </a:solidFill>
                <a:latin typeface="Trebuchet MS"/>
                <a:cs typeface="Trebuchet MS"/>
              </a:rPr>
              <a:t> </a:t>
            </a:r>
            <a:r>
              <a:rPr dirty="0" sz="2000" spc="75">
                <a:solidFill>
                  <a:srgbClr val="FFFFFF"/>
                </a:solidFill>
                <a:latin typeface="Trebuchet MS"/>
                <a:cs typeface="Trebuchet MS"/>
              </a:rPr>
              <a:t>on</a:t>
            </a:r>
            <a:r>
              <a:rPr dirty="0" sz="2000" spc="-70">
                <a:solidFill>
                  <a:srgbClr val="FFFFFF"/>
                </a:solidFill>
                <a:latin typeface="Trebuchet MS"/>
                <a:cs typeface="Trebuchet MS"/>
              </a:rPr>
              <a:t> </a:t>
            </a:r>
            <a:r>
              <a:rPr dirty="0" sz="2000">
                <a:solidFill>
                  <a:srgbClr val="FFFFFF"/>
                </a:solidFill>
                <a:latin typeface="Trebuchet MS"/>
                <a:cs typeface="Trebuchet MS"/>
              </a:rPr>
              <a:t>those</a:t>
            </a:r>
            <a:r>
              <a:rPr dirty="0" sz="2000" spc="480">
                <a:solidFill>
                  <a:srgbClr val="FFFFFF"/>
                </a:solidFill>
                <a:latin typeface="Trebuchet MS"/>
                <a:cs typeface="Trebuchet MS"/>
              </a:rPr>
              <a:t> </a:t>
            </a:r>
            <a:r>
              <a:rPr dirty="0" sz="2000" spc="45">
                <a:solidFill>
                  <a:srgbClr val="FFFFFF"/>
                </a:solidFill>
                <a:latin typeface="Trebuchet MS"/>
                <a:cs typeface="Trebuchet MS"/>
              </a:rPr>
              <a:t>concerned </a:t>
            </a:r>
            <a:r>
              <a:rPr dirty="0" sz="2000" spc="85">
                <a:solidFill>
                  <a:srgbClr val="FFFFFF"/>
                </a:solidFill>
                <a:latin typeface="Trebuchet MS"/>
                <a:cs typeface="Trebuchet MS"/>
              </a:rPr>
              <a:t>possessing</a:t>
            </a:r>
            <a:r>
              <a:rPr dirty="0" sz="2000" spc="-85">
                <a:solidFill>
                  <a:srgbClr val="FFFFFF"/>
                </a:solidFill>
                <a:latin typeface="Trebuchet MS"/>
                <a:cs typeface="Trebuchet MS"/>
              </a:rPr>
              <a:t> </a:t>
            </a:r>
            <a:r>
              <a:rPr dirty="0" sz="2000">
                <a:solidFill>
                  <a:srgbClr val="FFFFFF"/>
                </a:solidFill>
                <a:latin typeface="Trebuchet MS"/>
                <a:cs typeface="Trebuchet MS"/>
              </a:rPr>
              <a:t>or</a:t>
            </a:r>
            <a:r>
              <a:rPr dirty="0" sz="2000" spc="-80">
                <a:solidFill>
                  <a:srgbClr val="FFFFFF"/>
                </a:solidFill>
                <a:latin typeface="Trebuchet MS"/>
                <a:cs typeface="Trebuchet MS"/>
              </a:rPr>
              <a:t> </a:t>
            </a:r>
            <a:r>
              <a:rPr dirty="0" sz="2000">
                <a:solidFill>
                  <a:srgbClr val="FFFFFF"/>
                </a:solidFill>
                <a:latin typeface="Trebuchet MS"/>
                <a:cs typeface="Trebuchet MS"/>
              </a:rPr>
              <a:t>displaying</a:t>
            </a:r>
            <a:r>
              <a:rPr dirty="0" sz="2000" spc="-45">
                <a:solidFill>
                  <a:srgbClr val="FFFFFF"/>
                </a:solidFill>
                <a:latin typeface="Trebuchet MS"/>
                <a:cs typeface="Trebuchet MS"/>
              </a:rPr>
              <a:t> </a:t>
            </a:r>
            <a:r>
              <a:rPr dirty="0" sz="2000">
                <a:solidFill>
                  <a:srgbClr val="FFFFFF"/>
                </a:solidFill>
                <a:latin typeface="Trebuchet MS"/>
                <a:cs typeface="Trebuchet MS"/>
              </a:rPr>
              <a:t>the</a:t>
            </a:r>
            <a:r>
              <a:rPr dirty="0" sz="2000" spc="-75">
                <a:solidFill>
                  <a:srgbClr val="FFFFFF"/>
                </a:solidFill>
                <a:latin typeface="Trebuchet MS"/>
                <a:cs typeface="Trebuchet MS"/>
              </a:rPr>
              <a:t> </a:t>
            </a:r>
            <a:r>
              <a:rPr dirty="0" sz="2000">
                <a:solidFill>
                  <a:srgbClr val="FFFFFF"/>
                </a:solidFill>
                <a:latin typeface="Trebuchet MS"/>
                <a:cs typeface="Trebuchet MS"/>
              </a:rPr>
              <a:t>beliefs</a:t>
            </a:r>
            <a:r>
              <a:rPr dirty="0" sz="2000" spc="490">
                <a:solidFill>
                  <a:srgbClr val="FFFFFF"/>
                </a:solidFill>
                <a:latin typeface="Trebuchet MS"/>
                <a:cs typeface="Trebuchet MS"/>
              </a:rPr>
              <a:t> </a:t>
            </a:r>
            <a:r>
              <a:rPr dirty="0" sz="2000" spc="40">
                <a:solidFill>
                  <a:srgbClr val="FFFFFF"/>
                </a:solidFill>
                <a:latin typeface="Trebuchet MS"/>
                <a:cs typeface="Trebuchet MS"/>
              </a:rPr>
              <a:t>and </a:t>
            </a:r>
            <a:r>
              <a:rPr dirty="0" sz="2000">
                <a:solidFill>
                  <a:srgbClr val="FFFFFF"/>
                </a:solidFill>
                <a:latin typeface="Trebuchet MS"/>
                <a:cs typeface="Trebuchet MS"/>
              </a:rPr>
              <a:t>values</a:t>
            </a:r>
            <a:r>
              <a:rPr dirty="0" sz="2000" spc="-55">
                <a:solidFill>
                  <a:srgbClr val="FFFFFF"/>
                </a:solidFill>
                <a:latin typeface="Trebuchet MS"/>
                <a:cs typeface="Trebuchet MS"/>
              </a:rPr>
              <a:t> </a:t>
            </a:r>
            <a:r>
              <a:rPr dirty="0" sz="2000">
                <a:solidFill>
                  <a:srgbClr val="FFFFFF"/>
                </a:solidFill>
                <a:latin typeface="Trebuchet MS"/>
                <a:cs typeface="Trebuchet MS"/>
              </a:rPr>
              <a:t>the</a:t>
            </a:r>
            <a:r>
              <a:rPr dirty="0" sz="2000" spc="-60">
                <a:solidFill>
                  <a:srgbClr val="FFFFFF"/>
                </a:solidFill>
                <a:latin typeface="Trebuchet MS"/>
                <a:cs typeface="Trebuchet MS"/>
              </a:rPr>
              <a:t> </a:t>
            </a:r>
            <a:r>
              <a:rPr dirty="0" sz="2000">
                <a:solidFill>
                  <a:srgbClr val="FFFFFF"/>
                </a:solidFill>
                <a:latin typeface="Trebuchet MS"/>
                <a:cs typeface="Trebuchet MS"/>
              </a:rPr>
              <a:t>organisation</a:t>
            </a:r>
            <a:r>
              <a:rPr dirty="0" sz="2000" spc="-40">
                <a:solidFill>
                  <a:srgbClr val="FFFFFF"/>
                </a:solidFill>
                <a:latin typeface="Trebuchet MS"/>
                <a:cs typeface="Trebuchet MS"/>
              </a:rPr>
              <a:t> </a:t>
            </a:r>
            <a:r>
              <a:rPr dirty="0" sz="2000" spc="55">
                <a:solidFill>
                  <a:srgbClr val="FFFFFF"/>
                </a:solidFill>
                <a:latin typeface="Trebuchet MS"/>
                <a:cs typeface="Trebuchet MS"/>
              </a:rPr>
              <a:t>wishes</a:t>
            </a:r>
            <a:r>
              <a:rPr dirty="0" sz="2000" spc="-65">
                <a:solidFill>
                  <a:srgbClr val="FFFFFF"/>
                </a:solidFill>
                <a:latin typeface="Trebuchet MS"/>
                <a:cs typeface="Trebuchet MS"/>
              </a:rPr>
              <a:t> </a:t>
            </a:r>
            <a:r>
              <a:rPr dirty="0" sz="2000" spc="-20">
                <a:solidFill>
                  <a:srgbClr val="FFFFFF"/>
                </a:solidFill>
                <a:latin typeface="Trebuchet MS"/>
                <a:cs typeface="Trebuchet MS"/>
              </a:rPr>
              <a:t>to</a:t>
            </a:r>
            <a:r>
              <a:rPr dirty="0" sz="2000" spc="-60">
                <a:solidFill>
                  <a:srgbClr val="FFFFFF"/>
                </a:solidFill>
                <a:latin typeface="Trebuchet MS"/>
                <a:cs typeface="Trebuchet MS"/>
              </a:rPr>
              <a:t> </a:t>
            </a:r>
            <a:r>
              <a:rPr dirty="0" sz="2000" spc="-10">
                <a:solidFill>
                  <a:srgbClr val="FFFFFF"/>
                </a:solidFill>
                <a:latin typeface="Trebuchet MS"/>
                <a:cs typeface="Trebuchet MS"/>
              </a:rPr>
              <a:t>promote.</a:t>
            </a:r>
            <a:endParaRPr sz="2000">
              <a:latin typeface="Trebuchet MS"/>
              <a:cs typeface="Trebuchet MS"/>
            </a:endParaRPr>
          </a:p>
          <a:p>
            <a:pPr marL="12700">
              <a:lnSpc>
                <a:spcPts val="2280"/>
              </a:lnSpc>
              <a:spcBef>
                <a:spcPts val="2155"/>
              </a:spcBef>
            </a:pPr>
            <a:r>
              <a:rPr dirty="0" sz="2000" spc="55" b="1">
                <a:solidFill>
                  <a:srgbClr val="FFFFFF"/>
                </a:solidFill>
                <a:latin typeface="Trebuchet MS"/>
                <a:cs typeface="Trebuchet MS"/>
              </a:rPr>
              <a:t>Step</a:t>
            </a:r>
            <a:r>
              <a:rPr dirty="0" sz="2000" spc="-170" b="1">
                <a:solidFill>
                  <a:srgbClr val="FFFFFF"/>
                </a:solidFill>
                <a:latin typeface="Trebuchet MS"/>
                <a:cs typeface="Trebuchet MS"/>
              </a:rPr>
              <a:t> </a:t>
            </a:r>
            <a:r>
              <a:rPr dirty="0" sz="2000" spc="-50" b="1">
                <a:solidFill>
                  <a:srgbClr val="FFFFFF"/>
                </a:solidFill>
                <a:latin typeface="Trebuchet MS"/>
                <a:cs typeface="Trebuchet MS"/>
              </a:rPr>
              <a:t>2</a:t>
            </a:r>
            <a:endParaRPr sz="2000">
              <a:latin typeface="Trebuchet MS"/>
              <a:cs typeface="Trebuchet MS"/>
            </a:endParaRPr>
          </a:p>
          <a:p>
            <a:pPr marL="355600" marR="332740">
              <a:lnSpc>
                <a:spcPts val="2160"/>
              </a:lnSpc>
              <a:spcBef>
                <a:spcPts val="155"/>
              </a:spcBef>
            </a:pPr>
            <a:r>
              <a:rPr dirty="0" sz="2000" spc="45">
                <a:solidFill>
                  <a:srgbClr val="FFFFFF"/>
                </a:solidFill>
                <a:latin typeface="Trebuchet MS"/>
                <a:cs typeface="Trebuchet MS"/>
              </a:rPr>
              <a:t>Reorganise</a:t>
            </a:r>
            <a:r>
              <a:rPr dirty="0" sz="2000" spc="-95">
                <a:solidFill>
                  <a:srgbClr val="FFFFFF"/>
                </a:solidFill>
                <a:latin typeface="Trebuchet MS"/>
                <a:cs typeface="Trebuchet MS"/>
              </a:rPr>
              <a:t> </a:t>
            </a:r>
            <a:r>
              <a:rPr dirty="0" sz="2000">
                <a:solidFill>
                  <a:srgbClr val="FFFFFF"/>
                </a:solidFill>
                <a:latin typeface="Trebuchet MS"/>
                <a:cs typeface="Trebuchet MS"/>
              </a:rPr>
              <a:t>the</a:t>
            </a:r>
            <a:r>
              <a:rPr dirty="0" sz="2000" spc="-90">
                <a:solidFill>
                  <a:srgbClr val="FFFFFF"/>
                </a:solidFill>
                <a:latin typeface="Trebuchet MS"/>
                <a:cs typeface="Trebuchet MS"/>
              </a:rPr>
              <a:t> </a:t>
            </a:r>
            <a:r>
              <a:rPr dirty="0" sz="2000">
                <a:solidFill>
                  <a:srgbClr val="FFFFFF"/>
                </a:solidFill>
                <a:latin typeface="Trebuchet MS"/>
                <a:cs typeface="Trebuchet MS"/>
              </a:rPr>
              <a:t>workforce</a:t>
            </a:r>
            <a:r>
              <a:rPr dirty="0" sz="2000" spc="-95">
                <a:solidFill>
                  <a:srgbClr val="FFFFFF"/>
                </a:solidFill>
                <a:latin typeface="Trebuchet MS"/>
                <a:cs typeface="Trebuchet MS"/>
              </a:rPr>
              <a:t> </a:t>
            </a:r>
            <a:r>
              <a:rPr dirty="0" sz="2000" spc="-20">
                <a:solidFill>
                  <a:srgbClr val="FFFFFF"/>
                </a:solidFill>
                <a:latin typeface="Trebuchet MS"/>
                <a:cs typeface="Trebuchet MS"/>
              </a:rPr>
              <a:t>to</a:t>
            </a:r>
            <a:r>
              <a:rPr dirty="0" sz="2000" spc="-95">
                <a:solidFill>
                  <a:srgbClr val="FFFFFF"/>
                </a:solidFill>
                <a:latin typeface="Trebuchet MS"/>
                <a:cs typeface="Trebuchet MS"/>
              </a:rPr>
              <a:t> </a:t>
            </a:r>
            <a:r>
              <a:rPr dirty="0" sz="2000" spc="50">
                <a:solidFill>
                  <a:srgbClr val="FFFFFF"/>
                </a:solidFill>
                <a:latin typeface="Trebuchet MS"/>
                <a:cs typeface="Trebuchet MS"/>
              </a:rPr>
              <a:t>ensure</a:t>
            </a:r>
            <a:r>
              <a:rPr dirty="0" sz="2000" spc="-100">
                <a:solidFill>
                  <a:srgbClr val="FFFFFF"/>
                </a:solidFill>
                <a:latin typeface="Trebuchet MS"/>
                <a:cs typeface="Trebuchet MS"/>
              </a:rPr>
              <a:t> </a:t>
            </a:r>
            <a:r>
              <a:rPr dirty="0" sz="2000" spc="-20">
                <a:solidFill>
                  <a:srgbClr val="FFFFFF"/>
                </a:solidFill>
                <a:latin typeface="Trebuchet MS"/>
                <a:cs typeface="Trebuchet MS"/>
              </a:rPr>
              <a:t>that </a:t>
            </a:r>
            <a:r>
              <a:rPr dirty="0" sz="2000">
                <a:solidFill>
                  <a:srgbClr val="FFFFFF"/>
                </a:solidFill>
                <a:latin typeface="Trebuchet MS"/>
                <a:cs typeface="Trebuchet MS"/>
              </a:rPr>
              <a:t>those</a:t>
            </a:r>
            <a:r>
              <a:rPr dirty="0" sz="2000" spc="-60">
                <a:solidFill>
                  <a:srgbClr val="FFFFFF"/>
                </a:solidFill>
                <a:latin typeface="Trebuchet MS"/>
                <a:cs typeface="Trebuchet MS"/>
              </a:rPr>
              <a:t> </a:t>
            </a:r>
            <a:r>
              <a:rPr dirty="0" sz="2000" spc="70">
                <a:solidFill>
                  <a:srgbClr val="FFFFFF"/>
                </a:solidFill>
                <a:latin typeface="Trebuchet MS"/>
                <a:cs typeface="Trebuchet MS"/>
              </a:rPr>
              <a:t>employees</a:t>
            </a:r>
            <a:r>
              <a:rPr dirty="0" sz="2000" spc="-25">
                <a:solidFill>
                  <a:srgbClr val="FFFFFF"/>
                </a:solidFill>
                <a:latin typeface="Trebuchet MS"/>
                <a:cs typeface="Trebuchet MS"/>
              </a:rPr>
              <a:t> </a:t>
            </a:r>
            <a:r>
              <a:rPr dirty="0" sz="2000" spc="65">
                <a:solidFill>
                  <a:srgbClr val="FFFFFF"/>
                </a:solidFill>
                <a:latin typeface="Trebuchet MS"/>
                <a:cs typeface="Trebuchet MS"/>
              </a:rPr>
              <a:t>and</a:t>
            </a:r>
            <a:r>
              <a:rPr dirty="0" sz="2000" spc="-70">
                <a:solidFill>
                  <a:srgbClr val="FFFFFF"/>
                </a:solidFill>
                <a:latin typeface="Trebuchet MS"/>
                <a:cs typeface="Trebuchet MS"/>
              </a:rPr>
              <a:t> </a:t>
            </a:r>
            <a:r>
              <a:rPr dirty="0" sz="2000" spc="55">
                <a:solidFill>
                  <a:srgbClr val="FFFFFF"/>
                </a:solidFill>
                <a:latin typeface="Trebuchet MS"/>
                <a:cs typeface="Trebuchet MS"/>
              </a:rPr>
              <a:t>managers </a:t>
            </a:r>
            <a:r>
              <a:rPr dirty="0" sz="2000">
                <a:solidFill>
                  <a:srgbClr val="FFFFFF"/>
                </a:solidFill>
                <a:latin typeface="Trebuchet MS"/>
                <a:cs typeface="Trebuchet MS"/>
              </a:rPr>
              <a:t>displaying</a:t>
            </a:r>
            <a:r>
              <a:rPr dirty="0" sz="2000" spc="-30">
                <a:solidFill>
                  <a:srgbClr val="FFFFFF"/>
                </a:solidFill>
                <a:latin typeface="Trebuchet MS"/>
                <a:cs typeface="Trebuchet MS"/>
              </a:rPr>
              <a:t> </a:t>
            </a:r>
            <a:r>
              <a:rPr dirty="0" sz="2000">
                <a:solidFill>
                  <a:srgbClr val="FFFFFF"/>
                </a:solidFill>
                <a:latin typeface="Trebuchet MS"/>
                <a:cs typeface="Trebuchet MS"/>
              </a:rPr>
              <a:t>the</a:t>
            </a:r>
            <a:r>
              <a:rPr dirty="0" sz="2000" spc="495">
                <a:solidFill>
                  <a:srgbClr val="FFFFFF"/>
                </a:solidFill>
                <a:latin typeface="Trebuchet MS"/>
                <a:cs typeface="Trebuchet MS"/>
              </a:rPr>
              <a:t> </a:t>
            </a:r>
            <a:r>
              <a:rPr dirty="0" sz="2000">
                <a:solidFill>
                  <a:srgbClr val="FFFFFF"/>
                </a:solidFill>
                <a:latin typeface="Trebuchet MS"/>
                <a:cs typeface="Trebuchet MS"/>
              </a:rPr>
              <a:t>required</a:t>
            </a:r>
            <a:r>
              <a:rPr dirty="0" sz="2000" spc="-50">
                <a:solidFill>
                  <a:srgbClr val="FFFFFF"/>
                </a:solidFill>
                <a:latin typeface="Trebuchet MS"/>
                <a:cs typeface="Trebuchet MS"/>
              </a:rPr>
              <a:t> </a:t>
            </a:r>
            <a:r>
              <a:rPr dirty="0" sz="2000" spc="-65">
                <a:solidFill>
                  <a:srgbClr val="FFFFFF"/>
                </a:solidFill>
                <a:latin typeface="Trebuchet MS"/>
                <a:cs typeface="Trebuchet MS"/>
              </a:rPr>
              <a:t>traits</a:t>
            </a:r>
            <a:r>
              <a:rPr dirty="0" sz="2000" spc="-55">
                <a:solidFill>
                  <a:srgbClr val="FFFFFF"/>
                </a:solidFill>
                <a:latin typeface="Trebuchet MS"/>
                <a:cs typeface="Trebuchet MS"/>
              </a:rPr>
              <a:t> </a:t>
            </a:r>
            <a:r>
              <a:rPr dirty="0" sz="2000" spc="70">
                <a:solidFill>
                  <a:srgbClr val="FFFFFF"/>
                </a:solidFill>
                <a:latin typeface="Trebuchet MS"/>
                <a:cs typeface="Trebuchet MS"/>
              </a:rPr>
              <a:t>occupy </a:t>
            </a:r>
            <a:r>
              <a:rPr dirty="0" sz="2000">
                <a:solidFill>
                  <a:srgbClr val="FFFFFF"/>
                </a:solidFill>
                <a:latin typeface="Trebuchet MS"/>
                <a:cs typeface="Trebuchet MS"/>
              </a:rPr>
              <a:t>positions</a:t>
            </a:r>
            <a:r>
              <a:rPr dirty="0" sz="2000" spc="-55">
                <a:solidFill>
                  <a:srgbClr val="FFFFFF"/>
                </a:solidFill>
                <a:latin typeface="Trebuchet MS"/>
                <a:cs typeface="Trebuchet MS"/>
              </a:rPr>
              <a:t> </a:t>
            </a:r>
            <a:r>
              <a:rPr dirty="0" sz="2000">
                <a:solidFill>
                  <a:srgbClr val="FFFFFF"/>
                </a:solidFill>
                <a:latin typeface="Trebuchet MS"/>
                <a:cs typeface="Trebuchet MS"/>
              </a:rPr>
              <a:t>of</a:t>
            </a:r>
            <a:r>
              <a:rPr dirty="0" sz="2000" spc="-95">
                <a:solidFill>
                  <a:srgbClr val="FFFFFF"/>
                </a:solidFill>
                <a:latin typeface="Trebuchet MS"/>
                <a:cs typeface="Trebuchet MS"/>
              </a:rPr>
              <a:t> </a:t>
            </a:r>
            <a:r>
              <a:rPr dirty="0" sz="2000" spc="-10">
                <a:solidFill>
                  <a:srgbClr val="FFFFFF"/>
                </a:solidFill>
                <a:latin typeface="Trebuchet MS"/>
                <a:cs typeface="Trebuchet MS"/>
              </a:rPr>
              <a:t>influence.</a:t>
            </a:r>
            <a:endParaRPr sz="2000">
              <a:latin typeface="Trebuchet MS"/>
              <a:cs typeface="Trebuchet MS"/>
            </a:endParaRPr>
          </a:p>
        </p:txBody>
      </p:sp>
      <p:sp>
        <p:nvSpPr>
          <p:cNvPr id="13" name="object 13"/>
          <p:cNvSpPr txBox="1"/>
          <p:nvPr/>
        </p:nvSpPr>
        <p:spPr>
          <a:xfrm>
            <a:off x="3718686" y="6140602"/>
            <a:ext cx="1282065" cy="269240"/>
          </a:xfrm>
          <a:prstGeom prst="rect">
            <a:avLst/>
          </a:prstGeom>
        </p:spPr>
        <p:txBody>
          <a:bodyPr wrap="square" lIns="0" tIns="12065" rIns="0" bIns="0" rtlCol="0" vert="horz">
            <a:spAutoFit/>
          </a:bodyPr>
          <a:lstStyle/>
          <a:p>
            <a:pPr marL="12700">
              <a:lnSpc>
                <a:spcPct val="100000"/>
              </a:lnSpc>
              <a:spcBef>
                <a:spcPts val="95"/>
              </a:spcBef>
            </a:pPr>
            <a:r>
              <a:rPr dirty="0" sz="1600" i="1">
                <a:solidFill>
                  <a:srgbClr val="FFFFFF"/>
                </a:solidFill>
                <a:latin typeface="Trebuchet MS"/>
                <a:cs typeface="Trebuchet MS"/>
              </a:rPr>
              <a:t>Dobson</a:t>
            </a:r>
            <a:r>
              <a:rPr dirty="0" sz="1600" spc="130" i="1">
                <a:solidFill>
                  <a:srgbClr val="FFFFFF"/>
                </a:solidFill>
                <a:latin typeface="Trebuchet MS"/>
                <a:cs typeface="Trebuchet MS"/>
              </a:rPr>
              <a:t> </a:t>
            </a:r>
            <a:r>
              <a:rPr dirty="0" sz="1600" spc="-60" i="1">
                <a:solidFill>
                  <a:srgbClr val="FFFFFF"/>
                </a:solidFill>
                <a:latin typeface="Trebuchet MS"/>
                <a:cs typeface="Trebuchet MS"/>
              </a:rPr>
              <a:t>(1988)</a:t>
            </a:r>
            <a:endParaRPr sz="1600">
              <a:latin typeface="Trebuchet MS"/>
              <a:cs typeface="Trebuchet MS"/>
            </a:endParaRPr>
          </a:p>
        </p:txBody>
      </p:sp>
    </p:spTree>
  </p:cSld>
  <p:clrMapOvr>
    <a:masterClrMapping/>
  </p:clrMapOvr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2" name="object 2"/>
          <p:cNvGrpSpPr/>
          <p:nvPr/>
        </p:nvGrpSpPr>
        <p:grpSpPr>
          <a:xfrm>
            <a:off x="0" y="23089"/>
            <a:ext cx="3475990" cy="6835140"/>
            <a:chOff x="0" y="23089"/>
            <a:chExt cx="3475990" cy="6835140"/>
          </a:xfrm>
        </p:grpSpPr>
        <p:sp>
          <p:nvSpPr>
            <p:cNvPr id="3" name="object 3"/>
            <p:cNvSpPr/>
            <p:nvPr/>
          </p:nvSpPr>
          <p:spPr>
            <a:xfrm>
              <a:off x="0" y="23089"/>
              <a:ext cx="3475990" cy="6835140"/>
            </a:xfrm>
            <a:custGeom>
              <a:avLst/>
              <a:gdLst/>
              <a:ahLst/>
              <a:cxnLst/>
              <a:rect l="l" t="t" r="r" b="b"/>
              <a:pathLst>
                <a:path w="3475990" h="6835140">
                  <a:moveTo>
                    <a:pt x="3475459" y="6834910"/>
                  </a:moveTo>
                  <a:lnTo>
                    <a:pt x="3475459" y="0"/>
                  </a:lnTo>
                  <a:lnTo>
                    <a:pt x="0" y="0"/>
                  </a:lnTo>
                  <a:lnTo>
                    <a:pt x="0" y="6834910"/>
                  </a:lnTo>
                  <a:lnTo>
                    <a:pt x="3475459" y="6834910"/>
                  </a:lnTo>
                  <a:close/>
                </a:path>
              </a:pathLst>
            </a:custGeom>
            <a:solidFill>
              <a:srgbClr val="C6C8C8"/>
            </a:solidFill>
          </p:spPr>
          <p:txBody>
            <a:bodyPr wrap="square" lIns="0" tIns="0" rIns="0" bIns="0" rtlCol="0"/>
            <a:lstStyle/>
            <a:p/>
          </p:txBody>
        </p:sp>
        <p:pic>
          <p:nvPicPr>
            <p:cNvPr id="4" name="object 4"/>
            <p:cNvPicPr/>
            <p:nvPr/>
          </p:nvPicPr>
          <p:blipFill>
            <a:blip r:embed="rId2" cstate="print"/>
            <a:stretch>
              <a:fillRect/>
            </a:stretch>
          </p:blipFill>
          <p:spPr>
            <a:xfrm>
              <a:off x="297916" y="536676"/>
              <a:ext cx="2872740" cy="5864352"/>
            </a:xfrm>
            <a:prstGeom prst="rect">
              <a:avLst/>
            </a:prstGeom>
          </p:spPr>
        </p:pic>
        <p:sp>
          <p:nvSpPr>
            <p:cNvPr id="5" name="object 5"/>
            <p:cNvSpPr/>
            <p:nvPr/>
          </p:nvSpPr>
          <p:spPr>
            <a:xfrm>
              <a:off x="361924" y="582396"/>
              <a:ext cx="2749550" cy="5739765"/>
            </a:xfrm>
            <a:custGeom>
              <a:avLst/>
              <a:gdLst/>
              <a:ahLst/>
              <a:cxnLst/>
              <a:rect l="l" t="t" r="r" b="b"/>
              <a:pathLst>
                <a:path w="2749550" h="5739765">
                  <a:moveTo>
                    <a:pt x="2749296" y="0"/>
                  </a:moveTo>
                  <a:lnTo>
                    <a:pt x="0" y="0"/>
                  </a:lnTo>
                  <a:lnTo>
                    <a:pt x="0" y="5739384"/>
                  </a:lnTo>
                  <a:lnTo>
                    <a:pt x="2749296" y="5739384"/>
                  </a:lnTo>
                  <a:lnTo>
                    <a:pt x="2749296" y="0"/>
                  </a:lnTo>
                  <a:close/>
                </a:path>
              </a:pathLst>
            </a:custGeom>
            <a:solidFill>
              <a:srgbClr val="FFFFFF"/>
            </a:solidFill>
          </p:spPr>
          <p:txBody>
            <a:bodyPr wrap="square" lIns="0" tIns="0" rIns="0" bIns="0" rtlCol="0"/>
            <a:lstStyle/>
            <a:p/>
          </p:txBody>
        </p:sp>
        <p:sp>
          <p:nvSpPr>
            <p:cNvPr id="6" name="object 6"/>
            <p:cNvSpPr/>
            <p:nvPr/>
          </p:nvSpPr>
          <p:spPr>
            <a:xfrm>
              <a:off x="361924" y="582396"/>
              <a:ext cx="2749550" cy="5739765"/>
            </a:xfrm>
            <a:custGeom>
              <a:avLst/>
              <a:gdLst/>
              <a:ahLst/>
              <a:cxnLst/>
              <a:rect l="l" t="t" r="r" b="b"/>
              <a:pathLst>
                <a:path w="2749550" h="5739765">
                  <a:moveTo>
                    <a:pt x="0" y="5739384"/>
                  </a:moveTo>
                  <a:lnTo>
                    <a:pt x="2749296" y="5739384"/>
                  </a:lnTo>
                  <a:lnTo>
                    <a:pt x="2749296" y="0"/>
                  </a:lnTo>
                  <a:lnTo>
                    <a:pt x="0" y="0"/>
                  </a:lnTo>
                  <a:lnTo>
                    <a:pt x="0" y="5739384"/>
                  </a:lnTo>
                  <a:close/>
                </a:path>
              </a:pathLst>
            </a:custGeom>
            <a:ln w="9525">
              <a:solidFill>
                <a:srgbClr val="C6C8C8"/>
              </a:solidFill>
            </a:ln>
          </p:spPr>
          <p:txBody>
            <a:bodyPr wrap="square" lIns="0" tIns="0" rIns="0" bIns="0" rtlCol="0"/>
            <a:lstStyle/>
            <a:p/>
          </p:txBody>
        </p:sp>
        <p:pic>
          <p:nvPicPr>
            <p:cNvPr id="7" name="object 7"/>
            <p:cNvPicPr/>
            <p:nvPr/>
          </p:nvPicPr>
          <p:blipFill>
            <a:blip r:embed="rId3" cstate="print"/>
            <a:stretch>
              <a:fillRect/>
            </a:stretch>
          </p:blipFill>
          <p:spPr>
            <a:xfrm>
              <a:off x="569175" y="2063750"/>
              <a:ext cx="2334679" cy="2776728"/>
            </a:xfrm>
            <a:prstGeom prst="rect">
              <a:avLst/>
            </a:prstGeom>
          </p:spPr>
        </p:pic>
      </p:grpSp>
      <p:sp>
        <p:nvSpPr>
          <p:cNvPr id="8" name="object 8"/>
          <p:cNvSpPr txBox="1"/>
          <p:nvPr/>
        </p:nvSpPr>
        <p:spPr>
          <a:xfrm>
            <a:off x="4170426" y="1431493"/>
            <a:ext cx="4519295" cy="4930775"/>
          </a:xfrm>
          <a:prstGeom prst="rect">
            <a:avLst/>
          </a:prstGeom>
        </p:spPr>
        <p:txBody>
          <a:bodyPr wrap="square" lIns="0" tIns="13335" rIns="0" bIns="0" rtlCol="0" vert="horz">
            <a:spAutoFit/>
          </a:bodyPr>
          <a:lstStyle/>
          <a:p>
            <a:pPr marL="12700">
              <a:lnSpc>
                <a:spcPct val="100000"/>
              </a:lnSpc>
              <a:spcBef>
                <a:spcPts val="105"/>
              </a:spcBef>
            </a:pPr>
            <a:r>
              <a:rPr dirty="0" sz="2000" spc="55" b="1">
                <a:solidFill>
                  <a:srgbClr val="FFFFFF"/>
                </a:solidFill>
                <a:latin typeface="Trebuchet MS"/>
                <a:cs typeface="Trebuchet MS"/>
              </a:rPr>
              <a:t>Step</a:t>
            </a:r>
            <a:r>
              <a:rPr dirty="0" sz="2000" spc="-170" b="1">
                <a:solidFill>
                  <a:srgbClr val="FFFFFF"/>
                </a:solidFill>
                <a:latin typeface="Trebuchet MS"/>
                <a:cs typeface="Trebuchet MS"/>
              </a:rPr>
              <a:t> </a:t>
            </a:r>
            <a:r>
              <a:rPr dirty="0" sz="2000" spc="-50" b="1">
                <a:solidFill>
                  <a:srgbClr val="FFFFFF"/>
                </a:solidFill>
                <a:latin typeface="Trebuchet MS"/>
                <a:cs typeface="Trebuchet MS"/>
              </a:rPr>
              <a:t>3</a:t>
            </a:r>
            <a:endParaRPr sz="2000">
              <a:latin typeface="Trebuchet MS"/>
              <a:cs typeface="Trebuchet MS"/>
            </a:endParaRPr>
          </a:p>
          <a:p>
            <a:pPr marL="469900" marR="93980">
              <a:lnSpc>
                <a:spcPct val="100000"/>
              </a:lnSpc>
              <a:spcBef>
                <a:spcPts val="100"/>
              </a:spcBef>
            </a:pPr>
            <a:r>
              <a:rPr dirty="0" sz="2000" spc="-10">
                <a:solidFill>
                  <a:srgbClr val="FFFFFF"/>
                </a:solidFill>
                <a:latin typeface="Trebuchet MS"/>
                <a:cs typeface="Trebuchet MS"/>
              </a:rPr>
              <a:t>Effectively</a:t>
            </a:r>
            <a:r>
              <a:rPr dirty="0" sz="2000" spc="45">
                <a:solidFill>
                  <a:srgbClr val="FFFFFF"/>
                </a:solidFill>
                <a:latin typeface="Trebuchet MS"/>
                <a:cs typeface="Trebuchet MS"/>
              </a:rPr>
              <a:t> </a:t>
            </a:r>
            <a:r>
              <a:rPr dirty="0" sz="2000">
                <a:solidFill>
                  <a:srgbClr val="FFFFFF"/>
                </a:solidFill>
                <a:latin typeface="Trebuchet MS"/>
                <a:cs typeface="Trebuchet MS"/>
              </a:rPr>
              <a:t>communicate</a:t>
            </a:r>
            <a:r>
              <a:rPr dirty="0" sz="2000" spc="55">
                <a:solidFill>
                  <a:srgbClr val="FFFFFF"/>
                </a:solidFill>
                <a:latin typeface="Trebuchet MS"/>
                <a:cs typeface="Trebuchet MS"/>
              </a:rPr>
              <a:t> </a:t>
            </a:r>
            <a:r>
              <a:rPr dirty="0" sz="2000">
                <a:solidFill>
                  <a:srgbClr val="FFFFFF"/>
                </a:solidFill>
                <a:latin typeface="Trebuchet MS"/>
                <a:cs typeface="Trebuchet MS"/>
              </a:rPr>
              <a:t>the</a:t>
            </a:r>
            <a:r>
              <a:rPr dirty="0" sz="2000" spc="10">
                <a:solidFill>
                  <a:srgbClr val="FFFFFF"/>
                </a:solidFill>
                <a:latin typeface="Trebuchet MS"/>
                <a:cs typeface="Trebuchet MS"/>
              </a:rPr>
              <a:t> </a:t>
            </a:r>
            <a:r>
              <a:rPr dirty="0" sz="2000" spc="55">
                <a:solidFill>
                  <a:srgbClr val="FFFFFF"/>
                </a:solidFill>
                <a:latin typeface="Trebuchet MS"/>
                <a:cs typeface="Trebuchet MS"/>
              </a:rPr>
              <a:t>new </a:t>
            </a:r>
            <a:r>
              <a:rPr dirty="0" sz="2000" spc="-20">
                <a:solidFill>
                  <a:srgbClr val="FFFFFF"/>
                </a:solidFill>
                <a:latin typeface="Trebuchet MS"/>
                <a:cs typeface="Trebuchet MS"/>
              </a:rPr>
              <a:t>values.</a:t>
            </a:r>
            <a:r>
              <a:rPr dirty="0" sz="2000" spc="-100">
                <a:solidFill>
                  <a:srgbClr val="FFFFFF"/>
                </a:solidFill>
                <a:latin typeface="Trebuchet MS"/>
                <a:cs typeface="Trebuchet MS"/>
              </a:rPr>
              <a:t> </a:t>
            </a:r>
            <a:r>
              <a:rPr dirty="0" sz="2000">
                <a:solidFill>
                  <a:srgbClr val="FFFFFF"/>
                </a:solidFill>
                <a:latin typeface="Trebuchet MS"/>
                <a:cs typeface="Trebuchet MS"/>
              </a:rPr>
              <a:t>This</a:t>
            </a:r>
            <a:r>
              <a:rPr dirty="0" sz="2000" spc="-95">
                <a:solidFill>
                  <a:srgbClr val="FFFFFF"/>
                </a:solidFill>
                <a:latin typeface="Trebuchet MS"/>
                <a:cs typeface="Trebuchet MS"/>
              </a:rPr>
              <a:t> </a:t>
            </a:r>
            <a:r>
              <a:rPr dirty="0" sz="2000">
                <a:solidFill>
                  <a:srgbClr val="FFFFFF"/>
                </a:solidFill>
                <a:latin typeface="Trebuchet MS"/>
                <a:cs typeface="Trebuchet MS"/>
              </a:rPr>
              <a:t>is</a:t>
            </a:r>
            <a:r>
              <a:rPr dirty="0" sz="2000" spc="-105">
                <a:solidFill>
                  <a:srgbClr val="FFFFFF"/>
                </a:solidFill>
                <a:latin typeface="Trebuchet MS"/>
                <a:cs typeface="Trebuchet MS"/>
              </a:rPr>
              <a:t> </a:t>
            </a:r>
            <a:r>
              <a:rPr dirty="0" sz="2000" spc="80">
                <a:solidFill>
                  <a:srgbClr val="FFFFFF"/>
                </a:solidFill>
                <a:latin typeface="Trebuchet MS"/>
                <a:cs typeface="Trebuchet MS"/>
              </a:rPr>
              <a:t>done</a:t>
            </a:r>
            <a:r>
              <a:rPr dirty="0" sz="2000" spc="-100">
                <a:solidFill>
                  <a:srgbClr val="FFFFFF"/>
                </a:solidFill>
                <a:latin typeface="Trebuchet MS"/>
                <a:cs typeface="Trebuchet MS"/>
              </a:rPr>
              <a:t> </a:t>
            </a:r>
            <a:r>
              <a:rPr dirty="0" sz="2000" spc="60">
                <a:solidFill>
                  <a:srgbClr val="FFFFFF"/>
                </a:solidFill>
                <a:latin typeface="Trebuchet MS"/>
                <a:cs typeface="Trebuchet MS"/>
              </a:rPr>
              <a:t>using</a:t>
            </a:r>
            <a:r>
              <a:rPr dirty="0" sz="2000" spc="-95">
                <a:solidFill>
                  <a:srgbClr val="FFFFFF"/>
                </a:solidFill>
                <a:latin typeface="Trebuchet MS"/>
                <a:cs typeface="Trebuchet MS"/>
              </a:rPr>
              <a:t> </a:t>
            </a:r>
            <a:r>
              <a:rPr dirty="0" sz="2000">
                <a:solidFill>
                  <a:srgbClr val="FFFFFF"/>
                </a:solidFill>
                <a:latin typeface="Trebuchet MS"/>
                <a:cs typeface="Trebuchet MS"/>
              </a:rPr>
              <a:t>a</a:t>
            </a:r>
            <a:r>
              <a:rPr dirty="0" sz="2000" spc="-105">
                <a:solidFill>
                  <a:srgbClr val="FFFFFF"/>
                </a:solidFill>
                <a:latin typeface="Trebuchet MS"/>
                <a:cs typeface="Trebuchet MS"/>
              </a:rPr>
              <a:t> </a:t>
            </a:r>
            <a:r>
              <a:rPr dirty="0" sz="2000" spc="-10">
                <a:solidFill>
                  <a:srgbClr val="FFFFFF"/>
                </a:solidFill>
                <a:latin typeface="Trebuchet MS"/>
                <a:cs typeface="Trebuchet MS"/>
              </a:rPr>
              <a:t>variety </a:t>
            </a:r>
            <a:r>
              <a:rPr dirty="0" sz="2000">
                <a:solidFill>
                  <a:srgbClr val="FFFFFF"/>
                </a:solidFill>
                <a:latin typeface="Trebuchet MS"/>
                <a:cs typeface="Trebuchet MS"/>
              </a:rPr>
              <a:t>of</a:t>
            </a:r>
            <a:r>
              <a:rPr dirty="0" sz="2000" spc="-110">
                <a:solidFill>
                  <a:srgbClr val="FFFFFF"/>
                </a:solidFill>
                <a:latin typeface="Trebuchet MS"/>
                <a:cs typeface="Trebuchet MS"/>
              </a:rPr>
              <a:t> </a:t>
            </a:r>
            <a:r>
              <a:rPr dirty="0" sz="2000" spc="60">
                <a:solidFill>
                  <a:srgbClr val="FFFFFF"/>
                </a:solidFill>
                <a:latin typeface="Trebuchet MS"/>
                <a:cs typeface="Trebuchet MS"/>
              </a:rPr>
              <a:t>methods</a:t>
            </a:r>
            <a:r>
              <a:rPr dirty="0" sz="2000" spc="-95">
                <a:solidFill>
                  <a:srgbClr val="FFFFFF"/>
                </a:solidFill>
                <a:latin typeface="Trebuchet MS"/>
                <a:cs typeface="Trebuchet MS"/>
              </a:rPr>
              <a:t> </a:t>
            </a:r>
            <a:r>
              <a:rPr dirty="0" sz="2000" spc="90">
                <a:solidFill>
                  <a:srgbClr val="FFFFFF"/>
                </a:solidFill>
                <a:latin typeface="Trebuchet MS"/>
                <a:cs typeface="Trebuchet MS"/>
              </a:rPr>
              <a:t>such</a:t>
            </a:r>
            <a:r>
              <a:rPr dirty="0" sz="2000" spc="-120">
                <a:solidFill>
                  <a:srgbClr val="FFFFFF"/>
                </a:solidFill>
                <a:latin typeface="Trebuchet MS"/>
                <a:cs typeface="Trebuchet MS"/>
              </a:rPr>
              <a:t> </a:t>
            </a:r>
            <a:r>
              <a:rPr dirty="0" sz="2000" spc="85">
                <a:solidFill>
                  <a:srgbClr val="FFFFFF"/>
                </a:solidFill>
                <a:latin typeface="Trebuchet MS"/>
                <a:cs typeface="Trebuchet MS"/>
              </a:rPr>
              <a:t>as</a:t>
            </a:r>
            <a:r>
              <a:rPr dirty="0" sz="2000" spc="380">
                <a:solidFill>
                  <a:srgbClr val="FFFFFF"/>
                </a:solidFill>
                <a:latin typeface="Trebuchet MS"/>
                <a:cs typeface="Trebuchet MS"/>
              </a:rPr>
              <a:t> </a:t>
            </a:r>
            <a:r>
              <a:rPr dirty="0" sz="2000" spc="50">
                <a:solidFill>
                  <a:srgbClr val="FFFFFF"/>
                </a:solidFill>
                <a:latin typeface="Trebuchet MS"/>
                <a:cs typeface="Trebuchet MS"/>
              </a:rPr>
              <a:t>one-</a:t>
            </a:r>
            <a:r>
              <a:rPr dirty="0" sz="2000">
                <a:solidFill>
                  <a:srgbClr val="FFFFFF"/>
                </a:solidFill>
                <a:latin typeface="Trebuchet MS"/>
                <a:cs typeface="Trebuchet MS"/>
              </a:rPr>
              <a:t>to-</a:t>
            </a:r>
            <a:r>
              <a:rPr dirty="0" sz="2000" spc="45">
                <a:solidFill>
                  <a:srgbClr val="FFFFFF"/>
                </a:solidFill>
                <a:latin typeface="Trebuchet MS"/>
                <a:cs typeface="Trebuchet MS"/>
              </a:rPr>
              <a:t>one </a:t>
            </a:r>
            <a:r>
              <a:rPr dirty="0" sz="2000" spc="-40">
                <a:solidFill>
                  <a:srgbClr val="FFFFFF"/>
                </a:solidFill>
                <a:latin typeface="Trebuchet MS"/>
                <a:cs typeface="Trebuchet MS"/>
              </a:rPr>
              <a:t>interviews,</a:t>
            </a:r>
            <a:r>
              <a:rPr dirty="0" sz="2000" spc="-45">
                <a:solidFill>
                  <a:srgbClr val="FFFFFF"/>
                </a:solidFill>
                <a:latin typeface="Trebuchet MS"/>
                <a:cs typeface="Trebuchet MS"/>
              </a:rPr>
              <a:t> </a:t>
            </a:r>
            <a:r>
              <a:rPr dirty="0" sz="2000" spc="-10">
                <a:solidFill>
                  <a:srgbClr val="FFFFFF"/>
                </a:solidFill>
                <a:latin typeface="Trebuchet MS"/>
                <a:cs typeface="Trebuchet MS"/>
              </a:rPr>
              <a:t>briefing</a:t>
            </a:r>
            <a:r>
              <a:rPr dirty="0" sz="2000" spc="-35">
                <a:solidFill>
                  <a:srgbClr val="FFFFFF"/>
                </a:solidFill>
                <a:latin typeface="Trebuchet MS"/>
                <a:cs typeface="Trebuchet MS"/>
              </a:rPr>
              <a:t> </a:t>
            </a:r>
            <a:r>
              <a:rPr dirty="0" sz="2000">
                <a:solidFill>
                  <a:srgbClr val="FFFFFF"/>
                </a:solidFill>
                <a:latin typeface="Trebuchet MS"/>
                <a:cs typeface="Trebuchet MS"/>
              </a:rPr>
              <a:t>groups,</a:t>
            </a:r>
            <a:r>
              <a:rPr dirty="0" sz="2000" spc="-65">
                <a:solidFill>
                  <a:srgbClr val="FFFFFF"/>
                </a:solidFill>
                <a:latin typeface="Trebuchet MS"/>
                <a:cs typeface="Trebuchet MS"/>
              </a:rPr>
              <a:t> </a:t>
            </a:r>
            <a:r>
              <a:rPr dirty="0" sz="2000" spc="-10">
                <a:solidFill>
                  <a:srgbClr val="FFFFFF"/>
                </a:solidFill>
                <a:latin typeface="Trebuchet MS"/>
                <a:cs typeface="Trebuchet MS"/>
              </a:rPr>
              <a:t>quality </a:t>
            </a:r>
            <a:r>
              <a:rPr dirty="0" sz="2000" spc="-35">
                <a:solidFill>
                  <a:srgbClr val="FFFFFF"/>
                </a:solidFill>
                <a:latin typeface="Trebuchet MS"/>
                <a:cs typeface="Trebuchet MS"/>
              </a:rPr>
              <a:t>circles,</a:t>
            </a:r>
            <a:r>
              <a:rPr dirty="0" sz="2000" spc="-105">
                <a:solidFill>
                  <a:srgbClr val="FFFFFF"/>
                </a:solidFill>
                <a:latin typeface="Trebuchet MS"/>
                <a:cs typeface="Trebuchet MS"/>
              </a:rPr>
              <a:t> </a:t>
            </a:r>
            <a:r>
              <a:rPr dirty="0" sz="2000" spc="80">
                <a:solidFill>
                  <a:srgbClr val="FFFFFF"/>
                </a:solidFill>
                <a:latin typeface="Trebuchet MS"/>
                <a:cs typeface="Trebuchet MS"/>
              </a:rPr>
              <a:t>house</a:t>
            </a:r>
            <a:r>
              <a:rPr dirty="0" sz="2000" spc="-105">
                <a:solidFill>
                  <a:srgbClr val="FFFFFF"/>
                </a:solidFill>
                <a:latin typeface="Trebuchet MS"/>
                <a:cs typeface="Trebuchet MS"/>
              </a:rPr>
              <a:t> </a:t>
            </a:r>
            <a:r>
              <a:rPr dirty="0" sz="2000" spc="-50">
                <a:solidFill>
                  <a:srgbClr val="FFFFFF"/>
                </a:solidFill>
                <a:latin typeface="Trebuchet MS"/>
                <a:cs typeface="Trebuchet MS"/>
              </a:rPr>
              <a:t>journals,</a:t>
            </a:r>
            <a:r>
              <a:rPr dirty="0" sz="2000" spc="-105">
                <a:solidFill>
                  <a:srgbClr val="FFFFFF"/>
                </a:solidFill>
                <a:latin typeface="Trebuchet MS"/>
                <a:cs typeface="Trebuchet MS"/>
              </a:rPr>
              <a:t> </a:t>
            </a:r>
            <a:r>
              <a:rPr dirty="0" sz="2000" spc="-20">
                <a:solidFill>
                  <a:srgbClr val="FFFFFF"/>
                </a:solidFill>
                <a:latin typeface="Trebuchet MS"/>
                <a:cs typeface="Trebuchet MS"/>
              </a:rPr>
              <a:t>etc.</a:t>
            </a:r>
            <a:endParaRPr sz="2000">
              <a:latin typeface="Trebuchet MS"/>
              <a:cs typeface="Trebuchet MS"/>
            </a:endParaRPr>
          </a:p>
          <a:p>
            <a:pPr marL="469900" marR="304165">
              <a:lnSpc>
                <a:spcPct val="100000"/>
              </a:lnSpc>
              <a:tabLst>
                <a:tab pos="1886585" algn="l"/>
              </a:tabLst>
            </a:pPr>
            <a:r>
              <a:rPr dirty="0" sz="2000">
                <a:solidFill>
                  <a:srgbClr val="FFFFFF"/>
                </a:solidFill>
                <a:latin typeface="Trebuchet MS"/>
                <a:cs typeface="Trebuchet MS"/>
              </a:rPr>
              <a:t>However,</a:t>
            </a:r>
            <a:r>
              <a:rPr dirty="0" sz="2000" spc="-50">
                <a:solidFill>
                  <a:srgbClr val="FFFFFF"/>
                </a:solidFill>
                <a:latin typeface="Trebuchet MS"/>
                <a:cs typeface="Trebuchet MS"/>
              </a:rPr>
              <a:t> </a:t>
            </a:r>
            <a:r>
              <a:rPr dirty="0" sz="2000">
                <a:solidFill>
                  <a:srgbClr val="FFFFFF"/>
                </a:solidFill>
                <a:latin typeface="Trebuchet MS"/>
                <a:cs typeface="Trebuchet MS"/>
              </a:rPr>
              <a:t>the</a:t>
            </a:r>
            <a:r>
              <a:rPr dirty="0" sz="2000" spc="-35">
                <a:solidFill>
                  <a:srgbClr val="FFFFFF"/>
                </a:solidFill>
                <a:latin typeface="Trebuchet MS"/>
                <a:cs typeface="Trebuchet MS"/>
              </a:rPr>
              <a:t>  </a:t>
            </a:r>
            <a:r>
              <a:rPr dirty="0" sz="2000">
                <a:solidFill>
                  <a:srgbClr val="FFFFFF"/>
                </a:solidFill>
                <a:latin typeface="Trebuchet MS"/>
                <a:cs typeface="Trebuchet MS"/>
              </a:rPr>
              <a:t>example of</a:t>
            </a:r>
            <a:r>
              <a:rPr dirty="0" sz="2000" spc="-45">
                <a:solidFill>
                  <a:srgbClr val="FFFFFF"/>
                </a:solidFill>
                <a:latin typeface="Trebuchet MS"/>
                <a:cs typeface="Trebuchet MS"/>
              </a:rPr>
              <a:t> </a:t>
            </a:r>
            <a:r>
              <a:rPr dirty="0" sz="2000" spc="-10">
                <a:solidFill>
                  <a:srgbClr val="FFFFFF"/>
                </a:solidFill>
                <a:latin typeface="Trebuchet MS"/>
                <a:cs typeface="Trebuchet MS"/>
              </a:rPr>
              <a:t>senior </a:t>
            </a:r>
            <a:r>
              <a:rPr dirty="0" sz="2000" spc="65">
                <a:solidFill>
                  <a:srgbClr val="FFFFFF"/>
                </a:solidFill>
                <a:latin typeface="Trebuchet MS"/>
                <a:cs typeface="Trebuchet MS"/>
              </a:rPr>
              <a:t>managers</a:t>
            </a:r>
            <a:r>
              <a:rPr dirty="0" sz="2000" spc="-114">
                <a:solidFill>
                  <a:srgbClr val="FFFFFF"/>
                </a:solidFill>
                <a:latin typeface="Trebuchet MS"/>
                <a:cs typeface="Trebuchet MS"/>
              </a:rPr>
              <a:t> </a:t>
            </a:r>
            <a:r>
              <a:rPr dirty="0" sz="2000" spc="-20">
                <a:solidFill>
                  <a:srgbClr val="FFFFFF"/>
                </a:solidFill>
                <a:latin typeface="Trebuchet MS"/>
                <a:cs typeface="Trebuchet MS"/>
              </a:rPr>
              <a:t>exhibiting</a:t>
            </a:r>
            <a:r>
              <a:rPr dirty="0" sz="2000" spc="-70">
                <a:solidFill>
                  <a:srgbClr val="FFFFFF"/>
                </a:solidFill>
                <a:latin typeface="Trebuchet MS"/>
                <a:cs typeface="Trebuchet MS"/>
              </a:rPr>
              <a:t> </a:t>
            </a:r>
            <a:r>
              <a:rPr dirty="0" sz="2000">
                <a:solidFill>
                  <a:srgbClr val="FFFFFF"/>
                </a:solidFill>
                <a:latin typeface="Trebuchet MS"/>
                <a:cs typeface="Trebuchet MS"/>
              </a:rPr>
              <a:t>the</a:t>
            </a:r>
            <a:r>
              <a:rPr dirty="0" sz="2000" spc="-120">
                <a:solidFill>
                  <a:srgbClr val="FFFFFF"/>
                </a:solidFill>
                <a:latin typeface="Trebuchet MS"/>
                <a:cs typeface="Trebuchet MS"/>
              </a:rPr>
              <a:t> </a:t>
            </a:r>
            <a:r>
              <a:rPr dirty="0" sz="2000" spc="55">
                <a:solidFill>
                  <a:srgbClr val="FFFFFF"/>
                </a:solidFill>
                <a:latin typeface="Trebuchet MS"/>
                <a:cs typeface="Trebuchet MS"/>
              </a:rPr>
              <a:t>new </a:t>
            </a:r>
            <a:r>
              <a:rPr dirty="0" sz="2000">
                <a:solidFill>
                  <a:srgbClr val="FFFFFF"/>
                </a:solidFill>
                <a:latin typeface="Trebuchet MS"/>
                <a:cs typeface="Trebuchet MS"/>
              </a:rPr>
              <a:t>beliefs</a:t>
            </a:r>
            <a:r>
              <a:rPr dirty="0" sz="2000" spc="-40">
                <a:solidFill>
                  <a:srgbClr val="FFFFFF"/>
                </a:solidFill>
                <a:latin typeface="Trebuchet MS"/>
                <a:cs typeface="Trebuchet MS"/>
              </a:rPr>
              <a:t> </a:t>
            </a:r>
            <a:r>
              <a:rPr dirty="0" sz="2000" spc="65">
                <a:solidFill>
                  <a:srgbClr val="FFFFFF"/>
                </a:solidFill>
                <a:latin typeface="Trebuchet MS"/>
                <a:cs typeface="Trebuchet MS"/>
              </a:rPr>
              <a:t>and</a:t>
            </a:r>
            <a:r>
              <a:rPr dirty="0" sz="2000" spc="-60">
                <a:solidFill>
                  <a:srgbClr val="FFFFFF"/>
                </a:solidFill>
                <a:latin typeface="Trebuchet MS"/>
                <a:cs typeface="Trebuchet MS"/>
              </a:rPr>
              <a:t> </a:t>
            </a:r>
            <a:r>
              <a:rPr dirty="0" sz="2000">
                <a:solidFill>
                  <a:srgbClr val="FFFFFF"/>
                </a:solidFill>
                <a:latin typeface="Trebuchet MS"/>
                <a:cs typeface="Trebuchet MS"/>
              </a:rPr>
              <a:t>values</a:t>
            </a:r>
            <a:r>
              <a:rPr dirty="0" sz="2000" spc="-60">
                <a:solidFill>
                  <a:srgbClr val="FFFFFF"/>
                </a:solidFill>
                <a:latin typeface="Trebuchet MS"/>
                <a:cs typeface="Trebuchet MS"/>
              </a:rPr>
              <a:t> </a:t>
            </a:r>
            <a:r>
              <a:rPr dirty="0" sz="2000">
                <a:solidFill>
                  <a:srgbClr val="FFFFFF"/>
                </a:solidFill>
                <a:latin typeface="Trebuchet MS"/>
                <a:cs typeface="Trebuchet MS"/>
              </a:rPr>
              <a:t>is</a:t>
            </a:r>
            <a:r>
              <a:rPr dirty="0" sz="2000" spc="-75">
                <a:solidFill>
                  <a:srgbClr val="FFFFFF"/>
                </a:solidFill>
                <a:latin typeface="Trebuchet MS"/>
                <a:cs typeface="Trebuchet MS"/>
              </a:rPr>
              <a:t> </a:t>
            </a:r>
            <a:r>
              <a:rPr dirty="0" sz="2000" spc="80">
                <a:solidFill>
                  <a:srgbClr val="FFFFFF"/>
                </a:solidFill>
                <a:latin typeface="Trebuchet MS"/>
                <a:cs typeface="Trebuchet MS"/>
              </a:rPr>
              <a:t>seen</a:t>
            </a:r>
            <a:r>
              <a:rPr dirty="0" sz="2000" spc="-70">
                <a:solidFill>
                  <a:srgbClr val="FFFFFF"/>
                </a:solidFill>
                <a:latin typeface="Trebuchet MS"/>
                <a:cs typeface="Trebuchet MS"/>
              </a:rPr>
              <a:t> </a:t>
            </a:r>
            <a:r>
              <a:rPr dirty="0" sz="2000" spc="60">
                <a:solidFill>
                  <a:srgbClr val="FFFFFF"/>
                </a:solidFill>
                <a:latin typeface="Trebuchet MS"/>
                <a:cs typeface="Trebuchet MS"/>
              </a:rPr>
              <a:t>as </a:t>
            </a:r>
            <a:r>
              <a:rPr dirty="0" sz="2000" spc="-10">
                <a:solidFill>
                  <a:srgbClr val="FFFFFF"/>
                </a:solidFill>
                <a:latin typeface="Trebuchet MS"/>
                <a:cs typeface="Trebuchet MS"/>
              </a:rPr>
              <a:t>particularly</a:t>
            </a:r>
            <a:r>
              <a:rPr dirty="0" sz="2000">
                <a:solidFill>
                  <a:srgbClr val="FFFFFF"/>
                </a:solidFill>
                <a:latin typeface="Trebuchet MS"/>
                <a:cs typeface="Trebuchet MS"/>
              </a:rPr>
              <a:t>	</a:t>
            </a:r>
            <a:r>
              <a:rPr dirty="0" sz="2000" spc="-10">
                <a:solidFill>
                  <a:srgbClr val="FFFFFF"/>
                </a:solidFill>
                <a:latin typeface="Trebuchet MS"/>
                <a:cs typeface="Trebuchet MS"/>
              </a:rPr>
              <a:t>important</a:t>
            </a:r>
            <a:endParaRPr sz="2000">
              <a:latin typeface="Trebuchet MS"/>
              <a:cs typeface="Trebuchet MS"/>
            </a:endParaRPr>
          </a:p>
          <a:p>
            <a:pPr>
              <a:lnSpc>
                <a:spcPct val="100000"/>
              </a:lnSpc>
              <a:spcBef>
                <a:spcPts val="190"/>
              </a:spcBef>
            </a:pPr>
            <a:endParaRPr sz="2000">
              <a:latin typeface="Trebuchet MS"/>
              <a:cs typeface="Trebuchet MS"/>
            </a:endParaRPr>
          </a:p>
          <a:p>
            <a:pPr marL="12700">
              <a:lnSpc>
                <a:spcPct val="100000"/>
              </a:lnSpc>
            </a:pPr>
            <a:r>
              <a:rPr dirty="0" sz="2000" spc="55" b="1">
                <a:solidFill>
                  <a:srgbClr val="FFFFFF"/>
                </a:solidFill>
                <a:latin typeface="Trebuchet MS"/>
                <a:cs typeface="Trebuchet MS"/>
              </a:rPr>
              <a:t>Step</a:t>
            </a:r>
            <a:r>
              <a:rPr dirty="0" sz="2000" spc="-155" b="1">
                <a:solidFill>
                  <a:srgbClr val="FFFFFF"/>
                </a:solidFill>
                <a:latin typeface="Trebuchet MS"/>
                <a:cs typeface="Trebuchet MS"/>
              </a:rPr>
              <a:t> </a:t>
            </a:r>
            <a:r>
              <a:rPr dirty="0" sz="2000" spc="-50" b="1">
                <a:solidFill>
                  <a:srgbClr val="FFFFFF"/>
                </a:solidFill>
                <a:latin typeface="Trebuchet MS"/>
                <a:cs typeface="Trebuchet MS"/>
              </a:rPr>
              <a:t>4</a:t>
            </a:r>
            <a:endParaRPr sz="2000">
              <a:latin typeface="Trebuchet MS"/>
              <a:cs typeface="Trebuchet MS"/>
            </a:endParaRPr>
          </a:p>
          <a:p>
            <a:pPr marL="355600" marR="5080">
              <a:lnSpc>
                <a:spcPct val="100000"/>
              </a:lnSpc>
            </a:pPr>
            <a:r>
              <a:rPr dirty="0" sz="2000" spc="90">
                <a:solidFill>
                  <a:srgbClr val="FFFFFF"/>
                </a:solidFill>
                <a:latin typeface="Trebuchet MS"/>
                <a:cs typeface="Trebuchet MS"/>
              </a:rPr>
              <a:t>Change</a:t>
            </a:r>
            <a:r>
              <a:rPr dirty="0" sz="2000" spc="-40">
                <a:solidFill>
                  <a:srgbClr val="FFFFFF"/>
                </a:solidFill>
                <a:latin typeface="Trebuchet MS"/>
                <a:cs typeface="Trebuchet MS"/>
              </a:rPr>
              <a:t> </a:t>
            </a:r>
            <a:r>
              <a:rPr dirty="0" sz="2000">
                <a:solidFill>
                  <a:srgbClr val="FFFFFF"/>
                </a:solidFill>
                <a:latin typeface="Trebuchet MS"/>
                <a:cs typeface="Trebuchet MS"/>
              </a:rPr>
              <a:t>systems,</a:t>
            </a:r>
            <a:r>
              <a:rPr dirty="0" sz="2000" spc="-45">
                <a:solidFill>
                  <a:srgbClr val="FFFFFF"/>
                </a:solidFill>
                <a:latin typeface="Trebuchet MS"/>
                <a:cs typeface="Trebuchet MS"/>
              </a:rPr>
              <a:t> </a:t>
            </a:r>
            <a:r>
              <a:rPr dirty="0" sz="2000" spc="50">
                <a:solidFill>
                  <a:srgbClr val="FFFFFF"/>
                </a:solidFill>
                <a:latin typeface="Trebuchet MS"/>
                <a:cs typeface="Trebuchet MS"/>
              </a:rPr>
              <a:t>procedures</a:t>
            </a:r>
            <a:r>
              <a:rPr dirty="0" sz="2000" spc="-30">
                <a:solidFill>
                  <a:srgbClr val="FFFFFF"/>
                </a:solidFill>
                <a:latin typeface="Trebuchet MS"/>
                <a:cs typeface="Trebuchet MS"/>
              </a:rPr>
              <a:t> </a:t>
            </a:r>
            <a:r>
              <a:rPr dirty="0" sz="2000" spc="40">
                <a:solidFill>
                  <a:srgbClr val="FFFFFF"/>
                </a:solidFill>
                <a:latin typeface="Trebuchet MS"/>
                <a:cs typeface="Trebuchet MS"/>
              </a:rPr>
              <a:t>and </a:t>
            </a:r>
            <a:r>
              <a:rPr dirty="0" sz="2000">
                <a:solidFill>
                  <a:srgbClr val="FFFFFF"/>
                </a:solidFill>
                <a:latin typeface="Trebuchet MS"/>
                <a:cs typeface="Trebuchet MS"/>
              </a:rPr>
              <a:t>personnel</a:t>
            </a:r>
            <a:r>
              <a:rPr dirty="0" sz="2000" spc="15">
                <a:solidFill>
                  <a:srgbClr val="FFFFFF"/>
                </a:solidFill>
                <a:latin typeface="Trebuchet MS"/>
                <a:cs typeface="Trebuchet MS"/>
              </a:rPr>
              <a:t>  </a:t>
            </a:r>
            <a:r>
              <a:rPr dirty="0" sz="2000" spc="-30">
                <a:solidFill>
                  <a:srgbClr val="FFFFFF"/>
                </a:solidFill>
                <a:latin typeface="Trebuchet MS"/>
                <a:cs typeface="Trebuchet MS"/>
              </a:rPr>
              <a:t>policies,</a:t>
            </a:r>
            <a:r>
              <a:rPr dirty="0" sz="2000" spc="40">
                <a:solidFill>
                  <a:srgbClr val="FFFFFF"/>
                </a:solidFill>
                <a:latin typeface="Trebuchet MS"/>
                <a:cs typeface="Trebuchet MS"/>
              </a:rPr>
              <a:t> </a:t>
            </a:r>
            <a:r>
              <a:rPr dirty="0" sz="2000">
                <a:solidFill>
                  <a:srgbClr val="FFFFFF"/>
                </a:solidFill>
                <a:latin typeface="Trebuchet MS"/>
                <a:cs typeface="Trebuchet MS"/>
              </a:rPr>
              <a:t>especially</a:t>
            </a:r>
            <a:r>
              <a:rPr dirty="0" sz="2000" spc="55">
                <a:solidFill>
                  <a:srgbClr val="FFFFFF"/>
                </a:solidFill>
                <a:latin typeface="Trebuchet MS"/>
                <a:cs typeface="Trebuchet MS"/>
              </a:rPr>
              <a:t> </a:t>
            </a:r>
            <a:r>
              <a:rPr dirty="0" sz="2000" spc="-10">
                <a:solidFill>
                  <a:srgbClr val="FFFFFF"/>
                </a:solidFill>
                <a:latin typeface="Trebuchet MS"/>
                <a:cs typeface="Trebuchet MS"/>
              </a:rPr>
              <a:t>those </a:t>
            </a:r>
            <a:r>
              <a:rPr dirty="0" sz="2000" spc="55">
                <a:solidFill>
                  <a:srgbClr val="FFFFFF"/>
                </a:solidFill>
                <a:latin typeface="Trebuchet MS"/>
                <a:cs typeface="Trebuchet MS"/>
              </a:rPr>
              <a:t>concerned</a:t>
            </a:r>
            <a:r>
              <a:rPr dirty="0" sz="2000" spc="-95">
                <a:solidFill>
                  <a:srgbClr val="FFFFFF"/>
                </a:solidFill>
                <a:latin typeface="Trebuchet MS"/>
                <a:cs typeface="Trebuchet MS"/>
              </a:rPr>
              <a:t> </a:t>
            </a:r>
            <a:r>
              <a:rPr dirty="0" sz="2000">
                <a:solidFill>
                  <a:srgbClr val="FFFFFF"/>
                </a:solidFill>
                <a:latin typeface="Trebuchet MS"/>
                <a:cs typeface="Trebuchet MS"/>
              </a:rPr>
              <a:t>with</a:t>
            </a:r>
            <a:r>
              <a:rPr dirty="0" sz="2000" spc="440">
                <a:solidFill>
                  <a:srgbClr val="FFFFFF"/>
                </a:solidFill>
                <a:latin typeface="Trebuchet MS"/>
                <a:cs typeface="Trebuchet MS"/>
              </a:rPr>
              <a:t> </a:t>
            </a:r>
            <a:r>
              <a:rPr dirty="0" sz="2000">
                <a:solidFill>
                  <a:srgbClr val="FFFFFF"/>
                </a:solidFill>
                <a:latin typeface="Trebuchet MS"/>
                <a:cs typeface="Trebuchet MS"/>
              </a:rPr>
              <a:t>rewards</a:t>
            </a:r>
            <a:r>
              <a:rPr dirty="0" sz="2000" spc="-110">
                <a:solidFill>
                  <a:srgbClr val="FFFFFF"/>
                </a:solidFill>
                <a:latin typeface="Trebuchet MS"/>
                <a:cs typeface="Trebuchet MS"/>
              </a:rPr>
              <a:t> </a:t>
            </a:r>
            <a:r>
              <a:rPr dirty="0" sz="2000" spc="40">
                <a:solidFill>
                  <a:srgbClr val="FFFFFF"/>
                </a:solidFill>
                <a:latin typeface="Trebuchet MS"/>
                <a:cs typeface="Trebuchet MS"/>
              </a:rPr>
              <a:t>and </a:t>
            </a:r>
            <a:r>
              <a:rPr dirty="0" sz="2000" spc="-10">
                <a:solidFill>
                  <a:srgbClr val="FFFFFF"/>
                </a:solidFill>
                <a:latin typeface="Trebuchet MS"/>
                <a:cs typeface="Trebuchet MS"/>
              </a:rPr>
              <a:t>appraisal.</a:t>
            </a:r>
            <a:endParaRPr sz="2000">
              <a:latin typeface="Trebuchet MS"/>
              <a:cs typeface="Trebuchet MS"/>
            </a:endParaRPr>
          </a:p>
        </p:txBody>
      </p:sp>
      <p:grpSp>
        <p:nvGrpSpPr>
          <p:cNvPr id="9" name="object 9"/>
          <p:cNvGrpSpPr/>
          <p:nvPr/>
        </p:nvGrpSpPr>
        <p:grpSpPr>
          <a:xfrm>
            <a:off x="3619500" y="9144"/>
            <a:ext cx="5504180" cy="1241425"/>
            <a:chOff x="3619500" y="9144"/>
            <a:chExt cx="5504180" cy="1241425"/>
          </a:xfrm>
        </p:grpSpPr>
        <p:pic>
          <p:nvPicPr>
            <p:cNvPr id="10" name="object 10"/>
            <p:cNvPicPr/>
            <p:nvPr/>
          </p:nvPicPr>
          <p:blipFill>
            <a:blip r:embed="rId4" cstate="print"/>
            <a:stretch>
              <a:fillRect/>
            </a:stretch>
          </p:blipFill>
          <p:spPr>
            <a:xfrm>
              <a:off x="3619500" y="9144"/>
              <a:ext cx="3556254" cy="814577"/>
            </a:xfrm>
            <a:prstGeom prst="rect">
              <a:avLst/>
            </a:prstGeom>
          </p:spPr>
        </p:pic>
        <p:pic>
          <p:nvPicPr>
            <p:cNvPr id="11" name="object 11"/>
            <p:cNvPicPr/>
            <p:nvPr/>
          </p:nvPicPr>
          <p:blipFill>
            <a:blip r:embed="rId5" cstate="print"/>
            <a:stretch>
              <a:fillRect/>
            </a:stretch>
          </p:blipFill>
          <p:spPr>
            <a:xfrm>
              <a:off x="3619500" y="435863"/>
              <a:ext cx="3493770" cy="814577"/>
            </a:xfrm>
            <a:prstGeom prst="rect">
              <a:avLst/>
            </a:prstGeom>
          </p:spPr>
        </p:pic>
        <p:pic>
          <p:nvPicPr>
            <p:cNvPr id="12" name="object 12"/>
            <p:cNvPicPr/>
            <p:nvPr/>
          </p:nvPicPr>
          <p:blipFill>
            <a:blip r:embed="rId6" cstate="print"/>
            <a:stretch>
              <a:fillRect/>
            </a:stretch>
          </p:blipFill>
          <p:spPr>
            <a:xfrm>
              <a:off x="6618732" y="435863"/>
              <a:ext cx="642366" cy="814577"/>
            </a:xfrm>
            <a:prstGeom prst="rect">
              <a:avLst/>
            </a:prstGeom>
          </p:spPr>
        </p:pic>
        <p:pic>
          <p:nvPicPr>
            <p:cNvPr id="13" name="object 13"/>
            <p:cNvPicPr/>
            <p:nvPr/>
          </p:nvPicPr>
          <p:blipFill>
            <a:blip r:embed="rId7" cstate="print"/>
            <a:stretch>
              <a:fillRect/>
            </a:stretch>
          </p:blipFill>
          <p:spPr>
            <a:xfrm>
              <a:off x="6853427" y="435863"/>
              <a:ext cx="2269998" cy="814577"/>
            </a:xfrm>
            <a:prstGeom prst="rect">
              <a:avLst/>
            </a:prstGeom>
          </p:spPr>
        </p:pic>
      </p:grpSp>
      <p:sp>
        <p:nvSpPr>
          <p:cNvPr id="14" name="object 14" descr="$PPTXTitle"/>
          <p:cNvSpPr txBox="1">
            <a:spLocks noGrp="1"/>
          </p:cNvSpPr>
          <p:nvPr>
            <p:ph type="title"/>
          </p:nvPr>
        </p:nvSpPr>
        <p:spPr>
          <a:xfrm>
            <a:off x="3854958" y="124713"/>
            <a:ext cx="5035550" cy="878840"/>
          </a:xfrm>
          <a:prstGeom prst="rect"/>
        </p:spPr>
        <p:txBody>
          <a:bodyPr wrap="square" lIns="0" tIns="12065" rIns="0" bIns="0" rtlCol="0" vert="horz">
            <a:spAutoFit/>
          </a:bodyPr>
          <a:lstStyle/>
          <a:p>
            <a:pPr marL="12700">
              <a:lnSpc>
                <a:spcPct val="100000"/>
              </a:lnSpc>
              <a:spcBef>
                <a:spcPts val="95"/>
              </a:spcBef>
            </a:pPr>
            <a:r>
              <a:rPr dirty="0" sz="2800" spc="75"/>
              <a:t>Dobson’s</a:t>
            </a:r>
            <a:r>
              <a:rPr dirty="0" sz="2800" spc="-145"/>
              <a:t> </a:t>
            </a:r>
            <a:r>
              <a:rPr dirty="0" sz="2800" spc="95"/>
              <a:t>guide</a:t>
            </a:r>
            <a:r>
              <a:rPr dirty="0" sz="2800" spc="-160"/>
              <a:t> </a:t>
            </a:r>
            <a:r>
              <a:rPr dirty="0" sz="2800" spc="-25"/>
              <a:t>to</a:t>
            </a:r>
            <a:endParaRPr sz="2800"/>
          </a:p>
          <a:p>
            <a:pPr marL="12700">
              <a:lnSpc>
                <a:spcPct val="100000"/>
              </a:lnSpc>
            </a:pPr>
            <a:r>
              <a:rPr dirty="0" sz="2800" spc="114"/>
              <a:t>changing</a:t>
            </a:r>
            <a:r>
              <a:rPr dirty="0" sz="2800" spc="-114"/>
              <a:t> </a:t>
            </a:r>
            <a:r>
              <a:rPr dirty="0" sz="2800"/>
              <a:t>culture</a:t>
            </a:r>
            <a:r>
              <a:rPr dirty="0" sz="2800" spc="-85"/>
              <a:t> </a:t>
            </a:r>
            <a:r>
              <a:rPr dirty="0" sz="2800" spc="140"/>
              <a:t>-</a:t>
            </a:r>
            <a:r>
              <a:rPr dirty="0" sz="2800" spc="-105"/>
              <a:t> </a:t>
            </a:r>
            <a:r>
              <a:rPr dirty="0" sz="2800" spc="40"/>
              <a:t>Continued</a:t>
            </a:r>
            <a:endParaRPr sz="2800"/>
          </a:p>
        </p:txBody>
      </p:sp>
    </p:spTree>
  </p:cSld>
  <p:clrMapOvr>
    <a:masterClrMapping/>
  </p:clrMapOvr>
</p:sld>
</file>

<file path=ppt/slides/slide2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2" name="object 2"/>
          <p:cNvGrpSpPr/>
          <p:nvPr/>
        </p:nvGrpSpPr>
        <p:grpSpPr>
          <a:xfrm>
            <a:off x="944880" y="103631"/>
            <a:ext cx="9234805" cy="1266190"/>
            <a:chOff x="944880" y="103631"/>
            <a:chExt cx="9234805" cy="1266190"/>
          </a:xfrm>
        </p:grpSpPr>
        <p:pic>
          <p:nvPicPr>
            <p:cNvPr id="3" name="object 3"/>
            <p:cNvPicPr/>
            <p:nvPr/>
          </p:nvPicPr>
          <p:blipFill>
            <a:blip r:embed="rId2" cstate="print"/>
            <a:stretch>
              <a:fillRect/>
            </a:stretch>
          </p:blipFill>
          <p:spPr>
            <a:xfrm>
              <a:off x="944880" y="103631"/>
              <a:ext cx="4517898" cy="1265682"/>
            </a:xfrm>
            <a:prstGeom prst="rect">
              <a:avLst/>
            </a:prstGeom>
          </p:spPr>
        </p:pic>
        <p:pic>
          <p:nvPicPr>
            <p:cNvPr id="4" name="object 4"/>
            <p:cNvPicPr/>
            <p:nvPr/>
          </p:nvPicPr>
          <p:blipFill>
            <a:blip r:embed="rId3" cstate="print"/>
            <a:stretch>
              <a:fillRect/>
            </a:stretch>
          </p:blipFill>
          <p:spPr>
            <a:xfrm>
              <a:off x="4831080" y="103631"/>
              <a:ext cx="5348478" cy="1265682"/>
            </a:xfrm>
            <a:prstGeom prst="rect">
              <a:avLst/>
            </a:prstGeom>
          </p:spPr>
        </p:pic>
      </p:grpSp>
      <p:sp>
        <p:nvSpPr>
          <p:cNvPr id="5" name="object 5" descr="$PPTXTitle"/>
          <p:cNvSpPr txBox="1">
            <a:spLocks noGrp="1"/>
          </p:cNvSpPr>
          <p:nvPr>
            <p:ph type="title"/>
          </p:nvPr>
        </p:nvSpPr>
        <p:spPr>
          <a:xfrm>
            <a:off x="1315338" y="282397"/>
            <a:ext cx="8498840" cy="697230"/>
          </a:xfrm>
          <a:prstGeom prst="rect"/>
        </p:spPr>
        <p:txBody>
          <a:bodyPr wrap="square" lIns="0" tIns="13335" rIns="0" bIns="0" rtlCol="0" vert="horz">
            <a:spAutoFit/>
          </a:bodyPr>
          <a:lstStyle/>
          <a:p>
            <a:pPr marL="12700">
              <a:lnSpc>
                <a:spcPct val="100000"/>
              </a:lnSpc>
              <a:spcBef>
                <a:spcPts val="105"/>
              </a:spcBef>
            </a:pPr>
            <a:r>
              <a:rPr dirty="0" spc="85"/>
              <a:t>Guidelines</a:t>
            </a:r>
            <a:r>
              <a:rPr dirty="0" spc="-260"/>
              <a:t> </a:t>
            </a:r>
            <a:r>
              <a:rPr dirty="0" spc="-10"/>
              <a:t>for</a:t>
            </a:r>
            <a:r>
              <a:rPr dirty="0" spc="-285"/>
              <a:t> </a:t>
            </a:r>
            <a:r>
              <a:rPr dirty="0" spc="175"/>
              <a:t>changing</a:t>
            </a:r>
            <a:r>
              <a:rPr dirty="0" spc="-285"/>
              <a:t> </a:t>
            </a:r>
            <a:r>
              <a:rPr dirty="0" spc="50"/>
              <a:t>culture</a:t>
            </a:r>
          </a:p>
        </p:txBody>
      </p:sp>
      <p:sp>
        <p:nvSpPr>
          <p:cNvPr id="6" name="object 6"/>
          <p:cNvSpPr txBox="1"/>
          <p:nvPr/>
        </p:nvSpPr>
        <p:spPr>
          <a:xfrm>
            <a:off x="1676145" y="1239393"/>
            <a:ext cx="6108065" cy="4911725"/>
          </a:xfrm>
          <a:prstGeom prst="rect">
            <a:avLst/>
          </a:prstGeom>
        </p:spPr>
        <p:txBody>
          <a:bodyPr wrap="square" lIns="0" tIns="13335" rIns="0" bIns="0" rtlCol="0" vert="horz">
            <a:spAutoFit/>
          </a:bodyPr>
          <a:lstStyle/>
          <a:p>
            <a:pPr marL="469265" indent="-456565">
              <a:lnSpc>
                <a:spcPct val="100000"/>
              </a:lnSpc>
              <a:spcBef>
                <a:spcPts val="105"/>
              </a:spcBef>
              <a:buAutoNum type="arabicPeriod"/>
              <a:tabLst>
                <a:tab pos="469265" algn="l"/>
              </a:tabLst>
            </a:pPr>
            <a:r>
              <a:rPr dirty="0" sz="2000">
                <a:solidFill>
                  <a:srgbClr val="FFFFFF"/>
                </a:solidFill>
                <a:latin typeface="Trebuchet MS"/>
                <a:cs typeface="Trebuchet MS"/>
              </a:rPr>
              <a:t>Formulate</a:t>
            </a:r>
            <a:r>
              <a:rPr dirty="0" sz="2000" spc="-65">
                <a:solidFill>
                  <a:srgbClr val="FFFFFF"/>
                </a:solidFill>
                <a:latin typeface="Trebuchet MS"/>
                <a:cs typeface="Trebuchet MS"/>
              </a:rPr>
              <a:t> </a:t>
            </a:r>
            <a:r>
              <a:rPr dirty="0" sz="2000">
                <a:solidFill>
                  <a:srgbClr val="FFFFFF"/>
                </a:solidFill>
                <a:latin typeface="Trebuchet MS"/>
                <a:cs typeface="Trebuchet MS"/>
              </a:rPr>
              <a:t>a</a:t>
            </a:r>
            <a:r>
              <a:rPr dirty="0" sz="2000" spc="-95">
                <a:solidFill>
                  <a:srgbClr val="FFFFFF"/>
                </a:solidFill>
                <a:latin typeface="Trebuchet MS"/>
                <a:cs typeface="Trebuchet MS"/>
              </a:rPr>
              <a:t> </a:t>
            </a:r>
            <a:r>
              <a:rPr dirty="0" sz="2000">
                <a:solidFill>
                  <a:srgbClr val="FFFFFF"/>
                </a:solidFill>
                <a:latin typeface="Trebuchet MS"/>
                <a:cs typeface="Trebuchet MS"/>
              </a:rPr>
              <a:t>clear</a:t>
            </a:r>
            <a:r>
              <a:rPr dirty="0" sz="2000" spc="-75">
                <a:solidFill>
                  <a:srgbClr val="FFFFFF"/>
                </a:solidFill>
                <a:latin typeface="Trebuchet MS"/>
                <a:cs typeface="Trebuchet MS"/>
              </a:rPr>
              <a:t> </a:t>
            </a:r>
            <a:r>
              <a:rPr dirty="0" sz="2000">
                <a:solidFill>
                  <a:srgbClr val="FFFFFF"/>
                </a:solidFill>
                <a:latin typeface="Trebuchet MS"/>
                <a:cs typeface="Trebuchet MS"/>
              </a:rPr>
              <a:t>strategic</a:t>
            </a:r>
            <a:r>
              <a:rPr dirty="0" sz="2000" spc="-60">
                <a:solidFill>
                  <a:srgbClr val="FFFFFF"/>
                </a:solidFill>
                <a:latin typeface="Trebuchet MS"/>
                <a:cs typeface="Trebuchet MS"/>
              </a:rPr>
              <a:t> </a:t>
            </a:r>
            <a:r>
              <a:rPr dirty="0" sz="2000" spc="-10">
                <a:solidFill>
                  <a:srgbClr val="FFFFFF"/>
                </a:solidFill>
                <a:latin typeface="Trebuchet MS"/>
                <a:cs typeface="Trebuchet MS"/>
              </a:rPr>
              <a:t>vision.</a:t>
            </a:r>
            <a:endParaRPr sz="2000">
              <a:latin typeface="Trebuchet MS"/>
              <a:cs typeface="Trebuchet MS"/>
            </a:endParaRPr>
          </a:p>
          <a:p>
            <a:pPr>
              <a:lnSpc>
                <a:spcPct val="100000"/>
              </a:lnSpc>
              <a:spcBef>
                <a:spcPts val="375"/>
              </a:spcBef>
              <a:buClr>
                <a:srgbClr val="FFFFFF"/>
              </a:buClr>
              <a:buFont typeface="Trebuchet MS"/>
              <a:buAutoNum type="arabicPeriod"/>
            </a:pPr>
            <a:endParaRPr sz="2000">
              <a:latin typeface="Trebuchet MS"/>
              <a:cs typeface="Trebuchet MS"/>
            </a:endParaRPr>
          </a:p>
          <a:p>
            <a:pPr marL="469265" indent="-456565">
              <a:lnSpc>
                <a:spcPct val="100000"/>
              </a:lnSpc>
              <a:buAutoNum type="arabicPeriod"/>
              <a:tabLst>
                <a:tab pos="469265" algn="l"/>
                <a:tab pos="3549015" algn="l"/>
              </a:tabLst>
            </a:pPr>
            <a:r>
              <a:rPr dirty="0" sz="2000">
                <a:solidFill>
                  <a:srgbClr val="FFFFFF"/>
                </a:solidFill>
                <a:latin typeface="Trebuchet MS"/>
                <a:cs typeface="Trebuchet MS"/>
              </a:rPr>
              <a:t>Display</a:t>
            </a:r>
            <a:r>
              <a:rPr dirty="0" sz="2000" spc="240">
                <a:solidFill>
                  <a:srgbClr val="FFFFFF"/>
                </a:solidFill>
                <a:latin typeface="Trebuchet MS"/>
                <a:cs typeface="Trebuchet MS"/>
              </a:rPr>
              <a:t> </a:t>
            </a:r>
            <a:r>
              <a:rPr dirty="0" sz="2000">
                <a:solidFill>
                  <a:srgbClr val="FFFFFF"/>
                </a:solidFill>
                <a:latin typeface="Trebuchet MS"/>
                <a:cs typeface="Trebuchet MS"/>
              </a:rPr>
              <a:t>top-</a:t>
            </a:r>
            <a:r>
              <a:rPr dirty="0" sz="2000" spc="50">
                <a:solidFill>
                  <a:srgbClr val="FFFFFF"/>
                </a:solidFill>
                <a:latin typeface="Trebuchet MS"/>
                <a:cs typeface="Trebuchet MS"/>
              </a:rPr>
              <a:t>management</a:t>
            </a:r>
            <a:r>
              <a:rPr dirty="0" sz="2000">
                <a:solidFill>
                  <a:srgbClr val="FFFFFF"/>
                </a:solidFill>
                <a:latin typeface="Trebuchet MS"/>
                <a:cs typeface="Trebuchet MS"/>
              </a:rPr>
              <a:t>	</a:t>
            </a:r>
            <a:r>
              <a:rPr dirty="0" sz="2000" spc="-10">
                <a:solidFill>
                  <a:srgbClr val="FFFFFF"/>
                </a:solidFill>
                <a:latin typeface="Trebuchet MS"/>
                <a:cs typeface="Trebuchet MS"/>
              </a:rPr>
              <a:t>commitment.</a:t>
            </a:r>
            <a:endParaRPr sz="2000">
              <a:latin typeface="Trebuchet MS"/>
              <a:cs typeface="Trebuchet MS"/>
            </a:endParaRPr>
          </a:p>
          <a:p>
            <a:pPr>
              <a:lnSpc>
                <a:spcPct val="100000"/>
              </a:lnSpc>
              <a:spcBef>
                <a:spcPts val="680"/>
              </a:spcBef>
              <a:buClr>
                <a:srgbClr val="FFFFFF"/>
              </a:buClr>
              <a:buFont typeface="Trebuchet MS"/>
              <a:buAutoNum type="arabicPeriod"/>
            </a:pPr>
            <a:endParaRPr sz="2000">
              <a:latin typeface="Trebuchet MS"/>
              <a:cs typeface="Trebuchet MS"/>
            </a:endParaRPr>
          </a:p>
          <a:p>
            <a:pPr marL="469265" indent="-456565">
              <a:lnSpc>
                <a:spcPct val="100000"/>
              </a:lnSpc>
              <a:buAutoNum type="arabicPeriod"/>
              <a:tabLst>
                <a:tab pos="469265" algn="l"/>
              </a:tabLst>
            </a:pPr>
            <a:r>
              <a:rPr dirty="0" sz="2000" spc="95">
                <a:solidFill>
                  <a:srgbClr val="FFFFFF"/>
                </a:solidFill>
                <a:latin typeface="Trebuchet MS"/>
                <a:cs typeface="Trebuchet MS"/>
              </a:rPr>
              <a:t>Model</a:t>
            </a:r>
            <a:r>
              <a:rPr dirty="0" sz="2000" spc="-95">
                <a:solidFill>
                  <a:srgbClr val="FFFFFF"/>
                </a:solidFill>
                <a:latin typeface="Trebuchet MS"/>
                <a:cs typeface="Trebuchet MS"/>
              </a:rPr>
              <a:t> </a:t>
            </a:r>
            <a:r>
              <a:rPr dirty="0" sz="2000">
                <a:solidFill>
                  <a:srgbClr val="FFFFFF"/>
                </a:solidFill>
                <a:latin typeface="Trebuchet MS"/>
                <a:cs typeface="Trebuchet MS"/>
              </a:rPr>
              <a:t>culture</a:t>
            </a:r>
            <a:r>
              <a:rPr dirty="0" sz="2000" spc="-75">
                <a:solidFill>
                  <a:srgbClr val="FFFFFF"/>
                </a:solidFill>
                <a:latin typeface="Trebuchet MS"/>
                <a:cs typeface="Trebuchet MS"/>
              </a:rPr>
              <a:t> </a:t>
            </a:r>
            <a:r>
              <a:rPr dirty="0" sz="2000" spc="80">
                <a:solidFill>
                  <a:srgbClr val="FFFFFF"/>
                </a:solidFill>
                <a:latin typeface="Trebuchet MS"/>
                <a:cs typeface="Trebuchet MS"/>
              </a:rPr>
              <a:t>change</a:t>
            </a:r>
            <a:r>
              <a:rPr dirty="0" sz="2000" spc="-95">
                <a:solidFill>
                  <a:srgbClr val="FFFFFF"/>
                </a:solidFill>
                <a:latin typeface="Trebuchet MS"/>
                <a:cs typeface="Trebuchet MS"/>
              </a:rPr>
              <a:t> </a:t>
            </a:r>
            <a:r>
              <a:rPr dirty="0" sz="2000" spc="-60">
                <a:solidFill>
                  <a:srgbClr val="FFFFFF"/>
                </a:solidFill>
                <a:latin typeface="Trebuchet MS"/>
                <a:cs typeface="Trebuchet MS"/>
              </a:rPr>
              <a:t>at</a:t>
            </a:r>
            <a:r>
              <a:rPr dirty="0" sz="2000" spc="-105">
                <a:solidFill>
                  <a:srgbClr val="FFFFFF"/>
                </a:solidFill>
                <a:latin typeface="Trebuchet MS"/>
                <a:cs typeface="Trebuchet MS"/>
              </a:rPr>
              <a:t> </a:t>
            </a:r>
            <a:r>
              <a:rPr dirty="0" sz="2000">
                <a:solidFill>
                  <a:srgbClr val="FFFFFF"/>
                </a:solidFill>
                <a:latin typeface="Trebuchet MS"/>
                <a:cs typeface="Trebuchet MS"/>
              </a:rPr>
              <a:t>the</a:t>
            </a:r>
            <a:r>
              <a:rPr dirty="0" sz="2000" spc="440">
                <a:solidFill>
                  <a:srgbClr val="FFFFFF"/>
                </a:solidFill>
                <a:latin typeface="Trebuchet MS"/>
                <a:cs typeface="Trebuchet MS"/>
              </a:rPr>
              <a:t> </a:t>
            </a:r>
            <a:r>
              <a:rPr dirty="0" sz="2000">
                <a:solidFill>
                  <a:srgbClr val="FFFFFF"/>
                </a:solidFill>
                <a:latin typeface="Trebuchet MS"/>
                <a:cs typeface="Trebuchet MS"/>
              </a:rPr>
              <a:t>highest</a:t>
            </a:r>
            <a:r>
              <a:rPr dirty="0" sz="2000" spc="-90">
                <a:solidFill>
                  <a:srgbClr val="FFFFFF"/>
                </a:solidFill>
                <a:latin typeface="Trebuchet MS"/>
                <a:cs typeface="Trebuchet MS"/>
              </a:rPr>
              <a:t> </a:t>
            </a:r>
            <a:r>
              <a:rPr dirty="0" sz="2000" spc="-10">
                <a:solidFill>
                  <a:srgbClr val="FFFFFF"/>
                </a:solidFill>
                <a:latin typeface="Trebuchet MS"/>
                <a:cs typeface="Trebuchet MS"/>
              </a:rPr>
              <a:t>level.</a:t>
            </a:r>
            <a:endParaRPr sz="2000">
              <a:latin typeface="Trebuchet MS"/>
              <a:cs typeface="Trebuchet MS"/>
            </a:endParaRPr>
          </a:p>
          <a:p>
            <a:pPr>
              <a:lnSpc>
                <a:spcPct val="100000"/>
              </a:lnSpc>
              <a:spcBef>
                <a:spcPts val="635"/>
              </a:spcBef>
              <a:buClr>
                <a:srgbClr val="FFFFFF"/>
              </a:buClr>
              <a:buFont typeface="Trebuchet MS"/>
              <a:buAutoNum type="arabicPeriod"/>
            </a:pPr>
            <a:endParaRPr sz="2000">
              <a:latin typeface="Trebuchet MS"/>
              <a:cs typeface="Trebuchet MS"/>
            </a:endParaRPr>
          </a:p>
          <a:p>
            <a:pPr marL="469900" marR="5080" indent="-457200">
              <a:lnSpc>
                <a:spcPts val="2300"/>
              </a:lnSpc>
              <a:buAutoNum type="arabicPeriod"/>
              <a:tabLst>
                <a:tab pos="469900" algn="l"/>
              </a:tabLst>
            </a:pPr>
            <a:r>
              <a:rPr dirty="0" sz="2000">
                <a:solidFill>
                  <a:srgbClr val="FFFFFF"/>
                </a:solidFill>
                <a:latin typeface="Trebuchet MS"/>
                <a:cs typeface="Trebuchet MS"/>
              </a:rPr>
              <a:t>Modify</a:t>
            </a:r>
            <a:r>
              <a:rPr dirty="0" sz="2000" spc="10">
                <a:solidFill>
                  <a:srgbClr val="FFFFFF"/>
                </a:solidFill>
                <a:latin typeface="Trebuchet MS"/>
                <a:cs typeface="Trebuchet MS"/>
              </a:rPr>
              <a:t> </a:t>
            </a:r>
            <a:r>
              <a:rPr dirty="0" sz="2000">
                <a:solidFill>
                  <a:srgbClr val="FFFFFF"/>
                </a:solidFill>
                <a:latin typeface="Trebuchet MS"/>
                <a:cs typeface="Trebuchet MS"/>
              </a:rPr>
              <a:t>the</a:t>
            </a:r>
            <a:r>
              <a:rPr dirty="0" sz="2000" spc="-10">
                <a:solidFill>
                  <a:srgbClr val="FFFFFF"/>
                </a:solidFill>
                <a:latin typeface="Trebuchet MS"/>
                <a:cs typeface="Trebuchet MS"/>
              </a:rPr>
              <a:t> </a:t>
            </a:r>
            <a:r>
              <a:rPr dirty="0" sz="2000">
                <a:solidFill>
                  <a:srgbClr val="FFFFFF"/>
                </a:solidFill>
                <a:latin typeface="Trebuchet MS"/>
                <a:cs typeface="Trebuchet MS"/>
              </a:rPr>
              <a:t>organisation</a:t>
            </a:r>
            <a:r>
              <a:rPr dirty="0" sz="2000" spc="15">
                <a:solidFill>
                  <a:srgbClr val="FFFFFF"/>
                </a:solidFill>
                <a:latin typeface="Trebuchet MS"/>
                <a:cs typeface="Trebuchet MS"/>
              </a:rPr>
              <a:t> </a:t>
            </a:r>
            <a:r>
              <a:rPr dirty="0" sz="2000" spc="-10">
                <a:solidFill>
                  <a:srgbClr val="FFFFFF"/>
                </a:solidFill>
                <a:latin typeface="Trebuchet MS"/>
                <a:cs typeface="Trebuchet MS"/>
              </a:rPr>
              <a:t>to</a:t>
            </a:r>
            <a:r>
              <a:rPr dirty="0" sz="2000" spc="-15">
                <a:solidFill>
                  <a:srgbClr val="FFFFFF"/>
                </a:solidFill>
                <a:latin typeface="Trebuchet MS"/>
                <a:cs typeface="Trebuchet MS"/>
              </a:rPr>
              <a:t> </a:t>
            </a:r>
            <a:r>
              <a:rPr dirty="0" sz="2000">
                <a:solidFill>
                  <a:srgbClr val="FFFFFF"/>
                </a:solidFill>
                <a:latin typeface="Trebuchet MS"/>
                <a:cs typeface="Trebuchet MS"/>
              </a:rPr>
              <a:t>support</a:t>
            </a:r>
            <a:r>
              <a:rPr dirty="0" sz="2000" spc="-10">
                <a:solidFill>
                  <a:srgbClr val="FFFFFF"/>
                </a:solidFill>
                <a:latin typeface="Trebuchet MS"/>
                <a:cs typeface="Trebuchet MS"/>
              </a:rPr>
              <a:t> organisational </a:t>
            </a:r>
            <a:r>
              <a:rPr dirty="0" sz="2000" spc="75">
                <a:solidFill>
                  <a:srgbClr val="FFFFFF"/>
                </a:solidFill>
                <a:latin typeface="Trebuchet MS"/>
                <a:cs typeface="Trebuchet MS"/>
              </a:rPr>
              <a:t>changes</a:t>
            </a:r>
            <a:endParaRPr sz="2000">
              <a:latin typeface="Trebuchet MS"/>
              <a:cs typeface="Trebuchet MS"/>
            </a:endParaRPr>
          </a:p>
          <a:p>
            <a:pPr>
              <a:lnSpc>
                <a:spcPct val="100000"/>
              </a:lnSpc>
              <a:spcBef>
                <a:spcPts val="660"/>
              </a:spcBef>
              <a:buClr>
                <a:srgbClr val="FFFFFF"/>
              </a:buClr>
              <a:buFont typeface="Trebuchet MS"/>
              <a:buAutoNum type="arabicPeriod"/>
            </a:pPr>
            <a:endParaRPr sz="2000">
              <a:latin typeface="Trebuchet MS"/>
              <a:cs typeface="Trebuchet MS"/>
            </a:endParaRPr>
          </a:p>
          <a:p>
            <a:pPr marL="469900" marR="194310" indent="-457200">
              <a:lnSpc>
                <a:spcPts val="2200"/>
              </a:lnSpc>
              <a:buAutoNum type="arabicPeriod"/>
              <a:tabLst>
                <a:tab pos="469900" algn="l"/>
              </a:tabLst>
            </a:pPr>
            <a:r>
              <a:rPr dirty="0" sz="2000">
                <a:solidFill>
                  <a:srgbClr val="FFFFFF"/>
                </a:solidFill>
                <a:latin typeface="Trebuchet MS"/>
                <a:cs typeface="Trebuchet MS"/>
              </a:rPr>
              <a:t>Select</a:t>
            </a:r>
            <a:r>
              <a:rPr dirty="0" sz="2000" spc="-50">
                <a:solidFill>
                  <a:srgbClr val="FFFFFF"/>
                </a:solidFill>
                <a:latin typeface="Trebuchet MS"/>
                <a:cs typeface="Trebuchet MS"/>
              </a:rPr>
              <a:t> </a:t>
            </a:r>
            <a:r>
              <a:rPr dirty="0" sz="2000" spc="65">
                <a:solidFill>
                  <a:srgbClr val="FFFFFF"/>
                </a:solidFill>
                <a:latin typeface="Trebuchet MS"/>
                <a:cs typeface="Trebuchet MS"/>
              </a:rPr>
              <a:t>and</a:t>
            </a:r>
            <a:r>
              <a:rPr dirty="0" sz="2000" spc="-75">
                <a:solidFill>
                  <a:srgbClr val="FFFFFF"/>
                </a:solidFill>
                <a:latin typeface="Trebuchet MS"/>
                <a:cs typeface="Trebuchet MS"/>
              </a:rPr>
              <a:t> </a:t>
            </a:r>
            <a:r>
              <a:rPr dirty="0" sz="2000">
                <a:solidFill>
                  <a:srgbClr val="FFFFFF"/>
                </a:solidFill>
                <a:latin typeface="Trebuchet MS"/>
                <a:cs typeface="Trebuchet MS"/>
              </a:rPr>
              <a:t>socialise</a:t>
            </a:r>
            <a:r>
              <a:rPr dirty="0" sz="2000" spc="-50">
                <a:solidFill>
                  <a:srgbClr val="FFFFFF"/>
                </a:solidFill>
                <a:latin typeface="Trebuchet MS"/>
                <a:cs typeface="Trebuchet MS"/>
              </a:rPr>
              <a:t>  </a:t>
            </a:r>
            <a:r>
              <a:rPr dirty="0" sz="2000" spc="70">
                <a:solidFill>
                  <a:srgbClr val="FFFFFF"/>
                </a:solidFill>
                <a:latin typeface="Trebuchet MS"/>
                <a:cs typeface="Trebuchet MS"/>
              </a:rPr>
              <a:t>newcomers</a:t>
            </a:r>
            <a:r>
              <a:rPr dirty="0" sz="2000" spc="-70">
                <a:solidFill>
                  <a:srgbClr val="FFFFFF"/>
                </a:solidFill>
                <a:latin typeface="Trebuchet MS"/>
                <a:cs typeface="Trebuchet MS"/>
              </a:rPr>
              <a:t> </a:t>
            </a:r>
            <a:r>
              <a:rPr dirty="0" sz="2000" spc="65">
                <a:solidFill>
                  <a:srgbClr val="FFFFFF"/>
                </a:solidFill>
                <a:latin typeface="Trebuchet MS"/>
                <a:cs typeface="Trebuchet MS"/>
              </a:rPr>
              <a:t>and</a:t>
            </a:r>
            <a:r>
              <a:rPr dirty="0" sz="2000" spc="-70">
                <a:solidFill>
                  <a:srgbClr val="FFFFFF"/>
                </a:solidFill>
                <a:latin typeface="Trebuchet MS"/>
                <a:cs typeface="Trebuchet MS"/>
              </a:rPr>
              <a:t> </a:t>
            </a:r>
            <a:r>
              <a:rPr dirty="0" sz="2000" spc="-10">
                <a:solidFill>
                  <a:srgbClr val="FFFFFF"/>
                </a:solidFill>
                <a:latin typeface="Trebuchet MS"/>
                <a:cs typeface="Trebuchet MS"/>
              </a:rPr>
              <a:t>terminate deviants.</a:t>
            </a:r>
            <a:endParaRPr sz="2000">
              <a:latin typeface="Trebuchet MS"/>
              <a:cs typeface="Trebuchet MS"/>
            </a:endParaRPr>
          </a:p>
          <a:p>
            <a:pPr>
              <a:lnSpc>
                <a:spcPct val="100000"/>
              </a:lnSpc>
              <a:spcBef>
                <a:spcPts val="630"/>
              </a:spcBef>
              <a:buClr>
                <a:srgbClr val="FFFFFF"/>
              </a:buClr>
              <a:buFont typeface="Trebuchet MS"/>
              <a:buAutoNum type="arabicPeriod"/>
            </a:pPr>
            <a:endParaRPr sz="2000">
              <a:latin typeface="Trebuchet MS"/>
              <a:cs typeface="Trebuchet MS"/>
            </a:endParaRPr>
          </a:p>
          <a:p>
            <a:pPr marL="469265" indent="-456565">
              <a:lnSpc>
                <a:spcPct val="100000"/>
              </a:lnSpc>
              <a:spcBef>
                <a:spcPts val="5"/>
              </a:spcBef>
              <a:buAutoNum type="arabicPeriod"/>
              <a:tabLst>
                <a:tab pos="469265" algn="l"/>
              </a:tabLst>
            </a:pPr>
            <a:r>
              <a:rPr dirty="0" sz="2000" spc="65">
                <a:solidFill>
                  <a:srgbClr val="FFFFFF"/>
                </a:solidFill>
                <a:latin typeface="Trebuchet MS"/>
                <a:cs typeface="Trebuchet MS"/>
              </a:rPr>
              <a:t>Develop</a:t>
            </a:r>
            <a:r>
              <a:rPr dirty="0" sz="2000" spc="-90">
                <a:solidFill>
                  <a:srgbClr val="FFFFFF"/>
                </a:solidFill>
                <a:latin typeface="Trebuchet MS"/>
                <a:cs typeface="Trebuchet MS"/>
              </a:rPr>
              <a:t> </a:t>
            </a:r>
            <a:r>
              <a:rPr dirty="0" sz="2000" spc="-25">
                <a:solidFill>
                  <a:srgbClr val="FFFFFF"/>
                </a:solidFill>
                <a:latin typeface="Trebuchet MS"/>
                <a:cs typeface="Trebuchet MS"/>
              </a:rPr>
              <a:t>ethical</a:t>
            </a:r>
            <a:r>
              <a:rPr dirty="0" sz="2000" spc="-75">
                <a:solidFill>
                  <a:srgbClr val="FFFFFF"/>
                </a:solidFill>
                <a:latin typeface="Trebuchet MS"/>
                <a:cs typeface="Trebuchet MS"/>
              </a:rPr>
              <a:t> </a:t>
            </a:r>
            <a:r>
              <a:rPr dirty="0" sz="2000" spc="60">
                <a:solidFill>
                  <a:srgbClr val="FFFFFF"/>
                </a:solidFill>
                <a:latin typeface="Trebuchet MS"/>
                <a:cs typeface="Trebuchet MS"/>
              </a:rPr>
              <a:t>and</a:t>
            </a:r>
            <a:r>
              <a:rPr dirty="0" sz="2000" spc="-90">
                <a:solidFill>
                  <a:srgbClr val="FFFFFF"/>
                </a:solidFill>
                <a:latin typeface="Trebuchet MS"/>
                <a:cs typeface="Trebuchet MS"/>
              </a:rPr>
              <a:t> </a:t>
            </a:r>
            <a:r>
              <a:rPr dirty="0" sz="2000">
                <a:solidFill>
                  <a:srgbClr val="FFFFFF"/>
                </a:solidFill>
                <a:latin typeface="Trebuchet MS"/>
                <a:cs typeface="Trebuchet MS"/>
              </a:rPr>
              <a:t>legal</a:t>
            </a:r>
            <a:r>
              <a:rPr dirty="0" sz="2000" spc="450">
                <a:solidFill>
                  <a:srgbClr val="FFFFFF"/>
                </a:solidFill>
                <a:latin typeface="Trebuchet MS"/>
                <a:cs typeface="Trebuchet MS"/>
              </a:rPr>
              <a:t> </a:t>
            </a:r>
            <a:r>
              <a:rPr dirty="0" sz="2000" spc="-10">
                <a:solidFill>
                  <a:srgbClr val="FFFFFF"/>
                </a:solidFill>
                <a:latin typeface="Trebuchet MS"/>
                <a:cs typeface="Trebuchet MS"/>
              </a:rPr>
              <a:t>sensitivity.</a:t>
            </a:r>
            <a:endParaRPr sz="2000">
              <a:latin typeface="Trebuchet MS"/>
              <a:cs typeface="Trebuchet MS"/>
            </a:endParaRPr>
          </a:p>
          <a:p>
            <a:pPr>
              <a:lnSpc>
                <a:spcPct val="100000"/>
              </a:lnSpc>
              <a:spcBef>
                <a:spcPts val="1265"/>
              </a:spcBef>
            </a:pPr>
            <a:endParaRPr sz="2000">
              <a:latin typeface="Trebuchet MS"/>
              <a:cs typeface="Trebuchet MS"/>
            </a:endParaRPr>
          </a:p>
          <a:p>
            <a:pPr marL="12700">
              <a:lnSpc>
                <a:spcPct val="100000"/>
              </a:lnSpc>
            </a:pPr>
            <a:r>
              <a:rPr dirty="0" sz="1400" spc="-10" i="1">
                <a:solidFill>
                  <a:srgbClr val="FFFFFF"/>
                </a:solidFill>
                <a:latin typeface="Trebuchet MS"/>
                <a:cs typeface="Trebuchet MS"/>
              </a:rPr>
              <a:t>(Cummings</a:t>
            </a:r>
            <a:r>
              <a:rPr dirty="0" sz="1400" spc="-75" i="1">
                <a:solidFill>
                  <a:srgbClr val="FFFFFF"/>
                </a:solidFill>
                <a:latin typeface="Trebuchet MS"/>
                <a:cs typeface="Trebuchet MS"/>
              </a:rPr>
              <a:t> </a:t>
            </a:r>
            <a:r>
              <a:rPr dirty="0" sz="1400" i="1">
                <a:solidFill>
                  <a:srgbClr val="FFFFFF"/>
                </a:solidFill>
                <a:latin typeface="Trebuchet MS"/>
                <a:cs typeface="Trebuchet MS"/>
              </a:rPr>
              <a:t>and</a:t>
            </a:r>
            <a:r>
              <a:rPr dirty="0" sz="1400" spc="-30" i="1">
                <a:solidFill>
                  <a:srgbClr val="FFFFFF"/>
                </a:solidFill>
                <a:latin typeface="Trebuchet MS"/>
                <a:cs typeface="Trebuchet MS"/>
              </a:rPr>
              <a:t> </a:t>
            </a:r>
            <a:r>
              <a:rPr dirty="0" sz="1400" spc="-55" i="1">
                <a:solidFill>
                  <a:srgbClr val="FFFFFF"/>
                </a:solidFill>
                <a:latin typeface="Trebuchet MS"/>
                <a:cs typeface="Trebuchet MS"/>
              </a:rPr>
              <a:t>Worley,</a:t>
            </a:r>
            <a:r>
              <a:rPr dirty="0" sz="1400" spc="-45" i="1">
                <a:solidFill>
                  <a:srgbClr val="FFFFFF"/>
                </a:solidFill>
                <a:latin typeface="Trebuchet MS"/>
                <a:cs typeface="Trebuchet MS"/>
              </a:rPr>
              <a:t> </a:t>
            </a:r>
            <a:r>
              <a:rPr dirty="0" sz="1400" spc="-85" i="1">
                <a:solidFill>
                  <a:srgbClr val="FFFFFF"/>
                </a:solidFill>
                <a:latin typeface="Trebuchet MS"/>
                <a:cs typeface="Trebuchet MS"/>
              </a:rPr>
              <a:t>2001:</a:t>
            </a:r>
            <a:r>
              <a:rPr dirty="0" sz="1400" spc="-55" i="1">
                <a:solidFill>
                  <a:srgbClr val="FFFFFF"/>
                </a:solidFill>
                <a:latin typeface="Trebuchet MS"/>
                <a:cs typeface="Trebuchet MS"/>
              </a:rPr>
              <a:t> </a:t>
            </a:r>
            <a:r>
              <a:rPr dirty="0" sz="1400" i="1">
                <a:solidFill>
                  <a:srgbClr val="FFFFFF"/>
                </a:solidFill>
                <a:latin typeface="Trebuchet MS"/>
                <a:cs typeface="Trebuchet MS"/>
              </a:rPr>
              <a:t>509</a:t>
            </a:r>
            <a:r>
              <a:rPr dirty="0" sz="1400" spc="-40" i="1">
                <a:solidFill>
                  <a:srgbClr val="FFFFFF"/>
                </a:solidFill>
                <a:latin typeface="Trebuchet MS"/>
                <a:cs typeface="Trebuchet MS"/>
              </a:rPr>
              <a:t> </a:t>
            </a:r>
            <a:r>
              <a:rPr dirty="0" sz="1400" spc="254" i="1">
                <a:solidFill>
                  <a:srgbClr val="FFFFFF"/>
                </a:solidFill>
                <a:latin typeface="Trebuchet MS"/>
                <a:cs typeface="Trebuchet MS"/>
              </a:rPr>
              <a:t>–</a:t>
            </a:r>
            <a:r>
              <a:rPr dirty="0" sz="1400" spc="-60" i="1">
                <a:solidFill>
                  <a:srgbClr val="FFFFFF"/>
                </a:solidFill>
                <a:latin typeface="Trebuchet MS"/>
                <a:cs typeface="Trebuchet MS"/>
              </a:rPr>
              <a:t> </a:t>
            </a:r>
            <a:r>
              <a:rPr dirty="0" sz="1400" spc="-20" i="1">
                <a:solidFill>
                  <a:srgbClr val="FFFFFF"/>
                </a:solidFill>
                <a:latin typeface="Trebuchet MS"/>
                <a:cs typeface="Trebuchet MS"/>
              </a:rPr>
              <a:t>511)</a:t>
            </a:r>
            <a:endParaRPr sz="1400">
              <a:latin typeface="Trebuchet MS"/>
              <a:cs typeface="Trebuchet MS"/>
            </a:endParaRPr>
          </a:p>
        </p:txBody>
      </p:sp>
    </p:spTree>
  </p:cSld>
  <p:clrMapOvr>
    <a:masterClrMapping/>
  </p:clrMapOvr>
</p:sld>
</file>

<file path=ppt/slides/slide2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ject 2"/>
          <p:cNvSpPr txBox="1"/>
          <p:nvPr/>
        </p:nvSpPr>
        <p:spPr>
          <a:xfrm>
            <a:off x="1908810" y="5919927"/>
            <a:ext cx="5379720" cy="299720"/>
          </a:xfrm>
          <a:prstGeom prst="rect">
            <a:avLst/>
          </a:prstGeom>
        </p:spPr>
        <p:txBody>
          <a:bodyPr wrap="square" lIns="0" tIns="12700" rIns="0" bIns="0" rtlCol="0" vert="horz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dirty="0" sz="1200">
                <a:solidFill>
                  <a:srgbClr val="FFFFFF"/>
                </a:solidFill>
                <a:latin typeface="Trebuchet MS"/>
                <a:cs typeface="Trebuchet MS"/>
              </a:rPr>
              <a:t>Figure</a:t>
            </a:r>
            <a:r>
              <a:rPr dirty="0" sz="1200" spc="25">
                <a:solidFill>
                  <a:srgbClr val="FFFFFF"/>
                </a:solidFill>
                <a:latin typeface="Trebuchet MS"/>
                <a:cs typeface="Trebuchet MS"/>
              </a:rPr>
              <a:t> </a:t>
            </a:r>
            <a:r>
              <a:rPr dirty="0" sz="1200">
                <a:solidFill>
                  <a:srgbClr val="FFFFFF"/>
                </a:solidFill>
                <a:latin typeface="Trebuchet MS"/>
                <a:cs typeface="Trebuchet MS"/>
              </a:rPr>
              <a:t>4</a:t>
            </a:r>
            <a:r>
              <a:rPr dirty="0" sz="1200" spc="175">
                <a:solidFill>
                  <a:srgbClr val="FFFFFF"/>
                </a:solidFill>
                <a:latin typeface="Trebuchet MS"/>
                <a:cs typeface="Trebuchet MS"/>
              </a:rPr>
              <a:t>  </a:t>
            </a:r>
            <a:r>
              <a:rPr dirty="0" sz="1800" spc="145">
                <a:solidFill>
                  <a:srgbClr val="FFFFFF"/>
                </a:solidFill>
                <a:latin typeface="Trebuchet MS"/>
                <a:cs typeface="Trebuchet MS"/>
              </a:rPr>
              <a:t>A</a:t>
            </a:r>
            <a:r>
              <a:rPr dirty="0" sz="1800" spc="-10">
                <a:solidFill>
                  <a:srgbClr val="FFFFFF"/>
                </a:solidFill>
                <a:latin typeface="Trebuchet MS"/>
                <a:cs typeface="Trebuchet MS"/>
              </a:rPr>
              <a:t> </a:t>
            </a:r>
            <a:r>
              <a:rPr dirty="0" sz="1800">
                <a:solidFill>
                  <a:srgbClr val="FFFFFF"/>
                </a:solidFill>
                <a:latin typeface="Trebuchet MS"/>
                <a:cs typeface="Trebuchet MS"/>
              </a:rPr>
              <a:t>structure–</a:t>
            </a:r>
            <a:r>
              <a:rPr dirty="0" sz="1800" spc="50">
                <a:solidFill>
                  <a:srgbClr val="FFFFFF"/>
                </a:solidFill>
                <a:latin typeface="Trebuchet MS"/>
                <a:cs typeface="Trebuchet MS"/>
              </a:rPr>
              <a:t>culture–</a:t>
            </a:r>
            <a:r>
              <a:rPr dirty="0" sz="1800">
                <a:solidFill>
                  <a:srgbClr val="FFFFFF"/>
                </a:solidFill>
                <a:latin typeface="Trebuchet MS"/>
                <a:cs typeface="Trebuchet MS"/>
              </a:rPr>
              <a:t>environment</a:t>
            </a:r>
            <a:r>
              <a:rPr dirty="0" sz="1800" spc="204">
                <a:solidFill>
                  <a:srgbClr val="FFFFFF"/>
                </a:solidFill>
                <a:latin typeface="Trebuchet MS"/>
                <a:cs typeface="Trebuchet MS"/>
              </a:rPr>
              <a:t> </a:t>
            </a:r>
            <a:r>
              <a:rPr dirty="0" sz="1800" spc="-10">
                <a:solidFill>
                  <a:srgbClr val="FFFFFF"/>
                </a:solidFill>
                <a:latin typeface="Trebuchet MS"/>
                <a:cs typeface="Trebuchet MS"/>
              </a:rPr>
              <a:t>continuum</a:t>
            </a:r>
            <a:endParaRPr sz="1800">
              <a:latin typeface="Trebuchet MS"/>
              <a:cs typeface="Trebuchet MS"/>
            </a:endParaRPr>
          </a:p>
        </p:txBody>
      </p:sp>
      <p:pic>
        <p:nvPicPr>
          <p:cNvPr id="3" name="object 3"/>
          <p:cNvPicPr/>
          <p:nvPr/>
        </p:nvPicPr>
        <p:blipFill>
          <a:blip r:embed="rId2" cstate="print"/>
          <a:stretch>
            <a:fillRect/>
          </a:stretch>
        </p:blipFill>
        <p:spPr>
          <a:xfrm>
            <a:off x="1878457" y="2444495"/>
            <a:ext cx="8354568" cy="1969008"/>
          </a:xfrm>
          <a:prstGeom prst="rect">
            <a:avLst/>
          </a:prstGeom>
        </p:spPr>
      </p:pic>
      <p:grpSp>
        <p:nvGrpSpPr>
          <p:cNvPr id="4" name="object 4"/>
          <p:cNvGrpSpPr/>
          <p:nvPr/>
        </p:nvGrpSpPr>
        <p:grpSpPr>
          <a:xfrm>
            <a:off x="742187" y="170687"/>
            <a:ext cx="9937750" cy="1936750"/>
            <a:chOff x="742187" y="170687"/>
            <a:chExt cx="9937750" cy="1936750"/>
          </a:xfrm>
        </p:grpSpPr>
        <p:pic>
          <p:nvPicPr>
            <p:cNvPr id="5" name="object 5"/>
            <p:cNvPicPr/>
            <p:nvPr/>
          </p:nvPicPr>
          <p:blipFill>
            <a:blip r:embed="rId3" cstate="print"/>
            <a:stretch>
              <a:fillRect/>
            </a:stretch>
          </p:blipFill>
          <p:spPr>
            <a:xfrm>
              <a:off x="742187" y="170687"/>
              <a:ext cx="3752850" cy="1265681"/>
            </a:xfrm>
            <a:prstGeom prst="rect">
              <a:avLst/>
            </a:prstGeom>
          </p:spPr>
        </p:pic>
        <p:pic>
          <p:nvPicPr>
            <p:cNvPr id="6" name="object 6"/>
            <p:cNvPicPr/>
            <p:nvPr/>
          </p:nvPicPr>
          <p:blipFill>
            <a:blip r:embed="rId4" cstate="print"/>
            <a:stretch>
              <a:fillRect/>
            </a:stretch>
          </p:blipFill>
          <p:spPr>
            <a:xfrm>
              <a:off x="3732276" y="170687"/>
              <a:ext cx="1099565" cy="1265681"/>
            </a:xfrm>
            <a:prstGeom prst="rect">
              <a:avLst/>
            </a:prstGeom>
          </p:spPr>
        </p:pic>
        <p:pic>
          <p:nvPicPr>
            <p:cNvPr id="7" name="object 7"/>
            <p:cNvPicPr/>
            <p:nvPr/>
          </p:nvPicPr>
          <p:blipFill>
            <a:blip r:embed="rId5" cstate="print"/>
            <a:stretch>
              <a:fillRect/>
            </a:stretch>
          </p:blipFill>
          <p:spPr>
            <a:xfrm>
              <a:off x="4069079" y="170687"/>
              <a:ext cx="2713481" cy="1265681"/>
            </a:xfrm>
            <a:prstGeom prst="rect">
              <a:avLst/>
            </a:prstGeom>
          </p:spPr>
        </p:pic>
        <p:pic>
          <p:nvPicPr>
            <p:cNvPr id="8" name="object 8"/>
            <p:cNvPicPr/>
            <p:nvPr/>
          </p:nvPicPr>
          <p:blipFill>
            <a:blip r:embed="rId4" cstate="print"/>
            <a:stretch>
              <a:fillRect/>
            </a:stretch>
          </p:blipFill>
          <p:spPr>
            <a:xfrm>
              <a:off x="6019799" y="170687"/>
              <a:ext cx="1099566" cy="1265681"/>
            </a:xfrm>
            <a:prstGeom prst="rect">
              <a:avLst/>
            </a:prstGeom>
          </p:spPr>
        </p:pic>
        <p:pic>
          <p:nvPicPr>
            <p:cNvPr id="9" name="object 9"/>
            <p:cNvPicPr/>
            <p:nvPr/>
          </p:nvPicPr>
          <p:blipFill>
            <a:blip r:embed="rId6" cstate="print"/>
            <a:stretch>
              <a:fillRect/>
            </a:stretch>
          </p:blipFill>
          <p:spPr>
            <a:xfrm>
              <a:off x="6489191" y="170687"/>
              <a:ext cx="4190238" cy="1265681"/>
            </a:xfrm>
            <a:prstGeom prst="rect">
              <a:avLst/>
            </a:prstGeom>
          </p:spPr>
        </p:pic>
        <p:pic>
          <p:nvPicPr>
            <p:cNvPr id="10" name="object 10"/>
            <p:cNvPicPr/>
            <p:nvPr/>
          </p:nvPicPr>
          <p:blipFill>
            <a:blip r:embed="rId7" cstate="print"/>
            <a:stretch>
              <a:fillRect/>
            </a:stretch>
          </p:blipFill>
          <p:spPr>
            <a:xfrm>
              <a:off x="3878580" y="841247"/>
              <a:ext cx="3664458" cy="1265681"/>
            </a:xfrm>
            <a:prstGeom prst="rect">
              <a:avLst/>
            </a:prstGeom>
          </p:spPr>
        </p:pic>
      </p:grpSp>
      <p:sp>
        <p:nvSpPr>
          <p:cNvPr id="11" name="object 11" descr="$PPTXTitle"/>
          <p:cNvSpPr txBox="1">
            <a:spLocks noGrp="1"/>
          </p:cNvSpPr>
          <p:nvPr>
            <p:ph type="title"/>
          </p:nvPr>
        </p:nvSpPr>
        <p:spPr>
          <a:xfrm>
            <a:off x="1112926" y="350012"/>
            <a:ext cx="9199880" cy="1367790"/>
          </a:xfrm>
          <a:prstGeom prst="rect"/>
        </p:spPr>
        <p:txBody>
          <a:bodyPr wrap="square" lIns="0" tIns="12700" rIns="0" bIns="0" rtlCol="0" vert="horz">
            <a:spAutoFit/>
          </a:bodyPr>
          <a:lstStyle/>
          <a:p>
            <a:pPr marL="3148965" marR="5080" indent="-3136900">
              <a:lnSpc>
                <a:spcPct val="100000"/>
              </a:lnSpc>
              <a:spcBef>
                <a:spcPts val="100"/>
              </a:spcBef>
            </a:pPr>
            <a:r>
              <a:rPr dirty="0" spc="165"/>
              <a:t>A</a:t>
            </a:r>
            <a:r>
              <a:rPr dirty="0" spc="-265"/>
              <a:t> </a:t>
            </a:r>
            <a:r>
              <a:rPr dirty="0" spc="140"/>
              <a:t>structure–</a:t>
            </a:r>
            <a:r>
              <a:rPr dirty="0" spc="185"/>
              <a:t>culture–</a:t>
            </a:r>
            <a:r>
              <a:rPr dirty="0" spc="-285"/>
              <a:t> </a:t>
            </a:r>
            <a:r>
              <a:rPr dirty="0" spc="-10"/>
              <a:t>environment </a:t>
            </a:r>
            <a:r>
              <a:rPr dirty="0" spc="60"/>
              <a:t>continuum</a:t>
            </a:r>
          </a:p>
        </p:txBody>
      </p:sp>
    </p:spTree>
  </p:cSld>
  <p:clrMapOvr>
    <a:masterClrMapping/>
  </p:clrMapOvr>
</p:sld>
</file>

<file path=ppt/slides/slide2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ject 2"/>
          <p:cNvSpPr txBox="1"/>
          <p:nvPr/>
        </p:nvSpPr>
        <p:spPr>
          <a:xfrm>
            <a:off x="1908810" y="5919927"/>
            <a:ext cx="2712720" cy="574040"/>
          </a:xfrm>
          <a:prstGeom prst="rect">
            <a:avLst/>
          </a:prstGeom>
        </p:spPr>
        <p:txBody>
          <a:bodyPr wrap="square" lIns="0" tIns="12700" rIns="0" bIns="0" rtlCol="0" vert="horz">
            <a:spAutoFit/>
          </a:bodyPr>
          <a:lstStyle/>
          <a:p>
            <a:pPr marL="12700" marR="5080">
              <a:lnSpc>
                <a:spcPct val="100000"/>
              </a:lnSpc>
              <a:spcBef>
                <a:spcPts val="100"/>
              </a:spcBef>
            </a:pPr>
            <a:r>
              <a:rPr dirty="0" sz="1200">
                <a:latin typeface="Trebuchet MS"/>
                <a:cs typeface="Trebuchet MS"/>
              </a:rPr>
              <a:t>Figure</a:t>
            </a:r>
            <a:r>
              <a:rPr dirty="0" sz="1200" spc="15">
                <a:latin typeface="Trebuchet MS"/>
                <a:cs typeface="Trebuchet MS"/>
              </a:rPr>
              <a:t> </a:t>
            </a:r>
            <a:r>
              <a:rPr dirty="0" sz="1200">
                <a:latin typeface="Trebuchet MS"/>
                <a:cs typeface="Trebuchet MS"/>
              </a:rPr>
              <a:t>5</a:t>
            </a:r>
            <a:r>
              <a:rPr dirty="0" sz="1200" spc="155">
                <a:latin typeface="Trebuchet MS"/>
                <a:cs typeface="Trebuchet MS"/>
              </a:rPr>
              <a:t>  </a:t>
            </a:r>
            <a:r>
              <a:rPr dirty="0" sz="1800" spc="145">
                <a:latin typeface="Trebuchet MS"/>
                <a:cs typeface="Trebuchet MS"/>
              </a:rPr>
              <a:t>A</a:t>
            </a:r>
            <a:r>
              <a:rPr dirty="0" sz="1800" spc="-25">
                <a:latin typeface="Trebuchet MS"/>
                <a:cs typeface="Trebuchet MS"/>
              </a:rPr>
              <a:t> </a:t>
            </a:r>
            <a:r>
              <a:rPr dirty="0" sz="1800">
                <a:latin typeface="Trebuchet MS"/>
                <a:cs typeface="Trebuchet MS"/>
              </a:rPr>
              <a:t>structure–</a:t>
            </a:r>
            <a:r>
              <a:rPr dirty="0" sz="1800" spc="-10">
                <a:latin typeface="Trebuchet MS"/>
                <a:cs typeface="Trebuchet MS"/>
              </a:rPr>
              <a:t>culture </a:t>
            </a:r>
            <a:r>
              <a:rPr dirty="0" sz="1800" spc="35">
                <a:latin typeface="Trebuchet MS"/>
                <a:cs typeface="Trebuchet MS"/>
              </a:rPr>
              <a:t>mismatch</a:t>
            </a:r>
            <a:endParaRPr sz="1800">
              <a:latin typeface="Trebuchet MS"/>
              <a:cs typeface="Trebuchet MS"/>
            </a:endParaRPr>
          </a:p>
        </p:txBody>
      </p:sp>
      <p:pic>
        <p:nvPicPr>
          <p:cNvPr id="3" name="object 3"/>
          <p:cNvPicPr/>
          <p:nvPr/>
        </p:nvPicPr>
        <p:blipFill>
          <a:blip r:embed="rId2" cstate="print"/>
          <a:stretch>
            <a:fillRect/>
          </a:stretch>
        </p:blipFill>
        <p:spPr>
          <a:xfrm>
            <a:off x="1918716" y="1766316"/>
            <a:ext cx="8354568" cy="3080004"/>
          </a:xfrm>
          <a:prstGeom prst="rect">
            <a:avLst/>
          </a:prstGeom>
        </p:spPr>
      </p:pic>
      <p:grpSp>
        <p:nvGrpSpPr>
          <p:cNvPr id="4" name="object 4"/>
          <p:cNvGrpSpPr/>
          <p:nvPr/>
        </p:nvGrpSpPr>
        <p:grpSpPr>
          <a:xfrm>
            <a:off x="1488947" y="288036"/>
            <a:ext cx="8825230" cy="1266190"/>
            <a:chOff x="1488947" y="288036"/>
            <a:chExt cx="8825230" cy="1266190"/>
          </a:xfrm>
        </p:grpSpPr>
        <p:pic>
          <p:nvPicPr>
            <p:cNvPr id="5" name="object 5"/>
            <p:cNvPicPr/>
            <p:nvPr/>
          </p:nvPicPr>
          <p:blipFill>
            <a:blip r:embed="rId3" cstate="print"/>
            <a:stretch>
              <a:fillRect/>
            </a:stretch>
          </p:blipFill>
          <p:spPr>
            <a:xfrm>
              <a:off x="1488947" y="288036"/>
              <a:ext cx="3752850" cy="1265682"/>
            </a:xfrm>
            <a:prstGeom prst="rect">
              <a:avLst/>
            </a:prstGeom>
          </p:spPr>
        </p:pic>
        <p:pic>
          <p:nvPicPr>
            <p:cNvPr id="6" name="object 6"/>
            <p:cNvPicPr/>
            <p:nvPr/>
          </p:nvPicPr>
          <p:blipFill>
            <a:blip r:embed="rId4" cstate="print"/>
            <a:stretch>
              <a:fillRect/>
            </a:stretch>
          </p:blipFill>
          <p:spPr>
            <a:xfrm>
              <a:off x="4479036" y="288036"/>
              <a:ext cx="1099565" cy="1265682"/>
            </a:xfrm>
            <a:prstGeom prst="rect">
              <a:avLst/>
            </a:prstGeom>
          </p:spPr>
        </p:pic>
        <p:pic>
          <p:nvPicPr>
            <p:cNvPr id="7" name="object 7"/>
            <p:cNvPicPr/>
            <p:nvPr/>
          </p:nvPicPr>
          <p:blipFill>
            <a:blip r:embed="rId5" cstate="print"/>
            <a:stretch>
              <a:fillRect/>
            </a:stretch>
          </p:blipFill>
          <p:spPr>
            <a:xfrm>
              <a:off x="4815839" y="288036"/>
              <a:ext cx="5497829" cy="1265682"/>
            </a:xfrm>
            <a:prstGeom prst="rect">
              <a:avLst/>
            </a:prstGeom>
          </p:spPr>
        </p:pic>
      </p:grpSp>
      <p:sp>
        <p:nvSpPr>
          <p:cNvPr id="8" name="object 8" descr="$PPTXTitle"/>
          <p:cNvSpPr txBox="1">
            <a:spLocks noGrp="1"/>
          </p:cNvSpPr>
          <p:nvPr>
            <p:ph type="title"/>
          </p:nvPr>
        </p:nvSpPr>
        <p:spPr>
          <a:xfrm>
            <a:off x="1859660" y="467613"/>
            <a:ext cx="8086725" cy="696595"/>
          </a:xfrm>
          <a:prstGeom prst="rect"/>
        </p:spPr>
        <p:txBody>
          <a:bodyPr wrap="square" lIns="0" tIns="13335" rIns="0" bIns="0" rtlCol="0" vert="horz">
            <a:spAutoFit/>
          </a:bodyPr>
          <a:lstStyle/>
          <a:p>
            <a:pPr marL="12700">
              <a:lnSpc>
                <a:spcPct val="100000"/>
              </a:lnSpc>
              <a:spcBef>
                <a:spcPts val="105"/>
              </a:spcBef>
            </a:pPr>
            <a:r>
              <a:rPr dirty="0" spc="165"/>
              <a:t>A</a:t>
            </a:r>
            <a:r>
              <a:rPr dirty="0" spc="-254"/>
              <a:t> </a:t>
            </a:r>
            <a:r>
              <a:rPr dirty="0" spc="140"/>
              <a:t>structure–</a:t>
            </a:r>
            <a:r>
              <a:rPr dirty="0" spc="60"/>
              <a:t>culture</a:t>
            </a:r>
            <a:r>
              <a:rPr dirty="0" spc="-254"/>
              <a:t> </a:t>
            </a:r>
            <a:r>
              <a:rPr dirty="0" spc="110"/>
              <a:t>mismatch</a:t>
            </a:r>
          </a:p>
        </p:txBody>
      </p:sp>
    </p:spTree>
  </p:cSld>
  <p:clrMapOvr>
    <a:masterClrMapping/>
  </p:clrMapOvr>
</p:sld>
</file>

<file path=ppt/slides/slide2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object 2"/>
          <p:cNvPicPr/>
          <p:nvPr/>
        </p:nvPicPr>
        <p:blipFill>
          <a:blip r:embed="rId2" cstate="print"/>
          <a:stretch>
            <a:fillRect/>
          </a:stretch>
        </p:blipFill>
        <p:spPr>
          <a:xfrm>
            <a:off x="510540" y="597408"/>
            <a:ext cx="8166354" cy="1040130"/>
          </a:xfrm>
          <a:prstGeom prst="rect">
            <a:avLst/>
          </a:prstGeom>
        </p:spPr>
      </p:pic>
      <p:sp>
        <p:nvSpPr>
          <p:cNvPr id="3" name="object 3" descr="$PPTXTitle"/>
          <p:cNvSpPr txBox="1">
            <a:spLocks noGrp="1"/>
          </p:cNvSpPr>
          <p:nvPr>
            <p:ph type="title"/>
          </p:nvPr>
        </p:nvSpPr>
        <p:spPr>
          <a:xfrm>
            <a:off x="813612" y="744728"/>
            <a:ext cx="7564120" cy="574040"/>
          </a:xfrm>
          <a:prstGeom prst="rect"/>
        </p:spPr>
        <p:txBody>
          <a:bodyPr wrap="square" lIns="0" tIns="12700" rIns="0" bIns="0" rtlCol="0" vert="horz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  <a:tabLst>
                <a:tab pos="3037840" algn="l"/>
              </a:tabLst>
            </a:pPr>
            <a:r>
              <a:rPr dirty="0" sz="3600" spc="85"/>
              <a:t>National</a:t>
            </a:r>
            <a:r>
              <a:rPr dirty="0" sz="3600" spc="-210"/>
              <a:t> </a:t>
            </a:r>
            <a:r>
              <a:rPr dirty="0" sz="3600" spc="114"/>
              <a:t>and</a:t>
            </a:r>
            <a:r>
              <a:rPr dirty="0" sz="3600"/>
              <a:t>	international</a:t>
            </a:r>
            <a:r>
              <a:rPr dirty="0" sz="3600" spc="-225"/>
              <a:t> </a:t>
            </a:r>
            <a:r>
              <a:rPr dirty="0" sz="3600" spc="-10"/>
              <a:t>culture</a:t>
            </a:r>
            <a:endParaRPr sz="3600"/>
          </a:p>
        </p:txBody>
      </p:sp>
      <p:sp>
        <p:nvSpPr>
          <p:cNvPr id="4" name="object 4"/>
          <p:cNvSpPr txBox="1"/>
          <p:nvPr/>
        </p:nvSpPr>
        <p:spPr>
          <a:xfrm>
            <a:off x="486867" y="1336522"/>
            <a:ext cx="5781040" cy="5123815"/>
          </a:xfrm>
          <a:prstGeom prst="rect">
            <a:avLst/>
          </a:prstGeom>
        </p:spPr>
        <p:txBody>
          <a:bodyPr wrap="square" lIns="0" tIns="62865" rIns="0" bIns="0" rtlCol="0" vert="horz">
            <a:spAutoFit/>
          </a:bodyPr>
          <a:lstStyle/>
          <a:p>
            <a:pPr marL="354965" indent="-342265">
              <a:lnSpc>
                <a:spcPct val="100000"/>
              </a:lnSpc>
              <a:spcBef>
                <a:spcPts val="495"/>
              </a:spcBef>
              <a:buFont typeface="Arial"/>
              <a:buChar char="•"/>
              <a:tabLst>
                <a:tab pos="354965" algn="l"/>
              </a:tabLst>
            </a:pPr>
            <a:r>
              <a:rPr dirty="0" sz="2000" spc="-10">
                <a:solidFill>
                  <a:srgbClr val="FFFFFF"/>
                </a:solidFill>
                <a:latin typeface="Trebuchet MS"/>
                <a:cs typeface="Trebuchet MS"/>
              </a:rPr>
              <a:t>Culture:</a:t>
            </a:r>
            <a:endParaRPr sz="2000">
              <a:latin typeface="Trebuchet MS"/>
              <a:cs typeface="Trebuchet MS"/>
            </a:endParaRPr>
          </a:p>
          <a:p>
            <a:pPr lvl="1" marL="756285" marR="5080" indent="-287020">
              <a:lnSpc>
                <a:spcPct val="100000"/>
              </a:lnSpc>
              <a:spcBef>
                <a:spcPts val="400"/>
              </a:spcBef>
              <a:buFont typeface="Arial"/>
              <a:buChar char="–"/>
              <a:tabLst>
                <a:tab pos="756285" algn="l"/>
              </a:tabLst>
            </a:pPr>
            <a:r>
              <a:rPr dirty="0" sz="2000" spc="70">
                <a:solidFill>
                  <a:srgbClr val="FFFFFF"/>
                </a:solidFill>
                <a:latin typeface="Trebuchet MS"/>
                <a:cs typeface="Trebuchet MS"/>
              </a:rPr>
              <a:t>Helps</a:t>
            </a:r>
            <a:r>
              <a:rPr dirty="0" sz="2000" spc="-45">
                <a:solidFill>
                  <a:srgbClr val="FFFFFF"/>
                </a:solidFill>
                <a:latin typeface="Trebuchet MS"/>
                <a:cs typeface="Trebuchet MS"/>
              </a:rPr>
              <a:t> </a:t>
            </a:r>
            <a:r>
              <a:rPr dirty="0" sz="2000" spc="-20">
                <a:solidFill>
                  <a:srgbClr val="FFFFFF"/>
                </a:solidFill>
                <a:latin typeface="Trebuchet MS"/>
                <a:cs typeface="Trebuchet MS"/>
              </a:rPr>
              <a:t>to</a:t>
            </a:r>
            <a:r>
              <a:rPr dirty="0" sz="2000" spc="-65">
                <a:solidFill>
                  <a:srgbClr val="FFFFFF"/>
                </a:solidFill>
                <a:latin typeface="Trebuchet MS"/>
                <a:cs typeface="Trebuchet MS"/>
              </a:rPr>
              <a:t> </a:t>
            </a:r>
            <a:r>
              <a:rPr dirty="0" sz="2000">
                <a:solidFill>
                  <a:srgbClr val="FFFFFF"/>
                </a:solidFill>
                <a:latin typeface="Trebuchet MS"/>
                <a:cs typeface="Trebuchet MS"/>
              </a:rPr>
              <a:t>account</a:t>
            </a:r>
            <a:r>
              <a:rPr dirty="0" sz="2000" spc="-55">
                <a:solidFill>
                  <a:srgbClr val="FFFFFF"/>
                </a:solidFill>
                <a:latin typeface="Trebuchet MS"/>
                <a:cs typeface="Trebuchet MS"/>
              </a:rPr>
              <a:t> </a:t>
            </a:r>
            <a:r>
              <a:rPr dirty="0" sz="2000" spc="-45">
                <a:solidFill>
                  <a:srgbClr val="FFFFFF"/>
                </a:solidFill>
                <a:latin typeface="Trebuchet MS"/>
                <a:cs typeface="Trebuchet MS"/>
              </a:rPr>
              <a:t>for</a:t>
            </a:r>
            <a:r>
              <a:rPr dirty="0" sz="2000" spc="-50">
                <a:solidFill>
                  <a:srgbClr val="FFFFFF"/>
                </a:solidFill>
                <a:latin typeface="Trebuchet MS"/>
                <a:cs typeface="Trebuchet MS"/>
              </a:rPr>
              <a:t> </a:t>
            </a:r>
            <a:r>
              <a:rPr dirty="0" sz="2000" spc="-25">
                <a:solidFill>
                  <a:srgbClr val="FFFFFF"/>
                </a:solidFill>
                <a:latin typeface="Trebuchet MS"/>
                <a:cs typeface="Trebuchet MS"/>
              </a:rPr>
              <a:t>variations</a:t>
            </a:r>
            <a:r>
              <a:rPr dirty="0" sz="2000" spc="-50">
                <a:solidFill>
                  <a:srgbClr val="FFFFFF"/>
                </a:solidFill>
                <a:latin typeface="Trebuchet MS"/>
                <a:cs typeface="Trebuchet MS"/>
              </a:rPr>
              <a:t> </a:t>
            </a:r>
            <a:r>
              <a:rPr dirty="0" sz="2000" spc="90">
                <a:solidFill>
                  <a:srgbClr val="FFFFFF"/>
                </a:solidFill>
                <a:latin typeface="Trebuchet MS"/>
                <a:cs typeface="Trebuchet MS"/>
              </a:rPr>
              <a:t>among </a:t>
            </a:r>
            <a:r>
              <a:rPr dirty="0" sz="2000">
                <a:solidFill>
                  <a:srgbClr val="FFFFFF"/>
                </a:solidFill>
                <a:latin typeface="Trebuchet MS"/>
                <a:cs typeface="Trebuchet MS"/>
              </a:rPr>
              <a:t>organisations</a:t>
            </a:r>
            <a:r>
              <a:rPr dirty="0" sz="2000" spc="-40">
                <a:solidFill>
                  <a:srgbClr val="FFFFFF"/>
                </a:solidFill>
                <a:latin typeface="Trebuchet MS"/>
                <a:cs typeface="Trebuchet MS"/>
              </a:rPr>
              <a:t> </a:t>
            </a:r>
            <a:r>
              <a:rPr dirty="0" sz="2000" spc="65">
                <a:solidFill>
                  <a:srgbClr val="FFFFFF"/>
                </a:solidFill>
                <a:latin typeface="Trebuchet MS"/>
                <a:cs typeface="Trebuchet MS"/>
              </a:rPr>
              <a:t>and</a:t>
            </a:r>
            <a:r>
              <a:rPr dirty="0" sz="2000" spc="-50">
                <a:solidFill>
                  <a:srgbClr val="FFFFFF"/>
                </a:solidFill>
                <a:latin typeface="Trebuchet MS"/>
                <a:cs typeface="Trebuchet MS"/>
              </a:rPr>
              <a:t> </a:t>
            </a:r>
            <a:r>
              <a:rPr dirty="0" sz="2000" spc="65">
                <a:solidFill>
                  <a:srgbClr val="FFFFFF"/>
                </a:solidFill>
                <a:latin typeface="Trebuchet MS"/>
                <a:cs typeface="Trebuchet MS"/>
              </a:rPr>
              <a:t>managers</a:t>
            </a:r>
            <a:r>
              <a:rPr dirty="0" sz="2000" spc="-40">
                <a:solidFill>
                  <a:srgbClr val="FFFFFF"/>
                </a:solidFill>
                <a:latin typeface="Trebuchet MS"/>
                <a:cs typeface="Trebuchet MS"/>
              </a:rPr>
              <a:t> </a:t>
            </a:r>
            <a:r>
              <a:rPr dirty="0" sz="2000">
                <a:solidFill>
                  <a:srgbClr val="FFFFFF"/>
                </a:solidFill>
                <a:latin typeface="Trebuchet MS"/>
                <a:cs typeface="Trebuchet MS"/>
              </a:rPr>
              <a:t>both</a:t>
            </a:r>
            <a:r>
              <a:rPr dirty="0" sz="2000" spc="-55">
                <a:solidFill>
                  <a:srgbClr val="FFFFFF"/>
                </a:solidFill>
                <a:latin typeface="Trebuchet MS"/>
                <a:cs typeface="Trebuchet MS"/>
              </a:rPr>
              <a:t> </a:t>
            </a:r>
            <a:r>
              <a:rPr dirty="0" sz="2000" spc="-10">
                <a:solidFill>
                  <a:srgbClr val="FFFFFF"/>
                </a:solidFill>
                <a:latin typeface="Trebuchet MS"/>
                <a:cs typeface="Trebuchet MS"/>
              </a:rPr>
              <a:t>nationally </a:t>
            </a:r>
            <a:r>
              <a:rPr dirty="0" sz="2000" spc="65">
                <a:solidFill>
                  <a:srgbClr val="FFFFFF"/>
                </a:solidFill>
                <a:latin typeface="Trebuchet MS"/>
                <a:cs typeface="Trebuchet MS"/>
              </a:rPr>
              <a:t>and</a:t>
            </a:r>
            <a:r>
              <a:rPr dirty="0" sz="2000" spc="-125">
                <a:solidFill>
                  <a:srgbClr val="FFFFFF"/>
                </a:solidFill>
                <a:latin typeface="Trebuchet MS"/>
                <a:cs typeface="Trebuchet MS"/>
              </a:rPr>
              <a:t> </a:t>
            </a:r>
            <a:r>
              <a:rPr dirty="0" sz="2000" spc="-10">
                <a:solidFill>
                  <a:srgbClr val="FFFFFF"/>
                </a:solidFill>
                <a:latin typeface="Trebuchet MS"/>
                <a:cs typeface="Trebuchet MS"/>
              </a:rPr>
              <a:t>internationally</a:t>
            </a:r>
            <a:endParaRPr sz="2000">
              <a:latin typeface="Trebuchet MS"/>
              <a:cs typeface="Trebuchet MS"/>
            </a:endParaRPr>
          </a:p>
          <a:p>
            <a:pPr lvl="1" marL="756285" indent="-286385">
              <a:lnSpc>
                <a:spcPct val="100000"/>
              </a:lnSpc>
              <a:spcBef>
                <a:spcPts val="204"/>
              </a:spcBef>
              <a:buFont typeface="Arial"/>
              <a:buChar char="–"/>
              <a:tabLst>
                <a:tab pos="756285" algn="l"/>
              </a:tabLst>
            </a:pPr>
            <a:r>
              <a:rPr dirty="0" sz="2000">
                <a:solidFill>
                  <a:srgbClr val="FFFFFF"/>
                </a:solidFill>
                <a:latin typeface="Trebuchet MS"/>
                <a:cs typeface="Trebuchet MS"/>
              </a:rPr>
              <a:t>Hofstede’s</a:t>
            </a:r>
            <a:r>
              <a:rPr dirty="0" sz="2000" spc="-105">
                <a:solidFill>
                  <a:srgbClr val="FFFFFF"/>
                </a:solidFill>
                <a:latin typeface="Trebuchet MS"/>
                <a:cs typeface="Trebuchet MS"/>
              </a:rPr>
              <a:t> </a:t>
            </a:r>
            <a:r>
              <a:rPr dirty="0" sz="2000" spc="-45">
                <a:solidFill>
                  <a:srgbClr val="FFFFFF"/>
                </a:solidFill>
                <a:latin typeface="Trebuchet MS"/>
                <a:cs typeface="Trebuchet MS"/>
              </a:rPr>
              <a:t>“software</a:t>
            </a:r>
            <a:r>
              <a:rPr dirty="0" sz="2000" spc="-95">
                <a:solidFill>
                  <a:srgbClr val="FFFFFF"/>
                </a:solidFill>
                <a:latin typeface="Trebuchet MS"/>
                <a:cs typeface="Trebuchet MS"/>
              </a:rPr>
              <a:t> </a:t>
            </a:r>
            <a:r>
              <a:rPr dirty="0" sz="2000">
                <a:solidFill>
                  <a:srgbClr val="FFFFFF"/>
                </a:solidFill>
                <a:latin typeface="Trebuchet MS"/>
                <a:cs typeface="Trebuchet MS"/>
              </a:rPr>
              <a:t>of</a:t>
            </a:r>
            <a:r>
              <a:rPr dirty="0" sz="2000" spc="-105">
                <a:solidFill>
                  <a:srgbClr val="FFFFFF"/>
                </a:solidFill>
                <a:latin typeface="Trebuchet MS"/>
                <a:cs typeface="Trebuchet MS"/>
              </a:rPr>
              <a:t> </a:t>
            </a:r>
            <a:r>
              <a:rPr dirty="0" sz="2000">
                <a:solidFill>
                  <a:srgbClr val="FFFFFF"/>
                </a:solidFill>
                <a:latin typeface="Trebuchet MS"/>
                <a:cs typeface="Trebuchet MS"/>
              </a:rPr>
              <a:t>the</a:t>
            </a:r>
            <a:r>
              <a:rPr dirty="0" sz="2000" spc="-95">
                <a:solidFill>
                  <a:srgbClr val="FFFFFF"/>
                </a:solidFill>
                <a:latin typeface="Trebuchet MS"/>
                <a:cs typeface="Trebuchet MS"/>
              </a:rPr>
              <a:t> </a:t>
            </a:r>
            <a:r>
              <a:rPr dirty="0" sz="2000" spc="-10">
                <a:solidFill>
                  <a:srgbClr val="FFFFFF"/>
                </a:solidFill>
                <a:latin typeface="Trebuchet MS"/>
                <a:cs typeface="Trebuchet MS"/>
              </a:rPr>
              <a:t>mind”</a:t>
            </a:r>
            <a:endParaRPr sz="2000">
              <a:latin typeface="Trebuchet MS"/>
              <a:cs typeface="Trebuchet MS"/>
            </a:endParaRPr>
          </a:p>
          <a:p>
            <a:pPr lvl="1" marL="756285" indent="-286385">
              <a:lnSpc>
                <a:spcPct val="100000"/>
              </a:lnSpc>
              <a:spcBef>
                <a:spcPts val="395"/>
              </a:spcBef>
              <a:buFont typeface="Arial"/>
              <a:buChar char="–"/>
              <a:tabLst>
                <a:tab pos="756285" algn="l"/>
              </a:tabLst>
            </a:pPr>
            <a:r>
              <a:rPr dirty="0" sz="2000" spc="65">
                <a:solidFill>
                  <a:srgbClr val="FFFFFF"/>
                </a:solidFill>
                <a:latin typeface="Trebuchet MS"/>
                <a:cs typeface="Trebuchet MS"/>
              </a:rPr>
              <a:t>Helps</a:t>
            </a:r>
            <a:r>
              <a:rPr dirty="0" sz="2000" spc="-114">
                <a:solidFill>
                  <a:srgbClr val="FFFFFF"/>
                </a:solidFill>
                <a:latin typeface="Trebuchet MS"/>
                <a:cs typeface="Trebuchet MS"/>
              </a:rPr>
              <a:t> </a:t>
            </a:r>
            <a:r>
              <a:rPr dirty="0" sz="2000" spc="-10">
                <a:solidFill>
                  <a:srgbClr val="FFFFFF"/>
                </a:solidFill>
                <a:latin typeface="Trebuchet MS"/>
                <a:cs typeface="Trebuchet MS"/>
              </a:rPr>
              <a:t>to</a:t>
            </a:r>
            <a:r>
              <a:rPr dirty="0" sz="2000" spc="-130">
                <a:solidFill>
                  <a:srgbClr val="FFFFFF"/>
                </a:solidFill>
                <a:latin typeface="Trebuchet MS"/>
                <a:cs typeface="Trebuchet MS"/>
              </a:rPr>
              <a:t> </a:t>
            </a:r>
            <a:r>
              <a:rPr dirty="0" sz="2000">
                <a:solidFill>
                  <a:srgbClr val="FFFFFF"/>
                </a:solidFill>
                <a:latin typeface="Trebuchet MS"/>
                <a:cs typeface="Trebuchet MS"/>
              </a:rPr>
              <a:t>explain</a:t>
            </a:r>
            <a:r>
              <a:rPr dirty="0" sz="2000" spc="-105">
                <a:solidFill>
                  <a:srgbClr val="FFFFFF"/>
                </a:solidFill>
                <a:latin typeface="Trebuchet MS"/>
                <a:cs typeface="Trebuchet MS"/>
              </a:rPr>
              <a:t> </a:t>
            </a:r>
            <a:r>
              <a:rPr dirty="0" sz="2000" spc="80">
                <a:solidFill>
                  <a:srgbClr val="FFFFFF"/>
                </a:solidFill>
                <a:latin typeface="Trebuchet MS"/>
                <a:cs typeface="Trebuchet MS"/>
              </a:rPr>
              <a:t>why</a:t>
            </a:r>
            <a:r>
              <a:rPr dirty="0" sz="2000" spc="-135">
                <a:solidFill>
                  <a:srgbClr val="FFFFFF"/>
                </a:solidFill>
                <a:latin typeface="Trebuchet MS"/>
                <a:cs typeface="Trebuchet MS"/>
              </a:rPr>
              <a:t> </a:t>
            </a:r>
            <a:r>
              <a:rPr dirty="0" sz="2000" spc="-40">
                <a:solidFill>
                  <a:srgbClr val="FFFFFF"/>
                </a:solidFill>
                <a:latin typeface="Trebuchet MS"/>
                <a:cs typeface="Trebuchet MS"/>
              </a:rPr>
              <a:t>different</a:t>
            </a:r>
            <a:r>
              <a:rPr dirty="0" sz="2000" spc="-85">
                <a:solidFill>
                  <a:srgbClr val="FFFFFF"/>
                </a:solidFill>
                <a:latin typeface="Trebuchet MS"/>
                <a:cs typeface="Trebuchet MS"/>
              </a:rPr>
              <a:t> </a:t>
            </a:r>
            <a:r>
              <a:rPr dirty="0" sz="2000" spc="80">
                <a:solidFill>
                  <a:srgbClr val="FFFFFF"/>
                </a:solidFill>
                <a:latin typeface="Trebuchet MS"/>
                <a:cs typeface="Trebuchet MS"/>
              </a:rPr>
              <a:t>groups</a:t>
            </a:r>
            <a:r>
              <a:rPr dirty="0" sz="2000" spc="-135">
                <a:solidFill>
                  <a:srgbClr val="FFFFFF"/>
                </a:solidFill>
                <a:latin typeface="Trebuchet MS"/>
                <a:cs typeface="Trebuchet MS"/>
              </a:rPr>
              <a:t> </a:t>
            </a:r>
            <a:r>
              <a:rPr dirty="0" sz="2000" spc="-25">
                <a:solidFill>
                  <a:srgbClr val="FFFFFF"/>
                </a:solidFill>
                <a:latin typeface="Trebuchet MS"/>
                <a:cs typeface="Trebuchet MS"/>
              </a:rPr>
              <a:t>of</a:t>
            </a:r>
            <a:endParaRPr sz="2000">
              <a:latin typeface="Trebuchet MS"/>
              <a:cs typeface="Trebuchet MS"/>
            </a:endParaRPr>
          </a:p>
          <a:p>
            <a:pPr marL="756285">
              <a:lnSpc>
                <a:spcPct val="100000"/>
              </a:lnSpc>
              <a:spcBef>
                <a:spcPts val="5"/>
              </a:spcBef>
            </a:pPr>
            <a:r>
              <a:rPr dirty="0" sz="2000" spc="55">
                <a:solidFill>
                  <a:srgbClr val="FFFFFF"/>
                </a:solidFill>
                <a:latin typeface="Trebuchet MS"/>
                <a:cs typeface="Trebuchet MS"/>
              </a:rPr>
              <a:t>people</a:t>
            </a:r>
            <a:r>
              <a:rPr dirty="0" sz="2000" spc="-45">
                <a:solidFill>
                  <a:srgbClr val="FFFFFF"/>
                </a:solidFill>
                <a:latin typeface="Trebuchet MS"/>
                <a:cs typeface="Trebuchet MS"/>
              </a:rPr>
              <a:t> </a:t>
            </a:r>
            <a:r>
              <a:rPr dirty="0" sz="2000">
                <a:solidFill>
                  <a:srgbClr val="FFFFFF"/>
                </a:solidFill>
                <a:latin typeface="Trebuchet MS"/>
                <a:cs typeface="Trebuchet MS"/>
              </a:rPr>
              <a:t>perceive</a:t>
            </a:r>
            <a:r>
              <a:rPr dirty="0" sz="2000" spc="-55">
                <a:solidFill>
                  <a:srgbClr val="FFFFFF"/>
                </a:solidFill>
                <a:latin typeface="Trebuchet MS"/>
                <a:cs typeface="Trebuchet MS"/>
              </a:rPr>
              <a:t> </a:t>
            </a:r>
            <a:r>
              <a:rPr dirty="0" sz="2000">
                <a:solidFill>
                  <a:srgbClr val="FFFFFF"/>
                </a:solidFill>
                <a:latin typeface="Trebuchet MS"/>
                <a:cs typeface="Trebuchet MS"/>
              </a:rPr>
              <a:t>things</a:t>
            </a:r>
            <a:r>
              <a:rPr dirty="0" sz="2000" spc="-60">
                <a:solidFill>
                  <a:srgbClr val="FFFFFF"/>
                </a:solidFill>
                <a:latin typeface="Trebuchet MS"/>
                <a:cs typeface="Trebuchet MS"/>
              </a:rPr>
              <a:t> </a:t>
            </a:r>
            <a:r>
              <a:rPr dirty="0" sz="2000" spc="-55">
                <a:solidFill>
                  <a:srgbClr val="FFFFFF"/>
                </a:solidFill>
                <a:latin typeface="Trebuchet MS"/>
                <a:cs typeface="Trebuchet MS"/>
              </a:rPr>
              <a:t>in</a:t>
            </a:r>
            <a:r>
              <a:rPr dirty="0" sz="2000" spc="-70">
                <a:solidFill>
                  <a:srgbClr val="FFFFFF"/>
                </a:solidFill>
                <a:latin typeface="Trebuchet MS"/>
                <a:cs typeface="Trebuchet MS"/>
              </a:rPr>
              <a:t> </a:t>
            </a:r>
            <a:r>
              <a:rPr dirty="0" sz="2000" spc="-60">
                <a:solidFill>
                  <a:srgbClr val="FFFFFF"/>
                </a:solidFill>
                <a:latin typeface="Trebuchet MS"/>
                <a:cs typeface="Trebuchet MS"/>
              </a:rPr>
              <a:t>their</a:t>
            </a:r>
            <a:r>
              <a:rPr dirty="0" sz="2000" spc="-50">
                <a:solidFill>
                  <a:srgbClr val="FFFFFF"/>
                </a:solidFill>
                <a:latin typeface="Trebuchet MS"/>
                <a:cs typeface="Trebuchet MS"/>
              </a:rPr>
              <a:t> </a:t>
            </a:r>
            <a:r>
              <a:rPr dirty="0" sz="2000" spc="85">
                <a:solidFill>
                  <a:srgbClr val="FFFFFF"/>
                </a:solidFill>
                <a:latin typeface="Trebuchet MS"/>
                <a:cs typeface="Trebuchet MS"/>
              </a:rPr>
              <a:t>own</a:t>
            </a:r>
            <a:r>
              <a:rPr dirty="0" sz="2000" spc="-80">
                <a:solidFill>
                  <a:srgbClr val="FFFFFF"/>
                </a:solidFill>
                <a:latin typeface="Trebuchet MS"/>
                <a:cs typeface="Trebuchet MS"/>
              </a:rPr>
              <a:t> </a:t>
            </a:r>
            <a:r>
              <a:rPr dirty="0" sz="2000" spc="45">
                <a:solidFill>
                  <a:srgbClr val="FFFFFF"/>
                </a:solidFill>
                <a:latin typeface="Trebuchet MS"/>
                <a:cs typeface="Trebuchet MS"/>
              </a:rPr>
              <a:t>way</a:t>
            </a:r>
            <a:endParaRPr sz="2000">
              <a:latin typeface="Trebuchet MS"/>
              <a:cs typeface="Trebuchet MS"/>
            </a:endParaRPr>
          </a:p>
          <a:p>
            <a:pPr lvl="1" marL="756285" marR="600710" indent="-287020">
              <a:lnSpc>
                <a:spcPct val="100000"/>
              </a:lnSpc>
              <a:spcBef>
                <a:spcPts val="200"/>
              </a:spcBef>
              <a:buFont typeface="Arial"/>
              <a:buChar char="–"/>
              <a:tabLst>
                <a:tab pos="756285" algn="l"/>
              </a:tabLst>
            </a:pPr>
            <a:r>
              <a:rPr dirty="0" sz="2000" spc="70">
                <a:solidFill>
                  <a:srgbClr val="FFFFFF"/>
                </a:solidFill>
                <a:latin typeface="Trebuchet MS"/>
                <a:cs typeface="Trebuchet MS"/>
              </a:rPr>
              <a:t>Helps</a:t>
            </a:r>
            <a:r>
              <a:rPr dirty="0" sz="2000" spc="-114">
                <a:solidFill>
                  <a:srgbClr val="FFFFFF"/>
                </a:solidFill>
                <a:latin typeface="Trebuchet MS"/>
                <a:cs typeface="Trebuchet MS"/>
              </a:rPr>
              <a:t> </a:t>
            </a:r>
            <a:r>
              <a:rPr dirty="0" sz="2000" spc="-20">
                <a:solidFill>
                  <a:srgbClr val="FFFFFF"/>
                </a:solidFill>
                <a:latin typeface="Trebuchet MS"/>
                <a:cs typeface="Trebuchet MS"/>
              </a:rPr>
              <a:t>to</a:t>
            </a:r>
            <a:r>
              <a:rPr dirty="0" sz="2000" spc="-130">
                <a:solidFill>
                  <a:srgbClr val="FFFFFF"/>
                </a:solidFill>
                <a:latin typeface="Trebuchet MS"/>
                <a:cs typeface="Trebuchet MS"/>
              </a:rPr>
              <a:t> </a:t>
            </a:r>
            <a:r>
              <a:rPr dirty="0" sz="2000">
                <a:solidFill>
                  <a:srgbClr val="FFFFFF"/>
                </a:solidFill>
                <a:latin typeface="Trebuchet MS"/>
                <a:cs typeface="Trebuchet MS"/>
              </a:rPr>
              <a:t>explain</a:t>
            </a:r>
            <a:r>
              <a:rPr dirty="0" sz="2000" spc="-105">
                <a:solidFill>
                  <a:srgbClr val="FFFFFF"/>
                </a:solidFill>
                <a:latin typeface="Trebuchet MS"/>
                <a:cs typeface="Trebuchet MS"/>
              </a:rPr>
              <a:t> </a:t>
            </a:r>
            <a:r>
              <a:rPr dirty="0" sz="2000" spc="80">
                <a:solidFill>
                  <a:srgbClr val="FFFFFF"/>
                </a:solidFill>
                <a:latin typeface="Trebuchet MS"/>
                <a:cs typeface="Trebuchet MS"/>
              </a:rPr>
              <a:t>why</a:t>
            </a:r>
            <a:r>
              <a:rPr dirty="0" sz="2000" spc="-130">
                <a:solidFill>
                  <a:srgbClr val="FFFFFF"/>
                </a:solidFill>
                <a:latin typeface="Trebuchet MS"/>
                <a:cs typeface="Trebuchet MS"/>
              </a:rPr>
              <a:t> </a:t>
            </a:r>
            <a:r>
              <a:rPr dirty="0" sz="2000" spc="55">
                <a:solidFill>
                  <a:srgbClr val="FFFFFF"/>
                </a:solidFill>
                <a:latin typeface="Trebuchet MS"/>
                <a:cs typeface="Trebuchet MS"/>
              </a:rPr>
              <a:t>people</a:t>
            </a:r>
            <a:r>
              <a:rPr dirty="0" sz="2000" spc="-100">
                <a:solidFill>
                  <a:srgbClr val="FFFFFF"/>
                </a:solidFill>
                <a:latin typeface="Trebuchet MS"/>
                <a:cs typeface="Trebuchet MS"/>
              </a:rPr>
              <a:t> </a:t>
            </a:r>
            <a:r>
              <a:rPr dirty="0" sz="2000" spc="105">
                <a:solidFill>
                  <a:srgbClr val="FFFFFF"/>
                </a:solidFill>
                <a:latin typeface="Trebuchet MS"/>
                <a:cs typeface="Trebuchet MS"/>
              </a:rPr>
              <a:t>do</a:t>
            </a:r>
            <a:r>
              <a:rPr dirty="0" sz="2000" spc="-130">
                <a:solidFill>
                  <a:srgbClr val="FFFFFF"/>
                </a:solidFill>
                <a:latin typeface="Trebuchet MS"/>
                <a:cs typeface="Trebuchet MS"/>
              </a:rPr>
              <a:t> </a:t>
            </a:r>
            <a:r>
              <a:rPr dirty="0" sz="2000" spc="-10">
                <a:solidFill>
                  <a:srgbClr val="FFFFFF"/>
                </a:solidFill>
                <a:latin typeface="Trebuchet MS"/>
                <a:cs typeface="Trebuchet MS"/>
              </a:rPr>
              <a:t>things Differently</a:t>
            </a:r>
            <a:endParaRPr sz="2000">
              <a:latin typeface="Trebuchet MS"/>
              <a:cs typeface="Trebuchet MS"/>
            </a:endParaRPr>
          </a:p>
          <a:p>
            <a:pPr lvl="1">
              <a:lnSpc>
                <a:spcPct val="100000"/>
              </a:lnSpc>
              <a:spcBef>
                <a:spcPts val="475"/>
              </a:spcBef>
              <a:buClr>
                <a:srgbClr val="FFFFFF"/>
              </a:buClr>
              <a:buFont typeface="Arial"/>
              <a:buChar char="–"/>
            </a:pPr>
            <a:endParaRPr sz="2000">
              <a:latin typeface="Trebuchet MS"/>
              <a:cs typeface="Trebuchet MS"/>
            </a:endParaRPr>
          </a:p>
          <a:p>
            <a:pPr marL="355600" marR="87630" indent="-342900">
              <a:lnSpc>
                <a:spcPct val="100000"/>
              </a:lnSpc>
              <a:spcBef>
                <a:spcPts val="5"/>
              </a:spcBef>
              <a:buFont typeface="Arial"/>
              <a:buChar char="•"/>
              <a:tabLst>
                <a:tab pos="355600" algn="l"/>
              </a:tabLst>
            </a:pPr>
            <a:r>
              <a:rPr dirty="0" sz="2000">
                <a:solidFill>
                  <a:srgbClr val="FFFFFF"/>
                </a:solidFill>
                <a:latin typeface="Trebuchet MS"/>
                <a:cs typeface="Trebuchet MS"/>
              </a:rPr>
              <a:t>National</a:t>
            </a:r>
            <a:r>
              <a:rPr dirty="0" sz="2000" spc="-80">
                <a:solidFill>
                  <a:srgbClr val="FFFFFF"/>
                </a:solidFill>
                <a:latin typeface="Trebuchet MS"/>
                <a:cs typeface="Trebuchet MS"/>
              </a:rPr>
              <a:t> </a:t>
            </a:r>
            <a:r>
              <a:rPr dirty="0" sz="2000">
                <a:solidFill>
                  <a:srgbClr val="FFFFFF"/>
                </a:solidFill>
                <a:latin typeface="Trebuchet MS"/>
                <a:cs typeface="Trebuchet MS"/>
              </a:rPr>
              <a:t>differences</a:t>
            </a:r>
            <a:r>
              <a:rPr dirty="0" sz="2000" spc="-65">
                <a:solidFill>
                  <a:srgbClr val="FFFFFF"/>
                </a:solidFill>
                <a:latin typeface="Trebuchet MS"/>
                <a:cs typeface="Trebuchet MS"/>
              </a:rPr>
              <a:t> </a:t>
            </a:r>
            <a:r>
              <a:rPr dirty="0" sz="2000" spc="65">
                <a:solidFill>
                  <a:srgbClr val="FFFFFF"/>
                </a:solidFill>
                <a:latin typeface="Trebuchet MS"/>
                <a:cs typeface="Trebuchet MS"/>
              </a:rPr>
              <a:t>and</a:t>
            </a:r>
            <a:r>
              <a:rPr dirty="0" sz="2000" spc="-90">
                <a:solidFill>
                  <a:srgbClr val="FFFFFF"/>
                </a:solidFill>
                <a:latin typeface="Trebuchet MS"/>
                <a:cs typeface="Trebuchet MS"/>
              </a:rPr>
              <a:t> </a:t>
            </a:r>
            <a:r>
              <a:rPr dirty="0" sz="2000" spc="-20">
                <a:solidFill>
                  <a:srgbClr val="FFFFFF"/>
                </a:solidFill>
                <a:latin typeface="Trebuchet MS"/>
                <a:cs typeface="Trebuchet MS"/>
              </a:rPr>
              <a:t>cultural</a:t>
            </a:r>
            <a:r>
              <a:rPr dirty="0" sz="2000" spc="-75">
                <a:solidFill>
                  <a:srgbClr val="FFFFFF"/>
                </a:solidFill>
                <a:latin typeface="Trebuchet MS"/>
                <a:cs typeface="Trebuchet MS"/>
              </a:rPr>
              <a:t> </a:t>
            </a:r>
            <a:r>
              <a:rPr dirty="0" sz="2000" spc="55">
                <a:solidFill>
                  <a:srgbClr val="FFFFFF"/>
                </a:solidFill>
                <a:latin typeface="Trebuchet MS"/>
                <a:cs typeface="Trebuchet MS"/>
              </a:rPr>
              <a:t>reasons</a:t>
            </a:r>
            <a:r>
              <a:rPr dirty="0" sz="2000" spc="-114">
                <a:solidFill>
                  <a:srgbClr val="FFFFFF"/>
                </a:solidFill>
                <a:latin typeface="Trebuchet MS"/>
                <a:cs typeface="Trebuchet MS"/>
              </a:rPr>
              <a:t> </a:t>
            </a:r>
            <a:r>
              <a:rPr dirty="0" sz="2000" spc="-10">
                <a:solidFill>
                  <a:srgbClr val="FFFFFF"/>
                </a:solidFill>
                <a:latin typeface="Trebuchet MS"/>
                <a:cs typeface="Trebuchet MS"/>
              </a:rPr>
              <a:t>raise </a:t>
            </a:r>
            <a:r>
              <a:rPr dirty="0" sz="2000" spc="55">
                <a:solidFill>
                  <a:srgbClr val="FFFFFF"/>
                </a:solidFill>
                <a:latin typeface="Trebuchet MS"/>
                <a:cs typeface="Trebuchet MS"/>
              </a:rPr>
              <a:t>concerns</a:t>
            </a:r>
            <a:r>
              <a:rPr dirty="0" sz="2000" spc="-85">
                <a:solidFill>
                  <a:srgbClr val="FFFFFF"/>
                </a:solidFill>
                <a:latin typeface="Trebuchet MS"/>
                <a:cs typeface="Trebuchet MS"/>
              </a:rPr>
              <a:t> </a:t>
            </a:r>
            <a:r>
              <a:rPr dirty="0" sz="2000">
                <a:solidFill>
                  <a:srgbClr val="FFFFFF"/>
                </a:solidFill>
                <a:latin typeface="Trebuchet MS"/>
                <a:cs typeface="Trebuchet MS"/>
              </a:rPr>
              <a:t>about</a:t>
            </a:r>
            <a:r>
              <a:rPr dirty="0" sz="2000" spc="-70">
                <a:solidFill>
                  <a:srgbClr val="FFFFFF"/>
                </a:solidFill>
                <a:latin typeface="Trebuchet MS"/>
                <a:cs typeface="Trebuchet MS"/>
              </a:rPr>
              <a:t> </a:t>
            </a:r>
            <a:r>
              <a:rPr dirty="0" sz="2000">
                <a:solidFill>
                  <a:srgbClr val="FFFFFF"/>
                </a:solidFill>
                <a:latin typeface="Trebuchet MS"/>
                <a:cs typeface="Trebuchet MS"/>
              </a:rPr>
              <a:t>the</a:t>
            </a:r>
            <a:r>
              <a:rPr dirty="0" sz="2000" spc="-75">
                <a:solidFill>
                  <a:srgbClr val="FFFFFF"/>
                </a:solidFill>
                <a:latin typeface="Trebuchet MS"/>
                <a:cs typeface="Trebuchet MS"/>
              </a:rPr>
              <a:t> </a:t>
            </a:r>
            <a:r>
              <a:rPr dirty="0" sz="2000" spc="-40">
                <a:solidFill>
                  <a:srgbClr val="FFFFFF"/>
                </a:solidFill>
                <a:latin typeface="Trebuchet MS"/>
                <a:cs typeface="Trebuchet MS"/>
              </a:rPr>
              <a:t>transferability</a:t>
            </a:r>
            <a:r>
              <a:rPr dirty="0" sz="2000" spc="-30">
                <a:solidFill>
                  <a:srgbClr val="FFFFFF"/>
                </a:solidFill>
                <a:latin typeface="Trebuchet MS"/>
                <a:cs typeface="Trebuchet MS"/>
              </a:rPr>
              <a:t> </a:t>
            </a:r>
            <a:r>
              <a:rPr dirty="0" sz="2000" spc="-25">
                <a:solidFill>
                  <a:srgbClr val="FFFFFF"/>
                </a:solidFill>
                <a:latin typeface="Trebuchet MS"/>
                <a:cs typeface="Trebuchet MS"/>
              </a:rPr>
              <a:t>of </a:t>
            </a:r>
            <a:r>
              <a:rPr dirty="0" sz="2000">
                <a:solidFill>
                  <a:srgbClr val="FFFFFF"/>
                </a:solidFill>
                <a:latin typeface="Trebuchet MS"/>
                <a:cs typeface="Trebuchet MS"/>
              </a:rPr>
              <a:t>organisational</a:t>
            </a:r>
            <a:r>
              <a:rPr dirty="0" sz="2000" spc="-80">
                <a:solidFill>
                  <a:srgbClr val="FFFFFF"/>
                </a:solidFill>
                <a:latin typeface="Trebuchet MS"/>
                <a:cs typeface="Trebuchet MS"/>
              </a:rPr>
              <a:t> </a:t>
            </a:r>
            <a:r>
              <a:rPr dirty="0" sz="2000" spc="-45">
                <a:solidFill>
                  <a:srgbClr val="FFFFFF"/>
                </a:solidFill>
                <a:latin typeface="Trebuchet MS"/>
                <a:cs typeface="Trebuchet MS"/>
              </a:rPr>
              <a:t>‘best</a:t>
            </a:r>
            <a:r>
              <a:rPr dirty="0" sz="2000" spc="-120">
                <a:solidFill>
                  <a:srgbClr val="FFFFFF"/>
                </a:solidFill>
                <a:latin typeface="Trebuchet MS"/>
                <a:cs typeface="Trebuchet MS"/>
              </a:rPr>
              <a:t> </a:t>
            </a:r>
            <a:r>
              <a:rPr dirty="0" sz="2000" spc="-50">
                <a:solidFill>
                  <a:srgbClr val="FFFFFF"/>
                </a:solidFill>
                <a:latin typeface="Trebuchet MS"/>
                <a:cs typeface="Trebuchet MS"/>
              </a:rPr>
              <a:t>practice’</a:t>
            </a:r>
            <a:r>
              <a:rPr dirty="0" sz="2000" spc="-95">
                <a:solidFill>
                  <a:srgbClr val="FFFFFF"/>
                </a:solidFill>
                <a:latin typeface="Trebuchet MS"/>
                <a:cs typeface="Trebuchet MS"/>
              </a:rPr>
              <a:t> </a:t>
            </a:r>
            <a:r>
              <a:rPr dirty="0" sz="2000" spc="60">
                <a:solidFill>
                  <a:srgbClr val="FFFFFF"/>
                </a:solidFill>
                <a:latin typeface="Trebuchet MS"/>
                <a:cs typeface="Trebuchet MS"/>
              </a:rPr>
              <a:t>across</a:t>
            </a:r>
            <a:r>
              <a:rPr dirty="0" sz="2000" spc="-125">
                <a:solidFill>
                  <a:srgbClr val="FFFFFF"/>
                </a:solidFill>
                <a:latin typeface="Trebuchet MS"/>
                <a:cs typeface="Trebuchet MS"/>
              </a:rPr>
              <a:t> </a:t>
            </a:r>
            <a:r>
              <a:rPr dirty="0" sz="2000" spc="-10">
                <a:solidFill>
                  <a:srgbClr val="FFFFFF"/>
                </a:solidFill>
                <a:latin typeface="Trebuchet MS"/>
                <a:cs typeface="Trebuchet MS"/>
              </a:rPr>
              <a:t>national boundaries.</a:t>
            </a:r>
            <a:endParaRPr sz="2000">
              <a:latin typeface="Trebuchet MS"/>
              <a:cs typeface="Trebuchet MS"/>
            </a:endParaRPr>
          </a:p>
          <a:p>
            <a:pPr>
              <a:lnSpc>
                <a:spcPct val="100000"/>
              </a:lnSpc>
              <a:spcBef>
                <a:spcPts val="295"/>
              </a:spcBef>
              <a:buFont typeface="Arial"/>
              <a:buChar char="•"/>
            </a:pPr>
            <a:endParaRPr sz="2000">
              <a:latin typeface="Trebuchet MS"/>
              <a:cs typeface="Trebuchet MS"/>
            </a:endParaRPr>
          </a:p>
          <a:p>
            <a:pPr marL="354965" indent="-342265">
              <a:lnSpc>
                <a:spcPct val="100000"/>
              </a:lnSpc>
              <a:spcBef>
                <a:spcPts val="5"/>
              </a:spcBef>
              <a:buClr>
                <a:srgbClr val="000000"/>
              </a:buClr>
              <a:buFont typeface="Arial"/>
              <a:buChar char="•"/>
              <a:tabLst>
                <a:tab pos="354965" algn="l"/>
              </a:tabLst>
            </a:pPr>
            <a:r>
              <a:rPr dirty="0" u="sng" sz="1600" spc="-10">
                <a:solidFill>
                  <a:srgbClr val="FFC000"/>
                </a:solidFill>
                <a:uFill>
                  <a:solidFill>
                    <a:srgbClr val="FFC000"/>
                  </a:solidFill>
                </a:uFill>
                <a:latin typeface="Trebuchet MS"/>
                <a:cs typeface="Trebuchet MS"/>
                <a:hlinkClick r:id="rId3"/>
              </a:rPr>
              <a:t>https://youtu.be/UTE0G9amZNk</a:t>
            </a:r>
            <a:endParaRPr sz="1600">
              <a:latin typeface="Trebuchet MS"/>
              <a:cs typeface="Trebuchet MS"/>
            </a:endParaRPr>
          </a:p>
        </p:txBody>
      </p:sp>
      <p:grpSp>
        <p:nvGrpSpPr>
          <p:cNvPr id="5" name="object 5"/>
          <p:cNvGrpSpPr/>
          <p:nvPr/>
        </p:nvGrpSpPr>
        <p:grpSpPr>
          <a:xfrm>
            <a:off x="8763000" y="76200"/>
            <a:ext cx="3323590" cy="5257800"/>
            <a:chOff x="8763000" y="76200"/>
            <a:chExt cx="3323590" cy="5257800"/>
          </a:xfrm>
        </p:grpSpPr>
        <p:sp>
          <p:nvSpPr>
            <p:cNvPr id="6" name="object 6"/>
            <p:cNvSpPr/>
            <p:nvPr/>
          </p:nvSpPr>
          <p:spPr>
            <a:xfrm>
              <a:off x="8763000" y="76200"/>
              <a:ext cx="3323590" cy="5257800"/>
            </a:xfrm>
            <a:custGeom>
              <a:avLst/>
              <a:gdLst/>
              <a:ahLst/>
              <a:cxnLst/>
              <a:rect l="l" t="t" r="r" b="b"/>
              <a:pathLst>
                <a:path w="3323590" h="5257800">
                  <a:moveTo>
                    <a:pt x="3323463" y="0"/>
                  </a:moveTo>
                  <a:lnTo>
                    <a:pt x="0" y="0"/>
                  </a:lnTo>
                  <a:lnTo>
                    <a:pt x="0" y="5257800"/>
                  </a:lnTo>
                  <a:lnTo>
                    <a:pt x="3323463" y="5257800"/>
                  </a:lnTo>
                  <a:lnTo>
                    <a:pt x="3323463" y="0"/>
                  </a:lnTo>
                  <a:close/>
                </a:path>
              </a:pathLst>
            </a:custGeom>
            <a:solidFill>
              <a:srgbClr val="C6C8C8"/>
            </a:solidFill>
          </p:spPr>
          <p:txBody>
            <a:bodyPr wrap="square" lIns="0" tIns="0" rIns="0" bIns="0" rtlCol="0"/>
            <a:lstStyle/>
            <a:p/>
          </p:txBody>
        </p:sp>
        <p:pic>
          <p:nvPicPr>
            <p:cNvPr id="7" name="object 7"/>
            <p:cNvPicPr/>
            <p:nvPr/>
          </p:nvPicPr>
          <p:blipFill>
            <a:blip r:embed="rId4" cstate="print"/>
            <a:stretch>
              <a:fillRect/>
            </a:stretch>
          </p:blipFill>
          <p:spPr>
            <a:xfrm>
              <a:off x="9048622" y="468756"/>
              <a:ext cx="2747899" cy="4496054"/>
            </a:xfrm>
            <a:prstGeom prst="rect">
              <a:avLst/>
            </a:prstGeom>
          </p:spPr>
        </p:pic>
        <p:sp>
          <p:nvSpPr>
            <p:cNvPr id="8" name="object 8"/>
            <p:cNvSpPr/>
            <p:nvPr/>
          </p:nvSpPr>
          <p:spPr>
            <a:xfrm>
              <a:off x="9109709" y="503808"/>
              <a:ext cx="2630170" cy="4400550"/>
            </a:xfrm>
            <a:custGeom>
              <a:avLst/>
              <a:gdLst/>
              <a:ahLst/>
              <a:cxnLst/>
              <a:rect l="l" t="t" r="r" b="b"/>
              <a:pathLst>
                <a:path w="2630170" h="4400550">
                  <a:moveTo>
                    <a:pt x="2629916" y="0"/>
                  </a:moveTo>
                  <a:lnTo>
                    <a:pt x="0" y="0"/>
                  </a:lnTo>
                  <a:lnTo>
                    <a:pt x="0" y="4400169"/>
                  </a:lnTo>
                  <a:lnTo>
                    <a:pt x="2629916" y="4400169"/>
                  </a:lnTo>
                  <a:lnTo>
                    <a:pt x="2629916" y="0"/>
                  </a:lnTo>
                  <a:close/>
                </a:path>
              </a:pathLst>
            </a:custGeom>
            <a:solidFill>
              <a:srgbClr val="FFFFFF"/>
            </a:solidFill>
          </p:spPr>
          <p:txBody>
            <a:bodyPr wrap="square" lIns="0" tIns="0" rIns="0" bIns="0" rtlCol="0"/>
            <a:lstStyle/>
            <a:p/>
          </p:txBody>
        </p:sp>
        <p:sp>
          <p:nvSpPr>
            <p:cNvPr id="9" name="object 9"/>
            <p:cNvSpPr/>
            <p:nvPr/>
          </p:nvSpPr>
          <p:spPr>
            <a:xfrm>
              <a:off x="9109709" y="503808"/>
              <a:ext cx="2630170" cy="4400550"/>
            </a:xfrm>
            <a:custGeom>
              <a:avLst/>
              <a:gdLst/>
              <a:ahLst/>
              <a:cxnLst/>
              <a:rect l="l" t="t" r="r" b="b"/>
              <a:pathLst>
                <a:path w="2630170" h="4400550">
                  <a:moveTo>
                    <a:pt x="0" y="4400169"/>
                  </a:moveTo>
                  <a:lnTo>
                    <a:pt x="2629916" y="4400169"/>
                  </a:lnTo>
                  <a:lnTo>
                    <a:pt x="2629916" y="0"/>
                  </a:lnTo>
                  <a:lnTo>
                    <a:pt x="0" y="0"/>
                  </a:lnTo>
                  <a:lnTo>
                    <a:pt x="0" y="4400169"/>
                  </a:lnTo>
                  <a:close/>
                </a:path>
              </a:pathLst>
            </a:custGeom>
            <a:ln w="9525">
              <a:solidFill>
                <a:srgbClr val="C6C8C8"/>
              </a:solidFill>
            </a:ln>
          </p:spPr>
          <p:txBody>
            <a:bodyPr wrap="square" lIns="0" tIns="0" rIns="0" bIns="0" rtlCol="0"/>
            <a:lstStyle/>
            <a:p/>
          </p:txBody>
        </p:sp>
        <p:pic>
          <p:nvPicPr>
            <p:cNvPr id="10" name="object 10"/>
            <p:cNvPicPr/>
            <p:nvPr/>
          </p:nvPicPr>
          <p:blipFill>
            <a:blip r:embed="rId5" cstate="print"/>
            <a:stretch>
              <a:fillRect/>
            </a:stretch>
          </p:blipFill>
          <p:spPr>
            <a:xfrm>
              <a:off x="9339961" y="1837182"/>
              <a:ext cx="2165477" cy="1737233"/>
            </a:xfrm>
            <a:prstGeom prst="rect">
              <a:avLst/>
            </a:prstGeom>
          </p:spPr>
        </p:pic>
      </p:grpSp>
    </p:spTree>
  </p:cSld>
  <p:clrMapOvr>
    <a:masterClrMapping/>
  </p:clrMapOvr>
</p:sld>
</file>

<file path=ppt/slides/slide3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object 2"/>
          <p:cNvPicPr/>
          <p:nvPr/>
        </p:nvPicPr>
        <p:blipFill>
          <a:blip r:embed="rId2" cstate="print"/>
          <a:stretch>
            <a:fillRect/>
          </a:stretch>
        </p:blipFill>
        <p:spPr>
          <a:xfrm>
            <a:off x="1783079" y="179831"/>
            <a:ext cx="6322314" cy="1265682"/>
          </a:xfrm>
          <a:prstGeom prst="rect">
            <a:avLst/>
          </a:prstGeom>
        </p:spPr>
      </p:pic>
      <p:sp>
        <p:nvSpPr>
          <p:cNvPr id="3" name="object 3" descr="$PPTXTitle"/>
          <p:cNvSpPr txBox="1">
            <a:spLocks noGrp="1"/>
          </p:cNvSpPr>
          <p:nvPr>
            <p:ph type="title"/>
          </p:nvPr>
        </p:nvSpPr>
        <p:spPr>
          <a:xfrm>
            <a:off x="2153792" y="358597"/>
            <a:ext cx="5585460" cy="697230"/>
          </a:xfrm>
          <a:prstGeom prst="rect"/>
        </p:spPr>
        <p:txBody>
          <a:bodyPr wrap="square" lIns="0" tIns="13335" rIns="0" bIns="0" rtlCol="0" vert="horz">
            <a:spAutoFit/>
          </a:bodyPr>
          <a:lstStyle/>
          <a:p>
            <a:pPr marL="12700">
              <a:lnSpc>
                <a:spcPct val="100000"/>
              </a:lnSpc>
              <a:spcBef>
                <a:spcPts val="105"/>
              </a:spcBef>
            </a:pPr>
            <a:r>
              <a:rPr dirty="0"/>
              <a:t>Culture:</a:t>
            </a:r>
            <a:r>
              <a:rPr dirty="0" spc="-305"/>
              <a:t> </a:t>
            </a:r>
            <a:r>
              <a:rPr dirty="0" spc="120"/>
              <a:t>Conclusions</a:t>
            </a:r>
          </a:p>
        </p:txBody>
      </p:sp>
      <p:sp>
        <p:nvSpPr>
          <p:cNvPr id="4" name="object 4"/>
          <p:cNvSpPr txBox="1">
            <a:spLocks noGrp="1"/>
          </p:cNvSpPr>
          <p:nvPr>
            <p:ph type="body" idx="1"/>
          </p:nvPr>
        </p:nvSpPr>
        <p:spPr>
          <a:prstGeom prst="rect"/>
        </p:spPr>
        <p:txBody>
          <a:bodyPr wrap="square" lIns="0" tIns="73660" rIns="0" bIns="0" rtlCol="0" vert="horz">
            <a:spAutoFit/>
          </a:bodyPr>
          <a:lstStyle/>
          <a:p>
            <a:pPr marL="239395" marR="261620" indent="-227329">
              <a:lnSpc>
                <a:spcPts val="2400"/>
              </a:lnSpc>
              <a:spcBef>
                <a:spcPts val="580"/>
              </a:spcBef>
              <a:buFont typeface="Arial"/>
              <a:buChar char="•"/>
              <a:tabLst>
                <a:tab pos="240665" algn="l"/>
                <a:tab pos="5556885" algn="l"/>
              </a:tabLst>
            </a:pPr>
            <a:r>
              <a:rPr dirty="0" spc="200"/>
              <a:t>No</a:t>
            </a:r>
            <a:r>
              <a:rPr dirty="0" spc="-135"/>
              <a:t> </a:t>
            </a:r>
            <a:r>
              <a:rPr dirty="0"/>
              <a:t>clear</a:t>
            </a:r>
            <a:r>
              <a:rPr dirty="0" spc="-114"/>
              <a:t> </a:t>
            </a:r>
            <a:r>
              <a:rPr dirty="0" spc="45"/>
              <a:t>agreement</a:t>
            </a:r>
            <a:r>
              <a:rPr dirty="0" spc="-85"/>
              <a:t> </a:t>
            </a:r>
            <a:r>
              <a:rPr dirty="0"/>
              <a:t>about</a:t>
            </a:r>
            <a:r>
              <a:rPr dirty="0" spc="-130"/>
              <a:t> </a:t>
            </a:r>
            <a:r>
              <a:rPr dirty="0"/>
              <a:t>the</a:t>
            </a:r>
            <a:r>
              <a:rPr dirty="0" spc="-120"/>
              <a:t> </a:t>
            </a:r>
            <a:r>
              <a:rPr dirty="0" spc="-10"/>
              <a:t>nature</a:t>
            </a:r>
            <a:r>
              <a:rPr dirty="0"/>
              <a:t>	or</a:t>
            </a:r>
            <a:r>
              <a:rPr dirty="0" spc="-150"/>
              <a:t> </a:t>
            </a:r>
            <a:r>
              <a:rPr dirty="0" spc="-25"/>
              <a:t>the </a:t>
            </a:r>
            <a:r>
              <a:rPr dirty="0" spc="-25"/>
              <a:t>	</a:t>
            </a:r>
            <a:r>
              <a:rPr dirty="0" spc="-75"/>
              <a:t>flexibility</a:t>
            </a:r>
            <a:r>
              <a:rPr dirty="0" spc="-105"/>
              <a:t> </a:t>
            </a:r>
            <a:r>
              <a:rPr dirty="0"/>
              <a:t>of</a:t>
            </a:r>
            <a:r>
              <a:rPr dirty="0" spc="-140"/>
              <a:t> </a:t>
            </a:r>
            <a:r>
              <a:rPr dirty="0" spc="-10"/>
              <a:t>culture.</a:t>
            </a:r>
          </a:p>
          <a:p>
            <a:pPr>
              <a:lnSpc>
                <a:spcPct val="100000"/>
              </a:lnSpc>
              <a:spcBef>
                <a:spcPts val="555"/>
              </a:spcBef>
              <a:buClr>
                <a:srgbClr val="FFFFFF"/>
              </a:buClr>
              <a:buFont typeface="Arial"/>
              <a:buChar char="•"/>
            </a:pPr>
          </a:p>
          <a:p>
            <a:pPr algn="just" marL="239395" marR="798830" indent="-227329">
              <a:lnSpc>
                <a:spcPts val="2590"/>
              </a:lnSpc>
              <a:buFont typeface="Arial"/>
              <a:buChar char="•"/>
              <a:tabLst>
                <a:tab pos="240665" algn="l"/>
              </a:tabLst>
            </a:pPr>
            <a:r>
              <a:rPr dirty="0" spc="100"/>
              <a:t>Managers</a:t>
            </a:r>
            <a:r>
              <a:rPr dirty="0" spc="-105"/>
              <a:t> </a:t>
            </a:r>
            <a:r>
              <a:rPr dirty="0" spc="65"/>
              <a:t>must</a:t>
            </a:r>
            <a:r>
              <a:rPr dirty="0" spc="-155"/>
              <a:t> </a:t>
            </a:r>
            <a:r>
              <a:rPr dirty="0" spc="75"/>
              <a:t>make</a:t>
            </a:r>
            <a:r>
              <a:rPr dirty="0" spc="-130"/>
              <a:t> </a:t>
            </a:r>
            <a:r>
              <a:rPr dirty="0" spc="55"/>
              <a:t>choices</a:t>
            </a:r>
            <a:r>
              <a:rPr dirty="0" spc="-135"/>
              <a:t> </a:t>
            </a:r>
            <a:r>
              <a:rPr dirty="0" spc="95"/>
              <a:t>based</a:t>
            </a:r>
            <a:r>
              <a:rPr dirty="0" spc="465"/>
              <a:t> </a:t>
            </a:r>
            <a:r>
              <a:rPr dirty="0" spc="65"/>
              <a:t>on </a:t>
            </a:r>
            <a:r>
              <a:rPr dirty="0" spc="65"/>
              <a:t>	</a:t>
            </a:r>
            <a:r>
              <a:rPr dirty="0" spc="-80"/>
              <a:t>their</a:t>
            </a:r>
            <a:r>
              <a:rPr dirty="0" spc="-25"/>
              <a:t> </a:t>
            </a:r>
            <a:r>
              <a:rPr dirty="0" spc="105"/>
              <a:t>own</a:t>
            </a:r>
            <a:r>
              <a:rPr dirty="0" spc="-40"/>
              <a:t> </a:t>
            </a:r>
            <a:r>
              <a:rPr dirty="0"/>
              <a:t>circumstances</a:t>
            </a:r>
            <a:r>
              <a:rPr dirty="0" spc="-20"/>
              <a:t> </a:t>
            </a:r>
            <a:r>
              <a:rPr dirty="0" spc="70"/>
              <a:t>and</a:t>
            </a:r>
            <a:r>
              <a:rPr dirty="0" spc="-30"/>
              <a:t>  </a:t>
            </a:r>
            <a:r>
              <a:rPr dirty="0" spc="-10"/>
              <a:t>perceived 	options.</a:t>
            </a:r>
          </a:p>
          <a:p>
            <a:pPr>
              <a:lnSpc>
                <a:spcPct val="100000"/>
              </a:lnSpc>
              <a:spcBef>
                <a:spcPts val="875"/>
              </a:spcBef>
              <a:buClr>
                <a:srgbClr val="FFFFFF"/>
              </a:buClr>
              <a:buFont typeface="Arial"/>
              <a:buChar char="•"/>
            </a:pPr>
          </a:p>
          <a:p>
            <a:pPr marL="239395" marR="5080" indent="-227329">
              <a:lnSpc>
                <a:spcPts val="2400"/>
              </a:lnSpc>
              <a:buFont typeface="Arial"/>
              <a:buChar char="•"/>
              <a:tabLst>
                <a:tab pos="240665" algn="l"/>
                <a:tab pos="3025140" algn="l"/>
                <a:tab pos="4406265" algn="l"/>
                <a:tab pos="4506595" algn="l"/>
              </a:tabLst>
            </a:pPr>
            <a:r>
              <a:rPr dirty="0"/>
              <a:t>Without</a:t>
            </a:r>
            <a:r>
              <a:rPr dirty="0" spc="-5"/>
              <a:t> </a:t>
            </a:r>
            <a:r>
              <a:rPr dirty="0"/>
              <a:t>strong or</a:t>
            </a:r>
            <a:r>
              <a:rPr dirty="0" spc="-5"/>
              <a:t> </a:t>
            </a:r>
            <a:r>
              <a:rPr dirty="0" spc="-10"/>
              <a:t>appropriate</a:t>
            </a:r>
            <a:r>
              <a:rPr dirty="0"/>
              <a:t>		</a:t>
            </a:r>
            <a:r>
              <a:rPr dirty="0" spc="-10"/>
              <a:t>cultures, </a:t>
            </a:r>
            <a:r>
              <a:rPr dirty="0" spc="-10"/>
              <a:t>	</a:t>
            </a:r>
            <a:r>
              <a:rPr dirty="0" spc="75"/>
              <a:t>managers</a:t>
            </a:r>
            <a:r>
              <a:rPr dirty="0" spc="-110"/>
              <a:t> </a:t>
            </a:r>
            <a:r>
              <a:rPr dirty="0" spc="95"/>
              <a:t>may</a:t>
            </a:r>
            <a:r>
              <a:rPr dirty="0" spc="-125"/>
              <a:t> </a:t>
            </a:r>
            <a:r>
              <a:rPr dirty="0" spc="-30"/>
              <a:t>find</a:t>
            </a:r>
            <a:r>
              <a:rPr dirty="0" spc="-145"/>
              <a:t> </a:t>
            </a:r>
            <a:r>
              <a:rPr dirty="0" spc="-175"/>
              <a:t>it</a:t>
            </a:r>
            <a:r>
              <a:rPr dirty="0" spc="-135"/>
              <a:t> </a:t>
            </a:r>
            <a:r>
              <a:rPr dirty="0" spc="-10"/>
              <a:t>difficult</a:t>
            </a:r>
            <a:r>
              <a:rPr dirty="0"/>
              <a:t>	</a:t>
            </a:r>
            <a:r>
              <a:rPr dirty="0" spc="-20"/>
              <a:t>to</a:t>
            </a:r>
            <a:r>
              <a:rPr dirty="0" spc="-150"/>
              <a:t> </a:t>
            </a:r>
            <a:r>
              <a:rPr dirty="0" spc="55"/>
              <a:t>agree</a:t>
            </a:r>
            <a:r>
              <a:rPr dirty="0" spc="-130"/>
              <a:t> </a:t>
            </a:r>
            <a:r>
              <a:rPr dirty="0" spc="114"/>
              <a:t>among </a:t>
            </a:r>
            <a:r>
              <a:rPr dirty="0" spc="114"/>
              <a:t>	</a:t>
            </a:r>
            <a:r>
              <a:rPr dirty="0" spc="55"/>
              <a:t>themselves</a:t>
            </a:r>
            <a:r>
              <a:rPr dirty="0" spc="-110"/>
              <a:t> </a:t>
            </a:r>
            <a:r>
              <a:rPr dirty="0"/>
              <a:t>or</a:t>
            </a:r>
            <a:r>
              <a:rPr dirty="0" spc="-160"/>
              <a:t> </a:t>
            </a:r>
            <a:r>
              <a:rPr dirty="0" spc="-20"/>
              <a:t>gain</a:t>
            </a:r>
            <a:r>
              <a:rPr dirty="0"/>
              <a:t>	</a:t>
            </a:r>
            <a:r>
              <a:rPr dirty="0" spc="45"/>
              <a:t>compliance</a:t>
            </a:r>
            <a:r>
              <a:rPr dirty="0" spc="-114"/>
              <a:t> </a:t>
            </a:r>
            <a:r>
              <a:rPr dirty="0"/>
              <a:t>from</a:t>
            </a:r>
            <a:r>
              <a:rPr dirty="0" spc="-130"/>
              <a:t> </a:t>
            </a:r>
            <a:r>
              <a:rPr dirty="0" spc="-10"/>
              <a:t>others.</a:t>
            </a:r>
          </a:p>
          <a:p>
            <a:pPr>
              <a:lnSpc>
                <a:spcPct val="100000"/>
              </a:lnSpc>
              <a:spcBef>
                <a:spcPts val="720"/>
              </a:spcBef>
              <a:buClr>
                <a:srgbClr val="FFFFFF"/>
              </a:buClr>
              <a:buFont typeface="Arial"/>
              <a:buChar char="•"/>
            </a:pPr>
          </a:p>
          <a:p>
            <a:pPr algn="just" marL="239395" marR="692150" indent="-227329">
              <a:lnSpc>
                <a:spcPts val="2400"/>
              </a:lnSpc>
              <a:buFont typeface="Arial"/>
              <a:buChar char="•"/>
              <a:tabLst>
                <a:tab pos="240665" algn="l"/>
              </a:tabLst>
            </a:pPr>
            <a:r>
              <a:rPr dirty="0"/>
              <a:t>In</a:t>
            </a:r>
            <a:r>
              <a:rPr dirty="0" spc="-135"/>
              <a:t> </a:t>
            </a:r>
            <a:r>
              <a:rPr dirty="0" spc="100"/>
              <a:t>such</a:t>
            </a:r>
            <a:r>
              <a:rPr dirty="0" spc="-145"/>
              <a:t> </a:t>
            </a:r>
            <a:r>
              <a:rPr dirty="0" spc="-50"/>
              <a:t>situations,</a:t>
            </a:r>
            <a:r>
              <a:rPr dirty="0" spc="-125"/>
              <a:t> </a:t>
            </a:r>
            <a:r>
              <a:rPr dirty="0" spc="-20"/>
              <a:t>there</a:t>
            </a:r>
            <a:r>
              <a:rPr dirty="0" spc="-125"/>
              <a:t> </a:t>
            </a:r>
            <a:r>
              <a:rPr dirty="0"/>
              <a:t>is</a:t>
            </a:r>
            <a:r>
              <a:rPr dirty="0" spc="-145"/>
              <a:t> </a:t>
            </a:r>
            <a:r>
              <a:rPr dirty="0"/>
              <a:t>a</a:t>
            </a:r>
            <a:r>
              <a:rPr dirty="0" spc="-140"/>
              <a:t> </a:t>
            </a:r>
            <a:r>
              <a:rPr dirty="0" spc="45"/>
              <a:t>tendency</a:t>
            </a:r>
            <a:r>
              <a:rPr dirty="0" spc="490"/>
              <a:t> </a:t>
            </a:r>
            <a:r>
              <a:rPr dirty="0" spc="-25"/>
              <a:t>for </a:t>
            </a:r>
            <a:r>
              <a:rPr dirty="0" spc="-25"/>
              <a:t>	</a:t>
            </a:r>
            <a:r>
              <a:rPr dirty="0" spc="-30"/>
              <a:t>conflict</a:t>
            </a:r>
            <a:r>
              <a:rPr dirty="0" spc="-155"/>
              <a:t> </a:t>
            </a:r>
            <a:r>
              <a:rPr dirty="0" spc="70"/>
              <a:t>and</a:t>
            </a:r>
            <a:r>
              <a:rPr dirty="0" spc="-130"/>
              <a:t> </a:t>
            </a:r>
            <a:r>
              <a:rPr dirty="0" spc="60"/>
              <a:t>power</a:t>
            </a:r>
            <a:r>
              <a:rPr dirty="0" spc="-135"/>
              <a:t> </a:t>
            </a:r>
            <a:r>
              <a:rPr dirty="0" spc="-10"/>
              <a:t>battles</a:t>
            </a:r>
            <a:r>
              <a:rPr dirty="0" spc="-114"/>
              <a:t> </a:t>
            </a:r>
            <a:r>
              <a:rPr dirty="0" spc="-30"/>
              <a:t>to</a:t>
            </a:r>
            <a:r>
              <a:rPr dirty="0" spc="-155"/>
              <a:t> </a:t>
            </a:r>
            <a:r>
              <a:rPr dirty="0" spc="-10"/>
              <a:t>occur.</a:t>
            </a:r>
          </a:p>
        </p:txBody>
      </p:sp>
      <p:pic>
        <p:nvPicPr>
          <p:cNvPr id="5" name="object 5"/>
          <p:cNvPicPr/>
          <p:nvPr/>
        </p:nvPicPr>
        <p:blipFill>
          <a:blip r:embed="rId3" cstate="print"/>
          <a:stretch>
            <a:fillRect/>
          </a:stretch>
        </p:blipFill>
        <p:spPr>
          <a:xfrm>
            <a:off x="8327135" y="2990088"/>
            <a:ext cx="3091433" cy="3694938"/>
          </a:xfrm>
          <a:prstGeom prst="rect">
            <a:avLst/>
          </a:prstGeom>
        </p:spPr>
      </p:pic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/>
  <TotalTime>0</TotalTime>
  <Application>Microsoft Office PowerPoint</Application>
  <PresentationFormat>On-screen Show (4:3)</PresentationFormat>
  <ScaleCrop>false</ScaleCrop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creator>bus-ad1</dc:creator>
  <dc:title>Management and Organisational Behaviour</dc:title>
  <dcterms:created xsi:type="dcterms:W3CDTF">2026-01-21T09:40:04Z</dcterms:created>
  <dcterms:modified xsi:type="dcterms:W3CDTF">2026-01-21T09:40:04Z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Created">
    <vt:filetime>2025-03-03T00:00:00Z</vt:filetime>
  </property>
  <property fmtid="{D5CDD505-2E9C-101B-9397-08002B2CF9AE}" pid="3" name="Creator">
    <vt:lpwstr>Microsoft® PowerPoint® for Microsoft 365</vt:lpwstr>
  </property>
  <property fmtid="{D5CDD505-2E9C-101B-9397-08002B2CF9AE}" pid="4" name="LastSaved">
    <vt:filetime>2026-01-21T00:00:00Z</vt:filetime>
  </property>
  <property fmtid="{D5CDD505-2E9C-101B-9397-08002B2CF9AE}" pid="5" name="Producer">
    <vt:lpwstr>Microsoft® PowerPoint® for Microsoft 365</vt:lpwstr>
  </property>
</Properties>
</file>