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10/23/2017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a0FwD8iXimc"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Human rights and indigenous peoples </a:t>
            </a:r>
            <a:endParaRPr lang="en-GB" dirty="0"/>
          </a:p>
        </p:txBody>
      </p:sp>
      <p:sp>
        <p:nvSpPr>
          <p:cNvPr id="3" name="Subtitle 2"/>
          <p:cNvSpPr>
            <a:spLocks noGrp="1"/>
          </p:cNvSpPr>
          <p:nvPr>
            <p:ph type="subTitle" idx="1"/>
          </p:nvPr>
        </p:nvSpPr>
        <p:spPr/>
        <p:txBody>
          <a:bodyPr/>
          <a:lstStyle/>
          <a:p>
            <a:r>
              <a:rPr lang="en-GB" dirty="0" smtClean="0"/>
              <a:t>Progress or failure?</a:t>
            </a:r>
            <a:endParaRPr lang="en-GB" dirty="0"/>
          </a:p>
        </p:txBody>
      </p:sp>
    </p:spTree>
    <p:extLst>
      <p:ext uri="{BB962C8B-B14F-4D97-AF65-F5344CB8AC3E}">
        <p14:creationId xmlns:p14="http://schemas.microsoft.com/office/powerpoint/2010/main" val="2106438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Case study: Canadian First nations  </a:t>
            </a:r>
            <a:endParaRPr lang="en-GB" dirty="0"/>
          </a:p>
        </p:txBody>
      </p:sp>
      <p:sp>
        <p:nvSpPr>
          <p:cNvPr id="3" name="Content Placeholder 2"/>
          <p:cNvSpPr>
            <a:spLocks noGrp="1"/>
          </p:cNvSpPr>
          <p:nvPr>
            <p:ph idx="1"/>
          </p:nvPr>
        </p:nvSpPr>
        <p:spPr>
          <a:xfrm>
            <a:off x="1103312" y="2052918"/>
            <a:ext cx="8946541" cy="4450913"/>
          </a:xfrm>
        </p:spPr>
        <p:txBody>
          <a:bodyPr>
            <a:normAutofit lnSpcReduction="10000"/>
          </a:bodyPr>
          <a:lstStyle/>
          <a:p>
            <a:r>
              <a:rPr lang="en-GB" dirty="0">
                <a:hlinkClick r:id="rId2"/>
              </a:rPr>
              <a:t>https://</a:t>
            </a:r>
            <a:r>
              <a:rPr lang="en-GB" dirty="0" smtClean="0">
                <a:hlinkClick r:id="rId2"/>
              </a:rPr>
              <a:t>www.youtube.com/watch?v=a0FwD8iXimc</a:t>
            </a:r>
            <a:endParaRPr lang="en-GB" dirty="0" smtClean="0"/>
          </a:p>
          <a:p>
            <a:endParaRPr lang="en-GB" dirty="0"/>
          </a:p>
          <a:p>
            <a:r>
              <a:rPr lang="en-GB" dirty="0" smtClean="0"/>
              <a:t>What issues does this 2016 BBC documentary (on the Canadian First nations) raise about the current state of affairs amongst the Canadian first nation communities and are there parallels (as the film suggests, with South Africa) or perhaps Australia?</a:t>
            </a:r>
          </a:p>
          <a:p>
            <a:endParaRPr lang="en-GB" dirty="0"/>
          </a:p>
          <a:p>
            <a:r>
              <a:rPr lang="en-GB" dirty="0" smtClean="0"/>
              <a:t>What (if anything) can we derive about the effectiveness of the specific provisions for aboriginal and indigenous peoples, negotiated into the existing UN charter on Human Rights?</a:t>
            </a:r>
          </a:p>
          <a:p>
            <a:endParaRPr lang="en-GB" dirty="0"/>
          </a:p>
          <a:p>
            <a:r>
              <a:rPr lang="en-GB" dirty="0" smtClean="0"/>
              <a:t>Do you have any first hand experiences or philosophical views that challenge this TV documentary (narrative or bias)? </a:t>
            </a:r>
          </a:p>
          <a:p>
            <a:endParaRPr lang="en-GB" dirty="0"/>
          </a:p>
        </p:txBody>
      </p:sp>
    </p:spTree>
    <p:extLst>
      <p:ext uri="{BB962C8B-B14F-4D97-AF65-F5344CB8AC3E}">
        <p14:creationId xmlns:p14="http://schemas.microsoft.com/office/powerpoint/2010/main" val="2414836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03031"/>
            <a:ext cx="9404723" cy="1429555"/>
          </a:xfrm>
        </p:spPr>
        <p:txBody>
          <a:bodyPr/>
          <a:lstStyle/>
          <a:p>
            <a:pPr algn="ctr"/>
            <a:r>
              <a:rPr lang="en-GB" dirty="0" smtClean="0"/>
              <a:t>History and Philosophy: outstanding questions?</a:t>
            </a:r>
            <a:endParaRPr lang="en-GB" dirty="0"/>
          </a:p>
        </p:txBody>
      </p:sp>
      <p:sp>
        <p:nvSpPr>
          <p:cNvPr id="3" name="Content Placeholder 2"/>
          <p:cNvSpPr>
            <a:spLocks noGrp="1"/>
          </p:cNvSpPr>
          <p:nvPr>
            <p:ph idx="1"/>
          </p:nvPr>
        </p:nvSpPr>
        <p:spPr>
          <a:xfrm>
            <a:off x="1103312" y="1532586"/>
            <a:ext cx="8946541" cy="5035639"/>
          </a:xfrm>
        </p:spPr>
        <p:txBody>
          <a:bodyPr/>
          <a:lstStyle/>
          <a:p>
            <a:r>
              <a:rPr lang="en-GB" dirty="0" smtClean="0"/>
              <a:t>What can we determine about the view of history as progress (teleology) when thinking about the specific provisions in the UN declaration on human rights  specifically set down for indigenous peoples?</a:t>
            </a:r>
          </a:p>
          <a:p>
            <a:endParaRPr lang="en-GB" dirty="0"/>
          </a:p>
          <a:p>
            <a:r>
              <a:rPr lang="en-GB" dirty="0" smtClean="0"/>
              <a:t>Can human rights constrain us as well as potentially liberate?  </a:t>
            </a:r>
          </a:p>
          <a:p>
            <a:endParaRPr lang="en-GB" dirty="0"/>
          </a:p>
          <a:p>
            <a:r>
              <a:rPr lang="en-GB" dirty="0" smtClean="0"/>
              <a:t>How did the discussion on aboriginals and first nations and human rights sit within last weeks discussion on modern slavery? </a:t>
            </a:r>
          </a:p>
          <a:p>
            <a:endParaRPr lang="en-GB" dirty="0" smtClean="0"/>
          </a:p>
          <a:p>
            <a:r>
              <a:rPr lang="en-GB" dirty="0" smtClean="0"/>
              <a:t>Are we able to articulate general scepticisms or relativism toward the very idea of human rights from our findings thus far?</a:t>
            </a:r>
          </a:p>
          <a:p>
            <a:r>
              <a:rPr lang="en-GB" dirty="0" smtClean="0"/>
              <a:t>What does the future hold for human rights discourse? </a:t>
            </a:r>
            <a:endParaRPr lang="en-GB" dirty="0"/>
          </a:p>
        </p:txBody>
      </p:sp>
    </p:spTree>
    <p:extLst>
      <p:ext uri="{BB962C8B-B14F-4D97-AF65-F5344CB8AC3E}">
        <p14:creationId xmlns:p14="http://schemas.microsoft.com/office/powerpoint/2010/main" val="4812386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44</TotalTime>
  <Words>219</Words>
  <Application>Microsoft Office PowerPoint</Application>
  <PresentationFormat>Widescreen</PresentationFormat>
  <Paragraphs>19</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Century Gothic</vt:lpstr>
      <vt:lpstr>Wingdings 3</vt:lpstr>
      <vt:lpstr>Ion</vt:lpstr>
      <vt:lpstr>Human rights and indigenous peoples </vt:lpstr>
      <vt:lpstr>Case study: Canadian First nations  </vt:lpstr>
      <vt:lpstr>History and Philosophy: outstanding questions?</vt:lpstr>
    </vt:vector>
  </TitlesOfParts>
  <Company>UoW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 and indigenous peoples</dc:title>
  <dc:creator>Julie Y. Davis</dc:creator>
  <cp:lastModifiedBy>Julie Y. Davis</cp:lastModifiedBy>
  <cp:revision>8</cp:revision>
  <dcterms:created xsi:type="dcterms:W3CDTF">2017-10-23T08:28:01Z</dcterms:created>
  <dcterms:modified xsi:type="dcterms:W3CDTF">2017-10-23T09:12:07Z</dcterms:modified>
</cp:coreProperties>
</file>