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3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4.xml" ContentType="application/vnd.openxmlformats-officedocument.theme+xml"/>
  <Override PartName="/ppt/slideLayouts/slideLayout28.xml" ContentType="application/vnd.openxmlformats-officedocument.presentationml.slideLayout+xml"/>
  <Override PartName="/ppt/theme/theme5.xml" ContentType="application/vnd.openxmlformats-officedocument.theme+xml"/>
  <Override PartName="/ppt/slideLayouts/slideLayout29.xml" ContentType="application/vnd.openxmlformats-officedocument.presentationml.slideLayout+xml"/>
  <Override PartName="/ppt/theme/theme6.xml" ContentType="application/vnd.openxmlformats-officedocument.theme+xml"/>
  <Override PartName="/ppt/slideLayouts/slideLayout30.xml" ContentType="application/vnd.openxmlformats-officedocument.presentationml.slideLayout+xml"/>
  <Override PartName="/ppt/theme/theme7.xml" ContentType="application/vnd.openxmlformats-officedocument.theme+xml"/>
  <Override PartName="/ppt/slideLayouts/slideLayout31.xml" ContentType="application/vnd.openxmlformats-officedocument.presentationml.slideLayout+xml"/>
  <Override PartName="/ppt/theme/theme8.xml" ContentType="application/vnd.openxmlformats-officedocument.theme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9.xml" ContentType="application/vnd.openxmlformats-officedocument.theme+xml"/>
  <Override PartName="/ppt/slideLayouts/slideLayout34.xml" ContentType="application/vnd.openxmlformats-officedocument.presentationml.slideLayout+xml"/>
  <Override PartName="/ppt/theme/theme10.xml" ContentType="application/vnd.openxmlformats-officedocument.theme+xml"/>
  <Override PartName="/ppt/slideLayouts/slideLayout35.xml" ContentType="application/vnd.openxmlformats-officedocument.presentationml.slideLayout+xml"/>
  <Override PartName="/ppt/theme/theme11.xml" ContentType="application/vnd.openxmlformats-officedocument.theme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3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4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1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theme/theme16.xml" ContentType="application/vnd.openxmlformats-officedocument.theme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theme/theme17.xml" ContentType="application/vnd.openxmlformats-officedocument.theme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theme/theme18.xml" ContentType="application/vnd.openxmlformats-officedocument.theme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theme/theme19.xml" ContentType="application/vnd.openxmlformats-officedocument.theme+xml"/>
  <Override PartName="/ppt/theme/theme20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64" r:id="rId2"/>
    <p:sldMasterId id="2147483676" r:id="rId3"/>
    <p:sldMasterId id="2147483688" r:id="rId4"/>
    <p:sldMasterId id="2147483691" r:id="rId5"/>
    <p:sldMasterId id="2147483693" r:id="rId6"/>
    <p:sldMasterId id="2147483695" r:id="rId7"/>
    <p:sldMasterId id="2147483697" r:id="rId8"/>
    <p:sldMasterId id="2147483699" r:id="rId9"/>
    <p:sldMasterId id="2147483702" r:id="rId10"/>
    <p:sldMasterId id="2147483704" r:id="rId11"/>
    <p:sldMasterId id="2147483706" r:id="rId12"/>
    <p:sldMasterId id="2147483708" r:id="rId13"/>
    <p:sldMasterId id="2147483720" r:id="rId14"/>
    <p:sldMasterId id="2147483725" r:id="rId15"/>
    <p:sldMasterId id="2147483729" r:id="rId16"/>
    <p:sldMasterId id="2147483733" r:id="rId17"/>
    <p:sldMasterId id="2147483745" r:id="rId18"/>
    <p:sldMasterId id="2147483757" r:id="rId19"/>
  </p:sldMasterIdLst>
  <p:notesMasterIdLst>
    <p:notesMasterId r:id="rId37"/>
  </p:notesMasterIdLst>
  <p:sldIdLst>
    <p:sldId id="256" r:id="rId20"/>
    <p:sldId id="257" r:id="rId21"/>
    <p:sldId id="258" r:id="rId22"/>
    <p:sldId id="259" r:id="rId23"/>
    <p:sldId id="260" r:id="rId24"/>
    <p:sldId id="262" r:id="rId25"/>
    <p:sldId id="263" r:id="rId26"/>
    <p:sldId id="261" r:id="rId27"/>
    <p:sldId id="264" r:id="rId28"/>
    <p:sldId id="265" r:id="rId29"/>
    <p:sldId id="266" r:id="rId30"/>
    <p:sldId id="267" r:id="rId31"/>
    <p:sldId id="269" r:id="rId32"/>
    <p:sldId id="271" r:id="rId33"/>
    <p:sldId id="272" r:id="rId34"/>
    <p:sldId id="273" r:id="rId35"/>
    <p:sldId id="274" r:id="rId3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6A1E3A9-AFD3-4D66-9D14-805807CC5354}" v="18" dt="2023-10-11T22:27:43.41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85" autoAdjust="0"/>
    <p:restoredTop sz="71574" autoAdjust="0"/>
  </p:normalViewPr>
  <p:slideViewPr>
    <p:cSldViewPr snapToGrid="0">
      <p:cViewPr varScale="1">
        <p:scale>
          <a:sx n="67" d="100"/>
          <a:sy n="67" d="100"/>
        </p:scale>
        <p:origin x="747" y="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3.xml"/><Relationship Id="rId18" Type="http://schemas.openxmlformats.org/officeDocument/2006/relationships/slideMaster" Target="slideMasters/slideMaster18.xml"/><Relationship Id="rId26" Type="http://schemas.openxmlformats.org/officeDocument/2006/relationships/slide" Target="slides/slide7.xml"/><Relationship Id="rId39" Type="http://schemas.openxmlformats.org/officeDocument/2006/relationships/viewProps" Target="viewProps.xml"/><Relationship Id="rId21" Type="http://schemas.openxmlformats.org/officeDocument/2006/relationships/slide" Target="slides/slide2.xml"/><Relationship Id="rId34" Type="http://schemas.openxmlformats.org/officeDocument/2006/relationships/slide" Target="slides/slide15.xml"/><Relationship Id="rId42" Type="http://schemas.microsoft.com/office/2016/11/relationships/changesInfo" Target="changesInfos/changesInfo1.xml"/><Relationship Id="rId7" Type="http://schemas.openxmlformats.org/officeDocument/2006/relationships/slideMaster" Target="slideMasters/slideMaster7.xml"/><Relationship Id="rId2" Type="http://schemas.openxmlformats.org/officeDocument/2006/relationships/slideMaster" Target="slideMasters/slideMaster2.xml"/><Relationship Id="rId16" Type="http://schemas.openxmlformats.org/officeDocument/2006/relationships/slideMaster" Target="slideMasters/slideMaster16.xml"/><Relationship Id="rId20" Type="http://schemas.openxmlformats.org/officeDocument/2006/relationships/slide" Target="slides/slide1.xml"/><Relationship Id="rId29" Type="http://schemas.openxmlformats.org/officeDocument/2006/relationships/slide" Target="slides/slide10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Master" Target="slideMasters/slideMaster11.xml"/><Relationship Id="rId24" Type="http://schemas.openxmlformats.org/officeDocument/2006/relationships/slide" Target="slides/slide5.xml"/><Relationship Id="rId32" Type="http://schemas.openxmlformats.org/officeDocument/2006/relationships/slide" Target="slides/slide13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Master" Target="slideMasters/slideMaster5.xml"/><Relationship Id="rId15" Type="http://schemas.openxmlformats.org/officeDocument/2006/relationships/slideMaster" Target="slideMasters/slideMaster15.xml"/><Relationship Id="rId23" Type="http://schemas.openxmlformats.org/officeDocument/2006/relationships/slide" Target="slides/slide4.xml"/><Relationship Id="rId28" Type="http://schemas.openxmlformats.org/officeDocument/2006/relationships/slide" Target="slides/slide9.xml"/><Relationship Id="rId36" Type="http://schemas.openxmlformats.org/officeDocument/2006/relationships/slide" Target="slides/slide17.xml"/><Relationship Id="rId10" Type="http://schemas.openxmlformats.org/officeDocument/2006/relationships/slideMaster" Target="slideMasters/slideMaster10.xml"/><Relationship Id="rId19" Type="http://schemas.openxmlformats.org/officeDocument/2006/relationships/slideMaster" Target="slideMasters/slideMaster19.xml"/><Relationship Id="rId31" Type="http://schemas.openxmlformats.org/officeDocument/2006/relationships/slide" Target="slides/slide12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Master" Target="slideMasters/slideMaster14.xml"/><Relationship Id="rId22" Type="http://schemas.openxmlformats.org/officeDocument/2006/relationships/slide" Target="slides/slide3.xml"/><Relationship Id="rId27" Type="http://schemas.openxmlformats.org/officeDocument/2006/relationships/slide" Target="slides/slide8.xml"/><Relationship Id="rId30" Type="http://schemas.openxmlformats.org/officeDocument/2006/relationships/slide" Target="slides/slide11.xml"/><Relationship Id="rId35" Type="http://schemas.openxmlformats.org/officeDocument/2006/relationships/slide" Target="slides/slide16.xml"/><Relationship Id="rId43" Type="http://schemas.microsoft.com/office/2015/10/relationships/revisionInfo" Target="revisionInfo.xml"/><Relationship Id="rId8" Type="http://schemas.openxmlformats.org/officeDocument/2006/relationships/slideMaster" Target="slideMasters/slideMaster8.xml"/><Relationship Id="rId3" Type="http://schemas.openxmlformats.org/officeDocument/2006/relationships/slideMaster" Target="slideMasters/slideMaster3.xml"/><Relationship Id="rId12" Type="http://schemas.openxmlformats.org/officeDocument/2006/relationships/slideMaster" Target="slideMasters/slideMaster12.xml"/><Relationship Id="rId17" Type="http://schemas.openxmlformats.org/officeDocument/2006/relationships/slideMaster" Target="slideMasters/slideMaster17.xml"/><Relationship Id="rId25" Type="http://schemas.openxmlformats.org/officeDocument/2006/relationships/slide" Target="slides/slide6.xml"/><Relationship Id="rId33" Type="http://schemas.openxmlformats.org/officeDocument/2006/relationships/slide" Target="slides/slide14.xml"/><Relationship Id="rId38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ivya Chidambaram" userId="a5f655d4-7c16-4009-87eb-8eca468fdbaa" providerId="ADAL" clId="{6B84BD21-C84E-48E5-B07A-4586381A18DB}"/>
    <pc:docChg chg="undo redo custSel addSld delSld modSld sldOrd">
      <pc:chgData name="Divya Chidambaram" userId="a5f655d4-7c16-4009-87eb-8eca468fdbaa" providerId="ADAL" clId="{6B84BD21-C84E-48E5-B07A-4586381A18DB}" dt="2023-10-04T21:13:41.800" v="1115"/>
      <pc:docMkLst>
        <pc:docMk/>
      </pc:docMkLst>
      <pc:sldChg chg="delSp modSp mod">
        <pc:chgData name="Divya Chidambaram" userId="a5f655d4-7c16-4009-87eb-8eca468fdbaa" providerId="ADAL" clId="{6B84BD21-C84E-48E5-B07A-4586381A18DB}" dt="2023-10-03T11:08:38.669" v="190" actId="20577"/>
        <pc:sldMkLst>
          <pc:docMk/>
          <pc:sldMk cId="2070862313" sldId="256"/>
        </pc:sldMkLst>
        <pc:spChg chg="mod">
          <ac:chgData name="Divya Chidambaram" userId="a5f655d4-7c16-4009-87eb-8eca468fdbaa" providerId="ADAL" clId="{6B84BD21-C84E-48E5-B07A-4586381A18DB}" dt="2023-10-03T11:08:38.669" v="190" actId="20577"/>
          <ac:spMkLst>
            <pc:docMk/>
            <pc:sldMk cId="2070862313" sldId="256"/>
            <ac:spMk id="2" creationId="{02F5AAAC-9B66-B585-CBBE-2D92E6F80953}"/>
          </ac:spMkLst>
        </pc:spChg>
        <pc:spChg chg="del">
          <ac:chgData name="Divya Chidambaram" userId="a5f655d4-7c16-4009-87eb-8eca468fdbaa" providerId="ADAL" clId="{6B84BD21-C84E-48E5-B07A-4586381A18DB}" dt="2023-10-03T11:08:30.832" v="189" actId="478"/>
          <ac:spMkLst>
            <pc:docMk/>
            <pc:sldMk cId="2070862313" sldId="256"/>
            <ac:spMk id="3" creationId="{12181D40-B8B3-6511-4C6F-20ED4CA803FC}"/>
          </ac:spMkLst>
        </pc:spChg>
      </pc:sldChg>
      <pc:sldChg chg="modSp">
        <pc:chgData name="Divya Chidambaram" userId="a5f655d4-7c16-4009-87eb-8eca468fdbaa" providerId="ADAL" clId="{6B84BD21-C84E-48E5-B07A-4586381A18DB}" dt="2023-10-03T12:22:16.228" v="862"/>
        <pc:sldMkLst>
          <pc:docMk/>
          <pc:sldMk cId="3805605005" sldId="257"/>
        </pc:sldMkLst>
        <pc:spChg chg="mod">
          <ac:chgData name="Divya Chidambaram" userId="a5f655d4-7c16-4009-87eb-8eca468fdbaa" providerId="ADAL" clId="{6B84BD21-C84E-48E5-B07A-4586381A18DB}" dt="2023-10-03T12:22:16.228" v="862"/>
          <ac:spMkLst>
            <pc:docMk/>
            <pc:sldMk cId="3805605005" sldId="257"/>
            <ac:spMk id="4" creationId="{3A8EDDF6-9C84-EFFA-EB67-935085BD2CB5}"/>
          </ac:spMkLst>
        </pc:spChg>
        <pc:spChg chg="mod">
          <ac:chgData name="Divya Chidambaram" userId="a5f655d4-7c16-4009-87eb-8eca468fdbaa" providerId="ADAL" clId="{6B84BD21-C84E-48E5-B07A-4586381A18DB}" dt="2023-10-03T12:22:16.228" v="862"/>
          <ac:spMkLst>
            <pc:docMk/>
            <pc:sldMk cId="3805605005" sldId="257"/>
            <ac:spMk id="5" creationId="{391F3A2B-0829-495C-9BAC-274125D3E82F}"/>
          </ac:spMkLst>
        </pc:spChg>
      </pc:sldChg>
      <pc:sldChg chg="addSp delSp modSp new mod setBg modClrScheme modAnim chgLayout modNotesTx">
        <pc:chgData name="Divya Chidambaram" userId="a5f655d4-7c16-4009-87eb-8eca468fdbaa" providerId="ADAL" clId="{6B84BD21-C84E-48E5-B07A-4586381A18DB}" dt="2023-10-03T10:54:15.623" v="97" actId="6549"/>
        <pc:sldMkLst>
          <pc:docMk/>
          <pc:sldMk cId="1506383970" sldId="259"/>
        </pc:sldMkLst>
        <pc:spChg chg="del mod ord">
          <ac:chgData name="Divya Chidambaram" userId="a5f655d4-7c16-4009-87eb-8eca468fdbaa" providerId="ADAL" clId="{6B84BD21-C84E-48E5-B07A-4586381A18DB}" dt="2023-10-03T10:22:51.847" v="1" actId="700"/>
          <ac:spMkLst>
            <pc:docMk/>
            <pc:sldMk cId="1506383970" sldId="259"/>
            <ac:spMk id="2" creationId="{11124564-B4A0-50D5-0977-5BF34173A3ED}"/>
          </ac:spMkLst>
        </pc:spChg>
        <pc:spChg chg="del mod ord">
          <ac:chgData name="Divya Chidambaram" userId="a5f655d4-7c16-4009-87eb-8eca468fdbaa" providerId="ADAL" clId="{6B84BD21-C84E-48E5-B07A-4586381A18DB}" dt="2023-10-03T10:22:51.847" v="1" actId="700"/>
          <ac:spMkLst>
            <pc:docMk/>
            <pc:sldMk cId="1506383970" sldId="259"/>
            <ac:spMk id="3" creationId="{FBA6B1EF-54D1-75FB-10DE-A0F7BB8E7632}"/>
          </ac:spMkLst>
        </pc:spChg>
        <pc:spChg chg="del">
          <ac:chgData name="Divya Chidambaram" userId="a5f655d4-7c16-4009-87eb-8eca468fdbaa" providerId="ADAL" clId="{6B84BD21-C84E-48E5-B07A-4586381A18DB}" dt="2023-10-03T10:22:51.847" v="1" actId="700"/>
          <ac:spMkLst>
            <pc:docMk/>
            <pc:sldMk cId="1506383970" sldId="259"/>
            <ac:spMk id="4" creationId="{FF89DB11-0F43-7D60-6AC8-688029C7B41C}"/>
          </ac:spMkLst>
        </pc:spChg>
        <pc:spChg chg="add del mod ord">
          <ac:chgData name="Divya Chidambaram" userId="a5f655d4-7c16-4009-87eb-8eca468fdbaa" providerId="ADAL" clId="{6B84BD21-C84E-48E5-B07A-4586381A18DB}" dt="2023-10-03T10:40:26.574" v="53" actId="26606"/>
          <ac:spMkLst>
            <pc:docMk/>
            <pc:sldMk cId="1506383970" sldId="259"/>
            <ac:spMk id="5" creationId="{FD0B7BAE-0EC2-37CD-FDBA-DF509C99B364}"/>
          </ac:spMkLst>
        </pc:spChg>
        <pc:spChg chg="add del mod ord">
          <ac:chgData name="Divya Chidambaram" userId="a5f655d4-7c16-4009-87eb-8eca468fdbaa" providerId="ADAL" clId="{6B84BD21-C84E-48E5-B07A-4586381A18DB}" dt="2023-10-03T10:40:21.720" v="52"/>
          <ac:spMkLst>
            <pc:docMk/>
            <pc:sldMk cId="1506383970" sldId="259"/>
            <ac:spMk id="6" creationId="{AF870592-F780-C485-1464-C164EE6EE70F}"/>
          </ac:spMkLst>
        </pc:spChg>
        <pc:spChg chg="add mod">
          <ac:chgData name="Divya Chidambaram" userId="a5f655d4-7c16-4009-87eb-8eca468fdbaa" providerId="ADAL" clId="{6B84BD21-C84E-48E5-B07A-4586381A18DB}" dt="2023-10-03T10:42:14.682" v="68" actId="1076"/>
          <ac:spMkLst>
            <pc:docMk/>
            <pc:sldMk cId="1506383970" sldId="259"/>
            <ac:spMk id="8" creationId="{FD6B8DFF-271A-290E-D499-C8D0F3FB26F0}"/>
          </ac:spMkLst>
        </pc:spChg>
        <pc:picChg chg="add mod">
          <ac:chgData name="Divya Chidambaram" userId="a5f655d4-7c16-4009-87eb-8eca468fdbaa" providerId="ADAL" clId="{6B84BD21-C84E-48E5-B07A-4586381A18DB}" dt="2023-10-03T10:40:26.574" v="53" actId="26606"/>
          <ac:picMkLst>
            <pc:docMk/>
            <pc:sldMk cId="1506383970" sldId="259"/>
            <ac:picMk id="1026" creationId="{46DA79C1-5F19-5577-34D8-DC44333FDBE2}"/>
          </ac:picMkLst>
        </pc:picChg>
      </pc:sldChg>
      <pc:sldChg chg="addSp delSp modSp new mod setBg modClrScheme modAnim delDesignElem chgLayout modNotesTx">
        <pc:chgData name="Divya Chidambaram" userId="a5f655d4-7c16-4009-87eb-8eca468fdbaa" providerId="ADAL" clId="{6B84BD21-C84E-48E5-B07A-4586381A18DB}" dt="2023-10-03T12:21:52.807" v="861"/>
        <pc:sldMkLst>
          <pc:docMk/>
          <pc:sldMk cId="1738780270" sldId="260"/>
        </pc:sldMkLst>
        <pc:spChg chg="del mod ord">
          <ac:chgData name="Divya Chidambaram" userId="a5f655d4-7c16-4009-87eb-8eca468fdbaa" providerId="ADAL" clId="{6B84BD21-C84E-48E5-B07A-4586381A18DB}" dt="2023-10-03T10:44:49.838" v="77" actId="700"/>
          <ac:spMkLst>
            <pc:docMk/>
            <pc:sldMk cId="1738780270" sldId="260"/>
            <ac:spMk id="2" creationId="{C97DEC0C-4F5B-F275-A7B4-50718BCBF408}"/>
          </ac:spMkLst>
        </pc:spChg>
        <pc:spChg chg="del mod ord">
          <ac:chgData name="Divya Chidambaram" userId="a5f655d4-7c16-4009-87eb-8eca468fdbaa" providerId="ADAL" clId="{6B84BD21-C84E-48E5-B07A-4586381A18DB}" dt="2023-10-03T10:44:49.838" v="77" actId="700"/>
          <ac:spMkLst>
            <pc:docMk/>
            <pc:sldMk cId="1738780270" sldId="260"/>
            <ac:spMk id="3" creationId="{F1DB2E8C-6CDF-30EE-7A0F-4BADD6A6A1AC}"/>
          </ac:spMkLst>
        </pc:spChg>
        <pc:spChg chg="del">
          <ac:chgData name="Divya Chidambaram" userId="a5f655d4-7c16-4009-87eb-8eca468fdbaa" providerId="ADAL" clId="{6B84BD21-C84E-48E5-B07A-4586381A18DB}" dt="2023-10-03T10:44:49.838" v="77" actId="700"/>
          <ac:spMkLst>
            <pc:docMk/>
            <pc:sldMk cId="1738780270" sldId="260"/>
            <ac:spMk id="4" creationId="{7CB1C6B6-E3D7-3FD8-EE07-6CCCDCE94F7D}"/>
          </ac:spMkLst>
        </pc:spChg>
        <pc:spChg chg="add del mod ord">
          <ac:chgData name="Divya Chidambaram" userId="a5f655d4-7c16-4009-87eb-8eca468fdbaa" providerId="ADAL" clId="{6B84BD21-C84E-48E5-B07A-4586381A18DB}" dt="2023-10-03T10:44:56.921" v="78" actId="478"/>
          <ac:spMkLst>
            <pc:docMk/>
            <pc:sldMk cId="1738780270" sldId="260"/>
            <ac:spMk id="5" creationId="{08DFBB3F-9317-E037-3CBE-0C5DE947CFC8}"/>
          </ac:spMkLst>
        </pc:spChg>
        <pc:spChg chg="add mod ord">
          <ac:chgData name="Divya Chidambaram" userId="a5f655d4-7c16-4009-87eb-8eca468fdbaa" providerId="ADAL" clId="{6B84BD21-C84E-48E5-B07A-4586381A18DB}" dt="2023-10-03T11:20:57.960" v="387" actId="5793"/>
          <ac:spMkLst>
            <pc:docMk/>
            <pc:sldMk cId="1738780270" sldId="260"/>
            <ac:spMk id="6" creationId="{095F72D3-AF50-04F5-948D-493E512F6539}"/>
          </ac:spMkLst>
        </pc:spChg>
        <pc:spChg chg="add mod ord">
          <ac:chgData name="Divya Chidambaram" userId="a5f655d4-7c16-4009-87eb-8eca468fdbaa" providerId="ADAL" clId="{6B84BD21-C84E-48E5-B07A-4586381A18DB}" dt="2023-10-03T11:22:07.123" v="464" actId="2711"/>
          <ac:spMkLst>
            <pc:docMk/>
            <pc:sldMk cId="1738780270" sldId="260"/>
            <ac:spMk id="7" creationId="{21063A97-D487-59AA-FC8D-D28A6727139D}"/>
          </ac:spMkLst>
        </pc:spChg>
        <pc:spChg chg="add del">
          <ac:chgData name="Divya Chidambaram" userId="a5f655d4-7c16-4009-87eb-8eca468fdbaa" providerId="ADAL" clId="{6B84BD21-C84E-48E5-B07A-4586381A18DB}" dt="2023-10-03T12:21:52.807" v="861"/>
          <ac:spMkLst>
            <pc:docMk/>
            <pc:sldMk cId="1738780270" sldId="260"/>
            <ac:spMk id="2052" creationId="{04812C46-200A-4DEB-A05E-3ED6C68C2387}"/>
          </ac:spMkLst>
        </pc:spChg>
        <pc:spChg chg="add del">
          <ac:chgData name="Divya Chidambaram" userId="a5f655d4-7c16-4009-87eb-8eca468fdbaa" providerId="ADAL" clId="{6B84BD21-C84E-48E5-B07A-4586381A18DB}" dt="2023-10-03T12:21:52.807" v="861"/>
          <ac:spMkLst>
            <pc:docMk/>
            <pc:sldMk cId="1738780270" sldId="260"/>
            <ac:spMk id="2053" creationId="{D1EA859B-E555-4109-94F3-6700E046E008}"/>
          </ac:spMkLst>
        </pc:spChg>
        <pc:spChg chg="add del">
          <ac:chgData name="Divya Chidambaram" userId="a5f655d4-7c16-4009-87eb-8eca468fdbaa" providerId="ADAL" clId="{6B84BD21-C84E-48E5-B07A-4586381A18DB}" dt="2023-10-03T10:53:07.392" v="93" actId="26606"/>
          <ac:spMkLst>
            <pc:docMk/>
            <pc:sldMk cId="1738780270" sldId="260"/>
            <ac:spMk id="2055" creationId="{8FC9BE17-9A7B-462D-AE50-3D8777387304}"/>
          </ac:spMkLst>
        </pc:spChg>
        <pc:spChg chg="add del">
          <ac:chgData name="Divya Chidambaram" userId="a5f655d4-7c16-4009-87eb-8eca468fdbaa" providerId="ADAL" clId="{6B84BD21-C84E-48E5-B07A-4586381A18DB}" dt="2023-10-03T10:53:07.392" v="93" actId="26606"/>
          <ac:spMkLst>
            <pc:docMk/>
            <pc:sldMk cId="1738780270" sldId="260"/>
            <ac:spMk id="2057" creationId="{3EBE8569-6AEC-4B8C-8D53-2DE337CDBA65}"/>
          </ac:spMkLst>
        </pc:spChg>
        <pc:spChg chg="add del">
          <ac:chgData name="Divya Chidambaram" userId="a5f655d4-7c16-4009-87eb-8eca468fdbaa" providerId="ADAL" clId="{6B84BD21-C84E-48E5-B07A-4586381A18DB}" dt="2023-10-03T10:53:07.392" v="93" actId="26606"/>
          <ac:spMkLst>
            <pc:docMk/>
            <pc:sldMk cId="1738780270" sldId="260"/>
            <ac:spMk id="2059" creationId="{55D4142C-5077-457F-A6AD-3FECFDB39685}"/>
          </ac:spMkLst>
        </pc:spChg>
        <pc:spChg chg="add del">
          <ac:chgData name="Divya Chidambaram" userId="a5f655d4-7c16-4009-87eb-8eca468fdbaa" providerId="ADAL" clId="{6B84BD21-C84E-48E5-B07A-4586381A18DB}" dt="2023-10-03T10:53:07.392" v="93" actId="26606"/>
          <ac:spMkLst>
            <pc:docMk/>
            <pc:sldMk cId="1738780270" sldId="260"/>
            <ac:spMk id="2061" creationId="{7A5F0580-5EE9-419F-96EE-B6529EF6E7D0}"/>
          </ac:spMkLst>
        </pc:spChg>
        <pc:spChg chg="add del">
          <ac:chgData name="Divya Chidambaram" userId="a5f655d4-7c16-4009-87eb-8eca468fdbaa" providerId="ADAL" clId="{6B84BD21-C84E-48E5-B07A-4586381A18DB}" dt="2023-10-03T11:12:16.809" v="210" actId="700"/>
          <ac:spMkLst>
            <pc:docMk/>
            <pc:sldMk cId="1738780270" sldId="260"/>
            <ac:spMk id="2063" creationId="{04812C46-200A-4DEB-A05E-3ED6C68C2387}"/>
          </ac:spMkLst>
        </pc:spChg>
        <pc:spChg chg="add del">
          <ac:chgData name="Divya Chidambaram" userId="a5f655d4-7c16-4009-87eb-8eca468fdbaa" providerId="ADAL" clId="{6B84BD21-C84E-48E5-B07A-4586381A18DB}" dt="2023-10-03T11:12:16.809" v="210" actId="700"/>
          <ac:spMkLst>
            <pc:docMk/>
            <pc:sldMk cId="1738780270" sldId="260"/>
            <ac:spMk id="2064" creationId="{D1EA859B-E555-4109-94F3-6700E046E008}"/>
          </ac:spMkLst>
        </pc:spChg>
        <pc:picChg chg="add mod">
          <ac:chgData name="Divya Chidambaram" userId="a5f655d4-7c16-4009-87eb-8eca468fdbaa" providerId="ADAL" clId="{6B84BD21-C84E-48E5-B07A-4586381A18DB}" dt="2023-10-03T11:12:34.121" v="212" actId="26606"/>
          <ac:picMkLst>
            <pc:docMk/>
            <pc:sldMk cId="1738780270" sldId="260"/>
            <ac:picMk id="2050" creationId="{2F125021-9479-D849-5572-D24CC655F9B3}"/>
          </ac:picMkLst>
        </pc:picChg>
      </pc:sldChg>
      <pc:sldChg chg="addSp delSp modSp new mod modClrScheme chgLayout modNotesTx">
        <pc:chgData name="Divya Chidambaram" userId="a5f655d4-7c16-4009-87eb-8eca468fdbaa" providerId="ADAL" clId="{6B84BD21-C84E-48E5-B07A-4586381A18DB}" dt="2023-10-03T12:22:16.228" v="862"/>
        <pc:sldMkLst>
          <pc:docMk/>
          <pc:sldMk cId="185084580" sldId="261"/>
        </pc:sldMkLst>
        <pc:spChg chg="mod ord">
          <ac:chgData name="Divya Chidambaram" userId="a5f655d4-7c16-4009-87eb-8eca468fdbaa" providerId="ADAL" clId="{6B84BD21-C84E-48E5-B07A-4586381A18DB}" dt="2023-10-03T11:40:27.916" v="531"/>
          <ac:spMkLst>
            <pc:docMk/>
            <pc:sldMk cId="185084580" sldId="261"/>
            <ac:spMk id="2" creationId="{89B9CA33-2439-5FC5-12C4-0D735E7D8540}"/>
          </ac:spMkLst>
        </pc:spChg>
        <pc:spChg chg="mod ord">
          <ac:chgData name="Divya Chidambaram" userId="a5f655d4-7c16-4009-87eb-8eca468fdbaa" providerId="ADAL" clId="{6B84BD21-C84E-48E5-B07A-4586381A18DB}" dt="2023-10-03T12:22:16.228" v="862"/>
          <ac:spMkLst>
            <pc:docMk/>
            <pc:sldMk cId="185084580" sldId="261"/>
            <ac:spMk id="3" creationId="{2406EE95-D206-70D0-F1D6-58EF679074DC}"/>
          </ac:spMkLst>
        </pc:spChg>
        <pc:spChg chg="del">
          <ac:chgData name="Divya Chidambaram" userId="a5f655d4-7c16-4009-87eb-8eca468fdbaa" providerId="ADAL" clId="{6B84BD21-C84E-48E5-B07A-4586381A18DB}" dt="2023-10-03T11:40:10.036" v="523" actId="700"/>
          <ac:spMkLst>
            <pc:docMk/>
            <pc:sldMk cId="185084580" sldId="261"/>
            <ac:spMk id="4" creationId="{5BFB5B66-FEFB-818E-885C-900B196E6CEF}"/>
          </ac:spMkLst>
        </pc:spChg>
        <pc:picChg chg="add del mod">
          <ac:chgData name="Divya Chidambaram" userId="a5f655d4-7c16-4009-87eb-8eca468fdbaa" providerId="ADAL" clId="{6B84BD21-C84E-48E5-B07A-4586381A18DB}" dt="2023-10-03T11:31:12.450" v="469" actId="478"/>
          <ac:picMkLst>
            <pc:docMk/>
            <pc:sldMk cId="185084580" sldId="261"/>
            <ac:picMk id="5" creationId="{C1121E27-DFFC-9670-FFC2-7C3538848456}"/>
          </ac:picMkLst>
        </pc:picChg>
      </pc:sldChg>
      <pc:sldChg chg="addSp delSp modSp add mod modAnim delDesignElem chgLayout modNotesTx">
        <pc:chgData name="Divya Chidambaram" userId="a5f655d4-7c16-4009-87eb-8eca468fdbaa" providerId="ADAL" clId="{6B84BD21-C84E-48E5-B07A-4586381A18DB}" dt="2023-10-03T12:21:52.807" v="861"/>
        <pc:sldMkLst>
          <pc:docMk/>
          <pc:sldMk cId="1043171841" sldId="262"/>
        </pc:sldMkLst>
        <pc:spChg chg="add del">
          <ac:chgData name="Divya Chidambaram" userId="a5f655d4-7c16-4009-87eb-8eca468fdbaa" providerId="ADAL" clId="{6B84BD21-C84E-48E5-B07A-4586381A18DB}" dt="2023-10-03T11:35:44.762" v="490" actId="22"/>
          <ac:spMkLst>
            <pc:docMk/>
            <pc:sldMk cId="1043171841" sldId="262"/>
            <ac:spMk id="3" creationId="{2AC79B33-F2F3-7761-9053-C18F753E8ABD}"/>
          </ac:spMkLst>
        </pc:spChg>
        <pc:spChg chg="add mod">
          <ac:chgData name="Divya Chidambaram" userId="a5f655d4-7c16-4009-87eb-8eca468fdbaa" providerId="ADAL" clId="{6B84BD21-C84E-48E5-B07A-4586381A18DB}" dt="2023-10-03T11:37:18.848" v="515" actId="6549"/>
          <ac:spMkLst>
            <pc:docMk/>
            <pc:sldMk cId="1043171841" sldId="262"/>
            <ac:spMk id="5" creationId="{5E4EE879-48FD-6790-E382-8FE1AFD71CB2}"/>
          </ac:spMkLst>
        </pc:spChg>
        <pc:spChg chg="mod ord">
          <ac:chgData name="Divya Chidambaram" userId="a5f655d4-7c16-4009-87eb-8eca468fdbaa" providerId="ADAL" clId="{6B84BD21-C84E-48E5-B07A-4586381A18DB}" dt="2023-10-03T11:35:34.404" v="488" actId="26606"/>
          <ac:spMkLst>
            <pc:docMk/>
            <pc:sldMk cId="1043171841" sldId="262"/>
            <ac:spMk id="6" creationId="{095F72D3-AF50-04F5-948D-493E512F6539}"/>
          </ac:spMkLst>
        </pc:spChg>
        <pc:spChg chg="mod ord">
          <ac:chgData name="Divya Chidambaram" userId="a5f655d4-7c16-4009-87eb-8eca468fdbaa" providerId="ADAL" clId="{6B84BD21-C84E-48E5-B07A-4586381A18DB}" dt="2023-10-03T11:35:34.404" v="488" actId="26606"/>
          <ac:spMkLst>
            <pc:docMk/>
            <pc:sldMk cId="1043171841" sldId="262"/>
            <ac:spMk id="7" creationId="{21063A97-D487-59AA-FC8D-D28A6727139D}"/>
          </ac:spMkLst>
        </pc:spChg>
        <pc:spChg chg="del">
          <ac:chgData name="Divya Chidambaram" userId="a5f655d4-7c16-4009-87eb-8eca468fdbaa" providerId="ADAL" clId="{6B84BD21-C84E-48E5-B07A-4586381A18DB}" dt="2023-10-03T11:33:47.954" v="475" actId="26606"/>
          <ac:spMkLst>
            <pc:docMk/>
            <pc:sldMk cId="1043171841" sldId="262"/>
            <ac:spMk id="2052" creationId="{04812C46-200A-4DEB-A05E-3ED6C68C2387}"/>
          </ac:spMkLst>
        </pc:spChg>
        <pc:spChg chg="del">
          <ac:chgData name="Divya Chidambaram" userId="a5f655d4-7c16-4009-87eb-8eca468fdbaa" providerId="ADAL" clId="{6B84BD21-C84E-48E5-B07A-4586381A18DB}" dt="2023-10-03T11:33:47.954" v="475" actId="26606"/>
          <ac:spMkLst>
            <pc:docMk/>
            <pc:sldMk cId="1043171841" sldId="262"/>
            <ac:spMk id="2053" creationId="{D1EA859B-E555-4109-94F3-6700E046E008}"/>
          </ac:spMkLst>
        </pc:spChg>
        <pc:spChg chg="add del">
          <ac:chgData name="Divya Chidambaram" userId="a5f655d4-7c16-4009-87eb-8eca468fdbaa" providerId="ADAL" clId="{6B84BD21-C84E-48E5-B07A-4586381A18DB}" dt="2023-10-03T12:21:52.807" v="861"/>
          <ac:spMkLst>
            <pc:docMk/>
            <pc:sldMk cId="1043171841" sldId="262"/>
            <ac:spMk id="2055" creationId="{D009D6D5-DAC2-4A8B-A17A-E206B9012D09}"/>
          </ac:spMkLst>
        </pc:spChg>
        <pc:spChg chg="add del">
          <ac:chgData name="Divya Chidambaram" userId="a5f655d4-7c16-4009-87eb-8eca468fdbaa" providerId="ADAL" clId="{6B84BD21-C84E-48E5-B07A-4586381A18DB}" dt="2023-10-03T11:35:26.118" v="486" actId="700"/>
          <ac:spMkLst>
            <pc:docMk/>
            <pc:sldMk cId="1043171841" sldId="262"/>
            <ac:spMk id="2058" creationId="{0E3596DD-156A-473E-9BB3-C6A29F7574E9}"/>
          </ac:spMkLst>
        </pc:spChg>
        <pc:spChg chg="add del">
          <ac:chgData name="Divya Chidambaram" userId="a5f655d4-7c16-4009-87eb-8eca468fdbaa" providerId="ADAL" clId="{6B84BD21-C84E-48E5-B07A-4586381A18DB}" dt="2023-10-03T11:35:26.118" v="486" actId="700"/>
          <ac:spMkLst>
            <pc:docMk/>
            <pc:sldMk cId="1043171841" sldId="262"/>
            <ac:spMk id="2060" creationId="{2C46C4D6-C474-4E92-B52E-944C1118F7B6}"/>
          </ac:spMkLst>
        </pc:spChg>
        <pc:picChg chg="mod ord">
          <ac:chgData name="Divya Chidambaram" userId="a5f655d4-7c16-4009-87eb-8eca468fdbaa" providerId="ADAL" clId="{6B84BD21-C84E-48E5-B07A-4586381A18DB}" dt="2023-10-03T11:35:34.404" v="488" actId="26606"/>
          <ac:picMkLst>
            <pc:docMk/>
            <pc:sldMk cId="1043171841" sldId="262"/>
            <ac:picMk id="2050" creationId="{2F125021-9479-D849-5572-D24CC655F9B3}"/>
          </ac:picMkLst>
        </pc:picChg>
      </pc:sldChg>
      <pc:sldChg chg="delSp modSp add mod delDesignElem modNotesTx">
        <pc:chgData name="Divya Chidambaram" userId="a5f655d4-7c16-4009-87eb-8eca468fdbaa" providerId="ADAL" clId="{6B84BD21-C84E-48E5-B07A-4586381A18DB}" dt="2023-10-03T12:21:52.807" v="861"/>
        <pc:sldMkLst>
          <pc:docMk/>
          <pc:sldMk cId="2677536988" sldId="263"/>
        </pc:sldMkLst>
        <pc:spChg chg="mod">
          <ac:chgData name="Divya Chidambaram" userId="a5f655d4-7c16-4009-87eb-8eca468fdbaa" providerId="ADAL" clId="{6B84BD21-C84E-48E5-B07A-4586381A18DB}" dt="2023-10-03T11:39:35.583" v="522" actId="1076"/>
          <ac:spMkLst>
            <pc:docMk/>
            <pc:sldMk cId="2677536988" sldId="263"/>
            <ac:spMk id="5" creationId="{5E4EE879-48FD-6790-E382-8FE1AFD71CB2}"/>
          </ac:spMkLst>
        </pc:spChg>
        <pc:spChg chg="del">
          <ac:chgData name="Divya Chidambaram" userId="a5f655d4-7c16-4009-87eb-8eca468fdbaa" providerId="ADAL" clId="{6B84BD21-C84E-48E5-B07A-4586381A18DB}" dt="2023-10-03T12:21:52.807" v="861"/>
          <ac:spMkLst>
            <pc:docMk/>
            <pc:sldMk cId="2677536988" sldId="263"/>
            <ac:spMk id="2055" creationId="{D009D6D5-DAC2-4A8B-A17A-E206B9012D09}"/>
          </ac:spMkLst>
        </pc:spChg>
      </pc:sldChg>
      <pc:sldChg chg="modSp add mod modNotesTx">
        <pc:chgData name="Divya Chidambaram" userId="a5f655d4-7c16-4009-87eb-8eca468fdbaa" providerId="ADAL" clId="{6B84BD21-C84E-48E5-B07A-4586381A18DB}" dt="2023-10-03T12:22:16.228" v="862"/>
        <pc:sldMkLst>
          <pc:docMk/>
          <pc:sldMk cId="788488557" sldId="264"/>
        </pc:sldMkLst>
        <pc:spChg chg="mod">
          <ac:chgData name="Divya Chidambaram" userId="a5f655d4-7c16-4009-87eb-8eca468fdbaa" providerId="ADAL" clId="{6B84BD21-C84E-48E5-B07A-4586381A18DB}" dt="2023-10-03T12:22:16.228" v="862"/>
          <ac:spMkLst>
            <pc:docMk/>
            <pc:sldMk cId="788488557" sldId="264"/>
            <ac:spMk id="3" creationId="{2406EE95-D206-70D0-F1D6-58EF679074DC}"/>
          </ac:spMkLst>
        </pc:spChg>
      </pc:sldChg>
      <pc:sldChg chg="addSp delSp modSp new mod setBg modClrScheme modAnim chgLayout">
        <pc:chgData name="Divya Chidambaram" userId="a5f655d4-7c16-4009-87eb-8eca468fdbaa" providerId="ADAL" clId="{6B84BD21-C84E-48E5-B07A-4586381A18DB}" dt="2023-10-03T12:21:20.195" v="856" actId="167"/>
        <pc:sldMkLst>
          <pc:docMk/>
          <pc:sldMk cId="389486263" sldId="265"/>
        </pc:sldMkLst>
        <pc:spChg chg="mod ord">
          <ac:chgData name="Divya Chidambaram" userId="a5f655d4-7c16-4009-87eb-8eca468fdbaa" providerId="ADAL" clId="{6B84BD21-C84E-48E5-B07A-4586381A18DB}" dt="2023-10-03T12:21:17.597" v="855" actId="1076"/>
          <ac:spMkLst>
            <pc:docMk/>
            <pc:sldMk cId="389486263" sldId="265"/>
            <ac:spMk id="2" creationId="{9E7A56E7-641A-22FA-F1C4-41D33135C82E}"/>
          </ac:spMkLst>
        </pc:spChg>
        <pc:spChg chg="del mod ord">
          <ac:chgData name="Divya Chidambaram" userId="a5f655d4-7c16-4009-87eb-8eca468fdbaa" providerId="ADAL" clId="{6B84BD21-C84E-48E5-B07A-4586381A18DB}" dt="2023-10-03T11:52:41.829" v="744" actId="700"/>
          <ac:spMkLst>
            <pc:docMk/>
            <pc:sldMk cId="389486263" sldId="265"/>
            <ac:spMk id="3" creationId="{8A2D3A34-175A-163B-85AF-C3615FDC1AB7}"/>
          </ac:spMkLst>
        </pc:spChg>
        <pc:spChg chg="del mod ord">
          <ac:chgData name="Divya Chidambaram" userId="a5f655d4-7c16-4009-87eb-8eca468fdbaa" providerId="ADAL" clId="{6B84BD21-C84E-48E5-B07A-4586381A18DB}" dt="2023-10-03T11:52:41.829" v="744" actId="700"/>
          <ac:spMkLst>
            <pc:docMk/>
            <pc:sldMk cId="389486263" sldId="265"/>
            <ac:spMk id="4" creationId="{43F030DF-DCBA-86E6-83A5-76DC0478C91B}"/>
          </ac:spMkLst>
        </pc:spChg>
        <pc:spChg chg="add del mod ord">
          <ac:chgData name="Divya Chidambaram" userId="a5f655d4-7c16-4009-87eb-8eca468fdbaa" providerId="ADAL" clId="{6B84BD21-C84E-48E5-B07A-4586381A18DB}" dt="2023-10-03T11:52:53.496" v="746" actId="26606"/>
          <ac:spMkLst>
            <pc:docMk/>
            <pc:sldMk cId="389486263" sldId="265"/>
            <ac:spMk id="5" creationId="{A334766D-F18F-5C7B-C0EC-D2670B1D3994}"/>
          </ac:spMkLst>
        </pc:spChg>
        <pc:spChg chg="add del mod ord">
          <ac:chgData name="Divya Chidambaram" userId="a5f655d4-7c16-4009-87eb-8eca468fdbaa" providerId="ADAL" clId="{6B84BD21-C84E-48E5-B07A-4586381A18DB}" dt="2023-10-03T11:53:05.486" v="749" actId="478"/>
          <ac:spMkLst>
            <pc:docMk/>
            <pc:sldMk cId="389486263" sldId="265"/>
            <ac:spMk id="6" creationId="{B6508D78-D9DF-D3D3-B46C-E3E034C88E2E}"/>
          </ac:spMkLst>
        </pc:spChg>
        <pc:spChg chg="add mod">
          <ac:chgData name="Divya Chidambaram" userId="a5f655d4-7c16-4009-87eb-8eca468fdbaa" providerId="ADAL" clId="{6B84BD21-C84E-48E5-B07A-4586381A18DB}" dt="2023-10-03T12:21:10.747" v="854" actId="1076"/>
          <ac:spMkLst>
            <pc:docMk/>
            <pc:sldMk cId="389486263" sldId="265"/>
            <ac:spMk id="8" creationId="{5C6BA5BF-11F5-E2D9-6DC7-5E7C60F53398}"/>
          </ac:spMkLst>
        </pc:spChg>
        <pc:picChg chg="add del mod">
          <ac:chgData name="Divya Chidambaram" userId="a5f655d4-7c16-4009-87eb-8eca468fdbaa" providerId="ADAL" clId="{6B84BD21-C84E-48E5-B07A-4586381A18DB}" dt="2023-10-03T12:21:20.195" v="856" actId="167"/>
          <ac:picMkLst>
            <pc:docMk/>
            <pc:sldMk cId="389486263" sldId="265"/>
            <ac:picMk id="3074" creationId="{F42869F1-DD91-F366-5430-F28921524C28}"/>
          </ac:picMkLst>
        </pc:picChg>
        <pc:picChg chg="add mod">
          <ac:chgData name="Divya Chidambaram" userId="a5f655d4-7c16-4009-87eb-8eca468fdbaa" providerId="ADAL" clId="{6B84BD21-C84E-48E5-B07A-4586381A18DB}" dt="2023-10-03T12:21:03.237" v="852" actId="1076"/>
          <ac:picMkLst>
            <pc:docMk/>
            <pc:sldMk cId="389486263" sldId="265"/>
            <ac:picMk id="3076" creationId="{304E850B-617C-24CB-F2F7-D9DEFEB966A5}"/>
          </ac:picMkLst>
        </pc:picChg>
      </pc:sldChg>
      <pc:sldChg chg="addSp delSp modSp new mod setBg modClrScheme delDesignElem chgLayout modNotesTx">
        <pc:chgData name="Divya Chidambaram" userId="a5f655d4-7c16-4009-87eb-8eca468fdbaa" providerId="ADAL" clId="{6B84BD21-C84E-48E5-B07A-4586381A18DB}" dt="2023-10-03T12:43:56.713" v="961" actId="27636"/>
        <pc:sldMkLst>
          <pc:docMk/>
          <pc:sldMk cId="83587519" sldId="266"/>
        </pc:sldMkLst>
        <pc:spChg chg="del mod ord">
          <ac:chgData name="Divya Chidambaram" userId="a5f655d4-7c16-4009-87eb-8eca468fdbaa" providerId="ADAL" clId="{6B84BD21-C84E-48E5-B07A-4586381A18DB}" dt="2023-10-03T12:09:03.213" v="832" actId="700"/>
          <ac:spMkLst>
            <pc:docMk/>
            <pc:sldMk cId="83587519" sldId="266"/>
            <ac:spMk id="2" creationId="{15843A57-241F-7823-2A3F-E8D545E57251}"/>
          </ac:spMkLst>
        </pc:spChg>
        <pc:spChg chg="del mod ord">
          <ac:chgData name="Divya Chidambaram" userId="a5f655d4-7c16-4009-87eb-8eca468fdbaa" providerId="ADAL" clId="{6B84BD21-C84E-48E5-B07A-4586381A18DB}" dt="2023-10-03T12:09:03.213" v="832" actId="700"/>
          <ac:spMkLst>
            <pc:docMk/>
            <pc:sldMk cId="83587519" sldId="266"/>
            <ac:spMk id="3" creationId="{ACF801E5-A52D-9DDD-942E-EF74E433FB29}"/>
          </ac:spMkLst>
        </pc:spChg>
        <pc:spChg chg="del">
          <ac:chgData name="Divya Chidambaram" userId="a5f655d4-7c16-4009-87eb-8eca468fdbaa" providerId="ADAL" clId="{6B84BD21-C84E-48E5-B07A-4586381A18DB}" dt="2023-10-03T12:09:03.213" v="832" actId="700"/>
          <ac:spMkLst>
            <pc:docMk/>
            <pc:sldMk cId="83587519" sldId="266"/>
            <ac:spMk id="4" creationId="{726EB4E1-9BEE-C3BD-2E05-F4B67BAD31E7}"/>
          </ac:spMkLst>
        </pc:spChg>
        <pc:spChg chg="add del mod ord">
          <ac:chgData name="Divya Chidambaram" userId="a5f655d4-7c16-4009-87eb-8eca468fdbaa" providerId="ADAL" clId="{6B84BD21-C84E-48E5-B07A-4586381A18DB}" dt="2023-10-03T12:23:53.581" v="863" actId="700"/>
          <ac:spMkLst>
            <pc:docMk/>
            <pc:sldMk cId="83587519" sldId="266"/>
            <ac:spMk id="5" creationId="{005AB58B-4E55-5FAA-9ED2-6EE3C85CAFA5}"/>
          </ac:spMkLst>
        </pc:spChg>
        <pc:spChg chg="add mod ord">
          <ac:chgData name="Divya Chidambaram" userId="a5f655d4-7c16-4009-87eb-8eca468fdbaa" providerId="ADAL" clId="{6B84BD21-C84E-48E5-B07A-4586381A18DB}" dt="2023-10-03T12:43:56.713" v="961" actId="27636"/>
          <ac:spMkLst>
            <pc:docMk/>
            <pc:sldMk cId="83587519" sldId="266"/>
            <ac:spMk id="6" creationId="{71438353-E41C-9DB1-F25E-6966156E41E3}"/>
          </ac:spMkLst>
        </pc:spChg>
        <pc:spChg chg="add del mod ord">
          <ac:chgData name="Divya Chidambaram" userId="a5f655d4-7c16-4009-87eb-8eca468fdbaa" providerId="ADAL" clId="{6B84BD21-C84E-48E5-B07A-4586381A18DB}" dt="2023-10-03T12:41:10.877" v="936" actId="478"/>
          <ac:spMkLst>
            <pc:docMk/>
            <pc:sldMk cId="83587519" sldId="266"/>
            <ac:spMk id="8" creationId="{946CB88E-C170-C314-B507-B201287F7641}"/>
          </ac:spMkLst>
        </pc:spChg>
        <pc:spChg chg="add del">
          <ac:chgData name="Divya Chidambaram" userId="a5f655d4-7c16-4009-87eb-8eca468fdbaa" providerId="ADAL" clId="{6B84BD21-C84E-48E5-B07A-4586381A18DB}" dt="2023-10-03T12:21:52.807" v="861"/>
          <ac:spMkLst>
            <pc:docMk/>
            <pc:sldMk cId="83587519" sldId="266"/>
            <ac:spMk id="12" creationId="{04812C46-200A-4DEB-A05E-3ED6C68C2387}"/>
          </ac:spMkLst>
        </pc:spChg>
        <pc:spChg chg="add del">
          <ac:chgData name="Divya Chidambaram" userId="a5f655d4-7c16-4009-87eb-8eca468fdbaa" providerId="ADAL" clId="{6B84BD21-C84E-48E5-B07A-4586381A18DB}" dt="2023-10-03T12:21:52.807" v="861"/>
          <ac:spMkLst>
            <pc:docMk/>
            <pc:sldMk cId="83587519" sldId="266"/>
            <ac:spMk id="14" creationId="{D1EA859B-E555-4109-94F3-6700E046E008}"/>
          </ac:spMkLst>
        </pc:spChg>
        <pc:picChg chg="add del mod ord">
          <ac:chgData name="Divya Chidambaram" userId="a5f655d4-7c16-4009-87eb-8eca468fdbaa" providerId="ADAL" clId="{6B84BD21-C84E-48E5-B07A-4586381A18DB}" dt="2023-10-03T12:17:16.310" v="840" actId="478"/>
          <ac:picMkLst>
            <pc:docMk/>
            <pc:sldMk cId="83587519" sldId="266"/>
            <ac:picMk id="7" creationId="{C4BA7A09-2517-7394-ED22-56763690DCF0}"/>
          </ac:picMkLst>
        </pc:picChg>
        <pc:picChg chg="add del">
          <ac:chgData name="Divya Chidambaram" userId="a5f655d4-7c16-4009-87eb-8eca468fdbaa" providerId="ADAL" clId="{6B84BD21-C84E-48E5-B07A-4586381A18DB}" dt="2023-10-03T12:17:26.711" v="842"/>
          <ac:picMkLst>
            <pc:docMk/>
            <pc:sldMk cId="83587519" sldId="266"/>
            <ac:picMk id="5122" creationId="{885254EF-4EDE-F23B-64F0-E8D13BFD3CEB}"/>
          </ac:picMkLst>
        </pc:picChg>
      </pc:sldChg>
      <pc:sldChg chg="addSp delSp modSp new mod modClrScheme chgLayout modNotesTx">
        <pc:chgData name="Divya Chidambaram" userId="a5f655d4-7c16-4009-87eb-8eca468fdbaa" providerId="ADAL" clId="{6B84BD21-C84E-48E5-B07A-4586381A18DB}" dt="2023-10-03T12:47:25.243" v="984"/>
        <pc:sldMkLst>
          <pc:docMk/>
          <pc:sldMk cId="2824789056" sldId="267"/>
        </pc:sldMkLst>
        <pc:spChg chg="del mod ord">
          <ac:chgData name="Divya Chidambaram" userId="a5f655d4-7c16-4009-87eb-8eca468fdbaa" providerId="ADAL" clId="{6B84BD21-C84E-48E5-B07A-4586381A18DB}" dt="2023-10-03T12:43:40.423" v="955" actId="700"/>
          <ac:spMkLst>
            <pc:docMk/>
            <pc:sldMk cId="2824789056" sldId="267"/>
            <ac:spMk id="2" creationId="{8A2665A6-8882-FC08-0AEA-32DDBB0C85C6}"/>
          </ac:spMkLst>
        </pc:spChg>
        <pc:spChg chg="del mod ord">
          <ac:chgData name="Divya Chidambaram" userId="a5f655d4-7c16-4009-87eb-8eca468fdbaa" providerId="ADAL" clId="{6B84BD21-C84E-48E5-B07A-4586381A18DB}" dt="2023-10-03T12:43:40.423" v="955" actId="700"/>
          <ac:spMkLst>
            <pc:docMk/>
            <pc:sldMk cId="2824789056" sldId="267"/>
            <ac:spMk id="3" creationId="{E3CED611-C958-0E3F-E738-4CCF957B1D5F}"/>
          </ac:spMkLst>
        </pc:spChg>
        <pc:spChg chg="del">
          <ac:chgData name="Divya Chidambaram" userId="a5f655d4-7c16-4009-87eb-8eca468fdbaa" providerId="ADAL" clId="{6B84BD21-C84E-48E5-B07A-4586381A18DB}" dt="2023-10-03T12:43:40.423" v="955" actId="700"/>
          <ac:spMkLst>
            <pc:docMk/>
            <pc:sldMk cId="2824789056" sldId="267"/>
            <ac:spMk id="4" creationId="{5861698B-16E9-E370-4B0C-846A50422B68}"/>
          </ac:spMkLst>
        </pc:spChg>
        <pc:spChg chg="add del mod ord">
          <ac:chgData name="Divya Chidambaram" userId="a5f655d4-7c16-4009-87eb-8eca468fdbaa" providerId="ADAL" clId="{6B84BD21-C84E-48E5-B07A-4586381A18DB}" dt="2023-10-03T12:46:28.440" v="976" actId="478"/>
          <ac:spMkLst>
            <pc:docMk/>
            <pc:sldMk cId="2824789056" sldId="267"/>
            <ac:spMk id="5" creationId="{18004B10-0310-BC37-9250-545B2A9E7D52}"/>
          </ac:spMkLst>
        </pc:spChg>
        <pc:spChg chg="add mod ord">
          <ac:chgData name="Divya Chidambaram" userId="a5f655d4-7c16-4009-87eb-8eca468fdbaa" providerId="ADAL" clId="{6B84BD21-C84E-48E5-B07A-4586381A18DB}" dt="2023-10-03T12:47:21.690" v="982" actId="6549"/>
          <ac:spMkLst>
            <pc:docMk/>
            <pc:sldMk cId="2824789056" sldId="267"/>
            <ac:spMk id="6" creationId="{28545EAA-B083-36B7-F7EA-A3F095428C43}"/>
          </ac:spMkLst>
        </pc:spChg>
      </pc:sldChg>
      <pc:sldChg chg="addSp delSp modSp new del mod ord modClrScheme chgLayout">
        <pc:chgData name="Divya Chidambaram" userId="a5f655d4-7c16-4009-87eb-8eca468fdbaa" providerId="ADAL" clId="{6B84BD21-C84E-48E5-B07A-4586381A18DB}" dt="2023-10-04T09:42:44.640" v="1070" actId="47"/>
        <pc:sldMkLst>
          <pc:docMk/>
          <pc:sldMk cId="1331537956" sldId="268"/>
        </pc:sldMkLst>
        <pc:spChg chg="del mod ord">
          <ac:chgData name="Divya Chidambaram" userId="a5f655d4-7c16-4009-87eb-8eca468fdbaa" providerId="ADAL" clId="{6B84BD21-C84E-48E5-B07A-4586381A18DB}" dt="2023-10-03T12:49:29.687" v="986" actId="700"/>
          <ac:spMkLst>
            <pc:docMk/>
            <pc:sldMk cId="1331537956" sldId="268"/>
            <ac:spMk id="2" creationId="{7E4277E5-D796-CC05-3BD0-6E5A48AE06D2}"/>
          </ac:spMkLst>
        </pc:spChg>
        <pc:spChg chg="del mod ord">
          <ac:chgData name="Divya Chidambaram" userId="a5f655d4-7c16-4009-87eb-8eca468fdbaa" providerId="ADAL" clId="{6B84BD21-C84E-48E5-B07A-4586381A18DB}" dt="2023-10-03T12:49:29.687" v="986" actId="700"/>
          <ac:spMkLst>
            <pc:docMk/>
            <pc:sldMk cId="1331537956" sldId="268"/>
            <ac:spMk id="3" creationId="{E023B344-409A-3DA3-BA5A-2C7EE23415BD}"/>
          </ac:spMkLst>
        </pc:spChg>
        <pc:spChg chg="del">
          <ac:chgData name="Divya Chidambaram" userId="a5f655d4-7c16-4009-87eb-8eca468fdbaa" providerId="ADAL" clId="{6B84BD21-C84E-48E5-B07A-4586381A18DB}" dt="2023-10-03T12:49:29.687" v="986" actId="700"/>
          <ac:spMkLst>
            <pc:docMk/>
            <pc:sldMk cId="1331537956" sldId="268"/>
            <ac:spMk id="4" creationId="{BA6EB1F0-48FE-A30E-4A83-2EF423755909}"/>
          </ac:spMkLst>
        </pc:spChg>
        <pc:spChg chg="add mod ord">
          <ac:chgData name="Divya Chidambaram" userId="a5f655d4-7c16-4009-87eb-8eca468fdbaa" providerId="ADAL" clId="{6B84BD21-C84E-48E5-B07A-4586381A18DB}" dt="2023-10-03T12:49:29.687" v="986" actId="700"/>
          <ac:spMkLst>
            <pc:docMk/>
            <pc:sldMk cId="1331537956" sldId="268"/>
            <ac:spMk id="5" creationId="{36BE199C-623D-DC3D-70C0-85AF76FCEE34}"/>
          </ac:spMkLst>
        </pc:spChg>
        <pc:spChg chg="add mod ord">
          <ac:chgData name="Divya Chidambaram" userId="a5f655d4-7c16-4009-87eb-8eca468fdbaa" providerId="ADAL" clId="{6B84BD21-C84E-48E5-B07A-4586381A18DB}" dt="2023-10-03T12:50:58.747" v="995"/>
          <ac:spMkLst>
            <pc:docMk/>
            <pc:sldMk cId="1331537956" sldId="268"/>
            <ac:spMk id="6" creationId="{A6656326-1955-102F-1FEE-865F92889EB6}"/>
          </ac:spMkLst>
        </pc:spChg>
      </pc:sldChg>
      <pc:sldChg chg="modSp add modAnim modNotesTx">
        <pc:chgData name="Divya Chidambaram" userId="a5f655d4-7c16-4009-87eb-8eca468fdbaa" providerId="ADAL" clId="{6B84BD21-C84E-48E5-B07A-4586381A18DB}" dt="2023-10-04T21:13:41.800" v="1115"/>
        <pc:sldMkLst>
          <pc:docMk/>
          <pc:sldMk cId="770930633" sldId="269"/>
        </pc:sldMkLst>
        <pc:spChg chg="mod">
          <ac:chgData name="Divya Chidambaram" userId="a5f655d4-7c16-4009-87eb-8eca468fdbaa" providerId="ADAL" clId="{6B84BD21-C84E-48E5-B07A-4586381A18DB}" dt="2023-10-04T09:43:48.300" v="1113" actId="20577"/>
          <ac:spMkLst>
            <pc:docMk/>
            <pc:sldMk cId="770930633" sldId="269"/>
            <ac:spMk id="3" creationId="{C9D33AD6-57C3-0F42-E135-B16A97CC75F3}"/>
          </ac:spMkLst>
        </pc:spChg>
      </pc:sldChg>
    </pc:docChg>
  </pc:docChgLst>
  <pc:docChgLst>
    <pc:chgData name="Divya Chidambaram" userId="a5f655d4-7c16-4009-87eb-8eca468fdbaa" providerId="ADAL" clId="{E6A1E3A9-AFD3-4D66-9D14-805807CC5354}"/>
    <pc:docChg chg="undo custSel addSld delSld modSld">
      <pc:chgData name="Divya Chidambaram" userId="a5f655d4-7c16-4009-87eb-8eca468fdbaa" providerId="ADAL" clId="{E6A1E3A9-AFD3-4D66-9D14-805807CC5354}" dt="2023-10-11T22:27:47.229" v="72" actId="47"/>
      <pc:docMkLst>
        <pc:docMk/>
      </pc:docMkLst>
      <pc:sldChg chg="modSp mod">
        <pc:chgData name="Divya Chidambaram" userId="a5f655d4-7c16-4009-87eb-8eca468fdbaa" providerId="ADAL" clId="{E6A1E3A9-AFD3-4D66-9D14-805807CC5354}" dt="2023-10-05T07:52:49.215" v="66" actId="14100"/>
        <pc:sldMkLst>
          <pc:docMk/>
          <pc:sldMk cId="3805605005" sldId="257"/>
        </pc:sldMkLst>
        <pc:spChg chg="mod">
          <ac:chgData name="Divya Chidambaram" userId="a5f655d4-7c16-4009-87eb-8eca468fdbaa" providerId="ADAL" clId="{E6A1E3A9-AFD3-4D66-9D14-805807CC5354}" dt="2023-10-05T07:52:49.215" v="66" actId="14100"/>
          <ac:spMkLst>
            <pc:docMk/>
            <pc:sldMk cId="3805605005" sldId="257"/>
            <ac:spMk id="5" creationId="{391F3A2B-0829-495C-9BAC-274125D3E82F}"/>
          </ac:spMkLst>
        </pc:spChg>
      </pc:sldChg>
      <pc:sldChg chg="modSp mod modAnim modNotesTx">
        <pc:chgData name="Divya Chidambaram" userId="a5f655d4-7c16-4009-87eb-8eca468fdbaa" providerId="ADAL" clId="{E6A1E3A9-AFD3-4D66-9D14-805807CC5354}" dt="2023-10-05T07:54:23.288" v="67" actId="5793"/>
        <pc:sldMkLst>
          <pc:docMk/>
          <pc:sldMk cId="147690039" sldId="258"/>
        </pc:sldMkLst>
        <pc:spChg chg="mod">
          <ac:chgData name="Divya Chidambaram" userId="a5f655d4-7c16-4009-87eb-8eca468fdbaa" providerId="ADAL" clId="{E6A1E3A9-AFD3-4D66-9D14-805807CC5354}" dt="2023-10-05T07:54:23.288" v="67" actId="5793"/>
          <ac:spMkLst>
            <pc:docMk/>
            <pc:sldMk cId="147690039" sldId="258"/>
            <ac:spMk id="6" creationId="{AD321A12-EE75-F78A-BC5A-E343E6B551EE}"/>
          </ac:spMkLst>
        </pc:spChg>
      </pc:sldChg>
      <pc:sldChg chg="modSp mod">
        <pc:chgData name="Divya Chidambaram" userId="a5f655d4-7c16-4009-87eb-8eca468fdbaa" providerId="ADAL" clId="{E6A1E3A9-AFD3-4D66-9D14-805807CC5354}" dt="2023-10-05T05:56:03.888" v="5" actId="1076"/>
        <pc:sldMkLst>
          <pc:docMk/>
          <pc:sldMk cId="1738780270" sldId="260"/>
        </pc:sldMkLst>
        <pc:spChg chg="mod">
          <ac:chgData name="Divya Chidambaram" userId="a5f655d4-7c16-4009-87eb-8eca468fdbaa" providerId="ADAL" clId="{E6A1E3A9-AFD3-4D66-9D14-805807CC5354}" dt="2023-10-05T05:56:03.888" v="5" actId="1076"/>
          <ac:spMkLst>
            <pc:docMk/>
            <pc:sldMk cId="1738780270" sldId="260"/>
            <ac:spMk id="6" creationId="{095F72D3-AF50-04F5-948D-493E512F6539}"/>
          </ac:spMkLst>
        </pc:spChg>
        <pc:picChg chg="mod">
          <ac:chgData name="Divya Chidambaram" userId="a5f655d4-7c16-4009-87eb-8eca468fdbaa" providerId="ADAL" clId="{E6A1E3A9-AFD3-4D66-9D14-805807CC5354}" dt="2023-10-05T05:55:24.849" v="2" actId="14100"/>
          <ac:picMkLst>
            <pc:docMk/>
            <pc:sldMk cId="1738780270" sldId="260"/>
            <ac:picMk id="2050" creationId="{2F125021-9479-D849-5572-D24CC655F9B3}"/>
          </ac:picMkLst>
        </pc:picChg>
      </pc:sldChg>
      <pc:sldChg chg="modSp mod">
        <pc:chgData name="Divya Chidambaram" userId="a5f655d4-7c16-4009-87eb-8eca468fdbaa" providerId="ADAL" clId="{E6A1E3A9-AFD3-4D66-9D14-805807CC5354}" dt="2023-10-05T06:02:38.011" v="43" actId="5793"/>
        <pc:sldMkLst>
          <pc:docMk/>
          <pc:sldMk cId="185084580" sldId="261"/>
        </pc:sldMkLst>
        <pc:spChg chg="mod">
          <ac:chgData name="Divya Chidambaram" userId="a5f655d4-7c16-4009-87eb-8eca468fdbaa" providerId="ADAL" clId="{E6A1E3A9-AFD3-4D66-9D14-805807CC5354}" dt="2023-10-05T06:02:38.011" v="43" actId="5793"/>
          <ac:spMkLst>
            <pc:docMk/>
            <pc:sldMk cId="185084580" sldId="261"/>
            <ac:spMk id="3" creationId="{2406EE95-D206-70D0-F1D6-58EF679074DC}"/>
          </ac:spMkLst>
        </pc:spChg>
      </pc:sldChg>
      <pc:sldChg chg="modSp mod">
        <pc:chgData name="Divya Chidambaram" userId="a5f655d4-7c16-4009-87eb-8eca468fdbaa" providerId="ADAL" clId="{E6A1E3A9-AFD3-4D66-9D14-805807CC5354}" dt="2023-10-05T06:01:55.003" v="41" actId="13926"/>
        <pc:sldMkLst>
          <pc:docMk/>
          <pc:sldMk cId="1043171841" sldId="262"/>
        </pc:sldMkLst>
        <pc:spChg chg="mod">
          <ac:chgData name="Divya Chidambaram" userId="a5f655d4-7c16-4009-87eb-8eca468fdbaa" providerId="ADAL" clId="{E6A1E3A9-AFD3-4D66-9D14-805807CC5354}" dt="2023-10-05T06:01:55.003" v="41" actId="13926"/>
          <ac:spMkLst>
            <pc:docMk/>
            <pc:sldMk cId="1043171841" sldId="262"/>
            <ac:spMk id="5" creationId="{5E4EE879-48FD-6790-E382-8FE1AFD71CB2}"/>
          </ac:spMkLst>
        </pc:spChg>
      </pc:sldChg>
      <pc:sldChg chg="modSp mod">
        <pc:chgData name="Divya Chidambaram" userId="a5f655d4-7c16-4009-87eb-8eca468fdbaa" providerId="ADAL" clId="{E6A1E3A9-AFD3-4D66-9D14-805807CC5354}" dt="2023-10-05T06:04:23.210" v="51" actId="1076"/>
        <pc:sldMkLst>
          <pc:docMk/>
          <pc:sldMk cId="788488557" sldId="264"/>
        </pc:sldMkLst>
        <pc:spChg chg="mod">
          <ac:chgData name="Divya Chidambaram" userId="a5f655d4-7c16-4009-87eb-8eca468fdbaa" providerId="ADAL" clId="{E6A1E3A9-AFD3-4D66-9D14-805807CC5354}" dt="2023-10-05T06:04:23.210" v="51" actId="1076"/>
          <ac:spMkLst>
            <pc:docMk/>
            <pc:sldMk cId="788488557" sldId="264"/>
            <ac:spMk id="3" creationId="{2406EE95-D206-70D0-F1D6-58EF679074DC}"/>
          </ac:spMkLst>
        </pc:spChg>
      </pc:sldChg>
      <pc:sldChg chg="modSp mod modNotesTx">
        <pc:chgData name="Divya Chidambaram" userId="a5f655d4-7c16-4009-87eb-8eca468fdbaa" providerId="ADAL" clId="{E6A1E3A9-AFD3-4D66-9D14-805807CC5354}" dt="2023-10-05T06:06:57.959" v="55"/>
        <pc:sldMkLst>
          <pc:docMk/>
          <pc:sldMk cId="2824789056" sldId="267"/>
        </pc:sldMkLst>
        <pc:spChg chg="mod">
          <ac:chgData name="Divya Chidambaram" userId="a5f655d4-7c16-4009-87eb-8eca468fdbaa" providerId="ADAL" clId="{E6A1E3A9-AFD3-4D66-9D14-805807CC5354}" dt="2023-10-05T06:05:27.728" v="52" actId="20577"/>
          <ac:spMkLst>
            <pc:docMk/>
            <pc:sldMk cId="2824789056" sldId="267"/>
            <ac:spMk id="6" creationId="{28545EAA-B083-36B7-F7EA-A3F095428C43}"/>
          </ac:spMkLst>
        </pc:spChg>
      </pc:sldChg>
      <pc:sldChg chg="new del">
        <pc:chgData name="Divya Chidambaram" userId="a5f655d4-7c16-4009-87eb-8eca468fdbaa" providerId="ADAL" clId="{E6A1E3A9-AFD3-4D66-9D14-805807CC5354}" dt="2023-10-11T22:27:47.229" v="72" actId="47"/>
        <pc:sldMkLst>
          <pc:docMk/>
          <pc:sldMk cId="2427709647" sldId="270"/>
        </pc:sldMkLst>
      </pc:sldChg>
      <pc:sldChg chg="add del">
        <pc:chgData name="Divya Chidambaram" userId="a5f655d4-7c16-4009-87eb-8eca468fdbaa" providerId="ADAL" clId="{E6A1E3A9-AFD3-4D66-9D14-805807CC5354}" dt="2023-10-11T22:27:43.405" v="71"/>
        <pc:sldMkLst>
          <pc:docMk/>
          <pc:sldMk cId="3146962527" sldId="271"/>
        </pc:sldMkLst>
      </pc:sldChg>
      <pc:sldChg chg="add del">
        <pc:chgData name="Divya Chidambaram" userId="a5f655d4-7c16-4009-87eb-8eca468fdbaa" providerId="ADAL" clId="{E6A1E3A9-AFD3-4D66-9D14-805807CC5354}" dt="2023-10-11T22:27:43.405" v="71"/>
        <pc:sldMkLst>
          <pc:docMk/>
          <pc:sldMk cId="490595030" sldId="272"/>
        </pc:sldMkLst>
      </pc:sldChg>
      <pc:sldChg chg="add del">
        <pc:chgData name="Divya Chidambaram" userId="a5f655d4-7c16-4009-87eb-8eca468fdbaa" providerId="ADAL" clId="{E6A1E3A9-AFD3-4D66-9D14-805807CC5354}" dt="2023-10-11T22:27:43.405" v="71"/>
        <pc:sldMkLst>
          <pc:docMk/>
          <pc:sldMk cId="3434668905" sldId="273"/>
        </pc:sldMkLst>
      </pc:sldChg>
      <pc:sldChg chg="add del">
        <pc:chgData name="Divya Chidambaram" userId="a5f655d4-7c16-4009-87eb-8eca468fdbaa" providerId="ADAL" clId="{E6A1E3A9-AFD3-4D66-9D14-805807CC5354}" dt="2023-10-11T22:27:43.405" v="71"/>
        <pc:sldMkLst>
          <pc:docMk/>
          <pc:sldMk cId="724944485" sldId="274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453834-2B95-4F54-A722-D424DFEF82B2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40FCBE-2190-4C06-A30F-D121738D96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66116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When its combined  you can see the </a:t>
            </a:r>
          </a:p>
          <a:p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connection between choosing appropriate algorithms and data structures and implementing them in an object-oriented manner.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40FCBE-2190-4C06-A30F-D121738D966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8515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Understanding the relationship between algorithms, data structures, and object-oriented design is essential for creating efficient and optimized software.</a:t>
            </a:r>
          </a:p>
          <a:p>
            <a:r>
              <a:rPr lang="en-GB" dirty="0"/>
              <a:t>Integrated learning:</a:t>
            </a:r>
          </a:p>
          <a:p>
            <a:r>
              <a:rPr lang="en-GB" dirty="0"/>
              <a:t>not only learn concepts in isolation but also learning how to apply them together in real-world scenarios is also a good thing ,right.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40FCBE-2190-4C06-A30F-D121738D966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18424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To help us better understand with an example:</a:t>
            </a:r>
          </a:p>
          <a:p>
            <a:endParaRPr lang="en-GB" dirty="0"/>
          </a:p>
          <a:p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Imagine a scenario where a team of developers is tasked with building an online shopping cart system for an e-commerce website. The system should allow users to browse products, add items to their cart, view their cart, and complete purchases. </a:t>
            </a:r>
          </a:p>
          <a:p>
            <a:endParaRPr lang="en-GB" b="0" i="0" dirty="0">
              <a:solidFill>
                <a:srgbClr val="374151"/>
              </a:solidFill>
              <a:effectLst/>
              <a:latin typeface="Söhne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40FCBE-2190-4C06-A30F-D121738D966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19264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Here's how the two learning outcomes can be practically applied: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="0" i="0" dirty="0">
              <a:solidFill>
                <a:srgbClr val="374151"/>
              </a:solidFill>
              <a:effectLst/>
              <a:latin typeface="Söhne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In this stage, the development team assesses which algorithms and data structures are suitable.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What might they consider?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="0" i="0" dirty="0">
              <a:solidFill>
                <a:srgbClr val="374151"/>
              </a:solidFill>
              <a:effectLst/>
              <a:latin typeface="Söhne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they might evaluate the use of hash tables or databases to efficiently store product information, prices, and availability.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They could consider using a stack or queue data structure to manage the order of items added to the shopping cart, depending on whether they want to implement a "Last In, First Out" (LIFO) or "First In, First Out" (FIFO) </a:t>
            </a:r>
            <a:r>
              <a:rPr lang="en-GB" b="0" i="0" dirty="0" err="1">
                <a:solidFill>
                  <a:srgbClr val="374151"/>
                </a:solidFill>
                <a:effectLst/>
                <a:latin typeface="Söhne"/>
              </a:rPr>
              <a:t>behavior</a:t>
            </a: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40FCBE-2190-4C06-A30F-D121738D966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26715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In this stage, the team designs and implements object-oriented solutions for the online shopping cart system based on their evaluations from the first learning outcome.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40FCBE-2190-4C06-A30F-D121738D966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53982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40FCBE-2190-4C06-A30F-D121738D966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758131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Is it not evident that the integration between the two learning outcomes helped in developing the online shopping cart system.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40FCBE-2190-4C06-A30F-D121738D966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101468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Is it not evident that the integration between the two learning outcomes helped in developing the online shopping cart system. </a:t>
            </a:r>
          </a:p>
          <a:p>
            <a:endParaRPr lang="en-GB" b="0" i="0" dirty="0">
              <a:solidFill>
                <a:srgbClr val="374151"/>
              </a:solidFill>
              <a:effectLst/>
              <a:latin typeface="Söhne"/>
            </a:endParaRPr>
          </a:p>
          <a:p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This integrated approach helps you develop practical skills in software development.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40FCBE-2190-4C06-A30F-D121738D966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379280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40FCBE-2190-4C06-A30F-D121738D966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483125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It's commonly used for systems programming, game development, and other performance-critical applications where low-level control over hardware resources is crucial.</a:t>
            </a:r>
          </a:p>
          <a:p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If you're interested in working on operating systems, embedded systems, or developing software that interacts closely with hardware, C++ is a better choice due to its low-level capabilities.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40FCBE-2190-4C06-A30F-D121738D966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60930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If you aspire to work in the game development industry, learning C++ is highly beneficial.</a:t>
            </a:r>
          </a:p>
          <a:p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Python allows for quick development and prototyping. This makes it suitable for </a:t>
            </a:r>
            <a:r>
              <a:rPr lang="en-GB" b="0" i="0" dirty="0" err="1">
                <a:solidFill>
                  <a:srgbClr val="374151"/>
                </a:solidFill>
                <a:effectLst/>
                <a:latin typeface="Söhne"/>
              </a:rPr>
              <a:t>startups</a:t>
            </a: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 and small projects where time-to-market is critical.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40FCBE-2190-4C06-A30F-D121738D966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662647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On a lighter note I would like to mention this as well </a:t>
            </a:r>
          </a:p>
          <a:p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C++ involves more complex memory management and has a more verbose syntax.</a:t>
            </a:r>
          </a:p>
          <a:p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Debugging and maintaining C++ code can be more challenging.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40FCBE-2190-4C06-A30F-D121738D966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05771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9.xml"/></Relationships>
</file>

<file path=ppt/slideLayouts/_rels/slideLayout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9.xml"/></Relationships>
</file>

<file path=ppt/slideLayouts/_rels/slideLayout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9.xml"/></Relationships>
</file>

<file path=ppt/slideLayouts/_rels/slideLayout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9.xml"/></Relationships>
</file>

<file path=ppt/slideLayouts/_rels/slideLayout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9.xml"/></Relationships>
</file>

<file path=ppt/slideLayouts/_rels/slideLayout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9.xml"/></Relationships>
</file>

<file path=ppt/slideLayouts/_rels/slideLayout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9.xml"/></Relationships>
</file>

<file path=ppt/slideLayouts/_rels/slideLayout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491904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1201" y="4495800"/>
            <a:ext cx="8739823" cy="1524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1201" y="533400"/>
            <a:ext cx="8739823" cy="376767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C8B1D-584D-4F82-8D35-1F91A143FFC2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9D3E7-C494-4042-990E-910B445363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5671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80DD62-704D-5CDB-FF9F-A3A9CEB16E0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A72C09-080B-CE31-4F5C-AED2054C46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318381-23FC-79F1-8331-6D6B1CC31E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C8B1D-584D-4F82-8D35-1F91A143FFC2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7E02AE-0259-9867-65E2-871C7FF04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9226F4-189F-AFB0-3D60-243FBB45CD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9D3E7-C494-4042-990E-910B445363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67266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43187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02913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66154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11659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32352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96943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31888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1256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96903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234534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378315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0998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788974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121046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585816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38177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102716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995458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886330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580164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763113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942BC28F-670E-4643-8CB0-EE10CDBF33B4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43AED3E-8675-4006-94EE-45BFCB8C2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90569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3427808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80DD62-704D-5CDB-FF9F-A3A9CEB16E0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A72C09-080B-CE31-4F5C-AED2054C46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318381-23FC-79F1-8331-6D6B1CC31E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0E7B6-945D-4046-ADF7-A7DD6A8C9EDD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7E02AE-0259-9867-65E2-871C7FF04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9226F4-189F-AFB0-3D60-243FBB45CD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F34FF-4C85-4DDA-B17A-59B4C05894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198141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21000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EAA79-7DCE-46C3-9004-2EDC6E6655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1957E2-D01A-4EE5-98A0-6EF2B07EDD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180121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/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sz="2500"/>
              <a:t>Click to edit Master title style</a:t>
            </a:r>
            <a:endParaRPr lang="en-US" sz="2500" dirty="0"/>
          </a:p>
        </p:txBody>
      </p:sp>
    </p:spTree>
    <p:extLst>
      <p:ext uri="{BB962C8B-B14F-4D97-AF65-F5344CB8AC3E}">
        <p14:creationId xmlns:p14="http://schemas.microsoft.com/office/powerpoint/2010/main" val="123788180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484BA-3CDD-4CBE-B8ED-A5FF1D64E3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E0E428-53E1-4CD8-9933-11FC7D6E74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486938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000330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305552" y="1516008"/>
            <a:ext cx="5160433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8263881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AD7A99E-5B7F-6649-9A4D-E3C41FE51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184793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/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sz="2500" dirty="0"/>
              <a:t>Click to edit Master title style</a:t>
            </a:r>
            <a:endParaRPr lang="en-US" sz="2500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695090" y="1516008"/>
            <a:ext cx="477089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8529953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3A74712-E683-8D4A-897E-564DD5A5F4C0}"/>
              </a:ext>
            </a:extLst>
          </p:cNvPr>
          <p:cNvSpPr txBox="1">
            <a:spLocks/>
          </p:cNvSpPr>
          <p:nvPr/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sz="2500" dirty="0"/>
              <a:t>Click to edit Master title style</a:t>
            </a:r>
            <a:endParaRPr lang="en-US" sz="2500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16161775-7EDC-3249-8DBB-B8547B34CE0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695090" y="1516008"/>
            <a:ext cx="477089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46436756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363743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378694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558972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2644306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669751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510492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603302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0404770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8088884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376758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2122847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13553-AB8B-C341-93A5-5CC82D843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CB8C6-8818-9C4E-9A49-B521788745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6"/>
            <a:ext cx="10515600" cy="320357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731558916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57033D-9F3E-8248-9B9F-E98406770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518" y="365126"/>
            <a:ext cx="11193517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8C34B-9896-0E40-BD81-61E38533FA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5517" y="1825626"/>
            <a:ext cx="5468883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8F99B9-D9F3-D448-81A1-3C9FA0DB51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84918" y="1825626"/>
            <a:ext cx="5834117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69846002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461510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08889-95C7-C547-A1EA-A22929CE98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5581E7-B6AD-1144-AFF7-D87531D220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457201"/>
            <a:ext cx="6172200" cy="450105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FC0E95-E99E-4C48-9AA8-DCB1302800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62535186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80DD62-704D-5CDB-FF9F-A3A9CEB16E0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A72C09-080B-CE31-4F5C-AED2054C46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318381-23FC-79F1-8331-6D6B1CC31E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C8B1D-584D-4F82-8D35-1F91A143FFC2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7E02AE-0259-9867-65E2-871C7FF04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9226F4-189F-AFB0-3D60-243FBB45CD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19D3E7-C494-4042-990E-910B445363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3736272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0" y="1106105"/>
            <a:ext cx="1133277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380" y="2566604"/>
            <a:ext cx="11332779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598774099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2380" y="2632841"/>
            <a:ext cx="5973379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1780" y="2632841"/>
            <a:ext cx="5973379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0" y="1106105"/>
            <a:ext cx="1133277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148658866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3309429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0" y="1106105"/>
            <a:ext cx="1133277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380" y="2566604"/>
            <a:ext cx="11332779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56332475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2380" y="2632841"/>
            <a:ext cx="5973379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1780" y="2632841"/>
            <a:ext cx="5973379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0" y="1106105"/>
            <a:ext cx="1133277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11382828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86764448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049106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9615375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8147150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4077961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714531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8362182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999656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096763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0574064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6025961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63547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1823136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3630544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9529884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1164654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7191603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4151421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962169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5565287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0717858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4266702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5935825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11" name="Picture 10" descr="Text&#10;&#10;Description automatically generated with medium confidence">
            <a:extLst>
              <a:ext uri="{FF2B5EF4-FFF2-40B4-BE49-F238E27FC236}">
                <a16:creationId xmlns:a16="http://schemas.microsoft.com/office/drawing/2014/main" id="{466B934A-A475-114C-AA1B-5F9F12584F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6677315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736A280-2C91-F548-B032-A04AB39CF2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2598445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79AAABAA-0F32-FD4D-BFBE-5CFAD828F7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3609981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0F8DD660-4622-2A47-82B3-18A6984986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848632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6B516FE7-964A-1E4E-9AD2-64229A0C31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1346269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B6401D3-A379-1A4C-84B3-73B1DEBDD1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991788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4D3D6F76-26A7-0E46-9BE1-B7F0729402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0504152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4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2AEF8B83-F027-5B40-9BE5-0DC1AAF1C7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7807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6.xml"/><Relationship Id="rId7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4.xml"/><Relationship Id="rId5" Type="http://schemas.openxmlformats.org/officeDocument/2006/relationships/slideLayout" Target="../slideLayouts/slideLayout8.xml"/><Relationship Id="rId10" Type="http://schemas.openxmlformats.org/officeDocument/2006/relationships/slideLayout" Target="../slideLayouts/slideLayout13.xml"/><Relationship Id="rId4" Type="http://schemas.openxmlformats.org/officeDocument/2006/relationships/slideLayout" Target="../slideLayouts/slideLayout7.xml"/><Relationship Id="rId9" Type="http://schemas.openxmlformats.org/officeDocument/2006/relationships/slideLayout" Target="../slideLayouts/slideLayout1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17.xml"/><Relationship Id="rId7" Type="http://schemas.openxmlformats.org/officeDocument/2006/relationships/slideLayout" Target="../slideLayouts/slideLayout21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6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5.xml"/><Relationship Id="rId5" Type="http://schemas.openxmlformats.org/officeDocument/2006/relationships/slideLayout" Target="../slideLayouts/slideLayout19.xml"/><Relationship Id="rId10" Type="http://schemas.openxmlformats.org/officeDocument/2006/relationships/slideLayout" Target="../slideLayouts/slideLayout24.xml"/><Relationship Id="rId4" Type="http://schemas.openxmlformats.org/officeDocument/2006/relationships/slideLayout" Target="../slideLayouts/slideLayout18.xml"/><Relationship Id="rId9" Type="http://schemas.openxmlformats.org/officeDocument/2006/relationships/slideLayout" Target="../slideLayouts/slideLayout2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4" Type="http://schemas.openxmlformats.org/officeDocument/2006/relationships/image" Target="../media/image3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28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29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30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31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theme" Target="../theme/theme9.xml"/><Relationship Id="rId2" Type="http://schemas.openxmlformats.org/officeDocument/2006/relationships/slideLayout" Target="../slideLayouts/slideLayout33.xml"/><Relationship Id="rId1" Type="http://schemas.openxmlformats.org/officeDocument/2006/relationships/slideLayout" Target="../slideLayouts/slideLayout32.xml"/><Relationship Id="rId4" Type="http://schemas.openxmlformats.org/officeDocument/2006/relationships/image" Target="../media/image8.png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34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35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36.xml"/></Relationships>
</file>

<file path=ppt/slideMasters/_rels/slideMaster1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4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9.xml"/><Relationship Id="rId7" Type="http://schemas.openxmlformats.org/officeDocument/2006/relationships/slideLayout" Target="../slideLayouts/slideLayout43.xml"/><Relationship Id="rId12" Type="http://schemas.openxmlformats.org/officeDocument/2006/relationships/theme" Target="../theme/theme13.xml"/><Relationship Id="rId2" Type="http://schemas.openxmlformats.org/officeDocument/2006/relationships/slideLayout" Target="../slideLayouts/slideLayout38.xml"/><Relationship Id="rId1" Type="http://schemas.openxmlformats.org/officeDocument/2006/relationships/slideLayout" Target="../slideLayouts/slideLayout37.xml"/><Relationship Id="rId6" Type="http://schemas.openxmlformats.org/officeDocument/2006/relationships/slideLayout" Target="../slideLayouts/slideLayout42.xml"/><Relationship Id="rId11" Type="http://schemas.openxmlformats.org/officeDocument/2006/relationships/slideLayout" Target="../slideLayouts/slideLayout47.xml"/><Relationship Id="rId5" Type="http://schemas.openxmlformats.org/officeDocument/2006/relationships/slideLayout" Target="../slideLayouts/slideLayout41.xml"/><Relationship Id="rId10" Type="http://schemas.openxmlformats.org/officeDocument/2006/relationships/slideLayout" Target="../slideLayouts/slideLayout46.xml"/><Relationship Id="rId4" Type="http://schemas.openxmlformats.org/officeDocument/2006/relationships/slideLayout" Target="../slideLayouts/slideLayout40.xml"/><Relationship Id="rId9" Type="http://schemas.openxmlformats.org/officeDocument/2006/relationships/slideLayout" Target="../slideLayouts/slideLayout45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2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5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5" Type="http://schemas.openxmlformats.org/officeDocument/2006/relationships/image" Target="../media/image13.png"/><Relationship Id="rId4" Type="http://schemas.openxmlformats.org/officeDocument/2006/relationships/theme" Target="../theme/theme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8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5" Type="http://schemas.openxmlformats.org/officeDocument/2006/relationships/image" Target="../media/image14.png"/><Relationship Id="rId4" Type="http://schemas.openxmlformats.org/officeDocument/2006/relationships/theme" Target="../theme/theme16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6.xml"/><Relationship Id="rId13" Type="http://schemas.openxmlformats.org/officeDocument/2006/relationships/image" Target="../media/image15.png"/><Relationship Id="rId3" Type="http://schemas.openxmlformats.org/officeDocument/2006/relationships/slideLayout" Target="../slideLayouts/slideLayout61.xml"/><Relationship Id="rId7" Type="http://schemas.openxmlformats.org/officeDocument/2006/relationships/slideLayout" Target="../slideLayouts/slideLayout65.xml"/><Relationship Id="rId12" Type="http://schemas.openxmlformats.org/officeDocument/2006/relationships/theme" Target="../theme/theme17.xml"/><Relationship Id="rId2" Type="http://schemas.openxmlformats.org/officeDocument/2006/relationships/slideLayout" Target="../slideLayouts/slideLayout60.xml"/><Relationship Id="rId1" Type="http://schemas.openxmlformats.org/officeDocument/2006/relationships/slideLayout" Target="../slideLayouts/slideLayout59.xml"/><Relationship Id="rId6" Type="http://schemas.openxmlformats.org/officeDocument/2006/relationships/slideLayout" Target="../slideLayouts/slideLayout64.xml"/><Relationship Id="rId11" Type="http://schemas.openxmlformats.org/officeDocument/2006/relationships/slideLayout" Target="../slideLayouts/slideLayout69.xml"/><Relationship Id="rId5" Type="http://schemas.openxmlformats.org/officeDocument/2006/relationships/slideLayout" Target="../slideLayouts/slideLayout63.xml"/><Relationship Id="rId10" Type="http://schemas.openxmlformats.org/officeDocument/2006/relationships/slideLayout" Target="../slideLayouts/slideLayout68.xml"/><Relationship Id="rId4" Type="http://schemas.openxmlformats.org/officeDocument/2006/relationships/slideLayout" Target="../slideLayouts/slideLayout62.xml"/><Relationship Id="rId9" Type="http://schemas.openxmlformats.org/officeDocument/2006/relationships/slideLayout" Target="../slideLayouts/slideLayout6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7.xml"/><Relationship Id="rId13" Type="http://schemas.openxmlformats.org/officeDocument/2006/relationships/image" Target="../media/image16.png"/><Relationship Id="rId3" Type="http://schemas.openxmlformats.org/officeDocument/2006/relationships/slideLayout" Target="../slideLayouts/slideLayout72.xml"/><Relationship Id="rId7" Type="http://schemas.openxmlformats.org/officeDocument/2006/relationships/slideLayout" Target="../slideLayouts/slideLayout76.xml"/><Relationship Id="rId12" Type="http://schemas.openxmlformats.org/officeDocument/2006/relationships/theme" Target="../theme/theme18.xml"/><Relationship Id="rId2" Type="http://schemas.openxmlformats.org/officeDocument/2006/relationships/slideLayout" Target="../slideLayouts/slideLayout71.xml"/><Relationship Id="rId1" Type="http://schemas.openxmlformats.org/officeDocument/2006/relationships/slideLayout" Target="../slideLayouts/slideLayout70.xml"/><Relationship Id="rId6" Type="http://schemas.openxmlformats.org/officeDocument/2006/relationships/slideLayout" Target="../slideLayouts/slideLayout75.xml"/><Relationship Id="rId11" Type="http://schemas.openxmlformats.org/officeDocument/2006/relationships/slideLayout" Target="../slideLayouts/slideLayout80.xml"/><Relationship Id="rId5" Type="http://schemas.openxmlformats.org/officeDocument/2006/relationships/slideLayout" Target="../slideLayouts/slideLayout74.xml"/><Relationship Id="rId10" Type="http://schemas.openxmlformats.org/officeDocument/2006/relationships/slideLayout" Target="../slideLayouts/slideLayout79.xml"/><Relationship Id="rId4" Type="http://schemas.openxmlformats.org/officeDocument/2006/relationships/slideLayout" Target="../slideLayouts/slideLayout73.xml"/><Relationship Id="rId9" Type="http://schemas.openxmlformats.org/officeDocument/2006/relationships/slideLayout" Target="../slideLayouts/slideLayout78.xml"/></Relationships>
</file>

<file path=ppt/slideMasters/_rels/slideMaster1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8.xml"/><Relationship Id="rId3" Type="http://schemas.openxmlformats.org/officeDocument/2006/relationships/slideLayout" Target="../slideLayouts/slideLayout83.xml"/><Relationship Id="rId7" Type="http://schemas.openxmlformats.org/officeDocument/2006/relationships/slideLayout" Target="../slideLayouts/slideLayout87.xml"/><Relationship Id="rId2" Type="http://schemas.openxmlformats.org/officeDocument/2006/relationships/slideLayout" Target="../slideLayouts/slideLayout82.xml"/><Relationship Id="rId1" Type="http://schemas.openxmlformats.org/officeDocument/2006/relationships/slideLayout" Target="../slideLayouts/slideLayout81.xml"/><Relationship Id="rId6" Type="http://schemas.openxmlformats.org/officeDocument/2006/relationships/slideLayout" Target="../slideLayouts/slideLayout86.xml"/><Relationship Id="rId5" Type="http://schemas.openxmlformats.org/officeDocument/2006/relationships/slideLayout" Target="../slideLayouts/slideLayout85.xml"/><Relationship Id="rId4" Type="http://schemas.openxmlformats.org/officeDocument/2006/relationships/slideLayout" Target="../slideLayouts/slideLayout84.xml"/><Relationship Id="rId9" Type="http://schemas.openxmlformats.org/officeDocument/2006/relationships/theme" Target="../theme/theme1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70548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60808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5" r:id="rId1"/>
    <p:sldLayoutId id="2147483666" r:id="rId2"/>
    <p:sldLayoutId id="2147483667" r:id="rId3"/>
    <p:sldLayoutId id="2147483668" r:id="rId4"/>
    <p:sldLayoutId id="2147483669" r:id="rId5"/>
    <p:sldLayoutId id="2147483670" r:id="rId6"/>
    <p:sldLayoutId id="2147483671" r:id="rId7"/>
    <p:sldLayoutId id="2147483672" r:id="rId8"/>
    <p:sldLayoutId id="2147483673" r:id="rId9"/>
    <p:sldLayoutId id="2147483674" r:id="rId10"/>
    <p:sldLayoutId id="214748367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7157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5A667A1-ECA2-024B-9CB5-ABBC0AAC5E4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66546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27147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outdoor, sky, grass&#10;&#10;Description automatically generated">
            <a:extLst>
              <a:ext uri="{FF2B5EF4-FFF2-40B4-BE49-F238E27FC236}">
                <a16:creationId xmlns:a16="http://schemas.microsoft.com/office/drawing/2014/main" id="{6F6BDCC3-68A5-F445-88C0-DAB78F462C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24889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0C1BDC32-D4F1-3049-91DC-0E2B06EFA5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49146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BE69152-AADC-5147-A851-5818AE827F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18811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65277B58-6235-064D-97B2-D0F4DEB59BA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51758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444BC08C-2962-454D-849E-17D2822D13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94409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9204EC72-2D01-394B-9A9E-F65E10B37F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90306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07D91359-67D2-A247-898E-E5E6274F86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49121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5049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82E4C30-7575-D148-87A5-842F6A4E7C8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02083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66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B4127EB-145A-B946-9EF1-43A59ADB340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26191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6" r:id="rId1"/>
    <p:sldLayoutId id="2147483727" r:id="rId2"/>
    <p:sldLayoutId id="2147483728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3A81A8AB-655B-9F44-A0B6-888AE8CA54F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7381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0" r:id="rId1"/>
    <p:sldLayoutId id="2147483731" r:id="rId2"/>
    <p:sldLayoutId id="2147483732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ext&#10;&#10;Description automatically generated with low confidence">
            <a:extLst>
              <a:ext uri="{FF2B5EF4-FFF2-40B4-BE49-F238E27FC236}">
                <a16:creationId xmlns:a16="http://schemas.microsoft.com/office/drawing/2014/main" id="{CD47BF98-06ED-7B44-BEB7-FB20FA299010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73505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4" r:id="rId1"/>
    <p:sldLayoutId id="2147483735" r:id="rId2"/>
    <p:sldLayoutId id="2147483736" r:id="rId3"/>
    <p:sldLayoutId id="2147483737" r:id="rId4"/>
    <p:sldLayoutId id="2147483738" r:id="rId5"/>
    <p:sldLayoutId id="2147483739" r:id="rId6"/>
    <p:sldLayoutId id="2147483740" r:id="rId7"/>
    <p:sldLayoutId id="2147483741" r:id="rId8"/>
    <p:sldLayoutId id="2147483742" r:id="rId9"/>
    <p:sldLayoutId id="2147483743" r:id="rId10"/>
    <p:sldLayoutId id="214748374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alendar&#10;&#10;Description automatically generated with low confidence">
            <a:extLst>
              <a:ext uri="{FF2B5EF4-FFF2-40B4-BE49-F238E27FC236}">
                <a16:creationId xmlns:a16="http://schemas.microsoft.com/office/drawing/2014/main" id="{3B2201CD-8F67-7B41-B60B-AFDD0004B68A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56174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51" r:id="rId6"/>
    <p:sldLayoutId id="2147483752" r:id="rId7"/>
    <p:sldLayoutId id="2147483753" r:id="rId8"/>
    <p:sldLayoutId id="2147483754" r:id="rId9"/>
    <p:sldLayoutId id="2147483755" r:id="rId10"/>
    <p:sldLayoutId id="214748375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344755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8" r:id="rId1"/>
    <p:sldLayoutId id="2147483759" r:id="rId2"/>
    <p:sldLayoutId id="2147483760" r:id="rId3"/>
    <p:sldLayoutId id="2147483761" r:id="rId4"/>
    <p:sldLayoutId id="2147483762" r:id="rId5"/>
    <p:sldLayoutId id="2147483763" r:id="rId6"/>
    <p:sldLayoutId id="2147483764" r:id="rId7"/>
    <p:sldLayoutId id="214748376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file:///C:\Users\d.chidambaram\OneDrive%20-%20University%20of%20Wales%20Trinity%20Saint%20David\class%20details\ASD-ACCB5011\Sep%202023\ACCB5011-ASD%20Module%20descriptor.pdf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1.xml"/><Relationship Id="rId4" Type="http://schemas.openxmlformats.org/officeDocument/2006/relationships/image" Target="../media/image28.gi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F5AAAC-9B66-B585-CBBE-2D92E6F809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3999" y="1122363"/>
            <a:ext cx="9263063" cy="3663950"/>
          </a:xfrm>
        </p:spPr>
        <p:txBody>
          <a:bodyPr/>
          <a:lstStyle/>
          <a:p>
            <a:br>
              <a:rPr lang="en-GB" dirty="0">
                <a:solidFill>
                  <a:schemeClr val="bg1"/>
                </a:solidFill>
              </a:rPr>
            </a:br>
            <a:br>
              <a:rPr lang="en-GB" dirty="0">
                <a:solidFill>
                  <a:schemeClr val="bg1"/>
                </a:solidFill>
              </a:rPr>
            </a:b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Relevancy between 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Data structures 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&amp; 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Object Oriented principles</a:t>
            </a:r>
          </a:p>
        </p:txBody>
      </p:sp>
    </p:spTree>
    <p:extLst>
      <p:ext uri="{BB962C8B-B14F-4D97-AF65-F5344CB8AC3E}">
        <p14:creationId xmlns:p14="http://schemas.microsoft.com/office/powerpoint/2010/main" val="20708623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A8EDDF6-9C84-EFFA-EB67-935085BD2C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Descriptor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91F3A2B-0829-495C-9BAC-274125D3E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4675" y="1825626"/>
            <a:ext cx="11467475" cy="3203575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dirty="0">
                <a:hlinkClick r:id="rId3" action="ppaction://hlinkfile"/>
              </a:rPr>
              <a:t>Module descriptor</a:t>
            </a:r>
            <a:endParaRPr lang="en-GB" dirty="0"/>
          </a:p>
          <a:p>
            <a:pPr>
              <a:lnSpc>
                <a:spcPct val="150000"/>
              </a:lnSpc>
            </a:pP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The first learning outcome focuses on evaluating the suitability of algorithms and data structures to solve problems -handled by Gordon</a:t>
            </a:r>
          </a:p>
          <a:p>
            <a:pPr>
              <a:lnSpc>
                <a:spcPct val="150000"/>
              </a:lnSpc>
            </a:pPr>
            <a:r>
              <a:rPr lang="en-GB" sz="3200" b="0" i="0" dirty="0">
                <a:solidFill>
                  <a:srgbClr val="374151"/>
                </a:solidFill>
                <a:effectLst/>
                <a:highlight>
                  <a:srgbClr val="00FF00"/>
                </a:highlight>
                <a:latin typeface="Söhne"/>
              </a:rPr>
              <a:t>second one emphasizes developing object-oriented (OO) solutions</a:t>
            </a:r>
          </a:p>
          <a:p>
            <a:pPr marL="0" indent="0">
              <a:buNone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8056050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321A12-EE75-F78A-BC5A-E343E6B551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7940" y="375445"/>
            <a:ext cx="10856119" cy="4689474"/>
          </a:xfrm>
        </p:spPr>
        <p:txBody>
          <a:bodyPr/>
          <a:lstStyle/>
          <a:p>
            <a:pPr marL="0" lv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Combining them allows us to see the connection between choosing </a:t>
            </a:r>
            <a:r>
              <a:rPr lang="en-GB" sz="2800" dirty="0">
                <a:effectLst/>
                <a:highlight>
                  <a:srgbClr val="FFFF00"/>
                </a:highlight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appropriate algorithms </a:t>
            </a:r>
            <a:r>
              <a:rPr lang="en-GB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and </a:t>
            </a:r>
            <a:r>
              <a:rPr lang="en-GB" sz="2800" dirty="0">
                <a:effectLst/>
                <a:highlight>
                  <a:srgbClr val="FFFF00"/>
                </a:highlight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implementing them in an object-oriented manner.</a:t>
            </a:r>
          </a:p>
          <a:p>
            <a:pPr marL="342900" lvl="0" indent="-342900">
              <a:lnSpc>
                <a:spcPct val="100000"/>
              </a:lnSpc>
              <a:spcAft>
                <a:spcPts val="800"/>
              </a:spcAft>
              <a:buFont typeface="Wingdings" panose="05000000000000000000" pitchFamily="2" charset="2"/>
              <a:buChar char=""/>
            </a:pPr>
            <a:r>
              <a:rPr lang="en-GB" sz="2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Efficiency and Optimization</a:t>
            </a:r>
            <a:r>
              <a:rPr lang="en-GB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: </a:t>
            </a:r>
          </a:p>
          <a:p>
            <a:pPr marL="0" lvl="0" indent="0"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		- </a:t>
            </a:r>
            <a:r>
              <a:rPr lang="en-GB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essential for creating efficient and optimized software. </a:t>
            </a:r>
          </a:p>
          <a:p>
            <a:pPr marL="0" lv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dirty="0"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		- </a:t>
            </a:r>
            <a:r>
              <a:rPr lang="en-GB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how different choices impact the performance and 			maintainability of their solutions.</a:t>
            </a:r>
          </a:p>
          <a:p>
            <a:pPr lvl="0">
              <a:lnSpc>
                <a:spcPct val="100000"/>
              </a:lnSpc>
              <a:spcAft>
                <a:spcPts val="800"/>
              </a:spcAft>
              <a:buFont typeface="Wingdings" panose="05000000000000000000" pitchFamily="2" charset="2"/>
              <a:buChar char="ü"/>
            </a:pPr>
            <a:r>
              <a:rPr lang="en-GB" b="1" dirty="0"/>
              <a:t> Integrated Learning:</a:t>
            </a:r>
          </a:p>
          <a:p>
            <a:pPr marL="0" lvl="0" indent="0"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2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		-</a:t>
            </a:r>
            <a:r>
              <a:rPr lang="en-GB" dirty="0"/>
              <a:t>not only learn concepts in isolation but also learning how to apply them together in real-world scenarios </a:t>
            </a:r>
            <a:endParaRPr lang="en-GB" sz="2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690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E-Commerce Shopping Cart UI Design – The Best Examples - Pepper Square">
            <a:extLst>
              <a:ext uri="{FF2B5EF4-FFF2-40B4-BE49-F238E27FC236}">
                <a16:creationId xmlns:a16="http://schemas.microsoft.com/office/drawing/2014/main" id="{46DA79C1-5F19-5577-34D8-DC44333FDBE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163" r="-2" b="12653"/>
          <a:stretch/>
        </p:blipFill>
        <p:spPr bwMode="auto">
          <a:xfrm>
            <a:off x="-6588" y="10"/>
            <a:ext cx="12198588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D6B8DFF-271A-290E-D499-C8D0F3FB26F0}"/>
              </a:ext>
            </a:extLst>
          </p:cNvPr>
          <p:cNvSpPr txBox="1"/>
          <p:nvPr/>
        </p:nvSpPr>
        <p:spPr>
          <a:xfrm>
            <a:off x="3736182" y="1255603"/>
            <a:ext cx="6186486" cy="20621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b="0" i="0" dirty="0">
                <a:solidFill>
                  <a:srgbClr val="374151"/>
                </a:solidFill>
                <a:effectLst/>
                <a:latin typeface="Söhne"/>
              </a:rPr>
              <a:t>browse products,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b="0" i="0" dirty="0">
                <a:solidFill>
                  <a:srgbClr val="374151"/>
                </a:solidFill>
                <a:effectLst/>
                <a:latin typeface="Söhne"/>
              </a:rPr>
              <a:t>add items to their cart,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b="0" i="0" dirty="0">
                <a:solidFill>
                  <a:srgbClr val="374151"/>
                </a:solidFill>
                <a:effectLst/>
                <a:latin typeface="Söhne"/>
              </a:rPr>
              <a:t>view their cart, and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b="0" i="0" dirty="0">
                <a:solidFill>
                  <a:srgbClr val="374151"/>
                </a:solidFill>
                <a:effectLst/>
                <a:latin typeface="Söhne"/>
              </a:rPr>
              <a:t>complete purchases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6383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ow a Data Structures and Algorithms Course Can Increase Your Placement  Chances - CodeQuotient">
            <a:extLst>
              <a:ext uri="{FF2B5EF4-FFF2-40B4-BE49-F238E27FC236}">
                <a16:creationId xmlns:a16="http://schemas.microsoft.com/office/drawing/2014/main" id="{2F125021-9479-D849-5572-D24CC655F9B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225" r="7103" b="-1"/>
          <a:stretch/>
        </p:blipFill>
        <p:spPr bwMode="auto">
          <a:xfrm>
            <a:off x="4336256" y="10"/>
            <a:ext cx="78557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itle 6">
            <a:extLst>
              <a:ext uri="{FF2B5EF4-FFF2-40B4-BE49-F238E27FC236}">
                <a16:creationId xmlns:a16="http://schemas.microsoft.com/office/drawing/2014/main" id="{21063A97-D487-59AA-FC8D-D28A672713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1099006" cy="542131"/>
          </a:xfrm>
        </p:spPr>
        <p:txBody>
          <a:bodyPr>
            <a:noAutofit/>
          </a:bodyPr>
          <a:lstStyle/>
          <a:p>
            <a:r>
              <a:rPr lang="en-GB" sz="2800" b="1" dirty="0">
                <a:latin typeface="+mn-lt"/>
              </a:rPr>
              <a:t>Development team critically evaluating the suitability of selected algorithms and data structures:</a:t>
            </a:r>
            <a:br>
              <a:rPr lang="en-GB" sz="2800" b="1" dirty="0">
                <a:latin typeface="+mn-lt"/>
              </a:rPr>
            </a:br>
            <a:endParaRPr lang="en-GB" sz="2800" b="1" dirty="0">
              <a:latin typeface="+mn-lt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5F72D3-AF50-04F5-948D-493E512F65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8137" y="1726970"/>
            <a:ext cx="7477125" cy="5131030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en-GB" b="0" i="0" dirty="0">
                <a:effectLst/>
                <a:latin typeface="Söhne"/>
              </a:rPr>
              <a:t>might evaluate the use of </a:t>
            </a:r>
            <a:r>
              <a:rPr lang="en-GB" b="0" i="0" dirty="0">
                <a:effectLst/>
                <a:highlight>
                  <a:srgbClr val="FFFF00"/>
                </a:highlight>
                <a:latin typeface="Söhne"/>
              </a:rPr>
              <a:t>hash tables </a:t>
            </a:r>
            <a:r>
              <a:rPr lang="en-GB" b="0" i="0" dirty="0">
                <a:effectLst/>
                <a:latin typeface="Söhne"/>
              </a:rPr>
              <a:t>or </a:t>
            </a:r>
            <a:r>
              <a:rPr lang="en-GB" b="0" i="0" dirty="0">
                <a:effectLst/>
                <a:highlight>
                  <a:srgbClr val="FFFF00"/>
                </a:highlight>
                <a:latin typeface="Söhne"/>
              </a:rPr>
              <a:t>databases</a:t>
            </a:r>
            <a:r>
              <a:rPr lang="en-GB" b="0" i="0" dirty="0">
                <a:effectLst/>
                <a:latin typeface="Söhne"/>
              </a:rPr>
              <a:t> to efficiently store product information, prices, and availability.</a:t>
            </a:r>
          </a:p>
          <a:p>
            <a:pPr marL="0" indent="0">
              <a:buNone/>
            </a:pPr>
            <a:endParaRPr lang="en-GB" b="0" i="0" dirty="0">
              <a:effectLst/>
              <a:latin typeface="Söhne"/>
            </a:endParaRPr>
          </a:p>
          <a:p>
            <a:pPr>
              <a:buFontTx/>
              <a:buChar char="-"/>
            </a:pPr>
            <a:r>
              <a:rPr lang="en-GB" b="0" i="0" dirty="0">
                <a:effectLst/>
                <a:latin typeface="Söhne"/>
              </a:rPr>
              <a:t>could consider using a </a:t>
            </a:r>
            <a:r>
              <a:rPr lang="en-GB" b="0" i="0" dirty="0">
                <a:effectLst/>
                <a:highlight>
                  <a:srgbClr val="FFFF00"/>
                </a:highlight>
                <a:latin typeface="Söhne"/>
              </a:rPr>
              <a:t>stack or queue </a:t>
            </a:r>
            <a:r>
              <a:rPr lang="en-GB" b="0" i="0" dirty="0">
                <a:effectLst/>
                <a:latin typeface="Söhne"/>
              </a:rPr>
              <a:t>data structure to manage the order of items added to the shopping cart.</a:t>
            </a:r>
          </a:p>
          <a:p>
            <a:pPr marL="0" indent="0">
              <a:buNone/>
            </a:pPr>
            <a:endParaRPr lang="en-GB" b="0" i="0" dirty="0">
              <a:effectLst/>
              <a:latin typeface="Söhne"/>
            </a:endParaRPr>
          </a:p>
          <a:p>
            <a:pPr>
              <a:buFontTx/>
              <a:buChar char="-"/>
            </a:pPr>
            <a:r>
              <a:rPr lang="en-GB" dirty="0">
                <a:latin typeface="Söhne"/>
              </a:rPr>
              <a:t>l</a:t>
            </a:r>
            <a:r>
              <a:rPr lang="en-GB" b="0" i="0" dirty="0">
                <a:effectLst/>
                <a:latin typeface="Söhne"/>
              </a:rPr>
              <a:t>ike implementation of "Last In, First Out" (LIFO) or "First In, First Out" (FIFO) </a:t>
            </a:r>
            <a:r>
              <a:rPr lang="en-GB" b="0" i="0" dirty="0" err="1">
                <a:effectLst/>
                <a:latin typeface="Söhne"/>
              </a:rPr>
              <a:t>behavior</a:t>
            </a:r>
            <a:r>
              <a:rPr lang="en-GB" dirty="0">
                <a:latin typeface="Söhne"/>
              </a:rPr>
              <a:t> etc..,</a:t>
            </a:r>
            <a:endParaRPr lang="en-GB" b="0" i="0" dirty="0">
              <a:effectLst/>
              <a:latin typeface="Söhne"/>
            </a:endParaRPr>
          </a:p>
          <a:p>
            <a:pPr>
              <a:buFontTx/>
              <a:buChar char="-"/>
            </a:pPr>
            <a:endParaRPr lang="en-GB" b="0" i="0" dirty="0">
              <a:solidFill>
                <a:srgbClr val="374151"/>
              </a:solidFill>
              <a:effectLst/>
              <a:latin typeface="Söhne"/>
            </a:endParaRPr>
          </a:p>
          <a:p>
            <a:pPr marL="0" indent="0">
              <a:buNone/>
            </a:pPr>
            <a:endParaRPr lang="en-GB" sz="2000" b="1" dirty="0"/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738780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21063A97-D487-59AA-FC8D-D28A672713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GB" sz="3100" b="1" i="0" dirty="0">
                <a:effectLst/>
                <a:latin typeface="Söhne"/>
              </a:rPr>
              <a:t>Develop OO solutions to solve the given problem scenario</a:t>
            </a:r>
            <a:r>
              <a:rPr lang="en-GB" sz="3100" b="1" dirty="0">
                <a:latin typeface="+mn-lt"/>
              </a:rPr>
              <a:t>:</a:t>
            </a:r>
            <a:br>
              <a:rPr lang="en-GB" sz="3100" b="1" dirty="0">
                <a:latin typeface="+mn-lt"/>
              </a:rPr>
            </a:br>
            <a:endParaRPr lang="en-GB" sz="3100" b="1" dirty="0">
              <a:latin typeface="+mn-lt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5F72D3-AF50-04F5-948D-493E512F65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endParaRPr lang="en-GB" sz="2000" b="0" i="0">
              <a:effectLst/>
              <a:latin typeface="Söhne"/>
            </a:endParaRPr>
          </a:p>
          <a:p>
            <a:pPr marL="0" indent="0">
              <a:buNone/>
            </a:pPr>
            <a:endParaRPr lang="en-GB" sz="2000" b="1" dirty="0"/>
          </a:p>
          <a:p>
            <a:pPr marL="0" indent="0">
              <a:buNone/>
            </a:pPr>
            <a:endParaRPr lang="en-GB" sz="2000" dirty="0"/>
          </a:p>
        </p:txBody>
      </p:sp>
      <p:pic>
        <p:nvPicPr>
          <p:cNvPr id="2050" name="Picture 2" descr="How a Data Structures and Algorithms Course Can Increase Your Placement  Chances - CodeQuotient">
            <a:extLst>
              <a:ext uri="{FF2B5EF4-FFF2-40B4-BE49-F238E27FC236}">
                <a16:creationId xmlns:a16="http://schemas.microsoft.com/office/drawing/2014/main" id="{2F125021-9479-D849-5572-D24CC655F9B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346" r="21224" b="-1"/>
          <a:stretch/>
        </p:blipFill>
        <p:spPr bwMode="auto"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E4EE879-48FD-6790-E382-8FE1AFD71CB2}"/>
              </a:ext>
            </a:extLst>
          </p:cNvPr>
          <p:cNvSpPr txBox="1"/>
          <p:nvPr/>
        </p:nvSpPr>
        <p:spPr>
          <a:xfrm>
            <a:off x="198240" y="1443841"/>
            <a:ext cx="7009804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Tx/>
              <a:buChar char="-"/>
            </a:pPr>
            <a:r>
              <a:rPr lang="en-GB" sz="2800" b="0" i="0" dirty="0">
                <a:solidFill>
                  <a:srgbClr val="374151"/>
                </a:solidFill>
                <a:effectLst/>
                <a:latin typeface="Söhne"/>
              </a:rPr>
              <a:t>creating </a:t>
            </a:r>
            <a:r>
              <a:rPr lang="en-GB" sz="2800" b="0" i="0" dirty="0">
                <a:solidFill>
                  <a:srgbClr val="374151"/>
                </a:solidFill>
                <a:effectLst/>
                <a:highlight>
                  <a:srgbClr val="FFFF00"/>
                </a:highlight>
                <a:latin typeface="Söhne"/>
              </a:rPr>
              <a:t>classes</a:t>
            </a:r>
            <a:r>
              <a:rPr lang="en-GB" sz="2800" b="0" i="0" dirty="0">
                <a:solidFill>
                  <a:srgbClr val="374151"/>
                </a:solidFill>
                <a:effectLst/>
                <a:latin typeface="Söhne"/>
              </a:rPr>
              <a:t> representing products, shopping carts, users, and the overall e-commerce platform.</a:t>
            </a:r>
          </a:p>
          <a:p>
            <a:pPr marL="457200" indent="-457200">
              <a:buFontTx/>
              <a:buChar char="-"/>
            </a:pPr>
            <a:endParaRPr lang="en-GB" sz="2800" dirty="0">
              <a:solidFill>
                <a:srgbClr val="374151"/>
              </a:solidFill>
              <a:latin typeface="Söhne"/>
            </a:endParaRPr>
          </a:p>
          <a:p>
            <a:pPr marL="457200" indent="-457200">
              <a:buFontTx/>
              <a:buChar char="-"/>
            </a:pPr>
            <a:r>
              <a:rPr lang="en-GB" sz="2800" dirty="0">
                <a:solidFill>
                  <a:srgbClr val="374151"/>
                </a:solidFill>
                <a:latin typeface="Söhne"/>
              </a:rPr>
              <a:t>I</a:t>
            </a:r>
            <a:r>
              <a:rPr lang="en-GB" sz="2800" b="0" i="0" dirty="0">
                <a:solidFill>
                  <a:srgbClr val="374151"/>
                </a:solidFill>
                <a:effectLst/>
                <a:latin typeface="Söhne"/>
              </a:rPr>
              <a:t>mplementing </a:t>
            </a:r>
            <a:r>
              <a:rPr lang="en-GB" sz="2800" b="0" i="0" dirty="0">
                <a:solidFill>
                  <a:srgbClr val="374151"/>
                </a:solidFill>
                <a:effectLst/>
                <a:highlight>
                  <a:srgbClr val="FFFF00"/>
                </a:highlight>
                <a:latin typeface="Söhne"/>
              </a:rPr>
              <a:t>methods and functions </a:t>
            </a:r>
            <a:r>
              <a:rPr lang="en-GB" sz="2800" b="0" i="0" dirty="0">
                <a:solidFill>
                  <a:srgbClr val="374151"/>
                </a:solidFill>
                <a:effectLst/>
                <a:latin typeface="Söhne"/>
              </a:rPr>
              <a:t>to add items to the cart, calculate the total price, and handle the checkout process, taking into account the chosen data structures and algorithms.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0431718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21063A97-D487-59AA-FC8D-D28A672713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GB" sz="3100" b="1" i="0" dirty="0">
                <a:effectLst/>
                <a:latin typeface="Söhne"/>
              </a:rPr>
              <a:t>Develop OO solutions to solve the given problem scenario</a:t>
            </a:r>
            <a:r>
              <a:rPr lang="en-GB" sz="3100" b="1" dirty="0">
                <a:latin typeface="+mn-lt"/>
              </a:rPr>
              <a:t>:</a:t>
            </a:r>
            <a:br>
              <a:rPr lang="en-GB" sz="3100" b="1" dirty="0">
                <a:latin typeface="+mn-lt"/>
              </a:rPr>
            </a:br>
            <a:endParaRPr lang="en-GB" sz="3100" b="1" dirty="0">
              <a:latin typeface="+mn-lt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5F72D3-AF50-04F5-948D-493E512F65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endParaRPr lang="en-GB" sz="2000" b="0" i="0">
              <a:effectLst/>
              <a:latin typeface="Söhne"/>
            </a:endParaRPr>
          </a:p>
          <a:p>
            <a:pPr marL="0" indent="0">
              <a:buNone/>
            </a:pPr>
            <a:endParaRPr lang="en-GB" sz="2000" b="1" dirty="0"/>
          </a:p>
          <a:p>
            <a:pPr marL="0" indent="0">
              <a:buNone/>
            </a:pPr>
            <a:endParaRPr lang="en-GB" sz="2000" dirty="0"/>
          </a:p>
        </p:txBody>
      </p:sp>
      <p:pic>
        <p:nvPicPr>
          <p:cNvPr id="2050" name="Picture 2" descr="How a Data Structures and Algorithms Course Can Increase Your Placement  Chances - CodeQuotient">
            <a:extLst>
              <a:ext uri="{FF2B5EF4-FFF2-40B4-BE49-F238E27FC236}">
                <a16:creationId xmlns:a16="http://schemas.microsoft.com/office/drawing/2014/main" id="{2F125021-9479-D849-5572-D24CC655F9B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346" r="21224" b="-1"/>
          <a:stretch/>
        </p:blipFill>
        <p:spPr bwMode="auto"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E4EE879-48FD-6790-E382-8FE1AFD71CB2}"/>
              </a:ext>
            </a:extLst>
          </p:cNvPr>
          <p:cNvSpPr txBox="1"/>
          <p:nvPr/>
        </p:nvSpPr>
        <p:spPr>
          <a:xfrm>
            <a:off x="519708" y="1652260"/>
            <a:ext cx="7009804" cy="39035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lnSpc>
                <a:spcPct val="150000"/>
              </a:lnSpc>
              <a:buFontTx/>
              <a:buChar char="-"/>
            </a:pPr>
            <a:r>
              <a:rPr lang="en-GB" sz="2800" b="0" i="0" dirty="0">
                <a:solidFill>
                  <a:srgbClr val="374151"/>
                </a:solidFill>
                <a:effectLst/>
                <a:latin typeface="Söhne"/>
              </a:rPr>
              <a:t>Object-oriented principles like </a:t>
            </a:r>
            <a:r>
              <a:rPr lang="en-GB" sz="2800" b="0" i="0" dirty="0">
                <a:solidFill>
                  <a:srgbClr val="374151"/>
                </a:solidFill>
                <a:effectLst/>
                <a:highlight>
                  <a:srgbClr val="FFFF00"/>
                </a:highlight>
                <a:latin typeface="Söhne"/>
              </a:rPr>
              <a:t>inheritance </a:t>
            </a:r>
            <a:r>
              <a:rPr lang="en-GB" sz="2800" b="0" i="0" dirty="0">
                <a:solidFill>
                  <a:srgbClr val="374151"/>
                </a:solidFill>
                <a:effectLst/>
                <a:latin typeface="Söhne"/>
              </a:rPr>
              <a:t>(e.g., different types of products inheriting from a common product class) and </a:t>
            </a:r>
            <a:r>
              <a:rPr lang="en-GB" sz="2800" b="0" i="0" dirty="0">
                <a:solidFill>
                  <a:srgbClr val="374151"/>
                </a:solidFill>
                <a:effectLst/>
                <a:highlight>
                  <a:srgbClr val="FFFF00"/>
                </a:highlight>
                <a:latin typeface="Söhne"/>
              </a:rPr>
              <a:t>encapsulation</a:t>
            </a:r>
            <a:r>
              <a:rPr lang="en-GB" sz="2800" b="0" i="0" dirty="0">
                <a:solidFill>
                  <a:srgbClr val="374151"/>
                </a:solidFill>
                <a:effectLst/>
                <a:latin typeface="Söhne"/>
              </a:rPr>
              <a:t> (e.g., hiding the cart's internal data structure) are applied to ensure a well-structured codebase.</a:t>
            </a:r>
            <a:endParaRPr lang="en-GB" sz="2800" dirty="0">
              <a:solidFill>
                <a:srgbClr val="374151"/>
              </a:solidFill>
              <a:latin typeface="Söhne"/>
            </a:endParaRPr>
          </a:p>
        </p:txBody>
      </p:sp>
    </p:spTree>
    <p:extLst>
      <p:ext uri="{BB962C8B-B14F-4D97-AF65-F5344CB8AC3E}">
        <p14:creationId xmlns:p14="http://schemas.microsoft.com/office/powerpoint/2010/main" val="26775369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B9CA33-2439-5FC5-12C4-0D735E7D85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43695"/>
            <a:ext cx="10515600" cy="1325563"/>
          </a:xfrm>
        </p:spPr>
        <p:txBody>
          <a:bodyPr/>
          <a:lstStyle/>
          <a:p>
            <a:r>
              <a:rPr lang="en-GB" sz="2800" b="1" i="0" dirty="0">
                <a:effectLst/>
                <a:latin typeface="Söhne"/>
              </a:rPr>
              <a:t>Integration and Practical Application:</a:t>
            </a: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06EE95-D206-70D0-F1D6-58EF679074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en-GB" dirty="0"/>
              <a:t>The choice of data structures and algorithms directly influences the efficiency and functionality of their object-oriented solution.</a:t>
            </a:r>
          </a:p>
          <a:p>
            <a:pPr marL="0" indent="0">
              <a:buNone/>
            </a:pPr>
            <a:endParaRPr lang="en-GB" dirty="0"/>
          </a:p>
          <a:p>
            <a:pPr>
              <a:buFontTx/>
              <a:buChar char="-"/>
            </a:pPr>
            <a:r>
              <a:rPr lang="en-GB" dirty="0"/>
              <a:t>For instance, if they decided to use a </a:t>
            </a:r>
            <a:r>
              <a:rPr lang="en-GB" dirty="0">
                <a:highlight>
                  <a:srgbClr val="FFFF00"/>
                </a:highlight>
              </a:rPr>
              <a:t>database</a:t>
            </a:r>
            <a:r>
              <a:rPr lang="en-GB" dirty="0"/>
              <a:t> (selected in the first outcome) to store product information, their object-oriented design </a:t>
            </a:r>
            <a:r>
              <a:rPr lang="en-GB" dirty="0">
                <a:highlight>
                  <a:srgbClr val="FFFF00"/>
                </a:highlight>
              </a:rPr>
              <a:t>would include classes and methods for database interactions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850845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B9CA33-2439-5FC5-12C4-0D735E7D85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43695"/>
            <a:ext cx="10515600" cy="1325563"/>
          </a:xfrm>
        </p:spPr>
        <p:txBody>
          <a:bodyPr/>
          <a:lstStyle/>
          <a:p>
            <a:r>
              <a:rPr lang="en-GB" sz="2800" b="1" i="0" dirty="0">
                <a:effectLst/>
                <a:latin typeface="Söhne"/>
              </a:rPr>
              <a:t>Integration and Practical Application:</a:t>
            </a: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06EE95-D206-70D0-F1D6-58EF679074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11289"/>
            <a:ext cx="10515600" cy="3203575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>
              <a:lnSpc>
                <a:spcPct val="150000"/>
              </a:lnSpc>
              <a:buFontTx/>
              <a:buChar char="-"/>
            </a:pPr>
            <a:r>
              <a:rPr lang="en-GB" dirty="0"/>
              <a:t>If they chose a </a:t>
            </a:r>
            <a:r>
              <a:rPr lang="en-GB" dirty="0">
                <a:highlight>
                  <a:srgbClr val="FFFF00"/>
                </a:highlight>
              </a:rPr>
              <a:t>queue data structure </a:t>
            </a:r>
            <a:r>
              <a:rPr lang="en-GB" dirty="0"/>
              <a:t>(selected in the first outcome) to manage the order of items in the shopping cart, their object-oriented solution </a:t>
            </a:r>
            <a:r>
              <a:rPr lang="en-GB" dirty="0">
                <a:highlight>
                  <a:srgbClr val="FFFF00"/>
                </a:highlight>
              </a:rPr>
              <a:t>would include methods to enqueue and dequeue </a:t>
            </a:r>
            <a:r>
              <a:rPr lang="en-GB" dirty="0"/>
              <a:t>items as users interact with the cart.</a:t>
            </a:r>
          </a:p>
        </p:txBody>
      </p:sp>
    </p:spTree>
    <p:extLst>
      <p:ext uri="{BB962C8B-B14F-4D97-AF65-F5344CB8AC3E}">
        <p14:creationId xmlns:p14="http://schemas.microsoft.com/office/powerpoint/2010/main" val="7884885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Thinking Man Icons - Free SVG &amp; PNG Thinking Man Images - Noun Project">
            <a:extLst>
              <a:ext uri="{FF2B5EF4-FFF2-40B4-BE49-F238E27FC236}">
                <a16:creationId xmlns:a16="http://schemas.microsoft.com/office/drawing/2014/main" id="{F42869F1-DD91-F366-5430-F28921524C2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08" r="1195"/>
          <a:stretch/>
        </p:blipFill>
        <p:spPr bwMode="auto">
          <a:xfrm>
            <a:off x="6718025" y="267715"/>
            <a:ext cx="4769126" cy="4901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E7A56E7-641A-22FA-F1C4-41D33135C8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69913" y="1551840"/>
            <a:ext cx="5631061" cy="130623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 dirty="0"/>
              <a:t>Do you wonder why study C++ over Python?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C6BA5BF-11F5-E2D9-6DC7-5E7C60F53398}"/>
              </a:ext>
            </a:extLst>
          </p:cNvPr>
          <p:cNvSpPr txBox="1"/>
          <p:nvPr/>
        </p:nvSpPr>
        <p:spPr>
          <a:xfrm>
            <a:off x="1123614" y="652750"/>
            <a:ext cx="609719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0" i="0" dirty="0">
                <a:solidFill>
                  <a:srgbClr val="374151"/>
                </a:solidFill>
                <a:effectLst/>
                <a:latin typeface="Söhne"/>
              </a:rPr>
              <a:t>Yes, the features and principles discussed in the scenario above can certainly apply to Python programming as well.</a:t>
            </a:r>
            <a:endParaRPr lang="en-GB" sz="2400" dirty="0"/>
          </a:p>
        </p:txBody>
      </p:sp>
      <p:pic>
        <p:nvPicPr>
          <p:cNvPr id="3076" name="Picture 4" descr="C++ vs Python - javatpoint">
            <a:extLst>
              <a:ext uri="{FF2B5EF4-FFF2-40B4-BE49-F238E27FC236}">
                <a16:creationId xmlns:a16="http://schemas.microsoft.com/office/drawing/2014/main" id="{304E850B-617C-24CB-F2F7-D9DEFEB966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6393" y="2718515"/>
            <a:ext cx="5238750" cy="2705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486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1438353-E41C-9DB1-F25E-6966156E41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2475" y="711201"/>
            <a:ext cx="10548938" cy="426799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0" i="0" dirty="0">
                <a:effectLst/>
                <a:latin typeface="Söhne"/>
              </a:rPr>
              <a:t>Both languages have their strengths and are suitable for different purposes. </a:t>
            </a:r>
          </a:p>
          <a:p>
            <a:pPr marL="0" indent="0">
              <a:buNone/>
            </a:pPr>
            <a:endParaRPr lang="en-GB" b="0" i="0" dirty="0">
              <a:effectLst/>
              <a:latin typeface="Söhne"/>
            </a:endParaRPr>
          </a:p>
          <a:p>
            <a:r>
              <a:rPr lang="en-GB" b="1" i="0" dirty="0">
                <a:effectLst/>
                <a:latin typeface="Söhne"/>
              </a:rPr>
              <a:t>Performance and Efficiency:</a:t>
            </a:r>
          </a:p>
          <a:p>
            <a:pPr marL="0" indent="0">
              <a:buNone/>
            </a:pP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	- C++ is a statically typed, compiled language that often outperforms Python in terms of speed and memory efficiency.</a:t>
            </a:r>
          </a:p>
          <a:p>
            <a:pPr marL="0" indent="0">
              <a:buNone/>
            </a:pP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	</a:t>
            </a:r>
          </a:p>
          <a:p>
            <a:r>
              <a:rPr lang="en-GB" b="1" i="0" dirty="0">
                <a:effectLst/>
                <a:latin typeface="Söhne"/>
              </a:rPr>
              <a:t>Systems Programming: </a:t>
            </a:r>
          </a:p>
          <a:p>
            <a:pPr marL="0" indent="0">
              <a:buNone/>
            </a:pP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	- C++ is a system-level program.</a:t>
            </a:r>
          </a:p>
          <a:p>
            <a:pPr marL="0" indent="0">
              <a:buNone/>
            </a:pP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	- interested in working on operating systems, embedded systems, or developing software(closely interacting with hardware), C++ is a better choice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5875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8545EAA-B083-36B7-F7EA-A3F095428C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646907"/>
            <a:ext cx="10663238" cy="4475162"/>
          </a:xfrm>
        </p:spPr>
        <p:txBody>
          <a:bodyPr/>
          <a:lstStyle/>
          <a:p>
            <a:r>
              <a:rPr lang="en-GB" b="1" i="0" dirty="0">
                <a:effectLst/>
                <a:latin typeface="Söhne"/>
              </a:rPr>
              <a:t>Game Development</a:t>
            </a: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: </a:t>
            </a:r>
          </a:p>
          <a:p>
            <a:pPr marL="0" indent="0">
              <a:buNone/>
            </a:pPr>
            <a:r>
              <a:rPr lang="en-GB" dirty="0">
                <a:solidFill>
                  <a:srgbClr val="374151"/>
                </a:solidFill>
                <a:latin typeface="Söhne"/>
              </a:rPr>
              <a:t>	- </a:t>
            </a: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Many game engines and high-performance game development libraries are written in C++. </a:t>
            </a:r>
          </a:p>
          <a:p>
            <a:pPr marL="0" indent="0">
              <a:buNone/>
            </a:pPr>
            <a:endParaRPr lang="en-GB" b="0" i="0" dirty="0">
              <a:solidFill>
                <a:srgbClr val="374151"/>
              </a:solidFill>
              <a:effectLst/>
              <a:latin typeface="Söhne"/>
            </a:endParaRPr>
          </a:p>
          <a:p>
            <a:pPr marL="0" indent="0">
              <a:buNone/>
            </a:pPr>
            <a:r>
              <a:rPr lang="en-GB" b="1" i="0" dirty="0">
                <a:effectLst/>
                <a:latin typeface="Söhne"/>
              </a:rPr>
              <a:t>Resource-Constrained Environments</a:t>
            </a: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:</a:t>
            </a:r>
            <a:endParaRPr lang="en-GB" dirty="0">
              <a:solidFill>
                <a:srgbClr val="374151"/>
              </a:solidFill>
              <a:latin typeface="Söhne"/>
            </a:endParaRPr>
          </a:p>
          <a:p>
            <a:pPr marL="0" indent="0">
              <a:buNone/>
            </a:pPr>
            <a:r>
              <a:rPr lang="en-GB" dirty="0">
                <a:solidFill>
                  <a:srgbClr val="374151"/>
                </a:solidFill>
                <a:latin typeface="Söhne"/>
              </a:rPr>
              <a:t>	- </a:t>
            </a: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In scenarios where memory usage and efficiency are paramount (e.g., embedded systems or real-time applications), C++ is often preferred.</a:t>
            </a:r>
          </a:p>
        </p:txBody>
      </p:sp>
    </p:spTree>
    <p:extLst>
      <p:ext uri="{BB962C8B-B14F-4D97-AF65-F5344CB8AC3E}">
        <p14:creationId xmlns:p14="http://schemas.microsoft.com/office/powerpoint/2010/main" val="28247890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832FFB-2524-8FB2-ED49-45E187E38E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D33AD6-57C3-0F42-E135-B16A97CC75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sz="4400" dirty="0"/>
              <a:t>"Take the challenge!”</a:t>
            </a:r>
          </a:p>
          <a:p>
            <a:pPr marL="0" indent="0" algn="ctr">
              <a:buNone/>
            </a:pPr>
            <a:endParaRPr lang="en-GB" sz="4400" dirty="0"/>
          </a:p>
          <a:p>
            <a:pPr marL="0" indent="0" algn="ctr">
              <a:buNone/>
            </a:pPr>
            <a:r>
              <a:rPr lang="en-GB" sz="4400" dirty="0"/>
              <a:t>“Your effort matters </a:t>
            </a:r>
            <a:r>
              <a:rPr lang="en-GB" sz="4400" dirty="0">
                <a:sym typeface="Wingdings" panose="05000000000000000000" pitchFamily="2" charset="2"/>
              </a:rPr>
              <a:t>”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770930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244E91-D197-4A91-4E6F-AC46D980FDE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Tutorial activity 1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A8F7FE4-CC96-5EDA-1441-F8FFF996185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9625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CE4FD14-0D8C-D1C8-B2E1-7DECAB3140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44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Activity 1: "Magic Number Guesser"</a:t>
            </a:r>
            <a:br>
              <a:rPr lang="en-GB" sz="4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6D1E722-D808-9829-5FE1-E93A3CB334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Objective: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Understanding use of variables, input/output, and 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conditionals in C++.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059503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F9E719-966C-89FA-59A0-B558C699D7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7710" y="625123"/>
            <a:ext cx="8513362" cy="5792505"/>
          </a:xfrm>
        </p:spPr>
        <p:txBody>
          <a:bodyPr/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Instructions:</a:t>
            </a:r>
            <a:endParaRPr lang="en-GB" sz="2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lvl="0" indent="0">
              <a:lnSpc>
                <a:spcPct val="107000"/>
              </a:lnSpc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Scenario: "You have a magic number in mind, and you want your C++ program to guess it."</a:t>
            </a:r>
          </a:p>
          <a:p>
            <a:pPr marL="0" lvl="0" indent="0">
              <a:lnSpc>
                <a:spcPct val="107000"/>
              </a:lnSpc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Write a C++ program that takes user input as a guess and compares it to the magic number.</a:t>
            </a:r>
          </a:p>
          <a:p>
            <a:pPr marL="0" lvl="0" indent="0">
              <a:lnSpc>
                <a:spcPct val="107000"/>
              </a:lnSpc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GB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If the guess is correct, the program should display a congratulatory message. If not, it should provide a hint like "Too high" or "Too low" based on the comparison.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466890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D111BF-15E2-3171-AF81-E5DDD8DE6D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831" y="176339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Initialize </a:t>
            </a:r>
            <a:r>
              <a:rPr lang="en-GB" sz="2400" dirty="0" err="1"/>
              <a:t>magicNumber</a:t>
            </a:r>
            <a:r>
              <a:rPr lang="en-GB" sz="2400" dirty="0"/>
              <a:t> to a pre-defined value (e.g., 42).</a:t>
            </a:r>
          </a:p>
          <a:p>
            <a:pPr marL="0" indent="0">
              <a:buNone/>
            </a:pPr>
            <a:r>
              <a:rPr lang="en-GB" sz="2400" dirty="0"/>
              <a:t>Initialize guess, attempts to 0.</a:t>
            </a:r>
          </a:p>
          <a:p>
            <a:pPr marL="0" indent="0">
              <a:buNone/>
            </a:pPr>
            <a:r>
              <a:rPr lang="en-GB" sz="2400" dirty="0"/>
              <a:t>Display a welcome message: "Welcome to the Magic Number Guesser!"</a:t>
            </a:r>
          </a:p>
          <a:p>
            <a:pPr marL="0" indent="0">
              <a:buNone/>
            </a:pPr>
            <a:r>
              <a:rPr lang="en-GB" sz="2400" dirty="0"/>
              <a:t>Repeat the following steps until guess matches </a:t>
            </a:r>
            <a:r>
              <a:rPr lang="en-GB" sz="2400" dirty="0" err="1"/>
              <a:t>magicNumber</a:t>
            </a:r>
            <a:r>
              <a:rPr lang="en-GB" sz="2400" dirty="0"/>
              <a:t>:</a:t>
            </a:r>
          </a:p>
          <a:p>
            <a:pPr marL="0" indent="0">
              <a:buNone/>
            </a:pPr>
            <a:r>
              <a:rPr lang="en-GB" sz="2400" dirty="0"/>
              <a:t>    1. Prompt the user with "Enter your guess (1-100): ".</a:t>
            </a:r>
          </a:p>
          <a:p>
            <a:pPr marL="0" indent="0">
              <a:buNone/>
            </a:pPr>
            <a:r>
              <a:rPr lang="en-GB" sz="2400" dirty="0"/>
              <a:t>    2. Read the user's input into guess.</a:t>
            </a:r>
          </a:p>
          <a:p>
            <a:pPr marL="0" indent="0">
              <a:buNone/>
            </a:pPr>
            <a:r>
              <a:rPr lang="en-GB" sz="2400" dirty="0"/>
              <a:t>    3. Increment attempts by 1.</a:t>
            </a:r>
          </a:p>
          <a:p>
            <a:pPr marL="0" indent="0">
              <a:buNone/>
            </a:pPr>
            <a:r>
              <a:rPr lang="en-GB" sz="2400" dirty="0"/>
              <a:t>    4. If guess is equal to </a:t>
            </a:r>
            <a:r>
              <a:rPr lang="en-GB" sz="2400" dirty="0" err="1"/>
              <a:t>magicNumber</a:t>
            </a:r>
            <a:r>
              <a:rPr lang="en-GB" sz="2400" dirty="0"/>
              <a:t>:</a:t>
            </a:r>
          </a:p>
          <a:p>
            <a:pPr marL="0" indent="0">
              <a:buNone/>
            </a:pPr>
            <a:r>
              <a:rPr lang="en-GB" sz="2400" dirty="0"/>
              <a:t>        - Display "Congratulations! You guessed the magic number in X attempts!" (where X is the value of attempts).</a:t>
            </a:r>
          </a:p>
          <a:p>
            <a:pPr marL="0" indent="0">
              <a:buNone/>
            </a:pPr>
            <a:r>
              <a:rPr lang="en-GB" sz="2400" dirty="0"/>
              <a:t>    5. If guess is less than </a:t>
            </a:r>
            <a:r>
              <a:rPr lang="en-GB" sz="2400" dirty="0" err="1"/>
              <a:t>magicNumber</a:t>
            </a:r>
            <a:r>
              <a:rPr lang="en-GB" sz="2400" dirty="0"/>
              <a:t>:</a:t>
            </a:r>
          </a:p>
          <a:p>
            <a:pPr marL="0" indent="0">
              <a:buNone/>
            </a:pPr>
            <a:r>
              <a:rPr lang="en-GB" sz="2400" dirty="0"/>
              <a:t>        - Display "Too low! Try again."</a:t>
            </a:r>
          </a:p>
          <a:p>
            <a:pPr marL="0" indent="0">
              <a:buNone/>
            </a:pPr>
            <a:r>
              <a:rPr lang="en-GB" sz="2400" dirty="0"/>
              <a:t>    6. If guess is greater than </a:t>
            </a:r>
            <a:r>
              <a:rPr lang="en-GB" sz="2400" dirty="0" err="1"/>
              <a:t>magicNumber</a:t>
            </a:r>
            <a:r>
              <a:rPr lang="en-GB" sz="2400" dirty="0"/>
              <a:t>:</a:t>
            </a:r>
          </a:p>
          <a:p>
            <a:pPr marL="0" indent="0">
              <a:buNone/>
            </a:pPr>
            <a:r>
              <a:rPr lang="en-GB" sz="2400" dirty="0"/>
              <a:t>        - Display "Too high! Try </a:t>
            </a:r>
            <a:r>
              <a:rPr lang="en-GB" sz="2400"/>
              <a:t>again."</a:t>
            </a:r>
            <a:endParaRPr lang="en-GB" dirty="0"/>
          </a:p>
          <a:p>
            <a:pPr marL="0" indent="0">
              <a:buNone/>
            </a:pPr>
            <a:r>
              <a:rPr lang="en-GB" sz="2400" dirty="0"/>
              <a:t>Display "Thanks for playing!".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4944485"/>
      </p:ext>
    </p:extLst>
  </p:cSld>
  <p:clrMapOvr>
    <a:masterClrMapping/>
  </p:clrMapOvr>
</p:sld>
</file>

<file path=ppt/theme/theme1.xml><?xml version="1.0" encoding="utf-8"?>
<a:theme xmlns:a="http://schemas.openxmlformats.org/drawingml/2006/main" name="content slide templat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ontent slide template" id="{125065F7-B211-4A5C-A1CF-B50C7211C943}" vid="{B8301DC0-4BAA-4361-B5F2-DD5D06C69812}"/>
    </a:ext>
  </a:extLst>
</a:theme>
</file>

<file path=ppt/theme/theme2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Sub 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Sub 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2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content slide template</Template>
  <TotalTime>0</TotalTime>
  <Words>1333</Words>
  <Application>Microsoft Office PowerPoint</Application>
  <PresentationFormat>Widescreen</PresentationFormat>
  <Paragraphs>119</Paragraphs>
  <Slides>17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19</vt:i4>
      </vt:variant>
      <vt:variant>
        <vt:lpstr>Slide Titles</vt:lpstr>
      </vt:variant>
      <vt:variant>
        <vt:i4>17</vt:i4>
      </vt:variant>
    </vt:vector>
  </HeadingPairs>
  <TitlesOfParts>
    <vt:vector size="41" baseType="lpstr">
      <vt:lpstr>Söhne</vt:lpstr>
      <vt:lpstr>Arial</vt:lpstr>
      <vt:lpstr>Calibri</vt:lpstr>
      <vt:lpstr>Calibri Light</vt:lpstr>
      <vt:lpstr>Wingdings</vt:lpstr>
      <vt:lpstr>content slide template</vt:lpstr>
      <vt:lpstr>Text 1</vt:lpstr>
      <vt:lpstr>1_Text 1</vt:lpstr>
      <vt:lpstr>Holding PAge</vt:lpstr>
      <vt:lpstr>Title Slide 1</vt:lpstr>
      <vt:lpstr>Title Slide 2</vt:lpstr>
      <vt:lpstr>Title Slide 3</vt:lpstr>
      <vt:lpstr>Title Slide 4</vt:lpstr>
      <vt:lpstr>Sub Title 1</vt:lpstr>
      <vt:lpstr>Sub Title 2</vt:lpstr>
      <vt:lpstr>Sub Title 3</vt:lpstr>
      <vt:lpstr>Sub Title 4</vt:lpstr>
      <vt:lpstr>2_Text 1</vt:lpstr>
      <vt:lpstr>Text 2</vt:lpstr>
      <vt:lpstr>Text 3</vt:lpstr>
      <vt:lpstr>Text 4</vt:lpstr>
      <vt:lpstr>Text Break / Info Slide 1</vt:lpstr>
      <vt:lpstr>Text Break Info Slide 2</vt:lpstr>
      <vt:lpstr>UWTSD Logo Only_Image Bkgrnd</vt:lpstr>
      <vt:lpstr>   Relevancy between  Data structures  &amp;  Object Oriented principles</vt:lpstr>
      <vt:lpstr>Module Descriptor</vt:lpstr>
      <vt:lpstr>PowerPoint Presentation</vt:lpstr>
      <vt:lpstr>PowerPoint Presentation</vt:lpstr>
      <vt:lpstr>Development team critically evaluating the suitability of selected algorithms and data structures: </vt:lpstr>
      <vt:lpstr>Develop OO solutions to solve the given problem scenario: </vt:lpstr>
      <vt:lpstr>Develop OO solutions to solve the given problem scenario: </vt:lpstr>
      <vt:lpstr>Integration and Practical Application:</vt:lpstr>
      <vt:lpstr>Integration and Practical Application:</vt:lpstr>
      <vt:lpstr>Do you wonder why study C++ over Python?</vt:lpstr>
      <vt:lpstr>PowerPoint Presentation</vt:lpstr>
      <vt:lpstr>PowerPoint Presentation</vt:lpstr>
      <vt:lpstr>PowerPoint Presentation</vt:lpstr>
      <vt:lpstr>Tutorial activity 1</vt:lpstr>
      <vt:lpstr>Activity 1: "Magic Number Guesser" 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Object Oriented Development Principles </dc:title>
  <dc:creator>Divya Chidambaram</dc:creator>
  <cp:lastModifiedBy>Divya Chidambaram</cp:lastModifiedBy>
  <cp:revision>1</cp:revision>
  <dcterms:created xsi:type="dcterms:W3CDTF">2023-10-03T09:40:57Z</dcterms:created>
  <dcterms:modified xsi:type="dcterms:W3CDTF">2023-10-11T22:27:50Z</dcterms:modified>
</cp:coreProperties>
</file>