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29"/>
  </p:notesMasterIdLst>
  <p:sldIdLst>
    <p:sldId id="256" r:id="rId2"/>
    <p:sldId id="519" r:id="rId3"/>
    <p:sldId id="523" r:id="rId4"/>
    <p:sldId id="510" r:id="rId5"/>
    <p:sldId id="674" r:id="rId6"/>
    <p:sldId id="700" r:id="rId7"/>
    <p:sldId id="704" r:id="rId8"/>
    <p:sldId id="701" r:id="rId9"/>
    <p:sldId id="688" r:id="rId10"/>
    <p:sldId id="705" r:id="rId11"/>
    <p:sldId id="706" r:id="rId12"/>
    <p:sldId id="573" r:id="rId13"/>
    <p:sldId id="567" r:id="rId14"/>
    <p:sldId id="707" r:id="rId15"/>
    <p:sldId id="709" r:id="rId16"/>
    <p:sldId id="710" r:id="rId17"/>
    <p:sldId id="711" r:id="rId18"/>
    <p:sldId id="712" r:id="rId19"/>
    <p:sldId id="713" r:id="rId20"/>
    <p:sldId id="714" r:id="rId21"/>
    <p:sldId id="720" r:id="rId22"/>
    <p:sldId id="716" r:id="rId23"/>
    <p:sldId id="717" r:id="rId24"/>
    <p:sldId id="718" r:id="rId25"/>
    <p:sldId id="719" r:id="rId26"/>
    <p:sldId id="715" r:id="rId27"/>
    <p:sldId id="696"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D78F08-1164-4C21-9066-8BEC56110EEC}" v="91" dt="2026-06-21T17:32:21.3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431" autoAdjust="0"/>
  </p:normalViewPr>
  <p:slideViewPr>
    <p:cSldViewPr snapToGrid="0">
      <p:cViewPr varScale="1">
        <p:scale>
          <a:sx n="101" d="100"/>
          <a:sy n="101" d="100"/>
        </p:scale>
        <p:origin x="852"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54C9AE00-D1B0-4E49-9E4E-407B2EB8B46F}"/>
    <pc:docChg chg="undo custSel addSld delSld modSld sldOrd">
      <pc:chgData name="Hoang Dang Nguyen" userId="1de6b3a7-5191-4a0c-8968-b8f905305e1d" providerId="ADAL" clId="{54C9AE00-D1B0-4E49-9E4E-407B2EB8B46F}" dt="2026-06-21T17:34:08.454" v="5001" actId="20577"/>
      <pc:docMkLst>
        <pc:docMk/>
      </pc:docMkLst>
      <pc:sldChg chg="modSp mod">
        <pc:chgData name="Hoang Dang Nguyen" userId="1de6b3a7-5191-4a0c-8968-b8f905305e1d" providerId="ADAL" clId="{54C9AE00-D1B0-4E49-9E4E-407B2EB8B46F}" dt="2026-06-21T17:34:08.454" v="5001" actId="20577"/>
        <pc:sldMkLst>
          <pc:docMk/>
          <pc:sldMk cId="3661340027" sldId="256"/>
        </pc:sldMkLst>
        <pc:spChg chg="mod">
          <ac:chgData name="Hoang Dang Nguyen" userId="1de6b3a7-5191-4a0c-8968-b8f905305e1d" providerId="ADAL" clId="{54C9AE00-D1B0-4E49-9E4E-407B2EB8B46F}" dt="2026-06-21T17:34:08.454" v="5001" actId="20577"/>
          <ac:spMkLst>
            <pc:docMk/>
            <pc:sldMk cId="3661340027" sldId="256"/>
            <ac:spMk id="5" creationId="{D5520C09-344C-5086-48D5-55B49BD92B42}"/>
          </ac:spMkLst>
        </pc:spChg>
      </pc:sldChg>
      <pc:sldChg chg="del">
        <pc:chgData name="Hoang Dang Nguyen" userId="1de6b3a7-5191-4a0c-8968-b8f905305e1d" providerId="ADAL" clId="{54C9AE00-D1B0-4E49-9E4E-407B2EB8B46F}" dt="2026-06-21T16:51:50.804" v="3488" actId="47"/>
        <pc:sldMkLst>
          <pc:docMk/>
          <pc:sldMk cId="2543127053" sldId="257"/>
        </pc:sldMkLst>
      </pc:sldChg>
      <pc:sldChg chg="add del">
        <pc:chgData name="Hoang Dang Nguyen" userId="1de6b3a7-5191-4a0c-8968-b8f905305e1d" providerId="ADAL" clId="{54C9AE00-D1B0-4E49-9E4E-407B2EB8B46F}" dt="2026-06-21T15:37:19.754" v="21" actId="47"/>
        <pc:sldMkLst>
          <pc:docMk/>
          <pc:sldMk cId="3123271954" sldId="421"/>
        </pc:sldMkLst>
      </pc:sldChg>
      <pc:sldChg chg="add del">
        <pc:chgData name="Hoang Dang Nguyen" userId="1de6b3a7-5191-4a0c-8968-b8f905305e1d" providerId="ADAL" clId="{54C9AE00-D1B0-4E49-9E4E-407B2EB8B46F}" dt="2026-06-21T16:52:01.223" v="3503" actId="47"/>
        <pc:sldMkLst>
          <pc:docMk/>
          <pc:sldMk cId="406107051" sldId="489"/>
        </pc:sldMkLst>
      </pc:sldChg>
      <pc:sldChg chg="modSp add del">
        <pc:chgData name="Hoang Dang Nguyen" userId="1de6b3a7-5191-4a0c-8968-b8f905305e1d" providerId="ADAL" clId="{54C9AE00-D1B0-4E49-9E4E-407B2EB8B46F}" dt="2026-06-21T15:45:43.794" v="867" actId="47"/>
        <pc:sldMkLst>
          <pc:docMk/>
          <pc:sldMk cId="2369201148" sldId="490"/>
        </pc:sldMkLst>
        <pc:spChg chg="mod">
          <ac:chgData name="Hoang Dang Nguyen" userId="1de6b3a7-5191-4a0c-8968-b8f905305e1d" providerId="ADAL" clId="{54C9AE00-D1B0-4E49-9E4E-407B2EB8B46F}" dt="2026-06-21T15:36:56.599" v="0"/>
          <ac:spMkLst>
            <pc:docMk/>
            <pc:sldMk cId="2369201148" sldId="490"/>
            <ac:spMk id="3" creationId="{29F1A34C-1C1C-A4C3-3C4C-BBE2DBFFA7A9}"/>
          </ac:spMkLst>
        </pc:spChg>
      </pc:sldChg>
      <pc:sldChg chg="add del">
        <pc:chgData name="Hoang Dang Nguyen" userId="1de6b3a7-5191-4a0c-8968-b8f905305e1d" providerId="ADAL" clId="{54C9AE00-D1B0-4E49-9E4E-407B2EB8B46F}" dt="2026-06-21T15:45:45.437" v="868" actId="47"/>
        <pc:sldMkLst>
          <pc:docMk/>
          <pc:sldMk cId="146987791" sldId="491"/>
        </pc:sldMkLst>
      </pc:sldChg>
      <pc:sldChg chg="modSp add del">
        <pc:chgData name="Hoang Dang Nguyen" userId="1de6b3a7-5191-4a0c-8968-b8f905305e1d" providerId="ADAL" clId="{54C9AE00-D1B0-4E49-9E4E-407B2EB8B46F}" dt="2026-06-21T16:51:50.997" v="3489" actId="47"/>
        <pc:sldMkLst>
          <pc:docMk/>
          <pc:sldMk cId="299437775" sldId="492"/>
        </pc:sldMkLst>
        <pc:spChg chg="mod">
          <ac:chgData name="Hoang Dang Nguyen" userId="1de6b3a7-5191-4a0c-8968-b8f905305e1d" providerId="ADAL" clId="{54C9AE00-D1B0-4E49-9E4E-407B2EB8B46F}" dt="2026-06-21T15:36:56.599" v="0"/>
          <ac:spMkLst>
            <pc:docMk/>
            <pc:sldMk cId="299437775" sldId="492"/>
            <ac:spMk id="2" creationId="{85002A12-D9D0-9F64-170B-83C1466E6410}"/>
          </ac:spMkLst>
        </pc:spChg>
      </pc:sldChg>
      <pc:sldChg chg="modSp add del">
        <pc:chgData name="Hoang Dang Nguyen" userId="1de6b3a7-5191-4a0c-8968-b8f905305e1d" providerId="ADAL" clId="{54C9AE00-D1B0-4E49-9E4E-407B2EB8B46F}" dt="2026-06-21T16:52:01.440" v="3504" actId="47"/>
        <pc:sldMkLst>
          <pc:docMk/>
          <pc:sldMk cId="510266655" sldId="496"/>
        </pc:sldMkLst>
        <pc:spChg chg="mod">
          <ac:chgData name="Hoang Dang Nguyen" userId="1de6b3a7-5191-4a0c-8968-b8f905305e1d" providerId="ADAL" clId="{54C9AE00-D1B0-4E49-9E4E-407B2EB8B46F}" dt="2026-06-21T15:36:56.599" v="0"/>
          <ac:spMkLst>
            <pc:docMk/>
            <pc:sldMk cId="510266655" sldId="496"/>
            <ac:spMk id="6" creationId="{1486D6F1-F733-6268-8EA7-FA7A184352EB}"/>
          </ac:spMkLst>
        </pc:spChg>
      </pc:sldChg>
      <pc:sldChg chg="add del">
        <pc:chgData name="Hoang Dang Nguyen" userId="1de6b3a7-5191-4a0c-8968-b8f905305e1d" providerId="ADAL" clId="{54C9AE00-D1B0-4E49-9E4E-407B2EB8B46F}" dt="2026-06-21T16:52:00.984" v="3502" actId="47"/>
        <pc:sldMkLst>
          <pc:docMk/>
          <pc:sldMk cId="1402062835" sldId="502"/>
        </pc:sldMkLst>
      </pc:sldChg>
      <pc:sldChg chg="add del">
        <pc:chgData name="Hoang Dang Nguyen" userId="1de6b3a7-5191-4a0c-8968-b8f905305e1d" providerId="ADAL" clId="{54C9AE00-D1B0-4E49-9E4E-407B2EB8B46F}" dt="2026-06-21T16:51:53.178" v="3498" actId="47"/>
        <pc:sldMkLst>
          <pc:docMk/>
          <pc:sldMk cId="1188126986" sldId="504"/>
        </pc:sldMkLst>
      </pc:sldChg>
      <pc:sldChg chg="addSp delSp modSp add mod">
        <pc:chgData name="Hoang Dang Nguyen" userId="1de6b3a7-5191-4a0c-8968-b8f905305e1d" providerId="ADAL" clId="{54C9AE00-D1B0-4E49-9E4E-407B2EB8B46F}" dt="2026-06-21T17:30:15.416" v="4856" actId="6549"/>
        <pc:sldMkLst>
          <pc:docMk/>
          <pc:sldMk cId="4010034154" sldId="510"/>
        </pc:sldMkLst>
        <pc:spChg chg="mod">
          <ac:chgData name="Hoang Dang Nguyen" userId="1de6b3a7-5191-4a0c-8968-b8f905305e1d" providerId="ADAL" clId="{54C9AE00-D1B0-4E49-9E4E-407B2EB8B46F}" dt="2026-06-21T15:40:13.806" v="93" actId="20577"/>
          <ac:spMkLst>
            <pc:docMk/>
            <pc:sldMk cId="4010034154" sldId="510"/>
            <ac:spMk id="2" creationId="{576D6804-92FD-BC04-E5A9-0F19FF674DD3}"/>
          </ac:spMkLst>
        </pc:spChg>
        <pc:spChg chg="mod">
          <ac:chgData name="Hoang Dang Nguyen" userId="1de6b3a7-5191-4a0c-8968-b8f905305e1d" providerId="ADAL" clId="{54C9AE00-D1B0-4E49-9E4E-407B2EB8B46F}" dt="2026-06-21T17:30:15.416" v="4856" actId="6549"/>
          <ac:spMkLst>
            <pc:docMk/>
            <pc:sldMk cId="4010034154" sldId="510"/>
            <ac:spMk id="3" creationId="{038251C8-66A7-FE57-0FAF-79881AC44E9A}"/>
          </ac:spMkLst>
        </pc:spChg>
        <pc:picChg chg="add mod">
          <ac:chgData name="Hoang Dang Nguyen" userId="1de6b3a7-5191-4a0c-8968-b8f905305e1d" providerId="ADAL" clId="{54C9AE00-D1B0-4E49-9E4E-407B2EB8B46F}" dt="2026-06-21T17:29:14.507" v="4743" actId="1076"/>
          <ac:picMkLst>
            <pc:docMk/>
            <pc:sldMk cId="4010034154" sldId="510"/>
            <ac:picMk id="5" creationId="{45291E69-34C9-B4C2-8CC1-2034FFE81C64}"/>
          </ac:picMkLst>
        </pc:picChg>
        <pc:picChg chg="del">
          <ac:chgData name="Hoang Dang Nguyen" userId="1de6b3a7-5191-4a0c-8968-b8f905305e1d" providerId="ADAL" clId="{54C9AE00-D1B0-4E49-9E4E-407B2EB8B46F}" dt="2026-06-21T17:28:39.682" v="4739" actId="478"/>
          <ac:picMkLst>
            <pc:docMk/>
            <pc:sldMk cId="4010034154" sldId="510"/>
            <ac:picMk id="1026" creationId="{FE0E7F63-529D-6FA2-90BD-8BC8B0B5247F}"/>
          </ac:picMkLst>
        </pc:picChg>
      </pc:sldChg>
      <pc:sldChg chg="modSp add mod">
        <pc:chgData name="Hoang Dang Nguyen" userId="1de6b3a7-5191-4a0c-8968-b8f905305e1d" providerId="ADAL" clId="{54C9AE00-D1B0-4E49-9E4E-407B2EB8B46F}" dt="2026-06-21T15:38:46.254" v="77" actId="6549"/>
        <pc:sldMkLst>
          <pc:docMk/>
          <pc:sldMk cId="884632868" sldId="519"/>
        </pc:sldMkLst>
        <pc:spChg chg="mod">
          <ac:chgData name="Hoang Dang Nguyen" userId="1de6b3a7-5191-4a0c-8968-b8f905305e1d" providerId="ADAL" clId="{54C9AE00-D1B0-4E49-9E4E-407B2EB8B46F}" dt="2026-06-21T15:38:46.254" v="77" actId="6549"/>
          <ac:spMkLst>
            <pc:docMk/>
            <pc:sldMk cId="884632868" sldId="519"/>
            <ac:spMk id="3" creationId="{AE279EC0-6625-377D-184F-AEDB7B4691BB}"/>
          </ac:spMkLst>
        </pc:spChg>
      </pc:sldChg>
      <pc:sldChg chg="add">
        <pc:chgData name="Hoang Dang Nguyen" userId="1de6b3a7-5191-4a0c-8968-b8f905305e1d" providerId="ADAL" clId="{54C9AE00-D1B0-4E49-9E4E-407B2EB8B46F}" dt="2026-06-21T15:38:30.669" v="22"/>
        <pc:sldMkLst>
          <pc:docMk/>
          <pc:sldMk cId="905439749" sldId="523"/>
        </pc:sldMkLst>
      </pc:sldChg>
      <pc:sldChg chg="add del">
        <pc:chgData name="Hoang Dang Nguyen" userId="1de6b3a7-5191-4a0c-8968-b8f905305e1d" providerId="ADAL" clId="{54C9AE00-D1B0-4E49-9E4E-407B2EB8B46F}" dt="2026-06-21T16:51:52.486" v="3496" actId="47"/>
        <pc:sldMkLst>
          <pc:docMk/>
          <pc:sldMk cId="742737453" sldId="527"/>
        </pc:sldMkLst>
      </pc:sldChg>
      <pc:sldChg chg="add del">
        <pc:chgData name="Hoang Dang Nguyen" userId="1de6b3a7-5191-4a0c-8968-b8f905305e1d" providerId="ADAL" clId="{54C9AE00-D1B0-4E49-9E4E-407B2EB8B46F}" dt="2026-06-21T16:52:01.637" v="3505" actId="47"/>
        <pc:sldMkLst>
          <pc:docMk/>
          <pc:sldMk cId="560459711" sldId="551"/>
        </pc:sldMkLst>
      </pc:sldChg>
      <pc:sldChg chg="add del">
        <pc:chgData name="Hoang Dang Nguyen" userId="1de6b3a7-5191-4a0c-8968-b8f905305e1d" providerId="ADAL" clId="{54C9AE00-D1B0-4E49-9E4E-407B2EB8B46F}" dt="2026-06-21T16:51:52.203" v="3495" actId="47"/>
        <pc:sldMkLst>
          <pc:docMk/>
          <pc:sldMk cId="1992281910" sldId="552"/>
        </pc:sldMkLst>
      </pc:sldChg>
      <pc:sldChg chg="add del">
        <pc:chgData name="Hoang Dang Nguyen" userId="1de6b3a7-5191-4a0c-8968-b8f905305e1d" providerId="ADAL" clId="{54C9AE00-D1B0-4E49-9E4E-407B2EB8B46F}" dt="2026-06-21T16:46:05.500" v="3161" actId="47"/>
        <pc:sldMkLst>
          <pc:docMk/>
          <pc:sldMk cId="110046953" sldId="566"/>
        </pc:sldMkLst>
      </pc:sldChg>
      <pc:sldChg chg="addSp delSp modSp add del mod ord modAnim">
        <pc:chgData name="Hoang Dang Nguyen" userId="1de6b3a7-5191-4a0c-8968-b8f905305e1d" providerId="ADAL" clId="{54C9AE00-D1B0-4E49-9E4E-407B2EB8B46F}" dt="2026-06-21T17:06:48.496" v="3571" actId="1076"/>
        <pc:sldMkLst>
          <pc:docMk/>
          <pc:sldMk cId="3055757121" sldId="567"/>
        </pc:sldMkLst>
        <pc:spChg chg="add del mod">
          <ac:chgData name="Hoang Dang Nguyen" userId="1de6b3a7-5191-4a0c-8968-b8f905305e1d" providerId="ADAL" clId="{54C9AE00-D1B0-4E49-9E4E-407B2EB8B46F}" dt="2026-06-21T17:04:23.116" v="3509" actId="478"/>
          <ac:spMkLst>
            <pc:docMk/>
            <pc:sldMk cId="3055757121" sldId="567"/>
            <ac:spMk id="5" creationId="{EA729976-8F91-B30D-F90D-CB6BAA26DC25}"/>
          </ac:spMkLst>
        </pc:spChg>
        <pc:graphicFrameChg chg="add mod modGraphic">
          <ac:chgData name="Hoang Dang Nguyen" userId="1de6b3a7-5191-4a0c-8968-b8f905305e1d" providerId="ADAL" clId="{54C9AE00-D1B0-4E49-9E4E-407B2EB8B46F}" dt="2026-06-21T17:06:48.496" v="3571" actId="1076"/>
          <ac:graphicFrameMkLst>
            <pc:docMk/>
            <pc:sldMk cId="3055757121" sldId="567"/>
            <ac:graphicFrameMk id="6" creationId="{8342B99B-49B7-7984-9D08-6A298BA3D55B}"/>
          </ac:graphicFrameMkLst>
        </pc:graphicFrameChg>
        <pc:picChg chg="del mod">
          <ac:chgData name="Hoang Dang Nguyen" userId="1de6b3a7-5191-4a0c-8968-b8f905305e1d" providerId="ADAL" clId="{54C9AE00-D1B0-4E49-9E4E-407B2EB8B46F}" dt="2026-06-21T17:04:21.717" v="3508" actId="478"/>
          <ac:picMkLst>
            <pc:docMk/>
            <pc:sldMk cId="3055757121" sldId="567"/>
            <ac:picMk id="4" creationId="{B0FE130D-1464-6C48-3953-31FE31EEB366}"/>
          </ac:picMkLst>
        </pc:picChg>
      </pc:sldChg>
      <pc:sldChg chg="add del">
        <pc:chgData name="Hoang Dang Nguyen" userId="1de6b3a7-5191-4a0c-8968-b8f905305e1d" providerId="ADAL" clId="{54C9AE00-D1B0-4E49-9E4E-407B2EB8B46F}" dt="2026-06-21T16:46:54.601" v="3220" actId="47"/>
        <pc:sldMkLst>
          <pc:docMk/>
          <pc:sldMk cId="388730621" sldId="568"/>
        </pc:sldMkLst>
      </pc:sldChg>
      <pc:sldChg chg="add del">
        <pc:chgData name="Hoang Dang Nguyen" userId="1de6b3a7-5191-4a0c-8968-b8f905305e1d" providerId="ADAL" clId="{54C9AE00-D1B0-4E49-9E4E-407B2EB8B46F}" dt="2026-06-21T16:46:55.217" v="3221" actId="47"/>
        <pc:sldMkLst>
          <pc:docMk/>
          <pc:sldMk cId="3147386596" sldId="569"/>
        </pc:sldMkLst>
      </pc:sldChg>
      <pc:sldChg chg="add del">
        <pc:chgData name="Hoang Dang Nguyen" userId="1de6b3a7-5191-4a0c-8968-b8f905305e1d" providerId="ADAL" clId="{54C9AE00-D1B0-4E49-9E4E-407B2EB8B46F}" dt="2026-06-21T16:46:57.120" v="3223" actId="47"/>
        <pc:sldMkLst>
          <pc:docMk/>
          <pc:sldMk cId="2036299874" sldId="570"/>
        </pc:sldMkLst>
      </pc:sldChg>
      <pc:sldChg chg="add del">
        <pc:chgData name="Hoang Dang Nguyen" userId="1de6b3a7-5191-4a0c-8968-b8f905305e1d" providerId="ADAL" clId="{54C9AE00-D1B0-4E49-9E4E-407B2EB8B46F}" dt="2026-06-21T16:46:56.561" v="3222" actId="47"/>
        <pc:sldMkLst>
          <pc:docMk/>
          <pc:sldMk cId="2726308839" sldId="571"/>
        </pc:sldMkLst>
      </pc:sldChg>
      <pc:sldChg chg="add del">
        <pc:chgData name="Hoang Dang Nguyen" userId="1de6b3a7-5191-4a0c-8968-b8f905305e1d" providerId="ADAL" clId="{54C9AE00-D1B0-4E49-9E4E-407B2EB8B46F}" dt="2026-06-21T16:51:26.829" v="3486" actId="47"/>
        <pc:sldMkLst>
          <pc:docMk/>
          <pc:sldMk cId="1248618431" sldId="572"/>
        </pc:sldMkLst>
      </pc:sldChg>
      <pc:sldChg chg="add">
        <pc:chgData name="Hoang Dang Nguyen" userId="1de6b3a7-5191-4a0c-8968-b8f905305e1d" providerId="ADAL" clId="{54C9AE00-D1B0-4E49-9E4E-407B2EB8B46F}" dt="2026-06-21T16:50:49.296" v="3481"/>
        <pc:sldMkLst>
          <pc:docMk/>
          <pc:sldMk cId="1521310561" sldId="573"/>
        </pc:sldMkLst>
      </pc:sldChg>
      <pc:sldChg chg="add del">
        <pc:chgData name="Hoang Dang Nguyen" userId="1de6b3a7-5191-4a0c-8968-b8f905305e1d" providerId="ADAL" clId="{54C9AE00-D1B0-4E49-9E4E-407B2EB8B46F}" dt="2026-06-21T16:50:42.652" v="3480" actId="2696"/>
        <pc:sldMkLst>
          <pc:docMk/>
          <pc:sldMk cId="3187943110" sldId="573"/>
        </pc:sldMkLst>
      </pc:sldChg>
      <pc:sldChg chg="add del">
        <pc:chgData name="Hoang Dang Nguyen" userId="1de6b3a7-5191-4a0c-8968-b8f905305e1d" providerId="ADAL" clId="{54C9AE00-D1B0-4E49-9E4E-407B2EB8B46F}" dt="2026-06-21T16:51:51.177" v="3490" actId="47"/>
        <pc:sldMkLst>
          <pc:docMk/>
          <pc:sldMk cId="194984883" sldId="584"/>
        </pc:sldMkLst>
      </pc:sldChg>
      <pc:sldChg chg="add del">
        <pc:chgData name="Hoang Dang Nguyen" userId="1de6b3a7-5191-4a0c-8968-b8f905305e1d" providerId="ADAL" clId="{54C9AE00-D1B0-4E49-9E4E-407B2EB8B46F}" dt="2026-06-21T15:45:46.471" v="869" actId="47"/>
        <pc:sldMkLst>
          <pc:docMk/>
          <pc:sldMk cId="2119033844" sldId="632"/>
        </pc:sldMkLst>
      </pc:sldChg>
      <pc:sldChg chg="add del">
        <pc:chgData name="Hoang Dang Nguyen" userId="1de6b3a7-5191-4a0c-8968-b8f905305e1d" providerId="ADAL" clId="{54C9AE00-D1B0-4E49-9E4E-407B2EB8B46F}" dt="2026-06-21T15:45:40.760" v="866" actId="47"/>
        <pc:sldMkLst>
          <pc:docMk/>
          <pc:sldMk cId="856353772" sldId="633"/>
        </pc:sldMkLst>
      </pc:sldChg>
      <pc:sldChg chg="add del">
        <pc:chgData name="Hoang Dang Nguyen" userId="1de6b3a7-5191-4a0c-8968-b8f905305e1d" providerId="ADAL" clId="{54C9AE00-D1B0-4E49-9E4E-407B2EB8B46F}" dt="2026-06-21T16:51:55.607" v="3500" actId="47"/>
        <pc:sldMkLst>
          <pc:docMk/>
          <pc:sldMk cId="0" sldId="661"/>
        </pc:sldMkLst>
      </pc:sldChg>
      <pc:sldChg chg="add del">
        <pc:chgData name="Hoang Dang Nguyen" userId="1de6b3a7-5191-4a0c-8968-b8f905305e1d" providerId="ADAL" clId="{54C9AE00-D1B0-4E49-9E4E-407B2EB8B46F}" dt="2026-06-21T16:51:54.611" v="3499" actId="47"/>
        <pc:sldMkLst>
          <pc:docMk/>
          <pc:sldMk cId="635361284" sldId="662"/>
        </pc:sldMkLst>
      </pc:sldChg>
      <pc:sldChg chg="add del">
        <pc:chgData name="Hoang Dang Nguyen" userId="1de6b3a7-5191-4a0c-8968-b8f905305e1d" providerId="ADAL" clId="{54C9AE00-D1B0-4E49-9E4E-407B2EB8B46F}" dt="2026-06-21T16:51:52.827" v="3497" actId="47"/>
        <pc:sldMkLst>
          <pc:docMk/>
          <pc:sldMk cId="3052075634" sldId="663"/>
        </pc:sldMkLst>
      </pc:sldChg>
      <pc:sldChg chg="add del">
        <pc:chgData name="Hoang Dang Nguyen" userId="1de6b3a7-5191-4a0c-8968-b8f905305e1d" providerId="ADAL" clId="{54C9AE00-D1B0-4E49-9E4E-407B2EB8B46F}" dt="2026-06-21T16:52:02.141" v="3506" actId="47"/>
        <pc:sldMkLst>
          <pc:docMk/>
          <pc:sldMk cId="3513023165" sldId="664"/>
        </pc:sldMkLst>
      </pc:sldChg>
      <pc:sldChg chg="add del">
        <pc:chgData name="Hoang Dang Nguyen" userId="1de6b3a7-5191-4a0c-8968-b8f905305e1d" providerId="ADAL" clId="{54C9AE00-D1B0-4E49-9E4E-407B2EB8B46F}" dt="2026-06-21T16:51:51.737" v="3493" actId="47"/>
        <pc:sldMkLst>
          <pc:docMk/>
          <pc:sldMk cId="2391802688" sldId="666"/>
        </pc:sldMkLst>
      </pc:sldChg>
      <pc:sldChg chg="add del">
        <pc:chgData name="Hoang Dang Nguyen" userId="1de6b3a7-5191-4a0c-8968-b8f905305e1d" providerId="ADAL" clId="{54C9AE00-D1B0-4E49-9E4E-407B2EB8B46F}" dt="2026-06-21T16:46:04.830" v="3160" actId="47"/>
        <pc:sldMkLst>
          <pc:docMk/>
          <pc:sldMk cId="517015406" sldId="668"/>
        </pc:sldMkLst>
      </pc:sldChg>
      <pc:sldChg chg="add del">
        <pc:chgData name="Hoang Dang Nguyen" userId="1de6b3a7-5191-4a0c-8968-b8f905305e1d" providerId="ADAL" clId="{54C9AE00-D1B0-4E49-9E4E-407B2EB8B46F}" dt="2026-06-21T16:51:51.545" v="3492" actId="47"/>
        <pc:sldMkLst>
          <pc:docMk/>
          <pc:sldMk cId="1808285284" sldId="669"/>
        </pc:sldMkLst>
      </pc:sldChg>
      <pc:sldChg chg="add del">
        <pc:chgData name="Hoang Dang Nguyen" userId="1de6b3a7-5191-4a0c-8968-b8f905305e1d" providerId="ADAL" clId="{54C9AE00-D1B0-4E49-9E4E-407B2EB8B46F}" dt="2026-06-21T16:51:28.070" v="3487" actId="47"/>
        <pc:sldMkLst>
          <pc:docMk/>
          <pc:sldMk cId="2188860710" sldId="670"/>
        </pc:sldMkLst>
      </pc:sldChg>
      <pc:sldChg chg="modSp add del">
        <pc:chgData name="Hoang Dang Nguyen" userId="1de6b3a7-5191-4a0c-8968-b8f905305e1d" providerId="ADAL" clId="{54C9AE00-D1B0-4E49-9E4E-407B2EB8B46F}" dt="2026-06-21T16:52:00.684" v="3501" actId="47"/>
        <pc:sldMkLst>
          <pc:docMk/>
          <pc:sldMk cId="432823674" sldId="671"/>
        </pc:sldMkLst>
        <pc:spChg chg="mod">
          <ac:chgData name="Hoang Dang Nguyen" userId="1de6b3a7-5191-4a0c-8968-b8f905305e1d" providerId="ADAL" clId="{54C9AE00-D1B0-4E49-9E4E-407B2EB8B46F}" dt="2026-06-21T15:36:56.599" v="0"/>
          <ac:spMkLst>
            <pc:docMk/>
            <pc:sldMk cId="432823674" sldId="671"/>
            <ac:spMk id="8" creationId="{07626A9D-ED07-723D-4013-90EACDD96929}"/>
          </ac:spMkLst>
        </pc:spChg>
      </pc:sldChg>
      <pc:sldChg chg="add del">
        <pc:chgData name="Hoang Dang Nguyen" userId="1de6b3a7-5191-4a0c-8968-b8f905305e1d" providerId="ADAL" clId="{54C9AE00-D1B0-4E49-9E4E-407B2EB8B46F}" dt="2026-06-21T16:51:51.961" v="3494" actId="47"/>
        <pc:sldMkLst>
          <pc:docMk/>
          <pc:sldMk cId="4203086988" sldId="672"/>
        </pc:sldMkLst>
      </pc:sldChg>
      <pc:sldChg chg="add del">
        <pc:chgData name="Hoang Dang Nguyen" userId="1de6b3a7-5191-4a0c-8968-b8f905305e1d" providerId="ADAL" clId="{54C9AE00-D1B0-4E49-9E4E-407B2EB8B46F}" dt="2026-06-21T16:51:51.361" v="3491" actId="47"/>
        <pc:sldMkLst>
          <pc:docMk/>
          <pc:sldMk cId="231530818" sldId="673"/>
        </pc:sldMkLst>
      </pc:sldChg>
      <pc:sldChg chg="modSp add mod">
        <pc:chgData name="Hoang Dang Nguyen" userId="1de6b3a7-5191-4a0c-8968-b8f905305e1d" providerId="ADAL" clId="{54C9AE00-D1B0-4E49-9E4E-407B2EB8B46F}" dt="2026-06-21T17:15:26.849" v="4373" actId="207"/>
        <pc:sldMkLst>
          <pc:docMk/>
          <pc:sldMk cId="1311197664" sldId="674"/>
        </pc:sldMkLst>
        <pc:spChg chg="mod">
          <ac:chgData name="Hoang Dang Nguyen" userId="1de6b3a7-5191-4a0c-8968-b8f905305e1d" providerId="ADAL" clId="{54C9AE00-D1B0-4E49-9E4E-407B2EB8B46F}" dt="2026-06-21T17:15:25.096" v="4372" actId="207"/>
          <ac:spMkLst>
            <pc:docMk/>
            <pc:sldMk cId="1311197664" sldId="674"/>
            <ac:spMk id="5" creationId="{479281AE-6603-BF29-C5A2-39D5744979CF}"/>
          </ac:spMkLst>
        </pc:spChg>
        <pc:spChg chg="mod">
          <ac:chgData name="Hoang Dang Nguyen" userId="1de6b3a7-5191-4a0c-8968-b8f905305e1d" providerId="ADAL" clId="{54C9AE00-D1B0-4E49-9E4E-407B2EB8B46F}" dt="2026-06-21T17:15:26.849" v="4373" actId="207"/>
          <ac:spMkLst>
            <pc:docMk/>
            <pc:sldMk cId="1311197664" sldId="674"/>
            <ac:spMk id="6" creationId="{777639DB-0E66-3EAE-7AF9-D90103FC2FB2}"/>
          </ac:spMkLst>
        </pc:spChg>
      </pc:sldChg>
      <pc:sldChg chg="modSp add mod">
        <pc:chgData name="Hoang Dang Nguyen" userId="1de6b3a7-5191-4a0c-8968-b8f905305e1d" providerId="ADAL" clId="{54C9AE00-D1B0-4E49-9E4E-407B2EB8B46F}" dt="2026-06-21T16:28:44.446" v="2094" actId="2711"/>
        <pc:sldMkLst>
          <pc:docMk/>
          <pc:sldMk cId="1419687987" sldId="688"/>
        </pc:sldMkLst>
        <pc:spChg chg="mod">
          <ac:chgData name="Hoang Dang Nguyen" userId="1de6b3a7-5191-4a0c-8968-b8f905305e1d" providerId="ADAL" clId="{54C9AE00-D1B0-4E49-9E4E-407B2EB8B46F}" dt="2026-06-21T16:28:44.446" v="2094" actId="2711"/>
          <ac:spMkLst>
            <pc:docMk/>
            <pc:sldMk cId="1419687987" sldId="688"/>
            <ac:spMk id="3" creationId="{F6C3CFAC-2B0E-BB34-87D8-6CFCEA7B3429}"/>
          </ac:spMkLst>
        </pc:spChg>
      </pc:sldChg>
      <pc:sldChg chg="modSp add">
        <pc:chgData name="Hoang Dang Nguyen" userId="1de6b3a7-5191-4a0c-8968-b8f905305e1d" providerId="ADAL" clId="{54C9AE00-D1B0-4E49-9E4E-407B2EB8B46F}" dt="2026-06-21T17:32:12.195" v="4974" actId="2711"/>
        <pc:sldMkLst>
          <pc:docMk/>
          <pc:sldMk cId="500314040" sldId="696"/>
        </pc:sldMkLst>
        <pc:spChg chg="mod">
          <ac:chgData name="Hoang Dang Nguyen" userId="1de6b3a7-5191-4a0c-8968-b8f905305e1d" providerId="ADAL" clId="{54C9AE00-D1B0-4E49-9E4E-407B2EB8B46F}" dt="2026-06-21T17:32:12.195" v="4974" actId="2711"/>
          <ac:spMkLst>
            <pc:docMk/>
            <pc:sldMk cId="500314040" sldId="696"/>
            <ac:spMk id="2" creationId="{ED073D28-61C6-94BD-62FA-13F52C2DCD26}"/>
          </ac:spMkLst>
        </pc:spChg>
        <pc:spChg chg="mod">
          <ac:chgData name="Hoang Dang Nguyen" userId="1de6b3a7-5191-4a0c-8968-b8f905305e1d" providerId="ADAL" clId="{54C9AE00-D1B0-4E49-9E4E-407B2EB8B46F}" dt="2026-06-21T17:32:12.195" v="4974" actId="2711"/>
          <ac:spMkLst>
            <pc:docMk/>
            <pc:sldMk cId="500314040" sldId="696"/>
            <ac:spMk id="3" creationId="{72571A4D-3C47-DF30-76A4-08639F642902}"/>
          </ac:spMkLst>
        </pc:spChg>
        <pc:spChg chg="mod">
          <ac:chgData name="Hoang Dang Nguyen" userId="1de6b3a7-5191-4a0c-8968-b8f905305e1d" providerId="ADAL" clId="{54C9AE00-D1B0-4E49-9E4E-407B2EB8B46F}" dt="2026-06-21T17:32:12.195" v="4974" actId="2711"/>
          <ac:spMkLst>
            <pc:docMk/>
            <pc:sldMk cId="500314040" sldId="696"/>
            <ac:spMk id="4" creationId="{7DDBE2E2-2D0E-BDBA-BEFC-898170147633}"/>
          </ac:spMkLst>
        </pc:spChg>
      </pc:sldChg>
      <pc:sldChg chg="add">
        <pc:chgData name="Hoang Dang Nguyen" userId="1de6b3a7-5191-4a0c-8968-b8f905305e1d" providerId="ADAL" clId="{54C9AE00-D1B0-4E49-9E4E-407B2EB8B46F}" dt="2026-06-21T15:42:26.940" v="251"/>
        <pc:sldMkLst>
          <pc:docMk/>
          <pc:sldMk cId="1917277162" sldId="700"/>
        </pc:sldMkLst>
      </pc:sldChg>
      <pc:sldChg chg="modSp add mod">
        <pc:chgData name="Hoang Dang Nguyen" userId="1de6b3a7-5191-4a0c-8968-b8f905305e1d" providerId="ADAL" clId="{54C9AE00-D1B0-4E49-9E4E-407B2EB8B46F}" dt="2026-06-21T16:28:41.278" v="2093" actId="2711"/>
        <pc:sldMkLst>
          <pc:docMk/>
          <pc:sldMk cId="2377080278" sldId="701"/>
        </pc:sldMkLst>
        <pc:spChg chg="mod">
          <ac:chgData name="Hoang Dang Nguyen" userId="1de6b3a7-5191-4a0c-8968-b8f905305e1d" providerId="ADAL" clId="{54C9AE00-D1B0-4E49-9E4E-407B2EB8B46F}" dt="2026-06-21T16:28:41.278" v="2093" actId="2711"/>
          <ac:spMkLst>
            <pc:docMk/>
            <pc:sldMk cId="2377080278" sldId="701"/>
            <ac:spMk id="3" creationId="{5BB9C265-06F4-F2AF-437B-6942F11F61F7}"/>
          </ac:spMkLst>
        </pc:spChg>
      </pc:sldChg>
      <pc:sldChg chg="addSp modSp add mod">
        <pc:chgData name="Hoang Dang Nguyen" userId="1de6b3a7-5191-4a0c-8968-b8f905305e1d" providerId="ADAL" clId="{54C9AE00-D1B0-4E49-9E4E-407B2EB8B46F}" dt="2026-06-21T16:49:52.481" v="3426" actId="20577"/>
        <pc:sldMkLst>
          <pc:docMk/>
          <pc:sldMk cId="735257704" sldId="704"/>
        </pc:sldMkLst>
        <pc:spChg chg="mod">
          <ac:chgData name="Hoang Dang Nguyen" userId="1de6b3a7-5191-4a0c-8968-b8f905305e1d" providerId="ADAL" clId="{54C9AE00-D1B0-4E49-9E4E-407B2EB8B46F}" dt="2026-06-21T16:28:37.973" v="2092" actId="2711"/>
          <ac:spMkLst>
            <pc:docMk/>
            <pc:sldMk cId="735257704" sldId="704"/>
            <ac:spMk id="2" creationId="{31201278-CB6C-99CE-0321-66108E045485}"/>
          </ac:spMkLst>
        </pc:spChg>
        <pc:spChg chg="mod">
          <ac:chgData name="Hoang Dang Nguyen" userId="1de6b3a7-5191-4a0c-8968-b8f905305e1d" providerId="ADAL" clId="{54C9AE00-D1B0-4E49-9E4E-407B2EB8B46F}" dt="2026-06-21T16:49:52.481" v="3426" actId="20577"/>
          <ac:spMkLst>
            <pc:docMk/>
            <pc:sldMk cId="735257704" sldId="704"/>
            <ac:spMk id="3" creationId="{CE85038D-5441-53F4-721C-37B1A3B167D7}"/>
          </ac:spMkLst>
        </pc:spChg>
        <pc:spChg chg="mod">
          <ac:chgData name="Hoang Dang Nguyen" userId="1de6b3a7-5191-4a0c-8968-b8f905305e1d" providerId="ADAL" clId="{54C9AE00-D1B0-4E49-9E4E-407B2EB8B46F}" dt="2026-06-21T16:28:37.973" v="2092" actId="2711"/>
          <ac:spMkLst>
            <pc:docMk/>
            <pc:sldMk cId="735257704" sldId="704"/>
            <ac:spMk id="4" creationId="{115F2F42-C2F4-78A7-2B18-51803BB24303}"/>
          </ac:spMkLst>
        </pc:spChg>
        <pc:picChg chg="add mod modCrop">
          <ac:chgData name="Hoang Dang Nguyen" userId="1de6b3a7-5191-4a0c-8968-b8f905305e1d" providerId="ADAL" clId="{54C9AE00-D1B0-4E49-9E4E-407B2EB8B46F}" dt="2026-06-21T16:28:37.973" v="2092" actId="2711"/>
          <ac:picMkLst>
            <pc:docMk/>
            <pc:sldMk cId="735257704" sldId="704"/>
            <ac:picMk id="5" creationId="{65C8870A-71A6-A454-4EAA-E0DD89408E34}"/>
          </ac:picMkLst>
        </pc:picChg>
      </pc:sldChg>
      <pc:sldChg chg="addSp delSp modSp add mod modNotesTx">
        <pc:chgData name="Hoang Dang Nguyen" userId="1de6b3a7-5191-4a0c-8968-b8f905305e1d" providerId="ADAL" clId="{54C9AE00-D1B0-4E49-9E4E-407B2EB8B46F}" dt="2026-06-21T16:50:03.033" v="3450" actId="6549"/>
        <pc:sldMkLst>
          <pc:docMk/>
          <pc:sldMk cId="1495134155" sldId="705"/>
        </pc:sldMkLst>
        <pc:spChg chg="mod">
          <ac:chgData name="Hoang Dang Nguyen" userId="1de6b3a7-5191-4a0c-8968-b8f905305e1d" providerId="ADAL" clId="{54C9AE00-D1B0-4E49-9E4E-407B2EB8B46F}" dt="2026-06-21T16:28:47.550" v="2095" actId="2711"/>
          <ac:spMkLst>
            <pc:docMk/>
            <pc:sldMk cId="1495134155" sldId="705"/>
            <ac:spMk id="2" creationId="{CC5962D2-5273-7FCC-9759-59C65F15C14B}"/>
          </ac:spMkLst>
        </pc:spChg>
        <pc:spChg chg="mod">
          <ac:chgData name="Hoang Dang Nguyen" userId="1de6b3a7-5191-4a0c-8968-b8f905305e1d" providerId="ADAL" clId="{54C9AE00-D1B0-4E49-9E4E-407B2EB8B46F}" dt="2026-06-21T16:50:03.033" v="3450" actId="6549"/>
          <ac:spMkLst>
            <pc:docMk/>
            <pc:sldMk cId="1495134155" sldId="705"/>
            <ac:spMk id="3" creationId="{6BF272F7-FEB3-3426-5220-416E5185E425}"/>
          </ac:spMkLst>
        </pc:spChg>
        <pc:spChg chg="mod">
          <ac:chgData name="Hoang Dang Nguyen" userId="1de6b3a7-5191-4a0c-8968-b8f905305e1d" providerId="ADAL" clId="{54C9AE00-D1B0-4E49-9E4E-407B2EB8B46F}" dt="2026-06-21T16:28:47.550" v="2095" actId="2711"/>
          <ac:spMkLst>
            <pc:docMk/>
            <pc:sldMk cId="1495134155" sldId="705"/>
            <ac:spMk id="4" creationId="{9C7DFD1F-557B-1582-506E-BC731E6C1343}"/>
          </ac:spMkLst>
        </pc:spChg>
        <pc:picChg chg="del">
          <ac:chgData name="Hoang Dang Nguyen" userId="1de6b3a7-5191-4a0c-8968-b8f905305e1d" providerId="ADAL" clId="{54C9AE00-D1B0-4E49-9E4E-407B2EB8B46F}" dt="2026-06-21T15:55:03.670" v="1096" actId="478"/>
          <ac:picMkLst>
            <pc:docMk/>
            <pc:sldMk cId="1495134155" sldId="705"/>
            <ac:picMk id="5" creationId="{8CCBA535-B511-0746-3BEF-1BF0A20A5F70}"/>
          </ac:picMkLst>
        </pc:picChg>
        <pc:picChg chg="add mod ord">
          <ac:chgData name="Hoang Dang Nguyen" userId="1de6b3a7-5191-4a0c-8968-b8f905305e1d" providerId="ADAL" clId="{54C9AE00-D1B0-4E49-9E4E-407B2EB8B46F}" dt="2026-06-21T16:49:18.744" v="3380" actId="1076"/>
          <ac:picMkLst>
            <pc:docMk/>
            <pc:sldMk cId="1495134155" sldId="705"/>
            <ac:picMk id="7" creationId="{C0F6D893-673E-1D67-BC24-B3F93DDA8914}"/>
          </ac:picMkLst>
        </pc:picChg>
        <pc:picChg chg="add mod modCrop">
          <ac:chgData name="Hoang Dang Nguyen" userId="1de6b3a7-5191-4a0c-8968-b8f905305e1d" providerId="ADAL" clId="{54C9AE00-D1B0-4E49-9E4E-407B2EB8B46F}" dt="2026-06-21T16:49:22.779" v="3381" actId="14100"/>
          <ac:picMkLst>
            <pc:docMk/>
            <pc:sldMk cId="1495134155" sldId="705"/>
            <ac:picMk id="9" creationId="{711B284E-108F-1EFE-ED24-A80373402DCB}"/>
          </ac:picMkLst>
        </pc:picChg>
        <pc:picChg chg="add del mod">
          <ac:chgData name="Hoang Dang Nguyen" userId="1de6b3a7-5191-4a0c-8968-b8f905305e1d" providerId="ADAL" clId="{54C9AE00-D1B0-4E49-9E4E-407B2EB8B46F}" dt="2026-06-21T16:15:14.343" v="1659" actId="21"/>
          <ac:picMkLst>
            <pc:docMk/>
            <pc:sldMk cId="1495134155" sldId="705"/>
            <ac:picMk id="11" creationId="{19DD42FA-2C87-7D91-6CCA-7B70CC791BA0}"/>
          </ac:picMkLst>
        </pc:picChg>
        <pc:picChg chg="add mod">
          <ac:chgData name="Hoang Dang Nguyen" userId="1de6b3a7-5191-4a0c-8968-b8f905305e1d" providerId="ADAL" clId="{54C9AE00-D1B0-4E49-9E4E-407B2EB8B46F}" dt="2026-06-21T16:33:20.959" v="2130" actId="1076"/>
          <ac:picMkLst>
            <pc:docMk/>
            <pc:sldMk cId="1495134155" sldId="705"/>
            <ac:picMk id="13" creationId="{FD35D7FD-A948-9C24-1A10-E272E4CCEAF5}"/>
          </ac:picMkLst>
        </pc:picChg>
        <pc:picChg chg="add del mod">
          <ac:chgData name="Hoang Dang Nguyen" userId="1de6b3a7-5191-4a0c-8968-b8f905305e1d" providerId="ADAL" clId="{54C9AE00-D1B0-4E49-9E4E-407B2EB8B46F}" dt="2026-06-21T16:15:27.374" v="1662" actId="21"/>
          <ac:picMkLst>
            <pc:docMk/>
            <pc:sldMk cId="1495134155" sldId="705"/>
            <ac:picMk id="15" creationId="{D7B3F6A7-5E61-6506-669E-B1FFA48FB22C}"/>
          </ac:picMkLst>
        </pc:picChg>
        <pc:picChg chg="add del mod">
          <ac:chgData name="Hoang Dang Nguyen" userId="1de6b3a7-5191-4a0c-8968-b8f905305e1d" providerId="ADAL" clId="{54C9AE00-D1B0-4E49-9E4E-407B2EB8B46F}" dt="2026-06-21T16:21:32.866" v="1694" actId="21"/>
          <ac:picMkLst>
            <pc:docMk/>
            <pc:sldMk cId="1495134155" sldId="705"/>
            <ac:picMk id="16" creationId="{19DD42FA-2C87-7D91-6CCA-7B70CC791BA0}"/>
          </ac:picMkLst>
        </pc:picChg>
        <pc:picChg chg="add mod">
          <ac:chgData name="Hoang Dang Nguyen" userId="1de6b3a7-5191-4a0c-8968-b8f905305e1d" providerId="ADAL" clId="{54C9AE00-D1B0-4E49-9E4E-407B2EB8B46F}" dt="2026-06-21T16:49:26.560" v="3383" actId="1076"/>
          <ac:picMkLst>
            <pc:docMk/>
            <pc:sldMk cId="1495134155" sldId="705"/>
            <ac:picMk id="17" creationId="{375A033B-DB9C-1C96-3F62-A666F36804B2}"/>
          </ac:picMkLst>
        </pc:picChg>
      </pc:sldChg>
      <pc:sldChg chg="addSp delSp modSp new mod modClrScheme chgLayout">
        <pc:chgData name="Hoang Dang Nguyen" userId="1de6b3a7-5191-4a0c-8968-b8f905305e1d" providerId="ADAL" clId="{54C9AE00-D1B0-4E49-9E4E-407B2EB8B46F}" dt="2026-06-21T16:28:50.035" v="2096" actId="2711"/>
        <pc:sldMkLst>
          <pc:docMk/>
          <pc:sldMk cId="3126005429" sldId="706"/>
        </pc:sldMkLst>
        <pc:spChg chg="del">
          <ac:chgData name="Hoang Dang Nguyen" userId="1de6b3a7-5191-4a0c-8968-b8f905305e1d" providerId="ADAL" clId="{54C9AE00-D1B0-4E49-9E4E-407B2EB8B46F}" dt="2026-06-21T16:15:21.167" v="1661" actId="700"/>
          <ac:spMkLst>
            <pc:docMk/>
            <pc:sldMk cId="3126005429" sldId="706"/>
            <ac:spMk id="2" creationId="{1D4B703A-F7DA-75A2-A0E6-DB43A9DF9D72}"/>
          </ac:spMkLst>
        </pc:spChg>
        <pc:spChg chg="del">
          <ac:chgData name="Hoang Dang Nguyen" userId="1de6b3a7-5191-4a0c-8968-b8f905305e1d" providerId="ADAL" clId="{54C9AE00-D1B0-4E49-9E4E-407B2EB8B46F}" dt="2026-06-21T16:15:21.167" v="1661" actId="700"/>
          <ac:spMkLst>
            <pc:docMk/>
            <pc:sldMk cId="3126005429" sldId="706"/>
            <ac:spMk id="3" creationId="{8EBBD362-EBF7-B56E-03B9-E7DA3A17E40C}"/>
          </ac:spMkLst>
        </pc:spChg>
        <pc:spChg chg="mod ord">
          <ac:chgData name="Hoang Dang Nguyen" userId="1de6b3a7-5191-4a0c-8968-b8f905305e1d" providerId="ADAL" clId="{54C9AE00-D1B0-4E49-9E4E-407B2EB8B46F}" dt="2026-06-21T16:28:50.035" v="2096" actId="2711"/>
          <ac:spMkLst>
            <pc:docMk/>
            <pc:sldMk cId="3126005429" sldId="706"/>
            <ac:spMk id="4" creationId="{0C7620AB-A920-B5B9-2488-0658FD210154}"/>
          </ac:spMkLst>
        </pc:spChg>
        <pc:spChg chg="add mod ord">
          <ac:chgData name="Hoang Dang Nguyen" userId="1de6b3a7-5191-4a0c-8968-b8f905305e1d" providerId="ADAL" clId="{54C9AE00-D1B0-4E49-9E4E-407B2EB8B46F}" dt="2026-06-21T16:28:50.035" v="2096" actId="2711"/>
          <ac:spMkLst>
            <pc:docMk/>
            <pc:sldMk cId="3126005429" sldId="706"/>
            <ac:spMk id="5" creationId="{5D969E7D-F4DC-0ACC-5FD3-72B536E5472F}"/>
          </ac:spMkLst>
        </pc:spChg>
        <pc:picChg chg="add mod">
          <ac:chgData name="Hoang Dang Nguyen" userId="1de6b3a7-5191-4a0c-8968-b8f905305e1d" providerId="ADAL" clId="{54C9AE00-D1B0-4E49-9E4E-407B2EB8B46F}" dt="2026-06-21T16:28:50.035" v="2096" actId="2711"/>
          <ac:picMkLst>
            <pc:docMk/>
            <pc:sldMk cId="3126005429" sldId="706"/>
            <ac:picMk id="7" creationId="{3B8CA348-EF75-EE05-7AFF-1FB249775128}"/>
          </ac:picMkLst>
        </pc:picChg>
        <pc:picChg chg="add del mod">
          <ac:chgData name="Hoang Dang Nguyen" userId="1de6b3a7-5191-4a0c-8968-b8f905305e1d" providerId="ADAL" clId="{54C9AE00-D1B0-4E49-9E4E-407B2EB8B46F}" dt="2026-06-21T16:21:09.778" v="1682" actId="21"/>
          <ac:picMkLst>
            <pc:docMk/>
            <pc:sldMk cId="3126005429" sldId="706"/>
            <ac:picMk id="9" creationId="{375A033B-DB9C-1C96-3F62-A666F36804B2}"/>
          </ac:picMkLst>
        </pc:picChg>
        <pc:picChg chg="add del mod">
          <ac:chgData name="Hoang Dang Nguyen" userId="1de6b3a7-5191-4a0c-8968-b8f905305e1d" providerId="ADAL" clId="{54C9AE00-D1B0-4E49-9E4E-407B2EB8B46F}" dt="2026-06-21T16:15:29.239" v="1664" actId="21"/>
          <ac:picMkLst>
            <pc:docMk/>
            <pc:sldMk cId="3126005429" sldId="706"/>
            <ac:picMk id="11" creationId="{19DD42FA-2C87-7D91-6CCA-7B70CC791BA0}"/>
          </ac:picMkLst>
        </pc:picChg>
        <pc:picChg chg="add mod">
          <ac:chgData name="Hoang Dang Nguyen" userId="1de6b3a7-5191-4a0c-8968-b8f905305e1d" providerId="ADAL" clId="{54C9AE00-D1B0-4E49-9E4E-407B2EB8B46F}" dt="2026-06-21T16:28:50.035" v="2096" actId="2711"/>
          <ac:picMkLst>
            <pc:docMk/>
            <pc:sldMk cId="3126005429" sldId="706"/>
            <ac:picMk id="12" creationId="{EA4ED5B2-B8DB-1012-593B-FEF9C7F3BFD6}"/>
          </ac:picMkLst>
        </pc:picChg>
        <pc:picChg chg="add mod">
          <ac:chgData name="Hoang Dang Nguyen" userId="1de6b3a7-5191-4a0c-8968-b8f905305e1d" providerId="ADAL" clId="{54C9AE00-D1B0-4E49-9E4E-407B2EB8B46F}" dt="2026-06-21T16:28:50.035" v="2096" actId="2711"/>
          <ac:picMkLst>
            <pc:docMk/>
            <pc:sldMk cId="3126005429" sldId="706"/>
            <ac:picMk id="15" creationId="{D7B3F6A7-5E61-6506-669E-B1FFA48FB22C}"/>
          </ac:picMkLst>
        </pc:picChg>
        <pc:picChg chg="add mod">
          <ac:chgData name="Hoang Dang Nguyen" userId="1de6b3a7-5191-4a0c-8968-b8f905305e1d" providerId="ADAL" clId="{54C9AE00-D1B0-4E49-9E4E-407B2EB8B46F}" dt="2026-06-21T16:28:50.035" v="2096" actId="2711"/>
          <ac:picMkLst>
            <pc:docMk/>
            <pc:sldMk cId="3126005429" sldId="706"/>
            <ac:picMk id="16" creationId="{19DD42FA-2C87-7D91-6CCA-7B70CC791BA0}"/>
          </ac:picMkLst>
        </pc:picChg>
      </pc:sldChg>
      <pc:sldChg chg="modSp add mod modNotesTx">
        <pc:chgData name="Hoang Dang Nguyen" userId="1de6b3a7-5191-4a0c-8968-b8f905305e1d" providerId="ADAL" clId="{54C9AE00-D1B0-4E49-9E4E-407B2EB8B46F}" dt="2026-06-21T17:32:09.060" v="4973" actId="2711"/>
        <pc:sldMkLst>
          <pc:docMk/>
          <pc:sldMk cId="2366710536" sldId="707"/>
        </pc:sldMkLst>
        <pc:spChg chg="mod">
          <ac:chgData name="Hoang Dang Nguyen" userId="1de6b3a7-5191-4a0c-8968-b8f905305e1d" providerId="ADAL" clId="{54C9AE00-D1B0-4E49-9E4E-407B2EB8B46F}" dt="2026-06-21T17:32:09.060" v="4973" actId="2711"/>
          <ac:spMkLst>
            <pc:docMk/>
            <pc:sldMk cId="2366710536" sldId="707"/>
            <ac:spMk id="2" creationId="{DCB97EAE-C203-C137-08DF-C30C321C9CB9}"/>
          </ac:spMkLst>
        </pc:spChg>
        <pc:spChg chg="mod">
          <ac:chgData name="Hoang Dang Nguyen" userId="1de6b3a7-5191-4a0c-8968-b8f905305e1d" providerId="ADAL" clId="{54C9AE00-D1B0-4E49-9E4E-407B2EB8B46F}" dt="2026-06-21T17:32:09.060" v="4973" actId="2711"/>
          <ac:spMkLst>
            <pc:docMk/>
            <pc:sldMk cId="2366710536" sldId="707"/>
            <ac:spMk id="3" creationId="{E902A06E-FDF2-5594-87FA-D09A87F03AED}"/>
          </ac:spMkLst>
        </pc:spChg>
        <pc:spChg chg="mod">
          <ac:chgData name="Hoang Dang Nguyen" userId="1de6b3a7-5191-4a0c-8968-b8f905305e1d" providerId="ADAL" clId="{54C9AE00-D1B0-4E49-9E4E-407B2EB8B46F}" dt="2026-06-21T17:32:09.060" v="4973" actId="2711"/>
          <ac:spMkLst>
            <pc:docMk/>
            <pc:sldMk cId="2366710536" sldId="707"/>
            <ac:spMk id="4" creationId="{2A9E1815-BFD8-B622-71F8-BB8D059E6272}"/>
          </ac:spMkLst>
        </pc:spChg>
      </pc:sldChg>
      <pc:sldChg chg="modSp new del mod">
        <pc:chgData name="Hoang Dang Nguyen" userId="1de6b3a7-5191-4a0c-8968-b8f905305e1d" providerId="ADAL" clId="{54C9AE00-D1B0-4E49-9E4E-407B2EB8B46F}" dt="2026-06-21T16:50:21.896" v="3454" actId="47"/>
        <pc:sldMkLst>
          <pc:docMk/>
          <pc:sldMk cId="3551202966" sldId="708"/>
        </pc:sldMkLst>
        <pc:spChg chg="mod">
          <ac:chgData name="Hoang Dang Nguyen" userId="1de6b3a7-5191-4a0c-8968-b8f905305e1d" providerId="ADAL" clId="{54C9AE00-D1B0-4E49-9E4E-407B2EB8B46F}" dt="2026-06-21T16:35:42" v="2369" actId="20577"/>
          <ac:spMkLst>
            <pc:docMk/>
            <pc:sldMk cId="3551202966" sldId="708"/>
            <ac:spMk id="2" creationId="{0B5EC773-EA4B-1A5B-D95B-4E8C8CC785C2}"/>
          </ac:spMkLst>
        </pc:spChg>
        <pc:spChg chg="mod">
          <ac:chgData name="Hoang Dang Nguyen" userId="1de6b3a7-5191-4a0c-8968-b8f905305e1d" providerId="ADAL" clId="{54C9AE00-D1B0-4E49-9E4E-407B2EB8B46F}" dt="2026-06-21T16:50:18.245" v="3451" actId="21"/>
          <ac:spMkLst>
            <pc:docMk/>
            <pc:sldMk cId="3551202966" sldId="708"/>
            <ac:spMk id="3" creationId="{96086BAD-C9D1-9B9F-8548-7A4AECD6A9EC}"/>
          </ac:spMkLst>
        </pc:spChg>
      </pc:sldChg>
      <pc:sldChg chg="modSp add mod modNotesTx">
        <pc:chgData name="Hoang Dang Nguyen" userId="1de6b3a7-5191-4a0c-8968-b8f905305e1d" providerId="ADAL" clId="{54C9AE00-D1B0-4E49-9E4E-407B2EB8B46F}" dt="2026-06-21T17:32:06.802" v="4972" actId="2711"/>
        <pc:sldMkLst>
          <pc:docMk/>
          <pc:sldMk cId="3807989673" sldId="709"/>
        </pc:sldMkLst>
        <pc:spChg chg="mod">
          <ac:chgData name="Hoang Dang Nguyen" userId="1de6b3a7-5191-4a0c-8968-b8f905305e1d" providerId="ADAL" clId="{54C9AE00-D1B0-4E49-9E4E-407B2EB8B46F}" dt="2026-06-21T17:32:06.802" v="4972" actId="2711"/>
          <ac:spMkLst>
            <pc:docMk/>
            <pc:sldMk cId="3807989673" sldId="709"/>
            <ac:spMk id="2" creationId="{7A6FF411-9A9C-9B0D-CEB3-549DE9B53A23}"/>
          </ac:spMkLst>
        </pc:spChg>
        <pc:spChg chg="mod">
          <ac:chgData name="Hoang Dang Nguyen" userId="1de6b3a7-5191-4a0c-8968-b8f905305e1d" providerId="ADAL" clId="{54C9AE00-D1B0-4E49-9E4E-407B2EB8B46F}" dt="2026-06-21T17:32:06.802" v="4972" actId="2711"/>
          <ac:spMkLst>
            <pc:docMk/>
            <pc:sldMk cId="3807989673" sldId="709"/>
            <ac:spMk id="3" creationId="{289CFD1D-E8CC-6F87-B27D-0F30E9393C9D}"/>
          </ac:spMkLst>
        </pc:spChg>
        <pc:spChg chg="mod">
          <ac:chgData name="Hoang Dang Nguyen" userId="1de6b3a7-5191-4a0c-8968-b8f905305e1d" providerId="ADAL" clId="{54C9AE00-D1B0-4E49-9E4E-407B2EB8B46F}" dt="2026-06-21T17:32:06.802" v="4972" actId="2711"/>
          <ac:spMkLst>
            <pc:docMk/>
            <pc:sldMk cId="3807989673" sldId="709"/>
            <ac:spMk id="4" creationId="{62924F35-F621-BF4F-F39D-03ABFAD11151}"/>
          </ac:spMkLst>
        </pc:spChg>
      </pc:sldChg>
      <pc:sldChg chg="modSp new mod">
        <pc:chgData name="Hoang Dang Nguyen" userId="1de6b3a7-5191-4a0c-8968-b8f905305e1d" providerId="ADAL" clId="{54C9AE00-D1B0-4E49-9E4E-407B2EB8B46F}" dt="2026-06-21T17:32:04.548" v="4971" actId="2711"/>
        <pc:sldMkLst>
          <pc:docMk/>
          <pc:sldMk cId="4257594217" sldId="710"/>
        </pc:sldMkLst>
        <pc:spChg chg="mod">
          <ac:chgData name="Hoang Dang Nguyen" userId="1de6b3a7-5191-4a0c-8968-b8f905305e1d" providerId="ADAL" clId="{54C9AE00-D1B0-4E49-9E4E-407B2EB8B46F}" dt="2026-06-21T17:32:04.548" v="4971" actId="2711"/>
          <ac:spMkLst>
            <pc:docMk/>
            <pc:sldMk cId="4257594217" sldId="710"/>
            <ac:spMk id="2" creationId="{487911BC-16F6-3F38-42A7-5CCB969B3E51}"/>
          </ac:spMkLst>
        </pc:spChg>
        <pc:spChg chg="mod">
          <ac:chgData name="Hoang Dang Nguyen" userId="1de6b3a7-5191-4a0c-8968-b8f905305e1d" providerId="ADAL" clId="{54C9AE00-D1B0-4E49-9E4E-407B2EB8B46F}" dt="2026-06-21T17:32:04.548" v="4971" actId="2711"/>
          <ac:spMkLst>
            <pc:docMk/>
            <pc:sldMk cId="4257594217" sldId="710"/>
            <ac:spMk id="3" creationId="{68C6E090-0EB5-0F7A-1601-19A712DD3030}"/>
          </ac:spMkLst>
        </pc:spChg>
        <pc:spChg chg="mod">
          <ac:chgData name="Hoang Dang Nguyen" userId="1de6b3a7-5191-4a0c-8968-b8f905305e1d" providerId="ADAL" clId="{54C9AE00-D1B0-4E49-9E4E-407B2EB8B46F}" dt="2026-06-21T17:32:04.548" v="4971" actId="2711"/>
          <ac:spMkLst>
            <pc:docMk/>
            <pc:sldMk cId="4257594217" sldId="710"/>
            <ac:spMk id="4" creationId="{22FCE761-6CAD-66D4-2F8E-952BC60007A1}"/>
          </ac:spMkLst>
        </pc:spChg>
      </pc:sldChg>
      <pc:sldChg chg="modSp new mod">
        <pc:chgData name="Hoang Dang Nguyen" userId="1de6b3a7-5191-4a0c-8968-b8f905305e1d" providerId="ADAL" clId="{54C9AE00-D1B0-4E49-9E4E-407B2EB8B46F}" dt="2026-06-21T17:32:02.282" v="4970" actId="2711"/>
        <pc:sldMkLst>
          <pc:docMk/>
          <pc:sldMk cId="2668086660" sldId="711"/>
        </pc:sldMkLst>
        <pc:spChg chg="mod">
          <ac:chgData name="Hoang Dang Nguyen" userId="1de6b3a7-5191-4a0c-8968-b8f905305e1d" providerId="ADAL" clId="{54C9AE00-D1B0-4E49-9E4E-407B2EB8B46F}" dt="2026-06-21T17:32:02.282" v="4970" actId="2711"/>
          <ac:spMkLst>
            <pc:docMk/>
            <pc:sldMk cId="2668086660" sldId="711"/>
            <ac:spMk id="2" creationId="{30FFA0CE-92A3-6254-2EC4-9B7177E0AFF4}"/>
          </ac:spMkLst>
        </pc:spChg>
        <pc:spChg chg="mod">
          <ac:chgData name="Hoang Dang Nguyen" userId="1de6b3a7-5191-4a0c-8968-b8f905305e1d" providerId="ADAL" clId="{54C9AE00-D1B0-4E49-9E4E-407B2EB8B46F}" dt="2026-06-21T17:32:02.282" v="4970" actId="2711"/>
          <ac:spMkLst>
            <pc:docMk/>
            <pc:sldMk cId="2668086660" sldId="711"/>
            <ac:spMk id="3" creationId="{AEF44AD6-8424-3F52-6F18-088BD09ADBAC}"/>
          </ac:spMkLst>
        </pc:spChg>
        <pc:spChg chg="mod">
          <ac:chgData name="Hoang Dang Nguyen" userId="1de6b3a7-5191-4a0c-8968-b8f905305e1d" providerId="ADAL" clId="{54C9AE00-D1B0-4E49-9E4E-407B2EB8B46F}" dt="2026-06-21T17:32:02.282" v="4970" actId="2711"/>
          <ac:spMkLst>
            <pc:docMk/>
            <pc:sldMk cId="2668086660" sldId="711"/>
            <ac:spMk id="4" creationId="{762C4C36-3121-4B21-165E-18B8B40A4C4A}"/>
          </ac:spMkLst>
        </pc:spChg>
      </pc:sldChg>
      <pc:sldChg chg="modSp add mod">
        <pc:chgData name="Hoang Dang Nguyen" userId="1de6b3a7-5191-4a0c-8968-b8f905305e1d" providerId="ADAL" clId="{54C9AE00-D1B0-4E49-9E4E-407B2EB8B46F}" dt="2026-06-21T17:31:57.275" v="4969" actId="2711"/>
        <pc:sldMkLst>
          <pc:docMk/>
          <pc:sldMk cId="3449698604" sldId="712"/>
        </pc:sldMkLst>
        <pc:spChg chg="mod">
          <ac:chgData name="Hoang Dang Nguyen" userId="1de6b3a7-5191-4a0c-8968-b8f905305e1d" providerId="ADAL" clId="{54C9AE00-D1B0-4E49-9E4E-407B2EB8B46F}" dt="2026-06-21T17:31:57.275" v="4969" actId="2711"/>
          <ac:spMkLst>
            <pc:docMk/>
            <pc:sldMk cId="3449698604" sldId="712"/>
            <ac:spMk id="2" creationId="{DA24EC9D-98F8-C2F4-7955-B5385472B865}"/>
          </ac:spMkLst>
        </pc:spChg>
        <pc:spChg chg="mod">
          <ac:chgData name="Hoang Dang Nguyen" userId="1de6b3a7-5191-4a0c-8968-b8f905305e1d" providerId="ADAL" clId="{54C9AE00-D1B0-4E49-9E4E-407B2EB8B46F}" dt="2026-06-21T17:31:57.275" v="4969" actId="2711"/>
          <ac:spMkLst>
            <pc:docMk/>
            <pc:sldMk cId="3449698604" sldId="712"/>
            <ac:spMk id="3" creationId="{ED7708B9-6535-4DB4-7801-8528FDF70D9A}"/>
          </ac:spMkLst>
        </pc:spChg>
        <pc:spChg chg="mod">
          <ac:chgData name="Hoang Dang Nguyen" userId="1de6b3a7-5191-4a0c-8968-b8f905305e1d" providerId="ADAL" clId="{54C9AE00-D1B0-4E49-9E4E-407B2EB8B46F}" dt="2026-06-21T17:31:57.275" v="4969" actId="2711"/>
          <ac:spMkLst>
            <pc:docMk/>
            <pc:sldMk cId="3449698604" sldId="712"/>
            <ac:spMk id="4" creationId="{D59B84AB-05F7-4AF2-DBA5-E323778B133F}"/>
          </ac:spMkLst>
        </pc:spChg>
      </pc:sldChg>
      <pc:sldChg chg="modSp add mod">
        <pc:chgData name="Hoang Dang Nguyen" userId="1de6b3a7-5191-4a0c-8968-b8f905305e1d" providerId="ADAL" clId="{54C9AE00-D1B0-4E49-9E4E-407B2EB8B46F}" dt="2026-06-21T17:31:54.818" v="4968" actId="2711"/>
        <pc:sldMkLst>
          <pc:docMk/>
          <pc:sldMk cId="1141889342" sldId="713"/>
        </pc:sldMkLst>
        <pc:spChg chg="mod">
          <ac:chgData name="Hoang Dang Nguyen" userId="1de6b3a7-5191-4a0c-8968-b8f905305e1d" providerId="ADAL" clId="{54C9AE00-D1B0-4E49-9E4E-407B2EB8B46F}" dt="2026-06-21T17:31:54.818" v="4968" actId="2711"/>
          <ac:spMkLst>
            <pc:docMk/>
            <pc:sldMk cId="1141889342" sldId="713"/>
            <ac:spMk id="2" creationId="{0C94747A-F8C2-7CDD-79C3-D6BBBD213612}"/>
          </ac:spMkLst>
        </pc:spChg>
        <pc:spChg chg="mod">
          <ac:chgData name="Hoang Dang Nguyen" userId="1de6b3a7-5191-4a0c-8968-b8f905305e1d" providerId="ADAL" clId="{54C9AE00-D1B0-4E49-9E4E-407B2EB8B46F}" dt="2026-06-21T17:31:54.818" v="4968" actId="2711"/>
          <ac:spMkLst>
            <pc:docMk/>
            <pc:sldMk cId="1141889342" sldId="713"/>
            <ac:spMk id="3" creationId="{F67912B1-5934-6639-5ED9-54BA90D6C339}"/>
          </ac:spMkLst>
        </pc:spChg>
        <pc:spChg chg="mod">
          <ac:chgData name="Hoang Dang Nguyen" userId="1de6b3a7-5191-4a0c-8968-b8f905305e1d" providerId="ADAL" clId="{54C9AE00-D1B0-4E49-9E4E-407B2EB8B46F}" dt="2026-06-21T17:31:54.818" v="4968" actId="2711"/>
          <ac:spMkLst>
            <pc:docMk/>
            <pc:sldMk cId="1141889342" sldId="713"/>
            <ac:spMk id="4" creationId="{53859AD1-F065-69BB-C9CC-0FF59271CFFD}"/>
          </ac:spMkLst>
        </pc:spChg>
      </pc:sldChg>
      <pc:sldChg chg="modSp add mod">
        <pc:chgData name="Hoang Dang Nguyen" userId="1de6b3a7-5191-4a0c-8968-b8f905305e1d" providerId="ADAL" clId="{54C9AE00-D1B0-4E49-9E4E-407B2EB8B46F}" dt="2026-06-21T17:31:51.923" v="4967" actId="2711"/>
        <pc:sldMkLst>
          <pc:docMk/>
          <pc:sldMk cId="3926205787" sldId="714"/>
        </pc:sldMkLst>
        <pc:spChg chg="mod">
          <ac:chgData name="Hoang Dang Nguyen" userId="1de6b3a7-5191-4a0c-8968-b8f905305e1d" providerId="ADAL" clId="{54C9AE00-D1B0-4E49-9E4E-407B2EB8B46F}" dt="2026-06-21T17:31:51.923" v="4967" actId="2711"/>
          <ac:spMkLst>
            <pc:docMk/>
            <pc:sldMk cId="3926205787" sldId="714"/>
            <ac:spMk id="2" creationId="{DCF04696-F504-1E09-9DB8-A6653C45A185}"/>
          </ac:spMkLst>
        </pc:spChg>
        <pc:spChg chg="mod">
          <ac:chgData name="Hoang Dang Nguyen" userId="1de6b3a7-5191-4a0c-8968-b8f905305e1d" providerId="ADAL" clId="{54C9AE00-D1B0-4E49-9E4E-407B2EB8B46F}" dt="2026-06-21T17:31:51.923" v="4967" actId="2711"/>
          <ac:spMkLst>
            <pc:docMk/>
            <pc:sldMk cId="3926205787" sldId="714"/>
            <ac:spMk id="3" creationId="{BB6BFF52-B444-5EC5-4FDD-255CA59F5C66}"/>
          </ac:spMkLst>
        </pc:spChg>
        <pc:spChg chg="mod">
          <ac:chgData name="Hoang Dang Nguyen" userId="1de6b3a7-5191-4a0c-8968-b8f905305e1d" providerId="ADAL" clId="{54C9AE00-D1B0-4E49-9E4E-407B2EB8B46F}" dt="2026-06-21T17:31:51.923" v="4967" actId="2711"/>
          <ac:spMkLst>
            <pc:docMk/>
            <pc:sldMk cId="3926205787" sldId="714"/>
            <ac:spMk id="4" creationId="{EB7D3148-6A6E-6013-6229-FD0BDB3C1513}"/>
          </ac:spMkLst>
        </pc:spChg>
      </pc:sldChg>
      <pc:sldChg chg="modSp new mod ord">
        <pc:chgData name="Hoang Dang Nguyen" userId="1de6b3a7-5191-4a0c-8968-b8f905305e1d" providerId="ADAL" clId="{54C9AE00-D1B0-4E49-9E4E-407B2EB8B46F}" dt="2026-06-21T17:32:14.323" v="4975" actId="2711"/>
        <pc:sldMkLst>
          <pc:docMk/>
          <pc:sldMk cId="2815729612" sldId="715"/>
        </pc:sldMkLst>
        <pc:spChg chg="mod">
          <ac:chgData name="Hoang Dang Nguyen" userId="1de6b3a7-5191-4a0c-8968-b8f905305e1d" providerId="ADAL" clId="{54C9AE00-D1B0-4E49-9E4E-407B2EB8B46F}" dt="2026-06-21T17:32:14.323" v="4975" actId="2711"/>
          <ac:spMkLst>
            <pc:docMk/>
            <pc:sldMk cId="2815729612" sldId="715"/>
            <ac:spMk id="2" creationId="{679A0993-AB5B-D010-B930-206F5FDF8095}"/>
          </ac:spMkLst>
        </pc:spChg>
        <pc:spChg chg="mod">
          <ac:chgData name="Hoang Dang Nguyen" userId="1de6b3a7-5191-4a0c-8968-b8f905305e1d" providerId="ADAL" clId="{54C9AE00-D1B0-4E49-9E4E-407B2EB8B46F}" dt="2026-06-21T17:32:14.323" v="4975" actId="2711"/>
          <ac:spMkLst>
            <pc:docMk/>
            <pc:sldMk cId="2815729612" sldId="715"/>
            <ac:spMk id="3" creationId="{AC1E6D29-DEE7-9796-A136-8333B43146F1}"/>
          </ac:spMkLst>
        </pc:spChg>
        <pc:spChg chg="mod">
          <ac:chgData name="Hoang Dang Nguyen" userId="1de6b3a7-5191-4a0c-8968-b8f905305e1d" providerId="ADAL" clId="{54C9AE00-D1B0-4E49-9E4E-407B2EB8B46F}" dt="2026-06-21T17:32:14.323" v="4975" actId="2711"/>
          <ac:spMkLst>
            <pc:docMk/>
            <pc:sldMk cId="2815729612" sldId="715"/>
            <ac:spMk id="4" creationId="{C9EADCA7-46CC-BCDD-7667-A4F30FB971E7}"/>
          </ac:spMkLst>
        </pc:spChg>
      </pc:sldChg>
      <pc:sldChg chg="modSp add mod ord">
        <pc:chgData name="Hoang Dang Nguyen" userId="1de6b3a7-5191-4a0c-8968-b8f905305e1d" providerId="ADAL" clId="{54C9AE00-D1B0-4E49-9E4E-407B2EB8B46F}" dt="2026-06-21T17:31:46.808" v="4965" actId="2711"/>
        <pc:sldMkLst>
          <pc:docMk/>
          <pc:sldMk cId="1784152970" sldId="716"/>
        </pc:sldMkLst>
        <pc:spChg chg="mod">
          <ac:chgData name="Hoang Dang Nguyen" userId="1de6b3a7-5191-4a0c-8968-b8f905305e1d" providerId="ADAL" clId="{54C9AE00-D1B0-4E49-9E4E-407B2EB8B46F}" dt="2026-06-21T17:31:46.808" v="4965" actId="2711"/>
          <ac:spMkLst>
            <pc:docMk/>
            <pc:sldMk cId="1784152970" sldId="716"/>
            <ac:spMk id="2" creationId="{BBD61322-7D99-6D62-FE55-900D57338C61}"/>
          </ac:spMkLst>
        </pc:spChg>
        <pc:spChg chg="mod">
          <ac:chgData name="Hoang Dang Nguyen" userId="1de6b3a7-5191-4a0c-8968-b8f905305e1d" providerId="ADAL" clId="{54C9AE00-D1B0-4E49-9E4E-407B2EB8B46F}" dt="2026-06-21T17:31:46.808" v="4965" actId="2711"/>
          <ac:spMkLst>
            <pc:docMk/>
            <pc:sldMk cId="1784152970" sldId="716"/>
            <ac:spMk id="3" creationId="{ADD5B94A-97B5-0C07-575A-D8A377FD158B}"/>
          </ac:spMkLst>
        </pc:spChg>
        <pc:spChg chg="mod">
          <ac:chgData name="Hoang Dang Nguyen" userId="1de6b3a7-5191-4a0c-8968-b8f905305e1d" providerId="ADAL" clId="{54C9AE00-D1B0-4E49-9E4E-407B2EB8B46F}" dt="2026-06-21T17:31:46.808" v="4965" actId="2711"/>
          <ac:spMkLst>
            <pc:docMk/>
            <pc:sldMk cId="1784152970" sldId="716"/>
            <ac:spMk id="4" creationId="{CC3A5E1F-1937-8805-D918-D12CB33EB86E}"/>
          </ac:spMkLst>
        </pc:spChg>
      </pc:sldChg>
      <pc:sldChg chg="modSp new del mod">
        <pc:chgData name="Hoang Dang Nguyen" userId="1de6b3a7-5191-4a0c-8968-b8f905305e1d" providerId="ADAL" clId="{54C9AE00-D1B0-4E49-9E4E-407B2EB8B46F}" dt="2026-06-21T17:14:11.766" v="4270" actId="47"/>
        <pc:sldMkLst>
          <pc:docMk/>
          <pc:sldMk cId="1714668016" sldId="717"/>
        </pc:sldMkLst>
        <pc:spChg chg="mod">
          <ac:chgData name="Hoang Dang Nguyen" userId="1de6b3a7-5191-4a0c-8968-b8f905305e1d" providerId="ADAL" clId="{54C9AE00-D1B0-4E49-9E4E-407B2EB8B46F}" dt="2026-06-21T17:14:00.345" v="4268" actId="20577"/>
          <ac:spMkLst>
            <pc:docMk/>
            <pc:sldMk cId="1714668016" sldId="717"/>
            <ac:spMk id="2" creationId="{C482A44B-3899-4EA3-2E65-38E86110F3B2}"/>
          </ac:spMkLst>
        </pc:spChg>
      </pc:sldChg>
      <pc:sldChg chg="modSp add mod">
        <pc:chgData name="Hoang Dang Nguyen" userId="1de6b3a7-5191-4a0c-8968-b8f905305e1d" providerId="ADAL" clId="{54C9AE00-D1B0-4E49-9E4E-407B2EB8B46F}" dt="2026-06-21T17:32:21.331" v="4978" actId="2711"/>
        <pc:sldMkLst>
          <pc:docMk/>
          <pc:sldMk cId="3437711024" sldId="717"/>
        </pc:sldMkLst>
        <pc:spChg chg="mod">
          <ac:chgData name="Hoang Dang Nguyen" userId="1de6b3a7-5191-4a0c-8968-b8f905305e1d" providerId="ADAL" clId="{54C9AE00-D1B0-4E49-9E4E-407B2EB8B46F}" dt="2026-06-21T17:32:21.331" v="4978" actId="2711"/>
          <ac:spMkLst>
            <pc:docMk/>
            <pc:sldMk cId="3437711024" sldId="717"/>
            <ac:spMk id="2" creationId="{425BCA09-ABC1-687E-FD37-CFE7A7CF043F}"/>
          </ac:spMkLst>
        </pc:spChg>
        <pc:spChg chg="mod">
          <ac:chgData name="Hoang Dang Nguyen" userId="1de6b3a7-5191-4a0c-8968-b8f905305e1d" providerId="ADAL" clId="{54C9AE00-D1B0-4E49-9E4E-407B2EB8B46F}" dt="2026-06-21T17:32:21.331" v="4978" actId="2711"/>
          <ac:spMkLst>
            <pc:docMk/>
            <pc:sldMk cId="3437711024" sldId="717"/>
            <ac:spMk id="3" creationId="{39B6F837-309F-983E-E276-8DD9147D807A}"/>
          </ac:spMkLst>
        </pc:spChg>
        <pc:spChg chg="mod">
          <ac:chgData name="Hoang Dang Nguyen" userId="1de6b3a7-5191-4a0c-8968-b8f905305e1d" providerId="ADAL" clId="{54C9AE00-D1B0-4E49-9E4E-407B2EB8B46F}" dt="2026-06-21T17:32:21.331" v="4978" actId="2711"/>
          <ac:spMkLst>
            <pc:docMk/>
            <pc:sldMk cId="3437711024" sldId="717"/>
            <ac:spMk id="4" creationId="{B656F8E1-0172-D8F1-749A-FE211F58351D}"/>
          </ac:spMkLst>
        </pc:spChg>
      </pc:sldChg>
      <pc:sldChg chg="modSp add mod">
        <pc:chgData name="Hoang Dang Nguyen" userId="1de6b3a7-5191-4a0c-8968-b8f905305e1d" providerId="ADAL" clId="{54C9AE00-D1B0-4E49-9E4E-407B2EB8B46F}" dt="2026-06-21T17:32:19.146" v="4977" actId="2711"/>
        <pc:sldMkLst>
          <pc:docMk/>
          <pc:sldMk cId="125599859" sldId="718"/>
        </pc:sldMkLst>
        <pc:spChg chg="mod">
          <ac:chgData name="Hoang Dang Nguyen" userId="1de6b3a7-5191-4a0c-8968-b8f905305e1d" providerId="ADAL" clId="{54C9AE00-D1B0-4E49-9E4E-407B2EB8B46F}" dt="2026-06-21T17:32:19.146" v="4977" actId="2711"/>
          <ac:spMkLst>
            <pc:docMk/>
            <pc:sldMk cId="125599859" sldId="718"/>
            <ac:spMk id="2" creationId="{59DC574F-420B-F37F-C450-FB9BFE45BB1B}"/>
          </ac:spMkLst>
        </pc:spChg>
        <pc:spChg chg="mod">
          <ac:chgData name="Hoang Dang Nguyen" userId="1de6b3a7-5191-4a0c-8968-b8f905305e1d" providerId="ADAL" clId="{54C9AE00-D1B0-4E49-9E4E-407B2EB8B46F}" dt="2026-06-21T17:32:19.146" v="4977" actId="2711"/>
          <ac:spMkLst>
            <pc:docMk/>
            <pc:sldMk cId="125599859" sldId="718"/>
            <ac:spMk id="3" creationId="{E2B488BA-0BEB-57D8-F6F2-C6DE0FD9B898}"/>
          </ac:spMkLst>
        </pc:spChg>
        <pc:spChg chg="mod">
          <ac:chgData name="Hoang Dang Nguyen" userId="1de6b3a7-5191-4a0c-8968-b8f905305e1d" providerId="ADAL" clId="{54C9AE00-D1B0-4E49-9E4E-407B2EB8B46F}" dt="2026-06-21T17:32:19.146" v="4977" actId="2711"/>
          <ac:spMkLst>
            <pc:docMk/>
            <pc:sldMk cId="125599859" sldId="718"/>
            <ac:spMk id="4" creationId="{F4A1C8B4-41D4-8505-58AE-41D6A84332D1}"/>
          </ac:spMkLst>
        </pc:spChg>
      </pc:sldChg>
      <pc:sldChg chg="modSp add mod">
        <pc:chgData name="Hoang Dang Nguyen" userId="1de6b3a7-5191-4a0c-8968-b8f905305e1d" providerId="ADAL" clId="{54C9AE00-D1B0-4E49-9E4E-407B2EB8B46F}" dt="2026-06-21T17:32:16.883" v="4976" actId="2711"/>
        <pc:sldMkLst>
          <pc:docMk/>
          <pc:sldMk cId="1254482875" sldId="719"/>
        </pc:sldMkLst>
        <pc:spChg chg="mod">
          <ac:chgData name="Hoang Dang Nguyen" userId="1de6b3a7-5191-4a0c-8968-b8f905305e1d" providerId="ADAL" clId="{54C9AE00-D1B0-4E49-9E4E-407B2EB8B46F}" dt="2026-06-21T17:32:16.883" v="4976" actId="2711"/>
          <ac:spMkLst>
            <pc:docMk/>
            <pc:sldMk cId="1254482875" sldId="719"/>
            <ac:spMk id="2" creationId="{D6FFAA59-D434-4052-0736-A9C34525452A}"/>
          </ac:spMkLst>
        </pc:spChg>
        <pc:spChg chg="mod">
          <ac:chgData name="Hoang Dang Nguyen" userId="1de6b3a7-5191-4a0c-8968-b8f905305e1d" providerId="ADAL" clId="{54C9AE00-D1B0-4E49-9E4E-407B2EB8B46F}" dt="2026-06-21T17:32:16.883" v="4976" actId="2711"/>
          <ac:spMkLst>
            <pc:docMk/>
            <pc:sldMk cId="1254482875" sldId="719"/>
            <ac:spMk id="3" creationId="{6106792A-EDF1-7D99-301B-30F2E4EADCB5}"/>
          </ac:spMkLst>
        </pc:spChg>
        <pc:spChg chg="mod">
          <ac:chgData name="Hoang Dang Nguyen" userId="1de6b3a7-5191-4a0c-8968-b8f905305e1d" providerId="ADAL" clId="{54C9AE00-D1B0-4E49-9E4E-407B2EB8B46F}" dt="2026-06-21T17:32:16.883" v="4976" actId="2711"/>
          <ac:spMkLst>
            <pc:docMk/>
            <pc:sldMk cId="1254482875" sldId="719"/>
            <ac:spMk id="4" creationId="{4A0C2755-6788-6013-2A2F-FD0CF94BFFD3}"/>
          </ac:spMkLst>
        </pc:spChg>
      </pc:sldChg>
      <pc:sldChg chg="modSp add mod">
        <pc:chgData name="Hoang Dang Nguyen" userId="1de6b3a7-5191-4a0c-8968-b8f905305e1d" providerId="ADAL" clId="{54C9AE00-D1B0-4E49-9E4E-407B2EB8B46F}" dt="2026-06-21T17:31:49.529" v="4966" actId="2711"/>
        <pc:sldMkLst>
          <pc:docMk/>
          <pc:sldMk cId="308741064" sldId="720"/>
        </pc:sldMkLst>
        <pc:spChg chg="mod">
          <ac:chgData name="Hoang Dang Nguyen" userId="1de6b3a7-5191-4a0c-8968-b8f905305e1d" providerId="ADAL" clId="{54C9AE00-D1B0-4E49-9E4E-407B2EB8B46F}" dt="2026-06-21T17:31:49.529" v="4966" actId="2711"/>
          <ac:spMkLst>
            <pc:docMk/>
            <pc:sldMk cId="308741064" sldId="720"/>
            <ac:spMk id="2" creationId="{A19C928F-B874-D717-228E-7EDB594ABB5E}"/>
          </ac:spMkLst>
        </pc:spChg>
        <pc:spChg chg="mod">
          <ac:chgData name="Hoang Dang Nguyen" userId="1de6b3a7-5191-4a0c-8968-b8f905305e1d" providerId="ADAL" clId="{54C9AE00-D1B0-4E49-9E4E-407B2EB8B46F}" dt="2026-06-21T17:31:49.529" v="4966" actId="2711"/>
          <ac:spMkLst>
            <pc:docMk/>
            <pc:sldMk cId="308741064" sldId="720"/>
            <ac:spMk id="3" creationId="{0C7CE2B9-9635-A867-A505-18F7B2A5AAB2}"/>
          </ac:spMkLst>
        </pc:spChg>
        <pc:spChg chg="mod">
          <ac:chgData name="Hoang Dang Nguyen" userId="1de6b3a7-5191-4a0c-8968-b8f905305e1d" providerId="ADAL" clId="{54C9AE00-D1B0-4E49-9E4E-407B2EB8B46F}" dt="2026-06-21T17:31:49.529" v="4966" actId="2711"/>
          <ac:spMkLst>
            <pc:docMk/>
            <pc:sldMk cId="308741064" sldId="720"/>
            <ac:spMk id="4" creationId="{AC8BC8A6-0BB0-40AD-2F7B-11934AC24802}"/>
          </ac:spMkLst>
        </pc:spChg>
      </pc:sldChg>
      <pc:sldChg chg="modSp add del mod">
        <pc:chgData name="Hoang Dang Nguyen" userId="1de6b3a7-5191-4a0c-8968-b8f905305e1d" providerId="ADAL" clId="{54C9AE00-D1B0-4E49-9E4E-407B2EB8B46F}" dt="2026-06-21T17:27:32.558" v="4715" actId="2696"/>
        <pc:sldMkLst>
          <pc:docMk/>
          <pc:sldMk cId="447192945" sldId="720"/>
        </pc:sldMkLst>
        <pc:spChg chg="mod">
          <ac:chgData name="Hoang Dang Nguyen" userId="1de6b3a7-5191-4a0c-8968-b8f905305e1d" providerId="ADAL" clId="{54C9AE00-D1B0-4E49-9E4E-407B2EB8B46F}" dt="2026-06-21T17:25:14.373" v="4709" actId="20577"/>
          <ac:spMkLst>
            <pc:docMk/>
            <pc:sldMk cId="447192945" sldId="720"/>
            <ac:spMk id="2" creationId="{A19C928F-B874-D717-228E-7EDB594ABB5E}"/>
          </ac:spMkLst>
        </pc:spChg>
        <pc:spChg chg="mod">
          <ac:chgData name="Hoang Dang Nguyen" userId="1de6b3a7-5191-4a0c-8968-b8f905305e1d" providerId="ADAL" clId="{54C9AE00-D1B0-4E49-9E4E-407B2EB8B46F}" dt="2026-06-21T17:27:12.394" v="4714" actId="20577"/>
          <ac:spMkLst>
            <pc:docMk/>
            <pc:sldMk cId="447192945" sldId="720"/>
            <ac:spMk id="3" creationId="{0C7CE2B9-9635-A867-A505-18F7B2A5AAB2}"/>
          </ac:spMkLst>
        </pc:spChg>
      </pc:sldChg>
      <pc:sldChg chg="add del">
        <pc:chgData name="Hoang Dang Nguyen" userId="1de6b3a7-5191-4a0c-8968-b8f905305e1d" providerId="ADAL" clId="{54C9AE00-D1B0-4E49-9E4E-407B2EB8B46F}" dt="2026-06-21T17:22:45.574" v="4676" actId="47"/>
        <pc:sldMkLst>
          <pc:docMk/>
          <pc:sldMk cId="3677388317" sldId="720"/>
        </pc:sldMkLst>
      </pc:sldChg>
      <pc:sldChg chg="add del">
        <pc:chgData name="Hoang Dang Nguyen" userId="1de6b3a7-5191-4a0c-8968-b8f905305e1d" providerId="ADAL" clId="{54C9AE00-D1B0-4E49-9E4E-407B2EB8B46F}" dt="2026-06-21T17:22:46.457" v="4677" actId="47"/>
        <pc:sldMkLst>
          <pc:docMk/>
          <pc:sldMk cId="16552706" sldId="721"/>
        </pc:sldMkLst>
      </pc:sldChg>
      <pc:sldMasterChg chg="delSldLayout">
        <pc:chgData name="Hoang Dang Nguyen" userId="1de6b3a7-5191-4a0c-8968-b8f905305e1d" providerId="ADAL" clId="{54C9AE00-D1B0-4E49-9E4E-407B2EB8B46F}" dt="2026-06-21T16:52:02.141" v="3506" actId="47"/>
        <pc:sldMasterMkLst>
          <pc:docMk/>
          <pc:sldMasterMk cId="1297012552" sldId="2147483650"/>
        </pc:sldMasterMkLst>
        <pc:sldLayoutChg chg="del">
          <pc:chgData name="Hoang Dang Nguyen" userId="1de6b3a7-5191-4a0c-8968-b8f905305e1d" providerId="ADAL" clId="{54C9AE00-D1B0-4E49-9E4E-407B2EB8B46F}" dt="2026-06-21T16:52:02.141" v="3506" actId="47"/>
          <pc:sldLayoutMkLst>
            <pc:docMk/>
            <pc:sldMasterMk cId="1297012552" sldId="2147483650"/>
            <pc:sldLayoutMk cId="4165084177" sldId="2147483684"/>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3872A1-F9F3-4828-92EA-6DAA22A9D75A}" type="datetimeFigureOut">
              <a:rPr lang="en-GB" smtClean="0"/>
              <a:t>21/06/2026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7F13BE-0D13-4DB1-B8FE-C23C5387B70B}" type="slidenum">
              <a:rPr lang="en-GB" smtClean="0"/>
              <a:t>‹#›</a:t>
            </a:fld>
            <a:endParaRPr lang="en-GB"/>
          </a:p>
        </p:txBody>
      </p:sp>
    </p:spTree>
    <p:extLst>
      <p:ext uri="{BB962C8B-B14F-4D97-AF65-F5344CB8AC3E}">
        <p14:creationId xmlns:p14="http://schemas.microsoft.com/office/powerpoint/2010/main" val="25308353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Why are these outputs important? How are they relevant to BDP as a whole?</a:t>
            </a:r>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t>10</a:t>
            </a:fld>
            <a:endParaRPr lang="en-GB"/>
          </a:p>
        </p:txBody>
      </p:sp>
    </p:spTree>
    <p:extLst>
      <p:ext uri="{BB962C8B-B14F-4D97-AF65-F5344CB8AC3E}">
        <p14:creationId xmlns:p14="http://schemas.microsoft.com/office/powerpoint/2010/main" val="20567997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 this activity is best organized as a a poster presentation session</a:t>
            </a:r>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t>14</a:t>
            </a:fld>
            <a:endParaRPr lang="en-GB"/>
          </a:p>
        </p:txBody>
      </p:sp>
    </p:spTree>
    <p:extLst>
      <p:ext uri="{BB962C8B-B14F-4D97-AF65-F5344CB8AC3E}">
        <p14:creationId xmlns:p14="http://schemas.microsoft.com/office/powerpoint/2010/main" val="18580608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would be clear if there is a real business opportunity for each case. This understanding is the foundation to combine with your internal analysis to develop the next step.</a:t>
            </a:r>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t>15</a:t>
            </a:fld>
            <a:endParaRPr lang="en-GB"/>
          </a:p>
        </p:txBody>
      </p:sp>
    </p:spTree>
    <p:extLst>
      <p:ext uri="{BB962C8B-B14F-4D97-AF65-F5344CB8AC3E}">
        <p14:creationId xmlns:p14="http://schemas.microsoft.com/office/powerpoint/2010/main" val="174012180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527051" y="6524626"/>
            <a:ext cx="129540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6.xml"/><Relationship Id="rId5" Type="http://schemas.openxmlformats.org/officeDocument/2006/relationships/image" Target="../media/image12.png"/><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14.jfif"/><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7F435BA-7D13-2A2A-3218-88D775370155}"/>
              </a:ext>
            </a:extLst>
          </p:cNvPr>
          <p:cNvSpPr>
            <a:spLocks noGrp="1"/>
          </p:cNvSpPr>
          <p:nvPr>
            <p:ph type="ctrTitle"/>
          </p:nvPr>
        </p:nvSpPr>
        <p:spPr>
          <a:xfrm>
            <a:off x="5577749" y="2834277"/>
            <a:ext cx="4392613" cy="936625"/>
          </a:xfrm>
        </p:spPr>
        <p:txBody>
          <a:bodyPr/>
          <a:lstStyle/>
          <a:p>
            <a:r>
              <a:rPr lang="en-GB" altLang="en-US" b="1" dirty="0"/>
              <a:t>Module code</a:t>
            </a:r>
          </a:p>
        </p:txBody>
      </p:sp>
      <p:sp>
        <p:nvSpPr>
          <p:cNvPr id="5" name="TextBox 1">
            <a:extLst>
              <a:ext uri="{FF2B5EF4-FFF2-40B4-BE49-F238E27FC236}">
                <a16:creationId xmlns:a16="http://schemas.microsoft.com/office/drawing/2014/main" id="{D5520C09-344C-5086-48D5-55B49BD92B42}"/>
              </a:ext>
            </a:extLst>
          </p:cNvPr>
          <p:cNvSpPr txBox="1">
            <a:spLocks noChangeArrowheads="1"/>
          </p:cNvSpPr>
          <p:nvPr/>
        </p:nvSpPr>
        <p:spPr bwMode="auto">
          <a:xfrm>
            <a:off x="250825" y="3962400"/>
            <a:ext cx="5184775"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b="1" dirty="0">
                <a:solidFill>
                  <a:srgbClr val="FFFF00"/>
                </a:solidFill>
                <a:latin typeface="Arial" panose="020B0604020202020204" pitchFamily="34" charset="0"/>
              </a:rPr>
              <a:t>Week 2: Session 1: Workshop</a:t>
            </a:r>
          </a:p>
          <a:p>
            <a:pPr>
              <a:spcBef>
                <a:spcPct val="0"/>
              </a:spcBef>
              <a:buFontTx/>
              <a:buNone/>
            </a:pPr>
            <a:r>
              <a:rPr lang="en-GB" sz="2800" b="1" dirty="0">
                <a:solidFill>
                  <a:srgbClr val="FFFF00"/>
                </a:solidFill>
              </a:rPr>
              <a:t>Opportunity and Context</a:t>
            </a:r>
            <a:endParaRPr lang="en-GB" altLang="en-US" sz="2800" b="1" dirty="0">
              <a:solidFill>
                <a:srgbClr val="FFFF00"/>
              </a:solidFill>
              <a:latin typeface="Arial" panose="020B0604020202020204" pitchFamily="34" charset="0"/>
            </a:endParaRPr>
          </a:p>
        </p:txBody>
      </p:sp>
      <p:sp>
        <p:nvSpPr>
          <p:cNvPr id="6" name="Subtitle 4">
            <a:extLst>
              <a:ext uri="{FF2B5EF4-FFF2-40B4-BE49-F238E27FC236}">
                <a16:creationId xmlns:a16="http://schemas.microsoft.com/office/drawing/2014/main" id="{5E33CEC2-4CCC-CBE6-2D77-B35CDDBE7A37}"/>
              </a:ext>
            </a:extLst>
          </p:cNvPr>
          <p:cNvSpPr txBox="1">
            <a:spLocks/>
          </p:cNvSpPr>
          <p:nvPr/>
        </p:nvSpPr>
        <p:spPr bwMode="auto">
          <a:xfrm>
            <a:off x="3651566" y="1073035"/>
            <a:ext cx="8244829" cy="1917289"/>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Module name</a:t>
            </a:r>
            <a:endPar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
        <p:nvSpPr>
          <p:cNvPr id="2" name="Slide Number Placeholder 1">
            <a:extLst>
              <a:ext uri="{FF2B5EF4-FFF2-40B4-BE49-F238E27FC236}">
                <a16:creationId xmlns:a16="http://schemas.microsoft.com/office/drawing/2014/main" id="{FA65D9C3-DBFB-8353-8918-F1C6851C803E}"/>
              </a:ext>
            </a:extLst>
          </p:cNvPr>
          <p:cNvSpPr>
            <a:spLocks noGrp="1"/>
          </p:cNvSpPr>
          <p:nvPr>
            <p:ph type="sldNum" sz="quarter" idx="12"/>
          </p:nvPr>
        </p:nvSpPr>
        <p:spPr/>
        <p:txBody>
          <a:bodyPr/>
          <a:lstStyle/>
          <a:p>
            <a:pPr>
              <a:defRPr/>
            </a:pPr>
            <a:fld id="{0F359BAA-4C3D-44E8-B8AA-0115E484A981}" type="slidenum">
              <a:rPr lang="en-US" altLang="en-US" smtClean="0"/>
              <a:pPr>
                <a:defRPr/>
              </a:pPr>
              <a:t>1</a:t>
            </a:fld>
            <a:endParaRPr lang="en-US" altLang="en-US"/>
          </a:p>
        </p:txBody>
      </p:sp>
    </p:spTree>
    <p:extLst>
      <p:ext uri="{BB962C8B-B14F-4D97-AF65-F5344CB8AC3E}">
        <p14:creationId xmlns:p14="http://schemas.microsoft.com/office/powerpoint/2010/main" val="36613400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B3597-2DF6-0FEB-3E0E-52DA442380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4B9CF2-8B29-3B92-D5D5-4435E17FFDE1}"/>
              </a:ext>
            </a:extLst>
          </p:cNvPr>
          <p:cNvSpPr>
            <a:spLocks noGrp="1"/>
          </p:cNvSpPr>
          <p:nvPr>
            <p:ph type="title"/>
          </p:nvPr>
        </p:nvSpPr>
        <p:spPr>
          <a:solidFill>
            <a:schemeClr val="accent2"/>
          </a:solidFill>
        </p:spPr>
        <p:txBody>
          <a:bodyPr/>
          <a:lstStyle/>
          <a:p>
            <a:r>
              <a:rPr lang="en-US" dirty="0"/>
              <a:t>Activity</a:t>
            </a:r>
            <a:endParaRPr lang="en-GB" dirty="0"/>
          </a:p>
        </p:txBody>
      </p:sp>
      <p:sp>
        <p:nvSpPr>
          <p:cNvPr id="3" name="Content Placeholder 2">
            <a:extLst>
              <a:ext uri="{FF2B5EF4-FFF2-40B4-BE49-F238E27FC236}">
                <a16:creationId xmlns:a16="http://schemas.microsoft.com/office/drawing/2014/main" id="{AE279EC0-6625-377D-184F-AEDB7B4691BB}"/>
              </a:ext>
            </a:extLst>
          </p:cNvPr>
          <p:cNvSpPr>
            <a:spLocks noGrp="1"/>
          </p:cNvSpPr>
          <p:nvPr>
            <p:ph idx="1"/>
          </p:nvPr>
        </p:nvSpPr>
        <p:spPr/>
        <p:txBody>
          <a:bodyPr/>
          <a:lstStyle/>
          <a:p>
            <a:r>
              <a:rPr lang="en-US" sz="2800" dirty="0" err="1">
                <a:latin typeface="Calibri" panose="020F0502020204030204" pitchFamily="34" charset="0"/>
                <a:ea typeface="Calibri" panose="020F0502020204030204" pitchFamily="34" charset="0"/>
                <a:cs typeface="Calibri" panose="020F0502020204030204" pitchFamily="34" charset="0"/>
              </a:rPr>
              <a:t>Pairwork</a:t>
            </a:r>
            <a:r>
              <a:rPr lang="en-US" sz="2800" dirty="0">
                <a:latin typeface="Calibri" panose="020F0502020204030204" pitchFamily="34" charset="0"/>
                <a:ea typeface="Calibri" panose="020F0502020204030204" pitchFamily="34" charset="0"/>
                <a:cs typeface="Calibri" panose="020F0502020204030204" pitchFamily="34" charset="0"/>
              </a:rPr>
              <a:t>. 10 – 20 minutes.</a:t>
            </a:r>
          </a:p>
          <a:p>
            <a:r>
              <a:rPr lang="en-US" sz="2800" dirty="0">
                <a:latin typeface="Calibri" panose="020F0502020204030204" pitchFamily="34" charset="0"/>
                <a:ea typeface="Calibri" panose="020F0502020204030204" pitchFamily="34" charset="0"/>
                <a:cs typeface="Calibri" panose="020F0502020204030204" pitchFamily="34" charset="0"/>
              </a:rPr>
              <a:t>Review last week:</a:t>
            </a:r>
          </a:p>
          <a:p>
            <a:pPr lvl="1"/>
            <a:r>
              <a:rPr lang="en-US" sz="2400" dirty="0">
                <a:latin typeface="Calibri" panose="020F0502020204030204" pitchFamily="34" charset="0"/>
                <a:ea typeface="Calibri" panose="020F0502020204030204" pitchFamily="34" charset="0"/>
                <a:cs typeface="Calibri" panose="020F0502020204030204" pitchFamily="34" charset="0"/>
              </a:rPr>
              <a:t>What is a BDP project?</a:t>
            </a:r>
          </a:p>
          <a:p>
            <a:pPr lvl="1"/>
            <a:r>
              <a:rPr lang="en-US" sz="2400" dirty="0">
                <a:latin typeface="Calibri" panose="020F0502020204030204" pitchFamily="34" charset="0"/>
                <a:ea typeface="Calibri" panose="020F0502020204030204" pitchFamily="34" charset="0"/>
                <a:cs typeface="Calibri" panose="020F0502020204030204" pitchFamily="34" charset="0"/>
              </a:rPr>
              <a:t>What is the process of developing a BDP project?</a:t>
            </a:r>
          </a:p>
          <a:p>
            <a:r>
              <a:rPr lang="en-US" sz="2800" dirty="0">
                <a:latin typeface="Calibri" panose="020F0502020204030204" pitchFamily="34" charset="0"/>
                <a:ea typeface="Calibri" panose="020F0502020204030204" pitchFamily="34" charset="0"/>
                <a:cs typeface="Calibri" panose="020F0502020204030204" pitchFamily="34" charset="0"/>
              </a:rPr>
              <a:t>Review your first meeting with your supervisor:</a:t>
            </a:r>
          </a:p>
          <a:p>
            <a:pPr lvl="1"/>
            <a:r>
              <a:rPr lang="en-US" sz="2400" dirty="0">
                <a:latin typeface="Calibri" panose="020F0502020204030204" pitchFamily="34" charset="0"/>
                <a:ea typeface="Calibri" panose="020F0502020204030204" pitchFamily="34" charset="0"/>
                <a:cs typeface="Calibri" panose="020F0502020204030204" pitchFamily="34" charset="0"/>
              </a:rPr>
              <a:t>What have you learned from that meeting</a:t>
            </a:r>
          </a:p>
          <a:p>
            <a:pPr lvl="1"/>
            <a:r>
              <a:rPr lang="en-US" sz="2400" dirty="0">
                <a:latin typeface="Calibri" panose="020F0502020204030204" pitchFamily="34" charset="0"/>
                <a:ea typeface="Calibri" panose="020F0502020204030204" pitchFamily="34" charset="0"/>
                <a:cs typeface="Calibri" panose="020F0502020204030204" pitchFamily="34" charset="0"/>
              </a:rPr>
              <a:t>What are the next steps that you are to follow to develop your work?</a:t>
            </a:r>
          </a:p>
        </p:txBody>
      </p:sp>
      <p:sp>
        <p:nvSpPr>
          <p:cNvPr id="4" name="Slide Number Placeholder 3">
            <a:extLst>
              <a:ext uri="{FF2B5EF4-FFF2-40B4-BE49-F238E27FC236}">
                <a16:creationId xmlns:a16="http://schemas.microsoft.com/office/drawing/2014/main" id="{52BD00D7-B16F-8BC2-5C86-C7853F031239}"/>
              </a:ext>
            </a:extLst>
          </p:cNvPr>
          <p:cNvSpPr>
            <a:spLocks noGrp="1"/>
          </p:cNvSpPr>
          <p:nvPr>
            <p:ph type="sldNum" sz="quarter" idx="12"/>
          </p:nvPr>
        </p:nvSpPr>
        <p:spPr/>
        <p:txBody>
          <a:bodyPr/>
          <a:lstStyle/>
          <a:p>
            <a:pPr>
              <a:defRPr/>
            </a:pPr>
            <a:fld id="{6B9CAAEB-5DD4-4716-AEA0-BEF1B1D22BD1}" type="slidenum">
              <a:rPr lang="en-US" altLang="en-US" smtClean="0"/>
              <a:pPr>
                <a:defRPr/>
              </a:pPr>
              <a:t>2</a:t>
            </a:fld>
            <a:endParaRPr lang="en-US" altLang="en-US"/>
          </a:p>
        </p:txBody>
      </p:sp>
    </p:spTree>
    <p:extLst>
      <p:ext uri="{BB962C8B-B14F-4D97-AF65-F5344CB8AC3E}">
        <p14:creationId xmlns:p14="http://schemas.microsoft.com/office/powerpoint/2010/main" val="8846328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9398BC-DEA9-870E-4744-1D6445298D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6A0467-2E25-2FDB-FC2A-2B9A7F6E8B9F}"/>
              </a:ext>
            </a:extLst>
          </p:cNvPr>
          <p:cNvSpPr>
            <a:spLocks noGrp="1"/>
          </p:cNvSpPr>
          <p:nvPr>
            <p:ph type="title"/>
          </p:nvPr>
        </p:nvSpPr>
        <p:spPr>
          <a:solidFill>
            <a:schemeClr val="accent2"/>
          </a:solidFill>
        </p:spPr>
        <p:txBody>
          <a:bodyPr/>
          <a:lstStyle/>
          <a:p>
            <a:r>
              <a:rPr lang="en-US" dirty="0"/>
              <a:t>Activity</a:t>
            </a:r>
            <a:endParaRPr lang="en-GB" dirty="0"/>
          </a:p>
        </p:txBody>
      </p:sp>
      <p:sp>
        <p:nvSpPr>
          <p:cNvPr id="3" name="Content Placeholder 2">
            <a:extLst>
              <a:ext uri="{FF2B5EF4-FFF2-40B4-BE49-F238E27FC236}">
                <a16:creationId xmlns:a16="http://schemas.microsoft.com/office/drawing/2014/main" id="{0D6B4C99-1770-2010-ADE5-E6C6542C80F4}"/>
              </a:ext>
            </a:extLst>
          </p:cNvPr>
          <p:cNvSpPr>
            <a:spLocks noGrp="1"/>
          </p:cNvSpPr>
          <p:nvPr>
            <p:ph idx="1"/>
          </p:nvPr>
        </p:nvSpPr>
        <p:spPr/>
        <p:txBody>
          <a:bodyPr/>
          <a:lstStyle/>
          <a:p>
            <a:r>
              <a:rPr lang="en-US" sz="2800" dirty="0" err="1">
                <a:latin typeface="Calibri" panose="020F0502020204030204" pitchFamily="34" charset="0"/>
                <a:ea typeface="Calibri" panose="020F0502020204030204" pitchFamily="34" charset="0"/>
                <a:cs typeface="Calibri" panose="020F0502020204030204" pitchFamily="34" charset="0"/>
              </a:rPr>
              <a:t>Pairwork</a:t>
            </a:r>
            <a:r>
              <a:rPr lang="en-US" sz="2800" dirty="0">
                <a:latin typeface="Calibri" panose="020F0502020204030204" pitchFamily="34" charset="0"/>
                <a:ea typeface="Calibri" panose="020F0502020204030204" pitchFamily="34" charset="0"/>
                <a:cs typeface="Calibri" panose="020F0502020204030204" pitchFamily="34" charset="0"/>
              </a:rPr>
              <a:t> / Independent work. </a:t>
            </a:r>
            <a:r>
              <a:rPr lang="en-US" sz="2800">
                <a:latin typeface="Calibri" panose="020F0502020204030204" pitchFamily="34" charset="0"/>
                <a:ea typeface="Calibri" panose="020F0502020204030204" pitchFamily="34" charset="0"/>
                <a:cs typeface="Calibri" panose="020F0502020204030204" pitchFamily="34" charset="0"/>
              </a:rPr>
              <a:t>10 – 20 minutes.</a:t>
            </a:r>
          </a:p>
          <a:p>
            <a:r>
              <a:rPr lang="en-US" sz="2800" dirty="0">
                <a:latin typeface="Calibri" panose="020F0502020204030204" pitchFamily="34" charset="0"/>
                <a:ea typeface="Calibri" panose="020F0502020204030204" pitchFamily="34" charset="0"/>
                <a:cs typeface="Calibri" panose="020F0502020204030204" pitchFamily="34" charset="0"/>
              </a:rPr>
              <a:t>What independent tasks have you completed?</a:t>
            </a:r>
          </a:p>
          <a:p>
            <a:r>
              <a:rPr lang="en-US" sz="2800" dirty="0">
                <a:latin typeface="Calibri" panose="020F0502020204030204" pitchFamily="34" charset="0"/>
                <a:ea typeface="Calibri" panose="020F0502020204030204" pitchFamily="34" charset="0"/>
                <a:cs typeface="Calibri" panose="020F0502020204030204" pitchFamily="34" charset="0"/>
              </a:rPr>
              <a:t>Discuss your findings or insights from those independent tasks.</a:t>
            </a:r>
          </a:p>
          <a:p>
            <a:r>
              <a:rPr lang="en-US" sz="2800" dirty="0">
                <a:latin typeface="Calibri" panose="020F0502020204030204" pitchFamily="34" charset="0"/>
                <a:ea typeface="Calibri" panose="020F0502020204030204" pitchFamily="34" charset="0"/>
                <a:cs typeface="Calibri" panose="020F0502020204030204" pitchFamily="34" charset="0"/>
              </a:rPr>
              <a:t>You may be required to present the result of your Independent Study to the class.</a:t>
            </a:r>
            <a:endParaRPr lang="en-US" sz="2400" dirty="0">
              <a:latin typeface="Calibri" panose="020F0502020204030204" pitchFamily="34" charset="0"/>
              <a:ea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9F75A07B-99FF-226F-B8EA-028483BD9B71}"/>
              </a:ext>
            </a:extLst>
          </p:cNvPr>
          <p:cNvSpPr>
            <a:spLocks noGrp="1"/>
          </p:cNvSpPr>
          <p:nvPr>
            <p:ph type="sldNum" sz="quarter" idx="12"/>
          </p:nvPr>
        </p:nvSpPr>
        <p:spPr/>
        <p:txBody>
          <a:bodyPr/>
          <a:lstStyle/>
          <a:p>
            <a:pPr>
              <a:defRPr/>
            </a:pPr>
            <a:fld id="{6B9CAAEB-5DD4-4716-AEA0-BEF1B1D22BD1}" type="slidenum">
              <a:rPr lang="en-US" altLang="en-US" smtClean="0"/>
              <a:pPr>
                <a:defRPr/>
              </a:pPr>
              <a:t>3</a:t>
            </a:fld>
            <a:endParaRPr lang="en-US" altLang="en-US"/>
          </a:p>
        </p:txBody>
      </p:sp>
    </p:spTree>
    <p:extLst>
      <p:ext uri="{BB962C8B-B14F-4D97-AF65-F5344CB8AC3E}">
        <p14:creationId xmlns:p14="http://schemas.microsoft.com/office/powerpoint/2010/main" val="9054397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D6804-92FD-BC04-E5A9-0F19FF674DD3}"/>
              </a:ext>
            </a:extLst>
          </p:cNvPr>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Workshop 2:  Objectives</a:t>
            </a:r>
          </a:p>
        </p:txBody>
      </p:sp>
      <p:sp>
        <p:nvSpPr>
          <p:cNvPr id="3" name="Content Placeholder 2">
            <a:extLst>
              <a:ext uri="{FF2B5EF4-FFF2-40B4-BE49-F238E27FC236}">
                <a16:creationId xmlns:a16="http://schemas.microsoft.com/office/drawing/2014/main" id="{038251C8-66A7-FE57-0FAF-79881AC44E9A}"/>
              </a:ext>
            </a:extLst>
          </p:cNvPr>
          <p:cNvSpPr>
            <a:spLocks noGrp="1"/>
          </p:cNvSpPr>
          <p:nvPr>
            <p:ph idx="1"/>
          </p:nvPr>
        </p:nvSpPr>
        <p:spPr>
          <a:xfrm>
            <a:off x="609600" y="1600201"/>
            <a:ext cx="6858000" cy="3917032"/>
          </a:xfrm>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Review the BDP process</a:t>
            </a:r>
          </a:p>
          <a:p>
            <a:r>
              <a:rPr lang="en-GB" dirty="0">
                <a:latin typeface="Calibri" panose="020F0502020204030204" pitchFamily="34" charset="0"/>
                <a:ea typeface="Calibri" panose="020F0502020204030204" pitchFamily="34" charset="0"/>
                <a:cs typeface="Calibri" panose="020F0502020204030204" pitchFamily="34" charset="0"/>
              </a:rPr>
              <a:t>Practice step 1: Identify a business opportunity</a:t>
            </a:r>
          </a:p>
          <a:p>
            <a:r>
              <a:rPr lang="en-GB" dirty="0">
                <a:latin typeface="Calibri" panose="020F0502020204030204" pitchFamily="34" charset="0"/>
                <a:ea typeface="Calibri" panose="020F0502020204030204" pitchFamily="34" charset="0"/>
                <a:cs typeface="Calibri" panose="020F0502020204030204" pitchFamily="34" charset="0"/>
              </a:rPr>
              <a:t>Practice step 2: Analyse the competitive landscape</a:t>
            </a:r>
          </a:p>
          <a:p>
            <a:r>
              <a:rPr lang="en-GB" dirty="0">
                <a:latin typeface="Calibri" panose="020F0502020204030204" pitchFamily="34" charset="0"/>
                <a:ea typeface="Calibri" panose="020F0502020204030204" pitchFamily="34" charset="0"/>
                <a:cs typeface="Calibri" panose="020F0502020204030204" pitchFamily="34" charset="0"/>
              </a:rPr>
              <a:t>Practice step 3(1/2): </a:t>
            </a:r>
            <a:r>
              <a:rPr lang="en-US" dirty="0">
                <a:latin typeface="Calibri" panose="020F0502020204030204" pitchFamily="34" charset="0"/>
                <a:ea typeface="Calibri" panose="020F0502020204030204" pitchFamily="34" charset="0"/>
                <a:cs typeface="Calibri" panose="020F0502020204030204" pitchFamily="34" charset="0"/>
              </a:rPr>
              <a:t>Define the strategy &amp; Business Model Canvas.</a:t>
            </a:r>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0323E6C9-56B7-DE63-F987-50A8D44F1367}"/>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4</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pic>
        <p:nvPicPr>
          <p:cNvPr id="5" name="Picture 4" descr="Free Treasure Hunter Illustration (AI)">
            <a:extLst>
              <a:ext uri="{FF2B5EF4-FFF2-40B4-BE49-F238E27FC236}">
                <a16:creationId xmlns:a16="http://schemas.microsoft.com/office/drawing/2014/main" id="{45291E69-34C9-B4C2-8CC1-2034FFE81C64}"/>
              </a:ext>
            </a:extLst>
          </p:cNvPr>
          <p:cNvPicPr>
            <a:picLocks noChangeAspect="1"/>
          </p:cNvPicPr>
          <p:nvPr/>
        </p:nvPicPr>
        <p:blipFill>
          <a:blip r:embed="rId2"/>
          <a:stretch>
            <a:fillRect/>
          </a:stretch>
        </p:blipFill>
        <p:spPr>
          <a:xfrm>
            <a:off x="6773669" y="1600201"/>
            <a:ext cx="4594715" cy="3390900"/>
          </a:xfrm>
          <a:prstGeom prst="rect">
            <a:avLst/>
          </a:prstGeom>
        </p:spPr>
      </p:pic>
    </p:spTree>
    <p:extLst>
      <p:ext uri="{BB962C8B-B14F-4D97-AF65-F5344CB8AC3E}">
        <p14:creationId xmlns:p14="http://schemas.microsoft.com/office/powerpoint/2010/main" val="40100341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17AE0-A0EB-3DC9-D830-0A69CC15FD2D}"/>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BDP Process</a:t>
            </a: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13A7BDAA-9C55-6448-DABC-409C5428AB5E}"/>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5</a:t>
            </a:fld>
            <a:endParaRPr lang="en-US" altLang="en-US">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79281AE-6603-BF29-C5A2-39D5744979CF}"/>
              </a:ext>
            </a:extLst>
          </p:cNvPr>
          <p:cNvSpPr txBox="1"/>
          <p:nvPr/>
        </p:nvSpPr>
        <p:spPr>
          <a:xfrm>
            <a:off x="125519" y="3038866"/>
            <a:ext cx="1947279" cy="877442"/>
          </a:xfrm>
          <a:prstGeom prst="rect">
            <a:avLst/>
          </a:prstGeom>
          <a:solidFill>
            <a:schemeClr val="accent5">
              <a:lumMod val="60000"/>
              <a:lumOff val="40000"/>
            </a:schemeClr>
          </a:solidFill>
          <a:ln>
            <a:solidFill>
              <a:schemeClr val="tx1"/>
            </a:solidFill>
          </a:ln>
        </p:spPr>
        <p:txBody>
          <a:bodyPr wrap="square" rtlCol="0">
            <a:noAutofit/>
          </a:bodyPr>
          <a:lstStyle/>
          <a:p>
            <a:pPr algn="ctr"/>
            <a:r>
              <a:rPr lang="en-US" dirty="0">
                <a:latin typeface="Arial" panose="020B0604020202020204" pitchFamily="34" charset="0"/>
                <a:cs typeface="Arial" panose="020B0604020202020204" pitchFamily="34" charset="0"/>
              </a:rPr>
              <a:t>1. Identify a business opportunity</a:t>
            </a:r>
            <a:endParaRPr lang="en-GB"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777639DB-0E66-3EAE-7AF9-D90103FC2FB2}"/>
              </a:ext>
            </a:extLst>
          </p:cNvPr>
          <p:cNvSpPr txBox="1"/>
          <p:nvPr/>
        </p:nvSpPr>
        <p:spPr>
          <a:xfrm>
            <a:off x="2440955" y="3038866"/>
            <a:ext cx="1947279" cy="877442"/>
          </a:xfrm>
          <a:prstGeom prst="rect">
            <a:avLst/>
          </a:prstGeom>
          <a:solidFill>
            <a:schemeClr val="accent5">
              <a:lumMod val="60000"/>
              <a:lumOff val="40000"/>
            </a:schemeClr>
          </a:solidFill>
          <a:ln>
            <a:solidFill>
              <a:schemeClr val="tx1"/>
            </a:solidFill>
          </a:ln>
        </p:spPr>
        <p:txBody>
          <a:bodyPr wrap="square" rtlCol="0">
            <a:noAutofit/>
          </a:bodyPr>
          <a:lstStyle/>
          <a:p>
            <a:pPr algn="ctr"/>
            <a:r>
              <a:rPr lang="en-US" dirty="0">
                <a:latin typeface="Arial" panose="020B0604020202020204" pitchFamily="34" charset="0"/>
                <a:cs typeface="Arial" panose="020B0604020202020204" pitchFamily="34" charset="0"/>
              </a:rPr>
              <a:t>2. </a:t>
            </a:r>
            <a:r>
              <a:rPr lang="en-US" dirty="0" err="1">
                <a:latin typeface="Arial" panose="020B0604020202020204" pitchFamily="34" charset="0"/>
                <a:cs typeface="Arial" panose="020B0604020202020204" pitchFamily="34" charset="0"/>
              </a:rPr>
              <a:t>Analyse</a:t>
            </a:r>
            <a:r>
              <a:rPr lang="en-US" dirty="0">
                <a:latin typeface="Arial" panose="020B0604020202020204" pitchFamily="34" charset="0"/>
                <a:cs typeface="Arial" panose="020B0604020202020204" pitchFamily="34" charset="0"/>
              </a:rPr>
              <a:t> the competitive landscape</a:t>
            </a:r>
            <a:endParaRPr lang="en-GB"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6F6B8061-70DB-703D-85FC-1904E9268722}"/>
              </a:ext>
            </a:extLst>
          </p:cNvPr>
          <p:cNvSpPr txBox="1"/>
          <p:nvPr/>
        </p:nvSpPr>
        <p:spPr>
          <a:xfrm>
            <a:off x="4612193" y="3038866"/>
            <a:ext cx="2250831" cy="877442"/>
          </a:xfrm>
          <a:prstGeom prst="rect">
            <a:avLst/>
          </a:prstGeom>
          <a:solidFill>
            <a:schemeClr val="accent2"/>
          </a:solidFill>
          <a:ln>
            <a:solidFill>
              <a:schemeClr val="tx1"/>
            </a:solidFill>
          </a:ln>
        </p:spPr>
        <p:txBody>
          <a:bodyPr wrap="square" rtlCol="0">
            <a:noAutofit/>
          </a:bodyPr>
          <a:lstStyle/>
          <a:p>
            <a:pPr algn="ctr"/>
            <a:r>
              <a:rPr lang="en-US" dirty="0">
                <a:latin typeface="Arial" panose="020B0604020202020204" pitchFamily="34" charset="0"/>
                <a:cs typeface="Arial" panose="020B0604020202020204" pitchFamily="34" charset="0"/>
              </a:rPr>
              <a:t>3. Define the strategy &amp; Business Model Canvas</a:t>
            </a:r>
            <a:endParaRPr lang="en-GB" dirty="0">
              <a:latin typeface="Arial" panose="020B0604020202020204" pitchFamily="34" charset="0"/>
              <a:cs typeface="Arial" panose="020B0604020202020204" pitchFamily="34" charset="0"/>
            </a:endParaRPr>
          </a:p>
        </p:txBody>
      </p:sp>
      <p:cxnSp>
        <p:nvCxnSpPr>
          <p:cNvPr id="9" name="Straight Arrow Connector 8">
            <a:extLst>
              <a:ext uri="{FF2B5EF4-FFF2-40B4-BE49-F238E27FC236}">
                <a16:creationId xmlns:a16="http://schemas.microsoft.com/office/drawing/2014/main" id="{673F25EA-6B11-EE24-B09B-5DE649BFB73C}"/>
              </a:ext>
            </a:extLst>
          </p:cNvPr>
          <p:cNvCxnSpPr>
            <a:cxnSpLocks/>
            <a:stCxn id="5" idx="3"/>
            <a:endCxn id="6" idx="1"/>
          </p:cNvCxnSpPr>
          <p:nvPr/>
        </p:nvCxnSpPr>
        <p:spPr>
          <a:xfrm>
            <a:off x="2072798" y="3477587"/>
            <a:ext cx="368157" cy="0"/>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10" name="Straight Arrow Connector 9">
            <a:extLst>
              <a:ext uri="{FF2B5EF4-FFF2-40B4-BE49-F238E27FC236}">
                <a16:creationId xmlns:a16="http://schemas.microsoft.com/office/drawing/2014/main" id="{399BCC96-6DAA-46EF-F852-C3B8AE5CF2B0}"/>
              </a:ext>
            </a:extLst>
          </p:cNvPr>
          <p:cNvCxnSpPr>
            <a:cxnSpLocks/>
            <a:stCxn id="6" idx="3"/>
            <a:endCxn id="7" idx="1"/>
          </p:cNvCxnSpPr>
          <p:nvPr/>
        </p:nvCxnSpPr>
        <p:spPr>
          <a:xfrm>
            <a:off x="4388234" y="3477587"/>
            <a:ext cx="223959" cy="0"/>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sp>
        <p:nvSpPr>
          <p:cNvPr id="14" name="TextBox 13">
            <a:extLst>
              <a:ext uri="{FF2B5EF4-FFF2-40B4-BE49-F238E27FC236}">
                <a16:creationId xmlns:a16="http://schemas.microsoft.com/office/drawing/2014/main" id="{91780815-4652-FFE8-892C-A23E324E92A6}"/>
              </a:ext>
            </a:extLst>
          </p:cNvPr>
          <p:cNvSpPr txBox="1"/>
          <p:nvPr/>
        </p:nvSpPr>
        <p:spPr>
          <a:xfrm>
            <a:off x="125519" y="4843980"/>
            <a:ext cx="1947279" cy="879038"/>
          </a:xfrm>
          <a:prstGeom prst="rect">
            <a:avLst/>
          </a:prstGeom>
          <a:solidFill>
            <a:srgbClr val="92D050"/>
          </a:solidFill>
          <a:ln>
            <a:solidFill>
              <a:schemeClr val="tx1"/>
            </a:solidFill>
          </a:ln>
        </p:spPr>
        <p:txBody>
          <a:bodyPr wrap="square" rtlCol="0">
            <a:noAutofit/>
          </a:bodyPr>
          <a:lstStyle/>
          <a:p>
            <a:pPr algn="ctr"/>
            <a:r>
              <a:rPr lang="en-US" sz="1400" dirty="0">
                <a:latin typeface="Arial" panose="020B0604020202020204" pitchFamily="34" charset="0"/>
                <a:cs typeface="Arial" panose="020B0604020202020204" pitchFamily="34" charset="0"/>
              </a:rPr>
              <a:t>Theories: JTBD,  product life cycle, etc.</a:t>
            </a:r>
            <a:endParaRPr lang="en-GB" sz="1400"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8EE47677-0AAF-EBEE-2908-64B935589329}"/>
              </a:ext>
            </a:extLst>
          </p:cNvPr>
          <p:cNvSpPr txBox="1"/>
          <p:nvPr/>
        </p:nvSpPr>
        <p:spPr>
          <a:xfrm>
            <a:off x="2440955" y="4843980"/>
            <a:ext cx="1947279" cy="879038"/>
          </a:xfrm>
          <a:prstGeom prst="rect">
            <a:avLst/>
          </a:prstGeom>
          <a:solidFill>
            <a:srgbClr val="92D050"/>
          </a:solidFill>
          <a:ln>
            <a:solidFill>
              <a:schemeClr val="tx1"/>
            </a:solidFill>
          </a:ln>
        </p:spPr>
        <p:txBody>
          <a:bodyPr wrap="square" rtlCol="0">
            <a:noAutofit/>
          </a:bodyPr>
          <a:lstStyle/>
          <a:p>
            <a:pPr algn="ctr"/>
            <a:r>
              <a:rPr lang="en-US" sz="1400" dirty="0">
                <a:latin typeface="Arial" panose="020B0604020202020204" pitchFamily="34" charset="0"/>
                <a:cs typeface="Arial" panose="020B0604020202020204" pitchFamily="34" charset="0"/>
              </a:rPr>
              <a:t>Theories:  Five forces, value chain, strategic group map, etc.</a:t>
            </a:r>
            <a:endParaRPr lang="en-GB" sz="1400"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74755792-22D0-FF5B-9D49-CAA4E935A249}"/>
              </a:ext>
            </a:extLst>
          </p:cNvPr>
          <p:cNvSpPr txBox="1"/>
          <p:nvPr/>
        </p:nvSpPr>
        <p:spPr>
          <a:xfrm>
            <a:off x="9387262" y="4843980"/>
            <a:ext cx="2700000" cy="879038"/>
          </a:xfrm>
          <a:prstGeom prst="rect">
            <a:avLst/>
          </a:prstGeom>
          <a:solidFill>
            <a:srgbClr val="92D050"/>
          </a:solidFill>
          <a:ln>
            <a:solidFill>
              <a:schemeClr val="tx1"/>
            </a:solidFill>
          </a:ln>
        </p:spPr>
        <p:txBody>
          <a:bodyPr wrap="square" rtlCol="0">
            <a:noAutofit/>
          </a:bodyPr>
          <a:lstStyle/>
          <a:p>
            <a:pPr algn="ctr"/>
            <a:r>
              <a:rPr lang="en-US" sz="1400" dirty="0">
                <a:latin typeface="Arial" panose="020B0604020202020204" pitchFamily="34" charset="0"/>
                <a:cs typeface="Arial" panose="020B0604020202020204" pitchFamily="34" charset="0"/>
              </a:rPr>
              <a:t>Theories:  </a:t>
            </a:r>
            <a:r>
              <a:rPr lang="en-US" sz="1400" dirty="0" err="1">
                <a:latin typeface="Arial" panose="020B0604020202020204" pitchFamily="34" charset="0"/>
                <a:cs typeface="Arial" panose="020B0604020202020204" pitchFamily="34" charset="0"/>
              </a:rPr>
              <a:t>SAFe</a:t>
            </a:r>
            <a:r>
              <a:rPr lang="en-US" sz="1400" dirty="0">
                <a:latin typeface="Arial" panose="020B0604020202020204" pitchFamily="34" charset="0"/>
                <a:cs typeface="Arial" panose="020B0604020202020204" pitchFamily="34" charset="0"/>
              </a:rPr>
              <a:t>, implementation theories</a:t>
            </a:r>
            <a:endParaRPr lang="en-GB" sz="1400" dirty="0">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CDFDEA38-1A2A-6422-0909-0086EA5AD5BE}"/>
              </a:ext>
            </a:extLst>
          </p:cNvPr>
          <p:cNvSpPr txBox="1"/>
          <p:nvPr/>
        </p:nvSpPr>
        <p:spPr>
          <a:xfrm>
            <a:off x="7071827" y="3038866"/>
            <a:ext cx="1947279" cy="877442"/>
          </a:xfrm>
          <a:prstGeom prst="rect">
            <a:avLst/>
          </a:prstGeom>
          <a:solidFill>
            <a:schemeClr val="accent2"/>
          </a:solidFill>
          <a:ln>
            <a:solidFill>
              <a:schemeClr val="tx1"/>
            </a:solidFill>
          </a:ln>
        </p:spPr>
        <p:txBody>
          <a:bodyPr wrap="square" rtlCol="0">
            <a:noAutofit/>
          </a:bodyPr>
          <a:lstStyle/>
          <a:p>
            <a:pPr algn="ctr"/>
            <a:r>
              <a:rPr lang="en-US" dirty="0">
                <a:latin typeface="Arial" panose="020B0604020202020204" pitchFamily="34" charset="0"/>
                <a:cs typeface="Arial" panose="020B0604020202020204" pitchFamily="34" charset="0"/>
              </a:rPr>
              <a:t>4. Develop capabilities to execute</a:t>
            </a:r>
            <a:endParaRPr lang="en-GB" dirty="0">
              <a:latin typeface="Arial" panose="020B0604020202020204" pitchFamily="34" charset="0"/>
              <a:cs typeface="Arial" panose="020B0604020202020204" pitchFamily="34" charset="0"/>
            </a:endParaRPr>
          </a:p>
        </p:txBody>
      </p:sp>
      <p:cxnSp>
        <p:nvCxnSpPr>
          <p:cNvPr id="22" name="Straight Arrow Connector 21">
            <a:extLst>
              <a:ext uri="{FF2B5EF4-FFF2-40B4-BE49-F238E27FC236}">
                <a16:creationId xmlns:a16="http://schemas.microsoft.com/office/drawing/2014/main" id="{A5199E0D-C8F9-3D0B-4040-C90450C2EC6A}"/>
              </a:ext>
            </a:extLst>
          </p:cNvPr>
          <p:cNvCxnSpPr>
            <a:cxnSpLocks/>
            <a:stCxn id="7" idx="3"/>
            <a:endCxn id="21" idx="1"/>
          </p:cNvCxnSpPr>
          <p:nvPr/>
        </p:nvCxnSpPr>
        <p:spPr>
          <a:xfrm>
            <a:off x="6863024" y="3477587"/>
            <a:ext cx="208803" cy="0"/>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sp>
        <p:nvSpPr>
          <p:cNvPr id="30" name="TextBox 29">
            <a:extLst>
              <a:ext uri="{FF2B5EF4-FFF2-40B4-BE49-F238E27FC236}">
                <a16:creationId xmlns:a16="http://schemas.microsoft.com/office/drawing/2014/main" id="{FB49CF0F-E1F3-9CD2-FDB7-6E39D817369C}"/>
              </a:ext>
            </a:extLst>
          </p:cNvPr>
          <p:cNvSpPr txBox="1"/>
          <p:nvPr/>
        </p:nvSpPr>
        <p:spPr>
          <a:xfrm>
            <a:off x="4763969" y="4843980"/>
            <a:ext cx="1947279" cy="879038"/>
          </a:xfrm>
          <a:prstGeom prst="rect">
            <a:avLst/>
          </a:prstGeom>
          <a:solidFill>
            <a:srgbClr val="92D050"/>
          </a:solidFill>
          <a:ln>
            <a:solidFill>
              <a:schemeClr val="tx1"/>
            </a:solidFill>
          </a:ln>
        </p:spPr>
        <p:txBody>
          <a:bodyPr wrap="square" rtlCol="0">
            <a:noAutofit/>
          </a:bodyPr>
          <a:lstStyle/>
          <a:p>
            <a:pPr algn="ctr"/>
            <a:r>
              <a:rPr lang="en-US" sz="1400" dirty="0">
                <a:latin typeface="Arial" panose="020B0604020202020204" pitchFamily="34" charset="0"/>
                <a:cs typeface="Arial" panose="020B0604020202020204" pitchFamily="34" charset="0"/>
              </a:rPr>
              <a:t>Theories: VRIO, SWOT, Porter’s generic strategies, USP, VPC, etc.</a:t>
            </a:r>
            <a:endParaRPr lang="en-GB" sz="1400" dirty="0">
              <a:latin typeface="Arial" panose="020B0604020202020204" pitchFamily="34" charset="0"/>
              <a:cs typeface="Arial" panose="020B0604020202020204" pitchFamily="34" charset="0"/>
            </a:endParaRPr>
          </a:p>
        </p:txBody>
      </p:sp>
      <p:sp>
        <p:nvSpPr>
          <p:cNvPr id="31" name="Arrow: Up 30">
            <a:extLst>
              <a:ext uri="{FF2B5EF4-FFF2-40B4-BE49-F238E27FC236}">
                <a16:creationId xmlns:a16="http://schemas.microsoft.com/office/drawing/2014/main" id="{6E96E5F7-0687-DEA7-0853-9FFB5F117C19}"/>
              </a:ext>
            </a:extLst>
          </p:cNvPr>
          <p:cNvSpPr/>
          <p:nvPr/>
        </p:nvSpPr>
        <p:spPr>
          <a:xfrm>
            <a:off x="677128" y="4131361"/>
            <a:ext cx="844061" cy="497564"/>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32" name="Arrow: Up 31">
            <a:extLst>
              <a:ext uri="{FF2B5EF4-FFF2-40B4-BE49-F238E27FC236}">
                <a16:creationId xmlns:a16="http://schemas.microsoft.com/office/drawing/2014/main" id="{7B869374-CC65-780E-28C3-012966B7F38B}"/>
              </a:ext>
            </a:extLst>
          </p:cNvPr>
          <p:cNvSpPr/>
          <p:nvPr/>
        </p:nvSpPr>
        <p:spPr>
          <a:xfrm>
            <a:off x="5315578" y="4131361"/>
            <a:ext cx="844061" cy="497564"/>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33" name="Arrow: Up 32">
            <a:extLst>
              <a:ext uri="{FF2B5EF4-FFF2-40B4-BE49-F238E27FC236}">
                <a16:creationId xmlns:a16="http://schemas.microsoft.com/office/drawing/2014/main" id="{DA992913-B0E6-AF04-66D1-43B016B75434}"/>
              </a:ext>
            </a:extLst>
          </p:cNvPr>
          <p:cNvSpPr/>
          <p:nvPr/>
        </p:nvSpPr>
        <p:spPr>
          <a:xfrm>
            <a:off x="7623436" y="4131361"/>
            <a:ext cx="844061" cy="497564"/>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34" name="Arrow: Up 33">
            <a:extLst>
              <a:ext uri="{FF2B5EF4-FFF2-40B4-BE49-F238E27FC236}">
                <a16:creationId xmlns:a16="http://schemas.microsoft.com/office/drawing/2014/main" id="{8A390087-9FD7-09E0-46D9-A04A11529FEC}"/>
              </a:ext>
            </a:extLst>
          </p:cNvPr>
          <p:cNvSpPr/>
          <p:nvPr/>
        </p:nvSpPr>
        <p:spPr>
          <a:xfrm>
            <a:off x="10315232" y="4131361"/>
            <a:ext cx="844061" cy="497564"/>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35" name="TextBox 34">
            <a:extLst>
              <a:ext uri="{FF2B5EF4-FFF2-40B4-BE49-F238E27FC236}">
                <a16:creationId xmlns:a16="http://schemas.microsoft.com/office/drawing/2014/main" id="{106F8F23-314F-4DEF-2267-E2ABC7D53B9D}"/>
              </a:ext>
            </a:extLst>
          </p:cNvPr>
          <p:cNvSpPr txBox="1"/>
          <p:nvPr/>
        </p:nvSpPr>
        <p:spPr>
          <a:xfrm>
            <a:off x="125519" y="1365308"/>
            <a:ext cx="1947279" cy="688362"/>
          </a:xfrm>
          <a:prstGeom prst="rect">
            <a:avLst/>
          </a:prstGeom>
          <a:solidFill>
            <a:schemeClr val="accent6">
              <a:lumMod val="40000"/>
              <a:lumOff val="60000"/>
            </a:schemeClr>
          </a:solidFill>
          <a:ln>
            <a:solidFill>
              <a:schemeClr val="tx1"/>
            </a:solidFill>
          </a:ln>
        </p:spPr>
        <p:txBody>
          <a:bodyPr wrap="square" rtlCol="0">
            <a:noAutofit/>
          </a:bodyPr>
          <a:lstStyle/>
          <a:p>
            <a:pPr algn="ctr"/>
            <a:r>
              <a:rPr lang="en-US" sz="1400" dirty="0">
                <a:latin typeface="Arial" panose="020B0604020202020204" pitchFamily="34" charset="0"/>
                <a:cs typeface="Arial" panose="020B0604020202020204" pitchFamily="34" charset="0"/>
              </a:rPr>
              <a:t>Data: external data</a:t>
            </a:r>
            <a:endParaRPr lang="en-GB" sz="1400" dirty="0">
              <a:latin typeface="Arial" panose="020B0604020202020204" pitchFamily="34" charset="0"/>
              <a:cs typeface="Arial" panose="020B0604020202020204" pitchFamily="34" charset="0"/>
            </a:endParaRPr>
          </a:p>
        </p:txBody>
      </p:sp>
      <p:sp>
        <p:nvSpPr>
          <p:cNvPr id="36" name="Arrow: Down 35">
            <a:extLst>
              <a:ext uri="{FF2B5EF4-FFF2-40B4-BE49-F238E27FC236}">
                <a16:creationId xmlns:a16="http://schemas.microsoft.com/office/drawing/2014/main" id="{550A3DD3-96E7-0A61-8508-84D666CA4DF0}"/>
              </a:ext>
            </a:extLst>
          </p:cNvPr>
          <p:cNvSpPr/>
          <p:nvPr/>
        </p:nvSpPr>
        <p:spPr>
          <a:xfrm>
            <a:off x="677128" y="2291424"/>
            <a:ext cx="844061" cy="53238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37" name="TextBox 36">
            <a:extLst>
              <a:ext uri="{FF2B5EF4-FFF2-40B4-BE49-F238E27FC236}">
                <a16:creationId xmlns:a16="http://schemas.microsoft.com/office/drawing/2014/main" id="{7B85EB47-6DE8-015C-C1E5-242140C2AE7E}"/>
              </a:ext>
            </a:extLst>
          </p:cNvPr>
          <p:cNvSpPr txBox="1"/>
          <p:nvPr/>
        </p:nvSpPr>
        <p:spPr>
          <a:xfrm>
            <a:off x="2440955" y="1365308"/>
            <a:ext cx="1947279" cy="688362"/>
          </a:xfrm>
          <a:prstGeom prst="rect">
            <a:avLst/>
          </a:prstGeom>
          <a:solidFill>
            <a:schemeClr val="accent6">
              <a:lumMod val="40000"/>
              <a:lumOff val="60000"/>
            </a:schemeClr>
          </a:solidFill>
          <a:ln>
            <a:solidFill>
              <a:schemeClr val="tx1"/>
            </a:solidFill>
          </a:ln>
        </p:spPr>
        <p:txBody>
          <a:bodyPr wrap="square" rtlCol="0">
            <a:noAutofit/>
          </a:bodyPr>
          <a:lstStyle/>
          <a:p>
            <a:pPr algn="ctr"/>
            <a:r>
              <a:rPr lang="en-US" sz="1400" dirty="0">
                <a:latin typeface="Arial" panose="020B0604020202020204" pitchFamily="34" charset="0"/>
                <a:cs typeface="Arial" panose="020B0604020202020204" pitchFamily="34" charset="0"/>
              </a:rPr>
              <a:t>Data: external data</a:t>
            </a:r>
            <a:endParaRPr lang="en-GB" sz="1400" dirty="0">
              <a:latin typeface="Arial" panose="020B0604020202020204" pitchFamily="34" charset="0"/>
              <a:cs typeface="Arial" panose="020B0604020202020204" pitchFamily="34" charset="0"/>
            </a:endParaRPr>
          </a:p>
        </p:txBody>
      </p:sp>
      <p:sp>
        <p:nvSpPr>
          <p:cNvPr id="38" name="TextBox 37">
            <a:extLst>
              <a:ext uri="{FF2B5EF4-FFF2-40B4-BE49-F238E27FC236}">
                <a16:creationId xmlns:a16="http://schemas.microsoft.com/office/drawing/2014/main" id="{F045D8A7-E7BC-ADE5-D51B-8ADC9E337B0B}"/>
              </a:ext>
            </a:extLst>
          </p:cNvPr>
          <p:cNvSpPr txBox="1"/>
          <p:nvPr/>
        </p:nvSpPr>
        <p:spPr>
          <a:xfrm>
            <a:off x="4763969" y="1365308"/>
            <a:ext cx="1947279" cy="688362"/>
          </a:xfrm>
          <a:prstGeom prst="rect">
            <a:avLst/>
          </a:prstGeom>
          <a:solidFill>
            <a:schemeClr val="accent6">
              <a:lumMod val="40000"/>
              <a:lumOff val="60000"/>
            </a:schemeClr>
          </a:solidFill>
          <a:ln>
            <a:solidFill>
              <a:schemeClr val="tx1"/>
            </a:solidFill>
          </a:ln>
        </p:spPr>
        <p:txBody>
          <a:bodyPr wrap="square" rtlCol="0">
            <a:noAutofit/>
          </a:bodyPr>
          <a:lstStyle/>
          <a:p>
            <a:pPr algn="ctr"/>
            <a:r>
              <a:rPr lang="en-US" sz="1400" dirty="0">
                <a:latin typeface="Arial" panose="020B0604020202020204" pitchFamily="34" charset="0"/>
                <a:cs typeface="Arial" panose="020B0604020202020204" pitchFamily="34" charset="0"/>
              </a:rPr>
              <a:t>Data: internal and external data</a:t>
            </a:r>
            <a:endParaRPr lang="en-GB" sz="1400" dirty="0">
              <a:latin typeface="Arial" panose="020B0604020202020204" pitchFamily="34" charset="0"/>
              <a:cs typeface="Arial" panose="020B0604020202020204" pitchFamily="34" charset="0"/>
            </a:endParaRPr>
          </a:p>
        </p:txBody>
      </p:sp>
      <p:sp>
        <p:nvSpPr>
          <p:cNvPr id="39" name="Arrow: Down 38">
            <a:extLst>
              <a:ext uri="{FF2B5EF4-FFF2-40B4-BE49-F238E27FC236}">
                <a16:creationId xmlns:a16="http://schemas.microsoft.com/office/drawing/2014/main" id="{FA62F95A-FA82-7491-2E7B-F7EB0745A153}"/>
              </a:ext>
            </a:extLst>
          </p:cNvPr>
          <p:cNvSpPr/>
          <p:nvPr/>
        </p:nvSpPr>
        <p:spPr>
          <a:xfrm>
            <a:off x="5315578" y="2291424"/>
            <a:ext cx="844061" cy="53238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40" name="Arrow: Down 39">
            <a:extLst>
              <a:ext uri="{FF2B5EF4-FFF2-40B4-BE49-F238E27FC236}">
                <a16:creationId xmlns:a16="http://schemas.microsoft.com/office/drawing/2014/main" id="{CCCAC444-D709-2E65-4D95-B810C9CD6846}"/>
              </a:ext>
            </a:extLst>
          </p:cNvPr>
          <p:cNvSpPr/>
          <p:nvPr/>
        </p:nvSpPr>
        <p:spPr>
          <a:xfrm>
            <a:off x="7623436" y="2291424"/>
            <a:ext cx="844061" cy="53238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41" name="TextBox 40">
            <a:extLst>
              <a:ext uri="{FF2B5EF4-FFF2-40B4-BE49-F238E27FC236}">
                <a16:creationId xmlns:a16="http://schemas.microsoft.com/office/drawing/2014/main" id="{42112AED-B647-6F16-E01A-DFA5E2AF30D5}"/>
              </a:ext>
            </a:extLst>
          </p:cNvPr>
          <p:cNvSpPr txBox="1"/>
          <p:nvPr/>
        </p:nvSpPr>
        <p:spPr>
          <a:xfrm>
            <a:off x="9387262" y="1365308"/>
            <a:ext cx="2700000" cy="688362"/>
          </a:xfrm>
          <a:prstGeom prst="rect">
            <a:avLst/>
          </a:prstGeom>
          <a:solidFill>
            <a:schemeClr val="accent6">
              <a:lumMod val="40000"/>
              <a:lumOff val="60000"/>
            </a:schemeClr>
          </a:solidFill>
          <a:ln>
            <a:solidFill>
              <a:schemeClr val="tx1"/>
            </a:solidFill>
          </a:ln>
        </p:spPr>
        <p:txBody>
          <a:bodyPr wrap="square" rtlCol="0">
            <a:noAutofit/>
          </a:bodyPr>
          <a:lstStyle/>
          <a:p>
            <a:pPr algn="ctr"/>
            <a:r>
              <a:rPr lang="en-US" sz="1400" dirty="0">
                <a:latin typeface="Arial" panose="020B0604020202020204" pitchFamily="34" charset="0"/>
                <a:cs typeface="Arial" panose="020B0604020202020204" pitchFamily="34" charset="0"/>
              </a:rPr>
              <a:t>Data: internal and external data</a:t>
            </a:r>
            <a:endParaRPr lang="en-GB" sz="1400" dirty="0">
              <a:latin typeface="Arial" panose="020B0604020202020204" pitchFamily="34" charset="0"/>
              <a:cs typeface="Arial" panose="020B0604020202020204" pitchFamily="34" charset="0"/>
            </a:endParaRPr>
          </a:p>
        </p:txBody>
      </p:sp>
      <p:sp>
        <p:nvSpPr>
          <p:cNvPr id="42" name="Arrow: Down 41">
            <a:extLst>
              <a:ext uri="{FF2B5EF4-FFF2-40B4-BE49-F238E27FC236}">
                <a16:creationId xmlns:a16="http://schemas.microsoft.com/office/drawing/2014/main" id="{EC148C9E-4BFB-A0D3-9A1C-44455FCEC7C1}"/>
              </a:ext>
            </a:extLst>
          </p:cNvPr>
          <p:cNvSpPr/>
          <p:nvPr/>
        </p:nvSpPr>
        <p:spPr>
          <a:xfrm>
            <a:off x="10315232" y="2291424"/>
            <a:ext cx="844061" cy="53238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48" name="TextBox 47">
            <a:extLst>
              <a:ext uri="{FF2B5EF4-FFF2-40B4-BE49-F238E27FC236}">
                <a16:creationId xmlns:a16="http://schemas.microsoft.com/office/drawing/2014/main" id="{D4D3E336-5762-F023-6A13-07294E09DF57}"/>
              </a:ext>
            </a:extLst>
          </p:cNvPr>
          <p:cNvSpPr txBox="1"/>
          <p:nvPr/>
        </p:nvSpPr>
        <p:spPr>
          <a:xfrm>
            <a:off x="9397653" y="3038866"/>
            <a:ext cx="2679219" cy="877442"/>
          </a:xfrm>
          <a:prstGeom prst="rect">
            <a:avLst/>
          </a:prstGeom>
          <a:solidFill>
            <a:schemeClr val="accent2"/>
          </a:solidFill>
          <a:ln>
            <a:solidFill>
              <a:schemeClr val="tx1"/>
            </a:solidFill>
          </a:ln>
        </p:spPr>
        <p:txBody>
          <a:bodyPr wrap="square" rtlCol="0">
            <a:noAutofit/>
          </a:bodyPr>
          <a:lstStyle/>
          <a:p>
            <a:pPr algn="ctr"/>
            <a:r>
              <a:rPr lang="en-US" dirty="0">
                <a:latin typeface="Arial" panose="020B0604020202020204" pitchFamily="34" charset="0"/>
                <a:cs typeface="Arial" panose="020B0604020202020204" pitchFamily="34" charset="0"/>
              </a:rPr>
              <a:t>5.Feasibility and Implementation</a:t>
            </a:r>
            <a:endParaRPr lang="en-GB" dirty="0">
              <a:latin typeface="Arial" panose="020B0604020202020204" pitchFamily="34" charset="0"/>
              <a:cs typeface="Arial" panose="020B0604020202020204" pitchFamily="34" charset="0"/>
            </a:endParaRPr>
          </a:p>
        </p:txBody>
      </p:sp>
      <p:cxnSp>
        <p:nvCxnSpPr>
          <p:cNvPr id="49" name="Straight Arrow Connector 48">
            <a:extLst>
              <a:ext uri="{FF2B5EF4-FFF2-40B4-BE49-F238E27FC236}">
                <a16:creationId xmlns:a16="http://schemas.microsoft.com/office/drawing/2014/main" id="{0BA8CCF8-19D3-32CC-3207-97DEDED0E01B}"/>
              </a:ext>
            </a:extLst>
          </p:cNvPr>
          <p:cNvCxnSpPr>
            <a:cxnSpLocks/>
            <a:stCxn id="21" idx="3"/>
            <a:endCxn id="48" idx="1"/>
          </p:cNvCxnSpPr>
          <p:nvPr/>
        </p:nvCxnSpPr>
        <p:spPr>
          <a:xfrm>
            <a:off x="9019106" y="3477587"/>
            <a:ext cx="378547" cy="0"/>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sp>
        <p:nvSpPr>
          <p:cNvPr id="58" name="TextBox 57">
            <a:extLst>
              <a:ext uri="{FF2B5EF4-FFF2-40B4-BE49-F238E27FC236}">
                <a16:creationId xmlns:a16="http://schemas.microsoft.com/office/drawing/2014/main" id="{F0C8F61C-6BD4-D22F-01AD-A8ADEC7E2B3A}"/>
              </a:ext>
            </a:extLst>
          </p:cNvPr>
          <p:cNvSpPr txBox="1"/>
          <p:nvPr/>
        </p:nvSpPr>
        <p:spPr>
          <a:xfrm>
            <a:off x="7071827" y="4855705"/>
            <a:ext cx="1947279" cy="879038"/>
          </a:xfrm>
          <a:prstGeom prst="rect">
            <a:avLst/>
          </a:prstGeom>
          <a:solidFill>
            <a:srgbClr val="92D050"/>
          </a:solidFill>
          <a:ln>
            <a:solidFill>
              <a:schemeClr val="tx1"/>
            </a:solidFill>
          </a:ln>
        </p:spPr>
        <p:txBody>
          <a:bodyPr wrap="square" rtlCol="0">
            <a:noAutofit/>
          </a:bodyPr>
          <a:lstStyle/>
          <a:p>
            <a:pPr algn="ctr"/>
            <a:r>
              <a:rPr lang="en-US" sz="1400" dirty="0">
                <a:latin typeface="Arial" panose="020B0604020202020204" pitchFamily="34" charset="0"/>
                <a:cs typeface="Arial" panose="020B0604020202020204" pitchFamily="34" charset="0"/>
              </a:rPr>
              <a:t>Theories: MKM/ FIM/HCM/ IBC/IMP/ STM theories, etc.</a:t>
            </a:r>
            <a:endParaRPr lang="en-GB" sz="1400" dirty="0">
              <a:latin typeface="Arial" panose="020B0604020202020204" pitchFamily="34" charset="0"/>
              <a:cs typeface="Arial" panose="020B0604020202020204" pitchFamily="34" charset="0"/>
            </a:endParaRPr>
          </a:p>
        </p:txBody>
      </p:sp>
      <p:sp>
        <p:nvSpPr>
          <p:cNvPr id="59" name="TextBox 58">
            <a:extLst>
              <a:ext uri="{FF2B5EF4-FFF2-40B4-BE49-F238E27FC236}">
                <a16:creationId xmlns:a16="http://schemas.microsoft.com/office/drawing/2014/main" id="{70166E24-68F5-8AE3-5BBC-143BDCCCD31A}"/>
              </a:ext>
            </a:extLst>
          </p:cNvPr>
          <p:cNvSpPr txBox="1"/>
          <p:nvPr/>
        </p:nvSpPr>
        <p:spPr>
          <a:xfrm>
            <a:off x="7071827" y="1377033"/>
            <a:ext cx="1947279" cy="688362"/>
          </a:xfrm>
          <a:prstGeom prst="rect">
            <a:avLst/>
          </a:prstGeom>
          <a:solidFill>
            <a:schemeClr val="accent6">
              <a:lumMod val="40000"/>
              <a:lumOff val="60000"/>
            </a:schemeClr>
          </a:solidFill>
          <a:ln>
            <a:solidFill>
              <a:schemeClr val="tx1"/>
            </a:solidFill>
          </a:ln>
        </p:spPr>
        <p:txBody>
          <a:bodyPr wrap="square" rtlCol="0">
            <a:noAutofit/>
          </a:bodyPr>
          <a:lstStyle/>
          <a:p>
            <a:pPr algn="ctr"/>
            <a:r>
              <a:rPr lang="en-US" sz="1400" dirty="0">
                <a:latin typeface="Arial" panose="020B0604020202020204" pitchFamily="34" charset="0"/>
                <a:cs typeface="Arial" panose="020B0604020202020204" pitchFamily="34" charset="0"/>
              </a:rPr>
              <a:t>Data: internal and external data</a:t>
            </a:r>
            <a:endParaRPr lang="en-GB" sz="1400" dirty="0">
              <a:latin typeface="Arial" panose="020B0604020202020204" pitchFamily="34" charset="0"/>
              <a:cs typeface="Arial" panose="020B0604020202020204" pitchFamily="34" charset="0"/>
            </a:endParaRPr>
          </a:p>
        </p:txBody>
      </p:sp>
      <p:sp>
        <p:nvSpPr>
          <p:cNvPr id="60" name="Arrow: Down 59">
            <a:extLst>
              <a:ext uri="{FF2B5EF4-FFF2-40B4-BE49-F238E27FC236}">
                <a16:creationId xmlns:a16="http://schemas.microsoft.com/office/drawing/2014/main" id="{FEFC6C02-1398-7B24-9C8E-AA4F2F06F222}"/>
              </a:ext>
            </a:extLst>
          </p:cNvPr>
          <p:cNvSpPr/>
          <p:nvPr/>
        </p:nvSpPr>
        <p:spPr>
          <a:xfrm>
            <a:off x="2992564" y="2291424"/>
            <a:ext cx="844061" cy="53238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61" name="Arrow: Up 60">
            <a:extLst>
              <a:ext uri="{FF2B5EF4-FFF2-40B4-BE49-F238E27FC236}">
                <a16:creationId xmlns:a16="http://schemas.microsoft.com/office/drawing/2014/main" id="{F0AFB28D-8586-9099-1C33-158F4FC68B22}"/>
              </a:ext>
            </a:extLst>
          </p:cNvPr>
          <p:cNvSpPr/>
          <p:nvPr/>
        </p:nvSpPr>
        <p:spPr>
          <a:xfrm>
            <a:off x="2992564" y="4131361"/>
            <a:ext cx="844061" cy="497564"/>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111976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6F7A1F-DCC1-08C9-1213-F34C56E8EB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A70B92-4CCF-D80A-2AE7-BB82A88A3464}"/>
              </a:ext>
            </a:extLst>
          </p:cNvPr>
          <p:cNvSpPr>
            <a:spLocks noGrp="1"/>
          </p:cNvSpPr>
          <p:nvPr>
            <p:ph type="title"/>
          </p:nvPr>
        </p:nvSpPr>
        <p:spPr/>
        <p:txBody>
          <a:bodyPr/>
          <a:lstStyle/>
          <a:p>
            <a:r>
              <a:rPr lang="en-US" sz="4000" dirty="0">
                <a:latin typeface="Arial" panose="020B0604020202020204" pitchFamily="34" charset="0"/>
                <a:cs typeface="Arial" panose="020B0604020202020204" pitchFamily="34" charset="0"/>
              </a:rPr>
              <a:t>Step 1. Identify a business opportunity</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3458BC0-4CF5-1A7D-F1FD-BF8ACB0CC46E}"/>
              </a:ext>
            </a:extLst>
          </p:cNvPr>
          <p:cNvSpPr>
            <a:spLocks noGrp="1"/>
          </p:cNvSpPr>
          <p:nvPr>
            <p:ph idx="1"/>
          </p:nvPr>
        </p:nvSpPr>
        <p:spPr/>
        <p:txBody>
          <a:bodyPr/>
          <a:lstStyle/>
          <a:p>
            <a:r>
              <a:rPr lang="en-US" sz="1800" dirty="0">
                <a:latin typeface="Arial" panose="020B0604020202020204" pitchFamily="34" charset="0"/>
                <a:cs typeface="Arial" panose="020B0604020202020204" pitchFamily="34" charset="0"/>
              </a:rPr>
              <a:t>Other theories: </a:t>
            </a:r>
          </a:p>
          <a:p>
            <a:pPr lvl="1"/>
            <a:r>
              <a:rPr lang="en-US" sz="1600" dirty="0">
                <a:latin typeface="Arial" panose="020B0604020202020204" pitchFamily="34" charset="0"/>
                <a:cs typeface="Arial" panose="020B0604020202020204" pitchFamily="34" charset="0"/>
              </a:rPr>
              <a:t>Job-to-be-done or JTBD (Christensen, 2016)</a:t>
            </a:r>
          </a:p>
          <a:p>
            <a:pPr lvl="1"/>
            <a:r>
              <a:rPr lang="en-US" sz="1600" dirty="0">
                <a:solidFill>
                  <a:srgbClr val="FF0000"/>
                </a:solidFill>
                <a:latin typeface="Arial" panose="020B0604020202020204" pitchFamily="34" charset="0"/>
                <a:cs typeface="Arial" panose="020B0604020202020204" pitchFamily="34" charset="0"/>
              </a:rPr>
              <a:t>Product life cycle (Introduction, Growth, Maturity, Decline). Note that a product’s opportunities include its whole ecosystem, not just the product itself. For example, the success of iPhone leads to the growth of apps, entertainment on the move, etc.</a:t>
            </a:r>
          </a:p>
          <a:p>
            <a:pPr lvl="1"/>
            <a:r>
              <a:rPr lang="en-US" sz="1600" dirty="0">
                <a:solidFill>
                  <a:srgbClr val="FF0000"/>
                </a:solidFill>
                <a:latin typeface="Arial" panose="020B0604020202020204" pitchFamily="34" charset="0"/>
                <a:cs typeface="Arial" panose="020B0604020202020204" pitchFamily="34" charset="0"/>
              </a:rPr>
              <a:t>Blue Ocean: create new demands (e.g. using disruptive technologies, e.g. cars, Internet, touch screen, AI, etc. ) or capture unmet</a:t>
            </a:r>
          </a:p>
          <a:p>
            <a:pPr lvl="1"/>
            <a:r>
              <a:rPr lang="en-US" sz="1600" dirty="0">
                <a:solidFill>
                  <a:srgbClr val="FF0000"/>
                </a:solidFill>
                <a:latin typeface="Arial" panose="020B0604020202020204" pitchFamily="34" charset="0"/>
                <a:cs typeface="Arial" panose="020B0604020202020204" pitchFamily="34" charset="0"/>
              </a:rPr>
              <a:t>Strategic group map</a:t>
            </a:r>
          </a:p>
          <a:p>
            <a:pPr lvl="1"/>
            <a:r>
              <a:rPr lang="en-US" sz="1600" dirty="0">
                <a:solidFill>
                  <a:srgbClr val="FF0000"/>
                </a:solidFill>
                <a:latin typeface="Arial" panose="020B0604020202020204" pitchFamily="34" charset="0"/>
                <a:cs typeface="Arial" panose="020B0604020202020204" pitchFamily="34" charset="0"/>
              </a:rPr>
              <a:t>Five forces model</a:t>
            </a:r>
          </a:p>
          <a:p>
            <a:pPr lvl="1"/>
            <a:r>
              <a:rPr lang="en-US" sz="1600" dirty="0">
                <a:solidFill>
                  <a:srgbClr val="FF0000"/>
                </a:solidFill>
                <a:latin typeface="Arial" panose="020B0604020202020204" pitchFamily="34" charset="0"/>
                <a:cs typeface="Arial" panose="020B0604020202020204" pitchFamily="34" charset="0"/>
              </a:rPr>
              <a:t>Ansoff matrix</a:t>
            </a:r>
          </a:p>
          <a:p>
            <a:pPr lvl="1"/>
            <a:r>
              <a:rPr lang="en-US" sz="1600" dirty="0">
                <a:solidFill>
                  <a:srgbClr val="FF0000"/>
                </a:solidFill>
                <a:latin typeface="Arial" panose="020B0604020202020204" pitchFamily="34" charset="0"/>
                <a:cs typeface="Arial" panose="020B0604020202020204" pitchFamily="34" charset="0"/>
              </a:rPr>
              <a:t>Industry value chain</a:t>
            </a:r>
          </a:p>
          <a:p>
            <a:pPr lvl="1"/>
            <a:r>
              <a:rPr lang="en-US" sz="1600" dirty="0">
                <a:solidFill>
                  <a:srgbClr val="FF0000"/>
                </a:solidFill>
                <a:latin typeface="Arial" panose="020B0604020202020204" pitchFamily="34" charset="0"/>
                <a:cs typeface="Arial" panose="020B0604020202020204" pitchFamily="34" charset="0"/>
              </a:rPr>
              <a:t>PESTEL</a:t>
            </a:r>
          </a:p>
          <a:p>
            <a:pPr marL="57150" indent="0">
              <a:buNone/>
            </a:pPr>
            <a:r>
              <a:rPr lang="en-US" sz="1600" dirty="0">
                <a:latin typeface="Arial" panose="020B0604020202020204" pitchFamily="34" charset="0"/>
                <a:cs typeface="Arial" panose="020B0604020202020204" pitchFamily="34" charset="0"/>
              </a:rPr>
              <a:t>*Note: An opportunity is stronger if it is supported by multiple theories.</a:t>
            </a:r>
          </a:p>
        </p:txBody>
      </p:sp>
      <p:sp>
        <p:nvSpPr>
          <p:cNvPr id="4" name="Slide Number Placeholder 3">
            <a:extLst>
              <a:ext uri="{FF2B5EF4-FFF2-40B4-BE49-F238E27FC236}">
                <a16:creationId xmlns:a16="http://schemas.microsoft.com/office/drawing/2014/main" id="{A3AC7995-680B-C9CC-4B17-669B1B875B93}"/>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6</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172771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CF1764-2E07-7D2C-E0FF-CE45DE9A40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201278-CB6C-99CE-0321-66108E045485}"/>
              </a:ext>
            </a:extLst>
          </p:cNvPr>
          <p:cNvSpPr>
            <a:spLocks noGrp="1"/>
          </p:cNvSpPr>
          <p:nvPr>
            <p:ph type="title"/>
          </p:nvPr>
        </p:nvSpPr>
        <p:spPr/>
        <p:txBody>
          <a:bodyPr/>
          <a:lstStyle/>
          <a:p>
            <a:r>
              <a:rPr lang="en-US" sz="4000" dirty="0">
                <a:latin typeface="Arial" panose="020B0604020202020204" pitchFamily="34" charset="0"/>
                <a:cs typeface="Arial" panose="020B0604020202020204" pitchFamily="34" charset="0"/>
              </a:rPr>
              <a:t>Step 1. Identify a business opportunity</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E85038D-5441-53F4-721C-37B1A3B167D7}"/>
              </a:ext>
            </a:extLst>
          </p:cNvPr>
          <p:cNvSpPr>
            <a:spLocks noGrp="1"/>
          </p:cNvSpPr>
          <p:nvPr>
            <p:ph idx="1"/>
          </p:nvPr>
        </p:nvSpPr>
        <p:spPr>
          <a:xfrm>
            <a:off x="609600" y="1600201"/>
            <a:ext cx="6203576" cy="3917032"/>
          </a:xfrm>
        </p:spPr>
        <p:txBody>
          <a:bodyPr/>
          <a:lstStyle/>
          <a:p>
            <a:pPr marL="0" indent="0">
              <a:buNone/>
            </a:pPr>
            <a:r>
              <a:rPr lang="en-US" sz="2000" b="1" dirty="0">
                <a:latin typeface="Arial" panose="020B0604020202020204" pitchFamily="34" charset="0"/>
                <a:ea typeface="Calibri" panose="020F0502020204030204" pitchFamily="34" charset="0"/>
                <a:cs typeface="Arial" panose="020B0604020202020204" pitchFamily="34" charset="0"/>
              </a:rPr>
              <a:t>Outputs of steps 1:</a:t>
            </a:r>
          </a:p>
          <a:p>
            <a:pPr>
              <a:buFont typeface="+mj-lt"/>
              <a:buAutoNum type="arabicPeriod"/>
            </a:pPr>
            <a:r>
              <a:rPr lang="en-US" sz="1800" dirty="0">
                <a:latin typeface="Arial" panose="020B0604020202020204" pitchFamily="34" charset="0"/>
                <a:ea typeface="Calibri" panose="020F0502020204030204" pitchFamily="34" charset="0"/>
                <a:cs typeface="Arial" panose="020B0604020202020204" pitchFamily="34" charset="0"/>
              </a:rPr>
              <a:t>What is this narrow industry where customers are not happy?</a:t>
            </a:r>
          </a:p>
          <a:p>
            <a:pPr>
              <a:buFont typeface="+mj-lt"/>
              <a:buAutoNum type="arabicPeriod"/>
            </a:pPr>
            <a:r>
              <a:rPr lang="en-US" sz="1800" dirty="0">
                <a:latin typeface="Arial" panose="020B0604020202020204" pitchFamily="34" charset="0"/>
                <a:ea typeface="Calibri" panose="020F0502020204030204" pitchFamily="34" charset="0"/>
                <a:cs typeface="Arial" panose="020B0604020202020204" pitchFamily="34" charset="0"/>
              </a:rPr>
              <a:t>What are the most prominent value propositions currently offered to these customers (from the customer’s viewpoint)?</a:t>
            </a:r>
          </a:p>
          <a:p>
            <a:pPr>
              <a:buFont typeface="+mj-lt"/>
              <a:buAutoNum type="arabicPeriod"/>
            </a:pPr>
            <a:r>
              <a:rPr lang="en-US" sz="1800" dirty="0">
                <a:latin typeface="Arial" panose="020B0604020202020204" pitchFamily="34" charset="0"/>
                <a:ea typeface="Calibri" panose="020F0502020204030204" pitchFamily="34" charset="0"/>
                <a:cs typeface="Arial" panose="020B0604020202020204" pitchFamily="34" charset="0"/>
              </a:rPr>
              <a:t>Why aren’t customers satisfied?</a:t>
            </a:r>
          </a:p>
          <a:p>
            <a:pPr>
              <a:buFont typeface="+mj-lt"/>
              <a:buAutoNum type="arabicPeriod"/>
            </a:pPr>
            <a:r>
              <a:rPr lang="en-US" sz="1800" dirty="0">
                <a:latin typeface="Arial" panose="020B0604020202020204" pitchFamily="34" charset="0"/>
                <a:ea typeface="Calibri" panose="020F0502020204030204" pitchFamily="34" charset="0"/>
                <a:cs typeface="Arial" panose="020B0604020202020204" pitchFamily="34" charset="0"/>
              </a:rPr>
              <a:t>Clear evidence must be provided to support your answers to all the questions above.</a:t>
            </a:r>
          </a:p>
          <a:p>
            <a:endParaRPr lang="en-US" sz="1600" dirty="0">
              <a:latin typeface="Arial" panose="020B0604020202020204" pitchFamily="34" charset="0"/>
              <a:ea typeface="Calibri" panose="020F050202020403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115F2F42-C2F4-78A7-2B18-51803BB24303}"/>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7</a:t>
            </a:fld>
            <a:endParaRPr lang="en-US" altLang="en-US">
              <a:latin typeface="Arial" panose="020B0604020202020204" pitchFamily="34" charset="0"/>
              <a:cs typeface="Arial" panose="020B0604020202020204" pitchFamily="34" charset="0"/>
            </a:endParaRPr>
          </a:p>
        </p:txBody>
      </p:sp>
      <p:pic>
        <p:nvPicPr>
          <p:cNvPr id="5" name="Picture 4" descr="19,213 Wrong Solution Royalty-Free Images, Stock Photos &amp; Pictures |  Shutterstock">
            <a:extLst>
              <a:ext uri="{FF2B5EF4-FFF2-40B4-BE49-F238E27FC236}">
                <a16:creationId xmlns:a16="http://schemas.microsoft.com/office/drawing/2014/main" id="{65C8870A-71A6-A454-4EAA-E0DD89408E34}"/>
              </a:ext>
            </a:extLst>
          </p:cNvPr>
          <p:cNvPicPr>
            <a:picLocks noChangeAspect="1"/>
          </p:cNvPicPr>
          <p:nvPr/>
        </p:nvPicPr>
        <p:blipFill>
          <a:blip r:embed="rId2"/>
          <a:srcRect b="7479"/>
          <a:stretch>
            <a:fillRect/>
          </a:stretch>
        </p:blipFill>
        <p:spPr>
          <a:xfrm>
            <a:off x="6833846" y="1600201"/>
            <a:ext cx="4748554" cy="3114316"/>
          </a:xfrm>
          <a:prstGeom prst="rect">
            <a:avLst/>
          </a:prstGeom>
        </p:spPr>
      </p:pic>
    </p:spTree>
    <p:extLst>
      <p:ext uri="{BB962C8B-B14F-4D97-AF65-F5344CB8AC3E}">
        <p14:creationId xmlns:p14="http://schemas.microsoft.com/office/powerpoint/2010/main" val="7352577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D5A2D9-E576-18C0-3EF9-2D3072AD2F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1CC2C4-38BB-C27A-B5AA-72D217406843}"/>
              </a:ext>
            </a:extLst>
          </p:cNvPr>
          <p:cNvSpPr>
            <a:spLocks noGrp="1"/>
          </p:cNvSpPr>
          <p:nvPr>
            <p:ph type="title"/>
          </p:nvPr>
        </p:nvSpPr>
        <p:spPr>
          <a:solidFill>
            <a:schemeClr val="accent2"/>
          </a:solidFill>
        </p:spPr>
        <p:txBody>
          <a:bodyPr/>
          <a:lstStyle/>
          <a:p>
            <a:r>
              <a:rPr lang="en-US" dirty="0"/>
              <a:t>Activity</a:t>
            </a:r>
            <a:endParaRPr lang="en-GB" dirty="0"/>
          </a:p>
        </p:txBody>
      </p:sp>
      <p:sp>
        <p:nvSpPr>
          <p:cNvPr id="3" name="Content Placeholder 2">
            <a:extLst>
              <a:ext uri="{FF2B5EF4-FFF2-40B4-BE49-F238E27FC236}">
                <a16:creationId xmlns:a16="http://schemas.microsoft.com/office/drawing/2014/main" id="{5BB9C265-06F4-F2AF-437B-6942F11F61F7}"/>
              </a:ext>
            </a:extLst>
          </p:cNvPr>
          <p:cNvSpPr>
            <a:spLocks noGrp="1"/>
          </p:cNvSpPr>
          <p:nvPr>
            <p:ph idx="1"/>
          </p:nvPr>
        </p:nvSpPr>
        <p:spPr/>
        <p:txBody>
          <a:bodyPr/>
          <a:lstStyle/>
          <a:p>
            <a:r>
              <a:rPr lang="en-GB" sz="2400" b="1" dirty="0">
                <a:latin typeface="Arial" panose="020B0604020202020204" pitchFamily="34" charset="0"/>
                <a:ea typeface="Calibri" panose="020F0502020204030204" pitchFamily="34" charset="0"/>
                <a:cs typeface="Arial" panose="020B0604020202020204" pitchFamily="34" charset="0"/>
              </a:rPr>
              <a:t>Format:</a:t>
            </a:r>
            <a:r>
              <a:rPr lang="en-GB" sz="2400" dirty="0">
                <a:latin typeface="Arial" panose="020B0604020202020204" pitchFamily="34" charset="0"/>
                <a:ea typeface="Calibri" panose="020F0502020204030204" pitchFamily="34" charset="0"/>
                <a:cs typeface="Arial" panose="020B0604020202020204" pitchFamily="34" charset="0"/>
              </a:rPr>
              <a:t> Pair work / Independent work</a:t>
            </a:r>
          </a:p>
          <a:p>
            <a:r>
              <a:rPr lang="en-GB" sz="2400" b="1" dirty="0">
                <a:latin typeface="Arial" panose="020B0604020202020204" pitchFamily="34" charset="0"/>
                <a:ea typeface="Calibri" panose="020F0502020204030204" pitchFamily="34" charset="0"/>
                <a:cs typeface="Arial" panose="020B0604020202020204" pitchFamily="34" charset="0"/>
              </a:rPr>
              <a:t>Total Time:</a:t>
            </a:r>
            <a:r>
              <a:rPr lang="en-GB" sz="2400" dirty="0">
                <a:latin typeface="Arial" panose="020B0604020202020204" pitchFamily="34" charset="0"/>
                <a:ea typeface="Calibri" panose="020F0502020204030204" pitchFamily="34" charset="0"/>
                <a:cs typeface="Arial" panose="020B0604020202020204" pitchFamily="34" charset="0"/>
              </a:rPr>
              <a:t> 15 minutes + 15 minutes + 20 minutes = 50 minutes</a:t>
            </a:r>
          </a:p>
          <a:p>
            <a:r>
              <a:rPr lang="en-GB" sz="2400" b="1" dirty="0">
                <a:latin typeface="Arial" panose="020B0604020202020204" pitchFamily="34" charset="0"/>
                <a:ea typeface="Calibri" panose="020F0502020204030204" pitchFamily="34" charset="0"/>
                <a:cs typeface="Arial" panose="020B0604020202020204" pitchFamily="34" charset="0"/>
              </a:rPr>
              <a:t>First 15 minutes:</a:t>
            </a:r>
            <a:r>
              <a:rPr lang="en-GB" sz="2400" dirty="0">
                <a:latin typeface="Arial" panose="020B0604020202020204" pitchFamily="34" charset="0"/>
                <a:ea typeface="Calibri" panose="020F0502020204030204" pitchFamily="34" charset="0"/>
                <a:cs typeface="Arial" panose="020B0604020202020204" pitchFamily="34" charset="0"/>
              </a:rPr>
              <a:t> Use at least three different theories to identify a business opportunity for your BDP project.</a:t>
            </a:r>
          </a:p>
          <a:p>
            <a:r>
              <a:rPr lang="en-GB" sz="2400" b="1" dirty="0">
                <a:latin typeface="Arial" panose="020B0604020202020204" pitchFamily="34" charset="0"/>
                <a:ea typeface="Calibri" panose="020F0502020204030204" pitchFamily="34" charset="0"/>
                <a:cs typeface="Arial" panose="020B0604020202020204" pitchFamily="34" charset="0"/>
              </a:rPr>
              <a:t>Next 15 minutes:</a:t>
            </a:r>
            <a:r>
              <a:rPr lang="en-GB" sz="2400" dirty="0">
                <a:latin typeface="Arial" panose="020B0604020202020204" pitchFamily="34" charset="0"/>
                <a:ea typeface="Calibri" panose="020F0502020204030204" pitchFamily="34" charset="0"/>
                <a:cs typeface="Arial" panose="020B0604020202020204" pitchFamily="34" charset="0"/>
              </a:rPr>
              <a:t> After identifying your opportunity, discuss your findings with a partner.</a:t>
            </a:r>
          </a:p>
          <a:p>
            <a:r>
              <a:rPr lang="en-GB" sz="2400" b="1" dirty="0">
                <a:latin typeface="Arial" panose="020B0604020202020204" pitchFamily="34" charset="0"/>
                <a:ea typeface="Calibri" panose="020F0502020204030204" pitchFamily="34" charset="0"/>
                <a:cs typeface="Arial" panose="020B0604020202020204" pitchFamily="34" charset="0"/>
              </a:rPr>
              <a:t>Last 20 minutes:</a:t>
            </a:r>
            <a:r>
              <a:rPr lang="en-GB" sz="2400" dirty="0">
                <a:latin typeface="Arial" panose="020B0604020202020204" pitchFamily="34" charset="0"/>
                <a:ea typeface="Calibri" panose="020F0502020204030204" pitchFamily="34" charset="0"/>
                <a:cs typeface="Arial" panose="020B0604020202020204" pitchFamily="34" charset="0"/>
              </a:rPr>
              <a:t> Selected pairs will present their findings to the class. While one group presents, the other teams are expected to challenge their ideas—specifically to determine if the opportunity is well-grounded and substantial.</a:t>
            </a:r>
          </a:p>
        </p:txBody>
      </p:sp>
      <p:sp>
        <p:nvSpPr>
          <p:cNvPr id="4" name="Slide Number Placeholder 3">
            <a:extLst>
              <a:ext uri="{FF2B5EF4-FFF2-40B4-BE49-F238E27FC236}">
                <a16:creationId xmlns:a16="http://schemas.microsoft.com/office/drawing/2014/main" id="{6483A220-7320-3E4D-0325-19AA83463175}"/>
              </a:ext>
            </a:extLst>
          </p:cNvPr>
          <p:cNvSpPr>
            <a:spLocks noGrp="1"/>
          </p:cNvSpPr>
          <p:nvPr>
            <p:ph type="sldNum" sz="quarter" idx="12"/>
          </p:nvPr>
        </p:nvSpPr>
        <p:spPr/>
        <p:txBody>
          <a:bodyPr/>
          <a:lstStyle/>
          <a:p>
            <a:pPr>
              <a:defRPr/>
            </a:pPr>
            <a:fld id="{6B9CAAEB-5DD4-4716-AEA0-BEF1B1D22BD1}" type="slidenum">
              <a:rPr lang="en-US" altLang="en-US" smtClean="0"/>
              <a:pPr>
                <a:defRPr/>
              </a:pPr>
              <a:t>8</a:t>
            </a:fld>
            <a:endParaRPr lang="en-US" altLang="en-US"/>
          </a:p>
        </p:txBody>
      </p:sp>
    </p:spTree>
    <p:extLst>
      <p:ext uri="{BB962C8B-B14F-4D97-AF65-F5344CB8AC3E}">
        <p14:creationId xmlns:p14="http://schemas.microsoft.com/office/powerpoint/2010/main" val="23770802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4DACE0-C34A-4C86-7B82-B37B15FEEC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1E4E87-BA24-D118-144E-F16F41B4B7E9}"/>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Step 2. </a:t>
            </a:r>
            <a:r>
              <a:rPr lang="en-US" dirty="0" err="1">
                <a:latin typeface="Arial" panose="020B0604020202020204" pitchFamily="34" charset="0"/>
                <a:cs typeface="Arial" panose="020B0604020202020204" pitchFamily="34" charset="0"/>
              </a:rPr>
              <a:t>Analyse</a:t>
            </a:r>
            <a:r>
              <a:rPr lang="en-US" dirty="0">
                <a:latin typeface="Arial" panose="020B0604020202020204" pitchFamily="34" charset="0"/>
                <a:cs typeface="Arial" panose="020B0604020202020204" pitchFamily="34" charset="0"/>
              </a:rPr>
              <a:t> the competitive landscape</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6C3CFAC-2B0E-BB34-87D8-6CFCEA7B3429}"/>
              </a:ext>
            </a:extLst>
          </p:cNvPr>
          <p:cNvSpPr>
            <a:spLocks noGrp="1"/>
          </p:cNvSpPr>
          <p:nvPr>
            <p:ph idx="1"/>
          </p:nvPr>
        </p:nvSpPr>
        <p:spPr/>
        <p:txBody>
          <a:bodyPr/>
          <a:lstStyle/>
          <a:p>
            <a:r>
              <a:rPr lang="en-US" sz="2400" dirty="0">
                <a:latin typeface="Arial" panose="020B0604020202020204" pitchFamily="34" charset="0"/>
                <a:cs typeface="Arial" panose="020B0604020202020204" pitchFamily="34" charset="0"/>
              </a:rPr>
              <a:t>Purpose: to understand if we can capture the business opportunity</a:t>
            </a:r>
          </a:p>
          <a:p>
            <a:r>
              <a:rPr lang="en-US" sz="2400" dirty="0">
                <a:latin typeface="Arial" panose="020B0604020202020204" pitchFamily="34" charset="0"/>
                <a:cs typeface="Arial" panose="020B0604020202020204" pitchFamily="34" charset="0"/>
              </a:rPr>
              <a:t>Theories and frameworks:</a:t>
            </a:r>
          </a:p>
          <a:p>
            <a:pPr lvl="1"/>
            <a:r>
              <a:rPr lang="en-GB" sz="1800" dirty="0">
                <a:latin typeface="Arial" panose="020B0604020202020204" pitchFamily="34" charset="0"/>
                <a:cs typeface="Arial" panose="020B0604020202020204" pitchFamily="34" charset="0"/>
              </a:rPr>
              <a:t>Key success factors</a:t>
            </a:r>
          </a:p>
          <a:p>
            <a:pPr lvl="1"/>
            <a:r>
              <a:rPr lang="en-GB" sz="1800" dirty="0">
                <a:latin typeface="Arial" panose="020B0604020202020204" pitchFamily="34" charset="0"/>
                <a:cs typeface="Arial" panose="020B0604020202020204" pitchFamily="34" charset="0"/>
              </a:rPr>
              <a:t>Analysis of main competitors</a:t>
            </a:r>
          </a:p>
          <a:p>
            <a:pPr lvl="1"/>
            <a:r>
              <a:rPr lang="en-GB" sz="1800" dirty="0">
                <a:latin typeface="Arial" panose="020B0604020202020204" pitchFamily="34" charset="0"/>
                <a:cs typeface="Arial" panose="020B0604020202020204" pitchFamily="34" charset="0"/>
              </a:rPr>
              <a:t>Market share estimates</a:t>
            </a:r>
          </a:p>
          <a:p>
            <a:pPr lvl="1"/>
            <a:r>
              <a:rPr lang="en-GB" sz="1800" dirty="0">
                <a:latin typeface="Arial" panose="020B0604020202020204" pitchFamily="34" charset="0"/>
                <a:cs typeface="Arial" panose="020B0604020202020204" pitchFamily="34" charset="0"/>
              </a:rPr>
              <a:t>Competitor strengths and weaknesses</a:t>
            </a:r>
          </a:p>
          <a:p>
            <a:pPr lvl="1"/>
            <a:r>
              <a:rPr lang="en-GB" sz="1800" dirty="0">
                <a:latin typeface="Arial" panose="020B0604020202020204" pitchFamily="34" charset="0"/>
                <a:cs typeface="Arial" panose="020B0604020202020204" pitchFamily="34" charset="0"/>
              </a:rPr>
              <a:t>Strategic positioning (e.g., value vs. price)</a:t>
            </a:r>
          </a:p>
          <a:p>
            <a:pPr lvl="1"/>
            <a:r>
              <a:rPr lang="en-GB" sz="1800" dirty="0">
                <a:latin typeface="Arial" panose="020B0604020202020204" pitchFamily="34" charset="0"/>
                <a:cs typeface="Arial" panose="020B0604020202020204" pitchFamily="34" charset="0"/>
              </a:rPr>
              <a:t>Porter’s Five Forces analysis</a:t>
            </a:r>
          </a:p>
          <a:p>
            <a:pPr lvl="1"/>
            <a:r>
              <a:rPr lang="en-GB" sz="1800" dirty="0">
                <a:latin typeface="Arial" panose="020B0604020202020204" pitchFamily="34" charset="0"/>
                <a:cs typeface="Arial" panose="020B0604020202020204" pitchFamily="34" charset="0"/>
              </a:rPr>
              <a:t>PESTLE analysis</a:t>
            </a:r>
          </a:p>
          <a:p>
            <a:pPr lvl="1"/>
            <a:r>
              <a:rPr lang="en-GB" sz="1800" dirty="0">
                <a:latin typeface="Arial" panose="020B0604020202020204" pitchFamily="34" charset="0"/>
                <a:cs typeface="Arial" panose="020B0604020202020204" pitchFamily="34" charset="0"/>
              </a:rPr>
              <a:t>Industry attractiveness assessment</a:t>
            </a:r>
          </a:p>
          <a:p>
            <a:pPr lvl="1"/>
            <a:r>
              <a:rPr lang="en-GB" sz="1800" dirty="0">
                <a:latin typeface="Arial" panose="020B0604020202020204" pitchFamily="34" charset="0"/>
                <a:cs typeface="Arial" panose="020B0604020202020204" pitchFamily="34" charset="0"/>
              </a:rPr>
              <a:t>Market gaps and opportunities</a:t>
            </a:r>
          </a:p>
          <a:p>
            <a:endParaRPr lang="en-US" sz="2200" dirty="0">
              <a:latin typeface="Arial" panose="020B0604020202020204" pitchFamily="34" charset="0"/>
              <a:cs typeface="Arial" panose="020B0604020202020204" pitchFamily="34" charset="0"/>
            </a:endParaRPr>
          </a:p>
          <a:p>
            <a:pPr lvl="1"/>
            <a:endParaRPr lang="en-US" sz="1400" dirty="0">
              <a:latin typeface="Arial" panose="020B0604020202020204" pitchFamily="34" charset="0"/>
              <a:cs typeface="Arial" panose="020B0604020202020204" pitchFamily="34" charset="0"/>
            </a:endParaRPr>
          </a:p>
          <a:p>
            <a:pPr lvl="1"/>
            <a:endParaRPr lang="en-US" sz="1400" dirty="0">
              <a:latin typeface="Arial" panose="020B0604020202020204" pitchFamily="34" charset="0"/>
              <a:cs typeface="Arial" panose="020B0604020202020204" pitchFamily="34" charset="0"/>
            </a:endParaRPr>
          </a:p>
          <a:p>
            <a:pPr lvl="1"/>
            <a:endParaRPr lang="en-GB" sz="14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A967EE41-71C4-5928-B171-56193A38B7B1}"/>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9</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196879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7970D8-2E96-72B5-346D-1AF5FA42DDD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5962D2-5273-7FCC-9759-59C65F15C14B}"/>
              </a:ext>
            </a:extLst>
          </p:cNvPr>
          <p:cNvSpPr>
            <a:spLocks noGrp="1"/>
          </p:cNvSpPr>
          <p:nvPr>
            <p:ph type="title"/>
          </p:nvPr>
        </p:nvSpPr>
        <p:spPr/>
        <p:txBody>
          <a:bodyPr/>
          <a:lstStyle/>
          <a:p>
            <a:r>
              <a:rPr lang="en-US" sz="4000" dirty="0">
                <a:latin typeface="Arial" panose="020B0604020202020204" pitchFamily="34" charset="0"/>
                <a:cs typeface="Arial" panose="020B0604020202020204" pitchFamily="34" charset="0"/>
              </a:rPr>
              <a:t>Step 2. </a:t>
            </a:r>
            <a:r>
              <a:rPr lang="en-US" sz="4000" dirty="0" err="1">
                <a:latin typeface="Arial" panose="020B0604020202020204" pitchFamily="34" charset="0"/>
                <a:cs typeface="Arial" panose="020B0604020202020204" pitchFamily="34" charset="0"/>
              </a:rPr>
              <a:t>Analyse</a:t>
            </a:r>
            <a:r>
              <a:rPr lang="en-US" sz="4000" dirty="0">
                <a:latin typeface="Arial" panose="020B0604020202020204" pitchFamily="34" charset="0"/>
                <a:cs typeface="Arial" panose="020B0604020202020204" pitchFamily="34" charset="0"/>
              </a:rPr>
              <a:t> the competitive landscape</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BF272F7-FEB3-3426-5220-416E5185E425}"/>
              </a:ext>
            </a:extLst>
          </p:cNvPr>
          <p:cNvSpPr>
            <a:spLocks noGrp="1"/>
          </p:cNvSpPr>
          <p:nvPr>
            <p:ph idx="1"/>
          </p:nvPr>
        </p:nvSpPr>
        <p:spPr>
          <a:xfrm>
            <a:off x="609599" y="1600201"/>
            <a:ext cx="8515351" cy="3917032"/>
          </a:xfrm>
        </p:spPr>
        <p:txBody>
          <a:bodyPr/>
          <a:lstStyle/>
          <a:p>
            <a:pPr marL="0" indent="0">
              <a:buNone/>
            </a:pPr>
            <a:r>
              <a:rPr lang="en-GB" sz="1800" b="1" dirty="0"/>
              <a:t>Outputs of Step 2: Analyse the Competitive Landscape</a:t>
            </a:r>
          </a:p>
          <a:p>
            <a:pPr>
              <a:buFont typeface="+mj-lt"/>
              <a:buAutoNum type="arabicPeriod"/>
            </a:pPr>
            <a:r>
              <a:rPr lang="en-GB" sz="1400" b="1" dirty="0"/>
              <a:t>Market Dynamics:</a:t>
            </a:r>
            <a:r>
              <a:rPr lang="en-GB" sz="1400" dirty="0"/>
              <a:t> What is the market size, and what are its projected growth rates?</a:t>
            </a:r>
          </a:p>
          <a:p>
            <a:pPr>
              <a:buFont typeface="+mj-lt"/>
              <a:buAutoNum type="arabicPeriod"/>
            </a:pPr>
            <a:r>
              <a:rPr lang="en-GB" sz="1400" b="1" dirty="0"/>
              <a:t>Industry Attractiveness (Porter's Five Forces):</a:t>
            </a:r>
            <a:r>
              <a:rPr lang="en-GB" sz="1400" dirty="0"/>
              <a:t> How intense are the competitive forces in this industry? What is the threat of new entrants, threat of substitutes, bargaining power of suppliers, bargaining power of buyers, and the level of industry rivalry?</a:t>
            </a:r>
          </a:p>
          <a:p>
            <a:pPr>
              <a:buFont typeface="+mj-lt"/>
              <a:buAutoNum type="arabicPeriod"/>
            </a:pPr>
            <a:r>
              <a:rPr lang="en-GB" sz="1400" b="1" dirty="0"/>
              <a:t>Industry Standards:</a:t>
            </a:r>
            <a:r>
              <a:rPr lang="en-GB" sz="1400" dirty="0"/>
              <a:t> What are the Key Success Factors (KSFs) required to win in this industry?</a:t>
            </a:r>
          </a:p>
          <a:p>
            <a:pPr>
              <a:buFont typeface="+mj-lt"/>
              <a:buAutoNum type="arabicPeriod"/>
            </a:pPr>
            <a:r>
              <a:rPr lang="en-GB" sz="1400" b="1" dirty="0"/>
              <a:t>Competitor Profiling:</a:t>
            </a:r>
            <a:r>
              <a:rPr lang="en-GB" sz="1400" dirty="0"/>
              <a:t> Who are the main competitors? Are they satisfied with their current market positions? What are their unique selling points (USP) (this should be consistent with output 2 of step 1 – except that this is from the company viewpoint)?</a:t>
            </a:r>
          </a:p>
          <a:p>
            <a:pPr>
              <a:buFont typeface="+mj-lt"/>
              <a:buAutoNum type="arabicPeriod"/>
            </a:pPr>
            <a:r>
              <a:rPr lang="en-GB" sz="1400" b="1" dirty="0"/>
              <a:t>Macro-Environment (PESTEL):</a:t>
            </a:r>
            <a:r>
              <a:rPr lang="en-GB" sz="1400" dirty="0"/>
              <a:t> Are there any expected shifts or disruptions coming from the macro-environment?</a:t>
            </a:r>
          </a:p>
          <a:p>
            <a:pPr>
              <a:buFont typeface="+mj-lt"/>
              <a:buAutoNum type="arabicPeriod"/>
            </a:pPr>
            <a:r>
              <a:rPr lang="en-GB" sz="1400" b="1" dirty="0"/>
              <a:t>Value Chain Dynamics:</a:t>
            </a:r>
            <a:r>
              <a:rPr lang="en-GB" sz="1400" dirty="0"/>
              <a:t> Are there any expected changes or disruptions within the industry's value chain? (e.g., suppliers' suppliers, direct suppliers, manufacturers, wholesalers, retailers, and end customers)</a:t>
            </a:r>
          </a:p>
          <a:p>
            <a:pPr>
              <a:buFont typeface="+mj-lt"/>
              <a:buAutoNum type="arabicPeriod"/>
            </a:pPr>
            <a:r>
              <a:rPr lang="en-GB" sz="1400" b="1" dirty="0"/>
              <a:t>Functional Industry Pressures:</a:t>
            </a:r>
            <a:r>
              <a:rPr lang="en-GB" sz="1400" dirty="0"/>
              <a:t> Are there industry-wide challenges or shifts regarding capital/funding (FIM), talent shortages/</a:t>
            </a:r>
            <a:r>
              <a:rPr lang="en-GB" sz="1400" dirty="0" err="1"/>
              <a:t>labor</a:t>
            </a:r>
            <a:r>
              <a:rPr lang="en-GB" sz="1400" dirty="0"/>
              <a:t> regulations (HCM), or changing consumer </a:t>
            </a:r>
            <a:r>
              <a:rPr lang="en-GB" sz="1400" dirty="0" err="1"/>
              <a:t>behavior</a:t>
            </a:r>
            <a:r>
              <a:rPr lang="en-GB" sz="1400" dirty="0"/>
              <a:t> and channel dynamics (MKM)?</a:t>
            </a:r>
          </a:p>
        </p:txBody>
      </p:sp>
      <p:sp>
        <p:nvSpPr>
          <p:cNvPr id="4" name="Slide Number Placeholder 3">
            <a:extLst>
              <a:ext uri="{FF2B5EF4-FFF2-40B4-BE49-F238E27FC236}">
                <a16:creationId xmlns:a16="http://schemas.microsoft.com/office/drawing/2014/main" id="{9C7DFD1F-557B-1582-506E-BC731E6C1343}"/>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10</a:t>
            </a:fld>
            <a:endParaRPr lang="en-US" altLang="en-US">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711B284E-108F-1EFE-ED24-A80373402DCB}"/>
              </a:ext>
            </a:extLst>
          </p:cNvPr>
          <p:cNvPicPr>
            <a:picLocks noChangeAspect="1"/>
          </p:cNvPicPr>
          <p:nvPr/>
        </p:nvPicPr>
        <p:blipFill>
          <a:blip r:embed="rId3"/>
          <a:srcRect b="26622"/>
          <a:stretch>
            <a:fillRect/>
          </a:stretch>
        </p:blipFill>
        <p:spPr>
          <a:xfrm>
            <a:off x="8772524" y="1432938"/>
            <a:ext cx="3283130" cy="163239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3" name="Picture 12">
            <a:extLst>
              <a:ext uri="{FF2B5EF4-FFF2-40B4-BE49-F238E27FC236}">
                <a16:creationId xmlns:a16="http://schemas.microsoft.com/office/drawing/2014/main" id="{FD35D7FD-A948-9C24-1A10-E272E4CCEAF5}"/>
              </a:ext>
            </a:extLst>
          </p:cNvPr>
          <p:cNvPicPr>
            <a:picLocks noChangeAspect="1"/>
          </p:cNvPicPr>
          <p:nvPr/>
        </p:nvPicPr>
        <p:blipFill>
          <a:blip r:embed="rId4"/>
          <a:stretch>
            <a:fillRect/>
          </a:stretch>
        </p:blipFill>
        <p:spPr>
          <a:xfrm>
            <a:off x="989138" y="5844400"/>
            <a:ext cx="6673873" cy="96424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7" name="Picture 16">
            <a:extLst>
              <a:ext uri="{FF2B5EF4-FFF2-40B4-BE49-F238E27FC236}">
                <a16:creationId xmlns:a16="http://schemas.microsoft.com/office/drawing/2014/main" id="{375A033B-DB9C-1C96-3F62-A666F36804B2}"/>
              </a:ext>
            </a:extLst>
          </p:cNvPr>
          <p:cNvPicPr>
            <a:picLocks noChangeAspect="1"/>
          </p:cNvPicPr>
          <p:nvPr/>
        </p:nvPicPr>
        <p:blipFill>
          <a:blip r:embed="rId5"/>
          <a:stretch>
            <a:fillRect/>
          </a:stretch>
        </p:blipFill>
        <p:spPr>
          <a:xfrm>
            <a:off x="8867774" y="3813446"/>
            <a:ext cx="3076143" cy="16134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a:extLst>
              <a:ext uri="{FF2B5EF4-FFF2-40B4-BE49-F238E27FC236}">
                <a16:creationId xmlns:a16="http://schemas.microsoft.com/office/drawing/2014/main" id="{C0F6D893-673E-1D67-BC24-B3F93DDA8914}"/>
              </a:ext>
            </a:extLst>
          </p:cNvPr>
          <p:cNvPicPr>
            <a:picLocks noChangeAspect="1"/>
          </p:cNvPicPr>
          <p:nvPr/>
        </p:nvPicPr>
        <p:blipFill>
          <a:blip r:embed="rId6"/>
          <a:stretch>
            <a:fillRect/>
          </a:stretch>
        </p:blipFill>
        <p:spPr>
          <a:xfrm>
            <a:off x="7232771" y="5699796"/>
            <a:ext cx="3806203" cy="115411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4951341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D969E7D-F4DC-0ACC-5FD3-72B536E5472F}"/>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Step 2. </a:t>
            </a:r>
            <a:r>
              <a:rPr lang="en-US" dirty="0" err="1">
                <a:latin typeface="Arial" panose="020B0604020202020204" pitchFamily="34" charset="0"/>
                <a:cs typeface="Arial" panose="020B0604020202020204" pitchFamily="34" charset="0"/>
              </a:rPr>
              <a:t>Analyse</a:t>
            </a:r>
            <a:r>
              <a:rPr lang="en-US" dirty="0">
                <a:latin typeface="Arial" panose="020B0604020202020204" pitchFamily="34" charset="0"/>
                <a:cs typeface="Arial" panose="020B0604020202020204" pitchFamily="34" charset="0"/>
              </a:rPr>
              <a:t> the competitive landscape</a:t>
            </a: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0C7620AB-A920-B5B9-2488-0658FD210154}"/>
              </a:ext>
            </a:extLst>
          </p:cNvPr>
          <p:cNvSpPr>
            <a:spLocks noGrp="1"/>
          </p:cNvSpPr>
          <p:nvPr>
            <p:ph type="sldNum" sz="quarter" idx="11"/>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11</a:t>
            </a:fld>
            <a:endParaRPr lang="en-US" altLang="en-US">
              <a:latin typeface="Arial" panose="020B0604020202020204" pitchFamily="34" charset="0"/>
              <a:cs typeface="Arial" panose="020B0604020202020204" pitchFamily="34" charset="0"/>
            </a:endParaRPr>
          </a:p>
        </p:txBody>
      </p:sp>
      <p:pic>
        <p:nvPicPr>
          <p:cNvPr id="15" name="Picture 14">
            <a:extLst>
              <a:ext uri="{FF2B5EF4-FFF2-40B4-BE49-F238E27FC236}">
                <a16:creationId xmlns:a16="http://schemas.microsoft.com/office/drawing/2014/main" id="{D7B3F6A7-5E61-6506-669E-B1FFA48FB22C}"/>
              </a:ext>
            </a:extLst>
          </p:cNvPr>
          <p:cNvPicPr>
            <a:picLocks noChangeAspect="1"/>
          </p:cNvPicPr>
          <p:nvPr/>
        </p:nvPicPr>
        <p:blipFill>
          <a:blip r:embed="rId2"/>
          <a:stretch>
            <a:fillRect/>
          </a:stretch>
        </p:blipFill>
        <p:spPr>
          <a:xfrm>
            <a:off x="8522997" y="1165412"/>
            <a:ext cx="3270851" cy="521633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a:extLst>
              <a:ext uri="{FF2B5EF4-FFF2-40B4-BE49-F238E27FC236}">
                <a16:creationId xmlns:a16="http://schemas.microsoft.com/office/drawing/2014/main" id="{3B8CA348-EF75-EE05-7AFF-1FB249775128}"/>
              </a:ext>
            </a:extLst>
          </p:cNvPr>
          <p:cNvPicPr>
            <a:picLocks noChangeAspect="1"/>
          </p:cNvPicPr>
          <p:nvPr/>
        </p:nvPicPr>
        <p:blipFill>
          <a:blip r:embed="rId3"/>
          <a:stretch>
            <a:fillRect/>
          </a:stretch>
        </p:blipFill>
        <p:spPr>
          <a:xfrm>
            <a:off x="264514" y="2610107"/>
            <a:ext cx="6751699" cy="411136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6" name="Picture 15">
            <a:extLst>
              <a:ext uri="{FF2B5EF4-FFF2-40B4-BE49-F238E27FC236}">
                <a16:creationId xmlns:a16="http://schemas.microsoft.com/office/drawing/2014/main" id="{19DD42FA-2C87-7D91-6CCA-7B70CC791BA0}"/>
              </a:ext>
            </a:extLst>
          </p:cNvPr>
          <p:cNvPicPr>
            <a:picLocks noChangeAspect="1"/>
          </p:cNvPicPr>
          <p:nvPr/>
        </p:nvPicPr>
        <p:blipFill>
          <a:blip r:embed="rId4"/>
          <a:stretch>
            <a:fillRect/>
          </a:stretch>
        </p:blipFill>
        <p:spPr>
          <a:xfrm>
            <a:off x="4495344" y="1651490"/>
            <a:ext cx="3884559" cy="191723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2" name="Picture 11">
            <a:extLst>
              <a:ext uri="{FF2B5EF4-FFF2-40B4-BE49-F238E27FC236}">
                <a16:creationId xmlns:a16="http://schemas.microsoft.com/office/drawing/2014/main" id="{EA4ED5B2-B8DB-1012-593B-FEF9C7F3BFD6}"/>
              </a:ext>
            </a:extLst>
          </p:cNvPr>
          <p:cNvPicPr>
            <a:picLocks noChangeAspect="1"/>
          </p:cNvPicPr>
          <p:nvPr/>
        </p:nvPicPr>
        <p:blipFill>
          <a:blip r:embed="rId5"/>
          <a:stretch>
            <a:fillRect/>
          </a:stretch>
        </p:blipFill>
        <p:spPr>
          <a:xfrm>
            <a:off x="1166389" y="1511767"/>
            <a:ext cx="3122444" cy="176374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1260054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20B14E-75FA-F32E-7D35-25044BE7FC1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BCE8D74-366E-910C-3188-300560C6D078}"/>
              </a:ext>
            </a:extLst>
          </p:cNvPr>
          <p:cNvSpPr>
            <a:spLocks noGrp="1"/>
          </p:cNvSpPr>
          <p:nvPr>
            <p:ph type="title"/>
          </p:nvPr>
        </p:nvSpPr>
        <p:spPr/>
        <p:txBody>
          <a:bodyPr>
            <a:noAutofit/>
          </a:bodyPr>
          <a:lstStyle/>
          <a:p>
            <a:r>
              <a:rPr lang="en-US" sz="3600" dirty="0"/>
              <a:t> </a:t>
            </a:r>
            <a:r>
              <a:rPr lang="en-GB" sz="3600" b="1" dirty="0"/>
              <a:t>USP Examples</a:t>
            </a:r>
            <a:endParaRPr lang="en-US" sz="3600" b="1" dirty="0"/>
          </a:p>
        </p:txBody>
      </p:sp>
      <p:sp>
        <p:nvSpPr>
          <p:cNvPr id="3" name="Content Placeholder 2">
            <a:extLst>
              <a:ext uri="{FF2B5EF4-FFF2-40B4-BE49-F238E27FC236}">
                <a16:creationId xmlns:a16="http://schemas.microsoft.com/office/drawing/2014/main" id="{A2074AE7-EB48-8AD9-95BF-509268AC92F7}"/>
              </a:ext>
            </a:extLst>
          </p:cNvPr>
          <p:cNvSpPr>
            <a:spLocks noGrp="1"/>
          </p:cNvSpPr>
          <p:nvPr>
            <p:ph idx="1"/>
          </p:nvPr>
        </p:nvSpPr>
        <p:spPr/>
        <p:txBody>
          <a:bodyPr>
            <a:normAutofit/>
          </a:bodyPr>
          <a:lstStyle/>
          <a:p>
            <a:pPr marL="0" indent="0">
              <a:buClr>
                <a:srgbClr val="007DC3"/>
              </a:buClr>
              <a:buNone/>
            </a:pPr>
            <a:r>
              <a:rPr lang="en-GB" sz="2400" dirty="0"/>
              <a:t>Slogan: "Keeps going and going and going" - Energizer Batteries </a:t>
            </a:r>
            <a:br>
              <a:rPr lang="en-GB" sz="2400" dirty="0"/>
            </a:br>
            <a:endParaRPr lang="en-GB" sz="2400" dirty="0"/>
          </a:p>
          <a:p>
            <a:pPr marL="0" indent="0">
              <a:buClr>
                <a:srgbClr val="007DC3"/>
              </a:buClr>
              <a:buNone/>
            </a:pPr>
            <a:r>
              <a:rPr lang="en-GB" sz="2400" dirty="0"/>
              <a:t>What they are really saying: Our batteries are superior to our competition, no one else has batteries that last as long as ours. </a:t>
            </a:r>
          </a:p>
        </p:txBody>
      </p:sp>
      <p:pic>
        <p:nvPicPr>
          <p:cNvPr id="6" name="Picture 5" descr="A pink stuffed animal with sunglasses and a pack of batteries&#10;&#10;Description automatically generated">
            <a:extLst>
              <a:ext uri="{FF2B5EF4-FFF2-40B4-BE49-F238E27FC236}">
                <a16:creationId xmlns:a16="http://schemas.microsoft.com/office/drawing/2014/main" id="{F260BCC0-224F-ACC0-55C2-96EF3AB25DC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00334" y="3155568"/>
            <a:ext cx="5795132" cy="2427734"/>
          </a:xfrm>
          <a:prstGeom prst="rect">
            <a:avLst/>
          </a:prstGeom>
        </p:spPr>
      </p:pic>
      <p:pic>
        <p:nvPicPr>
          <p:cNvPr id="8" name="Picture 7" descr="A red and white rectangle with white text&#10;&#10;Description automatically generated">
            <a:extLst>
              <a:ext uri="{FF2B5EF4-FFF2-40B4-BE49-F238E27FC236}">
                <a16:creationId xmlns:a16="http://schemas.microsoft.com/office/drawing/2014/main" id="{D3007FBB-FC4B-A3D5-BA0D-932764F3EAD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8732" y="3155568"/>
            <a:ext cx="5114168" cy="2427734"/>
          </a:xfrm>
          <a:prstGeom prst="rect">
            <a:avLst/>
          </a:prstGeom>
        </p:spPr>
      </p:pic>
      <p:sp>
        <p:nvSpPr>
          <p:cNvPr id="4" name="Slide Number Placeholder 3">
            <a:extLst>
              <a:ext uri="{FF2B5EF4-FFF2-40B4-BE49-F238E27FC236}">
                <a16:creationId xmlns:a16="http://schemas.microsoft.com/office/drawing/2014/main" id="{186EAF59-F1E2-A94D-6ACD-A15B904E090E}"/>
              </a:ext>
            </a:extLst>
          </p:cNvPr>
          <p:cNvSpPr>
            <a:spLocks noGrp="1"/>
          </p:cNvSpPr>
          <p:nvPr>
            <p:ph type="sldNum" sz="quarter" idx="12"/>
          </p:nvPr>
        </p:nvSpPr>
        <p:spPr/>
        <p:txBody>
          <a:bodyPr/>
          <a:lstStyle/>
          <a:p>
            <a:fld id="{AC82685A-BD3A-4230-8D85-804689F67293}" type="slidenum">
              <a:rPr lang="en-GB" smtClean="0"/>
              <a:t>12</a:t>
            </a:fld>
            <a:endParaRPr lang="en-GB"/>
          </a:p>
        </p:txBody>
      </p:sp>
    </p:spTree>
    <p:extLst>
      <p:ext uri="{BB962C8B-B14F-4D97-AF65-F5344CB8AC3E}">
        <p14:creationId xmlns:p14="http://schemas.microsoft.com/office/powerpoint/2010/main" val="152131056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8"/>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F9B0A8-3AB7-0CF2-77E5-F3B1135ACC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6302DD6-9568-3377-D7DD-4F9C26AB5F1F}"/>
              </a:ext>
            </a:extLst>
          </p:cNvPr>
          <p:cNvSpPr>
            <a:spLocks noGrp="1"/>
          </p:cNvSpPr>
          <p:nvPr>
            <p:ph type="title"/>
          </p:nvPr>
        </p:nvSpPr>
        <p:spPr>
          <a:xfrm>
            <a:off x="2135560" y="149233"/>
            <a:ext cx="8229600" cy="634082"/>
          </a:xfrm>
        </p:spPr>
        <p:txBody>
          <a:bodyPr>
            <a:noAutofit/>
          </a:bodyPr>
          <a:lstStyle/>
          <a:p>
            <a:r>
              <a:rPr lang="en-US" sz="3600" dirty="0"/>
              <a:t> </a:t>
            </a:r>
            <a:r>
              <a:rPr lang="en-GB" sz="3600" b="1" dirty="0"/>
              <a:t>USP Template</a:t>
            </a:r>
            <a:endParaRPr lang="en-US" sz="3600" b="1" dirty="0"/>
          </a:p>
        </p:txBody>
      </p:sp>
      <p:sp>
        <p:nvSpPr>
          <p:cNvPr id="3" name="Slide Number Placeholder 2">
            <a:extLst>
              <a:ext uri="{FF2B5EF4-FFF2-40B4-BE49-F238E27FC236}">
                <a16:creationId xmlns:a16="http://schemas.microsoft.com/office/drawing/2014/main" id="{BF1EC029-11D0-07B6-669A-2F06FD04C608}"/>
              </a:ext>
            </a:extLst>
          </p:cNvPr>
          <p:cNvSpPr>
            <a:spLocks noGrp="1"/>
          </p:cNvSpPr>
          <p:nvPr>
            <p:ph type="sldNum" sz="quarter" idx="12"/>
          </p:nvPr>
        </p:nvSpPr>
        <p:spPr/>
        <p:txBody>
          <a:bodyPr/>
          <a:lstStyle/>
          <a:p>
            <a:fld id="{AC82685A-BD3A-4230-8D85-804689F67293}" type="slidenum">
              <a:rPr lang="en-GB" smtClean="0"/>
              <a:t>13</a:t>
            </a:fld>
            <a:endParaRPr lang="en-GB"/>
          </a:p>
        </p:txBody>
      </p:sp>
      <p:graphicFrame>
        <p:nvGraphicFramePr>
          <p:cNvPr id="6" name="Table 5">
            <a:extLst>
              <a:ext uri="{FF2B5EF4-FFF2-40B4-BE49-F238E27FC236}">
                <a16:creationId xmlns:a16="http://schemas.microsoft.com/office/drawing/2014/main" id="{8342B99B-49B7-7984-9D08-6A298BA3D55B}"/>
              </a:ext>
            </a:extLst>
          </p:cNvPr>
          <p:cNvGraphicFramePr>
            <a:graphicFrameLocks noGrp="1"/>
          </p:cNvGraphicFramePr>
          <p:nvPr>
            <p:extLst>
              <p:ext uri="{D42A27DB-BD31-4B8C-83A1-F6EECF244321}">
                <p14:modId xmlns:p14="http://schemas.microsoft.com/office/powerpoint/2010/main" val="67562591"/>
              </p:ext>
            </p:extLst>
          </p:nvPr>
        </p:nvGraphicFramePr>
        <p:xfrm>
          <a:off x="164727" y="783315"/>
          <a:ext cx="12027273" cy="5174384"/>
        </p:xfrm>
        <a:graphic>
          <a:graphicData uri="http://schemas.openxmlformats.org/drawingml/2006/table">
            <a:tbl>
              <a:tblPr>
                <a:tableStyleId>{5C22544A-7EE6-4342-B048-85BDC9FD1C3A}</a:tableStyleId>
              </a:tblPr>
              <a:tblGrid>
                <a:gridCol w="455964">
                  <a:extLst>
                    <a:ext uri="{9D8B030D-6E8A-4147-A177-3AD203B41FA5}">
                      <a16:colId xmlns:a16="http://schemas.microsoft.com/office/drawing/2014/main" val="3973747134"/>
                    </a:ext>
                  </a:extLst>
                </a:gridCol>
                <a:gridCol w="915636">
                  <a:extLst>
                    <a:ext uri="{9D8B030D-6E8A-4147-A177-3AD203B41FA5}">
                      <a16:colId xmlns:a16="http://schemas.microsoft.com/office/drawing/2014/main" val="1694076621"/>
                    </a:ext>
                  </a:extLst>
                </a:gridCol>
                <a:gridCol w="2800350">
                  <a:extLst>
                    <a:ext uri="{9D8B030D-6E8A-4147-A177-3AD203B41FA5}">
                      <a16:colId xmlns:a16="http://schemas.microsoft.com/office/drawing/2014/main" val="3881481194"/>
                    </a:ext>
                  </a:extLst>
                </a:gridCol>
                <a:gridCol w="3032256">
                  <a:extLst>
                    <a:ext uri="{9D8B030D-6E8A-4147-A177-3AD203B41FA5}">
                      <a16:colId xmlns:a16="http://schemas.microsoft.com/office/drawing/2014/main" val="1278186516"/>
                    </a:ext>
                  </a:extLst>
                </a:gridCol>
                <a:gridCol w="3911143">
                  <a:extLst>
                    <a:ext uri="{9D8B030D-6E8A-4147-A177-3AD203B41FA5}">
                      <a16:colId xmlns:a16="http://schemas.microsoft.com/office/drawing/2014/main" val="2930496350"/>
                    </a:ext>
                  </a:extLst>
                </a:gridCol>
                <a:gridCol w="911924">
                  <a:extLst>
                    <a:ext uri="{9D8B030D-6E8A-4147-A177-3AD203B41FA5}">
                      <a16:colId xmlns:a16="http://schemas.microsoft.com/office/drawing/2014/main" val="2674812051"/>
                    </a:ext>
                  </a:extLst>
                </a:gridCol>
              </a:tblGrid>
              <a:tr h="237358">
                <a:tc>
                  <a:txBody>
                    <a:bodyPr/>
                    <a:lstStyle/>
                    <a:p>
                      <a:pPr algn="l" fontAlgn="t">
                        <a:buNone/>
                      </a:pPr>
                      <a:r>
                        <a:rPr lang="en-GB" sz="1400" b="1" u="none" strike="noStrike" dirty="0">
                          <a:effectLst/>
                        </a:rPr>
                        <a:t>No</a:t>
                      </a:r>
                      <a:endParaRPr lang="en-GB" sz="1400" b="1" i="0" u="none" strike="noStrike" dirty="0">
                        <a:solidFill>
                          <a:srgbClr val="000000"/>
                        </a:solidFill>
                        <a:effectLst/>
                        <a:latin typeface="Arial" panose="020B0604020202020204" pitchFamily="34" charset="0"/>
                      </a:endParaRPr>
                    </a:p>
                  </a:txBody>
                  <a:tcPr marL="6718" marR="6718" marT="6718" marB="0">
                    <a:solidFill>
                      <a:srgbClr val="92D050"/>
                    </a:solidFill>
                  </a:tcPr>
                </a:tc>
                <a:tc>
                  <a:txBody>
                    <a:bodyPr/>
                    <a:lstStyle/>
                    <a:p>
                      <a:pPr algn="l" fontAlgn="t">
                        <a:buNone/>
                      </a:pPr>
                      <a:r>
                        <a:rPr lang="en-US" sz="1400" b="1" i="0" u="none" strike="noStrike" dirty="0">
                          <a:solidFill>
                            <a:srgbClr val="000000"/>
                          </a:solidFill>
                          <a:effectLst/>
                          <a:latin typeface="Arial" panose="020B0604020202020204" pitchFamily="34" charset="0"/>
                        </a:rPr>
                        <a:t>Criteria</a:t>
                      </a:r>
                      <a:endParaRPr lang="en-GB" sz="1400" b="1" i="0" u="none" strike="noStrike" dirty="0">
                        <a:solidFill>
                          <a:srgbClr val="000000"/>
                        </a:solidFill>
                        <a:effectLst/>
                        <a:latin typeface="Arial" panose="020B0604020202020204" pitchFamily="34" charset="0"/>
                      </a:endParaRPr>
                    </a:p>
                  </a:txBody>
                  <a:tcPr marL="6718" marR="6718" marT="6718" marB="0">
                    <a:solidFill>
                      <a:srgbClr val="92D050"/>
                    </a:solidFill>
                  </a:tcPr>
                </a:tc>
                <a:tc>
                  <a:txBody>
                    <a:bodyPr/>
                    <a:lstStyle/>
                    <a:p>
                      <a:pPr algn="l" fontAlgn="t">
                        <a:buNone/>
                      </a:pPr>
                      <a:r>
                        <a:rPr lang="en-GB" sz="1400" b="1" u="none" strike="noStrike" dirty="0">
                          <a:effectLst/>
                        </a:rPr>
                        <a:t>Competitor 1</a:t>
                      </a:r>
                      <a:endParaRPr lang="en-GB" sz="1400" b="1" i="0" u="none" strike="noStrike" dirty="0">
                        <a:solidFill>
                          <a:srgbClr val="000000"/>
                        </a:solidFill>
                        <a:effectLst/>
                        <a:latin typeface="Arial" panose="020B0604020202020204" pitchFamily="34" charset="0"/>
                      </a:endParaRPr>
                    </a:p>
                  </a:txBody>
                  <a:tcPr marL="6718" marR="6718" marT="6718" marB="0">
                    <a:solidFill>
                      <a:srgbClr val="92D050"/>
                    </a:solidFill>
                  </a:tcPr>
                </a:tc>
                <a:tc>
                  <a:txBody>
                    <a:bodyPr/>
                    <a:lstStyle/>
                    <a:p>
                      <a:pPr algn="l" fontAlgn="t">
                        <a:buNone/>
                      </a:pPr>
                      <a:r>
                        <a:rPr lang="en-GB" sz="1400" b="1" u="none" strike="noStrike" dirty="0">
                          <a:effectLst/>
                        </a:rPr>
                        <a:t>Competitor 2</a:t>
                      </a:r>
                      <a:endParaRPr lang="en-GB" sz="1400" b="1" i="0" u="none" strike="noStrike" dirty="0">
                        <a:solidFill>
                          <a:srgbClr val="000000"/>
                        </a:solidFill>
                        <a:effectLst/>
                        <a:latin typeface="Arial" panose="020B0604020202020204" pitchFamily="34" charset="0"/>
                      </a:endParaRPr>
                    </a:p>
                  </a:txBody>
                  <a:tcPr marL="6718" marR="6718" marT="6718" marB="0">
                    <a:solidFill>
                      <a:srgbClr val="92D050"/>
                    </a:solidFill>
                  </a:tcPr>
                </a:tc>
                <a:tc>
                  <a:txBody>
                    <a:bodyPr/>
                    <a:lstStyle/>
                    <a:p>
                      <a:pPr algn="l" fontAlgn="t">
                        <a:buNone/>
                      </a:pPr>
                      <a:r>
                        <a:rPr lang="en-GB" sz="1400" b="1" u="none" strike="noStrike" dirty="0">
                          <a:effectLst/>
                        </a:rPr>
                        <a:t>Competitor 3</a:t>
                      </a:r>
                      <a:endParaRPr lang="en-GB" sz="1400" b="1" i="0" u="none" strike="noStrike" dirty="0">
                        <a:solidFill>
                          <a:srgbClr val="000000"/>
                        </a:solidFill>
                        <a:effectLst/>
                        <a:latin typeface="Arial" panose="020B0604020202020204" pitchFamily="34" charset="0"/>
                      </a:endParaRPr>
                    </a:p>
                  </a:txBody>
                  <a:tcPr marL="6718" marR="6718" marT="6718" marB="0">
                    <a:solidFill>
                      <a:srgbClr val="92D050"/>
                    </a:solidFill>
                  </a:tcPr>
                </a:tc>
                <a:tc>
                  <a:txBody>
                    <a:bodyPr/>
                    <a:lstStyle/>
                    <a:p>
                      <a:pPr algn="l" fontAlgn="t">
                        <a:buNone/>
                      </a:pPr>
                      <a:r>
                        <a:rPr lang="en-GB" sz="1400" b="1" u="none" strike="noStrike" dirty="0">
                          <a:effectLst/>
                        </a:rPr>
                        <a:t>Any place for a new player?</a:t>
                      </a:r>
                      <a:endParaRPr lang="en-GB" sz="1400" b="1" i="0" u="none" strike="noStrike" dirty="0">
                        <a:solidFill>
                          <a:srgbClr val="000000"/>
                        </a:solidFill>
                        <a:effectLst/>
                        <a:latin typeface="Arial" panose="020B0604020202020204" pitchFamily="34" charset="0"/>
                      </a:endParaRPr>
                    </a:p>
                  </a:txBody>
                  <a:tcPr marL="6718" marR="6718" marT="6718" marB="0">
                    <a:solidFill>
                      <a:srgbClr val="92D050"/>
                    </a:solidFill>
                  </a:tcPr>
                </a:tc>
                <a:extLst>
                  <a:ext uri="{0D108BD9-81ED-4DB2-BD59-A6C34878D82A}">
                    <a16:rowId xmlns:a16="http://schemas.microsoft.com/office/drawing/2014/main" val="135390069"/>
                  </a:ext>
                </a:extLst>
              </a:tr>
              <a:tr h="203324">
                <a:tc>
                  <a:txBody>
                    <a:bodyPr/>
                    <a:lstStyle/>
                    <a:p>
                      <a:pPr algn="l" fontAlgn="t">
                        <a:buNone/>
                      </a:pPr>
                      <a:r>
                        <a:rPr lang="en-GB" sz="1400" u="none" strike="noStrike" dirty="0">
                          <a:effectLst/>
                        </a:rPr>
                        <a:t>1</a:t>
                      </a:r>
                      <a:endParaRPr lang="en-GB" sz="1400" b="0" i="0" u="none" strike="noStrike" dirty="0">
                        <a:solidFill>
                          <a:srgbClr val="000000"/>
                        </a:solidFill>
                        <a:effectLst/>
                        <a:latin typeface="Calibri" panose="020F0502020204030204" pitchFamily="34" charset="0"/>
                      </a:endParaRPr>
                    </a:p>
                  </a:txBody>
                  <a:tcPr marL="6718" marR="6718" marT="6718" marB="0"/>
                </a:tc>
                <a:tc>
                  <a:txBody>
                    <a:bodyPr/>
                    <a:lstStyle/>
                    <a:p>
                      <a:pPr algn="l" fontAlgn="t">
                        <a:buNone/>
                      </a:pPr>
                      <a:r>
                        <a:rPr lang="en-GB" sz="1400" b="1" u="none" strike="noStrike" dirty="0">
                          <a:effectLst/>
                        </a:rPr>
                        <a:t>Brand Name</a:t>
                      </a:r>
                      <a:endParaRPr lang="en-GB" sz="1400" b="1" i="0" u="none" strike="noStrike" dirty="0">
                        <a:solidFill>
                          <a:srgbClr val="000000"/>
                        </a:solidFill>
                        <a:effectLst/>
                        <a:latin typeface="Arial" panose="020B0604020202020204" pitchFamily="34" charset="0"/>
                      </a:endParaRPr>
                    </a:p>
                  </a:txBody>
                  <a:tcPr marL="6718" marR="6718" marT="6718" marB="0">
                    <a:solidFill>
                      <a:schemeClr val="accent6">
                        <a:lumMod val="60000"/>
                        <a:lumOff val="40000"/>
                      </a:schemeClr>
                    </a:solidFill>
                  </a:tcPr>
                </a:tc>
                <a:tc>
                  <a:txBody>
                    <a:bodyPr/>
                    <a:lstStyle/>
                    <a:p>
                      <a:pPr algn="l" fontAlgn="t">
                        <a:buNone/>
                      </a:pPr>
                      <a:r>
                        <a:rPr lang="en-GB" sz="1400" u="none" strike="noStrike" dirty="0">
                          <a:effectLst/>
                        </a:rPr>
                        <a:t>Lidl</a:t>
                      </a:r>
                      <a:endParaRPr lang="en-GB" sz="1400" b="0" i="0" u="none" strike="noStrike" dirty="0">
                        <a:solidFill>
                          <a:srgbClr val="000000"/>
                        </a:solidFill>
                        <a:effectLst/>
                        <a:latin typeface="Arial" panose="020B0604020202020204" pitchFamily="34" charset="0"/>
                      </a:endParaRPr>
                    </a:p>
                  </a:txBody>
                  <a:tcPr marL="6718" marR="6718" marT="6718" marB="0"/>
                </a:tc>
                <a:tc>
                  <a:txBody>
                    <a:bodyPr/>
                    <a:lstStyle/>
                    <a:p>
                      <a:pPr algn="l" fontAlgn="t">
                        <a:buNone/>
                      </a:pPr>
                      <a:r>
                        <a:rPr lang="en-GB" sz="1400" u="none" strike="noStrike" dirty="0">
                          <a:effectLst/>
                        </a:rPr>
                        <a:t>Tesco</a:t>
                      </a:r>
                      <a:endParaRPr lang="en-GB" sz="1400" b="0" i="0" u="none" strike="noStrike" dirty="0">
                        <a:solidFill>
                          <a:srgbClr val="000000"/>
                        </a:solidFill>
                        <a:effectLst/>
                        <a:latin typeface="Arial" panose="020B0604020202020204" pitchFamily="34" charset="0"/>
                      </a:endParaRPr>
                    </a:p>
                  </a:txBody>
                  <a:tcPr marL="6718" marR="6718" marT="6718" marB="0"/>
                </a:tc>
                <a:tc>
                  <a:txBody>
                    <a:bodyPr/>
                    <a:lstStyle/>
                    <a:p>
                      <a:pPr algn="l" fontAlgn="t">
                        <a:buNone/>
                      </a:pPr>
                      <a:r>
                        <a:rPr lang="en-GB" sz="1400" u="none" strike="noStrike" dirty="0">
                          <a:effectLst/>
                        </a:rPr>
                        <a:t>Waitrose</a:t>
                      </a:r>
                      <a:endParaRPr lang="en-GB" sz="1400" b="0" i="0" u="none" strike="noStrike" dirty="0">
                        <a:solidFill>
                          <a:srgbClr val="000000"/>
                        </a:solidFill>
                        <a:effectLst/>
                        <a:latin typeface="Arial" panose="020B0604020202020204" pitchFamily="34" charset="0"/>
                      </a:endParaRPr>
                    </a:p>
                  </a:txBody>
                  <a:tcPr marL="6718" marR="6718" marT="6718" marB="0"/>
                </a:tc>
                <a:tc>
                  <a:txBody>
                    <a:bodyPr/>
                    <a:lstStyle/>
                    <a:p>
                      <a:pPr algn="l" fontAlgn="b">
                        <a:buNone/>
                      </a:pPr>
                      <a:r>
                        <a:rPr lang="en-GB" sz="1400" u="none" strike="noStrike" dirty="0">
                          <a:effectLst/>
                        </a:rPr>
                        <a:t>??</a:t>
                      </a:r>
                      <a:endParaRPr lang="en-GB" sz="1400" b="0" i="0" u="none" strike="noStrike" dirty="0">
                        <a:solidFill>
                          <a:srgbClr val="000000"/>
                        </a:solidFill>
                        <a:effectLst/>
                        <a:latin typeface="Calibri" panose="020F0502020204030204" pitchFamily="34" charset="0"/>
                      </a:endParaRPr>
                    </a:p>
                  </a:txBody>
                  <a:tcPr marL="6718" marR="6718" marT="6718" marB="0" anchor="b"/>
                </a:tc>
                <a:extLst>
                  <a:ext uri="{0D108BD9-81ED-4DB2-BD59-A6C34878D82A}">
                    <a16:rowId xmlns:a16="http://schemas.microsoft.com/office/drawing/2014/main" val="3794220360"/>
                  </a:ext>
                </a:extLst>
              </a:tr>
              <a:tr h="303152">
                <a:tc>
                  <a:txBody>
                    <a:bodyPr/>
                    <a:lstStyle/>
                    <a:p>
                      <a:pPr algn="l" fontAlgn="t">
                        <a:buNone/>
                      </a:pPr>
                      <a:r>
                        <a:rPr lang="en-GB" sz="1400" u="none" strike="noStrike" dirty="0">
                          <a:effectLst/>
                        </a:rPr>
                        <a:t>2</a:t>
                      </a:r>
                      <a:endParaRPr lang="en-GB" sz="1400" b="0" i="0" u="none" strike="noStrike" dirty="0">
                        <a:solidFill>
                          <a:srgbClr val="000000"/>
                        </a:solidFill>
                        <a:effectLst/>
                        <a:latin typeface="Calibri" panose="020F0502020204030204" pitchFamily="34" charset="0"/>
                      </a:endParaRPr>
                    </a:p>
                  </a:txBody>
                  <a:tcPr marL="6718" marR="6718" marT="6718" marB="0"/>
                </a:tc>
                <a:tc>
                  <a:txBody>
                    <a:bodyPr/>
                    <a:lstStyle/>
                    <a:p>
                      <a:pPr algn="l" fontAlgn="t">
                        <a:buNone/>
                      </a:pPr>
                      <a:r>
                        <a:rPr lang="en-GB" sz="1400" b="1" u="none" strike="noStrike" dirty="0">
                          <a:effectLst/>
                        </a:rPr>
                        <a:t>Target Customer Segment</a:t>
                      </a:r>
                      <a:endParaRPr lang="en-GB" sz="1400" b="1" i="0" u="none" strike="noStrike" dirty="0">
                        <a:solidFill>
                          <a:srgbClr val="000000"/>
                        </a:solidFill>
                        <a:effectLst/>
                        <a:latin typeface="Arial" panose="020B0604020202020204" pitchFamily="34" charset="0"/>
                      </a:endParaRPr>
                    </a:p>
                  </a:txBody>
                  <a:tcPr marL="6718" marR="6718" marT="6718" marB="0">
                    <a:solidFill>
                      <a:schemeClr val="accent6">
                        <a:lumMod val="60000"/>
                        <a:lumOff val="40000"/>
                      </a:schemeClr>
                    </a:solidFill>
                  </a:tcPr>
                </a:tc>
                <a:tc>
                  <a:txBody>
                    <a:bodyPr/>
                    <a:lstStyle/>
                    <a:p>
                      <a:pPr algn="l" fontAlgn="t">
                        <a:buNone/>
                      </a:pPr>
                      <a:r>
                        <a:rPr lang="en-GB" sz="1400" u="none" strike="noStrike" dirty="0">
                          <a:effectLst/>
                        </a:rPr>
                        <a:t>Budget-conscious consumers</a:t>
                      </a:r>
                      <a:endParaRPr lang="en-GB" sz="1400" b="0" i="0" u="none" strike="noStrike" dirty="0">
                        <a:solidFill>
                          <a:srgbClr val="000000"/>
                        </a:solidFill>
                        <a:effectLst/>
                        <a:latin typeface="Arial" panose="020B0604020202020204" pitchFamily="34" charset="0"/>
                      </a:endParaRPr>
                    </a:p>
                  </a:txBody>
                  <a:tcPr marL="6718" marR="6718" marT="6718" marB="0">
                    <a:solidFill>
                      <a:schemeClr val="accent5">
                        <a:lumMod val="40000"/>
                        <a:lumOff val="60000"/>
                      </a:schemeClr>
                    </a:solidFill>
                  </a:tcPr>
                </a:tc>
                <a:tc>
                  <a:txBody>
                    <a:bodyPr/>
                    <a:lstStyle/>
                    <a:p>
                      <a:pPr algn="l" fontAlgn="t">
                        <a:buNone/>
                      </a:pPr>
                      <a:r>
                        <a:rPr lang="en-GB" sz="1400" u="none" strike="noStrike" dirty="0">
                          <a:effectLst/>
                        </a:rPr>
                        <a:t>Mainstream families</a:t>
                      </a:r>
                      <a:endParaRPr lang="en-GB" sz="1400" b="0" i="0" u="none" strike="noStrike" dirty="0">
                        <a:solidFill>
                          <a:srgbClr val="000000"/>
                        </a:solidFill>
                        <a:effectLst/>
                        <a:latin typeface="Arial" panose="020B0604020202020204" pitchFamily="34" charset="0"/>
                      </a:endParaRPr>
                    </a:p>
                  </a:txBody>
                  <a:tcPr marL="6718" marR="6718" marT="6718" marB="0">
                    <a:solidFill>
                      <a:schemeClr val="accent5">
                        <a:lumMod val="40000"/>
                        <a:lumOff val="60000"/>
                      </a:schemeClr>
                    </a:solidFill>
                  </a:tcPr>
                </a:tc>
                <a:tc>
                  <a:txBody>
                    <a:bodyPr/>
                    <a:lstStyle/>
                    <a:p>
                      <a:pPr algn="l" fontAlgn="t">
                        <a:buNone/>
                      </a:pPr>
                      <a:r>
                        <a:rPr lang="en-GB" sz="1400" u="none" strike="noStrike" dirty="0">
                          <a:effectLst/>
                        </a:rPr>
                        <a:t>Premium / Affluent consumers</a:t>
                      </a:r>
                      <a:endParaRPr lang="en-GB" sz="1400" b="0" i="0" u="none" strike="noStrike" dirty="0">
                        <a:solidFill>
                          <a:srgbClr val="000000"/>
                        </a:solidFill>
                        <a:effectLst/>
                        <a:latin typeface="Arial" panose="020B0604020202020204" pitchFamily="34" charset="0"/>
                      </a:endParaRPr>
                    </a:p>
                  </a:txBody>
                  <a:tcPr marL="6718" marR="6718" marT="6718" marB="0">
                    <a:solidFill>
                      <a:schemeClr val="accent5">
                        <a:lumMod val="40000"/>
                        <a:lumOff val="60000"/>
                      </a:schemeClr>
                    </a:solidFill>
                  </a:tcPr>
                </a:tc>
                <a:tc>
                  <a:txBody>
                    <a:bodyPr/>
                    <a:lstStyle/>
                    <a:p>
                      <a:pPr algn="l" fontAlgn="b">
                        <a:buNone/>
                      </a:pPr>
                      <a:r>
                        <a:rPr lang="en-GB" sz="1400" u="none" strike="noStrike" dirty="0">
                          <a:effectLst/>
                        </a:rPr>
                        <a:t>??</a:t>
                      </a:r>
                      <a:endParaRPr lang="en-GB" sz="1400" b="0" i="0" u="none" strike="noStrike" dirty="0">
                        <a:solidFill>
                          <a:srgbClr val="000000"/>
                        </a:solidFill>
                        <a:effectLst/>
                        <a:latin typeface="Calibri" panose="020F0502020204030204" pitchFamily="34" charset="0"/>
                      </a:endParaRPr>
                    </a:p>
                  </a:txBody>
                  <a:tcPr marL="6718" marR="6718" marT="6718" marB="0" anchor="b">
                    <a:solidFill>
                      <a:schemeClr val="accent5">
                        <a:lumMod val="40000"/>
                        <a:lumOff val="60000"/>
                      </a:schemeClr>
                    </a:solidFill>
                  </a:tcPr>
                </a:tc>
                <a:extLst>
                  <a:ext uri="{0D108BD9-81ED-4DB2-BD59-A6C34878D82A}">
                    <a16:rowId xmlns:a16="http://schemas.microsoft.com/office/drawing/2014/main" val="3260433569"/>
                  </a:ext>
                </a:extLst>
              </a:tr>
              <a:tr h="601307">
                <a:tc>
                  <a:txBody>
                    <a:bodyPr/>
                    <a:lstStyle/>
                    <a:p>
                      <a:pPr algn="l" fontAlgn="t">
                        <a:buNone/>
                      </a:pPr>
                      <a:r>
                        <a:rPr lang="en-GB" sz="1400" u="none" strike="noStrike" dirty="0">
                          <a:effectLst/>
                        </a:rPr>
                        <a:t>3</a:t>
                      </a:r>
                      <a:endParaRPr lang="en-GB" sz="1400" b="0" i="0" u="none" strike="noStrike" dirty="0">
                        <a:solidFill>
                          <a:srgbClr val="000000"/>
                        </a:solidFill>
                        <a:effectLst/>
                        <a:latin typeface="Calibri" panose="020F0502020204030204" pitchFamily="34" charset="0"/>
                      </a:endParaRPr>
                    </a:p>
                  </a:txBody>
                  <a:tcPr marL="6718" marR="6718" marT="6718" marB="0"/>
                </a:tc>
                <a:tc>
                  <a:txBody>
                    <a:bodyPr/>
                    <a:lstStyle/>
                    <a:p>
                      <a:pPr algn="l" fontAlgn="t">
                        <a:buNone/>
                      </a:pPr>
                      <a:r>
                        <a:rPr lang="en-GB" sz="1400" b="1" u="none" strike="noStrike" dirty="0">
                          <a:effectLst/>
                        </a:rPr>
                        <a:t>Unique Selling Point (USP)</a:t>
                      </a:r>
                      <a:endParaRPr lang="en-GB" sz="1400" b="1" i="0" u="none" strike="noStrike" dirty="0">
                        <a:solidFill>
                          <a:srgbClr val="000000"/>
                        </a:solidFill>
                        <a:effectLst/>
                        <a:latin typeface="Arial" panose="020B0604020202020204" pitchFamily="34" charset="0"/>
                      </a:endParaRPr>
                    </a:p>
                  </a:txBody>
                  <a:tcPr marL="6718" marR="6718" marT="6718" marB="0">
                    <a:solidFill>
                      <a:schemeClr val="accent6">
                        <a:lumMod val="60000"/>
                        <a:lumOff val="40000"/>
                      </a:schemeClr>
                    </a:solidFill>
                  </a:tcPr>
                </a:tc>
                <a:tc>
                  <a:txBody>
                    <a:bodyPr/>
                    <a:lstStyle/>
                    <a:p>
                      <a:pPr algn="l" fontAlgn="t">
                        <a:buNone/>
                      </a:pPr>
                      <a:r>
                        <a:rPr lang="en-GB" sz="1400" u="none" strike="noStrike" dirty="0">
                          <a:effectLst/>
                        </a:rPr>
                        <a:t>High-quality essentials at unbeatable discount prices via a curated, private-label inventory.</a:t>
                      </a:r>
                      <a:endParaRPr lang="en-GB" sz="1400" b="0" i="0" u="none" strike="noStrike" dirty="0">
                        <a:solidFill>
                          <a:srgbClr val="000000"/>
                        </a:solidFill>
                        <a:effectLst/>
                        <a:latin typeface="Arial" panose="020B0604020202020204" pitchFamily="34" charset="0"/>
                      </a:endParaRPr>
                    </a:p>
                  </a:txBody>
                  <a:tcPr marL="6718" marR="6718" marT="6718" marB="0"/>
                </a:tc>
                <a:tc>
                  <a:txBody>
                    <a:bodyPr/>
                    <a:lstStyle/>
                    <a:p>
                      <a:pPr algn="l" fontAlgn="t">
                        <a:buNone/>
                      </a:pPr>
                      <a:r>
                        <a:rPr lang="en-GB" sz="1400" u="none" strike="noStrike" dirty="0" err="1">
                          <a:effectLst/>
                        </a:rPr>
                        <a:t>Unrivaled</a:t>
                      </a:r>
                      <a:r>
                        <a:rPr lang="en-GB" sz="1400" u="none" strike="noStrike" dirty="0">
                          <a:effectLst/>
                        </a:rPr>
                        <a:t> convenience and personalized value through the UK’s dominant loyalty ecosystem (Clubcard).</a:t>
                      </a:r>
                      <a:endParaRPr lang="en-GB" sz="1400" b="0" i="0" u="none" strike="noStrike" dirty="0">
                        <a:solidFill>
                          <a:srgbClr val="000000"/>
                        </a:solidFill>
                        <a:effectLst/>
                        <a:latin typeface="Arial" panose="020B0604020202020204" pitchFamily="34" charset="0"/>
                      </a:endParaRPr>
                    </a:p>
                  </a:txBody>
                  <a:tcPr marL="6718" marR="6718" marT="6718" marB="0"/>
                </a:tc>
                <a:tc>
                  <a:txBody>
                    <a:bodyPr/>
                    <a:lstStyle/>
                    <a:p>
                      <a:pPr algn="l" fontAlgn="t">
                        <a:buNone/>
                      </a:pPr>
                      <a:r>
                        <a:rPr lang="en-GB" sz="1400" u="none" strike="noStrike">
                          <a:effectLst/>
                        </a:rPr>
                        <a:t>An upscale, uncompromising culinary experience focused on ethical sourcing, royal-standard quality, and premium customer service.</a:t>
                      </a:r>
                      <a:endParaRPr lang="en-GB" sz="1400" b="0" i="0" u="none" strike="noStrike">
                        <a:solidFill>
                          <a:srgbClr val="000000"/>
                        </a:solidFill>
                        <a:effectLst/>
                        <a:latin typeface="Arial" panose="020B0604020202020204" pitchFamily="34" charset="0"/>
                      </a:endParaRPr>
                    </a:p>
                  </a:txBody>
                  <a:tcPr marL="6718" marR="6718" marT="6718" marB="0"/>
                </a:tc>
                <a:tc>
                  <a:txBody>
                    <a:bodyPr/>
                    <a:lstStyle/>
                    <a:p>
                      <a:pPr algn="l" fontAlgn="b">
                        <a:buNone/>
                      </a:pPr>
                      <a:r>
                        <a:rPr lang="en-GB" sz="1400" u="none" strike="noStrike" dirty="0">
                          <a:effectLst/>
                        </a:rPr>
                        <a:t>??</a:t>
                      </a:r>
                      <a:endParaRPr lang="en-GB" sz="1400" b="0" i="0" u="none" strike="noStrike" dirty="0">
                        <a:solidFill>
                          <a:srgbClr val="000000"/>
                        </a:solidFill>
                        <a:effectLst/>
                        <a:latin typeface="Calibri" panose="020F0502020204030204" pitchFamily="34" charset="0"/>
                      </a:endParaRPr>
                    </a:p>
                  </a:txBody>
                  <a:tcPr marL="6718" marR="6718" marT="6718" marB="0" anchor="b"/>
                </a:tc>
                <a:extLst>
                  <a:ext uri="{0D108BD9-81ED-4DB2-BD59-A6C34878D82A}">
                    <a16:rowId xmlns:a16="http://schemas.microsoft.com/office/drawing/2014/main" val="3826208269"/>
                  </a:ext>
                </a:extLst>
              </a:tr>
              <a:tr h="203324">
                <a:tc>
                  <a:txBody>
                    <a:bodyPr/>
                    <a:lstStyle/>
                    <a:p>
                      <a:pPr algn="l" fontAlgn="t">
                        <a:buNone/>
                      </a:pPr>
                      <a:r>
                        <a:rPr lang="en-GB" sz="1400" u="none" strike="noStrike" dirty="0">
                          <a:effectLst/>
                        </a:rPr>
                        <a:t>4</a:t>
                      </a:r>
                      <a:endParaRPr lang="en-GB" sz="1400" b="0" i="0" u="none" strike="noStrike" dirty="0">
                        <a:solidFill>
                          <a:srgbClr val="000000"/>
                        </a:solidFill>
                        <a:effectLst/>
                        <a:latin typeface="Calibri" panose="020F0502020204030204" pitchFamily="34" charset="0"/>
                      </a:endParaRPr>
                    </a:p>
                  </a:txBody>
                  <a:tcPr marL="6718" marR="6718" marT="6718" marB="0"/>
                </a:tc>
                <a:tc>
                  <a:txBody>
                    <a:bodyPr/>
                    <a:lstStyle/>
                    <a:p>
                      <a:pPr algn="l" fontAlgn="t">
                        <a:buNone/>
                      </a:pPr>
                      <a:r>
                        <a:rPr lang="en-GB" sz="1400" b="1" u="none" strike="noStrike" dirty="0">
                          <a:effectLst/>
                        </a:rPr>
                        <a:t>Marketing Focus</a:t>
                      </a:r>
                      <a:endParaRPr lang="en-GB" sz="1400" b="1" i="0" u="none" strike="noStrike" dirty="0">
                        <a:solidFill>
                          <a:srgbClr val="000000"/>
                        </a:solidFill>
                        <a:effectLst/>
                        <a:latin typeface="Arial" panose="020B0604020202020204" pitchFamily="34" charset="0"/>
                      </a:endParaRPr>
                    </a:p>
                  </a:txBody>
                  <a:tcPr marL="6718" marR="6718" marT="6718" marB="0">
                    <a:solidFill>
                      <a:schemeClr val="accent6">
                        <a:lumMod val="60000"/>
                        <a:lumOff val="40000"/>
                      </a:schemeClr>
                    </a:solidFill>
                  </a:tcPr>
                </a:tc>
                <a:tc>
                  <a:txBody>
                    <a:bodyPr/>
                    <a:lstStyle/>
                    <a:p>
                      <a:pPr algn="l" fontAlgn="t">
                        <a:buNone/>
                      </a:pPr>
                      <a:r>
                        <a:rPr lang="en-GB" sz="1400" u="none" strike="noStrike" dirty="0">
                          <a:effectLst/>
                        </a:rPr>
                        <a:t>Price-driven promotions</a:t>
                      </a:r>
                      <a:endParaRPr lang="en-GB" sz="1400" b="0" i="0" u="none" strike="noStrike" dirty="0">
                        <a:solidFill>
                          <a:srgbClr val="000000"/>
                        </a:solidFill>
                        <a:effectLst/>
                        <a:latin typeface="Arial" panose="020B0604020202020204" pitchFamily="34" charset="0"/>
                      </a:endParaRPr>
                    </a:p>
                  </a:txBody>
                  <a:tcPr marL="6718" marR="6718" marT="6718" marB="0">
                    <a:solidFill>
                      <a:schemeClr val="accent5">
                        <a:lumMod val="40000"/>
                        <a:lumOff val="60000"/>
                      </a:schemeClr>
                    </a:solidFill>
                  </a:tcPr>
                </a:tc>
                <a:tc>
                  <a:txBody>
                    <a:bodyPr/>
                    <a:lstStyle/>
                    <a:p>
                      <a:pPr algn="l" fontAlgn="t">
                        <a:buNone/>
                      </a:pPr>
                      <a:r>
                        <a:rPr lang="en-GB" sz="1400" u="none" strike="noStrike" dirty="0">
                          <a:effectLst/>
                        </a:rPr>
                        <a:t>Rewards &amp; everyday value</a:t>
                      </a:r>
                      <a:endParaRPr lang="en-GB" sz="1400" b="0" i="0" u="none" strike="noStrike" dirty="0">
                        <a:solidFill>
                          <a:srgbClr val="000000"/>
                        </a:solidFill>
                        <a:effectLst/>
                        <a:latin typeface="Arial" panose="020B0604020202020204" pitchFamily="34" charset="0"/>
                      </a:endParaRPr>
                    </a:p>
                  </a:txBody>
                  <a:tcPr marL="6718" marR="6718" marT="6718" marB="0">
                    <a:solidFill>
                      <a:schemeClr val="accent5">
                        <a:lumMod val="40000"/>
                        <a:lumOff val="60000"/>
                      </a:schemeClr>
                    </a:solidFill>
                  </a:tcPr>
                </a:tc>
                <a:tc>
                  <a:txBody>
                    <a:bodyPr/>
                    <a:lstStyle/>
                    <a:p>
                      <a:pPr algn="l" fontAlgn="t">
                        <a:buNone/>
                      </a:pPr>
                      <a:r>
                        <a:rPr lang="en-GB" sz="1400" u="none" strike="noStrike" dirty="0">
                          <a:effectLst/>
                        </a:rPr>
                        <a:t>High-end branding &amp; organic focus</a:t>
                      </a:r>
                      <a:endParaRPr lang="en-GB" sz="1400" b="0" i="0" u="none" strike="noStrike" dirty="0">
                        <a:solidFill>
                          <a:srgbClr val="000000"/>
                        </a:solidFill>
                        <a:effectLst/>
                        <a:latin typeface="Arial" panose="020B0604020202020204" pitchFamily="34" charset="0"/>
                      </a:endParaRPr>
                    </a:p>
                  </a:txBody>
                  <a:tcPr marL="6718" marR="6718" marT="6718" marB="0">
                    <a:solidFill>
                      <a:schemeClr val="accent5">
                        <a:lumMod val="40000"/>
                        <a:lumOff val="60000"/>
                      </a:schemeClr>
                    </a:solidFill>
                  </a:tcPr>
                </a:tc>
                <a:tc>
                  <a:txBody>
                    <a:bodyPr/>
                    <a:lstStyle/>
                    <a:p>
                      <a:pPr algn="l" fontAlgn="b">
                        <a:buNone/>
                      </a:pPr>
                      <a:r>
                        <a:rPr lang="en-GB" sz="1400" u="none" strike="noStrike" dirty="0">
                          <a:effectLst/>
                        </a:rPr>
                        <a:t>??</a:t>
                      </a:r>
                      <a:endParaRPr lang="en-GB" sz="1400" b="0" i="0" u="none" strike="noStrike" dirty="0">
                        <a:solidFill>
                          <a:srgbClr val="000000"/>
                        </a:solidFill>
                        <a:effectLst/>
                        <a:latin typeface="Calibri" panose="020F0502020204030204" pitchFamily="34" charset="0"/>
                      </a:endParaRPr>
                    </a:p>
                  </a:txBody>
                  <a:tcPr marL="6718" marR="6718" marT="6718" marB="0" anchor="b">
                    <a:solidFill>
                      <a:schemeClr val="accent5">
                        <a:lumMod val="40000"/>
                        <a:lumOff val="60000"/>
                      </a:schemeClr>
                    </a:solidFill>
                  </a:tcPr>
                </a:tc>
                <a:extLst>
                  <a:ext uri="{0D108BD9-81ED-4DB2-BD59-A6C34878D82A}">
                    <a16:rowId xmlns:a16="http://schemas.microsoft.com/office/drawing/2014/main" val="741256551"/>
                  </a:ext>
                </a:extLst>
              </a:tr>
              <a:tr h="303152">
                <a:tc>
                  <a:txBody>
                    <a:bodyPr/>
                    <a:lstStyle/>
                    <a:p>
                      <a:pPr algn="l" fontAlgn="t">
                        <a:buNone/>
                      </a:pPr>
                      <a:r>
                        <a:rPr lang="en-GB" sz="1400" u="none" strike="noStrike" dirty="0">
                          <a:effectLst/>
                        </a:rPr>
                        <a:t>5</a:t>
                      </a:r>
                      <a:endParaRPr lang="en-GB" sz="1400" b="0" i="0" u="none" strike="noStrike" dirty="0">
                        <a:solidFill>
                          <a:srgbClr val="000000"/>
                        </a:solidFill>
                        <a:effectLst/>
                        <a:latin typeface="Calibri" panose="020F0502020204030204" pitchFamily="34" charset="0"/>
                      </a:endParaRPr>
                    </a:p>
                  </a:txBody>
                  <a:tcPr marL="6718" marR="6718" marT="6718" marB="0"/>
                </a:tc>
                <a:tc>
                  <a:txBody>
                    <a:bodyPr/>
                    <a:lstStyle/>
                    <a:p>
                      <a:pPr algn="l" fontAlgn="t">
                        <a:buNone/>
                      </a:pPr>
                      <a:r>
                        <a:rPr lang="en-GB" sz="1400" b="1" u="none" strike="noStrike" dirty="0">
                          <a:effectLst/>
                        </a:rPr>
                        <a:t>Organizational Strengths</a:t>
                      </a:r>
                      <a:endParaRPr lang="en-GB" sz="1400" b="1" i="0" u="none" strike="noStrike" dirty="0">
                        <a:solidFill>
                          <a:srgbClr val="000000"/>
                        </a:solidFill>
                        <a:effectLst/>
                        <a:latin typeface="Arial" panose="020B0604020202020204" pitchFamily="34" charset="0"/>
                      </a:endParaRPr>
                    </a:p>
                  </a:txBody>
                  <a:tcPr marL="6718" marR="6718" marT="6718" marB="0">
                    <a:solidFill>
                      <a:schemeClr val="accent6">
                        <a:lumMod val="60000"/>
                        <a:lumOff val="40000"/>
                      </a:schemeClr>
                    </a:solidFill>
                  </a:tcPr>
                </a:tc>
                <a:tc>
                  <a:txBody>
                    <a:bodyPr/>
                    <a:lstStyle/>
                    <a:p>
                      <a:pPr algn="l" fontAlgn="t">
                        <a:buNone/>
                      </a:pPr>
                      <a:r>
                        <a:rPr lang="en-GB" sz="1400" u="none" strike="noStrike">
                          <a:effectLst/>
                        </a:rPr>
                        <a:t>Efficient lean supply chain</a:t>
                      </a:r>
                      <a:endParaRPr lang="en-GB" sz="1400" b="0" i="0" u="none" strike="noStrike">
                        <a:solidFill>
                          <a:srgbClr val="000000"/>
                        </a:solidFill>
                        <a:effectLst/>
                        <a:latin typeface="Arial" panose="020B0604020202020204" pitchFamily="34" charset="0"/>
                      </a:endParaRPr>
                    </a:p>
                  </a:txBody>
                  <a:tcPr marL="6718" marR="6718" marT="6718" marB="0"/>
                </a:tc>
                <a:tc>
                  <a:txBody>
                    <a:bodyPr/>
                    <a:lstStyle/>
                    <a:p>
                      <a:pPr algn="l" fontAlgn="t">
                        <a:buNone/>
                      </a:pPr>
                      <a:r>
                        <a:rPr lang="en-GB" sz="1400" u="none" strike="noStrike">
                          <a:effectLst/>
                        </a:rPr>
                        <a:t>Massive market share/footprint</a:t>
                      </a:r>
                      <a:endParaRPr lang="en-GB" sz="1400" b="0" i="0" u="none" strike="noStrike">
                        <a:solidFill>
                          <a:srgbClr val="000000"/>
                        </a:solidFill>
                        <a:effectLst/>
                        <a:latin typeface="Arial" panose="020B0604020202020204" pitchFamily="34" charset="0"/>
                      </a:endParaRPr>
                    </a:p>
                  </a:txBody>
                  <a:tcPr marL="6718" marR="6718" marT="6718" marB="0"/>
                </a:tc>
                <a:tc>
                  <a:txBody>
                    <a:bodyPr/>
                    <a:lstStyle/>
                    <a:p>
                      <a:pPr algn="l" fontAlgn="t">
                        <a:buNone/>
                      </a:pPr>
                      <a:r>
                        <a:rPr lang="en-GB" sz="1400" u="none" strike="noStrike">
                          <a:effectLst/>
                        </a:rPr>
                        <a:t>Excellent customer service reputation</a:t>
                      </a:r>
                      <a:endParaRPr lang="en-GB" sz="1400" b="0" i="0" u="none" strike="noStrike">
                        <a:solidFill>
                          <a:srgbClr val="000000"/>
                        </a:solidFill>
                        <a:effectLst/>
                        <a:latin typeface="Arial" panose="020B0604020202020204" pitchFamily="34" charset="0"/>
                      </a:endParaRPr>
                    </a:p>
                  </a:txBody>
                  <a:tcPr marL="6718" marR="6718" marT="6718" marB="0"/>
                </a:tc>
                <a:tc>
                  <a:txBody>
                    <a:bodyPr/>
                    <a:lstStyle/>
                    <a:p>
                      <a:pPr algn="l" fontAlgn="b">
                        <a:buNone/>
                      </a:pPr>
                      <a:r>
                        <a:rPr lang="en-GB" sz="1400" u="none" strike="noStrike">
                          <a:effectLst/>
                        </a:rPr>
                        <a:t>??</a:t>
                      </a:r>
                      <a:endParaRPr lang="en-GB" sz="1400" b="0" i="0" u="none" strike="noStrike">
                        <a:solidFill>
                          <a:srgbClr val="000000"/>
                        </a:solidFill>
                        <a:effectLst/>
                        <a:latin typeface="Calibri" panose="020F0502020204030204" pitchFamily="34" charset="0"/>
                      </a:endParaRPr>
                    </a:p>
                  </a:txBody>
                  <a:tcPr marL="6718" marR="6718" marT="6718" marB="0" anchor="b"/>
                </a:tc>
                <a:extLst>
                  <a:ext uri="{0D108BD9-81ED-4DB2-BD59-A6C34878D82A}">
                    <a16:rowId xmlns:a16="http://schemas.microsoft.com/office/drawing/2014/main" val="4113423711"/>
                  </a:ext>
                </a:extLst>
              </a:tr>
              <a:tr h="203324">
                <a:tc>
                  <a:txBody>
                    <a:bodyPr/>
                    <a:lstStyle/>
                    <a:p>
                      <a:pPr algn="l" fontAlgn="t">
                        <a:buNone/>
                      </a:pPr>
                      <a:r>
                        <a:rPr lang="en-GB" sz="1400" u="none" strike="noStrike" dirty="0">
                          <a:effectLst/>
                        </a:rPr>
                        <a:t>6</a:t>
                      </a:r>
                      <a:endParaRPr lang="en-GB" sz="1400" b="0" i="0" u="none" strike="noStrike" dirty="0">
                        <a:solidFill>
                          <a:srgbClr val="000000"/>
                        </a:solidFill>
                        <a:effectLst/>
                        <a:latin typeface="Calibri" panose="020F0502020204030204" pitchFamily="34" charset="0"/>
                      </a:endParaRPr>
                    </a:p>
                  </a:txBody>
                  <a:tcPr marL="6718" marR="6718" marT="6718" marB="0"/>
                </a:tc>
                <a:tc>
                  <a:txBody>
                    <a:bodyPr/>
                    <a:lstStyle/>
                    <a:p>
                      <a:pPr algn="l" fontAlgn="t">
                        <a:buNone/>
                      </a:pPr>
                      <a:r>
                        <a:rPr lang="en-GB" sz="1400" b="1" u="none" strike="noStrike" dirty="0">
                          <a:effectLst/>
                        </a:rPr>
                        <a:t>Strategic Posture</a:t>
                      </a:r>
                      <a:endParaRPr lang="en-GB" sz="1400" b="1" i="0" u="none" strike="noStrike" dirty="0">
                        <a:solidFill>
                          <a:srgbClr val="000000"/>
                        </a:solidFill>
                        <a:effectLst/>
                        <a:latin typeface="Arial" panose="020B0604020202020204" pitchFamily="34" charset="0"/>
                      </a:endParaRPr>
                    </a:p>
                  </a:txBody>
                  <a:tcPr marL="6718" marR="6718" marT="6718" marB="0">
                    <a:solidFill>
                      <a:schemeClr val="accent6">
                        <a:lumMod val="60000"/>
                        <a:lumOff val="40000"/>
                      </a:schemeClr>
                    </a:solidFill>
                  </a:tcPr>
                </a:tc>
                <a:tc>
                  <a:txBody>
                    <a:bodyPr/>
                    <a:lstStyle/>
                    <a:p>
                      <a:pPr algn="l" fontAlgn="t">
                        <a:buNone/>
                      </a:pPr>
                      <a:r>
                        <a:rPr lang="en-GB" sz="1400" u="none" strike="noStrike" dirty="0">
                          <a:effectLst/>
                        </a:rPr>
                        <a:t>Aggressive / Disrupter</a:t>
                      </a:r>
                      <a:endParaRPr lang="en-GB" sz="1400" b="0" i="0" u="none" strike="noStrike" dirty="0">
                        <a:solidFill>
                          <a:srgbClr val="000000"/>
                        </a:solidFill>
                        <a:effectLst/>
                        <a:latin typeface="Arial" panose="020B0604020202020204" pitchFamily="34" charset="0"/>
                      </a:endParaRPr>
                    </a:p>
                  </a:txBody>
                  <a:tcPr marL="6718" marR="6718" marT="6718" marB="0">
                    <a:solidFill>
                      <a:schemeClr val="accent5">
                        <a:lumMod val="40000"/>
                        <a:lumOff val="60000"/>
                      </a:schemeClr>
                    </a:solidFill>
                  </a:tcPr>
                </a:tc>
                <a:tc>
                  <a:txBody>
                    <a:bodyPr/>
                    <a:lstStyle/>
                    <a:p>
                      <a:pPr algn="l" fontAlgn="t">
                        <a:buNone/>
                      </a:pPr>
                      <a:r>
                        <a:rPr lang="en-GB" sz="1400" u="none" strike="noStrike" dirty="0">
                          <a:effectLst/>
                        </a:rPr>
                        <a:t>Satisfied / Market Leader</a:t>
                      </a:r>
                      <a:endParaRPr lang="en-GB" sz="1400" b="0" i="0" u="none" strike="noStrike" dirty="0">
                        <a:solidFill>
                          <a:srgbClr val="000000"/>
                        </a:solidFill>
                        <a:effectLst/>
                        <a:latin typeface="Arial" panose="020B0604020202020204" pitchFamily="34" charset="0"/>
                      </a:endParaRPr>
                    </a:p>
                  </a:txBody>
                  <a:tcPr marL="6718" marR="6718" marT="6718" marB="0">
                    <a:solidFill>
                      <a:schemeClr val="accent5">
                        <a:lumMod val="40000"/>
                        <a:lumOff val="60000"/>
                      </a:schemeClr>
                    </a:solidFill>
                  </a:tcPr>
                </a:tc>
                <a:tc>
                  <a:txBody>
                    <a:bodyPr/>
                    <a:lstStyle/>
                    <a:p>
                      <a:pPr algn="l" fontAlgn="t">
                        <a:buNone/>
                      </a:pPr>
                      <a:r>
                        <a:rPr lang="en-GB" sz="1400" u="none" strike="noStrike" dirty="0">
                          <a:effectLst/>
                        </a:rPr>
                        <a:t>Defensive / Niche Defender</a:t>
                      </a:r>
                      <a:endParaRPr lang="en-GB" sz="1400" b="0" i="0" u="none" strike="noStrike" dirty="0">
                        <a:solidFill>
                          <a:srgbClr val="000000"/>
                        </a:solidFill>
                        <a:effectLst/>
                        <a:latin typeface="Arial" panose="020B0604020202020204" pitchFamily="34" charset="0"/>
                      </a:endParaRPr>
                    </a:p>
                  </a:txBody>
                  <a:tcPr marL="6718" marR="6718" marT="6718" marB="0">
                    <a:solidFill>
                      <a:schemeClr val="accent5">
                        <a:lumMod val="40000"/>
                        <a:lumOff val="60000"/>
                      </a:schemeClr>
                    </a:solidFill>
                  </a:tcPr>
                </a:tc>
                <a:tc>
                  <a:txBody>
                    <a:bodyPr/>
                    <a:lstStyle/>
                    <a:p>
                      <a:pPr algn="l" fontAlgn="t">
                        <a:buNone/>
                      </a:pPr>
                      <a:r>
                        <a:rPr lang="en-GB" sz="1400" u="none" strike="noStrike" dirty="0">
                          <a:effectLst/>
                        </a:rPr>
                        <a:t>Aggressive</a:t>
                      </a:r>
                      <a:endParaRPr lang="en-GB" sz="1400" b="0" i="0" u="none" strike="noStrike" dirty="0">
                        <a:solidFill>
                          <a:srgbClr val="000000"/>
                        </a:solidFill>
                        <a:effectLst/>
                        <a:latin typeface="Arial" panose="020B0604020202020204" pitchFamily="34" charset="0"/>
                      </a:endParaRPr>
                    </a:p>
                  </a:txBody>
                  <a:tcPr marL="6718" marR="6718" marT="6718" marB="0">
                    <a:solidFill>
                      <a:schemeClr val="accent5">
                        <a:lumMod val="40000"/>
                        <a:lumOff val="60000"/>
                      </a:schemeClr>
                    </a:solidFill>
                  </a:tcPr>
                </a:tc>
                <a:extLst>
                  <a:ext uri="{0D108BD9-81ED-4DB2-BD59-A6C34878D82A}">
                    <a16:rowId xmlns:a16="http://schemas.microsoft.com/office/drawing/2014/main" val="1021949850"/>
                  </a:ext>
                </a:extLst>
              </a:tr>
              <a:tr h="676470">
                <a:tc>
                  <a:txBody>
                    <a:bodyPr/>
                    <a:lstStyle/>
                    <a:p>
                      <a:pPr algn="l" fontAlgn="t">
                        <a:buNone/>
                      </a:pPr>
                      <a:r>
                        <a:rPr lang="en-GB" sz="1400" u="none" strike="noStrike" dirty="0">
                          <a:effectLst/>
                        </a:rPr>
                        <a:t>7</a:t>
                      </a:r>
                      <a:endParaRPr lang="en-GB" sz="1400" b="0" i="0" u="none" strike="noStrike" dirty="0">
                        <a:solidFill>
                          <a:srgbClr val="000000"/>
                        </a:solidFill>
                        <a:effectLst/>
                        <a:latin typeface="Calibri" panose="020F0502020204030204" pitchFamily="34" charset="0"/>
                      </a:endParaRPr>
                    </a:p>
                  </a:txBody>
                  <a:tcPr marL="6718" marR="6718" marT="6718" marB="0"/>
                </a:tc>
                <a:tc>
                  <a:txBody>
                    <a:bodyPr/>
                    <a:lstStyle/>
                    <a:p>
                      <a:pPr algn="l" fontAlgn="t">
                        <a:buNone/>
                      </a:pPr>
                      <a:r>
                        <a:rPr lang="en-GB" sz="1400" b="1" u="none" strike="noStrike" dirty="0">
                          <a:effectLst/>
                        </a:rPr>
                        <a:t>Note</a:t>
                      </a:r>
                      <a:endParaRPr lang="en-GB" sz="1400" b="1" i="0" u="none" strike="noStrike" dirty="0">
                        <a:solidFill>
                          <a:srgbClr val="000000"/>
                        </a:solidFill>
                        <a:effectLst/>
                        <a:latin typeface="Calibri" panose="020F0502020204030204" pitchFamily="34" charset="0"/>
                      </a:endParaRPr>
                    </a:p>
                  </a:txBody>
                  <a:tcPr marL="6718" marR="6718" marT="6718" marB="0">
                    <a:solidFill>
                      <a:schemeClr val="accent6">
                        <a:lumMod val="60000"/>
                        <a:lumOff val="40000"/>
                      </a:schemeClr>
                    </a:solidFill>
                  </a:tcPr>
                </a:tc>
                <a:tc>
                  <a:txBody>
                    <a:bodyPr/>
                    <a:lstStyle/>
                    <a:p>
                      <a:pPr algn="l" fontAlgn="t">
                        <a:buNone/>
                      </a:pPr>
                      <a:r>
                        <a:rPr lang="en-GB" sz="1400" u="none" strike="noStrike" dirty="0">
                          <a:effectLst/>
                        </a:rPr>
                        <a:t>High-quality essentials at unbeatable discount prices. Limits choice to ~2,000 highly curated, mostly private-label products to drive supply chain efficiency.</a:t>
                      </a:r>
                      <a:endParaRPr lang="en-GB" sz="1400" b="0" i="0" u="none" strike="noStrike" dirty="0">
                        <a:solidFill>
                          <a:srgbClr val="000000"/>
                        </a:solidFill>
                        <a:effectLst/>
                        <a:latin typeface="Arial" panose="020B0604020202020204" pitchFamily="34" charset="0"/>
                      </a:endParaRPr>
                    </a:p>
                  </a:txBody>
                  <a:tcPr marL="6718" marR="6718" marT="6718" marB="0"/>
                </a:tc>
                <a:tc>
                  <a:txBody>
                    <a:bodyPr/>
                    <a:lstStyle/>
                    <a:p>
                      <a:pPr algn="l" fontAlgn="t">
                        <a:buNone/>
                      </a:pPr>
                      <a:r>
                        <a:rPr lang="en-GB" sz="1400" u="none" strike="noStrike" dirty="0" err="1">
                          <a:effectLst/>
                        </a:rPr>
                        <a:t>Unrivaled</a:t>
                      </a:r>
                      <a:r>
                        <a:rPr lang="en-GB" sz="1400" u="none" strike="noStrike" dirty="0">
                          <a:effectLst/>
                        </a:rPr>
                        <a:t> mass-market convenience and scale. Drives strong customer lock-in using data-driven loyalty rewards and exclusive "Clubcard Prices."</a:t>
                      </a:r>
                      <a:endParaRPr lang="en-GB" sz="1400" b="0" i="0" u="none" strike="noStrike" dirty="0">
                        <a:solidFill>
                          <a:srgbClr val="000000"/>
                        </a:solidFill>
                        <a:effectLst/>
                        <a:latin typeface="Arial" panose="020B0604020202020204" pitchFamily="34" charset="0"/>
                      </a:endParaRPr>
                    </a:p>
                  </a:txBody>
                  <a:tcPr marL="6718" marR="6718" marT="6718" marB="0"/>
                </a:tc>
                <a:tc>
                  <a:txBody>
                    <a:bodyPr/>
                    <a:lstStyle/>
                    <a:p>
                      <a:pPr algn="l" fontAlgn="t">
                        <a:buNone/>
                      </a:pPr>
                      <a:r>
                        <a:rPr lang="en-GB" sz="1400" u="none" strike="noStrike" dirty="0">
                          <a:effectLst/>
                        </a:rPr>
                        <a:t>Premium culinary experience focused on ethical sourcing and organic ranges. Employee-partnership model translates directly into superior, high-end customer service.</a:t>
                      </a:r>
                      <a:endParaRPr lang="en-GB" sz="1400" b="0" i="0" u="none" strike="noStrike" dirty="0">
                        <a:solidFill>
                          <a:srgbClr val="000000"/>
                        </a:solidFill>
                        <a:effectLst/>
                        <a:latin typeface="Arial" panose="020B0604020202020204" pitchFamily="34" charset="0"/>
                      </a:endParaRPr>
                    </a:p>
                  </a:txBody>
                  <a:tcPr marL="6718" marR="6718" marT="6718" marB="0"/>
                </a:tc>
                <a:tc>
                  <a:txBody>
                    <a:bodyPr/>
                    <a:lstStyle/>
                    <a:p>
                      <a:pPr algn="l" fontAlgn="t">
                        <a:buNone/>
                      </a:pPr>
                      <a:r>
                        <a:rPr lang="en-GB" sz="1400" u="none" strike="noStrike" dirty="0">
                          <a:effectLst/>
                        </a:rPr>
                        <a:t> </a:t>
                      </a:r>
                      <a:endParaRPr lang="en-GB" sz="1400" b="0" i="0" u="none" strike="noStrike" dirty="0">
                        <a:solidFill>
                          <a:srgbClr val="000000"/>
                        </a:solidFill>
                        <a:effectLst/>
                        <a:latin typeface="Arial" panose="020B0604020202020204" pitchFamily="34" charset="0"/>
                      </a:endParaRPr>
                    </a:p>
                  </a:txBody>
                  <a:tcPr marL="6718" marR="6718" marT="6718" marB="0"/>
                </a:tc>
                <a:extLst>
                  <a:ext uri="{0D108BD9-81ED-4DB2-BD59-A6C34878D82A}">
                    <a16:rowId xmlns:a16="http://schemas.microsoft.com/office/drawing/2014/main" val="892151966"/>
                  </a:ext>
                </a:extLst>
              </a:tr>
            </a:tbl>
          </a:graphicData>
        </a:graphic>
      </p:graphicFrame>
    </p:spTree>
    <p:extLst>
      <p:ext uri="{BB962C8B-B14F-4D97-AF65-F5344CB8AC3E}">
        <p14:creationId xmlns:p14="http://schemas.microsoft.com/office/powerpoint/2010/main" val="30557571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845523-D9C7-E3B8-A436-0D41FC7D25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B97EAE-C203-C137-08DF-C30C321C9CB9}"/>
              </a:ext>
            </a:extLst>
          </p:cNvPr>
          <p:cNvSpPr>
            <a:spLocks noGrp="1"/>
          </p:cNvSpPr>
          <p:nvPr>
            <p:ph type="title"/>
          </p:nvPr>
        </p:nvSpPr>
        <p:spPr>
          <a:solidFill>
            <a:schemeClr val="accent2"/>
          </a:solidFill>
        </p:spPr>
        <p:txBody>
          <a:bodyPr/>
          <a:lstStyle/>
          <a:p>
            <a:r>
              <a:rPr lang="en-US" dirty="0">
                <a:latin typeface="Arial" panose="020B0604020202020204" pitchFamily="34" charset="0"/>
                <a:cs typeface="Arial" panose="020B0604020202020204" pitchFamily="34" charset="0"/>
              </a:rPr>
              <a:t>Activity</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902A06E-FDF2-5594-87FA-D09A87F03AED}"/>
              </a:ext>
            </a:extLst>
          </p:cNvPr>
          <p:cNvSpPr>
            <a:spLocks noGrp="1"/>
          </p:cNvSpPr>
          <p:nvPr>
            <p:ph idx="1"/>
          </p:nvPr>
        </p:nvSpPr>
        <p:spPr/>
        <p:txBody>
          <a:bodyPr/>
          <a:lstStyle/>
          <a:p>
            <a:r>
              <a:rPr lang="en-GB" sz="2000" b="1" dirty="0">
                <a:latin typeface="Arial" panose="020B0604020202020204" pitchFamily="34" charset="0"/>
                <a:cs typeface="Arial" panose="020B0604020202020204" pitchFamily="34" charset="0"/>
              </a:rPr>
              <a:t>Format:</a:t>
            </a:r>
            <a:r>
              <a:rPr lang="en-GB" sz="2000" dirty="0">
                <a:latin typeface="Arial" panose="020B0604020202020204" pitchFamily="34" charset="0"/>
                <a:cs typeface="Arial" panose="020B0604020202020204" pitchFamily="34" charset="0"/>
              </a:rPr>
              <a:t> Pair work / Independent work</a:t>
            </a:r>
          </a:p>
          <a:p>
            <a:r>
              <a:rPr lang="en-GB" sz="2000" b="1" dirty="0">
                <a:latin typeface="Arial" panose="020B0604020202020204" pitchFamily="34" charset="0"/>
                <a:cs typeface="Arial" panose="020B0604020202020204" pitchFamily="34" charset="0"/>
              </a:rPr>
              <a:t>Total Time:</a:t>
            </a:r>
            <a:r>
              <a:rPr lang="en-GB" sz="2000" dirty="0">
                <a:latin typeface="Arial" panose="020B0604020202020204" pitchFamily="34" charset="0"/>
                <a:cs typeface="Arial" panose="020B0604020202020204" pitchFamily="34" charset="0"/>
              </a:rPr>
              <a:t> 40 minutes + 30 minutes + 30 minutes = 100 minutes</a:t>
            </a:r>
          </a:p>
          <a:p>
            <a:r>
              <a:rPr lang="en-GB" sz="2000" b="1" dirty="0">
                <a:latin typeface="Arial" panose="020B0604020202020204" pitchFamily="34" charset="0"/>
                <a:cs typeface="Arial" panose="020B0604020202020204" pitchFamily="34" charset="0"/>
              </a:rPr>
              <a:t>First 30 minutes:</a:t>
            </a:r>
            <a:r>
              <a:rPr lang="en-GB" sz="2000" dirty="0">
                <a:latin typeface="Arial" panose="020B0604020202020204" pitchFamily="34" charset="0"/>
                <a:cs typeface="Arial" panose="020B0604020202020204" pitchFamily="34" charset="0"/>
              </a:rPr>
              <a:t> Use at least three different theories to </a:t>
            </a:r>
            <a:r>
              <a:rPr lang="en-GB" sz="2000" dirty="0" err="1">
                <a:latin typeface="Arial" panose="020B0604020202020204" pitchFamily="34" charset="0"/>
                <a:cs typeface="Arial" panose="020B0604020202020204" pitchFamily="34" charset="0"/>
              </a:rPr>
              <a:t>analyze</a:t>
            </a:r>
            <a:r>
              <a:rPr lang="en-GB" sz="2000" dirty="0">
                <a:latin typeface="Arial" panose="020B0604020202020204" pitchFamily="34" charset="0"/>
                <a:cs typeface="Arial" panose="020B0604020202020204" pitchFamily="34" charset="0"/>
              </a:rPr>
              <a:t> the competitive landscape of your chosen industry for your BDP project.</a:t>
            </a:r>
          </a:p>
          <a:p>
            <a:r>
              <a:rPr lang="en-GB" sz="2000" b="1" dirty="0">
                <a:latin typeface="Arial" panose="020B0604020202020204" pitchFamily="34" charset="0"/>
                <a:cs typeface="Arial" panose="020B0604020202020204" pitchFamily="34" charset="0"/>
              </a:rPr>
              <a:t>Next 20 minutes:</a:t>
            </a:r>
            <a:r>
              <a:rPr lang="en-GB" sz="2000" dirty="0">
                <a:latin typeface="Arial" panose="020B0604020202020204" pitchFamily="34" charset="0"/>
                <a:cs typeface="Arial" panose="020B0604020202020204" pitchFamily="34" charset="0"/>
              </a:rPr>
              <a:t> After completing your competitive analysis, discuss your findings with a partner.</a:t>
            </a:r>
          </a:p>
          <a:p>
            <a:r>
              <a:rPr lang="en-GB" sz="2000" b="1" dirty="0">
                <a:latin typeface="Arial" panose="020B0604020202020204" pitchFamily="34" charset="0"/>
                <a:cs typeface="Arial" panose="020B0604020202020204" pitchFamily="34" charset="0"/>
              </a:rPr>
              <a:t>Last 20 minutes:</a:t>
            </a:r>
            <a:r>
              <a:rPr lang="en-GB" sz="2000" dirty="0">
                <a:latin typeface="Arial" panose="020B0604020202020204" pitchFamily="34" charset="0"/>
                <a:cs typeface="Arial" panose="020B0604020202020204" pitchFamily="34" charset="0"/>
              </a:rPr>
              <a:t> Selected pairs will present their findings to the class. While one group presents, the other teams are expected to challenge their analysis—specifically evaluating whether sufficient data was used and if the competitive landscape is thoroughly understood.</a:t>
            </a:r>
          </a:p>
          <a:p>
            <a:pPr marL="0" indent="0">
              <a:buNone/>
            </a:pPr>
            <a:r>
              <a:rPr lang="en-GB" sz="2000" b="1" dirty="0">
                <a:solidFill>
                  <a:srgbClr val="FF0000"/>
                </a:solidFill>
                <a:latin typeface="Arial" panose="020B0604020202020204" pitchFamily="34" charset="0"/>
                <a:cs typeface="Arial" panose="020B0604020202020204" pitchFamily="34" charset="0"/>
              </a:rPr>
              <a:t>Note: all of your data must be supported with in-text citations.</a:t>
            </a:r>
          </a:p>
        </p:txBody>
      </p:sp>
      <p:sp>
        <p:nvSpPr>
          <p:cNvPr id="4" name="Slide Number Placeholder 3">
            <a:extLst>
              <a:ext uri="{FF2B5EF4-FFF2-40B4-BE49-F238E27FC236}">
                <a16:creationId xmlns:a16="http://schemas.microsoft.com/office/drawing/2014/main" id="{2A9E1815-BFD8-B622-71F8-BB8D059E6272}"/>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14</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667105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AA7EF5-EA74-7614-69A3-F1B22594CB5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6FF411-9A9C-9B0D-CEB3-549DE9B53A23}"/>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BDP process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89CFD1D-E8CC-6F87-B27D-0F30E9393C9D}"/>
              </a:ext>
            </a:extLst>
          </p:cNvPr>
          <p:cNvSpPr>
            <a:spLocks noGrp="1"/>
          </p:cNvSpPr>
          <p:nvPr>
            <p:ph idx="1"/>
          </p:nvPr>
        </p:nvSpPr>
        <p:spPr/>
        <p:txBody>
          <a:bodyPr/>
          <a:lstStyle/>
          <a:p>
            <a:r>
              <a:rPr lang="en-US" dirty="0">
                <a:latin typeface="Arial" panose="020B0604020202020204" pitchFamily="34" charset="0"/>
                <a:cs typeface="Arial" panose="020B0604020202020204" pitchFamily="34" charset="0"/>
              </a:rPr>
              <a:t>What conclusions can be drawn when step 1 and step 2 are completed?</a:t>
            </a:r>
          </a:p>
          <a:p>
            <a:r>
              <a:rPr lang="en-US" dirty="0">
                <a:latin typeface="Arial" panose="020B0604020202020204" pitchFamily="34" charset="0"/>
                <a:cs typeface="Arial" panose="020B0604020202020204" pitchFamily="34" charset="0"/>
              </a:rPr>
              <a:t>How are step 1 and step 2 relevant to the BDP outline and your BDP project?</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62924F35-F621-BF4F-F39D-03ABFAD11151}"/>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15</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079896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911BC-16F6-3F38-42A7-5CCB969B3E51}"/>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Step 3. Define the strategy &amp; Business Model Canvas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8C6E090-0EB5-0F7A-1601-19A712DD3030}"/>
              </a:ext>
            </a:extLst>
          </p:cNvPr>
          <p:cNvSpPr>
            <a:spLocks noGrp="1"/>
          </p:cNvSpPr>
          <p:nvPr>
            <p:ph idx="1"/>
          </p:nvPr>
        </p:nvSpPr>
        <p:spPr/>
        <p:txBody>
          <a:bodyPr/>
          <a:lstStyle/>
          <a:p>
            <a:r>
              <a:rPr lang="en-GB" sz="2400" dirty="0">
                <a:latin typeface="Arial" panose="020B0604020202020204" pitchFamily="34" charset="0"/>
                <a:cs typeface="Arial" panose="020B0604020202020204" pitchFamily="34" charset="0"/>
              </a:rPr>
              <a:t>Step 3 is to identify the appropriate strategic actions and complete the Business Model Canvas to effectively capture the identified opportunity.</a:t>
            </a:r>
          </a:p>
          <a:p>
            <a:r>
              <a:rPr lang="en-GB" sz="2400" dirty="0">
                <a:latin typeface="Arial" panose="020B0604020202020204" pitchFamily="34" charset="0"/>
                <a:cs typeface="Arial" panose="020B0604020202020204" pitchFamily="34" charset="0"/>
              </a:rPr>
              <a:t>To do so, first we must understand your current situation by choosing the path that fits your project:</a:t>
            </a:r>
          </a:p>
          <a:p>
            <a:pPr lvl="1"/>
            <a:r>
              <a:rPr lang="en-GB" sz="2000" dirty="0">
                <a:latin typeface="Arial" panose="020B0604020202020204" pitchFamily="34" charset="0"/>
                <a:cs typeface="Arial" panose="020B0604020202020204" pitchFamily="34" charset="0"/>
              </a:rPr>
              <a:t>For New Ventures / Startups: Define the baseline resources and capabilities your newly formed organization expects to possess upon launch to ensure your initial strategy is realistic.</a:t>
            </a:r>
          </a:p>
          <a:p>
            <a:pPr lvl="1"/>
            <a:r>
              <a:rPr lang="en-GB" sz="2000" dirty="0">
                <a:latin typeface="Arial" panose="020B0604020202020204" pitchFamily="34" charset="0"/>
                <a:cs typeface="Arial" panose="020B0604020202020204" pitchFamily="34" charset="0"/>
              </a:rPr>
              <a:t>For Existing Organizations: If proposing your BDP to an established company, </a:t>
            </a:r>
            <a:r>
              <a:rPr lang="en-GB" sz="2000" dirty="0" err="1">
                <a:latin typeface="Arial" panose="020B0604020202020204" pitchFamily="34" charset="0"/>
                <a:cs typeface="Arial" panose="020B0604020202020204" pitchFamily="34" charset="0"/>
              </a:rPr>
              <a:t>analyze</a:t>
            </a:r>
            <a:r>
              <a:rPr lang="en-GB" sz="2000" dirty="0">
                <a:latin typeface="Arial" panose="020B0604020202020204" pitchFamily="34" charset="0"/>
                <a:cs typeface="Arial" panose="020B0604020202020204" pitchFamily="34" charset="0"/>
              </a:rPr>
              <a:t> what that organization is currently capable of so your strategy leverages their existing strengths and constraints.</a:t>
            </a:r>
          </a:p>
        </p:txBody>
      </p:sp>
      <p:sp>
        <p:nvSpPr>
          <p:cNvPr id="4" name="Slide Number Placeholder 3">
            <a:extLst>
              <a:ext uri="{FF2B5EF4-FFF2-40B4-BE49-F238E27FC236}">
                <a16:creationId xmlns:a16="http://schemas.microsoft.com/office/drawing/2014/main" id="{22FCE761-6CAD-66D4-2F8E-952BC60007A1}"/>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16</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575942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FA0CE-92A3-6254-2EC4-9B7177E0AFF4}"/>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Step 3. Define the strategy &amp; Business Model Canvas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EF44AD6-8424-3F52-6F18-088BD09ADBAC}"/>
              </a:ext>
            </a:extLst>
          </p:cNvPr>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Define the baseline resources and capabilities your newly formed organization:</a:t>
            </a:r>
          </a:p>
          <a:p>
            <a:r>
              <a:rPr lang="en-GB" sz="2400" dirty="0">
                <a:latin typeface="Arial" panose="020B0604020202020204" pitchFamily="34" charset="0"/>
                <a:cs typeface="Arial" panose="020B0604020202020204" pitchFamily="34" charset="0"/>
              </a:rPr>
              <a:t>1. Tangible Resources (Physical &amp; Financial Assets)</a:t>
            </a:r>
          </a:p>
          <a:p>
            <a:pPr lvl="1"/>
            <a:r>
              <a:rPr lang="en-GB" sz="2000" dirty="0">
                <a:latin typeface="Arial" panose="020B0604020202020204" pitchFamily="34" charset="0"/>
                <a:cs typeface="Arial" panose="020B0604020202020204" pitchFamily="34" charset="0"/>
              </a:rPr>
              <a:t>Initial Seed Capital: Startup runway funded by personal savings, family and friends, or early-stage angel investors.</a:t>
            </a:r>
          </a:p>
          <a:p>
            <a:pPr lvl="1"/>
            <a:r>
              <a:rPr lang="en-GB" sz="2000" dirty="0">
                <a:latin typeface="Arial" panose="020B0604020202020204" pitchFamily="34" charset="0"/>
                <a:cs typeface="Arial" panose="020B0604020202020204" pitchFamily="34" charset="0"/>
              </a:rPr>
              <a:t>Basic Operational Infrastructure: Foundational business tech stack (e.g., cloud subscriptions, laptop hardware, essential software tools, or a co-working space/remote office setup).</a:t>
            </a:r>
          </a:p>
          <a:p>
            <a:pPr lvl="1"/>
            <a:r>
              <a:rPr lang="en-GB" sz="2000" dirty="0">
                <a:latin typeface="Arial" panose="020B0604020202020204" pitchFamily="34" charset="0"/>
                <a:cs typeface="Arial" panose="020B0604020202020204" pitchFamily="34" charset="0"/>
              </a:rPr>
              <a:t>Early-Stage Intellectual Property (IP): Initial brand trademarks, proprietary code/software prototypes, unique domain names, or provisional patents.</a:t>
            </a:r>
          </a:p>
          <a:p>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762C4C36-3121-4B21-165E-18B8B40A4C4A}"/>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17</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680866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6D3F00-ECCC-CB4A-970C-C31F62D3D2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24EC9D-98F8-C2F4-7955-B5385472B865}"/>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Step 3. Define the strategy &amp; Business Model Canvas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D7708B9-6535-4DB4-7801-8528FDF70D9A}"/>
              </a:ext>
            </a:extLst>
          </p:cNvPr>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Define the baseline resources and capabilities your newly formed organization:</a:t>
            </a:r>
          </a:p>
          <a:p>
            <a:pPr marL="0" indent="0">
              <a:buNone/>
            </a:pPr>
            <a:r>
              <a:rPr lang="en-GB" sz="2400" dirty="0">
                <a:latin typeface="Arial" panose="020B0604020202020204" pitchFamily="34" charset="0"/>
                <a:cs typeface="Arial" panose="020B0604020202020204" pitchFamily="34" charset="0"/>
              </a:rPr>
              <a:t>2. Intangible Resources (Non-Physical Assets &amp; Relationships)</a:t>
            </a:r>
          </a:p>
          <a:p>
            <a:pPr lvl="1"/>
            <a:r>
              <a:rPr lang="en-GB" sz="2000" dirty="0">
                <a:latin typeface="Arial" panose="020B0604020202020204" pitchFamily="34" charset="0"/>
                <a:cs typeface="Arial" panose="020B0604020202020204" pitchFamily="34" charset="0"/>
              </a:rPr>
              <a:t>Founding Team Expertise: The specialized domain knowledge, technical skills, and prior academic or industry experience of the founders.</a:t>
            </a:r>
          </a:p>
          <a:p>
            <a:pPr lvl="1"/>
            <a:r>
              <a:rPr lang="en-GB" sz="2000" dirty="0">
                <a:latin typeface="Arial" panose="020B0604020202020204" pitchFamily="34" charset="0"/>
                <a:cs typeface="Arial" panose="020B0604020202020204" pitchFamily="34" charset="0"/>
              </a:rPr>
              <a:t>The Founders’ Network: Personal and professional connections that provide warm introductions to initial mentors, strategic suppliers, or early pilot customers.</a:t>
            </a:r>
          </a:p>
          <a:p>
            <a:pPr lvl="1"/>
            <a:r>
              <a:rPr lang="en-GB" sz="2000" dirty="0">
                <a:latin typeface="Arial" panose="020B0604020202020204" pitchFamily="34" charset="0"/>
                <a:cs typeface="Arial" panose="020B0604020202020204" pitchFamily="34" charset="0"/>
              </a:rPr>
              <a:t>"Blank Canvas" Reputation: Total brand flexibility. The strategic advantage of being completely unknown, meaning the firm has zero legacy baggage or negative public relations.</a:t>
            </a:r>
          </a:p>
          <a:p>
            <a:pPr lvl="1"/>
            <a:endParaRPr lang="en-GB" sz="2000" dirty="0">
              <a:latin typeface="Arial" panose="020B0604020202020204" pitchFamily="34" charset="0"/>
              <a:cs typeface="Arial" panose="020B0604020202020204" pitchFamily="34" charset="0"/>
            </a:endParaRPr>
          </a:p>
          <a:p>
            <a:pPr marL="400050" lvl="1" indent="0">
              <a:buNone/>
            </a:pPr>
            <a:endParaRPr lang="en-GB" sz="20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59B84AB-05F7-4AF2-DBA5-E323778B133F}"/>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18</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496986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EA9A12-8066-A576-C9A7-97D012C7E3C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94747A-F8C2-7CDD-79C3-D6BBBD213612}"/>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Step 3. Define the strategy &amp; Business Model Canvas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67912B1-5934-6639-5ED9-54BA90D6C339}"/>
              </a:ext>
            </a:extLst>
          </p:cNvPr>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Define the baseline resources and capabilities your newly formed organization:</a:t>
            </a:r>
          </a:p>
          <a:p>
            <a:pPr marL="0" indent="0">
              <a:buNone/>
            </a:pPr>
            <a:r>
              <a:rPr lang="en-GB" sz="2800" dirty="0">
                <a:latin typeface="Arial" panose="020B0604020202020204" pitchFamily="34" charset="0"/>
                <a:cs typeface="Arial" panose="020B0604020202020204" pitchFamily="34" charset="0"/>
              </a:rPr>
              <a:t>3. Core Capabilities (What the New Team Can Do)</a:t>
            </a:r>
          </a:p>
          <a:p>
            <a:pPr lvl="1"/>
            <a:r>
              <a:rPr lang="en-GB" sz="2000" dirty="0">
                <a:latin typeface="Arial" panose="020B0604020202020204" pitchFamily="34" charset="0"/>
                <a:cs typeface="Arial" panose="020B0604020202020204" pitchFamily="34" charset="0"/>
              </a:rPr>
              <a:t>Speed &amp; Agility: The capacity to make decisions and execute strategic pivots in days rather than months, entirely free from corporate bureaucracy.</a:t>
            </a:r>
          </a:p>
          <a:p>
            <a:pPr lvl="1"/>
            <a:r>
              <a:rPr lang="en-GB" sz="2000" dirty="0">
                <a:latin typeface="Arial" panose="020B0604020202020204" pitchFamily="34" charset="0"/>
                <a:cs typeface="Arial" panose="020B0604020202020204" pitchFamily="34" charset="0"/>
              </a:rPr>
              <a:t>Lean Resourcefulness (Bootstrapping): The ability to stretch a tight budget and leverage creative, low-cost growth hacks (e.g., organic grassroots marketing).</a:t>
            </a:r>
          </a:p>
          <a:p>
            <a:pPr lvl="1"/>
            <a:r>
              <a:rPr lang="en-GB" sz="2000" dirty="0">
                <a:latin typeface="Arial" panose="020B0604020202020204" pitchFamily="34" charset="0"/>
                <a:cs typeface="Arial" panose="020B0604020202020204" pitchFamily="34" charset="0"/>
              </a:rPr>
              <a:t>Rapid Iteration Loops: The organizational capacity to launch a Minimum Viable Product (MVP), collect instant customer feedback, and continuously update the product in real time.</a:t>
            </a:r>
          </a:p>
          <a:p>
            <a:pPr lvl="2"/>
            <a:endParaRPr lang="en-GB" sz="1600" dirty="0">
              <a:latin typeface="Arial" panose="020B0604020202020204" pitchFamily="34" charset="0"/>
              <a:cs typeface="Arial" panose="020B0604020202020204" pitchFamily="34" charset="0"/>
            </a:endParaRPr>
          </a:p>
          <a:p>
            <a:pPr marL="800100" lvl="2" indent="0">
              <a:buNone/>
            </a:pPr>
            <a:endParaRPr lang="en-GB" sz="16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53859AD1-F065-69BB-C9CC-0FF59271CFFD}"/>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19</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418893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2092A3-B99B-AE9C-905C-EDCCC0AF79C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F04696-F504-1E09-9DB8-A6653C45A185}"/>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Step 3. Define the strategy &amp; Business Model Canvas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B6BFF52-B444-5EC5-4FDD-255CA59F5C66}"/>
              </a:ext>
            </a:extLst>
          </p:cNvPr>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What would your newly formed organisation, from your baseline resources and capabilities, do to capture the identified opportunity and successfully compete against other players in the selected industry?</a:t>
            </a:r>
            <a:endParaRPr lang="en-GB" sz="16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EB7D3148-6A6E-6013-6229-FD0BDB3C1513}"/>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20</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62057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BE4A92-C7D0-4EEF-8F6A-185AB45EB72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9C928F-B874-D717-228E-7EDB594ABB5E}"/>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Independent Study (1/6)</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C7CE2B9-9635-A867-A505-18F7B2A5AAB2}"/>
              </a:ext>
            </a:extLst>
          </p:cNvPr>
          <p:cNvSpPr>
            <a:spLocks noGrp="1"/>
          </p:cNvSpPr>
          <p:nvPr>
            <p:ph idx="1"/>
          </p:nvPr>
        </p:nvSpPr>
        <p:spPr/>
        <p:txBody>
          <a:bodyPr/>
          <a:lstStyle/>
          <a:p>
            <a:pPr marL="0" indent="0">
              <a:buNone/>
            </a:pPr>
            <a:r>
              <a:rPr lang="en-GB" sz="2400" dirty="0">
                <a:latin typeface="Arial" panose="020B0604020202020204" pitchFamily="34" charset="0"/>
                <a:cs typeface="Arial" panose="020B0604020202020204" pitchFamily="34" charset="0"/>
              </a:rPr>
              <a:t>1. Investigate the recent competitive dynamics of your selected industry within the last 2 years to identify the 2 best and most successful new Unique Selling Points (USPs) introduced to the market. Use advanced search filters or AI-powered research assistants to scan industry news, policy databases, and trade publications for innovations deployed since 2024. Complete a 2-page Recent Innovation Brief detailing what these new USPs are, and how they directly capitalized on external drivers—such as major government policy shifts, new regulatory standards, macro-environmental factors, or emerging social and lifestyle changes.</a:t>
            </a:r>
          </a:p>
        </p:txBody>
      </p:sp>
      <p:sp>
        <p:nvSpPr>
          <p:cNvPr id="4" name="Slide Number Placeholder 3">
            <a:extLst>
              <a:ext uri="{FF2B5EF4-FFF2-40B4-BE49-F238E27FC236}">
                <a16:creationId xmlns:a16="http://schemas.microsoft.com/office/drawing/2014/main" id="{AC8BC8A6-0BB0-40AD-2F7B-11934AC24802}"/>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21</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87410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FA8A4C-EE81-615C-87CF-21F1DA4CE3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D61322-7D99-6D62-FE55-900D57338C61}"/>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Independent Study (2/6)</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DD5B94A-97B5-0C07-575A-D8A377FD158B}"/>
              </a:ext>
            </a:extLst>
          </p:cNvPr>
          <p:cNvSpPr>
            <a:spLocks noGrp="1"/>
          </p:cNvSpPr>
          <p:nvPr>
            <p:ph idx="1"/>
          </p:nvPr>
        </p:nvSpPr>
        <p:spPr/>
        <p:txBody>
          <a:bodyPr/>
          <a:lstStyle/>
          <a:p>
            <a:pPr marL="0" indent="0">
              <a:buNone/>
            </a:pPr>
            <a:r>
              <a:rPr lang="en-GB" sz="2400" dirty="0">
                <a:latin typeface="Arial" panose="020B0604020202020204" pitchFamily="34" charset="0"/>
                <a:cs typeface="Arial" panose="020B0604020202020204" pitchFamily="34" charset="0"/>
              </a:rPr>
              <a:t>2. Map the industry landscape to uncover hidden structural gaps where major competitors are currently vulnerable or leaving a specific customer segment underserved. Use MS PowerPoint, MS Excel, Miro or Canva to construct a visual Strategic Group Map based on your competitor profiling matrix. Produce a digital poster showcasing this map alongside a concise 200-word SWOT summary identifying the single best entry point for a newcomer.</a:t>
            </a:r>
            <a:endParaRPr lang="en-US" sz="2400" dirty="0">
              <a:latin typeface="Arial" panose="020B0604020202020204" pitchFamily="34" charset="0"/>
              <a:cs typeface="Arial" panose="020B0604020202020204" pitchFamily="34" charset="0"/>
            </a:endParaRPr>
          </a:p>
          <a:p>
            <a:pPr marL="0" indent="0">
              <a:buNone/>
            </a:pPr>
            <a:endParaRPr lang="en-US"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CC3A5E1F-1937-8805-D918-D12CB33EB86E}"/>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22</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841529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8665BE-AB82-94ED-8D80-FB3F391C03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5BCA09-ABC1-687E-FD37-CFE7A7CF043F}"/>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Independent Study (3/6)</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9B6F837-309F-983E-E276-8DD9147D807A}"/>
              </a:ext>
            </a:extLst>
          </p:cNvPr>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3. Present your early findings to classmates to rigorously pressure-test your understanding of the industry landscape. Use MS Teams to host a remote collaborative session. Record that meeting and submit the link to your lecturer. The recording must show a 5-minute presentation of your industry analysis, followed by a 5-minute Q&amp;A where a peer acts as a "devil's advocate" challenging your data sources.</a:t>
            </a:r>
          </a:p>
        </p:txBody>
      </p:sp>
      <p:sp>
        <p:nvSpPr>
          <p:cNvPr id="4" name="Slide Number Placeholder 3">
            <a:extLst>
              <a:ext uri="{FF2B5EF4-FFF2-40B4-BE49-F238E27FC236}">
                <a16:creationId xmlns:a16="http://schemas.microsoft.com/office/drawing/2014/main" id="{B656F8E1-0172-D8F1-749A-FE211F58351D}"/>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23</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377110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BDBCAA-0048-1D55-D89D-11241F3828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9DC574F-420B-F37F-C450-FB9BFE45BB1B}"/>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Independent Study (4/6)</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2B488BA-0BEB-57D8-F6F2-C6DE0FD9B898}"/>
              </a:ext>
            </a:extLst>
          </p:cNvPr>
          <p:cNvSpPr>
            <a:spLocks noGrp="1"/>
          </p:cNvSpPr>
          <p:nvPr>
            <p:ph idx="1"/>
          </p:nvPr>
        </p:nvSpPr>
        <p:spPr/>
        <p:txBody>
          <a:bodyPr/>
          <a:lstStyle/>
          <a:p>
            <a:pPr marL="0" indent="0">
              <a:buNone/>
            </a:pPr>
            <a:r>
              <a:rPr lang="en-GB" sz="2400" dirty="0">
                <a:latin typeface="Arial" panose="020B0604020202020204" pitchFamily="34" charset="0"/>
                <a:cs typeface="Arial" panose="020B0604020202020204" pitchFamily="34" charset="0"/>
              </a:rPr>
              <a:t>4. Validate your initial business opportunity by using generative AI to </a:t>
            </a:r>
            <a:r>
              <a:rPr lang="en-GB" sz="2400" dirty="0" err="1">
                <a:latin typeface="Arial" panose="020B0604020202020204" pitchFamily="34" charset="0"/>
                <a:cs typeface="Arial" panose="020B0604020202020204" pitchFamily="34" charset="0"/>
              </a:rPr>
              <a:t>analyze</a:t>
            </a:r>
            <a:r>
              <a:rPr lang="en-GB" sz="2400" dirty="0">
                <a:latin typeface="Arial" panose="020B0604020202020204" pitchFamily="34" charset="0"/>
                <a:cs typeface="Arial" panose="020B0604020202020204" pitchFamily="34" charset="0"/>
              </a:rPr>
              <a:t> real-world consumer frustrations within your chosen sector. Prompt an AI tool to synthesize raw public review data extracted from forums, social media, or review sites related to your target industry. Complete a 2-page Customer Insight Report outlining the top 3 recurring pain points found in the AI analysis, backed by direct user quotes.</a:t>
            </a:r>
          </a:p>
        </p:txBody>
      </p:sp>
      <p:sp>
        <p:nvSpPr>
          <p:cNvPr id="4" name="Slide Number Placeholder 3">
            <a:extLst>
              <a:ext uri="{FF2B5EF4-FFF2-40B4-BE49-F238E27FC236}">
                <a16:creationId xmlns:a16="http://schemas.microsoft.com/office/drawing/2014/main" id="{F4A1C8B4-41D4-8505-58AE-41D6A84332D1}"/>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24</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55998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2E50FF-025A-15B1-EE9E-93FB39738E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FFAA59-D434-4052-0736-A9C34525452A}"/>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Independent Study (5/6)</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106792A-EDF1-7D99-301B-30F2E4EADCB5}"/>
              </a:ext>
            </a:extLst>
          </p:cNvPr>
          <p:cNvSpPr>
            <a:spLocks noGrp="1"/>
          </p:cNvSpPr>
          <p:nvPr>
            <p:ph idx="1"/>
          </p:nvPr>
        </p:nvSpPr>
        <p:spPr/>
        <p:txBody>
          <a:bodyPr/>
          <a:lstStyle/>
          <a:p>
            <a:pPr marL="0" indent="0">
              <a:buNone/>
            </a:pPr>
            <a:r>
              <a:rPr lang="en-US" sz="2800" dirty="0">
                <a:latin typeface="Arial" panose="020B0604020202020204" pitchFamily="34" charset="0"/>
                <a:cs typeface="Arial" panose="020B0604020202020204" pitchFamily="34" charset="0"/>
              </a:rPr>
              <a:t>5. </a:t>
            </a:r>
            <a:r>
              <a:rPr lang="en-GB" sz="2800" dirty="0">
                <a:latin typeface="Arial" panose="020B0604020202020204" pitchFamily="34" charset="0"/>
                <a:cs typeface="Arial" panose="020B0604020202020204" pitchFamily="34" charset="0"/>
              </a:rPr>
              <a:t>Trace the precise flow of goods, services, or information from initial raw suppliers down to the final end-user to pinpoint hidden operational inefficiencies. Map the industry value chain manually using standard corporate presentation software to isolate the single biggest margin bottleneck. Create an Executive Presentation Deck of no more than 5 slides that illustrates this value chain bottleneck and provides a preliminary recommendation on how a new entrant could streamline it.</a:t>
            </a:r>
          </a:p>
        </p:txBody>
      </p:sp>
      <p:sp>
        <p:nvSpPr>
          <p:cNvPr id="4" name="Slide Number Placeholder 3">
            <a:extLst>
              <a:ext uri="{FF2B5EF4-FFF2-40B4-BE49-F238E27FC236}">
                <a16:creationId xmlns:a16="http://schemas.microsoft.com/office/drawing/2014/main" id="{4A0C2755-6788-6013-2A2F-FD0CF94BFFD3}"/>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25</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544828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A0993-AB5B-D010-B930-206F5FDF8095}"/>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Independent Study (6/6)</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C1E6D29-DEE7-9796-A136-8333B43146F1}"/>
              </a:ext>
            </a:extLst>
          </p:cNvPr>
          <p:cNvSpPr>
            <a:spLocks noGrp="1"/>
          </p:cNvSpPr>
          <p:nvPr>
            <p:ph idx="1"/>
          </p:nvPr>
        </p:nvSpPr>
        <p:spPr/>
        <p:txBody>
          <a:bodyPr/>
          <a:lstStyle/>
          <a:p>
            <a:pPr marL="0" indent="0">
              <a:buNone/>
            </a:pPr>
            <a:r>
              <a:rPr lang="en-US" sz="2800" dirty="0">
                <a:latin typeface="Arial" panose="020B0604020202020204" pitchFamily="34" charset="0"/>
                <a:cs typeface="Arial" panose="020B0604020202020204" pitchFamily="34" charset="0"/>
              </a:rPr>
              <a:t>7. </a:t>
            </a:r>
            <a:r>
              <a:rPr lang="en-GB" sz="2800" dirty="0">
                <a:latin typeface="Arial" panose="020B0604020202020204" pitchFamily="34" charset="0"/>
                <a:cs typeface="Arial" panose="020B0604020202020204" pitchFamily="34" charset="0"/>
              </a:rPr>
              <a:t>Review the history of your selected industry and identify at least 2 historical instances where a newcomer successfully secured a market opportunity. Research the competitive landscape at those specific times using academic databases or industry archives to determine how the newcomer won. Complete a Case Study Analysis Report (maximum 2 pages) detailing the uncovered opportunities, the defensive positions of the incumbents, and the exact strategic levers the newcomers used to capture market share.</a:t>
            </a:r>
          </a:p>
        </p:txBody>
      </p:sp>
      <p:sp>
        <p:nvSpPr>
          <p:cNvPr id="4" name="Slide Number Placeholder 3">
            <a:extLst>
              <a:ext uri="{FF2B5EF4-FFF2-40B4-BE49-F238E27FC236}">
                <a16:creationId xmlns:a16="http://schemas.microsoft.com/office/drawing/2014/main" id="{C9EADCA7-46CC-BCDD-7667-A4F30FB971E7}"/>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26</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157296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73D28-61C6-94BD-62FA-13F52C2DCD26}"/>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Thank you for your attention?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2571A4D-3C47-DF30-76A4-08639F642902}"/>
              </a:ext>
            </a:extLst>
          </p:cNvPr>
          <p:cNvSpPr>
            <a:spLocks noGrp="1"/>
          </p:cNvSpPr>
          <p:nvPr>
            <p:ph idx="1"/>
          </p:nvPr>
        </p:nvSpPr>
        <p:spPr/>
        <p:txBody>
          <a:bodyPr/>
          <a:lstStyle/>
          <a:p>
            <a:r>
              <a:rPr lang="en-US" dirty="0">
                <a:latin typeface="Arial" panose="020B0604020202020204" pitchFamily="34" charset="0"/>
                <a:cs typeface="Arial" panose="020B0604020202020204" pitchFamily="34" charset="0"/>
              </a:rPr>
              <a:t>Do you have any questions?</a:t>
            </a: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7DDBE2E2-2D0E-BDBA-BEFC-898170147633}"/>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27</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003140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115</TotalTime>
  <Words>2369</Words>
  <Application>Microsoft Office PowerPoint</Application>
  <PresentationFormat>Widescreen</PresentationFormat>
  <Paragraphs>219</Paragraphs>
  <Slides>27</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Aharoni</vt:lpstr>
      <vt:lpstr>Aptos</vt:lpstr>
      <vt:lpstr>Arial</vt:lpstr>
      <vt:lpstr>Calibri</vt:lpstr>
      <vt:lpstr>Myriad Pro</vt:lpstr>
      <vt:lpstr>20140311PresentationUWTSDTemplate</vt:lpstr>
      <vt:lpstr>Module code</vt:lpstr>
      <vt:lpstr>Activity</vt:lpstr>
      <vt:lpstr>Activity</vt:lpstr>
      <vt:lpstr>Workshop 2:  Objectives</vt:lpstr>
      <vt:lpstr>BDP Process</vt:lpstr>
      <vt:lpstr>Step 1. Identify a business opportunity</vt:lpstr>
      <vt:lpstr>Step 1. Identify a business opportunity</vt:lpstr>
      <vt:lpstr>Activity</vt:lpstr>
      <vt:lpstr>Step 2. Analyse the competitive landscape</vt:lpstr>
      <vt:lpstr>Step 2. Analyse the competitive landscape</vt:lpstr>
      <vt:lpstr>Step 2. Analyse the competitive landscape</vt:lpstr>
      <vt:lpstr> USP Examples</vt:lpstr>
      <vt:lpstr> USP Template</vt:lpstr>
      <vt:lpstr>Activity</vt:lpstr>
      <vt:lpstr>BDP process</vt:lpstr>
      <vt:lpstr>Step 3. Define the strategy &amp; Business Model Canvas</vt:lpstr>
      <vt:lpstr>Step 3. Define the strategy &amp; Business Model Canvas</vt:lpstr>
      <vt:lpstr>Step 3. Define the strategy &amp; Business Model Canvas</vt:lpstr>
      <vt:lpstr>Step 3. Define the strategy &amp; Business Model Canvas</vt:lpstr>
      <vt:lpstr>Step 3. Define the strategy &amp; Business Model Canvas</vt:lpstr>
      <vt:lpstr>Independent Study (1/6)</vt:lpstr>
      <vt:lpstr>Independent Study (2/6)</vt:lpstr>
      <vt:lpstr>Independent Study (3/6)</vt:lpstr>
      <vt:lpstr>Independent Study (4/6)</vt:lpstr>
      <vt:lpstr>Independent Study (5/6)</vt:lpstr>
      <vt:lpstr>Independent Study (6/6)</vt:lpstr>
      <vt:lpstr>Thank you for your attention?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Hoang Dang Nguyen</cp:lastModifiedBy>
  <cp:revision>1</cp:revision>
  <dcterms:created xsi:type="dcterms:W3CDTF">2023-09-20T11:13:31Z</dcterms:created>
  <dcterms:modified xsi:type="dcterms:W3CDTF">2026-06-21T17:34:09Z</dcterms:modified>
</cp:coreProperties>
</file>