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2"/>
  </p:notes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2" r:id="rId16"/>
    <p:sldId id="2573" r:id="rId17"/>
    <p:sldId id="2574" r:id="rId18"/>
    <p:sldId id="2575" r:id="rId19"/>
    <p:sldId id="2576" r:id="rId20"/>
    <p:sldId id="2577" r:id="rId21"/>
    <p:sldId id="2578" r:id="rId22"/>
    <p:sldId id="2579" r:id="rId23"/>
    <p:sldId id="2580" r:id="rId24"/>
    <p:sldId id="2581" r:id="rId25"/>
    <p:sldId id="2582" r:id="rId26"/>
    <p:sldId id="2583" r:id="rId27"/>
    <p:sldId id="2584" r:id="rId28"/>
    <p:sldId id="2585" r:id="rId29"/>
    <p:sldId id="2586" r:id="rId30"/>
    <p:sldId id="258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derstanding and Preventing Online Abuse" id="{CACB4993-1853-4963-8AB8-9C4D22DBF53A}">
          <p14:sldIdLst>
            <p14:sldId id="2561"/>
          </p14:sldIdLst>
        </p14:section>
        <p14:section name="Defining Online Abuse and Its Forms" id="{6149F8FB-C0A0-4097-9B3C-7B64969DE394}">
          <p14:sldIdLst>
            <p14:sldId id="2562"/>
            <p14:sldId id="2563"/>
            <p14:sldId id="2564"/>
            <p14:sldId id="2565"/>
          </p14:sldIdLst>
        </p14:section>
        <p14:section name="Dynamics and Escalation of Online Abuse" id="{8AD44179-6191-4CD3-BF52-A0854CD427EE}">
          <p14:sldIdLst>
            <p14:sldId id="2566"/>
            <p14:sldId id="2567"/>
            <p14:sldId id="2568"/>
            <p14:sldId id="2569"/>
          </p14:sldIdLst>
        </p14:section>
        <p14:section name="Impacts of Online Abuse" id="{9EA1F182-AE1B-42FF-AEAB-A92E08D98AEE}">
          <p14:sldIdLst>
            <p14:sldId id="2570"/>
            <p14:sldId id="2571"/>
            <p14:sldId id="2572"/>
          </p14:sldIdLst>
        </p14:section>
        <p14:section name="Platform Design and Moderation" id="{47D7BDF7-2466-4510-B12D-3772742D3149}">
          <p14:sldIdLst>
            <p14:sldId id="2573"/>
            <p14:sldId id="2574"/>
            <p14:sldId id="2575"/>
          </p14:sldIdLst>
        </p14:section>
        <p14:section name="Regulation and Governance" id="{B6D04B81-A353-403F-B478-E87B2E878A98}">
          <p14:sldIdLst>
            <p14:sldId id="2576"/>
            <p14:sldId id="2577"/>
            <p14:sldId id="2578"/>
            <p14:sldId id="2579"/>
          </p14:sldIdLst>
        </p14:section>
        <p14:section name="Prevention and Future Trends" id="{125B32E7-4F23-4612-80AD-3617F00FC05D}">
          <p14:sldIdLst>
            <p14:sldId id="2580"/>
            <p14:sldId id="2581"/>
            <p14:sldId id="2582"/>
            <p14:sldId id="2583"/>
          </p14:sldIdLst>
        </p14:section>
        <p14:section name="Conclusion and References" id="{876B658A-6E42-460A-B211-C11B49DC3AE5}">
          <p14:sldIdLst>
            <p14:sldId id="2584"/>
            <p14:sldId id="2585"/>
            <p14:sldId id="2586"/>
            <p14:sldId id="258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DA338A-D484-440D-87C9-2BAA84DFC8BC}" v="28" dt="2025-11-21T11:03:51.204"/>
    <p1510:client id="{F05DE9D4-7B4C-928B-5EA2-933CB42B826C}" v="29" dt="2025-11-21T12:58:39.7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47" autoAdjust="0"/>
    <p:restoredTop sz="94660"/>
  </p:normalViewPr>
  <p:slideViewPr>
    <p:cSldViewPr>
      <p:cViewPr varScale="1">
        <p:scale>
          <a:sx n="93" d="100"/>
          <a:sy n="93" d="100"/>
        </p:scale>
        <p:origin x="900" y="3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F05DE9D4-7B4C-928B-5EA2-933CB42B826C}"/>
    <pc:docChg chg="modSld">
      <pc:chgData name="Justin Evans" userId="S::j.d.evans@uwtsd.ac.uk::2ee3c1af-825e-450d-8b1e-d59252291e99" providerId="AD" clId="Web-{F05DE9D4-7B4C-928B-5EA2-933CB42B826C}" dt="2025-11-21T12:59:35.527" v="55"/>
      <pc:docMkLst>
        <pc:docMk/>
      </pc:docMkLst>
      <pc:sldChg chg="modSp modNotes">
        <pc:chgData name="Justin Evans" userId="S::j.d.evans@uwtsd.ac.uk::2ee3c1af-825e-450d-8b1e-d59252291e99" providerId="AD" clId="Web-{F05DE9D4-7B4C-928B-5EA2-933CB42B826C}" dt="2025-11-21T12:50:47.521" v="11"/>
        <pc:sldMkLst>
          <pc:docMk/>
          <pc:sldMk cId="232480102" sldId="2561"/>
        </pc:sldMkLst>
        <pc:spChg chg="mod">
          <ac:chgData name="Justin Evans" userId="S::j.d.evans@uwtsd.ac.uk::2ee3c1af-825e-450d-8b1e-d59252291e99" providerId="AD" clId="Web-{F05DE9D4-7B4C-928B-5EA2-933CB42B826C}" dt="2025-11-21T12:01:18.773" v="2" actId="20577"/>
          <ac:spMkLst>
            <pc:docMk/>
            <pc:sldMk cId="232480102" sldId="2561"/>
            <ac:spMk id="3" creationId="{1EFC60F2-09A0-47E4-D16C-A226C444C456}"/>
          </ac:spMkLst>
        </pc:spChg>
      </pc:sldChg>
      <pc:sldChg chg="modNotes">
        <pc:chgData name="Justin Evans" userId="S::j.d.evans@uwtsd.ac.uk::2ee3c1af-825e-450d-8b1e-d59252291e99" providerId="AD" clId="Web-{F05DE9D4-7B4C-928B-5EA2-933CB42B826C}" dt="2025-11-21T12:51:05.724" v="12"/>
        <pc:sldMkLst>
          <pc:docMk/>
          <pc:sldMk cId="1022527813" sldId="2562"/>
        </pc:sldMkLst>
      </pc:sldChg>
      <pc:sldChg chg="modSp modNotes">
        <pc:chgData name="Justin Evans" userId="S::j.d.evans@uwtsd.ac.uk::2ee3c1af-825e-450d-8b1e-d59252291e99" providerId="AD" clId="Web-{F05DE9D4-7B4C-928B-5EA2-933CB42B826C}" dt="2025-11-21T12:54:45.774" v="31" actId="20577"/>
        <pc:sldMkLst>
          <pc:docMk/>
          <pc:sldMk cId="252303996" sldId="2563"/>
        </pc:sldMkLst>
        <pc:spChg chg="mod">
          <ac:chgData name="Justin Evans" userId="S::j.d.evans@uwtsd.ac.uk::2ee3c1af-825e-450d-8b1e-d59252291e99" providerId="AD" clId="Web-{F05DE9D4-7B4C-928B-5EA2-933CB42B826C}" dt="2025-11-21T12:54:45.774" v="31" actId="20577"/>
          <ac:spMkLst>
            <pc:docMk/>
            <pc:sldMk cId="252303996" sldId="2563"/>
            <ac:spMk id="4" creationId="{176A4F4F-C16F-4BF2-B501-BDDA6240E4DA}"/>
          </ac:spMkLst>
        </pc:spChg>
      </pc:sldChg>
      <pc:sldChg chg="modSp modNotes">
        <pc:chgData name="Justin Evans" userId="S::j.d.evans@uwtsd.ac.uk::2ee3c1af-825e-450d-8b1e-d59252291e99" providerId="AD" clId="Web-{F05DE9D4-7B4C-928B-5EA2-933CB42B826C}" dt="2025-11-21T12:55:04.542" v="33" actId="20577"/>
        <pc:sldMkLst>
          <pc:docMk/>
          <pc:sldMk cId="2187727714" sldId="2564"/>
        </pc:sldMkLst>
        <pc:spChg chg="mod">
          <ac:chgData name="Justin Evans" userId="S::j.d.evans@uwtsd.ac.uk::2ee3c1af-825e-450d-8b1e-d59252291e99" providerId="AD" clId="Web-{F05DE9D4-7B4C-928B-5EA2-933CB42B826C}" dt="2025-11-21T12:55:04.542" v="33" actId="20577"/>
          <ac:spMkLst>
            <pc:docMk/>
            <pc:sldMk cId="2187727714" sldId="2564"/>
            <ac:spMk id="4" creationId="{23859FCA-9A96-7C90-A289-B100F6715104}"/>
          </ac:spMkLst>
        </pc:spChg>
      </pc:sldChg>
      <pc:sldChg chg="modSp modNotes">
        <pc:chgData name="Justin Evans" userId="S::j.d.evans@uwtsd.ac.uk::2ee3c1af-825e-450d-8b1e-d59252291e99" providerId="AD" clId="Web-{F05DE9D4-7B4C-928B-5EA2-933CB42B826C}" dt="2025-11-21T12:55:36.810" v="36" actId="20577"/>
        <pc:sldMkLst>
          <pc:docMk/>
          <pc:sldMk cId="3420856460" sldId="2565"/>
        </pc:sldMkLst>
        <pc:graphicFrameChg chg="modGraphic">
          <ac:chgData name="Justin Evans" userId="S::j.d.evans@uwtsd.ac.uk::2ee3c1af-825e-450d-8b1e-d59252291e99" providerId="AD" clId="Web-{F05DE9D4-7B4C-928B-5EA2-933CB42B826C}" dt="2025-11-21T12:55:36.810" v="36" actId="20577"/>
          <ac:graphicFrameMkLst>
            <pc:docMk/>
            <pc:sldMk cId="3420856460" sldId="2565"/>
            <ac:graphicFrameMk id="4" creationId="{1F2DB1C0-7449-4D65-A3DA-1CE4BBB6D981}"/>
          </ac:graphicFrameMkLst>
        </pc:graphicFrameChg>
      </pc:sldChg>
      <pc:sldChg chg="modSp modNotes">
        <pc:chgData name="Justin Evans" userId="S::j.d.evans@uwtsd.ac.uk::2ee3c1af-825e-450d-8b1e-d59252291e99" providerId="AD" clId="Web-{F05DE9D4-7B4C-928B-5EA2-933CB42B826C}" dt="2025-11-21T12:55:56.452" v="38" actId="20577"/>
        <pc:sldMkLst>
          <pc:docMk/>
          <pc:sldMk cId="3642427436" sldId="2567"/>
        </pc:sldMkLst>
        <pc:spChg chg="mod">
          <ac:chgData name="Justin Evans" userId="S::j.d.evans@uwtsd.ac.uk::2ee3c1af-825e-450d-8b1e-d59252291e99" providerId="AD" clId="Web-{F05DE9D4-7B4C-928B-5EA2-933CB42B826C}" dt="2025-11-21T12:55:56.452" v="38" actId="20577"/>
          <ac:spMkLst>
            <pc:docMk/>
            <pc:sldMk cId="3642427436" sldId="2567"/>
            <ac:spMk id="4" creationId="{06E5D86D-DAED-F88C-A861-894373035FA3}"/>
          </ac:spMkLst>
        </pc:spChg>
      </pc:sldChg>
      <pc:sldChg chg="modNotes">
        <pc:chgData name="Justin Evans" userId="S::j.d.evans@uwtsd.ac.uk::2ee3c1af-825e-450d-8b1e-d59252291e99" providerId="AD" clId="Web-{F05DE9D4-7B4C-928B-5EA2-933CB42B826C}" dt="2025-11-21T12:52:14.600" v="17"/>
        <pc:sldMkLst>
          <pc:docMk/>
          <pc:sldMk cId="3514936343" sldId="2568"/>
        </pc:sldMkLst>
      </pc:sldChg>
      <pc:sldChg chg="modSp modNotes">
        <pc:chgData name="Justin Evans" userId="S::j.d.evans@uwtsd.ac.uk::2ee3c1af-825e-450d-8b1e-d59252291e99" providerId="AD" clId="Web-{F05DE9D4-7B4C-928B-5EA2-933CB42B826C}" dt="2025-11-21T12:56:39.408" v="42" actId="20577"/>
        <pc:sldMkLst>
          <pc:docMk/>
          <pc:sldMk cId="3195405165" sldId="2569"/>
        </pc:sldMkLst>
        <pc:spChg chg="mod">
          <ac:chgData name="Justin Evans" userId="S::j.d.evans@uwtsd.ac.uk::2ee3c1af-825e-450d-8b1e-d59252291e99" providerId="AD" clId="Web-{F05DE9D4-7B4C-928B-5EA2-933CB42B826C}" dt="2025-11-21T12:56:39.408" v="42" actId="20577"/>
          <ac:spMkLst>
            <pc:docMk/>
            <pc:sldMk cId="3195405165" sldId="2569"/>
            <ac:spMk id="4" creationId="{40439BEE-4E93-0BEE-EEED-0DACF9C56452}"/>
          </ac:spMkLst>
        </pc:spChg>
      </pc:sldChg>
      <pc:sldChg chg="modNotes">
        <pc:chgData name="Justin Evans" userId="S::j.d.evans@uwtsd.ac.uk::2ee3c1af-825e-450d-8b1e-d59252291e99" providerId="AD" clId="Web-{F05DE9D4-7B4C-928B-5EA2-933CB42B826C}" dt="2025-11-21T12:52:25.756" v="19"/>
        <pc:sldMkLst>
          <pc:docMk/>
          <pc:sldMk cId="3601056215" sldId="2571"/>
        </pc:sldMkLst>
      </pc:sldChg>
      <pc:sldChg chg="modSp modNotes">
        <pc:chgData name="Justin Evans" userId="S::j.d.evans@uwtsd.ac.uk::2ee3c1af-825e-450d-8b1e-d59252291e99" providerId="AD" clId="Web-{F05DE9D4-7B4C-928B-5EA2-933CB42B826C}" dt="2025-11-21T12:57:15.426" v="45" actId="20577"/>
        <pc:sldMkLst>
          <pc:docMk/>
          <pc:sldMk cId="2507828621" sldId="2572"/>
        </pc:sldMkLst>
        <pc:spChg chg="mod">
          <ac:chgData name="Justin Evans" userId="S::j.d.evans@uwtsd.ac.uk::2ee3c1af-825e-450d-8b1e-d59252291e99" providerId="AD" clId="Web-{F05DE9D4-7B4C-928B-5EA2-933CB42B826C}" dt="2025-11-21T12:57:15.426" v="45" actId="20577"/>
          <ac:spMkLst>
            <pc:docMk/>
            <pc:sldMk cId="2507828621" sldId="2572"/>
            <ac:spMk id="4" creationId="{0066F7C1-D03D-9E48-F4C3-F7513937F442}"/>
          </ac:spMkLst>
        </pc:spChg>
      </pc:sldChg>
      <pc:sldChg chg="modSp modNotes">
        <pc:chgData name="Justin Evans" userId="S::j.d.evans@uwtsd.ac.uk::2ee3c1af-825e-450d-8b1e-d59252291e99" providerId="AD" clId="Web-{F05DE9D4-7B4C-928B-5EA2-933CB42B826C}" dt="2025-11-21T12:57:36.443" v="48" actId="20577"/>
        <pc:sldMkLst>
          <pc:docMk/>
          <pc:sldMk cId="3964839717" sldId="2574"/>
        </pc:sldMkLst>
        <pc:spChg chg="mod">
          <ac:chgData name="Justin Evans" userId="S::j.d.evans@uwtsd.ac.uk::2ee3c1af-825e-450d-8b1e-d59252291e99" providerId="AD" clId="Web-{F05DE9D4-7B4C-928B-5EA2-933CB42B826C}" dt="2025-11-21T12:57:36.443" v="48" actId="20577"/>
          <ac:spMkLst>
            <pc:docMk/>
            <pc:sldMk cId="3964839717" sldId="2574"/>
            <ac:spMk id="4" creationId="{4CDD0CA7-9242-B2FB-4C1A-917E662AD324}"/>
          </ac:spMkLst>
        </pc:spChg>
      </pc:sldChg>
      <pc:sldChg chg="modNotes">
        <pc:chgData name="Justin Evans" userId="S::j.d.evans@uwtsd.ac.uk::2ee3c1af-825e-450d-8b1e-d59252291e99" providerId="AD" clId="Web-{F05DE9D4-7B4C-928B-5EA2-933CB42B826C}" dt="2025-11-21T12:52:42.725" v="22"/>
        <pc:sldMkLst>
          <pc:docMk/>
          <pc:sldMk cId="3766889420" sldId="2575"/>
        </pc:sldMkLst>
      </pc:sldChg>
      <pc:sldChg chg="modSp modNotes">
        <pc:chgData name="Justin Evans" userId="S::j.d.evans@uwtsd.ac.uk::2ee3c1af-825e-450d-8b1e-d59252291e99" providerId="AD" clId="Web-{F05DE9D4-7B4C-928B-5EA2-933CB42B826C}" dt="2025-11-21T12:53:14.866" v="25" actId="20577"/>
        <pc:sldMkLst>
          <pc:docMk/>
          <pc:sldMk cId="2962625991" sldId="2577"/>
        </pc:sldMkLst>
        <pc:spChg chg="mod">
          <ac:chgData name="Justin Evans" userId="S::j.d.evans@uwtsd.ac.uk::2ee3c1af-825e-450d-8b1e-d59252291e99" providerId="AD" clId="Web-{F05DE9D4-7B4C-928B-5EA2-933CB42B826C}" dt="2025-11-21T12:53:14.866" v="25" actId="20577"/>
          <ac:spMkLst>
            <pc:docMk/>
            <pc:sldMk cId="2962625991" sldId="2577"/>
            <ac:spMk id="4" creationId="{0A0D352C-F5CF-296E-EF8D-57F00F30D434}"/>
          </ac:spMkLst>
        </pc:spChg>
      </pc:sldChg>
      <pc:sldChg chg="modSp modNotes">
        <pc:chgData name="Justin Evans" userId="S::j.d.evans@uwtsd.ac.uk::2ee3c1af-825e-450d-8b1e-d59252291e99" providerId="AD" clId="Web-{F05DE9D4-7B4C-928B-5EA2-933CB42B826C}" dt="2025-11-21T12:53:35.554" v="28"/>
        <pc:sldMkLst>
          <pc:docMk/>
          <pc:sldMk cId="1127083151" sldId="2578"/>
        </pc:sldMkLst>
        <pc:spChg chg="mod">
          <ac:chgData name="Justin Evans" userId="S::j.d.evans@uwtsd.ac.uk::2ee3c1af-825e-450d-8b1e-d59252291e99" providerId="AD" clId="Web-{F05DE9D4-7B4C-928B-5EA2-933CB42B826C}" dt="2025-11-21T12:53:33.023" v="27" actId="20577"/>
          <ac:spMkLst>
            <pc:docMk/>
            <pc:sldMk cId="1127083151" sldId="2578"/>
            <ac:spMk id="4" creationId="{1E8587DD-B561-B055-C53C-4CAD4685825F}"/>
          </ac:spMkLst>
        </pc:spChg>
      </pc:sldChg>
      <pc:sldChg chg="modNotes">
        <pc:chgData name="Justin Evans" userId="S::j.d.evans@uwtsd.ac.uk::2ee3c1af-825e-450d-8b1e-d59252291e99" providerId="AD" clId="Web-{F05DE9D4-7B4C-928B-5EA2-933CB42B826C}" dt="2025-11-21T12:53:57.179" v="29"/>
        <pc:sldMkLst>
          <pc:docMk/>
          <pc:sldMk cId="2422386887" sldId="2579"/>
        </pc:sldMkLst>
      </pc:sldChg>
      <pc:sldChg chg="modSp modNotes">
        <pc:chgData name="Justin Evans" userId="S::j.d.evans@uwtsd.ac.uk::2ee3c1af-825e-450d-8b1e-d59252291e99" providerId="AD" clId="Web-{F05DE9D4-7B4C-928B-5EA2-933CB42B826C}" dt="2025-11-21T12:58:39.759" v="51" actId="20577"/>
        <pc:sldMkLst>
          <pc:docMk/>
          <pc:sldMk cId="3044639474" sldId="2581"/>
        </pc:sldMkLst>
        <pc:spChg chg="mod">
          <ac:chgData name="Justin Evans" userId="S::j.d.evans@uwtsd.ac.uk::2ee3c1af-825e-450d-8b1e-d59252291e99" providerId="AD" clId="Web-{F05DE9D4-7B4C-928B-5EA2-933CB42B826C}" dt="2025-11-21T12:58:39.759" v="51" actId="20577"/>
          <ac:spMkLst>
            <pc:docMk/>
            <pc:sldMk cId="3044639474" sldId="2581"/>
            <ac:spMk id="4" creationId="{B17C52F7-BBD4-226F-8BBC-F81711F7B75C}"/>
          </ac:spMkLst>
        </pc:spChg>
      </pc:sldChg>
      <pc:sldChg chg="modNotes">
        <pc:chgData name="Justin Evans" userId="S::j.d.evans@uwtsd.ac.uk::2ee3c1af-825e-450d-8b1e-d59252291e99" providerId="AD" clId="Web-{F05DE9D4-7B4C-928B-5EA2-933CB42B826C}" dt="2025-11-21T12:58:57.838" v="52"/>
        <pc:sldMkLst>
          <pc:docMk/>
          <pc:sldMk cId="91551704" sldId="2582"/>
        </pc:sldMkLst>
      </pc:sldChg>
      <pc:sldChg chg="modNotes">
        <pc:chgData name="Justin Evans" userId="S::j.d.evans@uwtsd.ac.uk::2ee3c1af-825e-450d-8b1e-d59252291e99" providerId="AD" clId="Web-{F05DE9D4-7B4C-928B-5EA2-933CB42B826C}" dt="2025-11-21T12:59:26.386" v="53"/>
        <pc:sldMkLst>
          <pc:docMk/>
          <pc:sldMk cId="2427436584" sldId="2585"/>
        </pc:sldMkLst>
      </pc:sldChg>
      <pc:sldChg chg="modNotes">
        <pc:chgData name="Justin Evans" userId="S::j.d.evans@uwtsd.ac.uk::2ee3c1af-825e-450d-8b1e-d59252291e99" providerId="AD" clId="Web-{F05DE9D4-7B4C-928B-5EA2-933CB42B826C}" dt="2025-11-21T12:59:35.527" v="55"/>
        <pc:sldMkLst>
          <pc:docMk/>
          <pc:sldMk cId="898545700" sldId="2586"/>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diagrams/_rels/data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image" Target="../media/image14.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image" Target="../media/image14.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AA8762-A537-414F-925E-C568A597B847}"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US"/>
        </a:p>
      </dgm:t>
    </dgm:pt>
    <dgm:pt modelId="{CE137377-8499-4C36-B184-86EB15337F9E}">
      <dgm:prSet/>
      <dgm:spPr/>
      <dgm:t>
        <a:bodyPr/>
        <a:lstStyle/>
        <a:p>
          <a:pPr>
            <a:lnSpc>
              <a:spcPct val="100000"/>
            </a:lnSpc>
            <a:defRPr b="1"/>
          </a:pPr>
          <a:r>
            <a:rPr lang="en-US" dirty="0"/>
            <a:t>Complex Nature of Hostile Interactions</a:t>
          </a:r>
        </a:p>
      </dgm:t>
    </dgm:pt>
    <dgm:pt modelId="{A1C9C22D-83A7-4FAA-A104-B674B2A4813F}" type="parTrans" cxnId="{CB2FB936-5A49-4370-991F-D54ABA395131}">
      <dgm:prSet/>
      <dgm:spPr/>
      <dgm:t>
        <a:bodyPr/>
        <a:lstStyle/>
        <a:p>
          <a:endParaRPr lang="en-US"/>
        </a:p>
      </dgm:t>
    </dgm:pt>
    <dgm:pt modelId="{AA08453A-1637-4E81-B863-2F571A89C692}" type="sibTrans" cxnId="{CB2FB936-5A49-4370-991F-D54ABA395131}">
      <dgm:prSet/>
      <dgm:spPr/>
      <dgm:t>
        <a:bodyPr/>
        <a:lstStyle/>
        <a:p>
          <a:pPr>
            <a:lnSpc>
              <a:spcPct val="100000"/>
            </a:lnSpc>
            <a:defRPr b="1"/>
          </a:pPr>
          <a:endParaRPr lang="en-US"/>
        </a:p>
      </dgm:t>
    </dgm:pt>
    <dgm:pt modelId="{15521A20-0FA5-40D7-9AFC-0DE15D8A10BA}">
      <dgm:prSet/>
      <dgm:spPr/>
      <dgm:t>
        <a:bodyPr/>
        <a:lstStyle/>
        <a:p>
          <a:pPr>
            <a:lnSpc>
              <a:spcPct val="100000"/>
            </a:lnSpc>
          </a:pPr>
          <a:r>
            <a:rPr lang="en-US" dirty="0"/>
            <a:t>Hostile interactions often start as personal disputes but escalate with sexist, racist, or homophobic language.</a:t>
          </a:r>
        </a:p>
      </dgm:t>
    </dgm:pt>
    <dgm:pt modelId="{7DF674CB-8245-4227-93D0-5D83BD6EB007}" type="parTrans" cxnId="{94B515F9-D000-4489-BDA3-50A972A868B4}">
      <dgm:prSet/>
      <dgm:spPr/>
      <dgm:t>
        <a:bodyPr/>
        <a:lstStyle/>
        <a:p>
          <a:endParaRPr lang="en-US"/>
        </a:p>
      </dgm:t>
    </dgm:pt>
    <dgm:pt modelId="{891A1A3E-69CE-4D57-91D8-1BBEA017CD9C}" type="sibTrans" cxnId="{94B515F9-D000-4489-BDA3-50A972A868B4}">
      <dgm:prSet/>
      <dgm:spPr/>
      <dgm:t>
        <a:bodyPr/>
        <a:lstStyle/>
        <a:p>
          <a:endParaRPr lang="en-US"/>
        </a:p>
      </dgm:t>
    </dgm:pt>
    <dgm:pt modelId="{C7739032-59DA-4384-B937-3F5962539E53}">
      <dgm:prSet/>
      <dgm:spPr/>
      <dgm:t>
        <a:bodyPr/>
        <a:lstStyle/>
        <a:p>
          <a:pPr>
            <a:lnSpc>
              <a:spcPct val="100000"/>
            </a:lnSpc>
            <a:defRPr b="1"/>
          </a:pPr>
          <a:r>
            <a:rPr lang="en-US" dirty="0"/>
            <a:t>Identity-Driven Abuse </a:t>
          </a:r>
          <a:r>
            <a:rPr lang="en-US" dirty="0" err="1">
              <a:latin typeface="Aptos Light"/>
            </a:rPr>
            <a:t>Personalisation</a:t>
          </a:r>
          <a:endParaRPr lang="en-US" dirty="0" err="1"/>
        </a:p>
      </dgm:t>
    </dgm:pt>
    <dgm:pt modelId="{463A32F0-3769-4681-B4F3-4ED942C35BBA}" type="parTrans" cxnId="{C26F140A-F1D3-4A08-85A9-C7FD72044244}">
      <dgm:prSet/>
      <dgm:spPr/>
      <dgm:t>
        <a:bodyPr/>
        <a:lstStyle/>
        <a:p>
          <a:endParaRPr lang="en-US"/>
        </a:p>
      </dgm:t>
    </dgm:pt>
    <dgm:pt modelId="{AA368781-BFFF-423C-A90B-C3035E8329DF}" type="sibTrans" cxnId="{C26F140A-F1D3-4A08-85A9-C7FD72044244}">
      <dgm:prSet/>
      <dgm:spPr/>
      <dgm:t>
        <a:bodyPr/>
        <a:lstStyle/>
        <a:p>
          <a:pPr>
            <a:lnSpc>
              <a:spcPct val="100000"/>
            </a:lnSpc>
            <a:defRPr b="1"/>
          </a:pPr>
          <a:endParaRPr lang="en-US"/>
        </a:p>
      </dgm:t>
    </dgm:pt>
    <dgm:pt modelId="{F1C193D7-4818-4A83-B347-3CD46D0D93E9}">
      <dgm:prSet/>
      <dgm:spPr/>
      <dgm:t>
        <a:bodyPr/>
        <a:lstStyle/>
        <a:p>
          <a:pPr>
            <a:lnSpc>
              <a:spcPct val="100000"/>
            </a:lnSpc>
          </a:pPr>
          <a:r>
            <a:rPr lang="en-US" dirty="0"/>
            <a:t>Identity-based abuse aims to undermine credibility and emotional well-being by targeting victims' identities.</a:t>
          </a:r>
        </a:p>
      </dgm:t>
    </dgm:pt>
    <dgm:pt modelId="{A1E70B33-9B23-4160-8A4F-2373541A79E3}" type="parTrans" cxnId="{4407E582-067A-4569-B7DA-B384FCFDD6DC}">
      <dgm:prSet/>
      <dgm:spPr/>
      <dgm:t>
        <a:bodyPr/>
        <a:lstStyle/>
        <a:p>
          <a:endParaRPr lang="en-US"/>
        </a:p>
      </dgm:t>
    </dgm:pt>
    <dgm:pt modelId="{3A40A47F-4272-45EA-986D-AF8652069AF2}" type="sibTrans" cxnId="{4407E582-067A-4569-B7DA-B384FCFDD6DC}">
      <dgm:prSet/>
      <dgm:spPr/>
      <dgm:t>
        <a:bodyPr/>
        <a:lstStyle/>
        <a:p>
          <a:endParaRPr lang="en-US"/>
        </a:p>
      </dgm:t>
    </dgm:pt>
    <dgm:pt modelId="{7B3487F1-668B-4FDC-9109-FA47869F3937}">
      <dgm:prSet/>
      <dgm:spPr/>
      <dgm:t>
        <a:bodyPr/>
        <a:lstStyle/>
        <a:p>
          <a:pPr>
            <a:lnSpc>
              <a:spcPct val="100000"/>
            </a:lnSpc>
            <a:defRPr b="1"/>
          </a:pPr>
          <a:r>
            <a:rPr lang="en-US" dirty="0"/>
            <a:t>Broader Social Narratives</a:t>
          </a:r>
        </a:p>
      </dgm:t>
    </dgm:pt>
    <dgm:pt modelId="{1147AF4B-198E-4EA8-B5AA-F90EDE2CF292}" type="parTrans" cxnId="{DE54B756-8D93-4A42-8648-88BE5F445DDE}">
      <dgm:prSet/>
      <dgm:spPr/>
      <dgm:t>
        <a:bodyPr/>
        <a:lstStyle/>
        <a:p>
          <a:endParaRPr lang="en-US"/>
        </a:p>
      </dgm:t>
    </dgm:pt>
    <dgm:pt modelId="{341D6E36-C031-40B4-8E42-2A270B3252CD}" type="sibTrans" cxnId="{DE54B756-8D93-4A42-8648-88BE5F445DDE}">
      <dgm:prSet/>
      <dgm:spPr/>
      <dgm:t>
        <a:bodyPr/>
        <a:lstStyle/>
        <a:p>
          <a:endParaRPr lang="en-US"/>
        </a:p>
      </dgm:t>
    </dgm:pt>
    <dgm:pt modelId="{D0F3EE75-4340-462A-A7B3-8B1D66E9DD4F}">
      <dgm:prSet/>
      <dgm:spPr/>
      <dgm:t>
        <a:bodyPr/>
        <a:lstStyle/>
        <a:p>
          <a:pPr>
            <a:lnSpc>
              <a:spcPct val="100000"/>
            </a:lnSpc>
          </a:pPr>
          <a:r>
            <a:rPr lang="en-US" dirty="0"/>
            <a:t>Harassment relates to systemic inequality and social exclusion beyond offender intent or personal dispute claims.</a:t>
          </a:r>
        </a:p>
      </dgm:t>
    </dgm:pt>
    <dgm:pt modelId="{AF89A9A7-09C4-4D50-9042-5C5DE89944F3}" type="parTrans" cxnId="{77A2AAB6-C50A-4901-A0BF-221C88B42767}">
      <dgm:prSet/>
      <dgm:spPr/>
      <dgm:t>
        <a:bodyPr/>
        <a:lstStyle/>
        <a:p>
          <a:endParaRPr lang="en-US"/>
        </a:p>
      </dgm:t>
    </dgm:pt>
    <dgm:pt modelId="{FED395ED-CEC9-4181-9C15-DB55D491EC4B}" type="sibTrans" cxnId="{77A2AAB6-C50A-4901-A0BF-221C88B42767}">
      <dgm:prSet/>
      <dgm:spPr/>
      <dgm:t>
        <a:bodyPr/>
        <a:lstStyle/>
        <a:p>
          <a:endParaRPr lang="en-US"/>
        </a:p>
      </dgm:t>
    </dgm:pt>
    <dgm:pt modelId="{78B32C62-D932-4FB5-A59B-E87BA7EC0D1C}" type="pres">
      <dgm:prSet presAssocID="{24AA8762-A537-414F-925E-C568A597B847}" presName="Root" presStyleCnt="0">
        <dgm:presLayoutVars>
          <dgm:dir/>
          <dgm:resizeHandles val="exact"/>
        </dgm:presLayoutVars>
      </dgm:prSet>
      <dgm:spPr/>
    </dgm:pt>
    <dgm:pt modelId="{B3054F4B-B47F-4DDC-B865-990C1DA404DC}" type="pres">
      <dgm:prSet presAssocID="{CE137377-8499-4C36-B184-86EB15337F9E}" presName="Composite" presStyleCnt="0"/>
      <dgm:spPr/>
    </dgm:pt>
    <dgm:pt modelId="{B526526D-AEC7-451D-93A7-08A867BCE533}" type="pres">
      <dgm:prSet presAssocID="{CE137377-8499-4C36-B184-86EB15337F9E}"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8821" r="11933" b="5"/>
          <a:stretch/>
        </a:blipFill>
      </dgm:spPr>
      <dgm:extLst>
        <a:ext uri="{E40237B7-FDA0-4F09-8148-C483321AD2D9}">
          <dgm14:cNvPr xmlns:dgm14="http://schemas.microsoft.com/office/drawing/2010/diagram" id="0" name="" descr="Business Chalkboard Background"/>
        </a:ext>
      </dgm:extLst>
    </dgm:pt>
    <dgm:pt modelId="{A24E26EF-13A2-4719-9CB2-C3FAF4E414FF}" type="pres">
      <dgm:prSet presAssocID="{CE137377-8499-4C36-B184-86EB15337F9E}" presName="Subtitle" presStyleLbl="revTx" presStyleIdx="0" presStyleCnt="6">
        <dgm:presLayoutVars>
          <dgm:chMax val="0"/>
          <dgm:bulletEnabled/>
        </dgm:presLayoutVars>
      </dgm:prSet>
      <dgm:spPr/>
    </dgm:pt>
    <dgm:pt modelId="{33FBC062-351B-4D4F-A75E-6F22083A4BCB}" type="pres">
      <dgm:prSet presAssocID="{CE137377-8499-4C36-B184-86EB15337F9E}" presName="Description" presStyleLbl="revTx" presStyleIdx="1" presStyleCnt="6">
        <dgm:presLayoutVars>
          <dgm:bulletEnabled/>
        </dgm:presLayoutVars>
      </dgm:prSet>
      <dgm:spPr/>
    </dgm:pt>
    <dgm:pt modelId="{4A544B08-B1A0-4BB6-BD38-379472AA7558}" type="pres">
      <dgm:prSet presAssocID="{AA08453A-1637-4E81-B863-2F571A89C692}" presName="sibTrans" presStyleLbl="sibTrans2D1" presStyleIdx="0" presStyleCnt="0"/>
      <dgm:spPr/>
    </dgm:pt>
    <dgm:pt modelId="{04CA4217-FA5B-4A3C-87C4-6558E2712C27}" type="pres">
      <dgm:prSet presAssocID="{C7739032-59DA-4384-B937-3F5962539E53}" presName="Composite" presStyleCnt="0"/>
      <dgm:spPr/>
    </dgm:pt>
    <dgm:pt modelId="{C41ADF5C-FA8F-42B0-A685-08AA3DC40D4B}" type="pres">
      <dgm:prSet presAssocID="{C7739032-59DA-4384-B937-3F5962539E53}"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t="17379" r="7" b="13626"/>
          <a:stretch/>
        </a:blipFill>
      </dgm:spPr>
      <dgm:extLst>
        <a:ext uri="{E40237B7-FDA0-4F09-8148-C483321AD2D9}">
          <dgm14:cNvPr xmlns:dgm14="http://schemas.microsoft.com/office/drawing/2010/diagram" id="0" name="" descr="Small signboards on woman’s head. Coronavirus concept."/>
        </a:ext>
      </dgm:extLst>
    </dgm:pt>
    <dgm:pt modelId="{283D775F-5AA9-48D7-82A2-2302A5853A41}" type="pres">
      <dgm:prSet presAssocID="{C7739032-59DA-4384-B937-3F5962539E53}" presName="Subtitle" presStyleLbl="revTx" presStyleIdx="2" presStyleCnt="6">
        <dgm:presLayoutVars>
          <dgm:chMax val="0"/>
          <dgm:bulletEnabled/>
        </dgm:presLayoutVars>
      </dgm:prSet>
      <dgm:spPr/>
    </dgm:pt>
    <dgm:pt modelId="{08C17E4A-14D4-4666-967A-00AC7530EA6C}" type="pres">
      <dgm:prSet presAssocID="{C7739032-59DA-4384-B937-3F5962539E53}" presName="Description" presStyleLbl="revTx" presStyleIdx="3" presStyleCnt="6">
        <dgm:presLayoutVars>
          <dgm:bulletEnabled/>
        </dgm:presLayoutVars>
      </dgm:prSet>
      <dgm:spPr/>
    </dgm:pt>
    <dgm:pt modelId="{93F84EFC-0888-4035-9923-42E27D91CB39}" type="pres">
      <dgm:prSet presAssocID="{AA368781-BFFF-423C-A90B-C3035E8329DF}" presName="sibTrans" presStyleLbl="sibTrans2D1" presStyleIdx="0" presStyleCnt="0"/>
      <dgm:spPr/>
    </dgm:pt>
    <dgm:pt modelId="{8671E963-BB3B-426A-AD76-9D84B666819B}" type="pres">
      <dgm:prSet presAssocID="{7B3487F1-668B-4FDC-9109-FA47869F3937}" presName="Composite" presStyleCnt="0"/>
      <dgm:spPr/>
    </dgm:pt>
    <dgm:pt modelId="{5C955A34-38E2-4FED-A9FD-99214396E806}" type="pres">
      <dgm:prSet presAssocID="{7B3487F1-668B-4FDC-9109-FA47869F3937}"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9157" r="43842" b="-1"/>
          <a:stretch/>
        </a:blipFill>
      </dgm:spPr>
      <dgm:extLst>
        <a:ext uri="{E40237B7-FDA0-4F09-8148-C483321AD2D9}">
          <dgm14:cNvPr xmlns:dgm14="http://schemas.microsoft.com/office/drawing/2010/diagram" id="0" name="" descr="Playing pieces concept - Figures walking over a wobbly bridge"/>
        </a:ext>
      </dgm:extLst>
    </dgm:pt>
    <dgm:pt modelId="{9534A348-D998-4249-BD71-1DB8117E2CAF}" type="pres">
      <dgm:prSet presAssocID="{7B3487F1-668B-4FDC-9109-FA47869F3937}" presName="Subtitle" presStyleLbl="revTx" presStyleIdx="4" presStyleCnt="6">
        <dgm:presLayoutVars>
          <dgm:chMax val="0"/>
          <dgm:bulletEnabled/>
        </dgm:presLayoutVars>
      </dgm:prSet>
      <dgm:spPr/>
    </dgm:pt>
    <dgm:pt modelId="{15EAF2C2-2EC6-4956-B85D-1F192A7D43F8}" type="pres">
      <dgm:prSet presAssocID="{7B3487F1-668B-4FDC-9109-FA47869F3937}" presName="Description" presStyleLbl="revTx" presStyleIdx="5" presStyleCnt="6">
        <dgm:presLayoutVars>
          <dgm:bulletEnabled/>
        </dgm:presLayoutVars>
      </dgm:prSet>
      <dgm:spPr/>
    </dgm:pt>
  </dgm:ptLst>
  <dgm:cxnLst>
    <dgm:cxn modelId="{CDCC7605-6119-461E-A6B0-0BD3145882F5}" type="presOf" srcId="{7B3487F1-668B-4FDC-9109-FA47869F3937}" destId="{9534A348-D998-4249-BD71-1DB8117E2CAF}" srcOrd="0" destOrd="0" presId="urn:microsoft.com/office/officeart/2024/3/layout/verticalVisualTextBlock1"/>
    <dgm:cxn modelId="{C26F140A-F1D3-4A08-85A9-C7FD72044244}" srcId="{24AA8762-A537-414F-925E-C568A597B847}" destId="{C7739032-59DA-4384-B937-3F5962539E53}" srcOrd="1" destOrd="0" parTransId="{463A32F0-3769-4681-B4F3-4ED942C35BBA}" sibTransId="{AA368781-BFFF-423C-A90B-C3035E8329DF}"/>
    <dgm:cxn modelId="{C9E4B611-83D7-4596-A57B-5365428CC981}" type="presOf" srcId="{D0F3EE75-4340-462A-A7B3-8B1D66E9DD4F}" destId="{15EAF2C2-2EC6-4956-B85D-1F192A7D43F8}" srcOrd="0" destOrd="0" presId="urn:microsoft.com/office/officeart/2024/3/layout/verticalVisualTextBlock1"/>
    <dgm:cxn modelId="{CC01191D-43B7-4195-A08F-2B27830CFC8F}" type="presOf" srcId="{CE137377-8499-4C36-B184-86EB15337F9E}" destId="{A24E26EF-13A2-4719-9CB2-C3FAF4E414FF}" srcOrd="0" destOrd="0" presId="urn:microsoft.com/office/officeart/2024/3/layout/verticalVisualTextBlock1"/>
    <dgm:cxn modelId="{AC583831-CF61-4496-B03E-FA30EFA776F6}" type="presOf" srcId="{AA08453A-1637-4E81-B863-2F571A89C692}" destId="{4A544B08-B1A0-4BB6-BD38-379472AA7558}" srcOrd="0" destOrd="0" presId="urn:microsoft.com/office/officeart/2024/3/layout/verticalVisualTextBlock1"/>
    <dgm:cxn modelId="{CB2FB936-5A49-4370-991F-D54ABA395131}" srcId="{24AA8762-A537-414F-925E-C568A597B847}" destId="{CE137377-8499-4C36-B184-86EB15337F9E}" srcOrd="0" destOrd="0" parTransId="{A1C9C22D-83A7-4FAA-A104-B674B2A4813F}" sibTransId="{AA08453A-1637-4E81-B863-2F571A89C692}"/>
    <dgm:cxn modelId="{1DF19156-35CC-4DC8-AD65-F23796F917B7}" type="presOf" srcId="{AA368781-BFFF-423C-A90B-C3035E8329DF}" destId="{93F84EFC-0888-4035-9923-42E27D91CB39}" srcOrd="0" destOrd="0" presId="urn:microsoft.com/office/officeart/2024/3/layout/verticalVisualTextBlock1"/>
    <dgm:cxn modelId="{DE54B756-8D93-4A42-8648-88BE5F445DDE}" srcId="{24AA8762-A537-414F-925E-C568A597B847}" destId="{7B3487F1-668B-4FDC-9109-FA47869F3937}" srcOrd="2" destOrd="0" parTransId="{1147AF4B-198E-4EA8-B5AA-F90EDE2CF292}" sibTransId="{341D6E36-C031-40B4-8E42-2A270B3252CD}"/>
    <dgm:cxn modelId="{4407E582-067A-4569-B7DA-B384FCFDD6DC}" srcId="{C7739032-59DA-4384-B937-3F5962539E53}" destId="{F1C193D7-4818-4A83-B347-3CD46D0D93E9}" srcOrd="0" destOrd="0" parTransId="{A1E70B33-9B23-4160-8A4F-2373541A79E3}" sibTransId="{3A40A47F-4272-45EA-986D-AF8652069AF2}"/>
    <dgm:cxn modelId="{DFF79E8A-0907-48D5-987C-BD2176BB9989}" type="presOf" srcId="{C7739032-59DA-4384-B937-3F5962539E53}" destId="{283D775F-5AA9-48D7-82A2-2302A5853A41}" srcOrd="0" destOrd="0" presId="urn:microsoft.com/office/officeart/2024/3/layout/verticalVisualTextBlock1"/>
    <dgm:cxn modelId="{9668EEB0-9DC6-4984-9973-312A58648965}" type="presOf" srcId="{15521A20-0FA5-40D7-9AFC-0DE15D8A10BA}" destId="{33FBC062-351B-4D4F-A75E-6F22083A4BCB}" srcOrd="0" destOrd="0" presId="urn:microsoft.com/office/officeart/2024/3/layout/verticalVisualTextBlock1"/>
    <dgm:cxn modelId="{77A2AAB6-C50A-4901-A0BF-221C88B42767}" srcId="{7B3487F1-668B-4FDC-9109-FA47869F3937}" destId="{D0F3EE75-4340-462A-A7B3-8B1D66E9DD4F}" srcOrd="0" destOrd="0" parTransId="{AF89A9A7-09C4-4D50-9042-5C5DE89944F3}" sibTransId="{FED395ED-CEC9-4181-9C15-DB55D491EC4B}"/>
    <dgm:cxn modelId="{A8CE37E0-CF11-4557-BEC3-BE86F7258DE8}" type="presOf" srcId="{24AA8762-A537-414F-925E-C568A597B847}" destId="{78B32C62-D932-4FB5-A59B-E87BA7EC0D1C}" srcOrd="0" destOrd="0" presId="urn:microsoft.com/office/officeart/2024/3/layout/verticalVisualTextBlock1"/>
    <dgm:cxn modelId="{B46927EE-2FD0-4A00-8EAE-B7C093CA18E0}" type="presOf" srcId="{F1C193D7-4818-4A83-B347-3CD46D0D93E9}" destId="{08C17E4A-14D4-4666-967A-00AC7530EA6C}" srcOrd="0" destOrd="0" presId="urn:microsoft.com/office/officeart/2024/3/layout/verticalVisualTextBlock1"/>
    <dgm:cxn modelId="{94B515F9-D000-4489-BDA3-50A972A868B4}" srcId="{CE137377-8499-4C36-B184-86EB15337F9E}" destId="{15521A20-0FA5-40D7-9AFC-0DE15D8A10BA}" srcOrd="0" destOrd="0" parTransId="{7DF674CB-8245-4227-93D0-5D83BD6EB007}" sibTransId="{891A1A3E-69CE-4D57-91D8-1BBEA017CD9C}"/>
    <dgm:cxn modelId="{927E0F29-4C15-439B-B8FF-70D4D672E61B}" type="presParOf" srcId="{78B32C62-D932-4FB5-A59B-E87BA7EC0D1C}" destId="{B3054F4B-B47F-4DDC-B865-990C1DA404DC}" srcOrd="0" destOrd="0" presId="urn:microsoft.com/office/officeart/2024/3/layout/verticalVisualTextBlock1"/>
    <dgm:cxn modelId="{DCC54144-451A-4880-B978-2DE119BD9EAE}" type="presParOf" srcId="{B3054F4B-B47F-4DDC-B865-990C1DA404DC}" destId="{B526526D-AEC7-451D-93A7-08A867BCE533}" srcOrd="0" destOrd="0" presId="urn:microsoft.com/office/officeart/2024/3/layout/verticalVisualTextBlock1"/>
    <dgm:cxn modelId="{35540D2C-FC06-47F9-81DE-5D4BC59C7561}" type="presParOf" srcId="{B3054F4B-B47F-4DDC-B865-990C1DA404DC}" destId="{A24E26EF-13A2-4719-9CB2-C3FAF4E414FF}" srcOrd="1" destOrd="0" presId="urn:microsoft.com/office/officeart/2024/3/layout/verticalVisualTextBlock1"/>
    <dgm:cxn modelId="{69BBD55B-9DEB-44EE-BC16-72BB1C3B79A7}" type="presParOf" srcId="{B3054F4B-B47F-4DDC-B865-990C1DA404DC}" destId="{33FBC062-351B-4D4F-A75E-6F22083A4BCB}" srcOrd="2" destOrd="0" presId="urn:microsoft.com/office/officeart/2024/3/layout/verticalVisualTextBlock1"/>
    <dgm:cxn modelId="{A56B7E2B-B4B0-485D-88D7-7EBF2422A5C3}" type="presParOf" srcId="{78B32C62-D932-4FB5-A59B-E87BA7EC0D1C}" destId="{4A544B08-B1A0-4BB6-BD38-379472AA7558}" srcOrd="1" destOrd="0" presId="urn:microsoft.com/office/officeart/2024/3/layout/verticalVisualTextBlock1"/>
    <dgm:cxn modelId="{DE43176C-BADE-4253-A9B4-DCEA226B525D}" type="presParOf" srcId="{78B32C62-D932-4FB5-A59B-E87BA7EC0D1C}" destId="{04CA4217-FA5B-4A3C-87C4-6558E2712C27}" srcOrd="2" destOrd="0" presId="urn:microsoft.com/office/officeart/2024/3/layout/verticalVisualTextBlock1"/>
    <dgm:cxn modelId="{154B7ADF-C71B-4F87-B1D1-E3577749E8CA}" type="presParOf" srcId="{04CA4217-FA5B-4A3C-87C4-6558E2712C27}" destId="{C41ADF5C-FA8F-42B0-A685-08AA3DC40D4B}" srcOrd="0" destOrd="0" presId="urn:microsoft.com/office/officeart/2024/3/layout/verticalVisualTextBlock1"/>
    <dgm:cxn modelId="{B8CBE9F5-9B3F-47FA-A5D6-3B9A92CB48E6}" type="presParOf" srcId="{04CA4217-FA5B-4A3C-87C4-6558E2712C27}" destId="{283D775F-5AA9-48D7-82A2-2302A5853A41}" srcOrd="1" destOrd="0" presId="urn:microsoft.com/office/officeart/2024/3/layout/verticalVisualTextBlock1"/>
    <dgm:cxn modelId="{EB1AFD06-EABA-4D95-9548-8EDEEA231F11}" type="presParOf" srcId="{04CA4217-FA5B-4A3C-87C4-6558E2712C27}" destId="{08C17E4A-14D4-4666-967A-00AC7530EA6C}" srcOrd="2" destOrd="0" presId="urn:microsoft.com/office/officeart/2024/3/layout/verticalVisualTextBlock1"/>
    <dgm:cxn modelId="{5D028572-1148-4DE8-8554-E95F5D60A035}" type="presParOf" srcId="{78B32C62-D932-4FB5-A59B-E87BA7EC0D1C}" destId="{93F84EFC-0888-4035-9923-42E27D91CB39}" srcOrd="3" destOrd="0" presId="urn:microsoft.com/office/officeart/2024/3/layout/verticalVisualTextBlock1"/>
    <dgm:cxn modelId="{FF0DE05F-32A4-4F22-A4CA-3E809327514B}" type="presParOf" srcId="{78B32C62-D932-4FB5-A59B-E87BA7EC0D1C}" destId="{8671E963-BB3B-426A-AD76-9D84B666819B}" srcOrd="4" destOrd="0" presId="urn:microsoft.com/office/officeart/2024/3/layout/verticalVisualTextBlock1"/>
    <dgm:cxn modelId="{18B8D6F9-0622-4562-917E-201CBB4C248D}" type="presParOf" srcId="{8671E963-BB3B-426A-AD76-9D84B666819B}" destId="{5C955A34-38E2-4FED-A9FD-99214396E806}" srcOrd="0" destOrd="0" presId="urn:microsoft.com/office/officeart/2024/3/layout/verticalVisualTextBlock1"/>
    <dgm:cxn modelId="{8F0008DC-1972-4C69-8948-A09C6A42FE84}" type="presParOf" srcId="{8671E963-BB3B-426A-AD76-9D84B666819B}" destId="{9534A348-D998-4249-BD71-1DB8117E2CAF}" srcOrd="1" destOrd="0" presId="urn:microsoft.com/office/officeart/2024/3/layout/verticalVisualTextBlock1"/>
    <dgm:cxn modelId="{B3D68E91-9100-404B-A57A-CE70004E08D1}" type="presParOf" srcId="{8671E963-BB3B-426A-AD76-9D84B666819B}" destId="{15EAF2C2-2EC6-4956-B85D-1F192A7D43F8}"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B5271A-CAFB-4BA2-8B55-67577D878885}"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US"/>
        </a:p>
      </dgm:t>
    </dgm:pt>
    <dgm:pt modelId="{BBBD42B1-A131-4954-9474-C7E4943111EF}">
      <dgm:prSet/>
      <dgm:spPr/>
      <dgm:t>
        <a:bodyPr/>
        <a:lstStyle/>
        <a:p>
          <a:pPr>
            <a:lnSpc>
              <a:spcPct val="100000"/>
            </a:lnSpc>
            <a:defRPr b="1"/>
          </a:pPr>
          <a:r>
            <a:rPr lang="en-US"/>
            <a:t>Community Harm from Abuse</a:t>
          </a:r>
        </a:p>
      </dgm:t>
    </dgm:pt>
    <dgm:pt modelId="{603BBE7E-18A8-4652-A2C0-E7E707593A79}" type="parTrans" cxnId="{551C179D-77D7-4633-8FE6-D0A4B6A8E2B4}">
      <dgm:prSet/>
      <dgm:spPr/>
      <dgm:t>
        <a:bodyPr/>
        <a:lstStyle/>
        <a:p>
          <a:endParaRPr lang="en-US"/>
        </a:p>
      </dgm:t>
    </dgm:pt>
    <dgm:pt modelId="{5530FFC1-B25D-45AD-9318-5B122D503F6B}" type="sibTrans" cxnId="{551C179D-77D7-4633-8FE6-D0A4B6A8E2B4}">
      <dgm:prSet/>
      <dgm:spPr/>
      <dgm:t>
        <a:bodyPr/>
        <a:lstStyle/>
        <a:p>
          <a:pPr>
            <a:lnSpc>
              <a:spcPct val="100000"/>
            </a:lnSpc>
            <a:defRPr b="1"/>
          </a:pPr>
          <a:endParaRPr lang="en-US"/>
        </a:p>
      </dgm:t>
    </dgm:pt>
    <dgm:pt modelId="{4FB7F7B6-5C65-463A-A9F2-E35C11C6D423}">
      <dgm:prSet/>
      <dgm:spPr/>
      <dgm:t>
        <a:bodyPr/>
        <a:lstStyle/>
        <a:p>
          <a:pPr>
            <a:lnSpc>
              <a:spcPct val="100000"/>
            </a:lnSpc>
          </a:pPr>
          <a:r>
            <a:rPr lang="en-US"/>
            <a:t>Targeted identity-based abuse damages not only individuals but also affects the broader community's well-being.</a:t>
          </a:r>
        </a:p>
      </dgm:t>
    </dgm:pt>
    <dgm:pt modelId="{C4C419E4-D597-4CB7-954C-5C4BED910618}" type="parTrans" cxnId="{9FE72763-78C7-4193-B0C5-B2694C1ADDBF}">
      <dgm:prSet/>
      <dgm:spPr/>
      <dgm:t>
        <a:bodyPr/>
        <a:lstStyle/>
        <a:p>
          <a:endParaRPr lang="en-US"/>
        </a:p>
      </dgm:t>
    </dgm:pt>
    <dgm:pt modelId="{19C69822-116E-4546-B5F9-4279CAF7B4DE}" type="sibTrans" cxnId="{9FE72763-78C7-4193-B0C5-B2694C1ADDBF}">
      <dgm:prSet/>
      <dgm:spPr/>
      <dgm:t>
        <a:bodyPr/>
        <a:lstStyle/>
        <a:p>
          <a:endParaRPr lang="en-US"/>
        </a:p>
      </dgm:t>
    </dgm:pt>
    <dgm:pt modelId="{D19B0071-34C3-4201-9590-C2D0BE41BCC7}">
      <dgm:prSet/>
      <dgm:spPr/>
      <dgm:t>
        <a:bodyPr/>
        <a:lstStyle/>
        <a:p>
          <a:pPr>
            <a:lnSpc>
              <a:spcPct val="100000"/>
            </a:lnSpc>
            <a:defRPr b="1"/>
          </a:pPr>
          <a:r>
            <a:rPr lang="en-US"/>
            <a:t>Structural Exclusion Effects</a:t>
          </a:r>
        </a:p>
      </dgm:t>
    </dgm:pt>
    <dgm:pt modelId="{32CDD3B5-95EC-4D8D-9ED0-32198EDE5ABD}" type="parTrans" cxnId="{D44A2F4B-2F11-44B5-9632-4C56B1FED304}">
      <dgm:prSet/>
      <dgm:spPr/>
      <dgm:t>
        <a:bodyPr/>
        <a:lstStyle/>
        <a:p>
          <a:endParaRPr lang="en-US"/>
        </a:p>
      </dgm:t>
    </dgm:pt>
    <dgm:pt modelId="{4755B394-0F17-4F69-9263-48DEA18822BB}" type="sibTrans" cxnId="{D44A2F4B-2F11-44B5-9632-4C56B1FED304}">
      <dgm:prSet/>
      <dgm:spPr/>
      <dgm:t>
        <a:bodyPr/>
        <a:lstStyle/>
        <a:p>
          <a:pPr>
            <a:lnSpc>
              <a:spcPct val="100000"/>
            </a:lnSpc>
            <a:defRPr b="1"/>
          </a:pPr>
          <a:endParaRPr lang="en-US"/>
        </a:p>
      </dgm:t>
    </dgm:pt>
    <dgm:pt modelId="{4C96D5AE-9283-4988-97C7-1DC9FBEA1376}">
      <dgm:prSet/>
      <dgm:spPr/>
      <dgm:t>
        <a:bodyPr/>
        <a:lstStyle/>
        <a:p>
          <a:pPr>
            <a:lnSpc>
              <a:spcPct val="100000"/>
            </a:lnSpc>
          </a:pPr>
          <a:r>
            <a:rPr lang="en-US"/>
            <a:t>Hostile messages create environments where certain identities feel unwelcome in public and political spaces.</a:t>
          </a:r>
        </a:p>
      </dgm:t>
    </dgm:pt>
    <dgm:pt modelId="{7D796702-45A6-4659-A665-AEEC894285A2}" type="parTrans" cxnId="{A25EF961-B0F0-476F-A829-B08CB8095B23}">
      <dgm:prSet/>
      <dgm:spPr/>
      <dgm:t>
        <a:bodyPr/>
        <a:lstStyle/>
        <a:p>
          <a:endParaRPr lang="en-US"/>
        </a:p>
      </dgm:t>
    </dgm:pt>
    <dgm:pt modelId="{109C9FAA-6B4F-4E70-AAA5-11C1BA55A864}" type="sibTrans" cxnId="{A25EF961-B0F0-476F-A829-B08CB8095B23}">
      <dgm:prSet/>
      <dgm:spPr/>
      <dgm:t>
        <a:bodyPr/>
        <a:lstStyle/>
        <a:p>
          <a:endParaRPr lang="en-US"/>
        </a:p>
      </dgm:t>
    </dgm:pt>
    <dgm:pt modelId="{63E7C85F-9F9F-40FC-980F-82F02BD77D7D}">
      <dgm:prSet/>
      <dgm:spPr/>
      <dgm:t>
        <a:bodyPr/>
        <a:lstStyle/>
        <a:p>
          <a:pPr>
            <a:lnSpc>
              <a:spcPct val="100000"/>
            </a:lnSpc>
            <a:defRPr b="1"/>
          </a:pPr>
          <a:r>
            <a:rPr lang="en-US"/>
            <a:t>Chilling Effect on Participation</a:t>
          </a:r>
        </a:p>
      </dgm:t>
    </dgm:pt>
    <dgm:pt modelId="{AD17FC53-774C-4F84-82E5-364CB5CE7245}" type="parTrans" cxnId="{27885CA5-F741-4A1A-B940-AFCC884F2779}">
      <dgm:prSet/>
      <dgm:spPr/>
      <dgm:t>
        <a:bodyPr/>
        <a:lstStyle/>
        <a:p>
          <a:endParaRPr lang="en-US"/>
        </a:p>
      </dgm:t>
    </dgm:pt>
    <dgm:pt modelId="{263F48FA-A30B-46DF-A0E4-8D52104E3F8E}" type="sibTrans" cxnId="{27885CA5-F741-4A1A-B940-AFCC884F2779}">
      <dgm:prSet/>
      <dgm:spPr/>
      <dgm:t>
        <a:bodyPr/>
        <a:lstStyle/>
        <a:p>
          <a:endParaRPr lang="en-US"/>
        </a:p>
      </dgm:t>
    </dgm:pt>
    <dgm:pt modelId="{BEC85E1F-4174-4880-864E-78B77D52017F}">
      <dgm:prSet/>
      <dgm:spPr/>
      <dgm:t>
        <a:bodyPr/>
        <a:lstStyle/>
        <a:p>
          <a:pPr>
            <a:lnSpc>
              <a:spcPct val="100000"/>
            </a:lnSpc>
          </a:pPr>
          <a:r>
            <a:rPr lang="en-US"/>
            <a:t>Fear of personal risk reduces group participation, undermining democratic representation and societal inclusion.</a:t>
          </a:r>
        </a:p>
      </dgm:t>
    </dgm:pt>
    <dgm:pt modelId="{09873DC2-D174-4BC1-8F01-7B88FC68824A}" type="parTrans" cxnId="{497C4768-6122-4944-8BF5-BF605C3080C9}">
      <dgm:prSet/>
      <dgm:spPr/>
      <dgm:t>
        <a:bodyPr/>
        <a:lstStyle/>
        <a:p>
          <a:endParaRPr lang="en-US"/>
        </a:p>
      </dgm:t>
    </dgm:pt>
    <dgm:pt modelId="{5E0BAC58-4EE2-4D79-A6EA-D3D0F8AB0D9C}" type="sibTrans" cxnId="{497C4768-6122-4944-8BF5-BF605C3080C9}">
      <dgm:prSet/>
      <dgm:spPr/>
      <dgm:t>
        <a:bodyPr/>
        <a:lstStyle/>
        <a:p>
          <a:endParaRPr lang="en-US"/>
        </a:p>
      </dgm:t>
    </dgm:pt>
    <dgm:pt modelId="{A90FDB2B-E338-48CD-855F-5A469843675F}" type="pres">
      <dgm:prSet presAssocID="{35B5271A-CAFB-4BA2-8B55-67577D878885}" presName="Root" presStyleCnt="0">
        <dgm:presLayoutVars>
          <dgm:dir/>
          <dgm:resizeHandles val="exact"/>
        </dgm:presLayoutVars>
      </dgm:prSet>
      <dgm:spPr/>
    </dgm:pt>
    <dgm:pt modelId="{0278E0CE-FE8C-4E0C-9C2B-CF40499E7DB1}" type="pres">
      <dgm:prSet presAssocID="{BBBD42B1-A131-4954-9474-C7E4943111EF}" presName="Composite" presStyleCnt="0"/>
      <dgm:spPr/>
    </dgm:pt>
    <dgm:pt modelId="{D37DE1E9-C984-4E60-B926-20BEAE7A32EC}" type="pres">
      <dgm:prSet presAssocID="{BBBD42B1-A131-4954-9474-C7E4943111EF}"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27826" r="5672" b="-3"/>
          <a:stretch/>
        </a:blipFill>
      </dgm:spPr>
      <dgm:extLst>
        <a:ext uri="{E40237B7-FDA0-4F09-8148-C483321AD2D9}">
          <dgm14:cNvPr xmlns:dgm14="http://schemas.microsoft.com/office/drawing/2010/diagram" id="0" name="" descr="Top shot of a representation of networks with stick figures."/>
        </a:ext>
      </dgm:extLst>
    </dgm:pt>
    <dgm:pt modelId="{7B94023B-64A4-4FD6-A30B-B5BD474FDC64}" type="pres">
      <dgm:prSet presAssocID="{BBBD42B1-A131-4954-9474-C7E4943111EF}" presName="Subtitle" presStyleLbl="revTx" presStyleIdx="0" presStyleCnt="6">
        <dgm:presLayoutVars>
          <dgm:chMax val="0"/>
          <dgm:bulletEnabled/>
        </dgm:presLayoutVars>
      </dgm:prSet>
      <dgm:spPr/>
    </dgm:pt>
    <dgm:pt modelId="{1FE39DF9-FC4A-4CF0-BBE0-6C4083A7847A}" type="pres">
      <dgm:prSet presAssocID="{BBBD42B1-A131-4954-9474-C7E4943111EF}" presName="Description" presStyleLbl="revTx" presStyleIdx="1" presStyleCnt="6">
        <dgm:presLayoutVars>
          <dgm:bulletEnabled/>
        </dgm:presLayoutVars>
      </dgm:prSet>
      <dgm:spPr/>
    </dgm:pt>
    <dgm:pt modelId="{6A4C8600-C08C-4E49-9C5E-C36C4EF1FF7A}" type="pres">
      <dgm:prSet presAssocID="{5530FFC1-B25D-45AD-9318-5B122D503F6B}" presName="sibTrans" presStyleLbl="sibTrans2D1" presStyleIdx="0" presStyleCnt="0"/>
      <dgm:spPr/>
    </dgm:pt>
    <dgm:pt modelId="{F6599A65-FCD1-4B4D-8329-0357281C7C4E}" type="pres">
      <dgm:prSet presAssocID="{D19B0071-34C3-4201-9590-C2D0BE41BCC7}" presName="Composite" presStyleCnt="0"/>
      <dgm:spPr/>
    </dgm:pt>
    <dgm:pt modelId="{61D1C553-A96C-4AC3-A0EB-10B607449FB2}" type="pres">
      <dgm:prSet presAssocID="{D19B0071-34C3-4201-9590-C2D0BE41BCC7}"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t="33249" r="-2" b="-1"/>
          <a:stretch/>
        </a:blipFill>
      </dgm:spPr>
      <dgm:extLst>
        <a:ext uri="{E40237B7-FDA0-4F09-8148-C483321AD2D9}">
          <dgm14:cNvPr xmlns:dgm14="http://schemas.microsoft.com/office/drawing/2010/diagram" id="0" name="" descr="Playing fictional board game with pawns"/>
        </a:ext>
      </dgm:extLst>
    </dgm:pt>
    <dgm:pt modelId="{0C401887-1BBC-483E-807F-04169E9B9149}" type="pres">
      <dgm:prSet presAssocID="{D19B0071-34C3-4201-9590-C2D0BE41BCC7}" presName="Subtitle" presStyleLbl="revTx" presStyleIdx="2" presStyleCnt="6">
        <dgm:presLayoutVars>
          <dgm:chMax val="0"/>
          <dgm:bulletEnabled/>
        </dgm:presLayoutVars>
      </dgm:prSet>
      <dgm:spPr/>
    </dgm:pt>
    <dgm:pt modelId="{2B50A226-E2A9-498C-BEF2-FBC21EFBA2C3}" type="pres">
      <dgm:prSet presAssocID="{D19B0071-34C3-4201-9590-C2D0BE41BCC7}" presName="Description" presStyleLbl="revTx" presStyleIdx="3" presStyleCnt="6">
        <dgm:presLayoutVars>
          <dgm:bulletEnabled/>
        </dgm:presLayoutVars>
      </dgm:prSet>
      <dgm:spPr/>
    </dgm:pt>
    <dgm:pt modelId="{8489FA0E-845F-4789-86F5-3287D9605BBC}" type="pres">
      <dgm:prSet presAssocID="{4755B394-0F17-4F69-9263-48DEA18822BB}" presName="sibTrans" presStyleLbl="sibTrans2D1" presStyleIdx="0" presStyleCnt="0"/>
      <dgm:spPr/>
    </dgm:pt>
    <dgm:pt modelId="{EE45F8B6-4929-43A2-BDC6-E054B4D2D2C7}" type="pres">
      <dgm:prSet presAssocID="{63E7C85F-9F9F-40FC-980F-82F02BD77D7D}" presName="Composite" presStyleCnt="0"/>
      <dgm:spPr/>
    </dgm:pt>
    <dgm:pt modelId="{2BAA1E5B-C5D8-4723-AF0D-320470ACF4E1}" type="pres">
      <dgm:prSet presAssocID="{63E7C85F-9F9F-40FC-980F-82F02BD77D7D}"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6693" r="26556" b="-2"/>
          <a:stretch/>
        </a:blipFill>
      </dgm:spPr>
      <dgm:extLst>
        <a:ext uri="{E40237B7-FDA0-4F09-8148-C483321AD2D9}">
          <dgm14:cNvPr xmlns:dgm14="http://schemas.microsoft.com/office/drawing/2010/diagram" id="0" name="" descr="Yellow and white chess pieces on white background."/>
        </a:ext>
      </dgm:extLst>
    </dgm:pt>
    <dgm:pt modelId="{D16244B4-6068-4998-9AEC-7973A80EE395}" type="pres">
      <dgm:prSet presAssocID="{63E7C85F-9F9F-40FC-980F-82F02BD77D7D}" presName="Subtitle" presStyleLbl="revTx" presStyleIdx="4" presStyleCnt="6">
        <dgm:presLayoutVars>
          <dgm:chMax val="0"/>
          <dgm:bulletEnabled/>
        </dgm:presLayoutVars>
      </dgm:prSet>
      <dgm:spPr/>
    </dgm:pt>
    <dgm:pt modelId="{559ED3CE-3FE1-4A25-9FE0-B3219C637D3F}" type="pres">
      <dgm:prSet presAssocID="{63E7C85F-9F9F-40FC-980F-82F02BD77D7D}" presName="Description" presStyleLbl="revTx" presStyleIdx="5" presStyleCnt="6">
        <dgm:presLayoutVars>
          <dgm:bulletEnabled/>
        </dgm:presLayoutVars>
      </dgm:prSet>
      <dgm:spPr/>
    </dgm:pt>
  </dgm:ptLst>
  <dgm:cxnLst>
    <dgm:cxn modelId="{895DB206-5E74-49E1-9420-3E330A2A6459}" type="presOf" srcId="{4755B394-0F17-4F69-9263-48DEA18822BB}" destId="{8489FA0E-845F-4789-86F5-3287D9605BBC}" srcOrd="0" destOrd="0" presId="urn:microsoft.com/office/officeart/2024/3/layout/verticalVisualTextBlock1"/>
    <dgm:cxn modelId="{850E370F-1113-4055-B4E6-93F5F6A1316B}" type="presOf" srcId="{4C96D5AE-9283-4988-97C7-1DC9FBEA1376}" destId="{2B50A226-E2A9-498C-BEF2-FBC21EFBA2C3}" srcOrd="0" destOrd="0" presId="urn:microsoft.com/office/officeart/2024/3/layout/verticalVisualTextBlock1"/>
    <dgm:cxn modelId="{A25EF961-B0F0-476F-A829-B08CB8095B23}" srcId="{D19B0071-34C3-4201-9590-C2D0BE41BCC7}" destId="{4C96D5AE-9283-4988-97C7-1DC9FBEA1376}" srcOrd="0" destOrd="0" parTransId="{7D796702-45A6-4659-A665-AEEC894285A2}" sibTransId="{109C9FAA-6B4F-4E70-AAA5-11C1BA55A864}"/>
    <dgm:cxn modelId="{9FE72763-78C7-4193-B0C5-B2694C1ADDBF}" srcId="{BBBD42B1-A131-4954-9474-C7E4943111EF}" destId="{4FB7F7B6-5C65-463A-A9F2-E35C11C6D423}" srcOrd="0" destOrd="0" parTransId="{C4C419E4-D597-4CB7-954C-5C4BED910618}" sibTransId="{19C69822-116E-4546-B5F9-4279CAF7B4DE}"/>
    <dgm:cxn modelId="{497C4768-6122-4944-8BF5-BF605C3080C9}" srcId="{63E7C85F-9F9F-40FC-980F-82F02BD77D7D}" destId="{BEC85E1F-4174-4880-864E-78B77D52017F}" srcOrd="0" destOrd="0" parTransId="{09873DC2-D174-4BC1-8F01-7B88FC68824A}" sibTransId="{5E0BAC58-4EE2-4D79-A6EA-D3D0F8AB0D9C}"/>
    <dgm:cxn modelId="{D44A2F4B-2F11-44B5-9632-4C56B1FED304}" srcId="{35B5271A-CAFB-4BA2-8B55-67577D878885}" destId="{D19B0071-34C3-4201-9590-C2D0BE41BCC7}" srcOrd="1" destOrd="0" parTransId="{32CDD3B5-95EC-4D8D-9ED0-32198EDE5ABD}" sibTransId="{4755B394-0F17-4F69-9263-48DEA18822BB}"/>
    <dgm:cxn modelId="{9EA96972-62CC-40F8-9761-C6AB77983F32}" type="presOf" srcId="{BEC85E1F-4174-4880-864E-78B77D52017F}" destId="{559ED3CE-3FE1-4A25-9FE0-B3219C637D3F}" srcOrd="0" destOrd="0" presId="urn:microsoft.com/office/officeart/2024/3/layout/verticalVisualTextBlock1"/>
    <dgm:cxn modelId="{4E64418F-62FC-40C9-95CE-F13D257374B0}" type="presOf" srcId="{4FB7F7B6-5C65-463A-A9F2-E35C11C6D423}" destId="{1FE39DF9-FC4A-4CF0-BBE0-6C4083A7847A}" srcOrd="0" destOrd="0" presId="urn:microsoft.com/office/officeart/2024/3/layout/verticalVisualTextBlock1"/>
    <dgm:cxn modelId="{F643BD91-D744-4A7D-828B-0D6D13876A3A}" type="presOf" srcId="{35B5271A-CAFB-4BA2-8B55-67577D878885}" destId="{A90FDB2B-E338-48CD-855F-5A469843675F}" srcOrd="0" destOrd="0" presId="urn:microsoft.com/office/officeart/2024/3/layout/verticalVisualTextBlock1"/>
    <dgm:cxn modelId="{551C179D-77D7-4633-8FE6-D0A4B6A8E2B4}" srcId="{35B5271A-CAFB-4BA2-8B55-67577D878885}" destId="{BBBD42B1-A131-4954-9474-C7E4943111EF}" srcOrd="0" destOrd="0" parTransId="{603BBE7E-18A8-4652-A2C0-E7E707593A79}" sibTransId="{5530FFC1-B25D-45AD-9318-5B122D503F6B}"/>
    <dgm:cxn modelId="{755630A5-9B8E-4565-B516-D158F555096E}" type="presOf" srcId="{D19B0071-34C3-4201-9590-C2D0BE41BCC7}" destId="{0C401887-1BBC-483E-807F-04169E9B9149}" srcOrd="0" destOrd="0" presId="urn:microsoft.com/office/officeart/2024/3/layout/verticalVisualTextBlock1"/>
    <dgm:cxn modelId="{27885CA5-F741-4A1A-B940-AFCC884F2779}" srcId="{35B5271A-CAFB-4BA2-8B55-67577D878885}" destId="{63E7C85F-9F9F-40FC-980F-82F02BD77D7D}" srcOrd="2" destOrd="0" parTransId="{AD17FC53-774C-4F84-82E5-364CB5CE7245}" sibTransId="{263F48FA-A30B-46DF-A0E4-8D52104E3F8E}"/>
    <dgm:cxn modelId="{14C46FB9-6E07-4FB4-963A-C9330CD2B842}" type="presOf" srcId="{63E7C85F-9F9F-40FC-980F-82F02BD77D7D}" destId="{D16244B4-6068-4998-9AEC-7973A80EE395}" srcOrd="0" destOrd="0" presId="urn:microsoft.com/office/officeart/2024/3/layout/verticalVisualTextBlock1"/>
    <dgm:cxn modelId="{230AD6C7-5CBE-4282-A536-3D4F7A1231EB}" type="presOf" srcId="{BBBD42B1-A131-4954-9474-C7E4943111EF}" destId="{7B94023B-64A4-4FD6-A30B-B5BD474FDC64}" srcOrd="0" destOrd="0" presId="urn:microsoft.com/office/officeart/2024/3/layout/verticalVisualTextBlock1"/>
    <dgm:cxn modelId="{596DB2D7-2F31-4A95-AB96-4B1C5971CD57}" type="presOf" srcId="{5530FFC1-B25D-45AD-9318-5B122D503F6B}" destId="{6A4C8600-C08C-4E49-9C5E-C36C4EF1FF7A}" srcOrd="0" destOrd="0" presId="urn:microsoft.com/office/officeart/2024/3/layout/verticalVisualTextBlock1"/>
    <dgm:cxn modelId="{E2294D83-B403-4722-99AC-9C11C17000D2}" type="presParOf" srcId="{A90FDB2B-E338-48CD-855F-5A469843675F}" destId="{0278E0CE-FE8C-4E0C-9C2B-CF40499E7DB1}" srcOrd="0" destOrd="0" presId="urn:microsoft.com/office/officeart/2024/3/layout/verticalVisualTextBlock1"/>
    <dgm:cxn modelId="{305C5F1F-C2B2-40DC-9277-4169361D5DEF}" type="presParOf" srcId="{0278E0CE-FE8C-4E0C-9C2B-CF40499E7DB1}" destId="{D37DE1E9-C984-4E60-B926-20BEAE7A32EC}" srcOrd="0" destOrd="0" presId="urn:microsoft.com/office/officeart/2024/3/layout/verticalVisualTextBlock1"/>
    <dgm:cxn modelId="{53245B34-D35C-460F-9918-4B158DD2F3BD}" type="presParOf" srcId="{0278E0CE-FE8C-4E0C-9C2B-CF40499E7DB1}" destId="{7B94023B-64A4-4FD6-A30B-B5BD474FDC64}" srcOrd="1" destOrd="0" presId="urn:microsoft.com/office/officeart/2024/3/layout/verticalVisualTextBlock1"/>
    <dgm:cxn modelId="{A1B4A68E-72FB-4B71-B912-9F139BCBC9E4}" type="presParOf" srcId="{0278E0CE-FE8C-4E0C-9C2B-CF40499E7DB1}" destId="{1FE39DF9-FC4A-4CF0-BBE0-6C4083A7847A}" srcOrd="2" destOrd="0" presId="urn:microsoft.com/office/officeart/2024/3/layout/verticalVisualTextBlock1"/>
    <dgm:cxn modelId="{0F9A0B47-8EC7-4F18-8CF5-F1D5CA680714}" type="presParOf" srcId="{A90FDB2B-E338-48CD-855F-5A469843675F}" destId="{6A4C8600-C08C-4E49-9C5E-C36C4EF1FF7A}" srcOrd="1" destOrd="0" presId="urn:microsoft.com/office/officeart/2024/3/layout/verticalVisualTextBlock1"/>
    <dgm:cxn modelId="{773A9B8D-2D32-4D6E-8BF7-0F6C43A34C77}" type="presParOf" srcId="{A90FDB2B-E338-48CD-855F-5A469843675F}" destId="{F6599A65-FCD1-4B4D-8329-0357281C7C4E}" srcOrd="2" destOrd="0" presId="urn:microsoft.com/office/officeart/2024/3/layout/verticalVisualTextBlock1"/>
    <dgm:cxn modelId="{8AA50639-9643-42D5-8DBD-5C92D4C6B6EB}" type="presParOf" srcId="{F6599A65-FCD1-4B4D-8329-0357281C7C4E}" destId="{61D1C553-A96C-4AC3-A0EB-10B607449FB2}" srcOrd="0" destOrd="0" presId="urn:microsoft.com/office/officeart/2024/3/layout/verticalVisualTextBlock1"/>
    <dgm:cxn modelId="{E1EBC972-B7E5-4D7B-818E-AACCBF9DD437}" type="presParOf" srcId="{F6599A65-FCD1-4B4D-8329-0357281C7C4E}" destId="{0C401887-1BBC-483E-807F-04169E9B9149}" srcOrd="1" destOrd="0" presId="urn:microsoft.com/office/officeart/2024/3/layout/verticalVisualTextBlock1"/>
    <dgm:cxn modelId="{16F13A7E-37AA-4B4D-910F-C8BABF9E3774}" type="presParOf" srcId="{F6599A65-FCD1-4B4D-8329-0357281C7C4E}" destId="{2B50A226-E2A9-498C-BEF2-FBC21EFBA2C3}" srcOrd="2" destOrd="0" presId="urn:microsoft.com/office/officeart/2024/3/layout/verticalVisualTextBlock1"/>
    <dgm:cxn modelId="{EB964C17-D62E-422F-B5DA-84080C84A221}" type="presParOf" srcId="{A90FDB2B-E338-48CD-855F-5A469843675F}" destId="{8489FA0E-845F-4789-86F5-3287D9605BBC}" srcOrd="3" destOrd="0" presId="urn:microsoft.com/office/officeart/2024/3/layout/verticalVisualTextBlock1"/>
    <dgm:cxn modelId="{28CE1D1C-A388-4F4A-943E-0F1FFDA5521D}" type="presParOf" srcId="{A90FDB2B-E338-48CD-855F-5A469843675F}" destId="{EE45F8B6-4929-43A2-BDC6-E054B4D2D2C7}" srcOrd="4" destOrd="0" presId="urn:microsoft.com/office/officeart/2024/3/layout/verticalVisualTextBlock1"/>
    <dgm:cxn modelId="{6311F73C-D8E4-4EE5-82A0-4E4350C487FE}" type="presParOf" srcId="{EE45F8B6-4929-43A2-BDC6-E054B4D2D2C7}" destId="{2BAA1E5B-C5D8-4723-AF0D-320470ACF4E1}" srcOrd="0" destOrd="0" presId="urn:microsoft.com/office/officeart/2024/3/layout/verticalVisualTextBlock1"/>
    <dgm:cxn modelId="{AC24F99D-B4F8-4B7E-BCCD-113E7C3E40B5}" type="presParOf" srcId="{EE45F8B6-4929-43A2-BDC6-E054B4D2D2C7}" destId="{D16244B4-6068-4998-9AEC-7973A80EE395}" srcOrd="1" destOrd="0" presId="urn:microsoft.com/office/officeart/2024/3/layout/verticalVisualTextBlock1"/>
    <dgm:cxn modelId="{8505CB6E-365E-44A0-A80E-B5D992F31FFB}" type="presParOf" srcId="{EE45F8B6-4929-43A2-BDC6-E054B4D2D2C7}" destId="{559ED3CE-3FE1-4A25-9FE0-B3219C637D3F}"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6526D-AEC7-451D-93A7-08A867BCE533}">
      <dsp:nvSpPr>
        <dsp:cNvPr id="0" name=""/>
        <dsp:cNvSpPr/>
      </dsp:nvSpPr>
      <dsp:spPr>
        <a:xfrm>
          <a:off x="0" y="0"/>
          <a:ext cx="1568124" cy="1568124"/>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8821" r="11933" b="5"/>
          <a:stretch/>
        </a:blipFill>
        <a:ln>
          <a:noFill/>
        </a:ln>
        <a:effectLst/>
      </dsp:spPr>
      <dsp:style>
        <a:lnRef idx="0">
          <a:scrgbClr r="0" g="0" b="0"/>
        </a:lnRef>
        <a:fillRef idx="3">
          <a:scrgbClr r="0" g="0" b="0"/>
        </a:fillRef>
        <a:effectRef idx="2">
          <a:scrgbClr r="0" g="0" b="0"/>
        </a:effectRef>
        <a:fontRef idx="minor">
          <a:schemeClr val="lt1"/>
        </a:fontRef>
      </dsp:style>
    </dsp:sp>
    <dsp:sp modelId="{A24E26EF-13A2-4719-9CB2-C3FAF4E414FF}">
      <dsp:nvSpPr>
        <dsp:cNvPr id="0" name=""/>
        <dsp:cNvSpPr/>
      </dsp:nvSpPr>
      <dsp:spPr>
        <a:xfrm>
          <a:off x="1748124" y="0"/>
          <a:ext cx="9206387" cy="37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dirty="0"/>
            <a:t>Complex Nature of Hostile Interactions</a:t>
          </a:r>
        </a:p>
      </dsp:txBody>
      <dsp:txXfrm>
        <a:off x="1748124" y="0"/>
        <a:ext cx="9206387" cy="377171"/>
      </dsp:txXfrm>
    </dsp:sp>
    <dsp:sp modelId="{33FBC062-351B-4D4F-A75E-6F22083A4BCB}">
      <dsp:nvSpPr>
        <dsp:cNvPr id="0" name=""/>
        <dsp:cNvSpPr/>
      </dsp:nvSpPr>
      <dsp:spPr>
        <a:xfrm>
          <a:off x="1748124" y="377171"/>
          <a:ext cx="9206387" cy="1190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dirty="0"/>
            <a:t>Hostile interactions often start as personal disputes but escalate with sexist, racist, or homophobic language.</a:t>
          </a:r>
        </a:p>
      </dsp:txBody>
      <dsp:txXfrm>
        <a:off x="1748124" y="377171"/>
        <a:ext cx="9206387" cy="1190952"/>
      </dsp:txXfrm>
    </dsp:sp>
    <dsp:sp modelId="{C41ADF5C-FA8F-42B0-A685-08AA3DC40D4B}">
      <dsp:nvSpPr>
        <dsp:cNvPr id="0" name=""/>
        <dsp:cNvSpPr/>
      </dsp:nvSpPr>
      <dsp:spPr>
        <a:xfrm>
          <a:off x="0" y="1693574"/>
          <a:ext cx="1568124" cy="1568124"/>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t="17379" r="7" b="13626"/>
          <a:stretch/>
        </a:blipFill>
        <a:ln>
          <a:noFill/>
        </a:ln>
        <a:effectLst/>
      </dsp:spPr>
      <dsp:style>
        <a:lnRef idx="0">
          <a:scrgbClr r="0" g="0" b="0"/>
        </a:lnRef>
        <a:fillRef idx="3">
          <a:scrgbClr r="0" g="0" b="0"/>
        </a:fillRef>
        <a:effectRef idx="2">
          <a:scrgbClr r="0" g="0" b="0"/>
        </a:effectRef>
        <a:fontRef idx="minor">
          <a:schemeClr val="lt1"/>
        </a:fontRef>
      </dsp:style>
    </dsp:sp>
    <dsp:sp modelId="{283D775F-5AA9-48D7-82A2-2302A5853A41}">
      <dsp:nvSpPr>
        <dsp:cNvPr id="0" name=""/>
        <dsp:cNvSpPr/>
      </dsp:nvSpPr>
      <dsp:spPr>
        <a:xfrm>
          <a:off x="1748124" y="1693574"/>
          <a:ext cx="9206387" cy="37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dirty="0"/>
            <a:t>Identity-Driven Abuse </a:t>
          </a:r>
          <a:r>
            <a:rPr lang="en-US" sz="1800" kern="1200" dirty="0" err="1">
              <a:latin typeface="Aptos Light"/>
            </a:rPr>
            <a:t>Personalisation</a:t>
          </a:r>
          <a:endParaRPr lang="en-US" sz="1800" kern="1200" dirty="0" err="1"/>
        </a:p>
      </dsp:txBody>
      <dsp:txXfrm>
        <a:off x="1748124" y="1693574"/>
        <a:ext cx="9206387" cy="377171"/>
      </dsp:txXfrm>
    </dsp:sp>
    <dsp:sp modelId="{08C17E4A-14D4-4666-967A-00AC7530EA6C}">
      <dsp:nvSpPr>
        <dsp:cNvPr id="0" name=""/>
        <dsp:cNvSpPr/>
      </dsp:nvSpPr>
      <dsp:spPr>
        <a:xfrm>
          <a:off x="1748124" y="2070745"/>
          <a:ext cx="9206387" cy="1190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dirty="0"/>
            <a:t>Identity-based abuse aims to undermine credibility and emotional well-being by targeting victims' identities.</a:t>
          </a:r>
        </a:p>
      </dsp:txBody>
      <dsp:txXfrm>
        <a:off x="1748124" y="2070745"/>
        <a:ext cx="9206387" cy="1190952"/>
      </dsp:txXfrm>
    </dsp:sp>
    <dsp:sp modelId="{5C955A34-38E2-4FED-A9FD-99214396E806}">
      <dsp:nvSpPr>
        <dsp:cNvPr id="0" name=""/>
        <dsp:cNvSpPr/>
      </dsp:nvSpPr>
      <dsp:spPr>
        <a:xfrm>
          <a:off x="0" y="3387148"/>
          <a:ext cx="1568124" cy="1568124"/>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9157" r="43842" b="-1"/>
          <a:stretch/>
        </a:blipFill>
        <a:ln>
          <a:noFill/>
        </a:ln>
        <a:effectLst/>
      </dsp:spPr>
      <dsp:style>
        <a:lnRef idx="0">
          <a:scrgbClr r="0" g="0" b="0"/>
        </a:lnRef>
        <a:fillRef idx="3">
          <a:scrgbClr r="0" g="0" b="0"/>
        </a:fillRef>
        <a:effectRef idx="2">
          <a:scrgbClr r="0" g="0" b="0"/>
        </a:effectRef>
        <a:fontRef idx="minor">
          <a:schemeClr val="lt1"/>
        </a:fontRef>
      </dsp:style>
    </dsp:sp>
    <dsp:sp modelId="{9534A348-D998-4249-BD71-1DB8117E2CAF}">
      <dsp:nvSpPr>
        <dsp:cNvPr id="0" name=""/>
        <dsp:cNvSpPr/>
      </dsp:nvSpPr>
      <dsp:spPr>
        <a:xfrm>
          <a:off x="1748124" y="3387148"/>
          <a:ext cx="9206387" cy="37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dirty="0"/>
            <a:t>Broader Social Narratives</a:t>
          </a:r>
        </a:p>
      </dsp:txBody>
      <dsp:txXfrm>
        <a:off x="1748124" y="3387148"/>
        <a:ext cx="9206387" cy="377171"/>
      </dsp:txXfrm>
    </dsp:sp>
    <dsp:sp modelId="{15EAF2C2-2EC6-4956-B85D-1F192A7D43F8}">
      <dsp:nvSpPr>
        <dsp:cNvPr id="0" name=""/>
        <dsp:cNvSpPr/>
      </dsp:nvSpPr>
      <dsp:spPr>
        <a:xfrm>
          <a:off x="1748124" y="3764319"/>
          <a:ext cx="9206387" cy="1190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dirty="0"/>
            <a:t>Harassment relates to systemic inequality and social exclusion beyond offender intent or personal dispute claims.</a:t>
          </a:r>
        </a:p>
      </dsp:txBody>
      <dsp:txXfrm>
        <a:off x="1748124" y="3764319"/>
        <a:ext cx="9206387" cy="11909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7DE1E9-C984-4E60-B926-20BEAE7A32EC}">
      <dsp:nvSpPr>
        <dsp:cNvPr id="0" name=""/>
        <dsp:cNvSpPr/>
      </dsp:nvSpPr>
      <dsp:spPr>
        <a:xfrm>
          <a:off x="0" y="0"/>
          <a:ext cx="1568124" cy="1568124"/>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27826" r="5672" b="-3"/>
          <a:stretch/>
        </a:blipFill>
        <a:ln>
          <a:noFill/>
        </a:ln>
        <a:effectLst/>
      </dsp:spPr>
      <dsp:style>
        <a:lnRef idx="0">
          <a:scrgbClr r="0" g="0" b="0"/>
        </a:lnRef>
        <a:fillRef idx="3">
          <a:scrgbClr r="0" g="0" b="0"/>
        </a:fillRef>
        <a:effectRef idx="2">
          <a:scrgbClr r="0" g="0" b="0"/>
        </a:effectRef>
        <a:fontRef idx="minor">
          <a:schemeClr val="lt1"/>
        </a:fontRef>
      </dsp:style>
    </dsp:sp>
    <dsp:sp modelId="{7B94023B-64A4-4FD6-A30B-B5BD474FDC64}">
      <dsp:nvSpPr>
        <dsp:cNvPr id="0" name=""/>
        <dsp:cNvSpPr/>
      </dsp:nvSpPr>
      <dsp:spPr>
        <a:xfrm>
          <a:off x="1748124" y="0"/>
          <a:ext cx="9206387" cy="37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Community Harm from Abuse</a:t>
          </a:r>
        </a:p>
      </dsp:txBody>
      <dsp:txXfrm>
        <a:off x="1748124" y="0"/>
        <a:ext cx="9206387" cy="377171"/>
      </dsp:txXfrm>
    </dsp:sp>
    <dsp:sp modelId="{1FE39DF9-FC4A-4CF0-BBE0-6C4083A7847A}">
      <dsp:nvSpPr>
        <dsp:cNvPr id="0" name=""/>
        <dsp:cNvSpPr/>
      </dsp:nvSpPr>
      <dsp:spPr>
        <a:xfrm>
          <a:off x="1748124" y="377171"/>
          <a:ext cx="9206387" cy="1190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Targeted identity-based abuse damages not only individuals but also affects the broader community's well-being.</a:t>
          </a:r>
        </a:p>
      </dsp:txBody>
      <dsp:txXfrm>
        <a:off x="1748124" y="377171"/>
        <a:ext cx="9206387" cy="1190952"/>
      </dsp:txXfrm>
    </dsp:sp>
    <dsp:sp modelId="{61D1C553-A96C-4AC3-A0EB-10B607449FB2}">
      <dsp:nvSpPr>
        <dsp:cNvPr id="0" name=""/>
        <dsp:cNvSpPr/>
      </dsp:nvSpPr>
      <dsp:spPr>
        <a:xfrm>
          <a:off x="0" y="1693574"/>
          <a:ext cx="1568124" cy="1568124"/>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t="33249" r="-2" b="-1"/>
          <a:stretch/>
        </a:blipFill>
        <a:ln>
          <a:noFill/>
        </a:ln>
        <a:effectLst/>
      </dsp:spPr>
      <dsp:style>
        <a:lnRef idx="0">
          <a:scrgbClr r="0" g="0" b="0"/>
        </a:lnRef>
        <a:fillRef idx="3">
          <a:scrgbClr r="0" g="0" b="0"/>
        </a:fillRef>
        <a:effectRef idx="2">
          <a:scrgbClr r="0" g="0" b="0"/>
        </a:effectRef>
        <a:fontRef idx="minor">
          <a:schemeClr val="lt1"/>
        </a:fontRef>
      </dsp:style>
    </dsp:sp>
    <dsp:sp modelId="{0C401887-1BBC-483E-807F-04169E9B9149}">
      <dsp:nvSpPr>
        <dsp:cNvPr id="0" name=""/>
        <dsp:cNvSpPr/>
      </dsp:nvSpPr>
      <dsp:spPr>
        <a:xfrm>
          <a:off x="1748124" y="1693574"/>
          <a:ext cx="9206387" cy="37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Structural Exclusion Effects</a:t>
          </a:r>
        </a:p>
      </dsp:txBody>
      <dsp:txXfrm>
        <a:off x="1748124" y="1693574"/>
        <a:ext cx="9206387" cy="377171"/>
      </dsp:txXfrm>
    </dsp:sp>
    <dsp:sp modelId="{2B50A226-E2A9-498C-BEF2-FBC21EFBA2C3}">
      <dsp:nvSpPr>
        <dsp:cNvPr id="0" name=""/>
        <dsp:cNvSpPr/>
      </dsp:nvSpPr>
      <dsp:spPr>
        <a:xfrm>
          <a:off x="1748124" y="2070745"/>
          <a:ext cx="9206387" cy="1190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Hostile messages create environments where certain identities feel unwelcome in public and political spaces.</a:t>
          </a:r>
        </a:p>
      </dsp:txBody>
      <dsp:txXfrm>
        <a:off x="1748124" y="2070745"/>
        <a:ext cx="9206387" cy="1190952"/>
      </dsp:txXfrm>
    </dsp:sp>
    <dsp:sp modelId="{2BAA1E5B-C5D8-4723-AF0D-320470ACF4E1}">
      <dsp:nvSpPr>
        <dsp:cNvPr id="0" name=""/>
        <dsp:cNvSpPr/>
      </dsp:nvSpPr>
      <dsp:spPr>
        <a:xfrm>
          <a:off x="0" y="3387148"/>
          <a:ext cx="1568124" cy="1568124"/>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6693" r="26556" b="-2"/>
          <a:stretch/>
        </a:blipFill>
        <a:ln>
          <a:noFill/>
        </a:ln>
        <a:effectLst/>
      </dsp:spPr>
      <dsp:style>
        <a:lnRef idx="0">
          <a:scrgbClr r="0" g="0" b="0"/>
        </a:lnRef>
        <a:fillRef idx="3">
          <a:scrgbClr r="0" g="0" b="0"/>
        </a:fillRef>
        <a:effectRef idx="2">
          <a:scrgbClr r="0" g="0" b="0"/>
        </a:effectRef>
        <a:fontRef idx="minor">
          <a:schemeClr val="lt1"/>
        </a:fontRef>
      </dsp:style>
    </dsp:sp>
    <dsp:sp modelId="{D16244B4-6068-4998-9AEC-7973A80EE395}">
      <dsp:nvSpPr>
        <dsp:cNvPr id="0" name=""/>
        <dsp:cNvSpPr/>
      </dsp:nvSpPr>
      <dsp:spPr>
        <a:xfrm>
          <a:off x="1748124" y="3387148"/>
          <a:ext cx="9206387" cy="37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Chilling Effect on Participation</a:t>
          </a:r>
        </a:p>
      </dsp:txBody>
      <dsp:txXfrm>
        <a:off x="1748124" y="3387148"/>
        <a:ext cx="9206387" cy="377171"/>
      </dsp:txXfrm>
    </dsp:sp>
    <dsp:sp modelId="{559ED3CE-3FE1-4A25-9FE0-B3219C637D3F}">
      <dsp:nvSpPr>
        <dsp:cNvPr id="0" name=""/>
        <dsp:cNvSpPr/>
      </dsp:nvSpPr>
      <dsp:spPr>
        <a:xfrm>
          <a:off x="1748124" y="3764319"/>
          <a:ext cx="9206387" cy="1190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Fear of personal risk reduces group participation, undermining democratic representation and societal inclusion.</a:t>
          </a:r>
        </a:p>
      </dsp:txBody>
      <dsp:txXfrm>
        <a:off x="1748124" y="3764319"/>
        <a:ext cx="9206387" cy="1190952"/>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B19174-C031-4B44-A39E-27372066C82A}" type="datetimeFigureOut">
              <a:t>11/21/2025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FA766F-B8FA-4A03-B29F-6285C003ABF3}" type="slidenum">
              <a:t>‹#›</a:t>
            </a:fld>
            <a:endParaRPr lang="en-US"/>
          </a:p>
        </p:txBody>
      </p:sp>
    </p:spTree>
    <p:extLst>
      <p:ext uri="{BB962C8B-B14F-4D97-AF65-F5344CB8AC3E}">
        <p14:creationId xmlns:p14="http://schemas.microsoft.com/office/powerpoint/2010/main" val="3156103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15894240-55CA-416A-88B0-CC695A109C8D}" type="slidenum">
              <a:t>1</a:t>
            </a:fld>
            <a:endParaRPr lang="en-US"/>
          </a:p>
        </p:txBody>
      </p:sp>
    </p:spTree>
    <p:extLst>
      <p:ext uri="{BB962C8B-B14F-4D97-AF65-F5344CB8AC3E}">
        <p14:creationId xmlns:p14="http://schemas.microsoft.com/office/powerpoint/2010/main" val="2189790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2</a:t>
            </a:fld>
            <a:endParaRPr lang="en-US"/>
          </a:p>
        </p:txBody>
      </p:sp>
    </p:spTree>
    <p:extLst>
      <p:ext uri="{BB962C8B-B14F-4D97-AF65-F5344CB8AC3E}">
        <p14:creationId xmlns:p14="http://schemas.microsoft.com/office/powerpoint/2010/main" val="3605774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3</a:t>
            </a:fld>
            <a:endParaRPr lang="en-US"/>
          </a:p>
        </p:txBody>
      </p:sp>
    </p:spTree>
    <p:extLst>
      <p:ext uri="{BB962C8B-B14F-4D97-AF65-F5344CB8AC3E}">
        <p14:creationId xmlns:p14="http://schemas.microsoft.com/office/powerpoint/2010/main" val="1508456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4</a:t>
            </a:fld>
            <a:endParaRPr lang="en-US"/>
          </a:p>
        </p:txBody>
      </p:sp>
    </p:spTree>
    <p:extLst>
      <p:ext uri="{BB962C8B-B14F-4D97-AF65-F5344CB8AC3E}">
        <p14:creationId xmlns:p14="http://schemas.microsoft.com/office/powerpoint/2010/main" val="4292032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5</a:t>
            </a:fld>
            <a:endParaRPr lang="en-US"/>
          </a:p>
        </p:txBody>
      </p:sp>
    </p:spTree>
    <p:extLst>
      <p:ext uri="{BB962C8B-B14F-4D97-AF65-F5344CB8AC3E}">
        <p14:creationId xmlns:p14="http://schemas.microsoft.com/office/powerpoint/2010/main" val="19966179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Why Online Abuse Escalates Faster, Escalation Pathways, Power Dynamics in Digital Abuse</a:t>
            </a:r>
          </a:p>
        </p:txBody>
      </p:sp>
      <p:sp>
        <p:nvSpPr>
          <p:cNvPr id="4" name="Slide Number Placeholder 3"/>
          <p:cNvSpPr>
            <a:spLocks noGrp="1"/>
          </p:cNvSpPr>
          <p:nvPr>
            <p:ph type="sldNum" sz="quarter" idx="5"/>
          </p:nvPr>
        </p:nvSpPr>
        <p:spPr/>
        <p:txBody>
          <a:bodyPr/>
          <a:lstStyle/>
          <a:p>
            <a:fld id="{15894240-55CA-416A-88B0-CC695A109C8D}" type="slidenum">
              <a:t>6</a:t>
            </a:fld>
            <a:endParaRPr lang="en-US"/>
          </a:p>
        </p:txBody>
      </p:sp>
    </p:spTree>
    <p:extLst>
      <p:ext uri="{BB962C8B-B14F-4D97-AF65-F5344CB8AC3E}">
        <p14:creationId xmlns:p14="http://schemas.microsoft.com/office/powerpoint/2010/main" val="2232169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7</a:t>
            </a:fld>
            <a:endParaRPr lang="en-US"/>
          </a:p>
        </p:txBody>
      </p:sp>
    </p:spTree>
    <p:extLst>
      <p:ext uri="{BB962C8B-B14F-4D97-AF65-F5344CB8AC3E}">
        <p14:creationId xmlns:p14="http://schemas.microsoft.com/office/powerpoint/2010/main" val="16422617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8</a:t>
            </a:fld>
            <a:endParaRPr lang="en-US"/>
          </a:p>
        </p:txBody>
      </p:sp>
    </p:spTree>
    <p:extLst>
      <p:ext uri="{BB962C8B-B14F-4D97-AF65-F5344CB8AC3E}">
        <p14:creationId xmlns:p14="http://schemas.microsoft.com/office/powerpoint/2010/main" val="2260810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9</a:t>
            </a:fld>
            <a:endParaRPr lang="en-US"/>
          </a:p>
        </p:txBody>
      </p:sp>
    </p:spTree>
    <p:extLst>
      <p:ext uri="{BB962C8B-B14F-4D97-AF65-F5344CB8AC3E}">
        <p14:creationId xmlns:p14="http://schemas.microsoft.com/office/powerpoint/2010/main" val="31803506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Impacts on Individuals, Impacts on Groups and Communities, Professional and Public Life Impacts</a:t>
            </a:r>
          </a:p>
        </p:txBody>
      </p:sp>
      <p:sp>
        <p:nvSpPr>
          <p:cNvPr id="4" name="Slide Number Placeholder 3"/>
          <p:cNvSpPr>
            <a:spLocks noGrp="1"/>
          </p:cNvSpPr>
          <p:nvPr>
            <p:ph type="sldNum" sz="quarter" idx="5"/>
          </p:nvPr>
        </p:nvSpPr>
        <p:spPr/>
        <p:txBody>
          <a:bodyPr/>
          <a:lstStyle/>
          <a:p>
            <a:fld id="{15894240-55CA-416A-88B0-CC695A109C8D}" type="slidenum">
              <a:t>10</a:t>
            </a:fld>
            <a:endParaRPr lang="en-US"/>
          </a:p>
        </p:txBody>
      </p:sp>
    </p:spTree>
    <p:extLst>
      <p:ext uri="{BB962C8B-B14F-4D97-AF65-F5344CB8AC3E}">
        <p14:creationId xmlns:p14="http://schemas.microsoft.com/office/powerpoint/2010/main" val="42587323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11</a:t>
            </a:fld>
            <a:endParaRPr lang="en-US"/>
          </a:p>
        </p:txBody>
      </p:sp>
    </p:spTree>
    <p:extLst>
      <p:ext uri="{BB962C8B-B14F-4D97-AF65-F5344CB8AC3E}">
        <p14:creationId xmlns:p14="http://schemas.microsoft.com/office/powerpoint/2010/main" val="22324924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12</a:t>
            </a:fld>
            <a:endParaRPr lang="en-US"/>
          </a:p>
        </p:txBody>
      </p:sp>
    </p:spTree>
    <p:extLst>
      <p:ext uri="{BB962C8B-B14F-4D97-AF65-F5344CB8AC3E}">
        <p14:creationId xmlns:p14="http://schemas.microsoft.com/office/powerpoint/2010/main" val="35743769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Why Platform Design Matters, Platform Moderation: Current Limitations</a:t>
            </a:r>
          </a:p>
        </p:txBody>
      </p:sp>
      <p:sp>
        <p:nvSpPr>
          <p:cNvPr id="4" name="Slide Number Placeholder 3"/>
          <p:cNvSpPr>
            <a:spLocks noGrp="1"/>
          </p:cNvSpPr>
          <p:nvPr>
            <p:ph type="sldNum" sz="quarter" idx="5"/>
          </p:nvPr>
        </p:nvSpPr>
        <p:spPr/>
        <p:txBody>
          <a:bodyPr/>
          <a:lstStyle/>
          <a:p>
            <a:fld id="{15894240-55CA-416A-88B0-CC695A109C8D}" type="slidenum">
              <a:t>13</a:t>
            </a:fld>
            <a:endParaRPr lang="en-US"/>
          </a:p>
        </p:txBody>
      </p:sp>
    </p:spTree>
    <p:extLst>
      <p:ext uri="{BB962C8B-B14F-4D97-AF65-F5344CB8AC3E}">
        <p14:creationId xmlns:p14="http://schemas.microsoft.com/office/powerpoint/2010/main" val="6824918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14</a:t>
            </a:fld>
            <a:endParaRPr lang="en-US"/>
          </a:p>
        </p:txBody>
      </p:sp>
    </p:spTree>
    <p:extLst>
      <p:ext uri="{BB962C8B-B14F-4D97-AF65-F5344CB8AC3E}">
        <p14:creationId xmlns:p14="http://schemas.microsoft.com/office/powerpoint/2010/main" val="21683097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15</a:t>
            </a:fld>
            <a:endParaRPr lang="en-US"/>
          </a:p>
        </p:txBody>
      </p:sp>
    </p:spTree>
    <p:extLst>
      <p:ext uri="{BB962C8B-B14F-4D97-AF65-F5344CB8AC3E}">
        <p14:creationId xmlns:p14="http://schemas.microsoft.com/office/powerpoint/2010/main" val="28090211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Responsibility vs Liability, The Online Safety Act (UK): Core Principles, Challenges in Implementing Regulation</a:t>
            </a:r>
          </a:p>
        </p:txBody>
      </p:sp>
      <p:sp>
        <p:nvSpPr>
          <p:cNvPr id="4" name="Slide Number Placeholder 3"/>
          <p:cNvSpPr>
            <a:spLocks noGrp="1"/>
          </p:cNvSpPr>
          <p:nvPr>
            <p:ph type="sldNum" sz="quarter" idx="5"/>
          </p:nvPr>
        </p:nvSpPr>
        <p:spPr/>
        <p:txBody>
          <a:bodyPr/>
          <a:lstStyle/>
          <a:p>
            <a:fld id="{15894240-55CA-416A-88B0-CC695A109C8D}" type="slidenum">
              <a:t>16</a:t>
            </a:fld>
            <a:endParaRPr lang="en-US"/>
          </a:p>
        </p:txBody>
      </p:sp>
    </p:spTree>
    <p:extLst>
      <p:ext uri="{BB962C8B-B14F-4D97-AF65-F5344CB8AC3E}">
        <p14:creationId xmlns:p14="http://schemas.microsoft.com/office/powerpoint/2010/main" val="13483256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17</a:t>
            </a:fld>
            <a:endParaRPr lang="en-US"/>
          </a:p>
        </p:txBody>
      </p:sp>
    </p:spTree>
    <p:extLst>
      <p:ext uri="{BB962C8B-B14F-4D97-AF65-F5344CB8AC3E}">
        <p14:creationId xmlns:p14="http://schemas.microsoft.com/office/powerpoint/2010/main" val="39536585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18</a:t>
            </a:fld>
            <a:endParaRPr lang="en-US"/>
          </a:p>
        </p:txBody>
      </p:sp>
    </p:spTree>
    <p:extLst>
      <p:ext uri="{BB962C8B-B14F-4D97-AF65-F5344CB8AC3E}">
        <p14:creationId xmlns:p14="http://schemas.microsoft.com/office/powerpoint/2010/main" val="36011467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19</a:t>
            </a:fld>
            <a:endParaRPr lang="en-US"/>
          </a:p>
        </p:txBody>
      </p:sp>
    </p:spTree>
    <p:extLst>
      <p:ext uri="{BB962C8B-B14F-4D97-AF65-F5344CB8AC3E}">
        <p14:creationId xmlns:p14="http://schemas.microsoft.com/office/powerpoint/2010/main" val="34811284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Multi-Agency and Cross-Sector Responses, Prevention, Not Only Enforcement, Future Risks &amp; Emerging Trends</a:t>
            </a:r>
          </a:p>
        </p:txBody>
      </p:sp>
      <p:sp>
        <p:nvSpPr>
          <p:cNvPr id="4" name="Slide Number Placeholder 3"/>
          <p:cNvSpPr>
            <a:spLocks noGrp="1"/>
          </p:cNvSpPr>
          <p:nvPr>
            <p:ph type="sldNum" sz="quarter" idx="5"/>
          </p:nvPr>
        </p:nvSpPr>
        <p:spPr/>
        <p:txBody>
          <a:bodyPr/>
          <a:lstStyle/>
          <a:p>
            <a:fld id="{15894240-55CA-416A-88B0-CC695A109C8D}" type="slidenum">
              <a:t>20</a:t>
            </a:fld>
            <a:endParaRPr lang="en-US"/>
          </a:p>
        </p:txBody>
      </p:sp>
    </p:spTree>
    <p:extLst>
      <p:ext uri="{BB962C8B-B14F-4D97-AF65-F5344CB8AC3E}">
        <p14:creationId xmlns:p14="http://schemas.microsoft.com/office/powerpoint/2010/main" val="34390277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21</a:t>
            </a:fld>
            <a:endParaRPr lang="en-US"/>
          </a:p>
        </p:txBody>
      </p:sp>
    </p:spTree>
    <p:extLst>
      <p:ext uri="{BB962C8B-B14F-4D97-AF65-F5344CB8AC3E}">
        <p14:creationId xmlns:p14="http://schemas.microsoft.com/office/powerpoint/2010/main" val="22562722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22</a:t>
            </a:fld>
            <a:endParaRPr lang="en-US"/>
          </a:p>
        </p:txBody>
      </p:sp>
    </p:spTree>
    <p:extLst>
      <p:ext uri="{BB962C8B-B14F-4D97-AF65-F5344CB8AC3E}">
        <p14:creationId xmlns:p14="http://schemas.microsoft.com/office/powerpoint/2010/main" val="2359678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Future digital harm will be shaped by AI-driven content generation, autonomous harassment tools, and identity manipulation. Deepfake media undermines trust and authenticity, while hostile actors increasingly use decentralized or encrypted platforms that limit moderation. Regulatory and safeguarding approaches must adapt to these evolving technologies.</a:t>
            </a:r>
          </a:p>
        </p:txBody>
      </p:sp>
      <p:sp>
        <p:nvSpPr>
          <p:cNvPr id="4" name="Slide Number Placeholder 3"/>
          <p:cNvSpPr>
            <a:spLocks noGrp="1"/>
          </p:cNvSpPr>
          <p:nvPr>
            <p:ph type="sldNum" sz="quarter" idx="5"/>
          </p:nvPr>
        </p:nvSpPr>
        <p:spPr/>
        <p:txBody>
          <a:bodyPr/>
          <a:lstStyle/>
          <a:p>
            <a:fld id="{15894240-55CA-416A-88B0-CC695A109C8D}" type="slidenum">
              <a:t>23</a:t>
            </a:fld>
            <a:endParaRPr lang="en-US"/>
          </a:p>
        </p:txBody>
      </p:sp>
    </p:spTree>
    <p:extLst>
      <p:ext uri="{BB962C8B-B14F-4D97-AF65-F5344CB8AC3E}">
        <p14:creationId xmlns:p14="http://schemas.microsoft.com/office/powerpoint/2010/main" val="14882037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Key Takeaways, Concluding Remarks, References</a:t>
            </a:r>
          </a:p>
        </p:txBody>
      </p:sp>
      <p:sp>
        <p:nvSpPr>
          <p:cNvPr id="4" name="Slide Number Placeholder 3"/>
          <p:cNvSpPr>
            <a:spLocks noGrp="1"/>
          </p:cNvSpPr>
          <p:nvPr>
            <p:ph type="sldNum" sz="quarter" idx="5"/>
          </p:nvPr>
        </p:nvSpPr>
        <p:spPr/>
        <p:txBody>
          <a:bodyPr/>
          <a:lstStyle/>
          <a:p>
            <a:fld id="{15894240-55CA-416A-88B0-CC695A109C8D}" type="slidenum">
              <a:t>24</a:t>
            </a:fld>
            <a:endParaRPr lang="en-US"/>
          </a:p>
        </p:txBody>
      </p:sp>
    </p:spTree>
    <p:extLst>
      <p:ext uri="{BB962C8B-B14F-4D97-AF65-F5344CB8AC3E}">
        <p14:creationId xmlns:p14="http://schemas.microsoft.com/office/powerpoint/2010/main" val="14011744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25</a:t>
            </a:fld>
            <a:endParaRPr lang="en-US"/>
          </a:p>
        </p:txBody>
      </p:sp>
    </p:spTree>
    <p:extLst>
      <p:ext uri="{BB962C8B-B14F-4D97-AF65-F5344CB8AC3E}">
        <p14:creationId xmlns:p14="http://schemas.microsoft.com/office/powerpoint/2010/main" val="23899351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5894240-55CA-416A-88B0-CC695A109C8D}" type="slidenum">
              <a:t>26</a:t>
            </a:fld>
            <a:endParaRPr lang="en-US"/>
          </a:p>
        </p:txBody>
      </p:sp>
    </p:spTree>
    <p:extLst>
      <p:ext uri="{BB962C8B-B14F-4D97-AF65-F5344CB8AC3E}">
        <p14:creationId xmlns:p14="http://schemas.microsoft.com/office/powerpoint/2010/main" val="21288090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Bartlett, J. &amp; Krasodomski-Jones, A. (2016); Citron, D.K. (2014); Cole, S. &amp; Scrivens, R. (2018); HM Government (2023); Henry, N. &amp; Powell, A. (2015); NHS England (2023); Nussbaum, M. (2010); Perry, B. &amp; Scrivens, R. (2016); Powell, A., Henry, N., Flynn, A. &amp; Scott, A.J. (2022); Tufekci, Z. (2017); UK Home Office (2021); Williams, M., Burnap, P. &amp; Sloan, L. (2017); Williams, M.L. &amp; Pearson, C. (2015).</a:t>
            </a:r>
          </a:p>
        </p:txBody>
      </p:sp>
      <p:sp>
        <p:nvSpPr>
          <p:cNvPr id="4" name="Slide Number Placeholder 3"/>
          <p:cNvSpPr>
            <a:spLocks noGrp="1"/>
          </p:cNvSpPr>
          <p:nvPr>
            <p:ph type="sldNum" sz="quarter" idx="5"/>
          </p:nvPr>
        </p:nvSpPr>
        <p:spPr/>
        <p:txBody>
          <a:bodyPr/>
          <a:lstStyle/>
          <a:p>
            <a:fld id="{15894240-55CA-416A-88B0-CC695A109C8D}" type="slidenum">
              <a:t>27</a:t>
            </a:fld>
            <a:endParaRPr lang="en-US"/>
          </a:p>
        </p:txBody>
      </p:sp>
    </p:spTree>
    <p:extLst>
      <p:ext uri="{BB962C8B-B14F-4D97-AF65-F5344CB8AC3E}">
        <p14:creationId xmlns:p14="http://schemas.microsoft.com/office/powerpoint/2010/main" val="29335482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502920"/>
            <a:ext cx="5852160" cy="2953512"/>
          </a:xfrm>
        </p:spPr>
        <p:txBody>
          <a:bodyPr vert="horz" lIns="91440" tIns="45720" rIns="91440" bIns="45720" rtlCol="0" anchor="t">
            <a:normAutofit/>
          </a:bodyPr>
          <a:lstStyle>
            <a:lvl1pPr>
              <a:defRPr lang="en-US" sz="5400" dirty="0">
                <a:gradFill>
                  <a:gsLst>
                    <a:gs pos="0">
                      <a:schemeClr val="accent2"/>
                    </a:gs>
                    <a:gs pos="100000">
                      <a:schemeClr val="accent5"/>
                    </a:gs>
                  </a:gsLst>
                  <a:lin ang="15600000" scaled="0"/>
                </a:gra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544568"/>
            <a:ext cx="4681728" cy="1591056"/>
          </a:xfrm>
        </p:spPr>
        <p:txBody>
          <a:bodyPr vert="horz" lIns="91440" tIns="45720" rIns="91440" bIns="45720" rtlCol="0" anchor="ctr">
            <a:normAutofit/>
          </a:bodyPr>
          <a:lstStyle>
            <a:lvl1pPr marL="0" indent="0">
              <a:buNone/>
              <a:defRPr lang="en-US" sz="2000" dirty="0"/>
            </a:lvl1pPr>
          </a:lstStyle>
          <a:p>
            <a:pPr lvl="0"/>
            <a:r>
              <a:rPr lang="en-US"/>
              <a:t>Click to edit Master subtitle style</a:t>
            </a:r>
            <a:endParaRPr lang="en-US" dirty="0"/>
          </a:p>
        </p:txBody>
      </p:sp>
      <p:sp>
        <p:nvSpPr>
          <p:cNvPr id="11" name="Footer Placeholder 10">
            <a:extLst>
              <a:ext uri="{FF2B5EF4-FFF2-40B4-BE49-F238E27FC236}">
                <a16:creationId xmlns:a16="http://schemas.microsoft.com/office/drawing/2014/main" id="{F98245A6-7E39-43E3-BB93-77F622756065}"/>
              </a:ext>
            </a:extLst>
          </p:cNvPr>
          <p:cNvSpPr>
            <a:spLocks noGrp="1"/>
          </p:cNvSpPr>
          <p:nvPr>
            <p:ph type="ftr" sz="quarter" idx="15"/>
          </p:nvPr>
        </p:nvSpPr>
        <p:spPr/>
        <p:txBody>
          <a:bodyPr/>
          <a:lstStyle/>
          <a:p>
            <a:endParaRPr lang="en-US"/>
          </a:p>
        </p:txBody>
      </p:sp>
      <p:sp>
        <p:nvSpPr>
          <p:cNvPr id="10" name="Date Placeholder 9">
            <a:extLst>
              <a:ext uri="{FF2B5EF4-FFF2-40B4-BE49-F238E27FC236}">
                <a16:creationId xmlns:a16="http://schemas.microsoft.com/office/drawing/2014/main" id="{00431E1F-9861-6E9A-6FDA-9450A0A9109C}"/>
              </a:ext>
            </a:extLst>
          </p:cNvPr>
          <p:cNvSpPr>
            <a:spLocks noGrp="1"/>
          </p:cNvSpPr>
          <p:nvPr>
            <p:ph type="dt" sz="half" idx="14"/>
          </p:nvPr>
        </p:nvSpPr>
        <p:spPr>
          <a:xfrm>
            <a:off x="4617720" y="6318504"/>
            <a:ext cx="2153412" cy="365760"/>
          </a:xfrm>
        </p:spPr>
        <p:txBody>
          <a:bodyPr/>
          <a:lstStyle/>
          <a:p>
            <a:fld id="{3AEEF7F6-ECFE-4473-B3E9-C91BE833927A}" type="datetimeFigureOut">
              <a:rPr lang="en-US" smtClean="0"/>
              <a:t>11/21/2025</a:t>
            </a:fld>
            <a:endParaRPr lang="en-US"/>
          </a:p>
        </p:txBody>
      </p:sp>
      <p:sp>
        <p:nvSpPr>
          <p:cNvPr id="12" name="Slide Number Placeholder 11">
            <a:extLst>
              <a:ext uri="{FF2B5EF4-FFF2-40B4-BE49-F238E27FC236}">
                <a16:creationId xmlns:a16="http://schemas.microsoft.com/office/drawing/2014/main" id="{43C4D8A9-0078-62DC-A293-9B6083ED649D}"/>
              </a:ext>
            </a:extLst>
          </p:cNvPr>
          <p:cNvSpPr>
            <a:spLocks noGrp="1"/>
          </p:cNvSpPr>
          <p:nvPr>
            <p:ph type="sldNum" sz="quarter" idx="16"/>
          </p:nvPr>
        </p:nvSpPr>
        <p:spPr>
          <a:xfrm>
            <a:off x="6688836" y="6318504"/>
            <a:ext cx="493776" cy="365760"/>
          </a:xfrm>
        </p:spPr>
        <p:txBody>
          <a:bodyPr/>
          <a:lstStyle/>
          <a:p>
            <a:fld id="{5DAD859A-2C66-45B9-9A71-3CF205EC2D4A}" type="slidenum">
              <a:rPr lang="en-US" smtClean="0"/>
              <a:t>‹#›</a:t>
            </a:fld>
            <a:endParaRPr lang="en-US"/>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7534656" y="0"/>
            <a:ext cx="4657344"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62475411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EACE7F8-A7D9-2E2C-2B0B-0DB8D7168AAC}"/>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DB768309-21D1-59BA-F479-9F846B9A0FB2}"/>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3D94F90-5391-9976-036B-C34C2C30448C}"/>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457200"/>
            <a:ext cx="10954512" cy="731520"/>
          </a:xfrm>
        </p:spPr>
        <p:txBody>
          <a:bodyPr/>
          <a:lstStyle>
            <a:lvl1pPr>
              <a:defRPr>
                <a:gradFill>
                  <a:gsLst>
                    <a:gs pos="0">
                      <a:schemeClr val="accent5"/>
                    </a:gs>
                    <a:gs pos="100000">
                      <a:schemeClr val="accent2"/>
                    </a:gs>
                  </a:gsLst>
                  <a:lin ang="13800000" scaled="0"/>
                </a:gra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8" y="1362455"/>
            <a:ext cx="10954512" cy="49560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BEDC843-90AD-36D3-6615-3505603F8E22}"/>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852C5F7B-97CA-C06C-A155-E4BC307DB0FB}"/>
              </a:ext>
            </a:extLst>
          </p:cNvPr>
          <p:cNvSpPr>
            <a:spLocks noGrp="1"/>
          </p:cNvSpPr>
          <p:nvPr>
            <p:ph type="dt" sz="half" idx="10"/>
          </p:nvPr>
        </p:nvSpPr>
        <p:spPr/>
        <p:txBody>
          <a:bodyPr/>
          <a:lstStyle/>
          <a:p>
            <a:fld id="{3AEEF7F6-ECFE-4473-B3E9-C91BE833927A}" type="datetimeFigureOut">
              <a:rPr lang="en-US" smtClean="0"/>
              <a:t>11/21/2025</a:t>
            </a:fld>
            <a:endParaRPr lang="en-US"/>
          </a:p>
        </p:txBody>
      </p:sp>
      <p:sp>
        <p:nvSpPr>
          <p:cNvPr id="9" name="Slide Number Placeholder 8">
            <a:extLst>
              <a:ext uri="{FF2B5EF4-FFF2-40B4-BE49-F238E27FC236}">
                <a16:creationId xmlns:a16="http://schemas.microsoft.com/office/drawing/2014/main" id="{DB324737-C1DF-CE60-245E-385E02AC2FB0}"/>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45703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47888" y="713232"/>
            <a:ext cx="3364992" cy="3227832"/>
          </a:xfrm>
        </p:spPr>
        <p:txBody>
          <a:bodyPr vert="horz" lIns="91440" tIns="45720" rIns="91440" bIns="45720" rtlCol="0" anchor="t">
            <a:normAutofit/>
          </a:bodyPr>
          <a:lstStyle>
            <a:lvl1pPr>
              <a:defRPr lang="en-US" sz="4000" dirty="0">
                <a:gradFill>
                  <a:gsLst>
                    <a:gs pos="0">
                      <a:schemeClr val="accent2"/>
                    </a:gs>
                    <a:gs pos="100000">
                      <a:schemeClr val="accent5"/>
                    </a:gs>
                  </a:gsLst>
                  <a:lin ang="15600000" scaled="0"/>
                </a:gra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47888" y="5138927"/>
            <a:ext cx="3200400" cy="1197864"/>
          </a:xfrm>
        </p:spPr>
        <p:txBody>
          <a:bodyPr vert="horz" lIns="91440" tIns="45720" rIns="91440" bIns="45720" rtlCol="0">
            <a:normAutofit/>
          </a:bodyPr>
          <a:lstStyle>
            <a:lvl1pPr marL="0" indent="0">
              <a:buNone/>
              <a:defRPr lang="en-US" sz="2000" dirty="0"/>
            </a:lvl1pPr>
          </a:lstStyle>
          <a:p>
            <a:pPr lvl="0"/>
            <a:r>
              <a:rPr lang="en-US"/>
              <a:t>Click to edit Master subtitle style</a:t>
            </a:r>
            <a:endParaRPr lang="en-US" dirty="0"/>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7548451" cy="6858000"/>
          </a:xfrm>
          <a:blipFill>
            <a:blip r:embed="rId2">
              <a:alphaModFix amt="70000"/>
            </a:blip>
            <a:stretch>
              <a:fillRect/>
            </a:stretch>
          </a:blipFill>
        </p:spPr>
        <p:txBody>
          <a:bodyPr/>
          <a:lstStyle>
            <a:lvl1pPr marL="0" indent="0">
              <a:buNone/>
              <a:defRPr/>
            </a:lvl1pPr>
          </a:lstStyle>
          <a:p>
            <a:r>
              <a:rPr lang="en-US" dirty="0"/>
              <a:t> </a:t>
            </a:r>
          </a:p>
        </p:txBody>
      </p:sp>
      <p:grpSp>
        <p:nvGrpSpPr>
          <p:cNvPr id="7" name="Group 6">
            <a:extLst>
              <a:ext uri="{FF2B5EF4-FFF2-40B4-BE49-F238E27FC236}">
                <a16:creationId xmlns:a16="http://schemas.microsoft.com/office/drawing/2014/main" id="{9BCBE317-7590-8646-B2DB-5BED6EE8A19B}"/>
              </a:ext>
              <a:ext uri="{C183D7F6-B498-43B3-948B-1728B52AA6E4}">
                <adec:decorative xmlns:adec="http://schemas.microsoft.com/office/drawing/2017/decorative" val="1"/>
              </a:ext>
            </a:extLst>
          </p:cNvPr>
          <p:cNvGrpSpPr/>
          <p:nvPr/>
        </p:nvGrpSpPr>
        <p:grpSpPr>
          <a:xfrm rot="5400000">
            <a:off x="4181134" y="3367319"/>
            <a:ext cx="6858000" cy="123363"/>
            <a:chOff x="-5025" y="6737718"/>
            <a:chExt cx="12207200" cy="123363"/>
          </a:xfrm>
        </p:grpSpPr>
        <p:sp>
          <p:nvSpPr>
            <p:cNvPr id="8" name="Rectangle 7">
              <a:extLst>
                <a:ext uri="{FF2B5EF4-FFF2-40B4-BE49-F238E27FC236}">
                  <a16:creationId xmlns:a16="http://schemas.microsoft.com/office/drawing/2014/main" id="{55B255D3-4FB2-87A8-E502-9CDE10990A39}"/>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D15F704-CD21-A249-03F6-4F036D21400B}"/>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Footer Placeholder 4">
            <a:extLst>
              <a:ext uri="{FF2B5EF4-FFF2-40B4-BE49-F238E27FC236}">
                <a16:creationId xmlns:a16="http://schemas.microsoft.com/office/drawing/2014/main" id="{6B30B7E9-D8D3-BC56-A758-6C86B58C0AC5}"/>
              </a:ext>
            </a:extLst>
          </p:cNvPr>
          <p:cNvSpPr>
            <a:spLocks noGrp="1"/>
          </p:cNvSpPr>
          <p:nvPr>
            <p:ph type="ftr" sz="quarter" idx="15"/>
          </p:nvPr>
        </p:nvSpPr>
        <p:spPr>
          <a:xfrm>
            <a:off x="8247888" y="6318504"/>
            <a:ext cx="2459736" cy="365760"/>
          </a:xfrm>
        </p:spPr>
        <p:txBody>
          <a:bodyPr/>
          <a:lstStyle/>
          <a:p>
            <a:endParaRPr lang="en-US"/>
          </a:p>
        </p:txBody>
      </p:sp>
      <p:sp>
        <p:nvSpPr>
          <p:cNvPr id="4" name="Date Placeholder 3">
            <a:extLst>
              <a:ext uri="{FF2B5EF4-FFF2-40B4-BE49-F238E27FC236}">
                <a16:creationId xmlns:a16="http://schemas.microsoft.com/office/drawing/2014/main" id="{3D4FF974-138E-88CF-9001-1A07C67D1DFD}"/>
              </a:ext>
            </a:extLst>
          </p:cNvPr>
          <p:cNvSpPr>
            <a:spLocks noGrp="1"/>
          </p:cNvSpPr>
          <p:nvPr>
            <p:ph type="dt" sz="half" idx="14"/>
          </p:nvPr>
        </p:nvSpPr>
        <p:spPr>
          <a:xfrm>
            <a:off x="10707624" y="6318504"/>
            <a:ext cx="859536" cy="365760"/>
          </a:xfrm>
        </p:spPr>
        <p:txBody>
          <a:bodyPr/>
          <a:lstStyle/>
          <a:p>
            <a:fld id="{3AEEF7F6-ECFE-4473-B3E9-C91BE833927A}" type="datetimeFigureOut">
              <a:rPr lang="en-US" smtClean="0"/>
              <a:t>11/21/2025</a:t>
            </a:fld>
            <a:endParaRPr lang="en-US"/>
          </a:p>
        </p:txBody>
      </p:sp>
      <p:sp>
        <p:nvSpPr>
          <p:cNvPr id="6" name="Slide Number Placeholder 5">
            <a:extLst>
              <a:ext uri="{FF2B5EF4-FFF2-40B4-BE49-F238E27FC236}">
                <a16:creationId xmlns:a16="http://schemas.microsoft.com/office/drawing/2014/main" id="{E1DA7CD4-7B92-1CD1-A9F0-94B053972CA3}"/>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81948945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EAB82C7-4740-BEAB-85E9-C816E1CDC453}"/>
              </a:ext>
              <a:ext uri="{C183D7F6-B498-43B3-948B-1728B52AA6E4}">
                <adec:decorative xmlns:adec="http://schemas.microsoft.com/office/drawing/2017/decorative" val="1"/>
              </a:ext>
            </a:extLst>
          </p:cNvPr>
          <p:cNvGrpSpPr/>
          <p:nvPr/>
        </p:nvGrpSpPr>
        <p:grpSpPr>
          <a:xfrm rot="10800000">
            <a:off x="0" y="4492680"/>
            <a:ext cx="12207200" cy="123363"/>
            <a:chOff x="-5025" y="6737718"/>
            <a:chExt cx="12207200" cy="123363"/>
          </a:xfrm>
        </p:grpSpPr>
        <p:sp>
          <p:nvSpPr>
            <p:cNvPr id="5" name="Rectangle 4">
              <a:extLst>
                <a:ext uri="{FF2B5EF4-FFF2-40B4-BE49-F238E27FC236}">
                  <a16:creationId xmlns:a16="http://schemas.microsoft.com/office/drawing/2014/main" id="{0B7E10D0-EE9E-6432-2C4D-0324DE19518E}"/>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63B4BE8-5DA5-6F2B-0DB6-7901D4547F64}"/>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2732" y="4965192"/>
            <a:ext cx="11146536" cy="786384"/>
          </a:xfrm>
        </p:spPr>
        <p:txBody>
          <a:bodyPr anchor="b">
            <a:normAutofit/>
          </a:bodyPr>
          <a:lstStyle>
            <a:lvl1pPr algn="ctr">
              <a:defRPr sz="36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43000" y="5806440"/>
            <a:ext cx="9902952" cy="576072"/>
          </a:xfr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4492679"/>
          </a:xfrm>
          <a:blipFill>
            <a:blip r:embed="rId2">
              <a:alphaModFix amt="70000"/>
            </a:blip>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p:txBody>
          <a:bodyPr/>
          <a:lstStyle/>
          <a:p>
            <a:endParaRPr lang="en-US"/>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p:txBody>
          <a:bodyPr/>
          <a:lstStyle/>
          <a:p>
            <a:fld id="{3AEEF7F6-ECFE-4473-B3E9-C91BE833927A}" type="datetimeFigureOut">
              <a:rPr lang="en-US" smtClean="0"/>
              <a:t>11/21/2025</a:t>
            </a:fld>
            <a:endParaRPr lang="en-US"/>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33669055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t">
            <a:normAutofit/>
          </a:bodyPr>
          <a:lstStyle>
            <a:lvl1pPr>
              <a:defRPr lang="en-US" sz="8000" dirty="0">
                <a:gradFill>
                  <a:gsLst>
                    <a:gs pos="0">
                      <a:schemeClr val="accent5"/>
                    </a:gs>
                    <a:gs pos="100000">
                      <a:schemeClr val="accent2"/>
                    </a:gs>
                  </a:gsLst>
                  <a:lin ang="6000000" scaled="0"/>
                </a:gra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ctr">
            <a:normAutofit/>
          </a:bodyPr>
          <a:lstStyle>
            <a:lvl1pPr marL="0" indent="0">
              <a:buNone/>
              <a:defRPr lang="en-US" sz="20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0AAE0C5-AA7D-C4A0-BB09-3D328C8523AC}"/>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F8454691-E40E-1B02-C9B2-FD70013E0175}"/>
              </a:ext>
            </a:extLst>
          </p:cNvPr>
          <p:cNvSpPr>
            <a:spLocks noGrp="1"/>
          </p:cNvSpPr>
          <p:nvPr>
            <p:ph type="dt" sz="half" idx="10"/>
          </p:nvPr>
        </p:nvSpPr>
        <p:spPr/>
        <p:txBody>
          <a:bodyPr/>
          <a:lstStyle/>
          <a:p>
            <a:fld id="{3AEEF7F6-ECFE-4473-B3E9-C91BE833927A}" type="datetimeFigureOut">
              <a:rPr lang="en-US" smtClean="0"/>
              <a:t>11/21/2025</a:t>
            </a:fld>
            <a:endParaRPr lang="en-US"/>
          </a:p>
        </p:txBody>
      </p:sp>
      <p:sp>
        <p:nvSpPr>
          <p:cNvPr id="6" name="Slide Number Placeholder 5">
            <a:extLst>
              <a:ext uri="{FF2B5EF4-FFF2-40B4-BE49-F238E27FC236}">
                <a16:creationId xmlns:a16="http://schemas.microsoft.com/office/drawing/2014/main" id="{8D766BF4-6BB2-066C-5243-2D5CF17BA496}"/>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02382917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b">
            <a:normAutofit/>
          </a:bodyPr>
          <a:lstStyle>
            <a:lvl1pPr>
              <a:defRPr lang="en-US" sz="8000" dirty="0">
                <a:gradFill>
                  <a:gsLst>
                    <a:gs pos="0">
                      <a:schemeClr val="accent5"/>
                    </a:gs>
                    <a:gs pos="100000">
                      <a:schemeClr val="accent2"/>
                    </a:gs>
                  </a:gsLst>
                  <a:lin ang="6000000" scaled="0"/>
                </a:gra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t">
            <a:normAutofit/>
          </a:bodyPr>
          <a:lstStyle>
            <a:lvl1pPr marL="0" indent="0">
              <a:buNone/>
              <a:defRPr lang="en-US" sz="20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0AAE0C5-AA7D-C4A0-BB09-3D328C8523AC}"/>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F8454691-E40E-1B02-C9B2-FD70013E0175}"/>
              </a:ext>
            </a:extLst>
          </p:cNvPr>
          <p:cNvSpPr>
            <a:spLocks noGrp="1"/>
          </p:cNvSpPr>
          <p:nvPr>
            <p:ph type="dt" sz="half" idx="10"/>
          </p:nvPr>
        </p:nvSpPr>
        <p:spPr/>
        <p:txBody>
          <a:bodyPr/>
          <a:lstStyle/>
          <a:p>
            <a:fld id="{3AEEF7F6-ECFE-4473-B3E9-C91BE833927A}" type="datetimeFigureOut">
              <a:rPr lang="en-US" smtClean="0"/>
              <a:t>11/21/2025</a:t>
            </a:fld>
            <a:endParaRPr lang="en-US"/>
          </a:p>
        </p:txBody>
      </p:sp>
      <p:sp>
        <p:nvSpPr>
          <p:cNvPr id="6" name="Slide Number Placeholder 5">
            <a:extLst>
              <a:ext uri="{FF2B5EF4-FFF2-40B4-BE49-F238E27FC236}">
                <a16:creationId xmlns:a16="http://schemas.microsoft.com/office/drawing/2014/main" id="{8D766BF4-6BB2-066C-5243-2D5CF17BA496}"/>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59812892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A219385-CEEC-20A5-C72F-B13448DE6E0F}"/>
              </a:ext>
            </a:extLst>
          </p:cNvPr>
          <p:cNvSpPr/>
          <p:nvPr/>
        </p:nvSpPr>
        <p:spPr>
          <a:xfrm>
            <a:off x="0" y="-12003"/>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9FFFB07-15C3-5030-73A7-6D0EBC2FB180}"/>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FFC67F9-A48C-BB0E-03C5-9C32A6BB8C5D}"/>
              </a:ext>
            </a:extLst>
          </p:cNvPr>
          <p:cNvSpPr/>
          <p:nvPr/>
        </p:nvSpPr>
        <p:spPr>
          <a:xfrm rot="16200000" flipH="1">
            <a:off x="2660997" y="-2673001"/>
            <a:ext cx="6870003" cy="12192002"/>
          </a:xfrm>
          <a:prstGeom prst="rect">
            <a:avLst/>
          </a:prstGeom>
          <a:gradFill>
            <a:gsLst>
              <a:gs pos="0">
                <a:schemeClr val="accent2"/>
              </a:gs>
              <a:gs pos="94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8A2436E8-8599-9171-B0E5-3A3CED0AE2C4}"/>
              </a:ext>
            </a:extLst>
          </p:cNvPr>
          <p:cNvSpPr/>
          <p:nvPr/>
        </p:nvSpPr>
        <p:spPr>
          <a:xfrm rot="5400000" flipH="1">
            <a:off x="2719785" y="-1537266"/>
            <a:ext cx="5669226" cy="11108800"/>
          </a:xfrm>
          <a:prstGeom prst="rect">
            <a:avLst/>
          </a:prstGeom>
          <a:gradFill flip="none" rotWithShape="1">
            <a:gsLst>
              <a:gs pos="0">
                <a:schemeClr val="accent5">
                  <a:lumMod val="75000"/>
                  <a:alpha val="90000"/>
                </a:schemeClr>
              </a:gs>
              <a:gs pos="39000">
                <a:schemeClr val="accent5">
                  <a:lumMod val="60000"/>
                  <a:lumOff val="40000"/>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9D052CAB-57CB-D9A8-5BBE-F7898C5ECEE0}"/>
              </a:ext>
              <a:ext uri="{C183D7F6-B498-43B3-948B-1728B52AA6E4}">
                <adec:decorative xmlns:adec="http://schemas.microsoft.com/office/drawing/2017/decorative" val="1"/>
              </a:ext>
            </a:extLst>
          </p:cNvPr>
          <p:cNvSpPr/>
          <p:nvPr/>
        </p:nvSpPr>
        <p:spPr>
          <a:xfrm rot="16200000" flipH="1">
            <a:off x="-648303" y="636301"/>
            <a:ext cx="6870003" cy="5573396"/>
          </a:xfrm>
          <a:prstGeom prst="rect">
            <a:avLst/>
          </a:prstGeom>
          <a:gradFill flip="none" rotWithShape="1">
            <a:gsLst>
              <a:gs pos="2000">
                <a:schemeClr val="accent2">
                  <a:lumMod val="75000"/>
                </a:schemeClr>
              </a:gs>
              <a:gs pos="37000">
                <a:schemeClr val="accent2">
                  <a:alpha val="0"/>
                </a:schemeClr>
              </a:gs>
            </a:gsLst>
            <a:lin ang="36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t">
            <a:normAutofit/>
          </a:bodyPr>
          <a:lstStyle>
            <a:lvl1pPr>
              <a:defRPr lang="en-US" sz="8000" dirty="0">
                <a:solidFill>
                  <a:schemeClr val="tx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ctr">
            <a:normAutofit/>
          </a:bodyPr>
          <a:lstStyle>
            <a:lvl1pPr marL="0" indent="0">
              <a:buNone/>
              <a:defRPr lang="en-US" sz="2000" dirty="0">
                <a:solidFill>
                  <a:schemeClr val="tx1"/>
                </a:solidFill>
              </a:defRPr>
            </a:lvl1pPr>
          </a:lstStyle>
          <a:p>
            <a:pPr lvl="0"/>
            <a:r>
              <a:rPr lang="en-US"/>
              <a:t>Click to edit Master subtitle style</a:t>
            </a:r>
            <a:endParaRPr lang="en-US" dirty="0"/>
          </a:p>
        </p:txBody>
      </p:sp>
      <p:sp>
        <p:nvSpPr>
          <p:cNvPr id="12" name="Footer Placeholder 11">
            <a:extLst>
              <a:ext uri="{FF2B5EF4-FFF2-40B4-BE49-F238E27FC236}">
                <a16:creationId xmlns:a16="http://schemas.microsoft.com/office/drawing/2014/main" id="{1EF90BDF-2A3B-8AD7-6EE4-11ED28664F7A}"/>
              </a:ext>
            </a:extLst>
          </p:cNvPr>
          <p:cNvSpPr>
            <a:spLocks noGrp="1"/>
          </p:cNvSpPr>
          <p:nvPr>
            <p:ph type="ftr" sz="quarter" idx="11"/>
          </p:nvPr>
        </p:nvSpPr>
        <p:spPr/>
        <p:txBody>
          <a:bodyPr/>
          <a:lstStyle>
            <a:lvl1pPr>
              <a:defRPr>
                <a:solidFill>
                  <a:schemeClr val="tx1"/>
                </a:solidFill>
              </a:defRPr>
            </a:lvl1pPr>
          </a:lstStyle>
          <a:p>
            <a:endParaRPr lang="en-US"/>
          </a:p>
        </p:txBody>
      </p:sp>
      <p:sp>
        <p:nvSpPr>
          <p:cNvPr id="11" name="Date Placeholder 10">
            <a:extLst>
              <a:ext uri="{FF2B5EF4-FFF2-40B4-BE49-F238E27FC236}">
                <a16:creationId xmlns:a16="http://schemas.microsoft.com/office/drawing/2014/main" id="{81B66C1B-A1AD-A2BC-11D8-9AEA5E834AAC}"/>
              </a:ext>
            </a:extLst>
          </p:cNvPr>
          <p:cNvSpPr>
            <a:spLocks noGrp="1"/>
          </p:cNvSpPr>
          <p:nvPr>
            <p:ph type="dt" sz="half" idx="10"/>
          </p:nvPr>
        </p:nvSpPr>
        <p:spPr/>
        <p:txBody>
          <a:bodyPr/>
          <a:lstStyle>
            <a:lvl1pPr>
              <a:defRPr>
                <a:solidFill>
                  <a:schemeClr val="tx1"/>
                </a:solidFill>
              </a:defRPr>
            </a:lvl1pPr>
          </a:lstStyle>
          <a:p>
            <a:fld id="{3AEEF7F6-ECFE-4473-B3E9-C91BE833927A}" type="datetimeFigureOut">
              <a:rPr lang="en-US" smtClean="0"/>
              <a:t>11/21/2025</a:t>
            </a:fld>
            <a:endParaRPr lang="en-US"/>
          </a:p>
        </p:txBody>
      </p:sp>
      <p:sp>
        <p:nvSpPr>
          <p:cNvPr id="13" name="Slide Number Placeholder 12">
            <a:extLst>
              <a:ext uri="{FF2B5EF4-FFF2-40B4-BE49-F238E27FC236}">
                <a16:creationId xmlns:a16="http://schemas.microsoft.com/office/drawing/2014/main" id="{9A384A4A-7C42-E7AC-02FD-B65B61D21490}"/>
              </a:ext>
            </a:extLst>
          </p:cNvPr>
          <p:cNvSpPr>
            <a:spLocks noGrp="1"/>
          </p:cNvSpPr>
          <p:nvPr>
            <p:ph type="sldNum" sz="quarter" idx="12"/>
          </p:nvPr>
        </p:nvSpPr>
        <p:spPr/>
        <p:txBody>
          <a:bodyPr/>
          <a:lstStyle>
            <a:lvl1pPr>
              <a:defRPr>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131323475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4F65FF0-EE88-E48A-1552-AF2B228EADC6}"/>
              </a:ext>
            </a:extLst>
          </p:cNvPr>
          <p:cNvSpPr/>
          <p:nvPr/>
        </p:nvSpPr>
        <p:spPr>
          <a:xfrm>
            <a:off x="0" y="0"/>
            <a:ext cx="12192000" cy="6857999"/>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3D93006-CD9A-ACB8-4DFF-755585BD51C6}"/>
              </a:ext>
            </a:extLst>
          </p:cNvPr>
          <p:cNvSpPr/>
          <p:nvPr/>
        </p:nvSpPr>
        <p:spPr>
          <a:xfrm rot="5400000" flipH="1" flipV="1">
            <a:off x="2657856" y="-2666214"/>
            <a:ext cx="6876288" cy="12192001"/>
          </a:xfrm>
          <a:prstGeom prst="rect">
            <a:avLst/>
          </a:prstGeom>
          <a:gradFill>
            <a:gsLst>
              <a:gs pos="13000">
                <a:schemeClr val="accent2"/>
              </a:gs>
              <a:gs pos="100000">
                <a:schemeClr val="accent5"/>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3B71B6E1-2B98-87C0-C97D-DC19E754324D}"/>
              </a:ext>
            </a:extLst>
          </p:cNvPr>
          <p:cNvSpPr/>
          <p:nvPr/>
        </p:nvSpPr>
        <p:spPr>
          <a:xfrm rot="16200000" flipH="1" flipV="1">
            <a:off x="2144989" y="-2153344"/>
            <a:ext cx="5473326" cy="9763303"/>
          </a:xfrm>
          <a:prstGeom prst="rect">
            <a:avLst/>
          </a:prstGeom>
          <a:gradFill flip="none" rotWithShape="1">
            <a:gsLst>
              <a:gs pos="0">
                <a:schemeClr val="accent5">
                  <a:lumMod val="75000"/>
                  <a:alpha val="68000"/>
                </a:schemeClr>
              </a:gs>
              <a:gs pos="45000">
                <a:schemeClr val="accent5">
                  <a:lumMod val="60000"/>
                  <a:lumOff val="40000"/>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flipV="1">
            <a:off x="1031672" y="2962966"/>
            <a:ext cx="11160328" cy="3895034"/>
          </a:xfrm>
          <a:prstGeom prst="rect">
            <a:avLst/>
          </a:prstGeom>
          <a:gradFill>
            <a:gsLst>
              <a:gs pos="0">
                <a:schemeClr val="accent5">
                  <a:lumMod val="75000"/>
                </a:schemeClr>
              </a:gs>
              <a:gs pos="42000">
                <a:schemeClr val="accent5">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DA413373-13C5-71D9-C45A-699B0F451355}"/>
              </a:ext>
              <a:ext uri="{C183D7F6-B498-43B3-948B-1728B52AA6E4}">
                <adec:decorative xmlns:adec="http://schemas.microsoft.com/office/drawing/2017/decorative" val="1"/>
              </a:ext>
            </a:extLst>
          </p:cNvPr>
          <p:cNvSpPr/>
          <p:nvPr/>
        </p:nvSpPr>
        <p:spPr>
          <a:xfrm rot="5400000" flipH="1" flipV="1">
            <a:off x="1233479" y="361146"/>
            <a:ext cx="5263375" cy="7730333"/>
          </a:xfrm>
          <a:prstGeom prst="rect">
            <a:avLst/>
          </a:prstGeom>
          <a:gradFill flip="none" rotWithShape="1">
            <a:gsLst>
              <a:gs pos="8000">
                <a:schemeClr val="accent2">
                  <a:lumMod val="75000"/>
                </a:schemeClr>
              </a:gs>
              <a:gs pos="50000">
                <a:schemeClr val="accent2">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612648" y="2093976"/>
            <a:ext cx="8229600" cy="4178808"/>
          </a:xfrm>
        </p:spPr>
        <p:txBody>
          <a:bodyPr vert="horz" lIns="91440" tIns="45720" rIns="91440" bIns="45720" rtlCol="0" anchor="b">
            <a:normAutofit/>
          </a:bodyPr>
          <a:lstStyle>
            <a:lvl1pPr>
              <a:defRPr lang="en-US" sz="6600" dirty="0">
                <a:solidFill>
                  <a:schemeClr val="tx1"/>
                </a:solidFill>
              </a:defRPr>
            </a:lvl1pPr>
          </a:lstStyle>
          <a:p>
            <a:pPr lvl="0"/>
            <a:r>
              <a:rPr lang="en-US"/>
              <a:t>Click to edit Master title style</a:t>
            </a:r>
            <a:endParaRPr lang="en-US" dirty="0"/>
          </a:p>
        </p:txBody>
      </p:sp>
      <p:sp>
        <p:nvSpPr>
          <p:cNvPr id="15" name="Footer Placeholder 14">
            <a:extLst>
              <a:ext uri="{FF2B5EF4-FFF2-40B4-BE49-F238E27FC236}">
                <a16:creationId xmlns:a16="http://schemas.microsoft.com/office/drawing/2014/main" id="{C3B3753E-6E60-F731-58BF-7C4D0497E939}"/>
              </a:ext>
            </a:extLst>
          </p:cNvPr>
          <p:cNvSpPr>
            <a:spLocks noGrp="1"/>
          </p:cNvSpPr>
          <p:nvPr>
            <p:ph type="ftr" sz="quarter" idx="11"/>
          </p:nvPr>
        </p:nvSpPr>
        <p:spPr/>
        <p:txBody>
          <a:bodyPr/>
          <a:lstStyle>
            <a:lvl1pPr>
              <a:defRPr>
                <a:solidFill>
                  <a:schemeClr val="tx1"/>
                </a:solidFill>
              </a:defRPr>
            </a:lvl1pPr>
          </a:lstStyle>
          <a:p>
            <a:endParaRPr lang="en-US"/>
          </a:p>
        </p:txBody>
      </p:sp>
      <p:sp>
        <p:nvSpPr>
          <p:cNvPr id="14" name="Date Placeholder 13">
            <a:extLst>
              <a:ext uri="{FF2B5EF4-FFF2-40B4-BE49-F238E27FC236}">
                <a16:creationId xmlns:a16="http://schemas.microsoft.com/office/drawing/2014/main" id="{08CEB89B-6066-557A-EBEC-18307AC240FE}"/>
              </a:ext>
            </a:extLst>
          </p:cNvPr>
          <p:cNvSpPr>
            <a:spLocks noGrp="1"/>
          </p:cNvSpPr>
          <p:nvPr>
            <p:ph type="dt" sz="half" idx="10"/>
          </p:nvPr>
        </p:nvSpPr>
        <p:spPr/>
        <p:txBody>
          <a:bodyPr/>
          <a:lstStyle>
            <a:lvl1pPr>
              <a:defRPr>
                <a:solidFill>
                  <a:schemeClr val="tx1"/>
                </a:solidFill>
              </a:defRPr>
            </a:lvl1pPr>
          </a:lstStyle>
          <a:p>
            <a:fld id="{3AEEF7F6-ECFE-4473-B3E9-C91BE833927A}" type="datetimeFigureOut">
              <a:rPr lang="en-US" smtClean="0"/>
              <a:t>11/21/2025</a:t>
            </a:fld>
            <a:endParaRPr lang="en-US"/>
          </a:p>
        </p:txBody>
      </p:sp>
      <p:sp>
        <p:nvSpPr>
          <p:cNvPr id="16" name="Slide Number Placeholder 15">
            <a:extLst>
              <a:ext uri="{FF2B5EF4-FFF2-40B4-BE49-F238E27FC236}">
                <a16:creationId xmlns:a16="http://schemas.microsoft.com/office/drawing/2014/main" id="{C2114D5C-BE8D-24C7-4A79-C0C28376AA5F}"/>
              </a:ext>
            </a:extLst>
          </p:cNvPr>
          <p:cNvSpPr>
            <a:spLocks noGrp="1"/>
          </p:cNvSpPr>
          <p:nvPr>
            <p:ph type="sldNum" sz="quarter" idx="12"/>
          </p:nvPr>
        </p:nvSpPr>
        <p:spPr/>
        <p:txBody>
          <a:bodyPr/>
          <a:lstStyle>
            <a:lvl1pPr>
              <a:defRPr>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3534333698"/>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612646" y="2093976"/>
            <a:ext cx="8229600" cy="4178808"/>
          </a:xfrm>
        </p:spPr>
        <p:txBody>
          <a:bodyPr vert="horz" lIns="91440" tIns="45720" rIns="91440" bIns="45720" rtlCol="0" anchor="b">
            <a:normAutofit/>
          </a:bodyPr>
          <a:lstStyle>
            <a:lvl1pPr>
              <a:defRPr lang="en-US" sz="7200" dirty="0">
                <a:gradFill>
                  <a:gsLst>
                    <a:gs pos="0">
                      <a:schemeClr val="accent5"/>
                    </a:gs>
                    <a:gs pos="100000">
                      <a:schemeClr val="accent2"/>
                    </a:gs>
                  </a:gsLst>
                  <a:lin ang="6000000" scaled="0"/>
                </a:gradFill>
              </a:defRPr>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028F8ECD-BC5C-69B8-45CB-D6C697E807BB}"/>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57F97286-C615-453F-E284-B5C22987E2C1}"/>
              </a:ext>
            </a:extLst>
          </p:cNvPr>
          <p:cNvSpPr>
            <a:spLocks noGrp="1"/>
          </p:cNvSpPr>
          <p:nvPr>
            <p:ph type="dt" sz="half" idx="10"/>
          </p:nvPr>
        </p:nvSpPr>
        <p:spPr/>
        <p:txBody>
          <a:bodyPr/>
          <a:lstStyle/>
          <a:p>
            <a:fld id="{3AEEF7F6-ECFE-4473-B3E9-C91BE833927A}" type="datetimeFigureOut">
              <a:rPr lang="en-US" smtClean="0"/>
              <a:t>11/21/2025</a:t>
            </a:fld>
            <a:endParaRPr lang="en-US"/>
          </a:p>
        </p:txBody>
      </p:sp>
      <p:sp>
        <p:nvSpPr>
          <p:cNvPr id="6" name="Slide Number Placeholder 5">
            <a:extLst>
              <a:ext uri="{FF2B5EF4-FFF2-40B4-BE49-F238E27FC236}">
                <a16:creationId xmlns:a16="http://schemas.microsoft.com/office/drawing/2014/main" id="{96A721B8-1357-D164-0082-D2B50441B990}"/>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4067878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3DF4C684-CDD4-5CA8-12DC-BB0C4BFE21EA}"/>
              </a:ext>
              <a:ext uri="{C183D7F6-B498-43B3-948B-1728B52AA6E4}">
                <adec:decorative xmlns:adec="http://schemas.microsoft.com/office/drawing/2017/decorative" val="1"/>
              </a:ext>
            </a:extLst>
          </p:cNvPr>
          <p:cNvGrpSpPr/>
          <p:nvPr/>
        </p:nvGrpSpPr>
        <p:grpSpPr>
          <a:xfrm>
            <a:off x="0" y="-4329"/>
            <a:ext cx="5056093" cy="6869586"/>
            <a:chOff x="5171844" y="-11586"/>
            <a:chExt cx="7020159" cy="6869586"/>
          </a:xfrm>
        </p:grpSpPr>
        <p:sp>
          <p:nvSpPr>
            <p:cNvPr id="4" name="Rectangle 3">
              <a:extLst>
                <a:ext uri="{FF2B5EF4-FFF2-40B4-BE49-F238E27FC236}">
                  <a16:creationId xmlns:a16="http://schemas.microsoft.com/office/drawing/2014/main" id="{F6ECDBF0-A1F0-37B6-C87A-8687287F7950}"/>
                </a:ext>
              </a:extLst>
            </p:cNvPr>
            <p:cNvSpPr/>
            <p:nvPr/>
          </p:nvSpPr>
          <p:spPr>
            <a:xfrm>
              <a:off x="5171848" y="-11580"/>
              <a:ext cx="7020152"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60F90E0-14F7-6838-2C0A-149459C1D143}"/>
                </a:ext>
              </a:extLst>
            </p:cNvPr>
            <p:cNvSpPr/>
            <p:nvPr/>
          </p:nvSpPr>
          <p:spPr>
            <a:xfrm rot="10800000">
              <a:off x="6351336" y="876304"/>
              <a:ext cx="5840664" cy="5981696"/>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7578B55F-B3C4-0B70-7EAE-5FBFD3308543}"/>
                </a:ext>
              </a:extLst>
            </p:cNvPr>
            <p:cNvSpPr/>
            <p:nvPr/>
          </p:nvSpPr>
          <p:spPr>
            <a:xfrm>
              <a:off x="5171844" y="-11586"/>
              <a:ext cx="5171848" cy="6869586"/>
            </a:xfrm>
            <a:prstGeom prst="rect">
              <a:avLst/>
            </a:prstGeom>
            <a:gradFill flip="none" rotWithShape="1">
              <a:gsLst>
                <a:gs pos="3000">
                  <a:schemeClr val="accent2">
                    <a:alpha val="70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FFBDE35-AEB9-6AFE-BC7A-79FEFBB51D0A}"/>
                </a:ext>
              </a:extLst>
            </p:cNvPr>
            <p:cNvSpPr/>
            <p:nvPr/>
          </p:nvSpPr>
          <p:spPr>
            <a:xfrm rot="16200000">
              <a:off x="6042356" y="708353"/>
              <a:ext cx="6869583" cy="5429710"/>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58368" y="2103120"/>
            <a:ext cx="3666744" cy="2624328"/>
          </a:xfrm>
          <a:noFill/>
        </p:spPr>
        <p:txBody>
          <a:bodyPr anchor="ctr">
            <a:normAutofit/>
          </a:bodyPr>
          <a:lstStyle>
            <a:lvl1pPr algn="ctr">
              <a:defRPr sz="4800">
                <a:solidFill>
                  <a:schemeClr val="bg1"/>
                </a:solidFill>
              </a:defRPr>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p:txBody>
          <a:bodyPr/>
          <a:lstStyle>
            <a:lvl1pPr>
              <a:defRPr>
                <a:solidFill>
                  <a:schemeClr val="bg1"/>
                </a:solidFill>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57702" y="877824"/>
            <a:ext cx="5509458" cy="5102352"/>
          </a:xfrm>
        </p:spPr>
        <p:txBody>
          <a:bodyPr vert="horz" lIns="91440" tIns="45720" rIns="91440" bIns="45720" rtlCol="0" anchor="ctr">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p:txBody>
          <a:bodyPr/>
          <a:lstStyle/>
          <a:p>
            <a:fld id="{3AEEF7F6-ECFE-4473-B3E9-C91BE833927A}" type="datetimeFigureOut">
              <a:rPr lang="en-US" smtClean="0"/>
              <a:t>11/21/2025</a:t>
            </a:fld>
            <a:endParaRPr lang="en-US"/>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460957508"/>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9BA5514-C4EC-5772-F451-90A91C385D21}"/>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4" name="Rectangle 3">
              <a:extLst>
                <a:ext uri="{FF2B5EF4-FFF2-40B4-BE49-F238E27FC236}">
                  <a16:creationId xmlns:a16="http://schemas.microsoft.com/office/drawing/2014/main" id="{1C95E155-D254-47EB-52CD-C66E0A29E9AB}"/>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5" name="Rectangle 4">
              <a:extLst>
                <a:ext uri="{FF2B5EF4-FFF2-40B4-BE49-F238E27FC236}">
                  <a16:creationId xmlns:a16="http://schemas.microsoft.com/office/drawing/2014/main" id="{B947EE6D-F09F-E804-C40C-AB228BDE8E64}"/>
                </a:ext>
              </a:extLst>
            </p:cNvPr>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72783" y="722376"/>
            <a:ext cx="5138927" cy="1581912"/>
          </a:xfrm>
        </p:spPr>
        <p:txBody>
          <a:bodyPr vert="horz" lIns="91440" tIns="45720" rIns="91440" bIns="45720" rtlCol="0" anchor="b">
            <a:normAutofit/>
          </a:bodyPr>
          <a:lstStyle>
            <a:lvl1pPr>
              <a:defRPr lang="en-US" sz="6000" dirty="0">
                <a:gradFill>
                  <a:gsLst>
                    <a:gs pos="0">
                      <a:schemeClr val="accent2"/>
                    </a:gs>
                    <a:gs pos="100000">
                      <a:schemeClr val="accent5"/>
                    </a:gs>
                  </a:gsLst>
                  <a:lin ang="12000000" scaled="0"/>
                </a:gradFill>
              </a:defRPr>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630EF3B0-9D02-EBD8-2D14-79BF34534AA1}"/>
              </a:ext>
            </a:extLst>
          </p:cNvPr>
          <p:cNvSpPr>
            <a:spLocks noGrp="1"/>
          </p:cNvSpPr>
          <p:nvPr>
            <p:ph type="pic" sz="quarter" idx="17" hasCustomPrompt="1"/>
          </p:nvPr>
        </p:nvSpPr>
        <p:spPr>
          <a:xfrm>
            <a:off x="119307" y="0"/>
            <a:ext cx="5413248" cy="6858000"/>
          </a:xfrm>
          <a:blipFill>
            <a:blip r:embed="rId2">
              <a:alphaModFix amt="70000"/>
            </a:blip>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834640"/>
            <a:ext cx="5138928" cy="2999232"/>
          </a:xfrm>
        </p:spPr>
        <p:txBody>
          <a:bodyPr vert="horz" lIns="91440" tIns="45720" rIns="91440" bIns="45720" rtlCol="0" anchor="b">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272784" y="6318504"/>
            <a:ext cx="3569956" cy="365760"/>
          </a:xfrm>
        </p:spPr>
        <p:txBody>
          <a:bodyPr/>
          <a:lstStyle/>
          <a:p>
            <a:endParaRPr lang="en-US"/>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10075652" y="6318504"/>
            <a:ext cx="1491507" cy="365760"/>
          </a:xfrm>
        </p:spPr>
        <p:txBody>
          <a:bodyPr/>
          <a:lstStyle/>
          <a:p>
            <a:fld id="{3AEEF7F6-ECFE-4473-B3E9-C91BE833927A}" type="datetimeFigureOut">
              <a:rPr lang="en-US" smtClean="0"/>
              <a:t>11/21/2025</a:t>
            </a:fld>
            <a:endParaRPr lang="en-US"/>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49725382"/>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CE855AC-5F95-123D-E0A1-CBD75D8FD00A}"/>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F3A6A854-7BA6-35FC-898F-37F3BC10E5DB}"/>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455EF75-521C-7F12-2397-68B6128751E8}"/>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82496" y="2222436"/>
            <a:ext cx="4160520" cy="2825496"/>
          </a:xfrm>
        </p:spPr>
        <p:txBody>
          <a:bodyPr anchor="t">
            <a:normAutofit/>
          </a:bodyPr>
          <a:lstStyle>
            <a:lvl1pPr>
              <a:defRPr sz="4000">
                <a:gradFill>
                  <a:gsLst>
                    <a:gs pos="0">
                      <a:schemeClr val="accent5"/>
                    </a:gs>
                    <a:gs pos="100000">
                      <a:schemeClr val="accent2"/>
                    </a:gs>
                  </a:gsLst>
                  <a:lin ang="13800000" scaled="0"/>
                </a:gra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437376" y="2222436"/>
            <a:ext cx="3959352" cy="2697480"/>
          </a:xfrm>
        </p:spPr>
        <p:txBody>
          <a:bodyPr vert="horz" lIns="91440" tIns="45720" rIns="91440" bIns="45720" rtlCol="0">
            <a:normAutofit/>
          </a:bodyPr>
          <a:lstStyle>
            <a:lvl1pPr marL="0" indent="0">
              <a:buNone/>
              <a:defRPr lang="en-US" sz="1800" dirty="0"/>
            </a:lvl1pPr>
            <a:lvl2pPr marL="228600" indent="0">
              <a:buNone/>
              <a:defRPr lang="en-US" sz="16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F09CF825-511F-35F8-E0EC-636033ED43EE}"/>
              </a:ext>
            </a:extLst>
          </p:cNvPr>
          <p:cNvSpPr>
            <a:spLocks noGrp="1"/>
          </p:cNvSpPr>
          <p:nvPr>
            <p:ph type="ftr" sz="quarter" idx="15"/>
          </p:nvPr>
        </p:nvSpPr>
        <p:spPr/>
        <p:txBody>
          <a:bodyPr/>
          <a:lstStyle/>
          <a:p>
            <a:endParaRPr lang="en-US"/>
          </a:p>
        </p:txBody>
      </p:sp>
      <p:sp>
        <p:nvSpPr>
          <p:cNvPr id="13" name="Date Placeholder 12">
            <a:extLst>
              <a:ext uri="{FF2B5EF4-FFF2-40B4-BE49-F238E27FC236}">
                <a16:creationId xmlns:a16="http://schemas.microsoft.com/office/drawing/2014/main" id="{36A82C16-EB1A-4294-103B-715F071E5A35}"/>
              </a:ext>
            </a:extLst>
          </p:cNvPr>
          <p:cNvSpPr>
            <a:spLocks noGrp="1"/>
          </p:cNvSpPr>
          <p:nvPr>
            <p:ph type="dt" sz="half" idx="14"/>
          </p:nvPr>
        </p:nvSpPr>
        <p:spPr/>
        <p:txBody>
          <a:bodyPr/>
          <a:lstStyle/>
          <a:p>
            <a:fld id="{3AEEF7F6-ECFE-4473-B3E9-C91BE833927A}" type="datetimeFigureOut">
              <a:rPr lang="en-US" smtClean="0"/>
              <a:t>11/21/2025</a:t>
            </a:fld>
            <a:endParaRPr lang="en-US"/>
          </a:p>
        </p:txBody>
      </p:sp>
      <p:sp>
        <p:nvSpPr>
          <p:cNvPr id="15" name="Slide Number Placeholder 14">
            <a:extLst>
              <a:ext uri="{FF2B5EF4-FFF2-40B4-BE49-F238E27FC236}">
                <a16:creationId xmlns:a16="http://schemas.microsoft.com/office/drawing/2014/main" id="{727EA83B-52EA-A0B8-E2E8-C9D1FE273B22}"/>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5885988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74537F0-59D7-5CF5-65CE-33DFA62B3767}"/>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C7EFD035-FCE9-275A-5EEF-94FC6583E39A}"/>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FF3E46-4915-D511-DDA5-9451667C3C81}"/>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68552" y="2048256"/>
            <a:ext cx="3813048" cy="3538728"/>
          </a:xfrm>
        </p:spPr>
        <p:txBody>
          <a:bodyPr anchor="t">
            <a:normAutofit/>
          </a:bodyPr>
          <a:lstStyle>
            <a:lvl1pPr>
              <a:defRPr sz="3200">
                <a:gradFill>
                  <a:gsLst>
                    <a:gs pos="0">
                      <a:schemeClr val="accent5"/>
                    </a:gs>
                    <a:gs pos="100000">
                      <a:schemeClr val="accent2"/>
                    </a:gs>
                  </a:gsLst>
                  <a:lin ang="13800000" scaled="0"/>
                </a:gra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75960" y="2048256"/>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57CB2298-A12A-D380-ED4F-AD870434F233}"/>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9D1F2EAD-3327-FA60-8B7F-6CBBD02C3F07}"/>
              </a:ext>
            </a:extLst>
          </p:cNvPr>
          <p:cNvSpPr>
            <a:spLocks noGrp="1"/>
          </p:cNvSpPr>
          <p:nvPr>
            <p:ph type="dt" sz="half" idx="14"/>
          </p:nvPr>
        </p:nvSpPr>
        <p:spPr/>
        <p:txBody>
          <a:bodyPr/>
          <a:lstStyle/>
          <a:p>
            <a:fld id="{3AEEF7F6-ECFE-4473-B3E9-C91BE833927A}" type="datetimeFigureOut">
              <a:rPr lang="en-US" smtClean="0"/>
              <a:t>11/21/2025</a:t>
            </a:fld>
            <a:endParaRPr lang="en-US"/>
          </a:p>
        </p:txBody>
      </p:sp>
      <p:sp>
        <p:nvSpPr>
          <p:cNvPr id="9" name="Slide Number Placeholder 8">
            <a:extLst>
              <a:ext uri="{FF2B5EF4-FFF2-40B4-BE49-F238E27FC236}">
                <a16:creationId xmlns:a16="http://schemas.microsoft.com/office/drawing/2014/main" id="{A63D4A7C-9E9E-96BC-68B8-3F92C9B3B40E}"/>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6924728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0675FE4-1839-CB8F-7574-8FBCED9706D1}"/>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9" name="Rectangle 8">
              <a:extLst>
                <a:ext uri="{FF2B5EF4-FFF2-40B4-BE49-F238E27FC236}">
                  <a16:creationId xmlns:a16="http://schemas.microsoft.com/office/drawing/2014/main" id="{1C309010-BB96-4CE9-3A39-43FA59198DD0}"/>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2D5C3E8-4075-EEED-D3DC-B1B0DCD9F940}"/>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722376"/>
            <a:ext cx="7214616" cy="1280160"/>
          </a:xfrm>
        </p:spPr>
        <p:txBody>
          <a:bodyPr anchor="t">
            <a:normAutofit/>
          </a:bodyPr>
          <a:lstStyle>
            <a:lvl1pPr>
              <a:defRPr sz="4000">
                <a:gradFill>
                  <a:gsLst>
                    <a:gs pos="0">
                      <a:schemeClr val="accent5"/>
                    </a:gs>
                    <a:gs pos="100000">
                      <a:schemeClr val="accent2"/>
                    </a:gs>
                  </a:gsLst>
                  <a:lin ang="13800000" scaled="0"/>
                </a:gra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3922776" y="2240280"/>
            <a:ext cx="7349947" cy="37216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Footer Placeholder 11">
            <a:extLst>
              <a:ext uri="{FF2B5EF4-FFF2-40B4-BE49-F238E27FC236}">
                <a16:creationId xmlns:a16="http://schemas.microsoft.com/office/drawing/2014/main" id="{4A089F15-F7A9-6130-79CF-D853C6B4B742}"/>
              </a:ext>
            </a:extLst>
          </p:cNvPr>
          <p:cNvSpPr>
            <a:spLocks noGrp="1"/>
          </p:cNvSpPr>
          <p:nvPr>
            <p:ph type="ftr" sz="quarter" idx="15"/>
          </p:nvPr>
        </p:nvSpPr>
        <p:spPr/>
        <p:txBody>
          <a:bodyPr/>
          <a:lstStyle/>
          <a:p>
            <a:endParaRPr lang="en-US"/>
          </a:p>
        </p:txBody>
      </p:sp>
      <p:sp>
        <p:nvSpPr>
          <p:cNvPr id="11" name="Date Placeholder 10">
            <a:extLst>
              <a:ext uri="{FF2B5EF4-FFF2-40B4-BE49-F238E27FC236}">
                <a16:creationId xmlns:a16="http://schemas.microsoft.com/office/drawing/2014/main" id="{65C79459-C978-FF61-F7FC-DC5D1F170174}"/>
              </a:ext>
            </a:extLst>
          </p:cNvPr>
          <p:cNvSpPr>
            <a:spLocks noGrp="1"/>
          </p:cNvSpPr>
          <p:nvPr>
            <p:ph type="dt" sz="half" idx="14"/>
          </p:nvPr>
        </p:nvSpPr>
        <p:spPr/>
        <p:txBody>
          <a:bodyPr/>
          <a:lstStyle/>
          <a:p>
            <a:fld id="{3AEEF7F6-ECFE-4473-B3E9-C91BE833927A}" type="datetimeFigureOut">
              <a:rPr lang="en-US" smtClean="0"/>
              <a:t>11/21/2025</a:t>
            </a:fld>
            <a:endParaRPr lang="en-US"/>
          </a:p>
        </p:txBody>
      </p:sp>
      <p:sp>
        <p:nvSpPr>
          <p:cNvPr id="13" name="Slide Number Placeholder 12">
            <a:extLst>
              <a:ext uri="{FF2B5EF4-FFF2-40B4-BE49-F238E27FC236}">
                <a16:creationId xmlns:a16="http://schemas.microsoft.com/office/drawing/2014/main" id="{BFFBCCE1-48C7-7734-891D-F4664CC97B6C}"/>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6730795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3A83600-30C4-2F21-93C5-D07537A39648}"/>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BA1F9F49-F979-53D6-3ED8-352816078D4C}"/>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4745F95-9BA3-B7A5-F004-E2BB1CFFE2F8}"/>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4215384" cy="3136392"/>
          </a:xfrm>
        </p:spPr>
        <p:txBody>
          <a:bodyPr anchor="t">
            <a:normAutofit/>
          </a:bodyPr>
          <a:lstStyle>
            <a:lvl1pPr>
              <a:defRPr sz="3200">
                <a:gradFill>
                  <a:gsLst>
                    <a:gs pos="0">
                      <a:schemeClr val="accent5"/>
                    </a:gs>
                    <a:gs pos="100000">
                      <a:schemeClr val="accent2"/>
                    </a:gs>
                  </a:gsLst>
                  <a:lin ang="13800000" scaled="0"/>
                </a:gra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68696" y="640080"/>
            <a:ext cx="5998464" cy="569671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AEEF7F6-ECFE-4473-B3E9-C91BE833927A}" type="datetimeFigureOut">
              <a:rPr lang="en-US" smtClean="0"/>
              <a:t>11/21/2025</a:t>
            </a:fld>
            <a:endParaRPr lang="en-U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6992664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F604B371-347D-80EC-2C2C-C69CD2EF7B9D}"/>
              </a:ext>
              <a:ext uri="{C183D7F6-B498-43B3-948B-1728B52AA6E4}">
                <adec:decorative xmlns:adec="http://schemas.microsoft.com/office/drawing/2017/decorative" val="1"/>
              </a:ext>
            </a:extLst>
          </p:cNvPr>
          <p:cNvGrpSpPr/>
          <p:nvPr/>
        </p:nvGrpSpPr>
        <p:grpSpPr>
          <a:xfrm flipV="1">
            <a:off x="12068340" y="0"/>
            <a:ext cx="123362" cy="6858000"/>
            <a:chOff x="12068638" y="0"/>
            <a:chExt cx="123362" cy="6858000"/>
          </a:xfrm>
        </p:grpSpPr>
        <p:sp>
          <p:nvSpPr>
            <p:cNvPr id="5" name="Rectangle 4">
              <a:extLst>
                <a:ext uri="{FF2B5EF4-FFF2-40B4-BE49-F238E27FC236}">
                  <a16:creationId xmlns:a16="http://schemas.microsoft.com/office/drawing/2014/main" id="{3F227FEA-4B4B-3484-7267-B7BD65A4E9BF}"/>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53530AA-F724-4235-0FDF-84595FCBFBC1}"/>
                </a:ext>
              </a:extLst>
            </p:cNvPr>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21792"/>
            <a:ext cx="10872216" cy="749808"/>
          </a:xfrm>
        </p:spPr>
        <p:txBody>
          <a:bodyPr anchor="ctr">
            <a:normAutofit/>
          </a:bodyPr>
          <a:lstStyle>
            <a:lvl1pPr>
              <a:defRPr sz="3200">
                <a:gradFill>
                  <a:gsLst>
                    <a:gs pos="0">
                      <a:schemeClr val="accent5"/>
                    </a:gs>
                    <a:gs pos="100000">
                      <a:schemeClr val="accent2"/>
                    </a:gs>
                  </a:gsLst>
                  <a:lin ang="13800000" scaled="0"/>
                </a:gra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249424" y="1591056"/>
            <a:ext cx="7772400"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AEEF7F6-ECFE-4473-B3E9-C91BE833927A}" type="datetimeFigureOut">
              <a:rPr lang="en-US" smtClean="0"/>
              <a:t>11/21/2025</a:t>
            </a:fld>
            <a:endParaRPr lang="en-U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1873514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C1155E4-5659-692F-6CDC-095E555AF698}"/>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88AFD6F-0EAD-ADCF-CB9A-AB74C59048E1}"/>
              </a:ext>
            </a:extLst>
          </p:cNvPr>
          <p:cNvSpPr/>
          <p:nvPr/>
        </p:nvSpPr>
        <p:spPr>
          <a:xfrm rot="16200000">
            <a:off x="6635246" y="-3716556"/>
            <a:ext cx="1855397" cy="9288510"/>
          </a:xfrm>
          <a:prstGeom prst="rect">
            <a:avLst/>
          </a:prstGeom>
          <a:gradFill>
            <a:gsLst>
              <a:gs pos="45000">
                <a:schemeClr val="accent5">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310896"/>
            <a:ext cx="10872216" cy="1225296"/>
          </a:xfrm>
        </p:spPr>
        <p:txBody>
          <a:bodyPr anchor="ctr">
            <a:normAutofit/>
          </a:bodyPr>
          <a:lstStyle>
            <a:lvl1pPr>
              <a:defRPr sz="3200">
                <a:solidFill>
                  <a:schemeClr val="bg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249424" y="2313432"/>
            <a:ext cx="8732520" cy="3895344"/>
          </a:xfr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AEEF7F6-ECFE-4473-B3E9-C91BE833927A}" type="datetimeFigureOut">
              <a:rPr lang="en-US" smtClean="0"/>
              <a:t>11/21/2025</a:t>
            </a:fld>
            <a:endParaRPr lang="en-U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509542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394E45B-1239-5927-7239-231AB33A23C5}"/>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3" name="Rectangle 12">
              <a:extLst>
                <a:ext uri="{FF2B5EF4-FFF2-40B4-BE49-F238E27FC236}">
                  <a16:creationId xmlns:a16="http://schemas.microsoft.com/office/drawing/2014/main" id="{C82CCE1C-1D53-2F67-CA11-693E1CA40CC5}"/>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C77A3C2-9949-B8A0-8486-8228C60D0C3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493008" cy="3621024"/>
          </a:xfrm>
        </p:spPr>
        <p:txBody>
          <a:bodyPr vert="horz" lIns="91440" tIns="45720" rIns="91440" bIns="45720" rtlCol="0" anchor="t">
            <a:normAutofit/>
          </a:bodyPr>
          <a:lstStyle>
            <a:lvl1pPr>
              <a:defRPr lang="en-US" dirty="0">
                <a:gradFill>
                  <a:gsLst>
                    <a:gs pos="0">
                      <a:schemeClr val="accent5"/>
                    </a:gs>
                    <a:gs pos="100000">
                      <a:schemeClr val="accent2"/>
                    </a:gs>
                  </a:gsLst>
                  <a:lin ang="13800000" scaled="0"/>
                </a:gradFill>
              </a:defRPr>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3AEEF7F6-ECFE-4473-B3E9-C91BE833927A}" type="datetimeFigureOut">
              <a:rPr lang="en-US" smtClean="0"/>
              <a:t>11/21/2025</a:t>
            </a:fld>
            <a:endParaRPr lang="en-US"/>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6010541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9">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2293C7-9DD5-C84B-6A44-F0D117C4C94B}"/>
              </a:ext>
            </a:extLst>
          </p:cNvPr>
          <p:cNvSpPr/>
          <p:nvPr/>
        </p:nvSpPr>
        <p:spPr>
          <a:xfrm>
            <a:off x="3" y="-4323"/>
            <a:ext cx="4059076"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C088F0D-A4DE-CAA0-43A6-84E52AD904F3}"/>
              </a:ext>
            </a:extLst>
          </p:cNvPr>
          <p:cNvSpPr/>
          <p:nvPr/>
        </p:nvSpPr>
        <p:spPr>
          <a:xfrm rot="10800000">
            <a:off x="-1" y="1061883"/>
            <a:ext cx="4059079" cy="5803372"/>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 name="Rectangle 5">
            <a:extLst>
              <a:ext uri="{FF2B5EF4-FFF2-40B4-BE49-F238E27FC236}">
                <a16:creationId xmlns:a16="http://schemas.microsoft.com/office/drawing/2014/main" id="{25CD67E0-1350-1985-A4E1-5215AF902BF2}"/>
              </a:ext>
            </a:extLst>
          </p:cNvPr>
          <p:cNvSpPr/>
          <p:nvPr/>
        </p:nvSpPr>
        <p:spPr>
          <a:xfrm rot="16200000">
            <a:off x="-524095" y="1129367"/>
            <a:ext cx="5716870" cy="3449479"/>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081528" cy="4014216"/>
          </a:xfrm>
        </p:spPr>
        <p:txBody>
          <a:bodyPr vert="horz" lIns="91440" tIns="45720" rIns="91440" bIns="45720" rtlCol="0" anchor="t">
            <a:normAutofit/>
          </a:bodyPr>
          <a:lstStyle>
            <a:lvl1pPr>
              <a:defRPr lang="en-US" dirty="0">
                <a:solidFill>
                  <a:schemeClr val="bg1"/>
                </a:solidFill>
              </a:defRPr>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2B6B8768-08ED-B8FE-AB87-3961B13E76EC}"/>
              </a:ext>
            </a:extLst>
          </p:cNvPr>
          <p:cNvSpPr>
            <a:spLocks noGrp="1"/>
          </p:cNvSpPr>
          <p:nvPr>
            <p:ph type="ftr" sz="quarter" idx="15"/>
          </p:nvPr>
        </p:nvSpPr>
        <p:spPr>
          <a:xfrm>
            <a:off x="612648" y="6318504"/>
            <a:ext cx="3446431" cy="365760"/>
          </a:xfrm>
        </p:spPr>
        <p:txBody>
          <a:bodyPr/>
          <a:lstStyle>
            <a:lvl1pPr>
              <a:defRPr>
                <a:solidFill>
                  <a:schemeClr val="bg1"/>
                </a:solidFill>
              </a:defRPr>
            </a:lvl1pPr>
          </a:lstStyle>
          <a:p>
            <a:endParaRPr lang="en-US"/>
          </a:p>
        </p:txBody>
      </p:sp>
      <p:sp>
        <p:nvSpPr>
          <p:cNvPr id="10" name="Date Placeholder 9">
            <a:extLst>
              <a:ext uri="{FF2B5EF4-FFF2-40B4-BE49-F238E27FC236}">
                <a16:creationId xmlns:a16="http://schemas.microsoft.com/office/drawing/2014/main" id="{0790CD73-4635-8D46-A7E8-EDF5E35D34ED}"/>
              </a:ext>
            </a:extLst>
          </p:cNvPr>
          <p:cNvSpPr>
            <a:spLocks noGrp="1"/>
          </p:cNvSpPr>
          <p:nvPr>
            <p:ph type="dt" sz="half" idx="14"/>
          </p:nvPr>
        </p:nvSpPr>
        <p:spPr/>
        <p:txBody>
          <a:bodyPr/>
          <a:lstStyle/>
          <a:p>
            <a:fld id="{3AEEF7F6-ECFE-4473-B3E9-C91BE833927A}" type="datetimeFigureOut">
              <a:rPr lang="en-US" smtClean="0"/>
              <a:t>11/21/2025</a:t>
            </a:fld>
            <a:endParaRPr lang="en-US"/>
          </a:p>
        </p:txBody>
      </p:sp>
      <p:sp>
        <p:nvSpPr>
          <p:cNvPr id="12" name="Slide Number Placeholder 11">
            <a:extLst>
              <a:ext uri="{FF2B5EF4-FFF2-40B4-BE49-F238E27FC236}">
                <a16:creationId xmlns:a16="http://schemas.microsoft.com/office/drawing/2014/main" id="{CE7E57EE-CAE7-24C5-9F1D-159F32ADDDD0}"/>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1420710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605272" y="502920"/>
            <a:ext cx="5961888" cy="1197864"/>
          </a:xfrm>
        </p:spPr>
        <p:txBody>
          <a:bodyPr anchor="b"/>
          <a:lstStyle/>
          <a:p>
            <a:r>
              <a:rPr lang="en-US"/>
              <a:t>Click to edit Master title style</a:t>
            </a:r>
            <a:endParaRPr lang="en-US" dirty="0"/>
          </a:p>
        </p:txBody>
      </p:sp>
      <p:grpSp>
        <p:nvGrpSpPr>
          <p:cNvPr id="3" name="Group 2">
            <a:extLst>
              <a:ext uri="{FF2B5EF4-FFF2-40B4-BE49-F238E27FC236}">
                <a16:creationId xmlns:a16="http://schemas.microsoft.com/office/drawing/2014/main" id="{125E9B8B-7499-A48C-F314-3620CFFB8E0B}"/>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9" name="Rectangle 8">
              <a:extLst>
                <a:ext uri="{FF2B5EF4-FFF2-40B4-BE49-F238E27FC236}">
                  <a16:creationId xmlns:a16="http://schemas.microsoft.com/office/drawing/2014/main" id="{139B506F-0FAC-8905-0F05-E889644A7B9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DAC1EBA-955D-23C1-CCE1-CF2C6CBFD05B}"/>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Picture Placeholder 10">
            <a:extLst>
              <a:ext uri="{FF2B5EF4-FFF2-40B4-BE49-F238E27FC236}">
                <a16:creationId xmlns:a16="http://schemas.microsoft.com/office/drawing/2014/main" id="{F96EE962-E57A-8EDB-7169-6EB04FA7539A}"/>
              </a:ext>
            </a:extLst>
          </p:cNvPr>
          <p:cNvSpPr>
            <a:spLocks noGrp="1"/>
          </p:cNvSpPr>
          <p:nvPr>
            <p:ph type="pic" sz="quarter" idx="15" hasCustomPrompt="1"/>
          </p:nvPr>
        </p:nvSpPr>
        <p:spPr>
          <a:xfrm>
            <a:off x="115866" y="0"/>
            <a:ext cx="4837176"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605272" y="1801367"/>
            <a:ext cx="5961888"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851225D-49EF-5752-ACF2-F43EB2B36332}"/>
              </a:ext>
            </a:extLst>
          </p:cNvPr>
          <p:cNvSpPr>
            <a:spLocks noGrp="1"/>
          </p:cNvSpPr>
          <p:nvPr>
            <p:ph type="ftr" sz="quarter" idx="17"/>
          </p:nvPr>
        </p:nvSpPr>
        <p:spPr>
          <a:xfrm>
            <a:off x="5605272" y="6318504"/>
            <a:ext cx="4096512" cy="365760"/>
          </a:xfrm>
        </p:spPr>
        <p:txBody>
          <a:bodyPr/>
          <a:lstStyle/>
          <a:p>
            <a:endParaRPr lang="en-US"/>
          </a:p>
        </p:txBody>
      </p:sp>
      <p:sp>
        <p:nvSpPr>
          <p:cNvPr id="4" name="Date Placeholder 3">
            <a:extLst>
              <a:ext uri="{FF2B5EF4-FFF2-40B4-BE49-F238E27FC236}">
                <a16:creationId xmlns:a16="http://schemas.microsoft.com/office/drawing/2014/main" id="{93A362DD-3333-1184-E97C-2FDF9D599F49}"/>
              </a:ext>
            </a:extLst>
          </p:cNvPr>
          <p:cNvSpPr>
            <a:spLocks noGrp="1"/>
          </p:cNvSpPr>
          <p:nvPr>
            <p:ph type="dt" sz="half" idx="16"/>
          </p:nvPr>
        </p:nvSpPr>
        <p:spPr>
          <a:xfrm>
            <a:off x="9701784" y="6318504"/>
            <a:ext cx="1865376" cy="365760"/>
          </a:xfrm>
        </p:spPr>
        <p:txBody>
          <a:bodyPr/>
          <a:lstStyle/>
          <a:p>
            <a:fld id="{3AEEF7F6-ECFE-4473-B3E9-C91BE833927A}" type="datetimeFigureOut">
              <a:rPr lang="en-US" smtClean="0"/>
              <a:t>11/21/2025</a:t>
            </a:fld>
            <a:endParaRPr lang="en-US"/>
          </a:p>
        </p:txBody>
      </p:sp>
      <p:sp>
        <p:nvSpPr>
          <p:cNvPr id="6" name="Slide Number Placeholder 5">
            <a:extLst>
              <a:ext uri="{FF2B5EF4-FFF2-40B4-BE49-F238E27FC236}">
                <a16:creationId xmlns:a16="http://schemas.microsoft.com/office/drawing/2014/main" id="{7C21012C-B1FA-A889-A45D-1DA431A41443}"/>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8327008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6858000" cy="841248"/>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472184"/>
            <a:ext cx="6858000" cy="478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655B44AF-FB05-4BBA-5AC9-C89D1BB5BE69}"/>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2632EABA-2011-B91D-C867-6B03C4743305}"/>
              </a:ext>
            </a:extLst>
          </p:cNvPr>
          <p:cNvSpPr>
            <a:spLocks noGrp="1"/>
          </p:cNvSpPr>
          <p:nvPr>
            <p:ph type="dt" sz="half" idx="16"/>
          </p:nvPr>
        </p:nvSpPr>
        <p:spPr>
          <a:xfrm>
            <a:off x="4709160" y="6318504"/>
            <a:ext cx="2350008" cy="365760"/>
          </a:xfrm>
        </p:spPr>
        <p:txBody>
          <a:bodyPr/>
          <a:lstStyle/>
          <a:p>
            <a:fld id="{3AEEF7F6-ECFE-4473-B3E9-C91BE833927A}" type="datetimeFigureOut">
              <a:rPr lang="en-US" smtClean="0"/>
              <a:t>11/21/2025</a:t>
            </a:fld>
            <a:endParaRPr lang="en-US"/>
          </a:p>
        </p:txBody>
      </p:sp>
      <p:sp>
        <p:nvSpPr>
          <p:cNvPr id="13" name="Slide Number Placeholder 12">
            <a:extLst>
              <a:ext uri="{FF2B5EF4-FFF2-40B4-BE49-F238E27FC236}">
                <a16:creationId xmlns:a16="http://schemas.microsoft.com/office/drawing/2014/main" id="{437E37F5-E579-D12C-536E-A9118707E1C6}"/>
              </a:ext>
            </a:extLst>
          </p:cNvPr>
          <p:cNvSpPr>
            <a:spLocks noGrp="1"/>
          </p:cNvSpPr>
          <p:nvPr>
            <p:ph type="sldNum" sz="quarter" idx="18"/>
          </p:nvPr>
        </p:nvSpPr>
        <p:spPr>
          <a:xfrm>
            <a:off x="6976872" y="6318504"/>
            <a:ext cx="493776" cy="365760"/>
          </a:xfrm>
        </p:spPr>
        <p:txBody>
          <a:bodyPr/>
          <a:lstStyle/>
          <a:p>
            <a:fld id="{5DAD859A-2C66-45B9-9A71-3CF205EC2D4A}" type="slidenum">
              <a:rPr lang="en-US" smtClean="0"/>
              <a:t>‹#›</a:t>
            </a:fld>
            <a:endParaRPr lang="en-US"/>
          </a:p>
        </p:txBody>
      </p:sp>
      <p:sp>
        <p:nvSpPr>
          <p:cNvPr id="9" name="Picture Placeholder 8">
            <a:extLst>
              <a:ext uri="{FF2B5EF4-FFF2-40B4-BE49-F238E27FC236}">
                <a16:creationId xmlns:a16="http://schemas.microsoft.com/office/drawing/2014/main" id="{19D3616B-B0C6-AB9E-48FA-05090671826A}"/>
              </a:ext>
            </a:extLst>
          </p:cNvPr>
          <p:cNvSpPr>
            <a:spLocks noGrp="1"/>
          </p:cNvSpPr>
          <p:nvPr>
            <p:ph type="pic" sz="quarter" idx="15" hasCustomPrompt="1"/>
          </p:nvPr>
        </p:nvSpPr>
        <p:spPr>
          <a:xfrm>
            <a:off x="8129142" y="0"/>
            <a:ext cx="3939493"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grpSp>
        <p:nvGrpSpPr>
          <p:cNvPr id="10" name="Group 9">
            <a:extLst>
              <a:ext uri="{FF2B5EF4-FFF2-40B4-BE49-F238E27FC236}">
                <a16:creationId xmlns:a16="http://schemas.microsoft.com/office/drawing/2014/main" id="{D5BBFBAF-5922-A442-5D1A-BC28ADE0D2B7}"/>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1" name="Rectangle 10">
              <a:extLst>
                <a:ext uri="{FF2B5EF4-FFF2-40B4-BE49-F238E27FC236}">
                  <a16:creationId xmlns:a16="http://schemas.microsoft.com/office/drawing/2014/main" id="{E9DBF79C-336C-A5FC-F9A7-F678FEB5C351}"/>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B3E95C8-0894-01F3-97E4-60803AAA24AF}"/>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433084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06516" y="502920"/>
            <a:ext cx="6858000" cy="841248"/>
          </a:xfrm>
        </p:spPr>
        <p:txBody>
          <a:bodyPr anchor="b"/>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8AF4E90B-EF6F-24B4-C4FE-7FBC72B7E9EE}"/>
              </a:ext>
            </a:extLst>
          </p:cNvPr>
          <p:cNvSpPr>
            <a:spLocks noGrp="1"/>
          </p:cNvSpPr>
          <p:nvPr>
            <p:ph type="pic" sz="quarter" idx="15" hasCustomPrompt="1"/>
          </p:nvPr>
        </p:nvSpPr>
        <p:spPr>
          <a:xfrm>
            <a:off x="115867" y="0"/>
            <a:ext cx="3968496"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grpSp>
        <p:nvGrpSpPr>
          <p:cNvPr id="11" name="Group 10">
            <a:extLst>
              <a:ext uri="{FF2B5EF4-FFF2-40B4-BE49-F238E27FC236}">
                <a16:creationId xmlns:a16="http://schemas.microsoft.com/office/drawing/2014/main" id="{3F50B082-E806-677A-B150-164003C5BF2E}"/>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CEBF228F-ECC6-8326-8C59-4539BE646E4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29E235C-963A-D79C-5145-5233B1FD5A89}"/>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06516" y="1472183"/>
            <a:ext cx="6858000" cy="478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46FDC5C-46E3-4585-C089-E091BE6E5D36}"/>
              </a:ext>
            </a:extLst>
          </p:cNvPr>
          <p:cNvSpPr>
            <a:spLocks noGrp="1"/>
          </p:cNvSpPr>
          <p:nvPr>
            <p:ph type="ftr" sz="quarter" idx="17"/>
          </p:nvPr>
        </p:nvSpPr>
        <p:spPr>
          <a:xfrm>
            <a:off x="4706516" y="6318504"/>
            <a:ext cx="4096512" cy="365760"/>
          </a:xfrm>
        </p:spPr>
        <p:txBody>
          <a:bodyPr/>
          <a:lstStyle/>
          <a:p>
            <a:endParaRPr lang="en-US"/>
          </a:p>
        </p:txBody>
      </p:sp>
      <p:sp>
        <p:nvSpPr>
          <p:cNvPr id="3" name="Date Placeholder 2">
            <a:extLst>
              <a:ext uri="{FF2B5EF4-FFF2-40B4-BE49-F238E27FC236}">
                <a16:creationId xmlns:a16="http://schemas.microsoft.com/office/drawing/2014/main" id="{5721447D-8AA6-9863-0212-376200A916F4}"/>
              </a:ext>
            </a:extLst>
          </p:cNvPr>
          <p:cNvSpPr>
            <a:spLocks noGrp="1"/>
          </p:cNvSpPr>
          <p:nvPr>
            <p:ph type="dt" sz="half" idx="16"/>
          </p:nvPr>
        </p:nvSpPr>
        <p:spPr>
          <a:xfrm>
            <a:off x="8729070" y="6318504"/>
            <a:ext cx="2838090" cy="365760"/>
          </a:xfrm>
        </p:spPr>
        <p:txBody>
          <a:bodyPr/>
          <a:lstStyle/>
          <a:p>
            <a:fld id="{3AEEF7F6-ECFE-4473-B3E9-C91BE833927A}" type="datetimeFigureOut">
              <a:rPr lang="en-US" smtClean="0"/>
              <a:t>11/21/2025</a:t>
            </a:fld>
            <a:endParaRPr lang="en-US"/>
          </a:p>
        </p:txBody>
      </p:sp>
      <p:sp>
        <p:nvSpPr>
          <p:cNvPr id="9" name="Slide Number Placeholder 8">
            <a:extLst>
              <a:ext uri="{FF2B5EF4-FFF2-40B4-BE49-F238E27FC236}">
                <a16:creationId xmlns:a16="http://schemas.microsoft.com/office/drawing/2014/main" id="{86395A93-90A0-8500-32A5-2011DF9658FA}"/>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2008953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7AE7BB9-8F3B-888B-7C5F-C693E4B78B3D}"/>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9" name="Rectangle 8">
              <a:extLst>
                <a:ext uri="{FF2B5EF4-FFF2-40B4-BE49-F238E27FC236}">
                  <a16:creationId xmlns:a16="http://schemas.microsoft.com/office/drawing/2014/main" id="{7CA2AA3A-CAA5-475A-C3CD-9ABFCE2B0092}"/>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3ED07E-CBE3-22B8-BCE0-4F98BB64C4C6}"/>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573413" cy="841248"/>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1472184"/>
            <a:ext cx="4573413" cy="478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42B6E2F6-1C60-7678-922C-01C4DB211D7A}"/>
              </a:ext>
            </a:extLst>
          </p:cNvPr>
          <p:cNvSpPr>
            <a:spLocks noGrp="1"/>
          </p:cNvSpPr>
          <p:nvPr>
            <p:ph type="ftr" sz="quarter" idx="17"/>
          </p:nvPr>
        </p:nvSpPr>
        <p:spPr>
          <a:xfrm>
            <a:off x="612648" y="6318504"/>
            <a:ext cx="2743200" cy="365760"/>
          </a:xfrm>
        </p:spPr>
        <p:txBody>
          <a:bodyPr/>
          <a:lstStyle/>
          <a:p>
            <a:endParaRPr lang="en-US"/>
          </a:p>
        </p:txBody>
      </p:sp>
      <p:sp>
        <p:nvSpPr>
          <p:cNvPr id="4" name="Date Placeholder 3">
            <a:extLst>
              <a:ext uri="{FF2B5EF4-FFF2-40B4-BE49-F238E27FC236}">
                <a16:creationId xmlns:a16="http://schemas.microsoft.com/office/drawing/2014/main" id="{0D5BA7FF-A77E-82D8-382F-C60F9EB7D403}"/>
              </a:ext>
            </a:extLst>
          </p:cNvPr>
          <p:cNvSpPr>
            <a:spLocks noGrp="1"/>
          </p:cNvSpPr>
          <p:nvPr>
            <p:ph type="dt" sz="half" idx="16"/>
          </p:nvPr>
        </p:nvSpPr>
        <p:spPr>
          <a:xfrm>
            <a:off x="3355847" y="6318504"/>
            <a:ext cx="1418733" cy="365760"/>
          </a:xfrm>
        </p:spPr>
        <p:txBody>
          <a:bodyPr/>
          <a:lstStyle/>
          <a:p>
            <a:fld id="{3AEEF7F6-ECFE-4473-B3E9-C91BE833927A}" type="datetimeFigureOut">
              <a:rPr lang="en-US" smtClean="0"/>
              <a:t>11/21/2025</a:t>
            </a:fld>
            <a:endParaRPr lang="en-US"/>
          </a:p>
        </p:txBody>
      </p:sp>
      <p:sp>
        <p:nvSpPr>
          <p:cNvPr id="13" name="Slide Number Placeholder 12">
            <a:extLst>
              <a:ext uri="{FF2B5EF4-FFF2-40B4-BE49-F238E27FC236}">
                <a16:creationId xmlns:a16="http://schemas.microsoft.com/office/drawing/2014/main" id="{277AED5A-2B3B-6F43-CA78-5BF85217FD6E}"/>
              </a:ext>
            </a:extLst>
          </p:cNvPr>
          <p:cNvSpPr>
            <a:spLocks noGrp="1"/>
          </p:cNvSpPr>
          <p:nvPr>
            <p:ph type="sldNum" sz="quarter" idx="18"/>
          </p:nvPr>
        </p:nvSpPr>
        <p:spPr>
          <a:xfrm>
            <a:off x="4692285" y="6318504"/>
            <a:ext cx="493776" cy="365760"/>
          </a:xfrm>
        </p:spPr>
        <p:txBody>
          <a:bodyPr/>
          <a:lstStyle/>
          <a:p>
            <a:fld id="{5DAD859A-2C66-45B9-9A71-3CF205EC2D4A}" type="slidenum">
              <a:rPr lang="en-US" smtClean="0"/>
              <a:t>‹#›</a:t>
            </a:fld>
            <a:endParaRPr lang="en-US"/>
          </a:p>
        </p:txBody>
      </p:sp>
      <p:sp>
        <p:nvSpPr>
          <p:cNvPr id="12" name="Picture Placeholder 11">
            <a:extLst>
              <a:ext uri="{FF2B5EF4-FFF2-40B4-BE49-F238E27FC236}">
                <a16:creationId xmlns:a16="http://schemas.microsoft.com/office/drawing/2014/main" id="{EC59C038-AFE7-F1BB-D482-33E170892572}"/>
              </a:ext>
            </a:extLst>
          </p:cNvPr>
          <p:cNvSpPr>
            <a:spLocks noGrp="1"/>
          </p:cNvSpPr>
          <p:nvPr>
            <p:ph type="pic" sz="quarter" idx="15" hasCustomPrompt="1"/>
          </p:nvPr>
        </p:nvSpPr>
        <p:spPr>
          <a:xfrm>
            <a:off x="5844556" y="0"/>
            <a:ext cx="6224082"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8111014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389120" cy="1444752"/>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084832"/>
            <a:ext cx="4389120" cy="41696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612648" y="6318504"/>
            <a:ext cx="2651760" cy="365760"/>
          </a:xfrm>
        </p:spPr>
        <p:txBody>
          <a:bodyPr/>
          <a:lstStyle/>
          <a:p>
            <a:endParaRPr lang="en-US"/>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264408" y="6318504"/>
            <a:ext cx="1325880" cy="365760"/>
          </a:xfrm>
        </p:spPr>
        <p:txBody>
          <a:bodyPr/>
          <a:lstStyle/>
          <a:p>
            <a:fld id="{3AEEF7F6-ECFE-4473-B3E9-C91BE833927A}" type="datetimeFigureOut">
              <a:rPr lang="en-US" smtClean="0"/>
              <a:t>11/21/2025</a:t>
            </a:fld>
            <a:endParaRPr lang="en-US"/>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4507992" y="6318504"/>
            <a:ext cx="493776" cy="365760"/>
          </a:xfrm>
        </p:spPr>
        <p:txBody>
          <a:bodyPr/>
          <a:lstStyle/>
          <a:p>
            <a:fld id="{5DAD859A-2C66-45B9-9A71-3CF205EC2D4A}" type="slidenum">
              <a:rPr lang="en-US" smtClean="0"/>
              <a:t>‹#›</a:t>
            </a:fld>
            <a:endParaRPr lang="en-US"/>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5660263" y="0"/>
            <a:ext cx="6408375"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grpSp>
        <p:nvGrpSpPr>
          <p:cNvPr id="11" name="Group 10">
            <a:extLst>
              <a:ext uri="{FF2B5EF4-FFF2-40B4-BE49-F238E27FC236}">
                <a16:creationId xmlns:a16="http://schemas.microsoft.com/office/drawing/2014/main" id="{5D76C82F-0CA8-713E-E19A-65D51910A5DC}"/>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C3A0EB22-0640-E9D6-5C90-504668EDC47C}"/>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995F219-6751-8C9C-0F4E-1048F537CB6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781193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5C494689-2DF4-F719-B5A3-0E33B5AB963F}"/>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7" name="Rectangle 16">
              <a:extLst>
                <a:ext uri="{FF2B5EF4-FFF2-40B4-BE49-F238E27FC236}">
                  <a16:creationId xmlns:a16="http://schemas.microsoft.com/office/drawing/2014/main" id="{258C88C8-2ADC-03E1-DA79-C09C9FFCB400}"/>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EE9281E-3F01-B630-B5DF-17CEE295D67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22376"/>
            <a:ext cx="3017520" cy="3364992"/>
          </a:xfrm>
        </p:spPr>
        <p:txBody>
          <a:bodyPr anchor="t"/>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85A6D87B-55DF-483B-0AF7-E6F2B6041C80}"/>
              </a:ext>
            </a:extLst>
          </p:cNvPr>
          <p:cNvSpPr>
            <a:spLocks noGrp="1"/>
          </p:cNvSpPr>
          <p:nvPr>
            <p:ph type="pic" sz="quarter" idx="15" hasCustomPrompt="1"/>
          </p:nvPr>
        </p:nvSpPr>
        <p:spPr>
          <a:xfrm>
            <a:off x="4105656" y="722376"/>
            <a:ext cx="3417212" cy="5440680"/>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98356" y="722376"/>
            <a:ext cx="3566160" cy="5440680"/>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B46F9121-A740-6137-350B-F287FC3F65ED}"/>
              </a:ext>
            </a:extLst>
          </p:cNvPr>
          <p:cNvSpPr>
            <a:spLocks noGrp="1"/>
          </p:cNvSpPr>
          <p:nvPr>
            <p:ph type="ftr" sz="quarter" idx="17"/>
          </p:nvPr>
        </p:nvSpPr>
        <p:spPr/>
        <p:txBody>
          <a:bodyPr/>
          <a:lstStyle/>
          <a:p>
            <a:endParaRPr lang="en-US"/>
          </a:p>
        </p:txBody>
      </p:sp>
      <p:sp>
        <p:nvSpPr>
          <p:cNvPr id="9" name="Date Placeholder 8">
            <a:extLst>
              <a:ext uri="{FF2B5EF4-FFF2-40B4-BE49-F238E27FC236}">
                <a16:creationId xmlns:a16="http://schemas.microsoft.com/office/drawing/2014/main" id="{71DDF62D-265F-648C-DEAF-A6B63AFE9A88}"/>
              </a:ext>
            </a:extLst>
          </p:cNvPr>
          <p:cNvSpPr>
            <a:spLocks noGrp="1"/>
          </p:cNvSpPr>
          <p:nvPr>
            <p:ph type="dt" sz="half" idx="16"/>
          </p:nvPr>
        </p:nvSpPr>
        <p:spPr/>
        <p:txBody>
          <a:bodyPr/>
          <a:lstStyle/>
          <a:p>
            <a:fld id="{3AEEF7F6-ECFE-4473-B3E9-C91BE833927A}" type="datetimeFigureOut">
              <a:rPr lang="en-US" smtClean="0"/>
              <a:t>11/21/2025</a:t>
            </a:fld>
            <a:endParaRPr lang="en-US"/>
          </a:p>
        </p:txBody>
      </p:sp>
      <p:sp>
        <p:nvSpPr>
          <p:cNvPr id="15" name="Slide Number Placeholder 14">
            <a:extLst>
              <a:ext uri="{FF2B5EF4-FFF2-40B4-BE49-F238E27FC236}">
                <a16:creationId xmlns:a16="http://schemas.microsoft.com/office/drawing/2014/main" id="{4B1E5F69-8168-1838-71D3-E395524793E7}"/>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5350930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DB5D765-4DB1-83CD-C254-A90B6611CFB6}"/>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9" name="Rectangle 8">
              <a:extLst>
                <a:ext uri="{FF2B5EF4-FFF2-40B4-BE49-F238E27FC236}">
                  <a16:creationId xmlns:a16="http://schemas.microsoft.com/office/drawing/2014/main" id="{C69A84EF-6D24-A163-8B58-B5389FD4DDD7}"/>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E9A50A9-013C-611D-B106-1ED459519F5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65592" y="502920"/>
            <a:ext cx="3401568" cy="1444752"/>
          </a:xfrm>
        </p:spPr>
        <p:txBody>
          <a:bodyPr anchor="b"/>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115866" y="-1"/>
            <a:ext cx="7397496" cy="6857999"/>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65592" y="2084832"/>
            <a:ext cx="3401568" cy="416966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8165592" y="6318504"/>
            <a:ext cx="2333520" cy="365760"/>
          </a:xfrm>
        </p:spPr>
        <p:txBody>
          <a:bodyPr/>
          <a:lstStyle/>
          <a:p>
            <a:endParaRPr lang="en-US"/>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10504406" y="6318504"/>
            <a:ext cx="1062754" cy="365760"/>
          </a:xfrm>
        </p:spPr>
        <p:txBody>
          <a:bodyPr/>
          <a:lstStyle/>
          <a:p>
            <a:fld id="{3AEEF7F6-ECFE-4473-B3E9-C91BE833927A}" type="datetimeFigureOut">
              <a:rPr lang="en-US" smtClean="0"/>
              <a:t>11/21/2025</a:t>
            </a:fld>
            <a:endParaRPr lang="en-US"/>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6938173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3401568" cy="1444752"/>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2648" y="2084832"/>
            <a:ext cx="3401568" cy="416966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648" y="6318504"/>
            <a:ext cx="1975502" cy="365760"/>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588150" y="6318504"/>
            <a:ext cx="1014586" cy="365760"/>
          </a:xfrm>
        </p:spPr>
        <p:txBody>
          <a:bodyPr/>
          <a:lstStyle>
            <a:lvl1pPr>
              <a:defRPr>
                <a:solidFill>
                  <a:schemeClr val="tx1"/>
                </a:solidFill>
                <a:effectLst/>
              </a:defRPr>
            </a:lvl1pPr>
          </a:lstStyle>
          <a:p>
            <a:fld id="{3AEEF7F6-ECFE-4473-B3E9-C91BE833927A}" type="datetimeFigureOut">
              <a:rPr lang="en-US" smtClean="0"/>
              <a:t>11/21/2025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520440" y="6318504"/>
            <a:ext cx="493776" cy="365760"/>
          </a:xfrm>
        </p:spPr>
        <p:txBody>
          <a:bodyPr/>
          <a:lstStyle/>
          <a:p>
            <a:fld id="{5DAD859A-2C66-45B9-9A71-3CF205EC2D4A}" type="slidenum">
              <a:rPr lang="en-US" smtClean="0"/>
              <a:t>‹#›</a:t>
            </a:fld>
            <a:endParaRPr lang="en-US"/>
          </a:p>
        </p:txBody>
      </p:sp>
      <p:sp>
        <p:nvSpPr>
          <p:cNvPr id="10" name="Picture Placeholder 9">
            <a:extLst>
              <a:ext uri="{FF2B5EF4-FFF2-40B4-BE49-F238E27FC236}">
                <a16:creationId xmlns:a16="http://schemas.microsoft.com/office/drawing/2014/main" id="{85A6D87B-55DF-483B-0AF7-E6F2B6041C80}"/>
              </a:ext>
            </a:extLst>
          </p:cNvPr>
          <p:cNvSpPr>
            <a:spLocks noGrp="1"/>
          </p:cNvSpPr>
          <p:nvPr>
            <p:ph type="pic" sz="quarter" idx="15" hasCustomPrompt="1"/>
          </p:nvPr>
        </p:nvSpPr>
        <p:spPr>
          <a:xfrm>
            <a:off x="4802819" y="0"/>
            <a:ext cx="7265819"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grpSp>
        <p:nvGrpSpPr>
          <p:cNvPr id="11" name="Group 10">
            <a:extLst>
              <a:ext uri="{FF2B5EF4-FFF2-40B4-BE49-F238E27FC236}">
                <a16:creationId xmlns:a16="http://schemas.microsoft.com/office/drawing/2014/main" id="{DCFD1FA7-C4E8-DE5C-3B9D-DCD115B6C327}"/>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4C133272-DC27-4D54-F532-D2039EAA5D9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9C8420D-B6AB-D6E7-38A4-FFF30B404590}"/>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376390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65592" y="1008126"/>
            <a:ext cx="3401567" cy="1947672"/>
          </a:xfrm>
        </p:spPr>
        <p:txBody>
          <a:bodyPr anchor="b"/>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F93A3E8A-C3F5-3D0B-FDE4-68B52DFE7196}"/>
              </a:ext>
            </a:extLst>
          </p:cNvPr>
          <p:cNvSpPr>
            <a:spLocks noGrp="1"/>
          </p:cNvSpPr>
          <p:nvPr>
            <p:ph type="pic" sz="quarter" idx="15" hasCustomPrompt="1"/>
          </p:nvPr>
        </p:nvSpPr>
        <p:spPr>
          <a:xfrm>
            <a:off x="115866" y="0"/>
            <a:ext cx="7397496"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grpSp>
        <p:nvGrpSpPr>
          <p:cNvPr id="11" name="Group 10">
            <a:extLst>
              <a:ext uri="{FF2B5EF4-FFF2-40B4-BE49-F238E27FC236}">
                <a16:creationId xmlns:a16="http://schemas.microsoft.com/office/drawing/2014/main" id="{E02754B6-EAB4-945C-FC4E-F8F7D453BCCD}"/>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A699CF6F-40DA-4FCF-FBCF-9907CB96FB7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7C8A1CA-3094-3344-5C05-30F5E18CD02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65592" y="3099816"/>
            <a:ext cx="3401567" cy="3054096"/>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8165592" y="6318504"/>
            <a:ext cx="2331720" cy="365760"/>
          </a:xfrm>
        </p:spPr>
        <p:txBody>
          <a:bodyPr/>
          <a:lstStyle/>
          <a:p>
            <a:endParaRPr lang="en-US"/>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10497312" y="6318504"/>
            <a:ext cx="1069847" cy="365760"/>
          </a:xfrm>
        </p:spPr>
        <p:txBody>
          <a:bodyPr/>
          <a:lstStyle/>
          <a:p>
            <a:fld id="{3AEEF7F6-ECFE-4473-B3E9-C91BE833927A}" type="datetimeFigureOut">
              <a:rPr lang="en-US" smtClean="0"/>
              <a:t>11/21/2025</a:t>
            </a:fld>
            <a:endParaRPr lang="en-US"/>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56336097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956312"/>
            <a:ext cx="3647839" cy="1420235"/>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1"/>
            <a:ext cx="12192000" cy="4591025"/>
          </a:xfrm>
          <a:blipFill dpi="0" rotWithShape="1">
            <a:blip r:embed="rId2">
              <a:alphaModFix amt="70000"/>
            </a:blip>
            <a:srcRect/>
            <a:stretch>
              <a:fillRect/>
            </a:stretch>
          </a:blipFill>
        </p:spPr>
        <p:txBody>
          <a:bodyPr/>
          <a:lstStyle>
            <a:lvl1pPr marL="0" indent="0">
              <a:buNone/>
              <a:defRPr/>
            </a:lvl1pPr>
          </a:lstStyle>
          <a:p>
            <a:r>
              <a:rPr lang="en-US" dirty="0"/>
              <a:t> </a:t>
            </a:r>
          </a:p>
        </p:txBody>
      </p:sp>
      <p:grpSp>
        <p:nvGrpSpPr>
          <p:cNvPr id="9" name="Group 8">
            <a:extLst>
              <a:ext uri="{FF2B5EF4-FFF2-40B4-BE49-F238E27FC236}">
                <a16:creationId xmlns:a16="http://schemas.microsoft.com/office/drawing/2014/main" id="{7A6CD91D-B3A8-3626-F189-B9F77A315DD9}"/>
              </a:ext>
              <a:ext uri="{C183D7F6-B498-43B3-948B-1728B52AA6E4}">
                <adec:decorative xmlns:adec="http://schemas.microsoft.com/office/drawing/2017/decorative" val="1"/>
              </a:ext>
            </a:extLst>
          </p:cNvPr>
          <p:cNvGrpSpPr/>
          <p:nvPr/>
        </p:nvGrpSpPr>
        <p:grpSpPr>
          <a:xfrm rot="10800000">
            <a:off x="0" y="4591027"/>
            <a:ext cx="12198096" cy="123363"/>
            <a:chOff x="-5025" y="6737718"/>
            <a:chExt cx="12207200" cy="123363"/>
          </a:xfrm>
        </p:grpSpPr>
        <p:sp>
          <p:nvSpPr>
            <p:cNvPr id="10" name="Rectangle 9">
              <a:extLst>
                <a:ext uri="{FF2B5EF4-FFF2-40B4-BE49-F238E27FC236}">
                  <a16:creationId xmlns:a16="http://schemas.microsoft.com/office/drawing/2014/main" id="{6869147E-E51A-3B94-6CD8-EE629F879704}"/>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CD771F-7FFC-BCEC-B388-8883BD9CBC61}"/>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257800" y="4956312"/>
            <a:ext cx="6309360" cy="1420235"/>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AEEF7F6-ECFE-4473-B3E9-C91BE833927A}" type="datetimeFigureOut">
              <a:rPr lang="en-US" smtClean="0"/>
              <a:t>11/21/2025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93315113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093596"/>
            <a:ext cx="2953618" cy="200791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2" name="Picture Placeholder 11">
            <a:extLst>
              <a:ext uri="{FF2B5EF4-FFF2-40B4-BE49-F238E27FC236}">
                <a16:creationId xmlns:a16="http://schemas.microsoft.com/office/drawing/2014/main" id="{B8FB154D-4A60-735B-FA5C-F17F96D0F7DD}"/>
              </a:ext>
            </a:extLst>
          </p:cNvPr>
          <p:cNvSpPr>
            <a:spLocks noGrp="1"/>
          </p:cNvSpPr>
          <p:nvPr>
            <p:ph type="pic" sz="quarter" idx="15" hasCustomPrompt="1"/>
          </p:nvPr>
        </p:nvSpPr>
        <p:spPr>
          <a:xfrm>
            <a:off x="0" y="0"/>
            <a:ext cx="12192000" cy="3700807"/>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8555" y="4093596"/>
            <a:ext cx="7298605" cy="2289578"/>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p:txBody>
          <a:bodyPr/>
          <a:lstStyle/>
          <a:p>
            <a:endParaRPr lang="en-US"/>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p:txBody>
          <a:bodyPr/>
          <a:lstStyle/>
          <a:p>
            <a:fld id="{3AEEF7F6-ECFE-4473-B3E9-C91BE833927A}" type="datetimeFigureOut">
              <a:rPr lang="en-US" smtClean="0"/>
              <a:t>11/21/2025</a:t>
            </a:fld>
            <a:endParaRPr lang="en-US"/>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1646946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333CDCF-1D03-5851-5ADE-6C229D9C93F1}"/>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436CADBC-4985-70E0-56BE-1C8385BBCBD0}"/>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1B3299-F1D4-88B7-5B22-7D623606691F}"/>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7978"/>
            <a:ext cx="10954512" cy="969264"/>
          </a:xfrm>
        </p:spPr>
        <p:txBody>
          <a:bodyPr anchor="ct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65C3B04B-96C8-DA90-9593-3508CE34B4EE}"/>
              </a:ext>
            </a:extLst>
          </p:cNvPr>
          <p:cNvSpPr>
            <a:spLocks noGrp="1"/>
          </p:cNvSpPr>
          <p:nvPr>
            <p:ph type="pic" sz="quarter" idx="15" hasCustomPrompt="1"/>
          </p:nvPr>
        </p:nvSpPr>
        <p:spPr>
          <a:xfrm>
            <a:off x="612648" y="1801367"/>
            <a:ext cx="6550152" cy="4489704"/>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848600" y="1801367"/>
            <a:ext cx="3718561" cy="448970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2E02B3BF-7794-675C-7382-345519B43BE3}"/>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08303468-1991-7CCF-2C67-0B5A3850BAD1}"/>
              </a:ext>
            </a:extLst>
          </p:cNvPr>
          <p:cNvSpPr>
            <a:spLocks noGrp="1"/>
          </p:cNvSpPr>
          <p:nvPr>
            <p:ph type="dt" sz="half" idx="16"/>
          </p:nvPr>
        </p:nvSpPr>
        <p:spPr/>
        <p:txBody>
          <a:bodyPr/>
          <a:lstStyle/>
          <a:p>
            <a:fld id="{3AEEF7F6-ECFE-4473-B3E9-C91BE833927A}" type="datetimeFigureOut">
              <a:rPr lang="en-US" smtClean="0"/>
              <a:t>11/21/2025</a:t>
            </a:fld>
            <a:endParaRPr lang="en-US"/>
          </a:p>
        </p:txBody>
      </p:sp>
      <p:sp>
        <p:nvSpPr>
          <p:cNvPr id="10" name="Slide Number Placeholder 9">
            <a:extLst>
              <a:ext uri="{FF2B5EF4-FFF2-40B4-BE49-F238E27FC236}">
                <a16:creationId xmlns:a16="http://schemas.microsoft.com/office/drawing/2014/main" id="{5AF75D71-C32E-4EF6-2C8E-B5F29DBF4D14}"/>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1003289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6287667-A4F8-6B7A-7C1E-415768F3B3AA}"/>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9" name="Rectangle 8">
              <a:extLst>
                <a:ext uri="{FF2B5EF4-FFF2-40B4-BE49-F238E27FC236}">
                  <a16:creationId xmlns:a16="http://schemas.microsoft.com/office/drawing/2014/main" id="{860F260A-40A1-ED4C-F5A8-F915D3BDB7F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79CD2C2-2541-1223-03B1-97955C134718}"/>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669536" cy="1453896"/>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4669536" cy="4024566"/>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02919"/>
            <a:ext cx="5471160" cy="58155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F3134235-8D6E-735A-EBA0-BA533F60F020}"/>
              </a:ext>
            </a:extLst>
          </p:cNvPr>
          <p:cNvSpPr>
            <a:spLocks noGrp="1"/>
          </p:cNvSpPr>
          <p:nvPr>
            <p:ph type="ftr" sz="quarter" idx="17"/>
          </p:nvPr>
        </p:nvSpPr>
        <p:spPr/>
        <p:txBody>
          <a:bodyPr/>
          <a:lstStyle/>
          <a:p>
            <a:endParaRPr lang="en-US"/>
          </a:p>
        </p:txBody>
      </p:sp>
      <p:sp>
        <p:nvSpPr>
          <p:cNvPr id="10" name="Date Placeholder 9">
            <a:extLst>
              <a:ext uri="{FF2B5EF4-FFF2-40B4-BE49-F238E27FC236}">
                <a16:creationId xmlns:a16="http://schemas.microsoft.com/office/drawing/2014/main" id="{9D2F68ED-5552-E109-B7F4-671217CABF2D}"/>
              </a:ext>
            </a:extLst>
          </p:cNvPr>
          <p:cNvSpPr>
            <a:spLocks noGrp="1"/>
          </p:cNvSpPr>
          <p:nvPr>
            <p:ph type="dt" sz="half" idx="16"/>
          </p:nvPr>
        </p:nvSpPr>
        <p:spPr/>
        <p:txBody>
          <a:bodyPr/>
          <a:lstStyle/>
          <a:p>
            <a:fld id="{3AEEF7F6-ECFE-4473-B3E9-C91BE833927A}" type="datetimeFigureOut">
              <a:rPr lang="en-US" smtClean="0"/>
              <a:t>11/21/2025</a:t>
            </a:fld>
            <a:endParaRPr lang="en-US"/>
          </a:p>
        </p:txBody>
      </p:sp>
      <p:sp>
        <p:nvSpPr>
          <p:cNvPr id="12" name="Slide Number Placeholder 11">
            <a:extLst>
              <a:ext uri="{FF2B5EF4-FFF2-40B4-BE49-F238E27FC236}">
                <a16:creationId xmlns:a16="http://schemas.microsoft.com/office/drawing/2014/main" id="{573B9B49-4584-CFEF-738F-BE68D009CEA3}"/>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7005954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53C02DA-0C9D-12C9-42BB-CC4820B41CF2}"/>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0" name="Rectangle 9">
              <a:extLst>
                <a:ext uri="{FF2B5EF4-FFF2-40B4-BE49-F238E27FC236}">
                  <a16:creationId xmlns:a16="http://schemas.microsoft.com/office/drawing/2014/main" id="{43680A20-A590-D755-5AA0-BAF1B1402907}"/>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6CA06CF-7B14-32D2-2412-3434710512E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3645980" cy="1453896"/>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3645980" cy="4024565"/>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212227" y="502919"/>
            <a:ext cx="6354933" cy="58155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3AEEF7F6-ECFE-4473-B3E9-C91BE833927A}" type="datetimeFigureOut">
              <a:rPr lang="en-US" smtClean="0"/>
              <a:t>11/21/2025</a:t>
            </a:fld>
            <a:endParaRPr lang="en-US"/>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2466553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B93BC13-F3D8-0BDA-D1BF-7B8E455AC066}"/>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27362B5B-CACD-7203-74DE-7B0BBF7D69CE}"/>
              </a:ext>
            </a:extLst>
          </p:cNvPr>
          <p:cNvGrpSpPr/>
          <p:nvPr/>
        </p:nvGrpSpPr>
        <p:grpSpPr>
          <a:xfrm>
            <a:off x="-22276" y="-6922"/>
            <a:ext cx="12214276" cy="6869101"/>
            <a:chOff x="-22276" y="-6922"/>
            <a:chExt cx="12214276" cy="6869101"/>
          </a:xfrm>
        </p:grpSpPr>
        <p:sp>
          <p:nvSpPr>
            <p:cNvPr id="9" name="Rectangle 8">
              <a:extLst>
                <a:ext uri="{FF2B5EF4-FFF2-40B4-BE49-F238E27FC236}">
                  <a16:creationId xmlns:a16="http://schemas.microsoft.com/office/drawing/2014/main" id="{7D6A753B-AD01-7A7A-4F2D-C75592EC67B9}"/>
                </a:ext>
              </a:extLst>
            </p:cNvPr>
            <p:cNvSpPr/>
            <p:nvPr/>
          </p:nvSpPr>
          <p:spPr>
            <a:xfrm rot="5400000">
              <a:off x="2655863" y="-2678137"/>
              <a:ext cx="6857999" cy="12214275"/>
            </a:xfrm>
            <a:prstGeom prst="rect">
              <a:avLst/>
            </a:prstGeom>
            <a:gradFill>
              <a:gsLst>
                <a:gs pos="0">
                  <a:schemeClr val="accent2"/>
                </a:gs>
                <a:gs pos="93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0" name="Rectangle 9">
              <a:extLst>
                <a:ext uri="{FF2B5EF4-FFF2-40B4-BE49-F238E27FC236}">
                  <a16:creationId xmlns:a16="http://schemas.microsoft.com/office/drawing/2014/main" id="{33E82525-BA9A-AA08-8DF0-B77178C6BC45}"/>
                </a:ext>
              </a:extLst>
            </p:cNvPr>
            <p:cNvSpPr/>
            <p:nvPr/>
          </p:nvSpPr>
          <p:spPr>
            <a:xfrm rot="16200000">
              <a:off x="3197276" y="-2132545"/>
              <a:ext cx="6850175" cy="11139273"/>
            </a:xfrm>
            <a:prstGeom prst="rect">
              <a:avLst/>
            </a:prstGeom>
            <a:gradFill flip="none" rotWithShape="1">
              <a:gsLst>
                <a:gs pos="0">
                  <a:schemeClr val="accent5">
                    <a:lumMod val="75000"/>
                  </a:schemeClr>
                </a:gs>
                <a:gs pos="32000">
                  <a:schemeClr val="accent5">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1" name="Rectangle 10">
              <a:extLst>
                <a:ext uri="{FF2B5EF4-FFF2-40B4-BE49-F238E27FC236}">
                  <a16:creationId xmlns:a16="http://schemas.microsoft.com/office/drawing/2014/main" id="{0A4B5202-8712-82B4-1B42-E7E4336E8698}"/>
                </a:ext>
              </a:extLst>
            </p:cNvPr>
            <p:cNvSpPr/>
            <p:nvPr/>
          </p:nvSpPr>
          <p:spPr>
            <a:xfrm flipH="1">
              <a:off x="-22276" y="-6922"/>
              <a:ext cx="3849318" cy="6864922"/>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2" name="Rectangle 11">
              <a:extLst>
                <a:ext uri="{FF2B5EF4-FFF2-40B4-BE49-F238E27FC236}">
                  <a16:creationId xmlns:a16="http://schemas.microsoft.com/office/drawing/2014/main" id="{D95172D8-9117-7FB7-2347-567B5663C510}"/>
                </a:ext>
                <a:ext uri="{C183D7F6-B498-43B3-948B-1728B52AA6E4}">
                  <adec:decorative xmlns:adec="http://schemas.microsoft.com/office/drawing/2017/decorative" val="1"/>
                </a:ext>
              </a:extLst>
            </p:cNvPr>
            <p:cNvSpPr/>
            <p:nvPr/>
          </p:nvSpPr>
          <p:spPr>
            <a:xfrm rot="5400000">
              <a:off x="6189691" y="-743112"/>
              <a:ext cx="5263375" cy="6741243"/>
            </a:xfrm>
            <a:prstGeom prst="rect">
              <a:avLst/>
            </a:prstGeom>
            <a:gradFill flip="none" rotWithShape="1">
              <a:gsLst>
                <a:gs pos="2000">
                  <a:schemeClr val="accent5">
                    <a:lumMod val="60000"/>
                    <a:lumOff val="40000"/>
                    <a:alpha val="68000"/>
                  </a:schemeClr>
                </a:gs>
                <a:gs pos="4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1143000" y="4928616"/>
            <a:ext cx="9912096" cy="1545336"/>
          </a:xfrm>
        </p:spPr>
        <p:txBody>
          <a:bodyPr anchor="t">
            <a:normAutofit/>
          </a:bodyPr>
          <a:lstStyle>
            <a:lvl1pPr algn="ctr">
              <a:lnSpc>
                <a:spcPct val="120000"/>
              </a:lnSpc>
              <a:defRPr sz="2800">
                <a:solidFill>
                  <a:schemeClr val="tx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530352" y="978408"/>
            <a:ext cx="11137392" cy="4114800"/>
          </a:xfrm>
        </p:spPr>
        <p:txBody>
          <a:bodyPr anchor="b">
            <a:normAutofit/>
          </a:bodyPr>
          <a:lstStyle>
            <a:lvl1pPr marL="0" indent="0" algn="ctr">
              <a:lnSpc>
                <a:spcPct val="90000"/>
              </a:lnSpc>
              <a:buNone/>
              <a:defRPr sz="27800" b="1">
                <a:solidFill>
                  <a:schemeClr val="tx1"/>
                </a:solidFill>
              </a:defRPr>
            </a:lvl1pPr>
          </a:lstStyle>
          <a:p>
            <a:pPr lvl="0"/>
            <a:r>
              <a:rPr lang="en-US" dirty="0"/>
              <a:t>##%</a:t>
            </a:r>
          </a:p>
        </p:txBody>
      </p:sp>
      <p:sp>
        <p:nvSpPr>
          <p:cNvPr id="3" name="Footer Placeholder 2">
            <a:extLst>
              <a:ext uri="{FF2B5EF4-FFF2-40B4-BE49-F238E27FC236}">
                <a16:creationId xmlns:a16="http://schemas.microsoft.com/office/drawing/2014/main" id="{31932224-E515-4E44-2832-0D5E94847CF7}"/>
              </a:ext>
            </a:extLst>
          </p:cNvPr>
          <p:cNvSpPr>
            <a:spLocks noGrp="1"/>
          </p:cNvSpPr>
          <p:nvPr>
            <p:ph type="ftr" sz="quarter" idx="10"/>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a16="http://schemas.microsoft.com/office/drawing/2014/main" id="{9E371D16-7052-CB51-10DB-659F8F77B25F}"/>
              </a:ext>
            </a:extLst>
          </p:cNvPr>
          <p:cNvSpPr>
            <a:spLocks noGrp="1"/>
          </p:cNvSpPr>
          <p:nvPr>
            <p:ph type="dt" sz="half" idx="11"/>
          </p:nvPr>
        </p:nvSpPr>
        <p:spPr/>
        <p:txBody>
          <a:bodyPr/>
          <a:lstStyle>
            <a:lvl1pPr>
              <a:defRPr>
                <a:solidFill>
                  <a:schemeClr val="tx1"/>
                </a:solidFill>
              </a:defRPr>
            </a:lvl1pPr>
          </a:lstStyle>
          <a:p>
            <a:fld id="{3AEEF7F6-ECFE-4473-B3E9-C91BE833927A}" type="datetimeFigureOut">
              <a:rPr lang="en-US" smtClean="0"/>
              <a:t>11/21/2025</a:t>
            </a:fld>
            <a:endParaRPr lang="en-US"/>
          </a:p>
        </p:txBody>
      </p:sp>
      <p:sp>
        <p:nvSpPr>
          <p:cNvPr id="5" name="Slide Number Placeholder 4">
            <a:extLst>
              <a:ext uri="{FF2B5EF4-FFF2-40B4-BE49-F238E27FC236}">
                <a16:creationId xmlns:a16="http://schemas.microsoft.com/office/drawing/2014/main" id="{85B132CC-C4B7-E2AF-5520-00C69FF37620}"/>
              </a:ext>
            </a:extLst>
          </p:cNvPr>
          <p:cNvSpPr>
            <a:spLocks noGrp="1"/>
          </p:cNvSpPr>
          <p:nvPr>
            <p:ph type="sldNum" sz="quarter" idx="12"/>
          </p:nvPr>
        </p:nvSpPr>
        <p:spPr/>
        <p:txBody>
          <a:bodyPr/>
          <a:lstStyle>
            <a:lvl1pPr>
              <a:defRPr>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2558028803"/>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612648" y="4718304"/>
            <a:ext cx="6281928" cy="1353312"/>
          </a:xfrm>
        </p:spPr>
        <p:txBody>
          <a:bodyPr vert="horz" lIns="91440" tIns="45720" rIns="91440" bIns="45720" rtlCol="0" anchor="t">
            <a:normAutofit/>
          </a:bodyPr>
          <a:lstStyle>
            <a:lvl1pPr>
              <a:lnSpc>
                <a:spcPct val="120000"/>
              </a:lnSpc>
              <a:defRPr lang="en-US" sz="2800" dirty="0"/>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521208" y="786384"/>
            <a:ext cx="11155680" cy="4334256"/>
          </a:xfrm>
        </p:spPr>
        <p:txBody>
          <a:bodyPr vert="horz" lIns="91440" tIns="45720" rIns="91440" bIns="45720" rtlCol="0" anchor="b">
            <a:normAutofit/>
          </a:bodyPr>
          <a:lstStyle>
            <a:lvl1pPr marL="0" indent="0">
              <a:buNone/>
              <a:defRPr lang="en-US" sz="27800" b="1" dirty="0">
                <a:gradFill>
                  <a:gsLst>
                    <a:gs pos="0">
                      <a:schemeClr val="accent2"/>
                    </a:gs>
                    <a:gs pos="100000">
                      <a:schemeClr val="accent5"/>
                    </a:gs>
                  </a:gsLst>
                  <a:lin ang="4200000" scaled="0"/>
                </a:gradFill>
              </a:defRPr>
            </a:lvl1pPr>
          </a:lstStyle>
          <a:p>
            <a:pPr lvl="0"/>
            <a:r>
              <a:rPr lang="en-US" dirty="0"/>
              <a:t>##%</a:t>
            </a:r>
          </a:p>
        </p:txBody>
      </p:sp>
      <p:sp>
        <p:nvSpPr>
          <p:cNvPr id="14" name="Footer Placeholder 13">
            <a:extLst>
              <a:ext uri="{FF2B5EF4-FFF2-40B4-BE49-F238E27FC236}">
                <a16:creationId xmlns:a16="http://schemas.microsoft.com/office/drawing/2014/main" id="{06AFD340-D045-A82B-779A-CCE82B04A257}"/>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418D0173-56FC-C02C-32BA-73DB1BA380C4}"/>
              </a:ext>
            </a:extLst>
          </p:cNvPr>
          <p:cNvSpPr>
            <a:spLocks noGrp="1"/>
          </p:cNvSpPr>
          <p:nvPr>
            <p:ph type="dt" sz="half" idx="14"/>
          </p:nvPr>
        </p:nvSpPr>
        <p:spPr/>
        <p:txBody>
          <a:bodyPr/>
          <a:lstStyle/>
          <a:p>
            <a:fld id="{3AEEF7F6-ECFE-4473-B3E9-C91BE833927A}" type="datetimeFigureOut">
              <a:rPr lang="en-US" smtClean="0"/>
              <a:t>11/21/2025</a:t>
            </a:fld>
            <a:endParaRPr lang="en-US"/>
          </a:p>
        </p:txBody>
      </p:sp>
      <p:sp>
        <p:nvSpPr>
          <p:cNvPr id="15" name="Slide Number Placeholder 14">
            <a:extLst>
              <a:ext uri="{FF2B5EF4-FFF2-40B4-BE49-F238E27FC236}">
                <a16:creationId xmlns:a16="http://schemas.microsoft.com/office/drawing/2014/main" id="{1B246833-56EB-2252-BAD6-8D369F554831}"/>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442991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612648" y="4983480"/>
            <a:ext cx="6281928" cy="1353312"/>
          </a:xfrm>
        </p:spPr>
        <p:txBody>
          <a:bodyPr vert="horz" lIns="91440" tIns="45720" rIns="91440" bIns="45720" rtlCol="0" anchor="b">
            <a:normAutofit/>
          </a:bodyPr>
          <a:lstStyle>
            <a:lvl1pPr>
              <a:lnSpc>
                <a:spcPct val="120000"/>
              </a:lnSpc>
              <a:defRPr lang="en-US" sz="2800" dirty="0"/>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457200" y="182880"/>
            <a:ext cx="11247120" cy="4974336"/>
          </a:xfrm>
        </p:spPr>
        <p:txBody>
          <a:bodyPr vert="horz" lIns="91440" tIns="45720" rIns="91440" bIns="45720" rtlCol="0">
            <a:normAutofit/>
          </a:bodyPr>
          <a:lstStyle>
            <a:lvl1pPr marL="0" indent="0">
              <a:lnSpc>
                <a:spcPct val="90000"/>
              </a:lnSpc>
              <a:buNone/>
              <a:defRPr lang="en-US" sz="32500" b="1" dirty="0">
                <a:gradFill>
                  <a:gsLst>
                    <a:gs pos="0">
                      <a:schemeClr val="accent2"/>
                    </a:gs>
                    <a:gs pos="100000">
                      <a:schemeClr val="accent5"/>
                    </a:gs>
                  </a:gsLst>
                  <a:lin ang="4200000" scaled="0"/>
                </a:gradFill>
              </a:defRPr>
            </a:lvl1pPr>
          </a:lstStyle>
          <a:p>
            <a:pPr lvl="0"/>
            <a:r>
              <a:rPr lang="en-US" dirty="0"/>
              <a:t>##%</a:t>
            </a:r>
          </a:p>
        </p:txBody>
      </p:sp>
      <p:sp>
        <p:nvSpPr>
          <p:cNvPr id="14" name="Footer Placeholder 13">
            <a:extLst>
              <a:ext uri="{FF2B5EF4-FFF2-40B4-BE49-F238E27FC236}">
                <a16:creationId xmlns:a16="http://schemas.microsoft.com/office/drawing/2014/main" id="{06AFD340-D045-A82B-779A-CCE82B04A257}"/>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418D0173-56FC-C02C-32BA-73DB1BA380C4}"/>
              </a:ext>
            </a:extLst>
          </p:cNvPr>
          <p:cNvSpPr>
            <a:spLocks noGrp="1"/>
          </p:cNvSpPr>
          <p:nvPr>
            <p:ph type="dt" sz="half" idx="14"/>
          </p:nvPr>
        </p:nvSpPr>
        <p:spPr/>
        <p:txBody>
          <a:bodyPr/>
          <a:lstStyle/>
          <a:p>
            <a:fld id="{3AEEF7F6-ECFE-4473-B3E9-C91BE833927A}" type="datetimeFigureOut">
              <a:rPr lang="en-US" smtClean="0"/>
              <a:t>11/21/2025</a:t>
            </a:fld>
            <a:endParaRPr lang="en-US"/>
          </a:p>
        </p:txBody>
      </p:sp>
      <p:sp>
        <p:nvSpPr>
          <p:cNvPr id="15" name="Slide Number Placeholder 14">
            <a:extLst>
              <a:ext uri="{FF2B5EF4-FFF2-40B4-BE49-F238E27FC236}">
                <a16:creationId xmlns:a16="http://schemas.microsoft.com/office/drawing/2014/main" id="{1B246833-56EB-2252-BAD6-8D369F554831}"/>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15897878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gradFill>
                  <a:gsLst>
                    <a:gs pos="0">
                      <a:schemeClr val="accent2"/>
                    </a:gs>
                    <a:gs pos="100000">
                      <a:schemeClr val="accent5"/>
                    </a:gs>
                  </a:gsLst>
                  <a:lin ang="0" scaled="0"/>
                </a:gradFill>
              </a:defRPr>
            </a:lvl1pPr>
            <a:lvl2pPr marL="228600" indent="0">
              <a:lnSpc>
                <a:spcPct val="100000"/>
              </a:lnSpc>
              <a:buNone/>
              <a:defRPr sz="4800" b="1">
                <a:gradFill>
                  <a:gsLst>
                    <a:gs pos="0">
                      <a:schemeClr val="accent2"/>
                    </a:gs>
                    <a:gs pos="100000">
                      <a:schemeClr val="accent5"/>
                    </a:gs>
                  </a:gsLst>
                  <a:lin ang="0" scaled="0"/>
                </a:gradFill>
              </a:defRPr>
            </a:lvl2pPr>
            <a:lvl3pPr marL="457200" indent="0">
              <a:lnSpc>
                <a:spcPct val="100000"/>
              </a:lnSpc>
              <a:buNone/>
              <a:defRPr sz="4400" b="1">
                <a:gradFill>
                  <a:gsLst>
                    <a:gs pos="0">
                      <a:schemeClr val="accent2"/>
                    </a:gs>
                    <a:gs pos="100000">
                      <a:schemeClr val="accent5"/>
                    </a:gs>
                  </a:gsLst>
                  <a:lin ang="0" scaled="0"/>
                </a:gradFill>
              </a:defRPr>
            </a:lvl3pPr>
            <a:lvl4pPr marL="685800" indent="0">
              <a:lnSpc>
                <a:spcPct val="100000"/>
              </a:lnSpc>
              <a:buNone/>
              <a:defRPr sz="4000" b="1">
                <a:gradFill>
                  <a:gsLst>
                    <a:gs pos="0">
                      <a:schemeClr val="accent2"/>
                    </a:gs>
                    <a:gs pos="100000">
                      <a:schemeClr val="accent5"/>
                    </a:gs>
                  </a:gsLst>
                  <a:lin ang="0" scaled="0"/>
                </a:gradFill>
              </a:defRPr>
            </a:lvl4pPr>
            <a:lvl5pPr marL="914400" indent="0">
              <a:lnSpc>
                <a:spcPct val="100000"/>
              </a:lnSpc>
              <a:buNone/>
              <a:defRPr sz="3600" b="1">
                <a:gradFill>
                  <a:gsLst>
                    <a:gs pos="0">
                      <a:schemeClr val="accent2"/>
                    </a:gs>
                    <a:gs pos="100000">
                      <a:schemeClr val="accent5"/>
                    </a:gs>
                  </a:gsLst>
                  <a:lin ang="0" scaled="0"/>
                </a:gra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3AEEF7F6-ECFE-4473-B3E9-C91BE833927A}" type="datetimeFigureOut">
              <a:rPr lang="en-US" smtClean="0"/>
              <a:t>11/21/2025</a:t>
            </a:fld>
            <a:endParaRPr lang="en-US"/>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2100985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91C0A04-3BC7-B88E-3974-2A73D0A107E7}"/>
              </a:ext>
            </a:extLst>
          </p:cNvPr>
          <p:cNvSpPr/>
          <p:nvPr/>
        </p:nvSpPr>
        <p:spPr>
          <a:xfrm>
            <a:off x="0" y="0"/>
            <a:ext cx="12188952"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B07991EE-474F-899B-8FEF-F82B3E5BDF10}"/>
              </a:ext>
            </a:extLst>
          </p:cNvPr>
          <p:cNvGrpSpPr/>
          <p:nvPr/>
        </p:nvGrpSpPr>
        <p:grpSpPr>
          <a:xfrm>
            <a:off x="-7285" y="-6922"/>
            <a:ext cx="12199285" cy="6869101"/>
            <a:chOff x="-22275" y="-6922"/>
            <a:chExt cx="12214275" cy="6869101"/>
          </a:xfrm>
        </p:grpSpPr>
        <p:sp>
          <p:nvSpPr>
            <p:cNvPr id="8" name="Rectangle 7">
              <a:extLst>
                <a:ext uri="{FF2B5EF4-FFF2-40B4-BE49-F238E27FC236}">
                  <a16:creationId xmlns:a16="http://schemas.microsoft.com/office/drawing/2014/main" id="{19D5B255-8277-F118-03CD-8BAE19E8D68B}"/>
                </a:ext>
              </a:extLst>
            </p:cNvPr>
            <p:cNvSpPr/>
            <p:nvPr/>
          </p:nvSpPr>
          <p:spPr>
            <a:xfrm rot="5400000">
              <a:off x="2655863" y="-2678137"/>
              <a:ext cx="6857999" cy="12214275"/>
            </a:xfrm>
            <a:prstGeom prst="rect">
              <a:avLst/>
            </a:prstGeom>
            <a:gradFill>
              <a:gsLst>
                <a:gs pos="0">
                  <a:schemeClr val="accent2"/>
                </a:gs>
                <a:gs pos="93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9" name="Rectangle 8">
              <a:extLst>
                <a:ext uri="{FF2B5EF4-FFF2-40B4-BE49-F238E27FC236}">
                  <a16:creationId xmlns:a16="http://schemas.microsoft.com/office/drawing/2014/main" id="{2E8FF695-246F-077D-F2C8-36B38501750D}"/>
                </a:ext>
              </a:extLst>
            </p:cNvPr>
            <p:cNvSpPr/>
            <p:nvPr/>
          </p:nvSpPr>
          <p:spPr>
            <a:xfrm rot="16200000">
              <a:off x="3197276" y="-2132545"/>
              <a:ext cx="6850175" cy="11139273"/>
            </a:xfrm>
            <a:prstGeom prst="rect">
              <a:avLst/>
            </a:prstGeom>
            <a:gradFill flip="none" rotWithShape="1">
              <a:gsLst>
                <a:gs pos="0">
                  <a:schemeClr val="accent5">
                    <a:lumMod val="75000"/>
                  </a:schemeClr>
                </a:gs>
                <a:gs pos="32000">
                  <a:schemeClr val="accent5">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0" name="Rectangle 9">
              <a:extLst>
                <a:ext uri="{FF2B5EF4-FFF2-40B4-BE49-F238E27FC236}">
                  <a16:creationId xmlns:a16="http://schemas.microsoft.com/office/drawing/2014/main" id="{1DB72F2E-896E-2C27-7B7B-07C3BA02B78E}"/>
                </a:ext>
              </a:extLst>
            </p:cNvPr>
            <p:cNvSpPr/>
            <p:nvPr/>
          </p:nvSpPr>
          <p:spPr>
            <a:xfrm flipH="1">
              <a:off x="-14981" y="-6922"/>
              <a:ext cx="3836566" cy="685291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1" name="Rectangle 10">
              <a:extLst>
                <a:ext uri="{FF2B5EF4-FFF2-40B4-BE49-F238E27FC236}">
                  <a16:creationId xmlns:a16="http://schemas.microsoft.com/office/drawing/2014/main" id="{9522BC71-28C2-81D8-FB44-31BC493BBF50}"/>
                </a:ext>
                <a:ext uri="{C183D7F6-B498-43B3-948B-1728B52AA6E4}">
                  <adec:decorative xmlns:adec="http://schemas.microsoft.com/office/drawing/2017/decorative" val="1"/>
                </a:ext>
              </a:extLst>
            </p:cNvPr>
            <p:cNvSpPr/>
            <p:nvPr/>
          </p:nvSpPr>
          <p:spPr>
            <a:xfrm rot="5400000">
              <a:off x="6189691" y="-743112"/>
              <a:ext cx="5263375" cy="6741243"/>
            </a:xfrm>
            <a:prstGeom prst="rect">
              <a:avLst/>
            </a:prstGeom>
            <a:gradFill flip="none" rotWithShape="1">
              <a:gsLst>
                <a:gs pos="2000">
                  <a:schemeClr val="accent5">
                    <a:lumMod val="60000"/>
                    <a:lumOff val="40000"/>
                    <a:alpha val="68000"/>
                  </a:schemeClr>
                </a:gs>
                <a:gs pos="4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grpSp>
        <p:nvGrpSpPr>
          <p:cNvPr id="16" name="Group 15">
            <a:extLst>
              <a:ext uri="{FF2B5EF4-FFF2-40B4-BE49-F238E27FC236}">
                <a16:creationId xmlns:a16="http://schemas.microsoft.com/office/drawing/2014/main" id="{83681088-8C72-D3AA-E951-F32AA4318F60}"/>
              </a:ext>
              <a:ext uri="{C183D7F6-B498-43B3-948B-1728B52AA6E4}">
                <adec:decorative xmlns:adec="http://schemas.microsoft.com/office/drawing/2017/decorative" val="1"/>
              </a:ext>
            </a:extLst>
          </p:cNvPr>
          <p:cNvGrpSpPr/>
          <p:nvPr/>
        </p:nvGrpSpPr>
        <p:grpSpPr>
          <a:xfrm rot="10800000">
            <a:off x="-8784" y="6739061"/>
            <a:ext cx="12207240" cy="137160"/>
            <a:chOff x="-5025" y="6737718"/>
            <a:chExt cx="12207200" cy="123363"/>
          </a:xfrm>
          <a:solidFill>
            <a:schemeClr val="tx1"/>
          </a:solidFill>
        </p:grpSpPr>
        <p:sp>
          <p:nvSpPr>
            <p:cNvPr id="17" name="Rectangle 16">
              <a:extLst>
                <a:ext uri="{FF2B5EF4-FFF2-40B4-BE49-F238E27FC236}">
                  <a16:creationId xmlns:a16="http://schemas.microsoft.com/office/drawing/2014/main" id="{923FCCF6-A9CE-8C06-A018-3526E4B210A6}"/>
                </a:ext>
              </a:extLst>
            </p:cNvPr>
            <p:cNvSpPr/>
            <p:nvPr/>
          </p:nvSpPr>
          <p:spPr>
            <a:xfrm rot="5400000" flipH="1">
              <a:off x="6036894" y="695800"/>
              <a:ext cx="123362" cy="122071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641A033-DCF1-2B2E-7479-E074B140FA8C}"/>
                </a:ext>
              </a:extLst>
            </p:cNvPr>
            <p:cNvSpPr/>
            <p:nvPr/>
          </p:nvSpPr>
          <p:spPr>
            <a:xfrm rot="16200000">
              <a:off x="9176406" y="3835311"/>
              <a:ext cx="123362" cy="59281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83F83B6E-95ED-1D70-2F6E-8299525C04B0}"/>
              </a:ext>
              <a:ext uri="{C183D7F6-B498-43B3-948B-1728B52AA6E4}">
                <adec:decorative xmlns:adec="http://schemas.microsoft.com/office/drawing/2017/decorative" val="1"/>
              </a:ext>
            </a:extLst>
          </p:cNvPr>
          <p:cNvGrpSpPr/>
          <p:nvPr/>
        </p:nvGrpSpPr>
        <p:grpSpPr>
          <a:xfrm>
            <a:off x="12068636" y="0"/>
            <a:ext cx="137160" cy="6858000"/>
            <a:chOff x="12068638" y="0"/>
            <a:chExt cx="123362" cy="6858000"/>
          </a:xfrm>
          <a:solidFill>
            <a:schemeClr val="tx1"/>
          </a:solidFill>
        </p:grpSpPr>
        <p:sp>
          <p:nvSpPr>
            <p:cNvPr id="20" name="Rectangle 19">
              <a:extLst>
                <a:ext uri="{FF2B5EF4-FFF2-40B4-BE49-F238E27FC236}">
                  <a16:creationId xmlns:a16="http://schemas.microsoft.com/office/drawing/2014/main" id="{A1F59BE4-AC2E-2AB9-FE80-40CAF77CA798}"/>
                </a:ext>
              </a:extLst>
            </p:cNvPr>
            <p:cNvSpPr/>
            <p:nvPr/>
          </p:nvSpPr>
          <p:spPr>
            <a:xfrm>
              <a:off x="12068638" y="0"/>
              <a:ext cx="12336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01C2DAC-E593-02EE-C7E4-01B9BAA443C6}"/>
                </a:ext>
              </a:extLst>
            </p:cNvPr>
            <p:cNvSpPr/>
            <p:nvPr/>
          </p:nvSpPr>
          <p:spPr>
            <a:xfrm>
              <a:off x="12068638" y="3527553"/>
              <a:ext cx="123362" cy="33304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7680960" cy="5605272"/>
          </a:xfrm>
        </p:spPr>
        <p:txBody>
          <a:bodyPr anchor="t">
            <a:normAutofit/>
          </a:bodyPr>
          <a:lstStyle>
            <a:lvl1pPr marL="0" indent="0">
              <a:lnSpc>
                <a:spcPct val="100000"/>
              </a:lnSpc>
              <a:buNone/>
              <a:defRPr sz="5600" b="1">
                <a:solidFill>
                  <a:schemeClr val="tx1"/>
                </a:solidFill>
              </a:defRPr>
            </a:lvl1pPr>
            <a:lvl2pPr marL="228600" indent="0">
              <a:lnSpc>
                <a:spcPct val="100000"/>
              </a:lnSpc>
              <a:buNone/>
              <a:defRPr sz="5600" b="1">
                <a:solidFill>
                  <a:schemeClr val="tx1"/>
                </a:solidFill>
              </a:defRPr>
            </a:lvl2pPr>
            <a:lvl3pPr marL="457200" indent="0">
              <a:lnSpc>
                <a:spcPct val="100000"/>
              </a:lnSpc>
              <a:buNone/>
              <a:defRPr sz="5600" b="1">
                <a:solidFill>
                  <a:schemeClr val="tx1"/>
                </a:solidFill>
              </a:defRPr>
            </a:lvl3pPr>
            <a:lvl4pPr marL="685800" indent="0">
              <a:lnSpc>
                <a:spcPct val="100000"/>
              </a:lnSpc>
              <a:buNone/>
              <a:defRPr sz="5600" b="1">
                <a:solidFill>
                  <a:schemeClr val="tx1"/>
                </a:solidFill>
              </a:defRPr>
            </a:lvl4pPr>
            <a:lvl5pPr marL="914400" indent="0">
              <a:lnSpc>
                <a:spcPct val="100000"/>
              </a:lnSpc>
              <a:buNone/>
              <a:defRPr sz="5600" b="1">
                <a:solidFill>
                  <a:schemeClr val="tx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132871A2-A450-61EB-7368-98B251F15495}"/>
              </a:ext>
            </a:extLst>
          </p:cNvPr>
          <p:cNvSpPr>
            <a:spLocks noGrp="1"/>
          </p:cNvSpPr>
          <p:nvPr>
            <p:ph type="ftr" sz="quarter" idx="15"/>
          </p:nvPr>
        </p:nvSpPr>
        <p:spPr/>
        <p:txBody>
          <a:bodyPr/>
          <a:lstStyle>
            <a:lvl1pPr>
              <a:defRPr>
                <a:solidFill>
                  <a:schemeClr val="tx1"/>
                </a:solidFill>
              </a:defRPr>
            </a:lvl1pPr>
          </a:lstStyle>
          <a:p>
            <a:endParaRPr lang="en-US"/>
          </a:p>
        </p:txBody>
      </p:sp>
      <p:sp>
        <p:nvSpPr>
          <p:cNvPr id="13" name="Date Placeholder 12">
            <a:extLst>
              <a:ext uri="{FF2B5EF4-FFF2-40B4-BE49-F238E27FC236}">
                <a16:creationId xmlns:a16="http://schemas.microsoft.com/office/drawing/2014/main" id="{7CA33720-A04E-18B6-251B-16C80085F295}"/>
              </a:ext>
            </a:extLst>
          </p:cNvPr>
          <p:cNvSpPr>
            <a:spLocks noGrp="1"/>
          </p:cNvSpPr>
          <p:nvPr>
            <p:ph type="dt" sz="half" idx="14"/>
          </p:nvPr>
        </p:nvSpPr>
        <p:spPr/>
        <p:txBody>
          <a:bodyPr/>
          <a:lstStyle>
            <a:lvl1pPr>
              <a:defRPr>
                <a:solidFill>
                  <a:schemeClr val="tx1"/>
                </a:solidFill>
              </a:defRPr>
            </a:lvl1pPr>
          </a:lstStyle>
          <a:p>
            <a:fld id="{3AEEF7F6-ECFE-4473-B3E9-C91BE833927A}" type="datetimeFigureOut">
              <a:rPr lang="en-US" smtClean="0"/>
              <a:t>11/21/2025</a:t>
            </a:fld>
            <a:endParaRPr lang="en-US"/>
          </a:p>
        </p:txBody>
      </p:sp>
      <p:sp>
        <p:nvSpPr>
          <p:cNvPr id="15" name="Slide Number Placeholder 14">
            <a:extLst>
              <a:ext uri="{FF2B5EF4-FFF2-40B4-BE49-F238E27FC236}">
                <a16:creationId xmlns:a16="http://schemas.microsoft.com/office/drawing/2014/main" id="{AC245A2E-4B49-CED7-ADDF-6624BCC88DDE}"/>
              </a:ext>
            </a:extLst>
          </p:cNvPr>
          <p:cNvSpPr>
            <a:spLocks noGrp="1"/>
          </p:cNvSpPr>
          <p:nvPr>
            <p:ph type="sldNum" sz="quarter" idx="16"/>
          </p:nvPr>
        </p:nvSpPr>
        <p:spPr/>
        <p:txBody>
          <a:bodyPr/>
          <a:lstStyle>
            <a:lvl1pPr>
              <a:defRPr>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621145701"/>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323AF82-B640-17D0-AC4B-55F4EDF5C4D1}"/>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4" name="Rectangle 3">
              <a:extLst>
                <a:ext uri="{FF2B5EF4-FFF2-40B4-BE49-F238E27FC236}">
                  <a16:creationId xmlns:a16="http://schemas.microsoft.com/office/drawing/2014/main" id="{2DA5C8EA-7A6C-8AC0-78D1-F538329B41B8}"/>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F2FAD3C-DB75-D855-489D-B09F992EA0E9}"/>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FB287CE5-00A5-FA1D-EB2D-E5CFD27420D3}"/>
              </a:ext>
              <a:ext uri="{C183D7F6-B498-43B3-948B-1728B52AA6E4}">
                <adec:decorative xmlns:adec="http://schemas.microsoft.com/office/drawing/2017/decorative" val="1"/>
              </a:ext>
            </a:extLst>
          </p:cNvPr>
          <p:cNvGrpSpPr/>
          <p:nvPr/>
        </p:nvGrpSpPr>
        <p:grpSpPr>
          <a:xfrm rot="10800000">
            <a:off x="12357" y="6746828"/>
            <a:ext cx="12188952" cy="123363"/>
            <a:chOff x="-5025" y="6737718"/>
            <a:chExt cx="12207200" cy="123363"/>
          </a:xfrm>
        </p:grpSpPr>
        <p:sp>
          <p:nvSpPr>
            <p:cNvPr id="23" name="Rectangle 22">
              <a:extLst>
                <a:ext uri="{FF2B5EF4-FFF2-40B4-BE49-F238E27FC236}">
                  <a16:creationId xmlns:a16="http://schemas.microsoft.com/office/drawing/2014/main" id="{12C43EBD-E088-A3CD-FCDE-E6ED8F87D148}"/>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D88F00F-9D01-378E-377E-26B543D2FA77}"/>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882175" y="751366"/>
            <a:ext cx="8353433" cy="5402545"/>
          </a:xfrm>
        </p:spPr>
        <p:txBody>
          <a:bodyPr anchor="ctr">
            <a:normAutofit/>
          </a:bodyPr>
          <a:lstStyle>
            <a:lvl1pPr marL="0" indent="0">
              <a:lnSpc>
                <a:spcPct val="100000"/>
              </a:lnSpc>
              <a:buNone/>
              <a:defRPr sz="4800" b="1">
                <a:gradFill>
                  <a:gsLst>
                    <a:gs pos="0">
                      <a:schemeClr val="accent5"/>
                    </a:gs>
                    <a:gs pos="90000">
                      <a:schemeClr val="accent2"/>
                    </a:gs>
                  </a:gsLst>
                  <a:lin ang="9600000" scaled="0"/>
                </a:gradFill>
              </a:defRPr>
            </a:lvl1pPr>
            <a:lvl2pPr marL="228600" indent="0">
              <a:lnSpc>
                <a:spcPct val="100000"/>
              </a:lnSpc>
              <a:buNone/>
              <a:defRPr sz="4800" b="1">
                <a:gradFill>
                  <a:gsLst>
                    <a:gs pos="0">
                      <a:schemeClr val="accent5"/>
                    </a:gs>
                    <a:gs pos="90000">
                      <a:schemeClr val="accent2"/>
                    </a:gs>
                  </a:gsLst>
                  <a:lin ang="9600000" scaled="0"/>
                </a:gradFill>
              </a:defRPr>
            </a:lvl2pPr>
            <a:lvl3pPr marL="457200" indent="0">
              <a:lnSpc>
                <a:spcPct val="100000"/>
              </a:lnSpc>
              <a:buNone/>
              <a:defRPr sz="4800" b="1">
                <a:gradFill>
                  <a:gsLst>
                    <a:gs pos="0">
                      <a:schemeClr val="accent5"/>
                    </a:gs>
                    <a:gs pos="90000">
                      <a:schemeClr val="accent2"/>
                    </a:gs>
                  </a:gsLst>
                  <a:lin ang="9600000" scaled="0"/>
                </a:gradFill>
              </a:defRPr>
            </a:lvl3pPr>
            <a:lvl4pPr marL="685800" indent="0">
              <a:lnSpc>
                <a:spcPct val="100000"/>
              </a:lnSpc>
              <a:buNone/>
              <a:defRPr sz="4800" b="1">
                <a:gradFill>
                  <a:gsLst>
                    <a:gs pos="0">
                      <a:schemeClr val="accent5"/>
                    </a:gs>
                    <a:gs pos="90000">
                      <a:schemeClr val="accent2"/>
                    </a:gs>
                  </a:gsLst>
                  <a:lin ang="9600000" scaled="0"/>
                </a:gradFill>
              </a:defRPr>
            </a:lvl4pPr>
            <a:lvl5pPr marL="914400" indent="0">
              <a:lnSpc>
                <a:spcPct val="100000"/>
              </a:lnSpc>
              <a:buNone/>
              <a:defRPr sz="4800" b="1">
                <a:gradFill>
                  <a:gsLst>
                    <a:gs pos="0">
                      <a:schemeClr val="accent5"/>
                    </a:gs>
                    <a:gs pos="90000">
                      <a:schemeClr val="accent2"/>
                    </a:gs>
                  </a:gsLst>
                  <a:lin ang="9600000" scaled="0"/>
                </a:gra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132871A2-A450-61EB-7368-98B251F15495}"/>
              </a:ext>
            </a:extLst>
          </p:cNvPr>
          <p:cNvSpPr>
            <a:spLocks noGrp="1"/>
          </p:cNvSpPr>
          <p:nvPr>
            <p:ph type="ftr" sz="quarter" idx="15"/>
          </p:nvPr>
        </p:nvSpPr>
        <p:spPr/>
        <p:txBody>
          <a:bodyPr/>
          <a:lstStyle/>
          <a:p>
            <a:endParaRPr lang="en-US"/>
          </a:p>
        </p:txBody>
      </p:sp>
      <p:sp>
        <p:nvSpPr>
          <p:cNvPr id="13" name="Date Placeholder 12">
            <a:extLst>
              <a:ext uri="{FF2B5EF4-FFF2-40B4-BE49-F238E27FC236}">
                <a16:creationId xmlns:a16="http://schemas.microsoft.com/office/drawing/2014/main" id="{7CA33720-A04E-18B6-251B-16C80085F295}"/>
              </a:ext>
            </a:extLst>
          </p:cNvPr>
          <p:cNvSpPr>
            <a:spLocks noGrp="1"/>
          </p:cNvSpPr>
          <p:nvPr>
            <p:ph type="dt" sz="half" idx="14"/>
          </p:nvPr>
        </p:nvSpPr>
        <p:spPr/>
        <p:txBody>
          <a:bodyPr/>
          <a:lstStyle/>
          <a:p>
            <a:fld id="{3AEEF7F6-ECFE-4473-B3E9-C91BE833927A}" type="datetimeFigureOut">
              <a:rPr lang="en-US" smtClean="0"/>
              <a:t>11/21/2025</a:t>
            </a:fld>
            <a:endParaRPr lang="en-US"/>
          </a:p>
        </p:txBody>
      </p:sp>
      <p:sp>
        <p:nvSpPr>
          <p:cNvPr id="15" name="Slide Number Placeholder 14">
            <a:extLst>
              <a:ext uri="{FF2B5EF4-FFF2-40B4-BE49-F238E27FC236}">
                <a16:creationId xmlns:a16="http://schemas.microsoft.com/office/drawing/2014/main" id="{AC245A2E-4B49-CED7-ADDF-6624BCC88DDE}"/>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152039542"/>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645920" y="5203004"/>
            <a:ext cx="9052560" cy="557784"/>
          </a:xfrm>
        </p:spPr>
        <p:txBody>
          <a:bodyPr anchor="ctr">
            <a:normAutofit/>
          </a:bodyPr>
          <a:lstStyle>
            <a:lvl1pPr>
              <a:lnSpc>
                <a:spcPct val="120000"/>
              </a:lnSpc>
              <a:defRPr sz="2400" b="1">
                <a:gradFill>
                  <a:gsLst>
                    <a:gs pos="0">
                      <a:schemeClr val="accent5"/>
                    </a:gs>
                    <a:gs pos="90000">
                      <a:schemeClr val="accent2"/>
                    </a:gs>
                  </a:gsLst>
                  <a:lin ang="9600000" scaled="0"/>
                </a:gradFill>
              </a:defRPr>
            </a:lvl1pPr>
          </a:lstStyle>
          <a:p>
            <a:r>
              <a:rPr lang="en-US" dirty="0"/>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499616" y="1795462"/>
            <a:ext cx="9198864" cy="2871216"/>
          </a:xfrm>
        </p:spPr>
        <p:txBody>
          <a:bodyPr anchor="ctr">
            <a:normAutofit/>
          </a:bodyPr>
          <a:lstStyle>
            <a:lvl1pPr marL="137160" indent="-137160">
              <a:lnSpc>
                <a:spcPct val="100000"/>
              </a:lnSpc>
              <a:buNone/>
              <a:defRPr sz="4400"/>
            </a:lvl1pPr>
          </a:lstStyle>
          <a:p>
            <a:pPr lvl="0"/>
            <a:r>
              <a:rPr lang="en-US" dirty="0"/>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endParaRPr lang="en-US"/>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3AEEF7F6-ECFE-4473-B3E9-C91BE833927A}" type="datetimeFigureOut">
              <a:rPr lang="en-US" smtClean="0"/>
              <a:t>11/21/2025</a:t>
            </a:fld>
            <a:endParaRPr lang="en-US"/>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52878694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D93FB6C-5982-EAFA-94FA-F06EABA0EC3A}"/>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48F732B-25DE-1819-DB0A-266B26703011}"/>
              </a:ext>
            </a:extLst>
          </p:cNvPr>
          <p:cNvGrpSpPr/>
          <p:nvPr/>
        </p:nvGrpSpPr>
        <p:grpSpPr>
          <a:xfrm>
            <a:off x="807326" y="778051"/>
            <a:ext cx="10577346" cy="5314435"/>
            <a:chOff x="807326" y="778051"/>
            <a:chExt cx="10577346" cy="5314435"/>
          </a:xfrm>
        </p:grpSpPr>
        <p:sp>
          <p:nvSpPr>
            <p:cNvPr id="9" name="Rectangle 8">
              <a:extLst>
                <a:ext uri="{FF2B5EF4-FFF2-40B4-BE49-F238E27FC236}">
                  <a16:creationId xmlns:a16="http://schemas.microsoft.com/office/drawing/2014/main" id="{70BBD41E-DAB9-A564-3A2B-295B7AE87C42}"/>
                </a:ext>
              </a:extLst>
            </p:cNvPr>
            <p:cNvSpPr/>
            <p:nvPr/>
          </p:nvSpPr>
          <p:spPr>
            <a:xfrm rot="5400000" flipH="1">
              <a:off x="3438786" y="-1853401"/>
              <a:ext cx="5314432" cy="10577340"/>
            </a:xfrm>
            <a:prstGeom prst="rect">
              <a:avLst/>
            </a:prstGeom>
            <a:gradFill>
              <a:gsLst>
                <a:gs pos="0">
                  <a:schemeClr val="accent2">
                    <a:alpha val="78000"/>
                  </a:schemeClr>
                </a:gs>
                <a:gs pos="93000">
                  <a:schemeClr val="accent5">
                    <a:alpha val="8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B54A4391-9FDD-C033-0A4D-647A73420405}"/>
                </a:ext>
              </a:extLst>
            </p:cNvPr>
            <p:cNvSpPr/>
            <p:nvPr/>
          </p:nvSpPr>
          <p:spPr>
            <a:xfrm rot="16200000" flipH="1">
              <a:off x="3445177" y="-1846407"/>
              <a:ext cx="5314435" cy="10563352"/>
            </a:xfrm>
            <a:prstGeom prst="rect">
              <a:avLst/>
            </a:prstGeom>
            <a:gradFill flip="none" rotWithShape="1">
              <a:gsLst>
                <a:gs pos="0">
                  <a:schemeClr val="accent5">
                    <a:alpha val="79000"/>
                  </a:schemeClr>
                </a:gs>
                <a:gs pos="32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0290101F-E74A-5C0F-8CC5-E0B5E3DC0E24}"/>
                </a:ext>
              </a:extLst>
            </p:cNvPr>
            <p:cNvSpPr/>
            <p:nvPr/>
          </p:nvSpPr>
          <p:spPr>
            <a:xfrm rot="10800000">
              <a:off x="807326" y="778051"/>
              <a:ext cx="3333441" cy="530836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338E2756-2591-1046-1B67-C9DEEDDCB82E}"/>
                </a:ext>
                <a:ext uri="{C183D7F6-B498-43B3-948B-1728B52AA6E4}">
                  <adec:decorative xmlns:adec="http://schemas.microsoft.com/office/drawing/2017/decorative" val="1"/>
                </a:ext>
              </a:extLst>
            </p:cNvPr>
            <p:cNvSpPr/>
            <p:nvPr/>
          </p:nvSpPr>
          <p:spPr>
            <a:xfrm rot="5400000" flipH="1">
              <a:off x="4205050" y="-1083744"/>
              <a:ext cx="4078718" cy="10273742"/>
            </a:xfrm>
            <a:prstGeom prst="rect">
              <a:avLst/>
            </a:prstGeom>
            <a:gradFill flip="none" rotWithShape="1">
              <a:gsLst>
                <a:gs pos="2000">
                  <a:schemeClr val="accent5">
                    <a:lumMod val="60000"/>
                    <a:lumOff val="40000"/>
                    <a:alpha val="68000"/>
                  </a:schemeClr>
                </a:gs>
                <a:gs pos="26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801368" y="5120640"/>
            <a:ext cx="8549640" cy="621792"/>
          </a:xfrm>
        </p:spPr>
        <p:txBody>
          <a:bodyPr anchor="ctr">
            <a:normAutofit/>
          </a:bodyPr>
          <a:lstStyle>
            <a:lvl1pPr>
              <a:lnSpc>
                <a:spcPct val="120000"/>
              </a:lnSpc>
              <a:defRPr sz="1800" b="1">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655064" y="1965960"/>
            <a:ext cx="8695944" cy="2331720"/>
          </a:xfrm>
        </p:spPr>
        <p:txBody>
          <a:bodyPr anchor="ctr">
            <a:normAutofit/>
          </a:bodyPr>
          <a:lstStyle>
            <a:lvl1pPr marL="137160" indent="-137160">
              <a:lnSpc>
                <a:spcPct val="100000"/>
              </a:lnSpc>
              <a:buNone/>
              <a:defRPr sz="3800">
                <a:solidFill>
                  <a:schemeClr val="tx1"/>
                </a:solidFill>
                <a:latin typeface="+mn-lt"/>
              </a:defRPr>
            </a:lvl1pPr>
          </a:lstStyle>
          <a:p>
            <a:pPr lvl="0"/>
            <a:r>
              <a:rPr lang="en-US" dirty="0"/>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lvl1pPr>
              <a:defRPr>
                <a:solidFill>
                  <a:schemeClr val="bg1"/>
                </a:solidFill>
              </a:defRPr>
            </a:lvl1pPr>
          </a:lstStyle>
          <a:p>
            <a:fld id="{3AEEF7F6-ECFE-4473-B3E9-C91BE833927A}" type="datetimeFigureOut">
              <a:rPr lang="en-US" smtClean="0"/>
              <a:t>11/21/2025</a:t>
            </a:fld>
            <a:endParaRPr lang="en-US"/>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lvl1pPr>
              <a:defRPr>
                <a:solidFill>
                  <a:schemeClr val="bg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4021491193"/>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93D49479-B594-DDBA-C16A-3A98635C8A4A}"/>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4" name="Rectangle 13">
              <a:extLst>
                <a:ext uri="{FF2B5EF4-FFF2-40B4-BE49-F238E27FC236}">
                  <a16:creationId xmlns:a16="http://schemas.microsoft.com/office/drawing/2014/main" id="{0E065CA7-C91C-8C4F-CD30-E6DB950A620B}"/>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DCDB482-1274-EA4E-11EA-FDB308F1540E}"/>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8FAEF3D1-EB50-234E-F0C0-5C4E6FB69937}"/>
              </a:ext>
              <a:ext uri="{C183D7F6-B498-43B3-948B-1728B52AA6E4}">
                <adec:decorative xmlns:adec="http://schemas.microsoft.com/office/drawing/2017/decorative" val="1"/>
              </a:ext>
            </a:extLst>
          </p:cNvPr>
          <p:cNvGrpSpPr/>
          <p:nvPr/>
        </p:nvGrpSpPr>
        <p:grpSpPr>
          <a:xfrm rot="10800000">
            <a:off x="-1091" y="0"/>
            <a:ext cx="12188952" cy="123363"/>
            <a:chOff x="-5025" y="6737718"/>
            <a:chExt cx="12207200" cy="123363"/>
          </a:xfrm>
        </p:grpSpPr>
        <p:sp>
          <p:nvSpPr>
            <p:cNvPr id="17" name="Rectangle 16">
              <a:extLst>
                <a:ext uri="{FF2B5EF4-FFF2-40B4-BE49-F238E27FC236}">
                  <a16:creationId xmlns:a16="http://schemas.microsoft.com/office/drawing/2014/main" id="{5B35CE4F-16F9-575C-78CA-4F076F0C3D1F}"/>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D59711A-5559-82B6-B156-35D79618FF56}"/>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379836" y="5192776"/>
            <a:ext cx="8494776" cy="621792"/>
          </a:xfrm>
        </p:spPr>
        <p:txBody>
          <a:bodyPr anchor="ctr">
            <a:normAutofit/>
          </a:bodyPr>
          <a:lstStyle>
            <a:lvl1pPr>
              <a:lnSpc>
                <a:spcPct val="120000"/>
              </a:lnSpc>
              <a:defRPr sz="1800" b="1">
                <a:gradFill>
                  <a:gsLst>
                    <a:gs pos="0">
                      <a:schemeClr val="accent2"/>
                    </a:gs>
                    <a:gs pos="90000">
                      <a:schemeClr val="accent5"/>
                    </a:gs>
                  </a:gsLst>
                  <a:lin ang="9600000" scaled="0"/>
                </a:gradFill>
              </a:defRPr>
            </a:lvl1pPr>
          </a:lstStyle>
          <a:p>
            <a:r>
              <a:rPr lang="en-US" dirty="0"/>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233532" y="1792224"/>
            <a:ext cx="8641080" cy="2871216"/>
          </a:xfrm>
        </p:spPr>
        <p:txBody>
          <a:bodyPr anchor="ctr">
            <a:normAutofit/>
          </a:bodyPr>
          <a:lstStyle>
            <a:lvl1pPr marL="137160" indent="-137160">
              <a:lnSpc>
                <a:spcPct val="100000"/>
              </a:lnSpc>
              <a:buNone/>
              <a:defRPr sz="3600">
                <a:gradFill>
                  <a:gsLst>
                    <a:gs pos="0">
                      <a:schemeClr val="accent2"/>
                    </a:gs>
                    <a:gs pos="90000">
                      <a:schemeClr val="accent5"/>
                    </a:gs>
                  </a:gsLst>
                  <a:lin ang="9600000" scaled="0"/>
                </a:gradFill>
              </a:defRPr>
            </a:lvl1pPr>
          </a:lstStyle>
          <a:p>
            <a:pPr lvl="0"/>
            <a:r>
              <a:rPr lang="en-US" dirty="0"/>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endParaRPr lang="en-US"/>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3AEEF7F6-ECFE-4473-B3E9-C91BE833927A}" type="datetimeFigureOut">
              <a:rPr lang="en-US" smtClean="0"/>
              <a:t>11/21/2025</a:t>
            </a:fld>
            <a:endParaRPr lang="en-US"/>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89209120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0B646A9-91B4-D2CF-8B72-68E668219C00}"/>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10954512" cy="1197864"/>
          </a:xfrm>
        </p:spPr>
        <p:txBody>
          <a:bodyPr/>
          <a:lstStyle>
            <a:lvl1pPr>
              <a:defRPr>
                <a:solidFill>
                  <a:schemeClr val="bg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D004E38F-46D8-838A-C636-0958E5B36CB4}"/>
              </a:ext>
            </a:extLst>
          </p:cNvPr>
          <p:cNvSpPr>
            <a:spLocks noGrp="1"/>
          </p:cNvSpPr>
          <p:nvPr>
            <p:ph sz="quarter" idx="18"/>
          </p:nvPr>
        </p:nvSpPr>
        <p:spPr>
          <a:xfrm>
            <a:off x="612775" y="2313433"/>
            <a:ext cx="5165725" cy="4000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11">
            <a:extLst>
              <a:ext uri="{FF2B5EF4-FFF2-40B4-BE49-F238E27FC236}">
                <a16:creationId xmlns:a16="http://schemas.microsoft.com/office/drawing/2014/main" id="{E8F84C8F-5A53-198D-2CB3-A78F006C4D20}"/>
              </a:ext>
            </a:extLst>
          </p:cNvPr>
          <p:cNvSpPr>
            <a:spLocks noGrp="1"/>
          </p:cNvSpPr>
          <p:nvPr>
            <p:ph sz="quarter" idx="19"/>
          </p:nvPr>
        </p:nvSpPr>
        <p:spPr>
          <a:xfrm>
            <a:off x="6400800" y="2313430"/>
            <a:ext cx="5165725" cy="40000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endParaRPr lang="en-US"/>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3AEEF7F6-ECFE-4473-B3E9-C91BE833927A}" type="datetimeFigureOut">
              <a:rPr lang="en-US" smtClean="0"/>
              <a:t>11/21/2025</a:t>
            </a:fld>
            <a:endParaRPr lang="en-US"/>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98131854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704A21-3725-4536-B210-EAED58DE1544}"/>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12648" y="502920"/>
            <a:ext cx="10953750" cy="1197864"/>
          </a:xfrm>
        </p:spPr>
        <p:txBody>
          <a:bodyPr/>
          <a:lstStyle>
            <a:lvl1pPr>
              <a:defRPr>
                <a:solidFill>
                  <a:schemeClr val="bg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12648" y="2198999"/>
            <a:ext cx="5166360" cy="484632"/>
          </a:xfrm>
        </p:spPr>
        <p:txBody>
          <a:bodyPr anchor="b">
            <a:normAutofit/>
          </a:bodyPr>
          <a:lstStyle>
            <a:lvl1pPr marL="0" indent="0">
              <a:lnSpc>
                <a:spcPct val="90000"/>
              </a:lnSpc>
              <a:buNone/>
              <a:defRPr sz="24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Content Placeholder 8">
            <a:extLst>
              <a:ext uri="{FF2B5EF4-FFF2-40B4-BE49-F238E27FC236}">
                <a16:creationId xmlns:a16="http://schemas.microsoft.com/office/drawing/2014/main" id="{1D708347-B003-2458-75EC-D8317FBF028C}"/>
              </a:ext>
            </a:extLst>
          </p:cNvPr>
          <p:cNvSpPr>
            <a:spLocks noGrp="1"/>
          </p:cNvSpPr>
          <p:nvPr>
            <p:ph sz="quarter" idx="18"/>
          </p:nvPr>
        </p:nvSpPr>
        <p:spPr>
          <a:xfrm>
            <a:off x="612775" y="2794000"/>
            <a:ext cx="5165725" cy="3524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00800" y="2198999"/>
            <a:ext cx="5166360" cy="484633"/>
          </a:xfrm>
        </p:spPr>
        <p:txBody>
          <a:bodyPr anchor="b">
            <a:normAutofit/>
          </a:bodyPr>
          <a:lstStyle>
            <a:lvl1pPr marL="0" indent="0">
              <a:lnSpc>
                <a:spcPct val="90000"/>
              </a:lnSpc>
              <a:buNone/>
              <a:defRPr sz="24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3">
            <a:extLst>
              <a:ext uri="{FF2B5EF4-FFF2-40B4-BE49-F238E27FC236}">
                <a16:creationId xmlns:a16="http://schemas.microsoft.com/office/drawing/2014/main" id="{6F3E993C-0A55-1F54-C280-76AF30E5377A}"/>
              </a:ext>
            </a:extLst>
          </p:cNvPr>
          <p:cNvSpPr>
            <a:spLocks noGrp="1"/>
          </p:cNvSpPr>
          <p:nvPr>
            <p:ph sz="quarter" idx="19"/>
          </p:nvPr>
        </p:nvSpPr>
        <p:spPr>
          <a:xfrm>
            <a:off x="6400800" y="2794000"/>
            <a:ext cx="5166360" cy="3524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80669AB3-1083-59C6-B9F8-A35C0D406617}"/>
              </a:ext>
            </a:extLst>
          </p:cNvPr>
          <p:cNvSpPr>
            <a:spLocks noGrp="1"/>
          </p:cNvSpPr>
          <p:nvPr>
            <p:ph type="ftr" sz="quarter" idx="16"/>
          </p:nvPr>
        </p:nvSpPr>
        <p:spPr/>
        <p:txBody>
          <a:bodyPr/>
          <a:lstStyle/>
          <a:p>
            <a:endParaRPr lang="en-US"/>
          </a:p>
        </p:txBody>
      </p:sp>
      <p:sp>
        <p:nvSpPr>
          <p:cNvPr id="4" name="Date Placeholder 3">
            <a:extLst>
              <a:ext uri="{FF2B5EF4-FFF2-40B4-BE49-F238E27FC236}">
                <a16:creationId xmlns:a16="http://schemas.microsoft.com/office/drawing/2014/main" id="{88D0645D-C128-9FF0-2E8B-D2E3E34687DA}"/>
              </a:ext>
            </a:extLst>
          </p:cNvPr>
          <p:cNvSpPr>
            <a:spLocks noGrp="1"/>
          </p:cNvSpPr>
          <p:nvPr>
            <p:ph type="dt" sz="half" idx="15"/>
          </p:nvPr>
        </p:nvSpPr>
        <p:spPr/>
        <p:txBody>
          <a:bodyPr/>
          <a:lstStyle/>
          <a:p>
            <a:fld id="{3AEEF7F6-ECFE-4473-B3E9-C91BE833927A}" type="datetimeFigureOut">
              <a:rPr lang="en-US" smtClean="0"/>
              <a:t>11/21/2025</a:t>
            </a:fld>
            <a:endParaRPr lang="en-US"/>
          </a:p>
        </p:txBody>
      </p:sp>
      <p:sp>
        <p:nvSpPr>
          <p:cNvPr id="10" name="Slide Number Placeholder 9">
            <a:extLst>
              <a:ext uri="{FF2B5EF4-FFF2-40B4-BE49-F238E27FC236}">
                <a16:creationId xmlns:a16="http://schemas.microsoft.com/office/drawing/2014/main" id="{CC6DDA88-C058-DDD5-F19B-8B5E7B86C681}"/>
              </a:ext>
            </a:extLst>
          </p:cNvPr>
          <p:cNvSpPr>
            <a:spLocks noGrp="1"/>
          </p:cNvSpPr>
          <p:nvPr>
            <p:ph type="sldNum" sz="quarter" idx="17"/>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32829375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3AEEF7F6-ECFE-4473-B3E9-C91BE833927A}" type="datetimeFigureOut">
              <a:rPr lang="en-US" smtClean="0"/>
              <a:t>11/21/2025</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03583314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3AEEF7F6-ECFE-4473-B3E9-C91BE833927A}" type="datetimeFigureOut">
              <a:rPr lang="en-US" smtClean="0"/>
              <a:t>11/21/2025</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33317726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6BE0305-2234-39DE-EC35-B6881018EC31}"/>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2" name="Rectangle 11">
              <a:extLst>
                <a:ext uri="{FF2B5EF4-FFF2-40B4-BE49-F238E27FC236}">
                  <a16:creationId xmlns:a16="http://schemas.microsoft.com/office/drawing/2014/main" id="{BEBF17BE-BA15-771A-79F4-91B4C5C752FB}"/>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9ADE0D-3A86-F364-6B2A-F373A75E29AE}"/>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02920"/>
            <a:ext cx="3595634" cy="1808201"/>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283299" y="502920"/>
            <a:ext cx="6283861" cy="580326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3AEEF7F6-ECFE-4473-B3E9-C91BE833927A}" type="datetimeFigureOut">
              <a:rPr lang="en-US" smtClean="0"/>
              <a:t>11/21/2025</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8940138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D02923E9-478C-95DE-C678-A683A36F5388}"/>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21" name="Rectangle 20">
              <a:extLst>
                <a:ext uri="{FF2B5EF4-FFF2-40B4-BE49-F238E27FC236}">
                  <a16:creationId xmlns:a16="http://schemas.microsoft.com/office/drawing/2014/main" id="{43DD8A0F-EB40-1201-2A23-685958AC5DF6}"/>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B912E4F-3FBB-39E4-2EA2-BA0D8858A74D}"/>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02920"/>
            <a:ext cx="3713996" cy="224720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4" name="Footer Placeholder 23">
            <a:extLst>
              <a:ext uri="{FF2B5EF4-FFF2-40B4-BE49-F238E27FC236}">
                <a16:creationId xmlns:a16="http://schemas.microsoft.com/office/drawing/2014/main" id="{861F92C4-9651-789C-0B22-E6343EE25C7A}"/>
              </a:ext>
            </a:extLst>
          </p:cNvPr>
          <p:cNvSpPr>
            <a:spLocks noGrp="1"/>
          </p:cNvSpPr>
          <p:nvPr>
            <p:ph type="ftr" sz="quarter" idx="15"/>
          </p:nvPr>
        </p:nvSpPr>
        <p:spPr/>
        <p:txBody>
          <a:bodyPr/>
          <a:lstStyle/>
          <a:p>
            <a:endParaRPr lang="en-US"/>
          </a:p>
        </p:txBody>
      </p:sp>
      <p:sp>
        <p:nvSpPr>
          <p:cNvPr id="8" name="Picture Placeholder 7">
            <a:extLst>
              <a:ext uri="{FF2B5EF4-FFF2-40B4-BE49-F238E27FC236}">
                <a16:creationId xmlns:a16="http://schemas.microsoft.com/office/drawing/2014/main" id="{6CCD178F-4127-FE67-2F5D-0F1CE7884398}"/>
              </a:ext>
            </a:extLst>
          </p:cNvPr>
          <p:cNvSpPr>
            <a:spLocks noGrp="1"/>
          </p:cNvSpPr>
          <p:nvPr>
            <p:ph type="pic" sz="quarter" idx="13" hasCustomPrompt="1"/>
          </p:nvPr>
        </p:nvSpPr>
        <p:spPr>
          <a:xfrm>
            <a:off x="5153978" y="342016"/>
            <a:ext cx="6413182" cy="5976487"/>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23" name="Date Placeholder 22">
            <a:extLst>
              <a:ext uri="{FF2B5EF4-FFF2-40B4-BE49-F238E27FC236}">
                <a16:creationId xmlns:a16="http://schemas.microsoft.com/office/drawing/2014/main" id="{8ACB14E1-4D3B-B55C-4791-64F774AC361F}"/>
              </a:ext>
            </a:extLst>
          </p:cNvPr>
          <p:cNvSpPr>
            <a:spLocks noGrp="1"/>
          </p:cNvSpPr>
          <p:nvPr>
            <p:ph type="dt" sz="half" idx="14"/>
          </p:nvPr>
        </p:nvSpPr>
        <p:spPr/>
        <p:txBody>
          <a:bodyPr/>
          <a:lstStyle/>
          <a:p>
            <a:fld id="{3AEEF7F6-ECFE-4473-B3E9-C91BE833927A}" type="datetimeFigureOut">
              <a:rPr lang="en-US" smtClean="0"/>
              <a:t>11/21/2025</a:t>
            </a:fld>
            <a:endParaRPr lang="en-US"/>
          </a:p>
        </p:txBody>
      </p:sp>
      <p:sp>
        <p:nvSpPr>
          <p:cNvPr id="25" name="Slide Number Placeholder 24">
            <a:extLst>
              <a:ext uri="{FF2B5EF4-FFF2-40B4-BE49-F238E27FC236}">
                <a16:creationId xmlns:a16="http://schemas.microsoft.com/office/drawing/2014/main" id="{E55DAD34-8521-F119-F985-ABFBDD340032}"/>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6496542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0AE463B-60C7-F01E-97F6-1486FB41D222}"/>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7" name="Rectangle 6">
              <a:extLst>
                <a:ext uri="{FF2B5EF4-FFF2-40B4-BE49-F238E27FC236}">
                  <a16:creationId xmlns:a16="http://schemas.microsoft.com/office/drawing/2014/main" id="{EF94E48A-D751-8593-5D71-0683866A2404}"/>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55092F9-8C9B-4865-CB0E-EFD550A28ED3}"/>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10890373" cy="1463040"/>
          </a:xfrm>
        </p:spPr>
        <p:txBody>
          <a:bodyPr anchor="t">
            <a:normAutofit/>
          </a:bodyPr>
          <a:lstStyle>
            <a:lvl1pPr>
              <a:defRPr sz="6000">
                <a:gradFill>
                  <a:gsLst>
                    <a:gs pos="0">
                      <a:schemeClr val="accent2"/>
                    </a:gs>
                    <a:gs pos="100000">
                      <a:schemeClr val="accent5"/>
                    </a:gs>
                  </a:gsLst>
                  <a:lin ang="4200000" scaled="0"/>
                </a:gra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648" y="3483864"/>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67F5585-231E-4B46-143C-086AE5C56D2F}"/>
              </a:ext>
            </a:extLst>
          </p:cNvPr>
          <p:cNvSpPr>
            <a:spLocks noGrp="1"/>
          </p:cNvSpPr>
          <p:nvPr>
            <p:ph type="ftr" sz="quarter" idx="15"/>
          </p:nvPr>
        </p:nvSpPr>
        <p:spPr/>
        <p:txBody>
          <a:bodyPr/>
          <a:lstStyle/>
          <a:p>
            <a:endParaRPr lang="en-US"/>
          </a:p>
        </p:txBody>
      </p:sp>
      <p:sp>
        <p:nvSpPr>
          <p:cNvPr id="4" name="Date Placeholder 3">
            <a:extLst>
              <a:ext uri="{FF2B5EF4-FFF2-40B4-BE49-F238E27FC236}">
                <a16:creationId xmlns:a16="http://schemas.microsoft.com/office/drawing/2014/main" id="{5C52CF0D-DCF6-2401-8AD6-ED12BCF0D0F7}"/>
              </a:ext>
            </a:extLst>
          </p:cNvPr>
          <p:cNvSpPr>
            <a:spLocks noGrp="1"/>
          </p:cNvSpPr>
          <p:nvPr>
            <p:ph type="dt" sz="half" idx="14"/>
          </p:nvPr>
        </p:nvSpPr>
        <p:spPr/>
        <p:txBody>
          <a:bodyPr/>
          <a:lstStyle/>
          <a:p>
            <a:fld id="{3AEEF7F6-ECFE-4473-B3E9-C91BE833927A}" type="datetimeFigureOut">
              <a:rPr lang="en-US" smtClean="0"/>
              <a:t>11/21/2025</a:t>
            </a:fld>
            <a:endParaRPr lang="en-US"/>
          </a:p>
        </p:txBody>
      </p:sp>
      <p:sp>
        <p:nvSpPr>
          <p:cNvPr id="6" name="Slide Number Placeholder 5">
            <a:extLst>
              <a:ext uri="{FF2B5EF4-FFF2-40B4-BE49-F238E27FC236}">
                <a16:creationId xmlns:a16="http://schemas.microsoft.com/office/drawing/2014/main" id="{90CE8D9E-59BD-DBC5-F43C-8A6A21AE2F10}"/>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409133390"/>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1627318"/>
            <a:ext cx="8430768" cy="1842020"/>
          </a:xfrm>
        </p:spPr>
        <p:txBody>
          <a:bodyPr anchor="b">
            <a:normAutofit/>
          </a:bodyPr>
          <a:lstStyle>
            <a:lvl1pPr>
              <a:defRPr sz="6000">
                <a:gradFill>
                  <a:gsLst>
                    <a:gs pos="0">
                      <a:schemeClr val="accent2"/>
                    </a:gs>
                    <a:gs pos="100000">
                      <a:schemeClr val="accent5"/>
                    </a:gs>
                  </a:gsLst>
                  <a:lin ang="4200000" scaled="0"/>
                </a:gra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648" y="3622673"/>
            <a:ext cx="8430768" cy="1609344"/>
          </a:xfrm>
        </p:spPr>
        <p:txBody>
          <a:bodyPr vert="horz" lIns="91440" tIns="45720" rIns="91440" bIns="45720" rtlCol="0">
            <a:normAutofit/>
          </a:bodyPr>
          <a:lstStyle>
            <a:lvl1pPr marL="0" indent="0">
              <a:buNone/>
              <a:defRPr lang="en-US" sz="22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endParaRPr lang="en-US"/>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3AEEF7F6-ECFE-4473-B3E9-C91BE833927A}" type="datetimeFigureOut">
              <a:rPr lang="en-US" smtClean="0"/>
              <a:t>11/21/2025</a:t>
            </a:fld>
            <a:endParaRPr lang="en-US"/>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876365837"/>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02920"/>
            <a:ext cx="10954512" cy="119786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8" y="1801368"/>
            <a:ext cx="10954512" cy="44805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8" y="6318504"/>
            <a:ext cx="4096512" cy="365760"/>
          </a:xfrm>
          <a:prstGeom prst="rect">
            <a:avLst/>
          </a:prstGeom>
        </p:spPr>
        <p:txBody>
          <a:bodyPr vert="horz" lIns="91440" tIns="45720" rIns="91440" bIns="45720" rtlCol="0" anchor="ctr"/>
          <a:lstStyle>
            <a:lvl1pPr algn="l">
              <a:defRPr sz="85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430768" y="6318504"/>
            <a:ext cx="3136392" cy="365760"/>
          </a:xfrm>
          <a:prstGeom prst="rect">
            <a:avLst/>
          </a:prstGeom>
        </p:spPr>
        <p:txBody>
          <a:bodyPr vert="horz" lIns="91440" tIns="45720" rIns="91440" bIns="45720" rtlCol="0" anchor="ctr"/>
          <a:lstStyle>
            <a:lvl1pPr algn="r">
              <a:defRPr sz="850">
                <a:solidFill>
                  <a:schemeClr val="tx1"/>
                </a:solidFill>
              </a:defRPr>
            </a:lvl1pPr>
          </a:lstStyle>
          <a:p>
            <a:fld id="{3AEEF7F6-ECFE-4473-B3E9-C91BE833927A}" type="datetimeFigureOut">
              <a:rPr lang="en-US" smtClean="0"/>
              <a:t>11/21/2025</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84864" y="6318504"/>
            <a:ext cx="493776" cy="365760"/>
          </a:xfrm>
          <a:prstGeom prst="rect">
            <a:avLst/>
          </a:prstGeom>
        </p:spPr>
        <p:txBody>
          <a:bodyPr vert="horz" lIns="91440" tIns="45720" rIns="91440" bIns="45720" rtlCol="0" anchor="ctr"/>
          <a:lstStyle>
            <a:lvl1pPr algn="r">
              <a:defRPr sz="850">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24571664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Lst>
  <p:txStyles>
    <p:titleStyle>
      <a:lvl1pPr algn="l" defTabSz="914400" rtl="0" eaLnBrk="1" latinLnBrk="0" hangingPunct="1">
        <a:lnSpc>
          <a:spcPct val="90000"/>
        </a:lnSpc>
        <a:spcBef>
          <a:spcPct val="0"/>
        </a:spcBef>
        <a:buNone/>
        <a:defRPr sz="28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3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3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3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3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3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1.xml"/><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2.xml"/><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3.xml"/><Relationship Id="rId1" Type="http://schemas.openxmlformats.org/officeDocument/2006/relationships/slideLayout" Target="../slideLayouts/slideLayout3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5.xml"/><Relationship Id="rId1" Type="http://schemas.openxmlformats.org/officeDocument/2006/relationships/slideLayout" Target="../slideLayouts/slideLayout32.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6.xml"/><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7.xml"/><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3B6DA-2973-5B35-9BB7-3A6CDC073570}"/>
              </a:ext>
            </a:extLst>
          </p:cNvPr>
          <p:cNvSpPr>
            <a:spLocks noGrp="1"/>
          </p:cNvSpPr>
          <p:nvPr>
            <p:ph type="ctrTitle"/>
          </p:nvPr>
        </p:nvSpPr>
        <p:spPr>
          <a:xfrm>
            <a:off x="8247888" y="713232"/>
            <a:ext cx="3364992" cy="3227832"/>
          </a:xfrm>
        </p:spPr>
        <p:txBody>
          <a:bodyPr anchor="t">
            <a:normAutofit/>
          </a:bodyPr>
          <a:lstStyle/>
          <a:p>
            <a:r>
              <a:rPr lang="en-US"/>
              <a:t>Understanding and Preventing Online Abuse</a:t>
            </a:r>
          </a:p>
        </p:txBody>
      </p:sp>
      <p:sp>
        <p:nvSpPr>
          <p:cNvPr id="3" name="Subtitle 2">
            <a:extLst>
              <a:ext uri="{FF2B5EF4-FFF2-40B4-BE49-F238E27FC236}">
                <a16:creationId xmlns:a16="http://schemas.microsoft.com/office/drawing/2014/main" id="{1EFC60F2-09A0-47E4-D16C-A226C444C456}"/>
              </a:ext>
            </a:extLst>
          </p:cNvPr>
          <p:cNvSpPr>
            <a:spLocks noGrp="1"/>
          </p:cNvSpPr>
          <p:nvPr>
            <p:ph type="subTitle" idx="1"/>
          </p:nvPr>
        </p:nvSpPr>
        <p:spPr>
          <a:xfrm>
            <a:off x="8247888" y="5138927"/>
            <a:ext cx="3200400" cy="1197864"/>
          </a:xfrm>
        </p:spPr>
        <p:txBody>
          <a:bodyPr vert="horz" lIns="91440" tIns="45720" rIns="91440" bIns="45720" rtlCol="0" anchor="t">
            <a:normAutofit/>
          </a:bodyPr>
          <a:lstStyle/>
          <a:p>
            <a:r>
              <a:rPr lang="en-US" err="1"/>
              <a:t>Recognising</a:t>
            </a:r>
            <a:r>
              <a:rPr lang="en-US" dirty="0"/>
              <a:t> harmful behavior and promoting safe interactions</a:t>
            </a:r>
          </a:p>
        </p:txBody>
      </p:sp>
      <p:pic>
        <p:nvPicPr>
          <p:cNvPr id="4" name="Picture 3" descr="Businessman Pressing Lock Symbol">
            <a:extLst>
              <a:ext uri="{FF2B5EF4-FFF2-40B4-BE49-F238E27FC236}">
                <a16:creationId xmlns:a16="http://schemas.microsoft.com/office/drawing/2014/main" id="{28C4D7A8-65EC-4532-8B00-7B3A0F7EA4F0}"/>
              </a:ext>
            </a:extLst>
          </p:cNvPr>
          <p:cNvPicPr>
            <a:picLocks noChangeAspect="1"/>
          </p:cNvPicPr>
          <p:nvPr/>
        </p:nvPicPr>
        <p:blipFill>
          <a:blip r:embed="rId3"/>
          <a:srcRect r="26529" b="-1"/>
          <a:stretch>
            <a:fillRect/>
          </a:stretch>
        </p:blipFill>
        <p:spPr>
          <a:xfrm>
            <a:off x="20" y="10"/>
            <a:ext cx="7548431" cy="6857990"/>
          </a:xfrm>
          <a:prstGeom prst="rect">
            <a:avLst/>
          </a:prstGeom>
          <a:noFill/>
        </p:spPr>
      </p:pic>
    </p:spTree>
    <p:extLst>
      <p:ext uri="{BB962C8B-B14F-4D97-AF65-F5344CB8AC3E}">
        <p14:creationId xmlns:p14="http://schemas.microsoft.com/office/powerpoint/2010/main" val="23248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01987-1773-D1E0-5030-685F94FBEE0E}"/>
              </a:ext>
            </a:extLst>
          </p:cNvPr>
          <p:cNvSpPr>
            <a:spLocks noGrp="1"/>
          </p:cNvSpPr>
          <p:nvPr>
            <p:ph type="title"/>
          </p:nvPr>
        </p:nvSpPr>
        <p:spPr>
          <a:xfrm>
            <a:off x="612648" y="2093976"/>
            <a:ext cx="8229600" cy="4178808"/>
          </a:xfrm>
        </p:spPr>
        <p:txBody>
          <a:bodyPr anchor="b">
            <a:normAutofit/>
          </a:bodyPr>
          <a:lstStyle/>
          <a:p>
            <a:r>
              <a:rPr lang="en-US"/>
              <a:t>Defining Online Abuse and Its Forms</a:t>
            </a:r>
          </a:p>
        </p:txBody>
      </p:sp>
    </p:spTree>
    <p:extLst>
      <p:ext uri="{BB962C8B-B14F-4D97-AF65-F5344CB8AC3E}">
        <p14:creationId xmlns:p14="http://schemas.microsoft.com/office/powerpoint/2010/main" val="10225278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B0089-0DF9-4D35-2DE9-0FF0D18955C5}"/>
              </a:ext>
            </a:extLst>
          </p:cNvPr>
          <p:cNvSpPr>
            <a:spLocks noGrp="1"/>
          </p:cNvSpPr>
          <p:nvPr>
            <p:ph type="title"/>
          </p:nvPr>
        </p:nvSpPr>
        <p:spPr>
          <a:xfrm>
            <a:off x="612648" y="502920"/>
            <a:ext cx="4669536" cy="1453896"/>
          </a:xfrm>
        </p:spPr>
        <p:txBody>
          <a:bodyPr anchor="t">
            <a:normAutofit/>
          </a:bodyPr>
          <a:lstStyle/>
          <a:p>
            <a:r>
              <a:rPr lang="en-US"/>
              <a:t>Defining Online Abuse: Bullying, Hate &amp; Harm</a:t>
            </a:r>
          </a:p>
        </p:txBody>
      </p:sp>
      <p:pic>
        <p:nvPicPr>
          <p:cNvPr id="5" name="Content Placeholder 4" descr="Modern background">
            <a:extLst>
              <a:ext uri="{FF2B5EF4-FFF2-40B4-BE49-F238E27FC236}">
                <a16:creationId xmlns:a16="http://schemas.microsoft.com/office/drawing/2014/main" id="{523388B1-902E-4BC4-985C-84BB3E680A82}"/>
              </a:ext>
            </a:extLst>
          </p:cNvPr>
          <p:cNvPicPr>
            <a:picLocks noGrp="1" noChangeAspect="1"/>
          </p:cNvPicPr>
          <p:nvPr>
            <p:ph type="pic" sz="quarter" idx="15"/>
          </p:nvPr>
        </p:nvPicPr>
        <p:blipFill>
          <a:blip r:embed="rId3"/>
          <a:srcRect l="15367" r="7185" b="-2"/>
          <a:stretch>
            <a:fillRect/>
          </a:stretch>
        </p:blipFill>
        <p:spPr>
          <a:xfrm>
            <a:off x="612648" y="2293938"/>
            <a:ext cx="4669536" cy="4024566"/>
          </a:xfrm>
          <a:prstGeom prst="rect">
            <a:avLst/>
          </a:prstGeom>
          <a:noFill/>
        </p:spPr>
      </p:pic>
      <p:sp>
        <p:nvSpPr>
          <p:cNvPr id="4" name="Content Placeholder 3">
            <a:extLst>
              <a:ext uri="{FF2B5EF4-FFF2-40B4-BE49-F238E27FC236}">
                <a16:creationId xmlns:a16="http://schemas.microsoft.com/office/drawing/2014/main" id="{176A4F4F-C16F-4BF2-B501-BDDA6240E4D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dirty="0"/>
              <a:t>Continuum of Online Abuse</a:t>
            </a:r>
          </a:p>
          <a:p>
            <a:pPr marL="0" lvl="1" indent="0">
              <a:buFont typeface="Arial" panose="020B0604020202020204" pitchFamily="34" charset="0"/>
              <a:buNone/>
            </a:pPr>
            <a:r>
              <a:rPr dirty="0"/>
              <a:t>Online abuse ranges from interpersonal hostility to ideological hate, forming a spectrum rather than separate categories.</a:t>
            </a:r>
            <a:endParaRPr lang="en-US" dirty="0"/>
          </a:p>
          <a:p>
            <a:pPr marL="0" indent="0">
              <a:spcBef>
                <a:spcPts val="2500"/>
              </a:spcBef>
              <a:buFont typeface="Arial" panose="020B0604020202020204" pitchFamily="34" charset="0"/>
              <a:buNone/>
            </a:pPr>
            <a:r>
              <a:rPr lang="en-US" b="1" dirty="0"/>
              <a:t>Overlap of Abuse Types</a:t>
            </a:r>
          </a:p>
          <a:p>
            <a:pPr marL="0" lvl="1" indent="0">
              <a:buFont typeface="Arial" panose="020B0604020202020204" pitchFamily="34" charset="0"/>
              <a:buNone/>
            </a:pPr>
            <a:r>
              <a:rPr dirty="0"/>
              <a:t>Personal disputes can escalate into identity-based abuse, showing frequent overlaps between cyberbullying and cyberhate.</a:t>
            </a:r>
            <a:endParaRPr lang="en-US" dirty="0"/>
          </a:p>
          <a:p>
            <a:pPr marL="0" indent="0">
              <a:spcBef>
                <a:spcPts val="2500"/>
              </a:spcBef>
              <a:buFont typeface="Arial" panose="020B0604020202020204" pitchFamily="34" charset="0"/>
              <a:buNone/>
            </a:pPr>
            <a:r>
              <a:rPr lang="en-US" b="1" dirty="0"/>
              <a:t>Platform Amplification</a:t>
            </a:r>
          </a:p>
          <a:p>
            <a:pPr marL="0" lvl="1" indent="0">
              <a:buFont typeface="Arial" panose="020B0604020202020204" pitchFamily="34" charset="0"/>
              <a:buNone/>
            </a:pPr>
            <a:r>
              <a:rPr dirty="0"/>
              <a:t>Digital platforms amplify harm by enabling repetition, public visibility, and permanence of hostile messages.</a:t>
            </a:r>
            <a:endParaRPr lang="en-US" dirty="0"/>
          </a:p>
          <a:p>
            <a:pPr marL="0" indent="0">
              <a:spcBef>
                <a:spcPts val="2500"/>
              </a:spcBef>
              <a:buFont typeface="Arial" panose="020B0604020202020204" pitchFamily="34" charset="0"/>
              <a:buNone/>
            </a:pPr>
            <a:r>
              <a:rPr lang="en-US" b="1" dirty="0"/>
              <a:t>Importance of Understanding Continuum</a:t>
            </a:r>
          </a:p>
          <a:p>
            <a:pPr marL="0" lvl="1" indent="0">
              <a:buFont typeface="Arial" panose="020B0604020202020204" pitchFamily="34" charset="0"/>
              <a:buNone/>
            </a:pPr>
            <a:r>
              <a:rPr lang="en-GB" dirty="0"/>
              <a:t>Recognising</a:t>
            </a:r>
            <a:r>
              <a:rPr dirty="0"/>
              <a:t> abuse as a continuum helps address harm arising from behavior and platform design effectively.</a:t>
            </a:r>
            <a:endParaRPr lang="en-US" dirty="0"/>
          </a:p>
        </p:txBody>
      </p:sp>
    </p:spTree>
    <p:extLst>
      <p:ext uri="{BB962C8B-B14F-4D97-AF65-F5344CB8AC3E}">
        <p14:creationId xmlns:p14="http://schemas.microsoft.com/office/powerpoint/2010/main" val="2523039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1E846-9F32-8CE8-837D-9404FADF8D24}"/>
              </a:ext>
            </a:extLst>
          </p:cNvPr>
          <p:cNvSpPr>
            <a:spLocks noGrp="1"/>
          </p:cNvSpPr>
          <p:nvPr>
            <p:ph type="title"/>
          </p:nvPr>
        </p:nvSpPr>
        <p:spPr>
          <a:xfrm>
            <a:off x="8165592" y="1008126"/>
            <a:ext cx="3401567" cy="1947672"/>
          </a:xfrm>
        </p:spPr>
        <p:txBody>
          <a:bodyPr anchor="b">
            <a:normAutofit/>
          </a:bodyPr>
          <a:lstStyle/>
          <a:p>
            <a:r>
              <a:rPr lang="en-US"/>
              <a:t>Cyberhate &amp; Identity-Based Abuse</a:t>
            </a:r>
          </a:p>
        </p:txBody>
      </p:sp>
      <p:pic>
        <p:nvPicPr>
          <p:cNvPr id="5" name="Content Placeholder 4" descr="Social media Speech Bubble digital concept">
            <a:extLst>
              <a:ext uri="{FF2B5EF4-FFF2-40B4-BE49-F238E27FC236}">
                <a16:creationId xmlns:a16="http://schemas.microsoft.com/office/drawing/2014/main" id="{41FF863A-B824-47D0-AC83-4237F9946B56}"/>
              </a:ext>
            </a:extLst>
          </p:cNvPr>
          <p:cNvPicPr>
            <a:picLocks noGrp="1" noChangeAspect="1"/>
          </p:cNvPicPr>
          <p:nvPr>
            <p:ph type="pic" sz="quarter" idx="15"/>
          </p:nvPr>
        </p:nvPicPr>
        <p:blipFill>
          <a:blip r:embed="rId3"/>
          <a:srcRect r="1034" b="2"/>
          <a:stretch>
            <a:fillRect/>
          </a:stretch>
        </p:blipFill>
        <p:spPr>
          <a:xfrm>
            <a:off x="115866" y="10"/>
            <a:ext cx="7397496" cy="6857990"/>
          </a:xfrm>
          <a:prstGeom prst="rect">
            <a:avLst/>
          </a:prstGeom>
          <a:noFill/>
        </p:spPr>
      </p:pic>
      <p:sp>
        <p:nvSpPr>
          <p:cNvPr id="4" name="Content Placeholder 3">
            <a:extLst>
              <a:ext uri="{FF2B5EF4-FFF2-40B4-BE49-F238E27FC236}">
                <a16:creationId xmlns:a16="http://schemas.microsoft.com/office/drawing/2014/main" id="{23859FCA-9A96-7C90-A289-B100F671510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165592" y="3099816"/>
            <a:ext cx="3401567" cy="3054096"/>
          </a:xfrm>
        </p:spPr>
        <p:txBody>
          <a:bodyPr vert="horz" lIns="91440" tIns="45720" rIns="91440" bIns="45720" rtlCol="0" anchor="t">
            <a:normAutofit/>
          </a:bodyPr>
          <a:lstStyle/>
          <a:p>
            <a:pPr marL="0" indent="0">
              <a:lnSpc>
                <a:spcPct val="110000"/>
              </a:lnSpc>
              <a:spcBef>
                <a:spcPts val="2500"/>
              </a:spcBef>
              <a:buFont typeface="Arial" panose="020B0604020202020204" pitchFamily="34" charset="0"/>
              <a:buNone/>
            </a:pPr>
            <a:r>
              <a:rPr lang="en-US" sz="1000" b="1" dirty="0"/>
              <a:t>Nature of Cyberhate</a:t>
            </a:r>
          </a:p>
          <a:p>
            <a:pPr marL="0" lvl="1" indent="0">
              <a:lnSpc>
                <a:spcPct val="110000"/>
              </a:lnSpc>
              <a:buFont typeface="Arial" panose="020B0604020202020204" pitchFamily="34" charset="0"/>
              <a:buNone/>
            </a:pPr>
            <a:r>
              <a:rPr lang="en-US" sz="1000" dirty="0"/>
              <a:t>Cyberhate targets </a:t>
            </a:r>
            <a:r>
              <a:rPr lang="en-US" sz="1000" dirty="0" err="1"/>
              <a:t>marginalised</a:t>
            </a:r>
            <a:r>
              <a:rPr lang="en-US" sz="1000" dirty="0"/>
              <a:t> groups based on identity rather than personal conflict, reflecting discrimination and stereotypes.</a:t>
            </a:r>
          </a:p>
          <a:p>
            <a:pPr marL="0" indent="0">
              <a:lnSpc>
                <a:spcPct val="110000"/>
              </a:lnSpc>
              <a:spcBef>
                <a:spcPts val="2500"/>
              </a:spcBef>
              <a:buFont typeface="Arial" panose="020B0604020202020204" pitchFamily="34" charset="0"/>
              <a:buNone/>
            </a:pPr>
            <a:r>
              <a:rPr lang="en-US" sz="1000" b="1" dirty="0"/>
              <a:t>Collective Online Dynamics</a:t>
            </a:r>
          </a:p>
          <a:p>
            <a:pPr marL="0" lvl="1" indent="0">
              <a:lnSpc>
                <a:spcPct val="110000"/>
              </a:lnSpc>
              <a:buFont typeface="Arial" panose="020B0604020202020204" pitchFamily="34" charset="0"/>
              <a:buNone/>
            </a:pPr>
            <a:r>
              <a:rPr lang="en-US" sz="1000" dirty="0"/>
              <a:t>Online communities may reinforce cyberhate by framing harassment as activism or cultural defense, differentiating it from traditional bullying.</a:t>
            </a:r>
          </a:p>
          <a:p>
            <a:pPr marL="0" indent="0">
              <a:lnSpc>
                <a:spcPct val="110000"/>
              </a:lnSpc>
              <a:spcBef>
                <a:spcPts val="2500"/>
              </a:spcBef>
              <a:buFont typeface="Arial" panose="020B0604020202020204" pitchFamily="34" charset="0"/>
              <a:buNone/>
            </a:pPr>
            <a:r>
              <a:rPr lang="en-US" sz="1000" b="1" dirty="0"/>
              <a:t>Impact of Historical Oppression</a:t>
            </a:r>
          </a:p>
          <a:p>
            <a:pPr marL="0" lvl="1" indent="0">
              <a:lnSpc>
                <a:spcPct val="110000"/>
              </a:lnSpc>
              <a:buFont typeface="Arial" panose="020B0604020202020204" pitchFamily="34" charset="0"/>
              <a:buNone/>
            </a:pPr>
            <a:r>
              <a:rPr lang="en-US" sz="1000" dirty="0"/>
              <a:t>Cyberhate that reflects historical oppression intensifies harm, causing cumulative trauma for individuals and communities.</a:t>
            </a:r>
          </a:p>
        </p:txBody>
      </p:sp>
    </p:spTree>
    <p:extLst>
      <p:ext uri="{BB962C8B-B14F-4D97-AF65-F5344CB8AC3E}">
        <p14:creationId xmlns:p14="http://schemas.microsoft.com/office/powerpoint/2010/main" val="218772771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074CD-6B1F-5F1F-9876-791DB6B62932}"/>
              </a:ext>
            </a:extLst>
          </p:cNvPr>
          <p:cNvSpPr>
            <a:spLocks noGrp="1"/>
          </p:cNvSpPr>
          <p:nvPr>
            <p:ph type="title"/>
          </p:nvPr>
        </p:nvSpPr>
        <p:spPr>
          <a:xfrm>
            <a:off x="612648" y="457200"/>
            <a:ext cx="10954512" cy="731520"/>
          </a:xfrm>
        </p:spPr>
        <p:txBody>
          <a:bodyPr anchor="b">
            <a:normAutofit/>
          </a:bodyPr>
          <a:lstStyle/>
          <a:p>
            <a:r>
              <a:rPr lang="en-US"/>
              <a:t>Overlap Between Bullying and Hate</a:t>
            </a:r>
          </a:p>
        </p:txBody>
      </p:sp>
      <p:graphicFrame>
        <p:nvGraphicFramePr>
          <p:cNvPr id="4" name="Content Placeholder 3">
            <a:extLst>
              <a:ext uri="{FF2B5EF4-FFF2-40B4-BE49-F238E27FC236}">
                <a16:creationId xmlns:a16="http://schemas.microsoft.com/office/drawing/2014/main" id="{1F2DB1C0-7449-4D65-A3DA-1CE4BBB6D981}"/>
              </a:ext>
            </a:extLst>
          </p:cNvPr>
          <p:cNvGraphicFramePr>
            <a:graphicFrameLocks noGrp="1"/>
          </p:cNvGraphicFramePr>
          <p:nvPr>
            <p:ph idx="1"/>
            <p:extLst>
              <p:ext uri="{D42A27DB-BD31-4B8C-83A1-F6EECF244321}">
                <p14:modId xmlns:p14="http://schemas.microsoft.com/office/powerpoint/2010/main" val="2917145208"/>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12648" y="1362455"/>
          <a:ext cx="10954512" cy="49560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0856460"/>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B1AFA-EE2F-A144-7AA3-2A818F038912}"/>
              </a:ext>
            </a:extLst>
          </p:cNvPr>
          <p:cNvSpPr>
            <a:spLocks noGrp="1"/>
          </p:cNvSpPr>
          <p:nvPr>
            <p:ph type="title"/>
          </p:nvPr>
        </p:nvSpPr>
        <p:spPr>
          <a:xfrm>
            <a:off x="612648" y="2093976"/>
            <a:ext cx="8229600" cy="4178808"/>
          </a:xfrm>
        </p:spPr>
        <p:txBody>
          <a:bodyPr anchor="b">
            <a:normAutofit/>
          </a:bodyPr>
          <a:lstStyle/>
          <a:p>
            <a:r>
              <a:rPr lang="en-US"/>
              <a:t>Dynamics and Escalation of Online Abuse</a:t>
            </a:r>
          </a:p>
        </p:txBody>
      </p:sp>
    </p:spTree>
    <p:extLst>
      <p:ext uri="{BB962C8B-B14F-4D97-AF65-F5344CB8AC3E}">
        <p14:creationId xmlns:p14="http://schemas.microsoft.com/office/powerpoint/2010/main" val="766040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4862C-74DA-1C56-5D92-358D221D4205}"/>
              </a:ext>
            </a:extLst>
          </p:cNvPr>
          <p:cNvSpPr>
            <a:spLocks noGrp="1"/>
          </p:cNvSpPr>
          <p:nvPr>
            <p:ph type="title"/>
          </p:nvPr>
        </p:nvSpPr>
        <p:spPr>
          <a:xfrm>
            <a:off x="612648" y="502920"/>
            <a:ext cx="4669536" cy="1453896"/>
          </a:xfrm>
        </p:spPr>
        <p:txBody>
          <a:bodyPr anchor="t">
            <a:normAutofit/>
          </a:bodyPr>
          <a:lstStyle/>
          <a:p>
            <a:r>
              <a:rPr lang="en-US"/>
              <a:t>Why Online Abuse Escalates Faster</a:t>
            </a:r>
          </a:p>
        </p:txBody>
      </p:sp>
      <p:pic>
        <p:nvPicPr>
          <p:cNvPr id="5" name="Content Placeholder 4" descr="Abstract background">
            <a:extLst>
              <a:ext uri="{FF2B5EF4-FFF2-40B4-BE49-F238E27FC236}">
                <a16:creationId xmlns:a16="http://schemas.microsoft.com/office/drawing/2014/main" id="{B0D1053D-42E7-4D0B-813F-A66D0E4A2D29}"/>
              </a:ext>
            </a:extLst>
          </p:cNvPr>
          <p:cNvPicPr>
            <a:picLocks noGrp="1" noChangeAspect="1"/>
          </p:cNvPicPr>
          <p:nvPr>
            <p:ph type="pic" sz="quarter" idx="15"/>
          </p:nvPr>
        </p:nvPicPr>
        <p:blipFill>
          <a:blip r:embed="rId3"/>
          <a:srcRect l="30385"/>
          <a:stretch>
            <a:fillRect/>
          </a:stretch>
        </p:blipFill>
        <p:spPr>
          <a:xfrm>
            <a:off x="612648" y="2293938"/>
            <a:ext cx="4669536" cy="4024566"/>
          </a:xfrm>
          <a:prstGeom prst="rect">
            <a:avLst/>
          </a:prstGeom>
          <a:noFill/>
        </p:spPr>
      </p:pic>
      <p:sp>
        <p:nvSpPr>
          <p:cNvPr id="4" name="Content Placeholder 3">
            <a:extLst>
              <a:ext uri="{FF2B5EF4-FFF2-40B4-BE49-F238E27FC236}">
                <a16:creationId xmlns:a16="http://schemas.microsoft.com/office/drawing/2014/main" id="{06E5D86D-DAED-F88C-A861-894373035FA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dirty="0"/>
              <a:t>Algorithmic Amplification</a:t>
            </a:r>
          </a:p>
          <a:p>
            <a:pPr marL="0" lvl="1" indent="0">
              <a:buFont typeface="Arial" panose="020B0604020202020204" pitchFamily="34" charset="0"/>
              <a:buNone/>
            </a:pPr>
            <a:r>
              <a:rPr dirty="0"/>
              <a:t>Algorithms </a:t>
            </a:r>
            <a:r>
              <a:rPr lang="en-GB" dirty="0"/>
              <a:t>prioritise</a:t>
            </a:r>
            <a:r>
              <a:rPr dirty="0"/>
              <a:t> engaging content such as anger and outrage, unintentionally promoting harmful posts.</a:t>
            </a:r>
            <a:endParaRPr lang="en-US" dirty="0"/>
          </a:p>
          <a:p>
            <a:pPr marL="0" indent="0">
              <a:spcBef>
                <a:spcPts val="2500"/>
              </a:spcBef>
              <a:buFont typeface="Arial" panose="020B0604020202020204" pitchFamily="34" charset="0"/>
              <a:buNone/>
            </a:pPr>
            <a:r>
              <a:rPr lang="en-US" b="1" dirty="0"/>
              <a:t>Anonymity and Accountability</a:t>
            </a:r>
          </a:p>
          <a:p>
            <a:pPr marL="0" lvl="1" indent="0">
              <a:buFont typeface="Arial" panose="020B0604020202020204" pitchFamily="34" charset="0"/>
              <a:buNone/>
            </a:pPr>
            <a:r>
              <a:rPr dirty="0"/>
              <a:t>Anonymity on platforms reduces accountability, enabling users to engage in harassment more freely.</a:t>
            </a:r>
            <a:endParaRPr lang="en-US" dirty="0"/>
          </a:p>
          <a:p>
            <a:pPr marL="0" indent="0">
              <a:spcBef>
                <a:spcPts val="2500"/>
              </a:spcBef>
              <a:buFont typeface="Arial" panose="020B0604020202020204" pitchFamily="34" charset="0"/>
              <a:buNone/>
            </a:pPr>
            <a:r>
              <a:rPr lang="en-US" b="1" dirty="0"/>
              <a:t>Persistent Reposting</a:t>
            </a:r>
          </a:p>
          <a:p>
            <a:pPr marL="0" lvl="1" indent="0">
              <a:buFont typeface="Arial" panose="020B0604020202020204" pitchFamily="34" charset="0"/>
              <a:buNone/>
            </a:pPr>
            <a:r>
              <a:rPr dirty="0"/>
              <a:t>Screenshots, reposts, and quote tweets revive past abuse, extending reputational damage indefinitely.</a:t>
            </a:r>
            <a:endParaRPr lang="en-US" dirty="0"/>
          </a:p>
          <a:p>
            <a:pPr marL="0" indent="0">
              <a:spcBef>
                <a:spcPts val="2500"/>
              </a:spcBef>
              <a:buFont typeface="Arial" panose="020B0604020202020204" pitchFamily="34" charset="0"/>
              <a:buNone/>
            </a:pPr>
            <a:r>
              <a:rPr lang="en-US" b="1" dirty="0"/>
              <a:t>Networked Harassment Scale</a:t>
            </a:r>
          </a:p>
          <a:p>
            <a:pPr marL="0" lvl="1" indent="0">
              <a:buFont typeface="Arial" panose="020B0604020202020204" pitchFamily="34" charset="0"/>
              <a:buNone/>
            </a:pPr>
            <a:r>
              <a:rPr dirty="0"/>
              <a:t>Public visibility transforms isolated abuse into networked harassment, magnifying impact through scale.</a:t>
            </a:r>
            <a:endParaRPr lang="en-US" dirty="0"/>
          </a:p>
        </p:txBody>
      </p:sp>
    </p:spTree>
    <p:extLst>
      <p:ext uri="{BB962C8B-B14F-4D97-AF65-F5344CB8AC3E}">
        <p14:creationId xmlns:p14="http://schemas.microsoft.com/office/powerpoint/2010/main" val="36424274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E470C-6258-F410-D160-EAC51DD14DFC}"/>
              </a:ext>
            </a:extLst>
          </p:cNvPr>
          <p:cNvSpPr>
            <a:spLocks noGrp="1"/>
          </p:cNvSpPr>
          <p:nvPr>
            <p:ph type="title"/>
          </p:nvPr>
        </p:nvSpPr>
        <p:spPr>
          <a:xfrm>
            <a:off x="612648" y="502920"/>
            <a:ext cx="4669536" cy="1453896"/>
          </a:xfrm>
        </p:spPr>
        <p:txBody>
          <a:bodyPr anchor="t">
            <a:normAutofit/>
          </a:bodyPr>
          <a:lstStyle/>
          <a:p>
            <a:r>
              <a:rPr lang="en-US"/>
              <a:t>Escalation Pathways</a:t>
            </a:r>
          </a:p>
        </p:txBody>
      </p:sp>
      <p:pic>
        <p:nvPicPr>
          <p:cNvPr id="5" name="Content Placeholder 4" descr="Hand drawn businessman and business woman icons in red and black colors are connected by arrows randomly on white background. This image shows the social media, and online communication between business people.">
            <a:extLst>
              <a:ext uri="{FF2B5EF4-FFF2-40B4-BE49-F238E27FC236}">
                <a16:creationId xmlns:a16="http://schemas.microsoft.com/office/drawing/2014/main" id="{E6C07F07-9A3D-479F-B8B0-1C89379F732C}"/>
              </a:ext>
            </a:extLst>
          </p:cNvPr>
          <p:cNvPicPr>
            <a:picLocks noGrp="1" noChangeAspect="1"/>
          </p:cNvPicPr>
          <p:nvPr>
            <p:ph type="pic" sz="quarter" idx="15"/>
          </p:nvPr>
        </p:nvPicPr>
        <p:blipFill>
          <a:blip r:embed="rId3"/>
          <a:srcRect l="14116" r="8435" b="-2"/>
          <a:stretch>
            <a:fillRect/>
          </a:stretch>
        </p:blipFill>
        <p:spPr>
          <a:xfrm>
            <a:off x="612648" y="2293938"/>
            <a:ext cx="4669536" cy="4024566"/>
          </a:xfrm>
          <a:prstGeom prst="rect">
            <a:avLst/>
          </a:prstGeom>
          <a:noFill/>
        </p:spPr>
      </p:pic>
      <p:sp>
        <p:nvSpPr>
          <p:cNvPr id="4" name="Content Placeholder 3">
            <a:extLst>
              <a:ext uri="{FF2B5EF4-FFF2-40B4-BE49-F238E27FC236}">
                <a16:creationId xmlns:a16="http://schemas.microsoft.com/office/drawing/2014/main" id="{09F7D6E2-6AA8-2824-DC7E-C8AB645D607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indent="0">
              <a:spcBef>
                <a:spcPts val="2500"/>
              </a:spcBef>
              <a:buFont typeface="Arial" panose="020B0604020202020204" pitchFamily="34" charset="0"/>
              <a:buNone/>
            </a:pPr>
            <a:r>
              <a:rPr lang="en-US" b="1"/>
              <a:t>Stages of Escalation</a:t>
            </a:r>
          </a:p>
          <a:p>
            <a:pPr marL="0" lvl="1" indent="0">
              <a:buFont typeface="Arial" panose="020B0604020202020204" pitchFamily="34" charset="0"/>
              <a:buNone/>
            </a:pPr>
            <a:r>
              <a:t>Harassment escalates from hostile language to identity-based slurs through repeated interactions.</a:t>
            </a:r>
            <a:endParaRPr lang="en-US"/>
          </a:p>
          <a:p>
            <a:pPr marL="0" indent="0">
              <a:spcBef>
                <a:spcPts val="2500"/>
              </a:spcBef>
              <a:buFont typeface="Arial" panose="020B0604020202020204" pitchFamily="34" charset="0"/>
              <a:buNone/>
            </a:pPr>
            <a:r>
              <a:rPr lang="en-US" b="1"/>
              <a:t>Collective Harassment</a:t>
            </a:r>
          </a:p>
          <a:p>
            <a:pPr marL="0" lvl="1" indent="0">
              <a:buFont typeface="Arial" panose="020B0604020202020204" pitchFamily="34" charset="0"/>
              <a:buNone/>
            </a:pPr>
            <a:r>
              <a:t>Individual targeting expands to mob harassment including dogpiling and brigading.</a:t>
            </a:r>
            <a:endParaRPr lang="en-US"/>
          </a:p>
          <a:p>
            <a:pPr marL="0" indent="0">
              <a:spcBef>
                <a:spcPts val="2500"/>
              </a:spcBef>
              <a:buFont typeface="Arial" panose="020B0604020202020204" pitchFamily="34" charset="0"/>
              <a:buNone/>
            </a:pPr>
            <a:r>
              <a:rPr lang="en-US" b="1"/>
              <a:t>Offline Harm Risks</a:t>
            </a:r>
          </a:p>
          <a:p>
            <a:pPr marL="0" lvl="1" indent="0">
              <a:buFont typeface="Arial" panose="020B0604020202020204" pitchFamily="34" charset="0"/>
              <a:buNone/>
            </a:pPr>
            <a:r>
              <a:t>Escalation online can lead to doxxing and threats causing fear and real-world violence.</a:t>
            </a:r>
            <a:endParaRPr lang="en-US"/>
          </a:p>
          <a:p>
            <a:pPr marL="0" indent="0">
              <a:spcBef>
                <a:spcPts val="2500"/>
              </a:spcBef>
              <a:buFont typeface="Arial" panose="020B0604020202020204" pitchFamily="34" charset="0"/>
              <a:buNone/>
            </a:pPr>
            <a:r>
              <a:rPr lang="en-US" b="1"/>
              <a:t>Preventive Safeguards</a:t>
            </a:r>
          </a:p>
          <a:p>
            <a:pPr marL="0" lvl="1" indent="0">
              <a:buFont typeface="Arial" panose="020B0604020202020204" pitchFamily="34" charset="0"/>
              <a:buNone/>
            </a:pPr>
            <a:r>
              <a:t>Understanding escalation stages helps apply early safeguards to reduce harm.</a:t>
            </a:r>
            <a:endParaRPr lang="en-US"/>
          </a:p>
        </p:txBody>
      </p:sp>
    </p:spTree>
    <p:extLst>
      <p:ext uri="{BB962C8B-B14F-4D97-AF65-F5344CB8AC3E}">
        <p14:creationId xmlns:p14="http://schemas.microsoft.com/office/powerpoint/2010/main" val="35149363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DD0B4-FBE9-965D-D3CA-F14ACBFD1B0A}"/>
              </a:ext>
            </a:extLst>
          </p:cNvPr>
          <p:cNvSpPr>
            <a:spLocks noGrp="1"/>
          </p:cNvSpPr>
          <p:nvPr>
            <p:ph type="title"/>
          </p:nvPr>
        </p:nvSpPr>
        <p:spPr>
          <a:xfrm>
            <a:off x="612648" y="502920"/>
            <a:ext cx="4669536" cy="1453896"/>
          </a:xfrm>
        </p:spPr>
        <p:txBody>
          <a:bodyPr anchor="t">
            <a:normAutofit/>
          </a:bodyPr>
          <a:lstStyle/>
          <a:p>
            <a:r>
              <a:rPr lang="en-US"/>
              <a:t>Power Dynamics in Digital Abuse</a:t>
            </a:r>
          </a:p>
        </p:txBody>
      </p:sp>
      <p:pic>
        <p:nvPicPr>
          <p:cNvPr id="5" name="Content Placeholder 4" descr="Internet of Things Concept">
            <a:extLst>
              <a:ext uri="{FF2B5EF4-FFF2-40B4-BE49-F238E27FC236}">
                <a16:creationId xmlns:a16="http://schemas.microsoft.com/office/drawing/2014/main" id="{FD53D227-6047-4D53-996F-3DC9A1ACE239}"/>
              </a:ext>
            </a:extLst>
          </p:cNvPr>
          <p:cNvPicPr>
            <a:picLocks noGrp="1" noChangeAspect="1"/>
          </p:cNvPicPr>
          <p:nvPr>
            <p:ph type="pic" sz="quarter" idx="15"/>
          </p:nvPr>
        </p:nvPicPr>
        <p:blipFill>
          <a:blip r:embed="rId3"/>
          <a:srcRect l="6610" r="15941" b="-2"/>
          <a:stretch>
            <a:fillRect/>
          </a:stretch>
        </p:blipFill>
        <p:spPr>
          <a:xfrm>
            <a:off x="612648" y="2293938"/>
            <a:ext cx="4669536" cy="4024566"/>
          </a:xfrm>
          <a:prstGeom prst="rect">
            <a:avLst/>
          </a:prstGeom>
          <a:noFill/>
        </p:spPr>
      </p:pic>
      <p:sp>
        <p:nvSpPr>
          <p:cNvPr id="4" name="Content Placeholder 3">
            <a:extLst>
              <a:ext uri="{FF2B5EF4-FFF2-40B4-BE49-F238E27FC236}">
                <a16:creationId xmlns:a16="http://schemas.microsoft.com/office/drawing/2014/main" id="{40439BEE-4E93-0BEE-EEED-0DACF9C5645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dirty="0"/>
              <a:t>Online Power Factors</a:t>
            </a:r>
          </a:p>
          <a:p>
            <a:pPr marL="0" lvl="1" indent="0">
              <a:buFont typeface="Arial" panose="020B0604020202020204" pitchFamily="34" charset="0"/>
              <a:buNone/>
            </a:pPr>
            <a:r>
              <a:rPr dirty="0"/>
              <a:t>Visibility, platform features, and audience access shape power, not just formal authority online.</a:t>
            </a:r>
            <a:endParaRPr lang="en-US" dirty="0"/>
          </a:p>
          <a:p>
            <a:pPr marL="0" indent="0">
              <a:spcBef>
                <a:spcPts val="2500"/>
              </a:spcBef>
              <a:buFont typeface="Arial" panose="020B0604020202020204" pitchFamily="34" charset="0"/>
              <a:buNone/>
            </a:pPr>
            <a:r>
              <a:rPr lang="en-US" b="1" dirty="0"/>
              <a:t>Influence of Verified Users</a:t>
            </a:r>
          </a:p>
          <a:p>
            <a:pPr marL="0" lvl="1" indent="0">
              <a:buFont typeface="Arial" panose="020B0604020202020204" pitchFamily="34" charset="0"/>
              <a:buNone/>
            </a:pPr>
            <a:r>
              <a:rPr dirty="0"/>
              <a:t>Verified users with media reach can unintentionally cause harm by </a:t>
            </a:r>
            <a:r>
              <a:rPr lang="en-GB" dirty="0"/>
              <a:t>mobilising</a:t>
            </a:r>
            <a:r>
              <a:rPr dirty="0"/>
              <a:t> large follower bases.</a:t>
            </a:r>
            <a:endParaRPr lang="en-US" dirty="0"/>
          </a:p>
          <a:p>
            <a:pPr marL="0" indent="0">
              <a:spcBef>
                <a:spcPts val="2500"/>
              </a:spcBef>
              <a:buFont typeface="Arial" panose="020B0604020202020204" pitchFamily="34" charset="0"/>
              <a:buNone/>
            </a:pPr>
            <a:r>
              <a:rPr lang="en-US" b="1" dirty="0"/>
              <a:t>Asymmetric Conflict</a:t>
            </a:r>
          </a:p>
          <a:p>
            <a:pPr marL="0" lvl="1" indent="0">
              <a:buFont typeface="Arial" panose="020B0604020202020204" pitchFamily="34" charset="0"/>
              <a:buNone/>
            </a:pPr>
            <a:r>
              <a:rPr lang="en-GB" dirty="0"/>
              <a:t>Marginalised</a:t>
            </a:r>
            <a:r>
              <a:rPr dirty="0"/>
              <a:t> groups often lack means to defend themselves, creating unequal conflicts online.</a:t>
            </a:r>
            <a:endParaRPr lang="en-US" dirty="0"/>
          </a:p>
          <a:p>
            <a:pPr marL="0" indent="0">
              <a:spcBef>
                <a:spcPts val="2500"/>
              </a:spcBef>
              <a:buFont typeface="Arial" panose="020B0604020202020204" pitchFamily="34" charset="0"/>
              <a:buNone/>
            </a:pPr>
            <a:r>
              <a:rPr lang="en-US" b="1" dirty="0"/>
              <a:t>Policy Implications</a:t>
            </a:r>
          </a:p>
          <a:p>
            <a:pPr marL="0" lvl="1" indent="0">
              <a:buFont typeface="Arial" panose="020B0604020202020204" pitchFamily="34" charset="0"/>
              <a:buNone/>
            </a:pPr>
            <a:r>
              <a:rPr dirty="0"/>
              <a:t>Understanding power asymmetries is essential for effective digital policy and moderation strategies.</a:t>
            </a:r>
            <a:endParaRPr lang="en-US" dirty="0"/>
          </a:p>
        </p:txBody>
      </p:sp>
    </p:spTree>
    <p:extLst>
      <p:ext uri="{BB962C8B-B14F-4D97-AF65-F5344CB8AC3E}">
        <p14:creationId xmlns:p14="http://schemas.microsoft.com/office/powerpoint/2010/main" val="31954051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8FD59-9EAC-9E7F-EB2D-DF19A2A3B0DA}"/>
              </a:ext>
            </a:extLst>
          </p:cNvPr>
          <p:cNvSpPr>
            <a:spLocks noGrp="1"/>
          </p:cNvSpPr>
          <p:nvPr>
            <p:ph type="title"/>
          </p:nvPr>
        </p:nvSpPr>
        <p:spPr>
          <a:xfrm>
            <a:off x="612648" y="2093976"/>
            <a:ext cx="8229600" cy="4178808"/>
          </a:xfrm>
        </p:spPr>
        <p:txBody>
          <a:bodyPr anchor="b">
            <a:normAutofit/>
          </a:bodyPr>
          <a:lstStyle/>
          <a:p>
            <a:r>
              <a:rPr lang="en-US"/>
              <a:t>Impacts of Online Abuse</a:t>
            </a:r>
          </a:p>
        </p:txBody>
      </p:sp>
    </p:spTree>
    <p:extLst>
      <p:ext uri="{BB962C8B-B14F-4D97-AF65-F5344CB8AC3E}">
        <p14:creationId xmlns:p14="http://schemas.microsoft.com/office/powerpoint/2010/main" val="22289274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B3219-EDB8-F5A3-CBD9-2CD5649C0A4B}"/>
              </a:ext>
            </a:extLst>
          </p:cNvPr>
          <p:cNvSpPr>
            <a:spLocks noGrp="1"/>
          </p:cNvSpPr>
          <p:nvPr>
            <p:ph type="title"/>
          </p:nvPr>
        </p:nvSpPr>
        <p:spPr>
          <a:xfrm>
            <a:off x="612648" y="457200"/>
            <a:ext cx="10954512" cy="731520"/>
          </a:xfrm>
        </p:spPr>
        <p:txBody>
          <a:bodyPr anchor="b">
            <a:normAutofit/>
          </a:bodyPr>
          <a:lstStyle/>
          <a:p>
            <a:r>
              <a:rPr lang="en-US"/>
              <a:t>Impacts on Groups and Communities</a:t>
            </a:r>
          </a:p>
        </p:txBody>
      </p:sp>
      <p:graphicFrame>
        <p:nvGraphicFramePr>
          <p:cNvPr id="4" name="Content Placeholder 3">
            <a:extLst>
              <a:ext uri="{FF2B5EF4-FFF2-40B4-BE49-F238E27FC236}">
                <a16:creationId xmlns:a16="http://schemas.microsoft.com/office/drawing/2014/main" id="{02F0F8D6-D6E2-449B-8D90-A9ED58847752}"/>
              </a:ext>
            </a:extLst>
          </p:cNvPr>
          <p:cNvGraphicFramePr>
            <a:graphicFrameLocks noGrp="1"/>
          </p:cNvGraphicFramePr>
          <p:nvPr>
            <p:ph idx="1"/>
            <p:extLst>
              <p:ext uri="{D42A27DB-BD31-4B8C-83A1-F6EECF244321}">
                <p14:modId xmlns:p14="http://schemas.microsoft.com/office/powerpoint/2010/main" val="579341529"/>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12648" y="1362455"/>
          <a:ext cx="10954512" cy="49560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1056215"/>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CB918-0DDB-830E-DAF4-C4775A623B93}"/>
              </a:ext>
            </a:extLst>
          </p:cNvPr>
          <p:cNvSpPr>
            <a:spLocks noGrp="1"/>
          </p:cNvSpPr>
          <p:nvPr>
            <p:ph type="title"/>
          </p:nvPr>
        </p:nvSpPr>
        <p:spPr>
          <a:xfrm>
            <a:off x="8165592" y="1008126"/>
            <a:ext cx="3401567" cy="1947672"/>
          </a:xfrm>
        </p:spPr>
        <p:txBody>
          <a:bodyPr anchor="b">
            <a:normAutofit/>
          </a:bodyPr>
          <a:lstStyle/>
          <a:p>
            <a:r>
              <a:rPr lang="en-US"/>
              <a:t>Professional and Public Life Impacts</a:t>
            </a:r>
          </a:p>
        </p:txBody>
      </p:sp>
      <p:pic>
        <p:nvPicPr>
          <p:cNvPr id="5" name="Content Placeholder 4" descr="Social network on laptop">
            <a:extLst>
              <a:ext uri="{FF2B5EF4-FFF2-40B4-BE49-F238E27FC236}">
                <a16:creationId xmlns:a16="http://schemas.microsoft.com/office/drawing/2014/main" id="{E8E1C639-28F8-4764-8ED1-67BD71A78E2A}"/>
              </a:ext>
            </a:extLst>
          </p:cNvPr>
          <p:cNvPicPr>
            <a:picLocks noGrp="1" noChangeAspect="1"/>
          </p:cNvPicPr>
          <p:nvPr>
            <p:ph type="pic" sz="quarter" idx="15"/>
          </p:nvPr>
        </p:nvPicPr>
        <p:blipFill>
          <a:blip r:embed="rId3"/>
          <a:srcRect l="10082" r="9018"/>
          <a:stretch>
            <a:fillRect/>
          </a:stretch>
        </p:blipFill>
        <p:spPr>
          <a:xfrm>
            <a:off x="115866" y="10"/>
            <a:ext cx="7397496" cy="6857990"/>
          </a:xfrm>
          <a:prstGeom prst="rect">
            <a:avLst/>
          </a:prstGeom>
          <a:noFill/>
        </p:spPr>
      </p:pic>
      <p:sp>
        <p:nvSpPr>
          <p:cNvPr id="4" name="Content Placeholder 3">
            <a:extLst>
              <a:ext uri="{FF2B5EF4-FFF2-40B4-BE49-F238E27FC236}">
                <a16:creationId xmlns:a16="http://schemas.microsoft.com/office/drawing/2014/main" id="{0066F7C1-D03D-9E48-F4C3-F7513937F44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165592" y="3099816"/>
            <a:ext cx="3401567" cy="3054096"/>
          </a:xfrm>
        </p:spPr>
        <p:txBody>
          <a:bodyPr vert="horz" lIns="91440" tIns="45720" rIns="91440" bIns="45720" rtlCol="0" anchor="t">
            <a:normAutofit/>
          </a:bodyPr>
          <a:lstStyle/>
          <a:p>
            <a:pPr marL="0" indent="0">
              <a:lnSpc>
                <a:spcPct val="110000"/>
              </a:lnSpc>
              <a:spcBef>
                <a:spcPts val="2500"/>
              </a:spcBef>
              <a:buFont typeface="Arial" panose="020B0604020202020204" pitchFamily="34" charset="0"/>
              <a:buNone/>
            </a:pPr>
            <a:r>
              <a:rPr lang="en-US" sz="1100" b="1" dirty="0"/>
              <a:t>Impact on Public Participation</a:t>
            </a:r>
          </a:p>
          <a:p>
            <a:pPr marL="0" lvl="1" indent="0">
              <a:lnSpc>
                <a:spcPct val="110000"/>
              </a:lnSpc>
              <a:buFont typeface="Arial" panose="020B0604020202020204" pitchFamily="34" charset="0"/>
              <a:buNone/>
            </a:pPr>
            <a:r>
              <a:rPr lang="en-US" sz="1100" dirty="0"/>
              <a:t>Online abuse reduces the willingness of public-facing professionals to engage openly, limiting public discourse.</a:t>
            </a:r>
          </a:p>
          <a:p>
            <a:pPr marL="0" indent="0">
              <a:lnSpc>
                <a:spcPct val="110000"/>
              </a:lnSpc>
              <a:spcBef>
                <a:spcPts val="2500"/>
              </a:spcBef>
              <a:buFont typeface="Arial" panose="020B0604020202020204" pitchFamily="34" charset="0"/>
              <a:buNone/>
            </a:pPr>
            <a:r>
              <a:rPr lang="en-US" sz="1100" b="1" dirty="0"/>
              <a:t>Disproportionate Effects on Women and Minorities</a:t>
            </a:r>
          </a:p>
          <a:p>
            <a:pPr marL="0" lvl="1" indent="0">
              <a:lnSpc>
                <a:spcPct val="110000"/>
              </a:lnSpc>
              <a:buFont typeface="Arial" panose="020B0604020202020204" pitchFamily="34" charset="0"/>
              <a:buNone/>
            </a:pPr>
            <a:r>
              <a:rPr lang="en-US" sz="1100" dirty="0"/>
              <a:t>Women and minority groups face higher levels of threats and coordinated intimidation in online spaces.</a:t>
            </a:r>
          </a:p>
          <a:p>
            <a:pPr marL="0" indent="0">
              <a:lnSpc>
                <a:spcPct val="110000"/>
              </a:lnSpc>
              <a:spcBef>
                <a:spcPts val="2500"/>
              </a:spcBef>
              <a:buFont typeface="Arial" panose="020B0604020202020204" pitchFamily="34" charset="0"/>
              <a:buNone/>
            </a:pPr>
            <a:r>
              <a:rPr lang="en-US" sz="1100" b="1" dirty="0"/>
              <a:t>Consequences for Civic Representation</a:t>
            </a:r>
          </a:p>
          <a:p>
            <a:pPr marL="0" lvl="1" indent="0">
              <a:lnSpc>
                <a:spcPct val="110000"/>
              </a:lnSpc>
              <a:buFont typeface="Arial" panose="020B0604020202020204" pitchFamily="34" charset="0"/>
              <a:buNone/>
            </a:pPr>
            <a:r>
              <a:rPr lang="en-US" sz="1100" dirty="0"/>
              <a:t>Unequal participation leads to underrepresentation and challenges for </a:t>
            </a:r>
            <a:r>
              <a:rPr lang="en-US" sz="1100" dirty="0" err="1"/>
              <a:t>organisations</a:t>
            </a:r>
            <a:r>
              <a:rPr lang="en-US" sz="1100" dirty="0"/>
              <a:t> needing transparency and trust.</a:t>
            </a:r>
          </a:p>
        </p:txBody>
      </p:sp>
    </p:spTree>
    <p:extLst>
      <p:ext uri="{BB962C8B-B14F-4D97-AF65-F5344CB8AC3E}">
        <p14:creationId xmlns:p14="http://schemas.microsoft.com/office/powerpoint/2010/main" val="25078286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69B26-2766-41E2-3562-59E6DF62C9EF}"/>
              </a:ext>
            </a:extLst>
          </p:cNvPr>
          <p:cNvSpPr>
            <a:spLocks noGrp="1"/>
          </p:cNvSpPr>
          <p:nvPr>
            <p:ph type="title"/>
          </p:nvPr>
        </p:nvSpPr>
        <p:spPr>
          <a:xfrm>
            <a:off x="612648" y="2093976"/>
            <a:ext cx="8229600" cy="4178808"/>
          </a:xfrm>
        </p:spPr>
        <p:txBody>
          <a:bodyPr anchor="b">
            <a:normAutofit/>
          </a:bodyPr>
          <a:lstStyle/>
          <a:p>
            <a:r>
              <a:rPr lang="en-US"/>
              <a:t>Platform Design and Moderation</a:t>
            </a:r>
          </a:p>
        </p:txBody>
      </p:sp>
    </p:spTree>
    <p:extLst>
      <p:ext uri="{BB962C8B-B14F-4D97-AF65-F5344CB8AC3E}">
        <p14:creationId xmlns:p14="http://schemas.microsoft.com/office/powerpoint/2010/main" val="39295870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B5888-4853-92DD-D682-CF825501F2C6}"/>
              </a:ext>
            </a:extLst>
          </p:cNvPr>
          <p:cNvSpPr>
            <a:spLocks noGrp="1"/>
          </p:cNvSpPr>
          <p:nvPr>
            <p:ph type="title"/>
          </p:nvPr>
        </p:nvSpPr>
        <p:spPr>
          <a:xfrm>
            <a:off x="5605272" y="502920"/>
            <a:ext cx="5961888" cy="1197864"/>
          </a:xfrm>
        </p:spPr>
        <p:txBody>
          <a:bodyPr anchor="b">
            <a:normAutofit/>
          </a:bodyPr>
          <a:lstStyle/>
          <a:p>
            <a:r>
              <a:rPr lang="en-US"/>
              <a:t>Why Platform Design Matters</a:t>
            </a:r>
          </a:p>
        </p:txBody>
      </p:sp>
      <p:pic>
        <p:nvPicPr>
          <p:cNvPr id="5" name="Content Placeholder 4" descr="4K Resolution">
            <a:extLst>
              <a:ext uri="{FF2B5EF4-FFF2-40B4-BE49-F238E27FC236}">
                <a16:creationId xmlns:a16="http://schemas.microsoft.com/office/drawing/2014/main" id="{D9D33828-6881-495C-B6D2-A706DD6173FA}"/>
              </a:ext>
            </a:extLst>
          </p:cNvPr>
          <p:cNvPicPr>
            <a:picLocks noGrp="1" noChangeAspect="1"/>
          </p:cNvPicPr>
          <p:nvPr>
            <p:ph type="pic" sz="quarter" idx="15"/>
          </p:nvPr>
        </p:nvPicPr>
        <p:blipFill>
          <a:blip r:embed="rId3"/>
          <a:srcRect l="30731" r="29594"/>
          <a:stretch>
            <a:fillRect/>
          </a:stretch>
        </p:blipFill>
        <p:spPr>
          <a:xfrm>
            <a:off x="115866" y="10"/>
            <a:ext cx="4837176" cy="6857990"/>
          </a:xfrm>
          <a:prstGeom prst="rect">
            <a:avLst/>
          </a:prstGeom>
          <a:noFill/>
        </p:spPr>
      </p:pic>
      <p:sp>
        <p:nvSpPr>
          <p:cNvPr id="4" name="Content Placeholder 3">
            <a:extLst>
              <a:ext uri="{FF2B5EF4-FFF2-40B4-BE49-F238E27FC236}">
                <a16:creationId xmlns:a16="http://schemas.microsoft.com/office/drawing/2014/main" id="{4CDD0CA7-9242-B2FB-4C1A-917E662AD32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05272" y="1801367"/>
            <a:ext cx="5961888" cy="4453128"/>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dirty="0"/>
              <a:t>Content Distribution Dynamics</a:t>
            </a:r>
          </a:p>
          <a:p>
            <a:pPr marL="0" lvl="1" indent="0">
              <a:buFont typeface="Arial" panose="020B0604020202020204" pitchFamily="34" charset="0"/>
              <a:buNone/>
            </a:pPr>
            <a:r>
              <a:rPr dirty="0"/>
              <a:t>Platforms </a:t>
            </a:r>
            <a:r>
              <a:rPr lang="en-GB" dirty="0"/>
              <a:t>optimise</a:t>
            </a:r>
            <a:r>
              <a:rPr dirty="0"/>
              <a:t> content to </a:t>
            </a:r>
            <a:r>
              <a:rPr lang="en-GB" dirty="0"/>
              <a:t>maximise</a:t>
            </a:r>
            <a:r>
              <a:rPr dirty="0"/>
              <a:t> engagement, often amplifying outrage and conflict to attract attention.</a:t>
            </a:r>
            <a:endParaRPr lang="en-US" dirty="0"/>
          </a:p>
          <a:p>
            <a:pPr marL="0" indent="0">
              <a:spcBef>
                <a:spcPts val="2500"/>
              </a:spcBef>
              <a:buFont typeface="Arial" panose="020B0604020202020204" pitchFamily="34" charset="0"/>
              <a:buNone/>
            </a:pPr>
            <a:r>
              <a:rPr lang="en-US" b="1" dirty="0"/>
              <a:t>Automated Ranking Effects</a:t>
            </a:r>
          </a:p>
          <a:p>
            <a:pPr marL="0" lvl="1" indent="0">
              <a:buFont typeface="Arial" panose="020B0604020202020204" pitchFamily="34" charset="0"/>
              <a:buNone/>
            </a:pPr>
            <a:r>
              <a:rPr dirty="0"/>
              <a:t>Automated systems may unintentionally promote harmful content, increasing its visibility beyond intended audiences.</a:t>
            </a:r>
            <a:endParaRPr lang="en-US" dirty="0"/>
          </a:p>
          <a:p>
            <a:pPr marL="0" indent="0">
              <a:spcBef>
                <a:spcPts val="2500"/>
              </a:spcBef>
              <a:buFont typeface="Arial" panose="020B0604020202020204" pitchFamily="34" charset="0"/>
              <a:buNone/>
            </a:pPr>
            <a:r>
              <a:rPr lang="en-US" b="1" dirty="0"/>
              <a:t>Reactive Moderation Challenges</a:t>
            </a:r>
          </a:p>
          <a:p>
            <a:pPr marL="0" lvl="1" indent="0">
              <a:buFont typeface="Arial" panose="020B0604020202020204" pitchFamily="34" charset="0"/>
              <a:buNone/>
            </a:pPr>
            <a:r>
              <a:rPr dirty="0"/>
              <a:t>Moderation relies on user reports and varies across platforms, often placing burden on victims to flag abuse.</a:t>
            </a:r>
            <a:endParaRPr lang="en-US" dirty="0"/>
          </a:p>
        </p:txBody>
      </p:sp>
    </p:spTree>
    <p:extLst>
      <p:ext uri="{BB962C8B-B14F-4D97-AF65-F5344CB8AC3E}">
        <p14:creationId xmlns:p14="http://schemas.microsoft.com/office/powerpoint/2010/main" val="39648397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75BFF-2F9A-BD14-E84C-5F319EBB10AA}"/>
              </a:ext>
            </a:extLst>
          </p:cNvPr>
          <p:cNvSpPr>
            <a:spLocks noGrp="1"/>
          </p:cNvSpPr>
          <p:nvPr>
            <p:ph type="title"/>
          </p:nvPr>
        </p:nvSpPr>
        <p:spPr>
          <a:xfrm>
            <a:off x="612648" y="502920"/>
            <a:ext cx="4669536" cy="1453896"/>
          </a:xfrm>
        </p:spPr>
        <p:txBody>
          <a:bodyPr anchor="t">
            <a:normAutofit/>
          </a:bodyPr>
          <a:lstStyle/>
          <a:p>
            <a:r>
              <a:rPr lang="en-US"/>
              <a:t>Platform Moderation: Current Limitations</a:t>
            </a:r>
          </a:p>
        </p:txBody>
      </p:sp>
      <p:pic>
        <p:nvPicPr>
          <p:cNvPr id="5" name="Content Placeholder 4" descr="Authentication by facial recognition concept - Biometric - Security system">
            <a:extLst>
              <a:ext uri="{FF2B5EF4-FFF2-40B4-BE49-F238E27FC236}">
                <a16:creationId xmlns:a16="http://schemas.microsoft.com/office/drawing/2014/main" id="{39F2CE23-79FF-42CA-BD2E-DD8720CD049B}"/>
              </a:ext>
            </a:extLst>
          </p:cNvPr>
          <p:cNvPicPr>
            <a:picLocks noGrp="1" noChangeAspect="1"/>
          </p:cNvPicPr>
          <p:nvPr>
            <p:ph type="pic" sz="quarter" idx="15"/>
          </p:nvPr>
        </p:nvPicPr>
        <p:blipFill>
          <a:blip r:embed="rId3"/>
          <a:srcRect l="23054" r="33436" b="-2"/>
          <a:stretch>
            <a:fillRect/>
          </a:stretch>
        </p:blipFill>
        <p:spPr>
          <a:xfrm>
            <a:off x="612648" y="2293938"/>
            <a:ext cx="4669536" cy="4024566"/>
          </a:xfrm>
          <a:prstGeom prst="rect">
            <a:avLst/>
          </a:prstGeom>
          <a:noFill/>
        </p:spPr>
      </p:pic>
      <p:sp>
        <p:nvSpPr>
          <p:cNvPr id="4" name="Content Placeholder 3">
            <a:extLst>
              <a:ext uri="{FF2B5EF4-FFF2-40B4-BE49-F238E27FC236}">
                <a16:creationId xmlns:a16="http://schemas.microsoft.com/office/drawing/2014/main" id="{1E788CA5-2F06-5B32-741B-457AE24A785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indent="0">
              <a:spcBef>
                <a:spcPts val="2500"/>
              </a:spcBef>
              <a:buFont typeface="Arial" panose="020B0604020202020204" pitchFamily="34" charset="0"/>
              <a:buNone/>
            </a:pPr>
            <a:r>
              <a:rPr lang="en-US" b="1"/>
              <a:t>AI Moderation Challenges</a:t>
            </a:r>
          </a:p>
          <a:p>
            <a:pPr marL="0" lvl="1" indent="0">
              <a:buFont typeface="Arial" panose="020B0604020202020204" pitchFamily="34" charset="0"/>
              <a:buNone/>
            </a:pPr>
            <a:r>
              <a:t>AI tools detect explicit hate but struggle with context, slang, and coded language nuances.</a:t>
            </a:r>
            <a:endParaRPr lang="en-US"/>
          </a:p>
          <a:p>
            <a:pPr marL="0" indent="0">
              <a:spcBef>
                <a:spcPts val="2500"/>
              </a:spcBef>
              <a:buFont typeface="Arial" panose="020B0604020202020204" pitchFamily="34" charset="0"/>
              <a:buNone/>
            </a:pPr>
            <a:r>
              <a:rPr lang="en-US" b="1"/>
              <a:t>Human Moderation Limits</a:t>
            </a:r>
          </a:p>
          <a:p>
            <a:pPr marL="0" lvl="1" indent="0">
              <a:buFont typeface="Arial" panose="020B0604020202020204" pitchFamily="34" charset="0"/>
              <a:buNone/>
            </a:pPr>
            <a:r>
              <a:t>Human moderators are under-resourced and exposed to large amounts of harmful content.</a:t>
            </a:r>
            <a:endParaRPr lang="en-US"/>
          </a:p>
          <a:p>
            <a:pPr marL="0" indent="0">
              <a:spcBef>
                <a:spcPts val="2500"/>
              </a:spcBef>
              <a:buFont typeface="Arial" panose="020B0604020202020204" pitchFamily="34" charset="0"/>
              <a:buNone/>
            </a:pPr>
            <a:r>
              <a:rPr lang="en-US" b="1"/>
              <a:t>Reporting System Burdens</a:t>
            </a:r>
          </a:p>
          <a:p>
            <a:pPr marL="0" lvl="1" indent="0">
              <a:buFont typeface="Arial" panose="020B0604020202020204" pitchFamily="34" charset="0"/>
              <a:buNone/>
            </a:pPr>
            <a:r>
              <a:t>Reporting systems require victims to exert emotional labor and persistence, placing responsibility on them.</a:t>
            </a:r>
            <a:endParaRPr lang="en-US"/>
          </a:p>
          <a:p>
            <a:pPr marL="0" indent="0">
              <a:spcBef>
                <a:spcPts val="2500"/>
              </a:spcBef>
              <a:buFont typeface="Arial" panose="020B0604020202020204" pitchFamily="34" charset="0"/>
              <a:buNone/>
            </a:pPr>
            <a:r>
              <a:rPr lang="en-US" b="1"/>
              <a:t>Systemic Imbalance</a:t>
            </a:r>
          </a:p>
          <a:p>
            <a:pPr marL="0" lvl="1" indent="0">
              <a:buFont typeface="Arial" panose="020B0604020202020204" pitchFamily="34" charset="0"/>
              <a:buNone/>
            </a:pPr>
            <a:r>
              <a:t>Offenders face low barriers while victims face high barriers, creating an unfair system.</a:t>
            </a:r>
            <a:endParaRPr lang="en-US"/>
          </a:p>
        </p:txBody>
      </p:sp>
    </p:spTree>
    <p:extLst>
      <p:ext uri="{BB962C8B-B14F-4D97-AF65-F5344CB8AC3E}">
        <p14:creationId xmlns:p14="http://schemas.microsoft.com/office/powerpoint/2010/main" val="37668894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7A966-33A5-B038-882D-0B4D33088689}"/>
              </a:ext>
            </a:extLst>
          </p:cNvPr>
          <p:cNvSpPr>
            <a:spLocks noGrp="1"/>
          </p:cNvSpPr>
          <p:nvPr>
            <p:ph type="title"/>
          </p:nvPr>
        </p:nvSpPr>
        <p:spPr>
          <a:xfrm>
            <a:off x="612648" y="2093976"/>
            <a:ext cx="8229600" cy="4178808"/>
          </a:xfrm>
        </p:spPr>
        <p:txBody>
          <a:bodyPr anchor="b">
            <a:normAutofit/>
          </a:bodyPr>
          <a:lstStyle/>
          <a:p>
            <a:r>
              <a:rPr lang="en-US"/>
              <a:t>Regulation and Governance</a:t>
            </a:r>
          </a:p>
        </p:txBody>
      </p:sp>
    </p:spTree>
    <p:extLst>
      <p:ext uri="{BB962C8B-B14F-4D97-AF65-F5344CB8AC3E}">
        <p14:creationId xmlns:p14="http://schemas.microsoft.com/office/powerpoint/2010/main" val="30259679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AA376-737E-0B8B-C9A9-101456DA45D2}"/>
              </a:ext>
            </a:extLst>
          </p:cNvPr>
          <p:cNvSpPr>
            <a:spLocks noGrp="1"/>
          </p:cNvSpPr>
          <p:nvPr>
            <p:ph type="title"/>
          </p:nvPr>
        </p:nvSpPr>
        <p:spPr>
          <a:xfrm>
            <a:off x="8165592" y="1008126"/>
            <a:ext cx="3401567" cy="1947672"/>
          </a:xfrm>
        </p:spPr>
        <p:txBody>
          <a:bodyPr anchor="b">
            <a:normAutofit/>
          </a:bodyPr>
          <a:lstStyle/>
          <a:p>
            <a:r>
              <a:rPr lang="en-US"/>
              <a:t>Responsibility vs Liability</a:t>
            </a:r>
          </a:p>
        </p:txBody>
      </p:sp>
      <p:pic>
        <p:nvPicPr>
          <p:cNvPr id="5" name="Content Placeholder 4" descr="Scale oil or planet">
            <a:extLst>
              <a:ext uri="{FF2B5EF4-FFF2-40B4-BE49-F238E27FC236}">
                <a16:creationId xmlns:a16="http://schemas.microsoft.com/office/drawing/2014/main" id="{6682C302-951B-424D-9E85-CE128E5F0D05}"/>
              </a:ext>
            </a:extLst>
          </p:cNvPr>
          <p:cNvPicPr>
            <a:picLocks noGrp="1" noChangeAspect="1"/>
          </p:cNvPicPr>
          <p:nvPr>
            <p:ph type="pic" sz="quarter" idx="15"/>
          </p:nvPr>
        </p:nvPicPr>
        <p:blipFill>
          <a:blip r:embed="rId3"/>
          <a:srcRect l="12760" r="6340"/>
          <a:stretch>
            <a:fillRect/>
          </a:stretch>
        </p:blipFill>
        <p:spPr>
          <a:xfrm>
            <a:off x="115866" y="10"/>
            <a:ext cx="7397496" cy="6857990"/>
          </a:xfrm>
          <a:prstGeom prst="rect">
            <a:avLst/>
          </a:prstGeom>
          <a:noFill/>
        </p:spPr>
      </p:pic>
      <p:sp>
        <p:nvSpPr>
          <p:cNvPr id="4" name="Content Placeholder 3">
            <a:extLst>
              <a:ext uri="{FF2B5EF4-FFF2-40B4-BE49-F238E27FC236}">
                <a16:creationId xmlns:a16="http://schemas.microsoft.com/office/drawing/2014/main" id="{0A0D352C-F5CF-296E-EF8D-57F00F30D43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165592" y="3099816"/>
            <a:ext cx="3401567" cy="3054096"/>
          </a:xfrm>
        </p:spPr>
        <p:txBody>
          <a:bodyPr vert="horz" lIns="91440" tIns="45720" rIns="91440" bIns="45720" rtlCol="0" anchor="t">
            <a:normAutofit/>
          </a:bodyPr>
          <a:lstStyle/>
          <a:p>
            <a:pPr marL="0" indent="0">
              <a:lnSpc>
                <a:spcPct val="110000"/>
              </a:lnSpc>
              <a:spcBef>
                <a:spcPts val="2500"/>
              </a:spcBef>
              <a:buFont typeface="Arial" panose="020B0604020202020204" pitchFamily="34" charset="0"/>
              <a:buNone/>
            </a:pPr>
            <a:r>
              <a:rPr lang="en-US" sz="1200" b="1" dirty="0"/>
              <a:t>Platform Responsibility</a:t>
            </a:r>
          </a:p>
          <a:p>
            <a:pPr marL="0" lvl="1" indent="0">
              <a:lnSpc>
                <a:spcPct val="110000"/>
              </a:lnSpc>
              <a:buFont typeface="Arial" panose="020B0604020202020204" pitchFamily="34" charset="0"/>
              <a:buNone/>
            </a:pPr>
            <a:r>
              <a:rPr lang="en-US" sz="1200" dirty="0"/>
              <a:t>Platforms face scrutiny over their role in enabling harm despite claims of neutrality to limit liability.</a:t>
            </a:r>
          </a:p>
          <a:p>
            <a:pPr marL="0" indent="0">
              <a:lnSpc>
                <a:spcPct val="110000"/>
              </a:lnSpc>
              <a:spcBef>
                <a:spcPts val="2500"/>
              </a:spcBef>
              <a:buFont typeface="Arial" panose="020B0604020202020204" pitchFamily="34" charset="0"/>
              <a:buNone/>
            </a:pPr>
            <a:r>
              <a:rPr lang="en-US" sz="1200" b="1" dirty="0"/>
              <a:t>Jurisdictional Differences</a:t>
            </a:r>
          </a:p>
          <a:p>
            <a:pPr marL="0" lvl="1" indent="0">
              <a:lnSpc>
                <a:spcPct val="110000"/>
              </a:lnSpc>
              <a:buFont typeface="Arial" panose="020B0604020202020204" pitchFamily="34" charset="0"/>
              <a:buNone/>
            </a:pPr>
            <a:r>
              <a:rPr lang="en-US" sz="1200" dirty="0"/>
              <a:t>The U.S. </a:t>
            </a:r>
            <a:r>
              <a:rPr lang="en-US" sz="1200" dirty="0" err="1"/>
              <a:t>prioritises</a:t>
            </a:r>
            <a:r>
              <a:rPr lang="en-US" sz="1200" dirty="0"/>
              <a:t> free expression, while the UK and EU adopt duty-of-care models in digital governance.</a:t>
            </a:r>
          </a:p>
          <a:p>
            <a:pPr marL="0" indent="0">
              <a:lnSpc>
                <a:spcPct val="110000"/>
              </a:lnSpc>
              <a:spcBef>
                <a:spcPts val="2500"/>
              </a:spcBef>
              <a:buFont typeface="Arial" panose="020B0604020202020204" pitchFamily="34" charset="0"/>
              <a:buNone/>
            </a:pPr>
            <a:r>
              <a:rPr lang="en-US" sz="1200" b="1" dirty="0"/>
              <a:t>Balancing Harm and Expression</a:t>
            </a:r>
          </a:p>
          <a:p>
            <a:pPr marL="0" lvl="1" indent="0">
              <a:lnSpc>
                <a:spcPct val="110000"/>
              </a:lnSpc>
              <a:buFont typeface="Arial" panose="020B0604020202020204" pitchFamily="34" charset="0"/>
              <a:buNone/>
            </a:pPr>
            <a:r>
              <a:rPr lang="en-US" sz="1200" dirty="0"/>
              <a:t>Effective policies aim to reduce online harm without suppressing activism or legitimate debate.</a:t>
            </a:r>
          </a:p>
        </p:txBody>
      </p:sp>
    </p:spTree>
    <p:extLst>
      <p:ext uri="{BB962C8B-B14F-4D97-AF65-F5344CB8AC3E}">
        <p14:creationId xmlns:p14="http://schemas.microsoft.com/office/powerpoint/2010/main" val="296262599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09044-EAF5-D50B-72B9-5434681BE0DC}"/>
              </a:ext>
            </a:extLst>
          </p:cNvPr>
          <p:cNvSpPr>
            <a:spLocks noGrp="1"/>
          </p:cNvSpPr>
          <p:nvPr>
            <p:ph type="title"/>
          </p:nvPr>
        </p:nvSpPr>
        <p:spPr>
          <a:xfrm>
            <a:off x="612648" y="502920"/>
            <a:ext cx="4669536" cy="1453896"/>
          </a:xfrm>
        </p:spPr>
        <p:txBody>
          <a:bodyPr anchor="t">
            <a:normAutofit/>
          </a:bodyPr>
          <a:lstStyle/>
          <a:p>
            <a:r>
              <a:rPr lang="en-US"/>
              <a:t>The Online Safety Act (UK): Core Principles</a:t>
            </a:r>
          </a:p>
        </p:txBody>
      </p:sp>
      <p:pic>
        <p:nvPicPr>
          <p:cNvPr id="5" name="Content Placeholder 4" descr="Digital security concept on binary data code">
            <a:extLst>
              <a:ext uri="{FF2B5EF4-FFF2-40B4-BE49-F238E27FC236}">
                <a16:creationId xmlns:a16="http://schemas.microsoft.com/office/drawing/2014/main" id="{377C8C46-4F3A-44FD-8948-145916A22C34}"/>
              </a:ext>
            </a:extLst>
          </p:cNvPr>
          <p:cNvPicPr>
            <a:picLocks noGrp="1" noChangeAspect="1"/>
          </p:cNvPicPr>
          <p:nvPr>
            <p:ph type="pic" sz="quarter" idx="15"/>
          </p:nvPr>
        </p:nvPicPr>
        <p:blipFill>
          <a:blip r:embed="rId3"/>
          <a:srcRect r="12979" b="-2"/>
          <a:stretch>
            <a:fillRect/>
          </a:stretch>
        </p:blipFill>
        <p:spPr>
          <a:xfrm>
            <a:off x="612648" y="2293938"/>
            <a:ext cx="4669536" cy="4024566"/>
          </a:xfrm>
          <a:prstGeom prst="rect">
            <a:avLst/>
          </a:prstGeom>
          <a:noFill/>
        </p:spPr>
      </p:pic>
      <p:sp>
        <p:nvSpPr>
          <p:cNvPr id="4" name="Content Placeholder 3">
            <a:extLst>
              <a:ext uri="{FF2B5EF4-FFF2-40B4-BE49-F238E27FC236}">
                <a16:creationId xmlns:a16="http://schemas.microsoft.com/office/drawing/2014/main" id="{1E8587DD-B561-B055-C53C-4CAD4685825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dirty="0"/>
              <a:t>Proactive Risk Management</a:t>
            </a:r>
          </a:p>
          <a:p>
            <a:pPr marL="0" lvl="1" indent="0">
              <a:buFont typeface="Arial" panose="020B0604020202020204" pitchFamily="34" charset="0"/>
              <a:buNone/>
            </a:pPr>
            <a:r>
              <a:rPr dirty="0"/>
              <a:t>Platforms are required to conduct thorough risk assessments to identify and reduce potential harms proactively.</a:t>
            </a:r>
            <a:endParaRPr lang="en-US" dirty="0"/>
          </a:p>
          <a:p>
            <a:pPr marL="0" indent="0">
              <a:spcBef>
                <a:spcPts val="2500"/>
              </a:spcBef>
              <a:buFont typeface="Arial" panose="020B0604020202020204" pitchFamily="34" charset="0"/>
              <a:buNone/>
            </a:pPr>
            <a:r>
              <a:rPr lang="en-US" b="1" dirty="0"/>
              <a:t>Implementation of Safety Controls</a:t>
            </a:r>
          </a:p>
          <a:p>
            <a:pPr marL="0" lvl="1" indent="0">
              <a:buFont typeface="Arial" panose="020B0604020202020204" pitchFamily="34" charset="0"/>
              <a:buNone/>
            </a:pPr>
            <a:r>
              <a:rPr dirty="0"/>
              <a:t>Safety controls must be integrated into platform systems to effectively mitigate foreseeable online harm.</a:t>
            </a:r>
            <a:endParaRPr lang="en-US" dirty="0"/>
          </a:p>
          <a:p>
            <a:pPr marL="0" indent="0">
              <a:spcBef>
                <a:spcPts val="2500"/>
              </a:spcBef>
              <a:buFont typeface="Arial" panose="020B0604020202020204" pitchFamily="34" charset="0"/>
              <a:buNone/>
            </a:pPr>
            <a:r>
              <a:rPr lang="en-US" b="1" dirty="0"/>
              <a:t>Regulatory Enforcement by Ofcom</a:t>
            </a:r>
          </a:p>
          <a:p>
            <a:pPr marL="0" lvl="1" indent="0">
              <a:buFont typeface="Arial" panose="020B0604020202020204" pitchFamily="34" charset="0"/>
              <a:buNone/>
            </a:pPr>
            <a:r>
              <a:rPr dirty="0"/>
              <a:t>Ofcom enforces compliance by issuing fines and imposing service restrictions on non-compliant platforms.</a:t>
            </a:r>
            <a:endParaRPr lang="en-US" dirty="0"/>
          </a:p>
          <a:p>
            <a:pPr marL="0" indent="0">
              <a:spcBef>
                <a:spcPts val="2500"/>
              </a:spcBef>
              <a:buFont typeface="Arial" panose="020B0604020202020204" pitchFamily="34" charset="0"/>
              <a:buNone/>
            </a:pPr>
            <a:r>
              <a:rPr lang="en-US" b="1" dirty="0"/>
              <a:t>Shift to Preventative Governance</a:t>
            </a:r>
          </a:p>
          <a:p>
            <a:pPr marL="0" lvl="1" indent="0">
              <a:buFont typeface="Arial" panose="020B0604020202020204" pitchFamily="34" charset="0"/>
              <a:buNone/>
            </a:pPr>
            <a:r>
              <a:rPr dirty="0"/>
              <a:t>The Act </a:t>
            </a:r>
            <a:r>
              <a:rPr lang="en-GB" dirty="0"/>
              <a:t>emphasises</a:t>
            </a:r>
            <a:r>
              <a:rPr dirty="0"/>
              <a:t> preventative governance, focusing on reducing harm before it occurs rather than reacting afterwards.</a:t>
            </a:r>
            <a:endParaRPr lang="en-US" dirty="0"/>
          </a:p>
        </p:txBody>
      </p:sp>
    </p:spTree>
    <p:extLst>
      <p:ext uri="{BB962C8B-B14F-4D97-AF65-F5344CB8AC3E}">
        <p14:creationId xmlns:p14="http://schemas.microsoft.com/office/powerpoint/2010/main" val="11270831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A845-8EB9-8E95-A610-F0B08E021565}"/>
              </a:ext>
            </a:extLst>
          </p:cNvPr>
          <p:cNvSpPr>
            <a:spLocks noGrp="1"/>
          </p:cNvSpPr>
          <p:nvPr>
            <p:ph type="title"/>
          </p:nvPr>
        </p:nvSpPr>
        <p:spPr>
          <a:xfrm>
            <a:off x="612648" y="502920"/>
            <a:ext cx="4669536" cy="1453896"/>
          </a:xfrm>
        </p:spPr>
        <p:txBody>
          <a:bodyPr anchor="t">
            <a:normAutofit/>
          </a:bodyPr>
          <a:lstStyle/>
          <a:p>
            <a:r>
              <a:rPr lang="en-US"/>
              <a:t>Challenges in Implementing Regulation</a:t>
            </a:r>
          </a:p>
        </p:txBody>
      </p:sp>
      <p:pic>
        <p:nvPicPr>
          <p:cNvPr id="5" name="Content Placeholder 4" descr="A digital map">
            <a:extLst>
              <a:ext uri="{FF2B5EF4-FFF2-40B4-BE49-F238E27FC236}">
                <a16:creationId xmlns:a16="http://schemas.microsoft.com/office/drawing/2014/main" id="{DAEDD7D5-61FC-4558-A379-93118A52E79E}"/>
              </a:ext>
            </a:extLst>
          </p:cNvPr>
          <p:cNvPicPr>
            <a:picLocks noGrp="1" noChangeAspect="1"/>
          </p:cNvPicPr>
          <p:nvPr>
            <p:ph type="pic" sz="quarter" idx="15"/>
          </p:nvPr>
        </p:nvPicPr>
        <p:blipFill>
          <a:blip r:embed="rId3"/>
          <a:srcRect l="22553" r="-2" b="-2"/>
          <a:stretch>
            <a:fillRect/>
          </a:stretch>
        </p:blipFill>
        <p:spPr>
          <a:xfrm>
            <a:off x="612648" y="2293938"/>
            <a:ext cx="4669536" cy="4024566"/>
          </a:xfrm>
          <a:prstGeom prst="rect">
            <a:avLst/>
          </a:prstGeom>
          <a:noFill/>
        </p:spPr>
      </p:pic>
      <p:sp>
        <p:nvSpPr>
          <p:cNvPr id="4" name="Content Placeholder 3">
            <a:extLst>
              <a:ext uri="{FF2B5EF4-FFF2-40B4-BE49-F238E27FC236}">
                <a16:creationId xmlns:a16="http://schemas.microsoft.com/office/drawing/2014/main" id="{7DA7510A-625E-4EFA-E256-ECA80ABF74E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indent="0">
              <a:spcBef>
                <a:spcPts val="2500"/>
              </a:spcBef>
              <a:buFont typeface="Arial" panose="020B0604020202020204" pitchFamily="34" charset="0"/>
              <a:buNone/>
            </a:pPr>
            <a:r>
              <a:rPr lang="en-US" b="1"/>
              <a:t>Jurisdictional Challenges</a:t>
            </a:r>
          </a:p>
          <a:p>
            <a:pPr marL="0" lvl="1" indent="0">
              <a:buFont typeface="Arial" panose="020B0604020202020204" pitchFamily="34" charset="0"/>
              <a:buNone/>
            </a:pPr>
            <a:r>
              <a:t>Global platform operations clash with national regulations, creating complex jurisdictional enforcement issues.</a:t>
            </a:r>
            <a:endParaRPr lang="en-US"/>
          </a:p>
          <a:p>
            <a:pPr marL="0" indent="0">
              <a:spcBef>
                <a:spcPts val="2500"/>
              </a:spcBef>
              <a:buFont typeface="Arial" panose="020B0604020202020204" pitchFamily="34" charset="0"/>
              <a:buNone/>
            </a:pPr>
            <a:r>
              <a:rPr lang="en-US" b="1"/>
              <a:t>Transparency Barriers</a:t>
            </a:r>
          </a:p>
          <a:p>
            <a:pPr marL="0" lvl="1" indent="0">
              <a:buFont typeface="Arial" panose="020B0604020202020204" pitchFamily="34" charset="0"/>
              <a:buNone/>
            </a:pPr>
            <a:r>
              <a:t>Regulators face difficulty accessing internal platform data necessary to evaluate compliance effectively.</a:t>
            </a:r>
            <a:endParaRPr lang="en-US"/>
          </a:p>
          <a:p>
            <a:pPr marL="0" indent="0">
              <a:spcBef>
                <a:spcPts val="2500"/>
              </a:spcBef>
              <a:buFont typeface="Arial" panose="020B0604020202020204" pitchFamily="34" charset="0"/>
              <a:buNone/>
            </a:pPr>
            <a:r>
              <a:rPr lang="en-US" b="1"/>
              <a:t>Risk of Over-Moderation</a:t>
            </a:r>
          </a:p>
          <a:p>
            <a:pPr marL="0" lvl="1" indent="0">
              <a:buFont typeface="Arial" panose="020B0604020202020204" pitchFamily="34" charset="0"/>
              <a:buNone/>
            </a:pPr>
            <a:r>
              <a:t>Strict liability pressures may cause platforms to excessively remove lawful content to avoid penalties.</a:t>
            </a:r>
            <a:endParaRPr lang="en-US"/>
          </a:p>
          <a:p>
            <a:pPr marL="0" indent="0">
              <a:spcBef>
                <a:spcPts val="2500"/>
              </a:spcBef>
              <a:buFont typeface="Arial" panose="020B0604020202020204" pitchFamily="34" charset="0"/>
              <a:buNone/>
            </a:pPr>
            <a:r>
              <a:rPr lang="en-US" b="1"/>
              <a:t>Balancing Safety and Democracy</a:t>
            </a:r>
          </a:p>
          <a:p>
            <a:pPr marL="0" lvl="1" indent="0">
              <a:buFont typeface="Arial" panose="020B0604020202020204" pitchFamily="34" charset="0"/>
              <a:buNone/>
            </a:pPr>
            <a:r>
              <a:t>Effective regulation must balance user safety with preserving democratic freedoms and participation.</a:t>
            </a:r>
            <a:endParaRPr lang="en-US"/>
          </a:p>
        </p:txBody>
      </p:sp>
    </p:spTree>
    <p:extLst>
      <p:ext uri="{BB962C8B-B14F-4D97-AF65-F5344CB8AC3E}">
        <p14:creationId xmlns:p14="http://schemas.microsoft.com/office/powerpoint/2010/main" val="24223868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07362-181D-CB3F-C00E-FEFE6C67578E}"/>
              </a:ext>
            </a:extLst>
          </p:cNvPr>
          <p:cNvSpPr>
            <a:spLocks noGrp="1"/>
          </p:cNvSpPr>
          <p:nvPr>
            <p:ph type="title"/>
          </p:nvPr>
        </p:nvSpPr>
        <p:spPr>
          <a:xfrm>
            <a:off x="612648" y="2093976"/>
            <a:ext cx="8229600" cy="4178808"/>
          </a:xfrm>
        </p:spPr>
        <p:txBody>
          <a:bodyPr anchor="b">
            <a:normAutofit/>
          </a:bodyPr>
          <a:lstStyle/>
          <a:p>
            <a:r>
              <a:rPr lang="en-US"/>
              <a:t>Prevention and Future Trends</a:t>
            </a:r>
          </a:p>
        </p:txBody>
      </p:sp>
    </p:spTree>
    <p:extLst>
      <p:ext uri="{BB962C8B-B14F-4D97-AF65-F5344CB8AC3E}">
        <p14:creationId xmlns:p14="http://schemas.microsoft.com/office/powerpoint/2010/main" val="15510407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1052B-98CF-0C2A-F8E6-8AD8A8A5EE06}"/>
              </a:ext>
            </a:extLst>
          </p:cNvPr>
          <p:cNvSpPr>
            <a:spLocks noGrp="1"/>
          </p:cNvSpPr>
          <p:nvPr>
            <p:ph type="title"/>
          </p:nvPr>
        </p:nvSpPr>
        <p:spPr>
          <a:xfrm>
            <a:off x="4706516" y="502920"/>
            <a:ext cx="6858000" cy="841248"/>
          </a:xfrm>
        </p:spPr>
        <p:txBody>
          <a:bodyPr anchor="b">
            <a:normAutofit/>
          </a:bodyPr>
          <a:lstStyle/>
          <a:p>
            <a:r>
              <a:rPr lang="en-US"/>
              <a:t>Multi-Agency and Cross-Sector Responses</a:t>
            </a:r>
          </a:p>
        </p:txBody>
      </p:sp>
      <p:pic>
        <p:nvPicPr>
          <p:cNvPr id="5" name="Content Placeholder 4" descr="Shot of a group of doctors having a meeting in a hospital">
            <a:extLst>
              <a:ext uri="{FF2B5EF4-FFF2-40B4-BE49-F238E27FC236}">
                <a16:creationId xmlns:a16="http://schemas.microsoft.com/office/drawing/2014/main" id="{F889CA00-8FB6-4258-9C28-A3C3AF9ACD66}"/>
              </a:ext>
            </a:extLst>
          </p:cNvPr>
          <p:cNvPicPr>
            <a:picLocks noGrp="1" noChangeAspect="1"/>
          </p:cNvPicPr>
          <p:nvPr>
            <p:ph type="pic" sz="quarter" idx="15"/>
          </p:nvPr>
        </p:nvPicPr>
        <p:blipFill>
          <a:blip r:embed="rId3"/>
          <a:srcRect l="30873" r="20954" b="2"/>
          <a:stretch>
            <a:fillRect/>
          </a:stretch>
        </p:blipFill>
        <p:spPr>
          <a:xfrm>
            <a:off x="115867" y="10"/>
            <a:ext cx="3968496" cy="6857990"/>
          </a:xfrm>
          <a:prstGeom prst="rect">
            <a:avLst/>
          </a:prstGeom>
          <a:noFill/>
        </p:spPr>
      </p:pic>
      <p:sp>
        <p:nvSpPr>
          <p:cNvPr id="4" name="Content Placeholder 3">
            <a:extLst>
              <a:ext uri="{FF2B5EF4-FFF2-40B4-BE49-F238E27FC236}">
                <a16:creationId xmlns:a16="http://schemas.microsoft.com/office/drawing/2014/main" id="{B17C52F7-BBD4-226F-8BBC-F81711F7B75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06516" y="1472183"/>
            <a:ext cx="6858000" cy="4782312"/>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dirty="0"/>
              <a:t>Educational Institutions' Role</a:t>
            </a:r>
          </a:p>
          <a:p>
            <a:pPr marL="0" lvl="1" indent="0">
              <a:buFont typeface="Arial" panose="020B0604020202020204" pitchFamily="34" charset="0"/>
              <a:buNone/>
            </a:pPr>
            <a:r>
              <a:rPr dirty="0"/>
              <a:t>Schools and universities provide crucial digital literacy education to prevent online abuse among young people.</a:t>
            </a:r>
            <a:endParaRPr lang="en-US" dirty="0"/>
          </a:p>
          <a:p>
            <a:pPr marL="0" indent="0">
              <a:spcBef>
                <a:spcPts val="2500"/>
              </a:spcBef>
              <a:buFont typeface="Arial" panose="020B0604020202020204" pitchFamily="34" charset="0"/>
              <a:buNone/>
            </a:pPr>
            <a:r>
              <a:rPr lang="en-US" b="1" dirty="0"/>
              <a:t>Healthcare Support</a:t>
            </a:r>
          </a:p>
          <a:p>
            <a:pPr marL="0" lvl="1" indent="0">
              <a:buFont typeface="Arial" panose="020B0604020202020204" pitchFamily="34" charset="0"/>
              <a:buNone/>
            </a:pPr>
            <a:r>
              <a:rPr dirty="0"/>
              <a:t>Healthcare services support victims in recovery, addressing mental and physical impacts of online abuse.</a:t>
            </a:r>
            <a:endParaRPr lang="en-US" dirty="0"/>
          </a:p>
          <a:p>
            <a:pPr marL="0" indent="0">
              <a:spcBef>
                <a:spcPts val="2500"/>
              </a:spcBef>
              <a:buFont typeface="Arial" panose="020B0604020202020204" pitchFamily="34" charset="0"/>
              <a:buNone/>
            </a:pPr>
            <a:r>
              <a:rPr lang="en-US" b="1" dirty="0"/>
              <a:t>Civil Society Contributions</a:t>
            </a:r>
          </a:p>
          <a:p>
            <a:pPr marL="0" lvl="1" indent="0">
              <a:buFont typeface="Arial" panose="020B0604020202020204" pitchFamily="34" charset="0"/>
              <a:buNone/>
            </a:pPr>
            <a:r>
              <a:rPr dirty="0"/>
              <a:t>Civil society </a:t>
            </a:r>
            <a:r>
              <a:rPr lang="en-GB" dirty="0"/>
              <a:t>organisations</a:t>
            </a:r>
            <a:r>
              <a:rPr dirty="0"/>
              <a:t> offer advocacy and conduct research to inform prevention strategies effectively.</a:t>
            </a:r>
            <a:endParaRPr lang="en-US" dirty="0"/>
          </a:p>
          <a:p>
            <a:pPr marL="0" indent="0">
              <a:spcBef>
                <a:spcPts val="2500"/>
              </a:spcBef>
              <a:buFont typeface="Arial" panose="020B0604020202020204" pitchFamily="34" charset="0"/>
              <a:buNone/>
            </a:pPr>
            <a:r>
              <a:rPr lang="en-US" b="1" dirty="0"/>
              <a:t>Platform and Regulator Cooperation</a:t>
            </a:r>
          </a:p>
          <a:p>
            <a:pPr marL="0" lvl="1" indent="0">
              <a:buFont typeface="Arial" panose="020B0604020202020204" pitchFamily="34" charset="0"/>
              <a:buNone/>
            </a:pPr>
            <a:r>
              <a:rPr dirty="0"/>
              <a:t>Platforms must collaborate with regulators and researchers to develop effective interventions against online abuse.</a:t>
            </a:r>
            <a:endParaRPr lang="en-US" dirty="0"/>
          </a:p>
        </p:txBody>
      </p:sp>
    </p:spTree>
    <p:extLst>
      <p:ext uri="{BB962C8B-B14F-4D97-AF65-F5344CB8AC3E}">
        <p14:creationId xmlns:p14="http://schemas.microsoft.com/office/powerpoint/2010/main" val="30446394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28824-641C-E4CE-DCAD-FB0CB280CA20}"/>
              </a:ext>
            </a:extLst>
          </p:cNvPr>
          <p:cNvSpPr>
            <a:spLocks noGrp="1"/>
          </p:cNvSpPr>
          <p:nvPr>
            <p:ph type="title"/>
          </p:nvPr>
        </p:nvSpPr>
        <p:spPr>
          <a:xfrm>
            <a:off x="8165592" y="1008126"/>
            <a:ext cx="3401567" cy="1947672"/>
          </a:xfrm>
        </p:spPr>
        <p:txBody>
          <a:bodyPr anchor="b">
            <a:normAutofit/>
          </a:bodyPr>
          <a:lstStyle/>
          <a:p>
            <a:r>
              <a:rPr lang="en-US"/>
              <a:t>Prevention, Not Only Enforcement</a:t>
            </a:r>
          </a:p>
        </p:txBody>
      </p:sp>
      <p:pic>
        <p:nvPicPr>
          <p:cNvPr id="5" name="Content Placeholder 4" descr="Abstract  Digital concept which shows network security optimization and internet technology  ">
            <a:extLst>
              <a:ext uri="{FF2B5EF4-FFF2-40B4-BE49-F238E27FC236}">
                <a16:creationId xmlns:a16="http://schemas.microsoft.com/office/drawing/2014/main" id="{86F46B4C-3F35-4733-9FE3-590E81AF06B5}"/>
              </a:ext>
            </a:extLst>
          </p:cNvPr>
          <p:cNvPicPr>
            <a:picLocks noGrp="1" noChangeAspect="1"/>
          </p:cNvPicPr>
          <p:nvPr>
            <p:ph type="pic" sz="quarter" idx="15"/>
          </p:nvPr>
        </p:nvPicPr>
        <p:blipFill>
          <a:blip r:embed="rId3"/>
          <a:srcRect r="19100"/>
          <a:stretch>
            <a:fillRect/>
          </a:stretch>
        </p:blipFill>
        <p:spPr>
          <a:xfrm>
            <a:off x="115866" y="10"/>
            <a:ext cx="7397496" cy="6857990"/>
          </a:xfrm>
          <a:prstGeom prst="rect">
            <a:avLst/>
          </a:prstGeom>
          <a:noFill/>
        </p:spPr>
      </p:pic>
      <p:sp>
        <p:nvSpPr>
          <p:cNvPr id="4" name="Content Placeholder 3">
            <a:extLst>
              <a:ext uri="{FF2B5EF4-FFF2-40B4-BE49-F238E27FC236}">
                <a16:creationId xmlns:a16="http://schemas.microsoft.com/office/drawing/2014/main" id="{552E64C7-343D-66AB-3603-4C5DE6C368C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165592" y="3099816"/>
            <a:ext cx="3401567" cy="3054096"/>
          </a:xfrm>
        </p:spPr>
        <p:txBody>
          <a:bodyPr>
            <a:normAutofit/>
          </a:bodyPr>
          <a:lstStyle/>
          <a:p>
            <a:pPr marL="0" indent="0">
              <a:lnSpc>
                <a:spcPct val="110000"/>
              </a:lnSpc>
              <a:spcBef>
                <a:spcPts val="2500"/>
              </a:spcBef>
              <a:buFont typeface="Arial" panose="020B0604020202020204" pitchFamily="34" charset="0"/>
              <a:buNone/>
            </a:pPr>
            <a:r>
              <a:rPr lang="en-US" sz="1200" b="1"/>
              <a:t>Limitations of Enforcement</a:t>
            </a:r>
          </a:p>
          <a:p>
            <a:pPr marL="0" lvl="1" indent="0">
              <a:lnSpc>
                <a:spcPct val="110000"/>
              </a:lnSpc>
              <a:buFont typeface="Arial" panose="020B0604020202020204" pitchFamily="34" charset="0"/>
              <a:buNone/>
            </a:pPr>
            <a:r>
              <a:rPr lang="en-US" sz="1200"/>
              <a:t>Enforcement alone is insufficient to tackle the large scale of online abuse effectively.</a:t>
            </a:r>
          </a:p>
          <a:p>
            <a:pPr marL="0" indent="0">
              <a:lnSpc>
                <a:spcPct val="110000"/>
              </a:lnSpc>
              <a:spcBef>
                <a:spcPts val="2500"/>
              </a:spcBef>
              <a:buFont typeface="Arial" panose="020B0604020202020204" pitchFamily="34" charset="0"/>
              <a:buNone/>
            </a:pPr>
            <a:r>
              <a:rPr lang="en-US" sz="1200" b="1"/>
              <a:t>Digital Literacy Importance</a:t>
            </a:r>
          </a:p>
          <a:p>
            <a:pPr marL="0" lvl="1" indent="0">
              <a:lnSpc>
                <a:spcPct val="110000"/>
              </a:lnSpc>
              <a:buFont typeface="Arial" panose="020B0604020202020204" pitchFamily="34" charset="0"/>
              <a:buNone/>
            </a:pPr>
            <a:r>
              <a:rPr lang="en-US" sz="1200"/>
              <a:t>Educating individuals with digital literacy empowers safer online behavior and awareness.</a:t>
            </a:r>
          </a:p>
          <a:p>
            <a:pPr marL="0" indent="0">
              <a:lnSpc>
                <a:spcPct val="110000"/>
              </a:lnSpc>
              <a:spcBef>
                <a:spcPts val="2500"/>
              </a:spcBef>
              <a:buFont typeface="Arial" panose="020B0604020202020204" pitchFamily="34" charset="0"/>
              <a:buNone/>
            </a:pPr>
            <a:r>
              <a:rPr lang="en-US" sz="1200" b="1"/>
              <a:t>Collaborative Prevention Approach</a:t>
            </a:r>
          </a:p>
          <a:p>
            <a:pPr marL="0" lvl="1" indent="0">
              <a:lnSpc>
                <a:spcPct val="110000"/>
              </a:lnSpc>
              <a:buFont typeface="Arial" panose="020B0604020202020204" pitchFamily="34" charset="0"/>
              <a:buNone/>
            </a:pPr>
            <a:r>
              <a:rPr lang="en-US" sz="1200"/>
              <a:t>Preventing harm requires ongoing cooperation among platforms, governments, educators, and communities.</a:t>
            </a:r>
          </a:p>
        </p:txBody>
      </p:sp>
    </p:spTree>
    <p:extLst>
      <p:ext uri="{BB962C8B-B14F-4D97-AF65-F5344CB8AC3E}">
        <p14:creationId xmlns:p14="http://schemas.microsoft.com/office/powerpoint/2010/main" val="915517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7624B-68A9-BA82-2217-99E441E51DC8}"/>
              </a:ext>
            </a:extLst>
          </p:cNvPr>
          <p:cNvSpPr>
            <a:spLocks noGrp="1"/>
          </p:cNvSpPr>
          <p:nvPr>
            <p:ph type="title"/>
          </p:nvPr>
        </p:nvSpPr>
        <p:spPr>
          <a:xfrm>
            <a:off x="612648" y="502920"/>
            <a:ext cx="4669536" cy="1453896"/>
          </a:xfrm>
        </p:spPr>
        <p:txBody>
          <a:bodyPr anchor="t">
            <a:normAutofit/>
          </a:bodyPr>
          <a:lstStyle/>
          <a:p>
            <a:r>
              <a:rPr lang="en-US"/>
              <a:t>Future Risks &amp; Emerging Trends</a:t>
            </a:r>
          </a:p>
        </p:txBody>
      </p:sp>
      <p:pic>
        <p:nvPicPr>
          <p:cNvPr id="5" name="Content Placeholder 4" descr="Personal Cyber  People Security 3d background">
            <a:extLst>
              <a:ext uri="{FF2B5EF4-FFF2-40B4-BE49-F238E27FC236}">
                <a16:creationId xmlns:a16="http://schemas.microsoft.com/office/drawing/2014/main" id="{5910FDF2-F435-4D80-A131-FF900DEA8AF2}"/>
              </a:ext>
            </a:extLst>
          </p:cNvPr>
          <p:cNvPicPr>
            <a:picLocks noGrp="1" noChangeAspect="1"/>
          </p:cNvPicPr>
          <p:nvPr>
            <p:ph type="pic" sz="quarter" idx="15"/>
          </p:nvPr>
        </p:nvPicPr>
        <p:blipFill>
          <a:blip r:embed="rId3"/>
          <a:srcRect l="12981" r="-2" b="-2"/>
          <a:stretch>
            <a:fillRect/>
          </a:stretch>
        </p:blipFill>
        <p:spPr>
          <a:xfrm>
            <a:off x="612648" y="2293938"/>
            <a:ext cx="4669536" cy="4024566"/>
          </a:xfrm>
          <a:prstGeom prst="rect">
            <a:avLst/>
          </a:prstGeom>
          <a:noFill/>
        </p:spPr>
      </p:pic>
      <p:sp>
        <p:nvSpPr>
          <p:cNvPr id="4" name="Content Placeholder 3">
            <a:extLst>
              <a:ext uri="{FF2B5EF4-FFF2-40B4-BE49-F238E27FC236}">
                <a16:creationId xmlns:a16="http://schemas.microsoft.com/office/drawing/2014/main" id="{4281A643-2DD7-A0A7-A7C6-70D5F51A5CF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indent="0">
              <a:spcBef>
                <a:spcPts val="2500"/>
              </a:spcBef>
              <a:buFont typeface="Arial" panose="020B0604020202020204" pitchFamily="34" charset="0"/>
              <a:buNone/>
            </a:pPr>
            <a:r>
              <a:rPr lang="en-US" b="1"/>
              <a:t>AI-Driven Content Generation</a:t>
            </a:r>
          </a:p>
          <a:p>
            <a:pPr marL="0" lvl="1" indent="0">
              <a:buFont typeface="Arial" panose="020B0604020202020204" pitchFamily="34" charset="0"/>
              <a:buNone/>
            </a:pPr>
            <a:r>
              <a:t>AI will enable automated creation of content that can be used for both positive and harmful purposes online.</a:t>
            </a:r>
            <a:endParaRPr lang="en-US"/>
          </a:p>
          <a:p>
            <a:pPr marL="0" indent="0">
              <a:spcBef>
                <a:spcPts val="2500"/>
              </a:spcBef>
              <a:buFont typeface="Arial" panose="020B0604020202020204" pitchFamily="34" charset="0"/>
              <a:buNone/>
            </a:pPr>
            <a:r>
              <a:rPr lang="en-US" b="1"/>
              <a:t>Deepfake Media and Identity Manipulation</a:t>
            </a:r>
          </a:p>
          <a:p>
            <a:pPr marL="0" lvl="1" indent="0">
              <a:buFont typeface="Arial" panose="020B0604020202020204" pitchFamily="34" charset="0"/>
              <a:buNone/>
            </a:pPr>
            <a:r>
              <a:t>Deepfake technology undermines trust by creating realistic but false media that manipulates identity and authenticity.</a:t>
            </a:r>
            <a:endParaRPr lang="en-US"/>
          </a:p>
          <a:p>
            <a:pPr marL="0" indent="0">
              <a:spcBef>
                <a:spcPts val="2500"/>
              </a:spcBef>
              <a:buFont typeface="Arial" panose="020B0604020202020204" pitchFamily="34" charset="0"/>
              <a:buNone/>
            </a:pPr>
            <a:r>
              <a:rPr lang="en-US" b="1"/>
              <a:t>Encrypted and Decentralized Platforms</a:t>
            </a:r>
          </a:p>
          <a:p>
            <a:pPr marL="0" lvl="1" indent="0">
              <a:buFont typeface="Arial" panose="020B0604020202020204" pitchFamily="34" charset="0"/>
              <a:buNone/>
            </a:pPr>
            <a:r>
              <a:t>Hostile actors exploit encrypted or decentralized platforms, making moderation and regulation more difficult.</a:t>
            </a:r>
            <a:endParaRPr lang="en-US"/>
          </a:p>
          <a:p>
            <a:pPr marL="0" indent="0">
              <a:spcBef>
                <a:spcPts val="2500"/>
              </a:spcBef>
              <a:buFont typeface="Arial" panose="020B0604020202020204" pitchFamily="34" charset="0"/>
              <a:buNone/>
            </a:pPr>
            <a:r>
              <a:rPr lang="en-US" b="1"/>
              <a:t>Evolving Regulation and Safeguards</a:t>
            </a:r>
          </a:p>
          <a:p>
            <a:pPr marL="0" lvl="1" indent="0">
              <a:buFont typeface="Arial" panose="020B0604020202020204" pitchFamily="34" charset="0"/>
              <a:buNone/>
            </a:pPr>
            <a:r>
              <a:t>Regulatory frameworks must adapt rapidly to keep pace with emerging digital threats and technologies.</a:t>
            </a:r>
            <a:endParaRPr lang="en-US"/>
          </a:p>
        </p:txBody>
      </p:sp>
    </p:spTree>
    <p:extLst>
      <p:ext uri="{BB962C8B-B14F-4D97-AF65-F5344CB8AC3E}">
        <p14:creationId xmlns:p14="http://schemas.microsoft.com/office/powerpoint/2010/main" val="8702640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740BC-88ED-A0A6-2B2B-E0D029D869B3}"/>
              </a:ext>
            </a:extLst>
          </p:cNvPr>
          <p:cNvSpPr>
            <a:spLocks noGrp="1"/>
          </p:cNvSpPr>
          <p:nvPr>
            <p:ph type="title"/>
          </p:nvPr>
        </p:nvSpPr>
        <p:spPr>
          <a:xfrm>
            <a:off x="612648" y="2093976"/>
            <a:ext cx="8229600" cy="4178808"/>
          </a:xfrm>
        </p:spPr>
        <p:txBody>
          <a:bodyPr anchor="b">
            <a:normAutofit/>
          </a:bodyPr>
          <a:lstStyle/>
          <a:p>
            <a:r>
              <a:rPr lang="en-US"/>
              <a:t>Conclusion and References</a:t>
            </a:r>
          </a:p>
        </p:txBody>
      </p:sp>
    </p:spTree>
    <p:extLst>
      <p:ext uri="{BB962C8B-B14F-4D97-AF65-F5344CB8AC3E}">
        <p14:creationId xmlns:p14="http://schemas.microsoft.com/office/powerpoint/2010/main" val="307114931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DB22D-13A6-14CC-94C8-4F0F4984E3B7}"/>
              </a:ext>
            </a:extLst>
          </p:cNvPr>
          <p:cNvSpPr>
            <a:spLocks noGrp="1"/>
          </p:cNvSpPr>
          <p:nvPr>
            <p:ph type="title"/>
          </p:nvPr>
        </p:nvSpPr>
        <p:spPr>
          <a:xfrm>
            <a:off x="612648" y="502920"/>
            <a:ext cx="4669536" cy="1453896"/>
          </a:xfrm>
        </p:spPr>
        <p:txBody>
          <a:bodyPr anchor="t">
            <a:normAutofit/>
          </a:bodyPr>
          <a:lstStyle/>
          <a:p>
            <a:r>
              <a:rPr lang="en-US"/>
              <a:t>Key Takeaways</a:t>
            </a:r>
          </a:p>
        </p:txBody>
      </p:sp>
      <p:pic>
        <p:nvPicPr>
          <p:cNvPr id="5" name="Content Placeholder 4" descr="Metaverse concept, Venus de Milo Statue wearing virtual reality headset">
            <a:extLst>
              <a:ext uri="{FF2B5EF4-FFF2-40B4-BE49-F238E27FC236}">
                <a16:creationId xmlns:a16="http://schemas.microsoft.com/office/drawing/2014/main" id="{5DC2D44D-0A71-4D03-B1CC-7BD2D1F9866E}"/>
              </a:ext>
            </a:extLst>
          </p:cNvPr>
          <p:cNvPicPr>
            <a:picLocks noGrp="1" noChangeAspect="1"/>
          </p:cNvPicPr>
          <p:nvPr>
            <p:ph type="pic" sz="quarter" idx="15"/>
          </p:nvPr>
        </p:nvPicPr>
        <p:blipFill>
          <a:blip r:embed="rId3"/>
          <a:srcRect l="22591" r="16206" b="1"/>
          <a:stretch>
            <a:fillRect/>
          </a:stretch>
        </p:blipFill>
        <p:spPr>
          <a:xfrm>
            <a:off x="612648" y="2293938"/>
            <a:ext cx="4669536" cy="4024566"/>
          </a:xfrm>
          <a:prstGeom prst="rect">
            <a:avLst/>
          </a:prstGeom>
          <a:noFill/>
        </p:spPr>
      </p:pic>
      <p:sp>
        <p:nvSpPr>
          <p:cNvPr id="4" name="Content Placeholder 3">
            <a:extLst>
              <a:ext uri="{FF2B5EF4-FFF2-40B4-BE49-F238E27FC236}">
                <a16:creationId xmlns:a16="http://schemas.microsoft.com/office/drawing/2014/main" id="{1AD0E189-46DB-58AA-D0C6-5AFE840D296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indent="0">
              <a:spcBef>
                <a:spcPts val="2500"/>
              </a:spcBef>
              <a:buFont typeface="Arial" panose="020B0604020202020204" pitchFamily="34" charset="0"/>
              <a:buNone/>
            </a:pPr>
            <a:r>
              <a:rPr lang="en-US" b="1"/>
              <a:t>Continuum of Online Abuse</a:t>
            </a:r>
          </a:p>
          <a:p>
            <a:pPr marL="0" lvl="1" indent="0">
              <a:buFont typeface="Arial" panose="020B0604020202020204" pitchFamily="34" charset="0"/>
              <a:buNone/>
            </a:pPr>
            <a:r>
              <a:t>Online abuse ranges from personal harassment to broader ideological hostility, affecting many users.</a:t>
            </a:r>
            <a:endParaRPr lang="en-US"/>
          </a:p>
          <a:p>
            <a:pPr marL="0" indent="0">
              <a:spcBef>
                <a:spcPts val="2500"/>
              </a:spcBef>
              <a:buFont typeface="Arial" panose="020B0604020202020204" pitchFamily="34" charset="0"/>
              <a:buNone/>
            </a:pPr>
            <a:r>
              <a:rPr lang="en-US" b="1"/>
              <a:t>Impact of Design and Inequality</a:t>
            </a:r>
          </a:p>
          <a:p>
            <a:pPr marL="0" lvl="1" indent="0">
              <a:buFont typeface="Arial" panose="020B0604020202020204" pitchFamily="34" charset="0"/>
              <a:buNone/>
            </a:pPr>
            <a:r>
              <a:t>Platform design and social inequalities influence the severity and spread of online harm.</a:t>
            </a:r>
            <a:endParaRPr lang="en-US"/>
          </a:p>
          <a:p>
            <a:pPr marL="0" indent="0">
              <a:spcBef>
                <a:spcPts val="2500"/>
              </a:spcBef>
              <a:buFont typeface="Arial" panose="020B0604020202020204" pitchFamily="34" charset="0"/>
              <a:buNone/>
            </a:pPr>
            <a:r>
              <a:rPr lang="en-US" b="1"/>
              <a:t>Need for Multi-layered Solutions</a:t>
            </a:r>
          </a:p>
          <a:p>
            <a:pPr marL="0" lvl="1" indent="0">
              <a:buFont typeface="Arial" panose="020B0604020202020204" pitchFamily="34" charset="0"/>
              <a:buNone/>
            </a:pPr>
            <a:r>
              <a:t>Addressing online abuse requires combined efforts in technology, regulation, education, and community support.</a:t>
            </a:r>
            <a:endParaRPr lang="en-US"/>
          </a:p>
          <a:p>
            <a:pPr marL="0" indent="0">
              <a:spcBef>
                <a:spcPts val="2500"/>
              </a:spcBef>
              <a:buFont typeface="Arial" panose="020B0604020202020204" pitchFamily="34" charset="0"/>
              <a:buNone/>
            </a:pPr>
            <a:r>
              <a:rPr lang="en-US" b="1"/>
              <a:t>Shared Responsibility</a:t>
            </a:r>
          </a:p>
          <a:p>
            <a:pPr marL="0" lvl="1" indent="0">
              <a:buFont typeface="Arial" panose="020B0604020202020204" pitchFamily="34" charset="0"/>
              <a:buNone/>
            </a:pPr>
            <a:r>
              <a:t>No single actor can solve online abuse; collective responsibility is essential.</a:t>
            </a:r>
            <a:endParaRPr lang="en-US"/>
          </a:p>
        </p:txBody>
      </p:sp>
    </p:spTree>
    <p:extLst>
      <p:ext uri="{BB962C8B-B14F-4D97-AF65-F5344CB8AC3E}">
        <p14:creationId xmlns:p14="http://schemas.microsoft.com/office/powerpoint/2010/main" val="24274365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3234A-977A-C98C-F9FB-8D6467DF11F5}"/>
              </a:ext>
            </a:extLst>
          </p:cNvPr>
          <p:cNvSpPr>
            <a:spLocks noGrp="1"/>
          </p:cNvSpPr>
          <p:nvPr>
            <p:ph type="title"/>
          </p:nvPr>
        </p:nvSpPr>
        <p:spPr>
          <a:xfrm>
            <a:off x="8165592" y="1008126"/>
            <a:ext cx="3401567" cy="1947672"/>
          </a:xfrm>
        </p:spPr>
        <p:txBody>
          <a:bodyPr anchor="b">
            <a:normAutofit/>
          </a:bodyPr>
          <a:lstStyle/>
          <a:p>
            <a:r>
              <a:rPr lang="en-US"/>
              <a:t>Concluding Remarks</a:t>
            </a:r>
          </a:p>
        </p:txBody>
      </p:sp>
      <p:pic>
        <p:nvPicPr>
          <p:cNvPr id="5" name="Content Placeholder 4" descr="Social connections">
            <a:extLst>
              <a:ext uri="{FF2B5EF4-FFF2-40B4-BE49-F238E27FC236}">
                <a16:creationId xmlns:a16="http://schemas.microsoft.com/office/drawing/2014/main" id="{CFA4F230-01BC-420F-980F-ECF003443DD9}"/>
              </a:ext>
            </a:extLst>
          </p:cNvPr>
          <p:cNvPicPr>
            <a:picLocks noGrp="1" noChangeAspect="1"/>
          </p:cNvPicPr>
          <p:nvPr>
            <p:ph type="pic" sz="quarter" idx="15"/>
          </p:nvPr>
        </p:nvPicPr>
        <p:blipFill>
          <a:blip r:embed="rId3"/>
          <a:srcRect r="19100"/>
          <a:stretch>
            <a:fillRect/>
          </a:stretch>
        </p:blipFill>
        <p:spPr>
          <a:xfrm>
            <a:off x="115866" y="10"/>
            <a:ext cx="7397496" cy="6857990"/>
          </a:xfrm>
          <a:prstGeom prst="rect">
            <a:avLst/>
          </a:prstGeom>
          <a:noFill/>
        </p:spPr>
      </p:pic>
      <p:sp>
        <p:nvSpPr>
          <p:cNvPr id="4" name="Content Placeholder 3">
            <a:extLst>
              <a:ext uri="{FF2B5EF4-FFF2-40B4-BE49-F238E27FC236}">
                <a16:creationId xmlns:a16="http://schemas.microsoft.com/office/drawing/2014/main" id="{975EBD31-EFC1-7595-85C3-8AEF9CE4906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165592" y="3099816"/>
            <a:ext cx="3401567" cy="3054096"/>
          </a:xfrm>
        </p:spPr>
        <p:txBody>
          <a:bodyPr>
            <a:normAutofit/>
          </a:bodyPr>
          <a:lstStyle/>
          <a:p>
            <a:pPr marL="0" indent="0">
              <a:lnSpc>
                <a:spcPct val="110000"/>
              </a:lnSpc>
              <a:spcBef>
                <a:spcPts val="2500"/>
              </a:spcBef>
              <a:buFont typeface="Arial" panose="020B0604020202020204" pitchFamily="34" charset="0"/>
              <a:buNone/>
            </a:pPr>
            <a:r>
              <a:rPr lang="en-US" sz="1100" b="1"/>
              <a:t>Online Harm and Society</a:t>
            </a:r>
          </a:p>
          <a:p>
            <a:pPr marL="0" lvl="1" indent="0">
              <a:lnSpc>
                <a:spcPct val="110000"/>
              </a:lnSpc>
              <a:buFont typeface="Arial" panose="020B0604020202020204" pitchFamily="34" charset="0"/>
              <a:buNone/>
            </a:pPr>
            <a:r>
              <a:rPr lang="en-US" sz="1100"/>
              <a:t>Online harm mirrors larger societal problems, not isolated incidents. It reveals deep social prejudices and inequalities.</a:t>
            </a:r>
          </a:p>
          <a:p>
            <a:pPr marL="0" indent="0">
              <a:lnSpc>
                <a:spcPct val="110000"/>
              </a:lnSpc>
              <a:spcBef>
                <a:spcPts val="2500"/>
              </a:spcBef>
              <a:buFont typeface="Arial" panose="020B0604020202020204" pitchFamily="34" charset="0"/>
              <a:buNone/>
            </a:pPr>
            <a:r>
              <a:rPr lang="en-US" sz="1100" b="1"/>
              <a:t>Impact of Digital Platforms</a:t>
            </a:r>
          </a:p>
          <a:p>
            <a:pPr marL="0" lvl="1" indent="0">
              <a:lnSpc>
                <a:spcPct val="110000"/>
              </a:lnSpc>
              <a:buFont typeface="Arial" panose="020B0604020202020204" pitchFamily="34" charset="0"/>
              <a:buNone/>
            </a:pPr>
            <a:r>
              <a:rPr lang="en-US" sz="1100"/>
              <a:t>Digital platforms amplify existing prejudices and power imbalances, affecting safe online participation.</a:t>
            </a:r>
          </a:p>
          <a:p>
            <a:pPr marL="0" indent="0">
              <a:lnSpc>
                <a:spcPct val="110000"/>
              </a:lnSpc>
              <a:spcBef>
                <a:spcPts val="2500"/>
              </a:spcBef>
              <a:buFont typeface="Arial" panose="020B0604020202020204" pitchFamily="34" charset="0"/>
              <a:buNone/>
            </a:pPr>
            <a:r>
              <a:rPr lang="en-US" sz="1100" b="1"/>
              <a:t>Shared Responsibility for Safety</a:t>
            </a:r>
          </a:p>
          <a:p>
            <a:pPr marL="0" lvl="1" indent="0">
              <a:lnSpc>
                <a:spcPct val="110000"/>
              </a:lnSpc>
              <a:buFont typeface="Arial" panose="020B0604020202020204" pitchFamily="34" charset="0"/>
              <a:buNone/>
            </a:pPr>
            <a:r>
              <a:rPr lang="en-US" sz="1100"/>
              <a:t>Safer online environments require collaboration among platforms, governments, and communities.</a:t>
            </a:r>
          </a:p>
        </p:txBody>
      </p:sp>
    </p:spTree>
    <p:extLst>
      <p:ext uri="{BB962C8B-B14F-4D97-AF65-F5344CB8AC3E}">
        <p14:creationId xmlns:p14="http://schemas.microsoft.com/office/powerpoint/2010/main" val="8985457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CA166-6827-8657-6A43-F1BC2B842E7C}"/>
              </a:ext>
            </a:extLst>
          </p:cNvPr>
          <p:cNvSpPr>
            <a:spLocks noGrp="1"/>
          </p:cNvSpPr>
          <p:nvPr>
            <p:ph type="title"/>
          </p:nvPr>
        </p:nvSpPr>
        <p:spPr>
          <a:xfrm>
            <a:off x="8165592" y="1008126"/>
            <a:ext cx="3401567" cy="1947672"/>
          </a:xfrm>
        </p:spPr>
        <p:txBody>
          <a:bodyPr anchor="b">
            <a:normAutofit/>
          </a:bodyPr>
          <a:lstStyle/>
          <a:p>
            <a:r>
              <a:rPr lang="en-US"/>
              <a:t>References</a:t>
            </a:r>
          </a:p>
        </p:txBody>
      </p:sp>
      <p:pic>
        <p:nvPicPr>
          <p:cNvPr id="5" name="Content Placeholder 4" descr="Three books">
            <a:extLst>
              <a:ext uri="{FF2B5EF4-FFF2-40B4-BE49-F238E27FC236}">
                <a16:creationId xmlns:a16="http://schemas.microsoft.com/office/drawing/2014/main" id="{A6F015FD-75B0-4C64-B59E-B9AB28BE8261}"/>
              </a:ext>
            </a:extLst>
          </p:cNvPr>
          <p:cNvPicPr>
            <a:picLocks noGrp="1" noChangeAspect="1"/>
          </p:cNvPicPr>
          <p:nvPr>
            <p:ph type="pic" sz="quarter" idx="15"/>
          </p:nvPr>
        </p:nvPicPr>
        <p:blipFill>
          <a:blip r:embed="rId3"/>
          <a:srcRect l="5450" r="22280" b="2"/>
          <a:stretch>
            <a:fillRect/>
          </a:stretch>
        </p:blipFill>
        <p:spPr>
          <a:xfrm>
            <a:off x="115866" y="10"/>
            <a:ext cx="7397496" cy="6857990"/>
          </a:xfrm>
          <a:prstGeom prst="rect">
            <a:avLst/>
          </a:prstGeom>
          <a:noFill/>
        </p:spPr>
      </p:pic>
      <p:sp>
        <p:nvSpPr>
          <p:cNvPr id="4" name="Content Placeholder 3">
            <a:extLst>
              <a:ext uri="{FF2B5EF4-FFF2-40B4-BE49-F238E27FC236}">
                <a16:creationId xmlns:a16="http://schemas.microsoft.com/office/drawing/2014/main" id="{ED4457CF-1EE7-16E5-90BC-7470B7747BD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165592" y="3099816"/>
            <a:ext cx="3401567" cy="3054096"/>
          </a:xfrm>
        </p:spPr>
        <p:txBody>
          <a:bodyPr>
            <a:normAutofit/>
          </a:bodyPr>
          <a:lstStyle/>
          <a:p>
            <a:pPr marL="0" indent="0">
              <a:lnSpc>
                <a:spcPct val="110000"/>
              </a:lnSpc>
              <a:spcBef>
                <a:spcPts val="2500"/>
              </a:spcBef>
              <a:buFont typeface="Arial" panose="020B0604020202020204" pitchFamily="34" charset="0"/>
              <a:buNone/>
            </a:pPr>
            <a:r>
              <a:rPr lang="en-US" sz="1100" b="1"/>
              <a:t>Purpose of References</a:t>
            </a:r>
          </a:p>
          <a:p>
            <a:pPr marL="0" lvl="1" indent="0">
              <a:lnSpc>
                <a:spcPct val="110000"/>
              </a:lnSpc>
              <a:buFont typeface="Arial" panose="020B0604020202020204" pitchFamily="34" charset="0"/>
              <a:buNone/>
            </a:pPr>
            <a:r>
              <a:rPr lang="en-US" sz="1100"/>
              <a:t>References provide credible sources that support the content and validate the information presented.</a:t>
            </a:r>
          </a:p>
          <a:p>
            <a:pPr marL="0" indent="0">
              <a:lnSpc>
                <a:spcPct val="110000"/>
              </a:lnSpc>
              <a:spcBef>
                <a:spcPts val="2500"/>
              </a:spcBef>
              <a:buFont typeface="Arial" panose="020B0604020202020204" pitchFamily="34" charset="0"/>
              <a:buNone/>
            </a:pPr>
            <a:r>
              <a:rPr lang="en-US" sz="1100" b="1"/>
              <a:t>Supporting Further Research</a:t>
            </a:r>
          </a:p>
          <a:p>
            <a:pPr marL="0" lvl="1" indent="0">
              <a:lnSpc>
                <a:spcPct val="110000"/>
              </a:lnSpc>
              <a:buFont typeface="Arial" panose="020B0604020202020204" pitchFamily="34" charset="0"/>
              <a:buNone/>
            </a:pPr>
            <a:r>
              <a:rPr lang="en-US" sz="1100"/>
              <a:t>References allow viewers to explore original sources for deeper understanding and additional information.</a:t>
            </a:r>
          </a:p>
          <a:p>
            <a:pPr marL="0" indent="0">
              <a:lnSpc>
                <a:spcPct val="110000"/>
              </a:lnSpc>
              <a:spcBef>
                <a:spcPts val="2500"/>
              </a:spcBef>
              <a:buFont typeface="Arial" panose="020B0604020202020204" pitchFamily="34" charset="0"/>
              <a:buNone/>
            </a:pPr>
            <a:r>
              <a:rPr lang="en-US" sz="1100" b="1"/>
              <a:t>Ensuring Accountability</a:t>
            </a:r>
          </a:p>
          <a:p>
            <a:pPr marL="0" lvl="1" indent="0">
              <a:lnSpc>
                <a:spcPct val="110000"/>
              </a:lnSpc>
              <a:buFont typeface="Arial" panose="020B0604020202020204" pitchFamily="34" charset="0"/>
              <a:buNone/>
            </a:pPr>
            <a:r>
              <a:rPr lang="en-US" sz="1100"/>
              <a:t>Citing references ensures transparency and accountability in the presentation of information.</a:t>
            </a:r>
          </a:p>
        </p:txBody>
      </p:sp>
    </p:spTree>
    <p:extLst>
      <p:ext uri="{BB962C8B-B14F-4D97-AF65-F5344CB8AC3E}">
        <p14:creationId xmlns:p14="http://schemas.microsoft.com/office/powerpoint/2010/main" val="1954210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Chroma">
  <a:themeElements>
    <a:clrScheme name="Chroma">
      <a:dk1>
        <a:srgbClr val="131313"/>
      </a:dk1>
      <a:lt1>
        <a:sysClr val="window" lastClr="FFFFFF"/>
      </a:lt1>
      <a:dk2>
        <a:srgbClr val="0C233A"/>
      </a:dk2>
      <a:lt2>
        <a:srgbClr val="F5FAFD"/>
      </a:lt2>
      <a:accent1>
        <a:srgbClr val="4485DC"/>
      </a:accent1>
      <a:accent2>
        <a:srgbClr val="25AAD5"/>
      </a:accent2>
      <a:accent3>
        <a:srgbClr val="5BBEAC"/>
      </a:accent3>
      <a:accent4>
        <a:srgbClr val="6666E2"/>
      </a:accent4>
      <a:accent5>
        <a:srgbClr val="66C26C"/>
      </a:accent5>
      <a:accent6>
        <a:srgbClr val="10CF9B"/>
      </a:accent6>
      <a:hlink>
        <a:srgbClr val="4485DC"/>
      </a:hlink>
      <a:folHlink>
        <a:srgbClr val="25AAD5"/>
      </a:folHlink>
    </a:clrScheme>
    <a:fontScheme name="Custom 2">
      <a:majorFont>
        <a:latin typeface="Aptos Light"/>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ma" id="{DC2B181E-9B25-4FFB-A269-A81149E37B96}" vid="{FD28A279-D9A1-4F6C-9122-D382EE6782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75CE36B-7578-4CD8-A1EE-AB0D9EA3EA56}">
  <ds:schemaRefs>
    <ds:schemaRef ds:uri="http://schemas.microsoft.com/sharepoint/v3/contenttype/forms"/>
  </ds:schemaRefs>
</ds:datastoreItem>
</file>

<file path=customXml/itemProps2.xml><?xml version="1.0" encoding="utf-8"?>
<ds:datastoreItem xmlns:ds="http://schemas.openxmlformats.org/officeDocument/2006/customXml" ds:itemID="{D1765D7D-D5CE-4522-8099-745D903F48D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145BFBA-5402-4A2B-A3EF-0CBC5F583F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Chroma</Template>
  <TotalTime>1</TotalTime>
  <Words>4</Words>
  <Application>Microsoft Office PowerPoint</Application>
  <PresentationFormat>Widescreen</PresentationFormat>
  <Paragraphs>2</Paragraphs>
  <Slides>27</Slides>
  <Notes>27</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Chroma</vt:lpstr>
      <vt:lpstr>Understanding and Preventing Online Abuse</vt:lpstr>
      <vt:lpstr>Defining Online Abuse and Its Forms</vt:lpstr>
      <vt:lpstr>Defining Online Abuse: Bullying, Hate &amp; Harm</vt:lpstr>
      <vt:lpstr>Cyberhate &amp; Identity-Based Abuse</vt:lpstr>
      <vt:lpstr>Overlap Between Bullying and Hate</vt:lpstr>
      <vt:lpstr>Dynamics and Escalation of Online Abuse</vt:lpstr>
      <vt:lpstr>Why Online Abuse Escalates Faster</vt:lpstr>
      <vt:lpstr>Escalation Pathways</vt:lpstr>
      <vt:lpstr>Power Dynamics in Digital Abuse</vt:lpstr>
      <vt:lpstr>Impacts of Online Abuse</vt:lpstr>
      <vt:lpstr>Impacts on Groups and Communities</vt:lpstr>
      <vt:lpstr>Professional and Public Life Impacts</vt:lpstr>
      <vt:lpstr>Platform Design and Moderation</vt:lpstr>
      <vt:lpstr>Why Platform Design Matters</vt:lpstr>
      <vt:lpstr>Platform Moderation: Current Limitations</vt:lpstr>
      <vt:lpstr>Regulation and Governance</vt:lpstr>
      <vt:lpstr>Responsibility vs Liability</vt:lpstr>
      <vt:lpstr>The Online Safety Act (UK): Core Principles</vt:lpstr>
      <vt:lpstr>Challenges in Implementing Regulation</vt:lpstr>
      <vt:lpstr>Prevention and Future Trends</vt:lpstr>
      <vt:lpstr>Multi-Agency and Cross-Sector Responses</vt:lpstr>
      <vt:lpstr>Prevention, Not Only Enforcement</vt:lpstr>
      <vt:lpstr>Future Risks &amp; Emerging Trends</vt:lpstr>
      <vt:lpstr>Conclusion and References</vt:lpstr>
      <vt:lpstr>Key Takeaways</vt:lpstr>
      <vt:lpstr>Concluding Remarks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52</cp:revision>
  <dcterms:created xsi:type="dcterms:W3CDTF">2025-08-21T22:55:37Z</dcterms:created>
  <dcterms:modified xsi:type="dcterms:W3CDTF">2025-11-21T12:59:47Z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