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3" r:id="rId3"/>
    <p:sldId id="268" r:id="rId4"/>
    <p:sldId id="270" r:id="rId5"/>
    <p:sldId id="267" r:id="rId6"/>
    <p:sldId id="275" r:id="rId7"/>
    <p:sldId id="276" r:id="rId8"/>
    <p:sldId id="261" r:id="rId9"/>
    <p:sldId id="272" r:id="rId10"/>
    <p:sldId id="262" r:id="rId11"/>
    <p:sldId id="274" r:id="rId12"/>
    <p:sldId id="280" r:id="rId13"/>
    <p:sldId id="273" r:id="rId14"/>
    <p:sldId id="264" r:id="rId15"/>
    <p:sldId id="269" r:id="rId16"/>
    <p:sldId id="266" r:id="rId17"/>
    <p:sldId id="271" r:id="rId18"/>
    <p:sldId id="277" r:id="rId19"/>
    <p:sldId id="265" r:id="rId20"/>
    <p:sldId id="279" r:id="rId21"/>
    <p:sldId id="278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808080"/>
    <a:srgbClr val="00CC00"/>
    <a:srgbClr val="00CCFF"/>
    <a:srgbClr val="FFFF99"/>
    <a:srgbClr val="CCFFCC"/>
    <a:srgbClr val="CCFFFF"/>
    <a:srgbClr val="4D4D4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91558D-29C1-45AF-82E1-8E8F2555AB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89FA03-870E-4930-AB4C-2ABC1F96E6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1A068F-BB98-4CCB-B12B-755E2AFA095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121B74-A040-4E1E-8658-140E93CE87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84389D-DD8F-413A-902B-12B6396DF5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4AD339-FCEC-4DDF-B15E-8DA1DF44F5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5944F4-B1E8-414A-A013-D9C1486368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A5441C-8789-4236-880A-DF16985B65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ABBF02-0DAF-4820-827B-872C37CBED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5FFF6C-C095-4A47-9FE0-494D5084F7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A9E3B4-346C-465E-AD2E-9497C59FAB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23F419E-3E00-4E04-A475-7248BA2DDF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287E323-74CE-41EC-BB36-6810470C279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Teithiau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mewn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cilometrau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 am bob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taith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4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14cm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  <a:endParaRPr lang="en-GB" sz="3000" b="1" dirty="0">
              <a:solidFill>
                <a:srgbClr val="FFFF99"/>
              </a:solidFill>
              <a:latin typeface="Comic Sans MS" pitchFamily="66" charset="0"/>
            </a:endParaRPr>
          </a:p>
          <a:p>
            <a:pPr algn="ctr"/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E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0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500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0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500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500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501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501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501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502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2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502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2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502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2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502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3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503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2" name="Text Box 40"/>
          <p:cNvSpPr txBox="1">
            <a:spLocks noChangeArrowheads="1"/>
          </p:cNvSpPr>
          <p:nvPr/>
        </p:nvSpPr>
        <p:spPr bwMode="auto">
          <a:xfrm>
            <a:off x="1341911" y="730251"/>
            <a:ext cx="226818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6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16cm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o</a:t>
            </a:r>
            <a:endParaRPr lang="en-GB" sz="3000" b="1" dirty="0">
              <a:solidFill>
                <a:srgbClr val="FFFF99"/>
              </a:solidFill>
              <a:latin typeface="Comic Sans MS" pitchFamily="66" charset="0"/>
            </a:endParaRPr>
          </a:p>
          <a:p>
            <a:pPr algn="ctr"/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D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G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2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012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2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012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2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012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013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013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013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014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4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014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4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014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4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014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015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2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222033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12cm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B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E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6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217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7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217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7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217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7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217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8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218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8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218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8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218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9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219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9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219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9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219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219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0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84032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359723" y="4906139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11cm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o      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D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F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09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909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910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910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910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911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1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911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1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911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1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911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2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912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2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912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912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28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182844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2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27cm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F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J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8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729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29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729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29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729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29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729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0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730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0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730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0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730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1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731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1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731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1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731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731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0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214908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5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395350" y="4882387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9cm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C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E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2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13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8314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5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16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8317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8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19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8320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1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22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8323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4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25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8326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7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28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8329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0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31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8332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3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34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8335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6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37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8338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9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40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8341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2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8343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4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217283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5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6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7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8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9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50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51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43" name="AutoShape 5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42" name="AutoShape 54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5cm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C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8" name="Freeform 10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3501" name="Group 13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63499" name="Oval 1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0" name="Text Box 1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2" name="Group 14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63503" name="Oval 1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4" name="Text Box 1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5" name="Group 17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63506" name="Oval 1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7" name="Text Box 1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8" name="Group 20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63509" name="Oval 2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0" name="Text Box 2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1" name="Group 23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63512" name="Oval 2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3" name="Text Box 2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4" name="Group 26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63515" name="Oval 2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6" name="Text Box 2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7" name="Group 29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63518" name="Oval 3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9" name="Text Box 3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20" name="Group 32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63521" name="Oval 3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2" name="Text Box 3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23" name="Group 35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63524" name="Oval 3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5" name="Text Box 3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26" name="Group 38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63527" name="Oval 3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8" name="Text Box 4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3531" name="Text Box 43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2" name="Text Box 44"/>
          <p:cNvSpPr txBox="1">
            <a:spLocks noChangeArrowheads="1"/>
          </p:cNvSpPr>
          <p:nvPr/>
        </p:nvSpPr>
        <p:spPr bwMode="auto">
          <a:xfrm>
            <a:off x="1354138" y="730250"/>
            <a:ext cx="198282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3" name="Text Box 45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4" name="Text Box 46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5" name="Text Box 47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6" name="Text Box 48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7" name="Text Box 49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8" name="Text Box 50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9" name="Text Box 51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23cm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B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G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1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421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422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422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422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423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3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423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3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423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3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423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4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424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4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424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424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48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218470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4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9cm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D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397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397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398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398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398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399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9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399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9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399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9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399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400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400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400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400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400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08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94720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0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17cm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F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I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6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626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6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626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7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627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7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627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7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627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628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628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628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629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9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629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629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6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201845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23cm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E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I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0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10241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1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10241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1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10241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1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10241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2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10242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2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10242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2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10242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3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10243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3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10243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3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10243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243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0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205408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8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8cm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F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H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4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524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4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524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4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524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525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525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525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526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6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526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6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526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6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526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527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2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212533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20cm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F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2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602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2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602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603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3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603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3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603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604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604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604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605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5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605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605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6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98282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7cm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B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D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4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114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4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114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5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115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5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115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5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115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116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116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116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117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7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117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117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6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200657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1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22cm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G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J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2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73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8074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5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76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8077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8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79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8080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1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82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8083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4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85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8086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7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88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8089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0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91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8092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3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94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8095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6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97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8098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9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100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8101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2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8103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4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994704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5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6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7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8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9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10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11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3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18cm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B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F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2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193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3194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5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196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3197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8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199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3200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1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02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3203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4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05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3206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7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08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3209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0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11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3212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3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14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3215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6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17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3218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9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20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3221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2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3223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4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95907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5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6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7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8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9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30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31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15cm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C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F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3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933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934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934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934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935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5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935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5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935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5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935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6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936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6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936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936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68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189970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6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66602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25cm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A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G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4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705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5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705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5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705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5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705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6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706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6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706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6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706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7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707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7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707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7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707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707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0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911576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14cm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E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H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8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10138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8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10138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10139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9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10139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9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10139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10140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10140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10140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10141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1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10141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141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6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216095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0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 dirty="0" smtClean="0">
                <a:solidFill>
                  <a:srgbClr val="FF3300"/>
                </a:solidFill>
                <a:latin typeface="Comic Sans MS" pitchFamily="66" charset="0"/>
              </a:rPr>
              <a:t>20cm</a:t>
            </a:r>
            <a:endParaRPr lang="en-US" sz="7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Rhowch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FFFF99"/>
                </a:solidFill>
                <a:latin typeface="Comic Sans MS" pitchFamily="66" charset="0"/>
              </a:rPr>
              <a:t>pellter</a:t>
            </a:r>
            <a:r>
              <a:rPr lang="en-GB" sz="3000" b="1" dirty="0" smtClean="0">
                <a:solidFill>
                  <a:srgbClr val="FFFF99"/>
                </a:solidFill>
                <a:latin typeface="Comic Sans MS" pitchFamily="66" charset="0"/>
              </a:rPr>
              <a:t> o</a:t>
            </a:r>
          </a:p>
          <a:p>
            <a:pPr algn="ctr"/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C </a:t>
            </a:r>
            <a:r>
              <a:rPr lang="en-GB" sz="5000" b="1" dirty="0" err="1" smtClean="0">
                <a:solidFill>
                  <a:srgbClr val="FFFF00"/>
                </a:solidFill>
                <a:latin typeface="Comic Sans MS" pitchFamily="66" charset="0"/>
              </a:rPr>
              <a:t>i</a:t>
            </a:r>
            <a:r>
              <a:rPr lang="en-GB" sz="5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5000" b="1" dirty="0">
                <a:solidFill>
                  <a:srgbClr val="FFFF00"/>
                </a:solidFill>
                <a:latin typeface="Comic Sans MS" pitchFamily="66" charset="0"/>
              </a:rPr>
              <a:t>G</a:t>
            </a:r>
            <a:endParaRPr lang="en-US" sz="5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6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10036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6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10036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6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10036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10037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10037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10037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10038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8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10038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8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10038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8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10038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039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2" name="Text Box 40"/>
          <p:cNvSpPr txBox="1">
            <a:spLocks noChangeArrowheads="1"/>
          </p:cNvSpPr>
          <p:nvPr/>
        </p:nvSpPr>
        <p:spPr bwMode="auto">
          <a:xfrm>
            <a:off x="1354137" y="730250"/>
            <a:ext cx="227971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cilometr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smtClean="0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 dirty="0">
                <a:solidFill>
                  <a:srgbClr val="CC0099"/>
                </a:solidFill>
                <a:latin typeface="Comic Sans MS" pitchFamily="66" charset="0"/>
              </a:rPr>
              <a:t>c</a:t>
            </a:r>
            <a:r>
              <a:rPr lang="en-GB" sz="2400" b="1" dirty="0" smtClean="0">
                <a:solidFill>
                  <a:srgbClr val="CC0099"/>
                </a:solidFill>
                <a:latin typeface="Comic Sans MS" pitchFamily="66" charset="0"/>
              </a:rPr>
              <a:t>m</a:t>
            </a:r>
            <a:endParaRPr lang="en-US" sz="2400" b="1" dirty="0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559</Words>
  <Application>Microsoft Office PowerPoint</Application>
  <PresentationFormat>On-screen Show (4:3)</PresentationFormat>
  <Paragraphs>444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64</cp:revision>
  <dcterms:created xsi:type="dcterms:W3CDTF">2006-03-03T16:34:11Z</dcterms:created>
  <dcterms:modified xsi:type="dcterms:W3CDTF">2014-08-20T13:47:30Z</dcterms:modified>
</cp:coreProperties>
</file>