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</p:sldMasterIdLst>
  <p:sldIdLst>
    <p:sldId id="257" r:id="rId3"/>
    <p:sldId id="258" r:id="rId4"/>
    <p:sldId id="261" r:id="rId5"/>
    <p:sldId id="259" r:id="rId6"/>
    <p:sldId id="262" r:id="rId7"/>
    <p:sldId id="260" r:id="rId8"/>
    <p:sldId id="265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4DA168-2E80-46A4-BA3C-64A6E1621C33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B5B83B-B80E-4E1A-AE3C-F7E5E489A607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/>
            <a:t>Habitual Participation</a:t>
          </a:r>
          <a:endParaRPr lang="en-GB" dirty="0"/>
        </a:p>
      </dgm:t>
    </dgm:pt>
    <dgm:pt modelId="{2188803F-0E03-4A29-BD46-E4F0BD2FFD59}" type="sibTrans" cxnId="{45B30569-6AF1-4E60-AEC7-9BD5A236B296}">
      <dgm:prSet/>
      <dgm:spPr/>
      <dgm:t>
        <a:bodyPr/>
        <a:lstStyle/>
        <a:p>
          <a:endParaRPr lang="en-GB"/>
        </a:p>
      </dgm:t>
    </dgm:pt>
    <dgm:pt modelId="{31551142-24C2-4C57-BD21-06C4E2DE3B1E}" type="parTrans" cxnId="{45B30569-6AF1-4E60-AEC7-9BD5A236B296}">
      <dgm:prSet/>
      <dgm:spPr/>
      <dgm:t>
        <a:bodyPr/>
        <a:lstStyle/>
        <a:p>
          <a:endParaRPr lang="en-GB"/>
        </a:p>
      </dgm:t>
    </dgm:pt>
    <dgm:pt modelId="{928C9D46-856E-4981-BA9C-FE25E53B525D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School</a:t>
          </a:r>
          <a:endParaRPr lang="en-GB" dirty="0">
            <a:solidFill>
              <a:schemeClr val="bg1"/>
            </a:solidFill>
          </a:endParaRPr>
        </a:p>
      </dgm:t>
    </dgm:pt>
    <dgm:pt modelId="{CB8DCBDD-5346-43BB-81B8-A0E4EB365249}" type="parTrans" cxnId="{2BA38DAB-6C30-49C6-8F18-5F3009589B68}">
      <dgm:prSet/>
      <dgm:spPr/>
      <dgm:t>
        <a:bodyPr/>
        <a:lstStyle/>
        <a:p>
          <a:endParaRPr lang="en-GB"/>
        </a:p>
      </dgm:t>
    </dgm:pt>
    <dgm:pt modelId="{AEAB7BF8-803C-4169-9B21-597C3958746A}" type="sibTrans" cxnId="{2BA38DAB-6C30-49C6-8F18-5F3009589B68}">
      <dgm:prSet/>
      <dgm:spPr/>
      <dgm:t>
        <a:bodyPr/>
        <a:lstStyle/>
        <a:p>
          <a:endParaRPr lang="en-GB"/>
        </a:p>
      </dgm:t>
    </dgm:pt>
    <dgm:pt modelId="{BDF4F10A-D4A9-4A9D-8F8E-5684422CD910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Club</a:t>
          </a:r>
          <a:endParaRPr lang="en-GB" dirty="0">
            <a:solidFill>
              <a:schemeClr val="bg1"/>
            </a:solidFill>
          </a:endParaRPr>
        </a:p>
      </dgm:t>
    </dgm:pt>
    <dgm:pt modelId="{4CD63A34-AF2E-4D05-8C35-C1CD2CFD028D}" type="parTrans" cxnId="{C5A108D3-BD3E-401C-A24B-37DB75C84E4A}">
      <dgm:prSet/>
      <dgm:spPr/>
      <dgm:t>
        <a:bodyPr/>
        <a:lstStyle/>
        <a:p>
          <a:endParaRPr lang="en-GB"/>
        </a:p>
      </dgm:t>
    </dgm:pt>
    <dgm:pt modelId="{BB11A75B-ECFE-4928-AB5F-E0FB9BA49899}" type="sibTrans" cxnId="{C5A108D3-BD3E-401C-A24B-37DB75C84E4A}">
      <dgm:prSet/>
      <dgm:spPr/>
      <dgm:t>
        <a:bodyPr/>
        <a:lstStyle/>
        <a:p>
          <a:endParaRPr lang="en-GB"/>
        </a:p>
      </dgm:t>
    </dgm:pt>
    <dgm:pt modelId="{A33FB700-1E77-497A-83B9-F07BB9D4365E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Community</a:t>
          </a:r>
          <a:endParaRPr lang="en-GB" dirty="0">
            <a:solidFill>
              <a:schemeClr val="bg1"/>
            </a:solidFill>
          </a:endParaRPr>
        </a:p>
      </dgm:t>
    </dgm:pt>
    <dgm:pt modelId="{CE9DC75F-BD8A-4EFF-AC4F-55D56815182F}" type="parTrans" cxnId="{50BCA5B5-4D11-46E0-ABCC-86FAC0092FA2}">
      <dgm:prSet/>
      <dgm:spPr/>
      <dgm:t>
        <a:bodyPr/>
        <a:lstStyle/>
        <a:p>
          <a:endParaRPr lang="en-GB"/>
        </a:p>
      </dgm:t>
    </dgm:pt>
    <dgm:pt modelId="{EA8C5032-3BCC-4A9A-B06F-85B59812E01D}" type="sibTrans" cxnId="{50BCA5B5-4D11-46E0-ABCC-86FAC0092FA2}">
      <dgm:prSet/>
      <dgm:spPr/>
      <dgm:t>
        <a:bodyPr/>
        <a:lstStyle/>
        <a:p>
          <a:endParaRPr lang="en-GB"/>
        </a:p>
      </dgm:t>
    </dgm:pt>
    <dgm:pt modelId="{02DA8E09-04DE-4BFC-B1D3-4B0E5CB9532E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Club Transfer</a:t>
          </a:r>
          <a:endParaRPr lang="en-GB" dirty="0">
            <a:solidFill>
              <a:schemeClr val="bg1"/>
            </a:solidFill>
          </a:endParaRPr>
        </a:p>
      </dgm:t>
    </dgm:pt>
    <dgm:pt modelId="{30589AAB-44CC-437D-8307-8E22A5A55D74}" type="parTrans" cxnId="{ABAF93D1-8BDF-4A87-B814-48ED6482FC4E}">
      <dgm:prSet/>
      <dgm:spPr/>
      <dgm:t>
        <a:bodyPr/>
        <a:lstStyle/>
        <a:p>
          <a:endParaRPr lang="en-GB"/>
        </a:p>
      </dgm:t>
    </dgm:pt>
    <dgm:pt modelId="{2F0A66AF-0573-4493-ACEA-5987C8DE8F21}" type="sibTrans" cxnId="{ABAF93D1-8BDF-4A87-B814-48ED6482FC4E}">
      <dgm:prSet/>
      <dgm:spPr/>
      <dgm:t>
        <a:bodyPr/>
        <a:lstStyle/>
        <a:p>
          <a:endParaRPr lang="en-GB"/>
        </a:p>
      </dgm:t>
    </dgm:pt>
    <dgm:pt modelId="{4D3F8556-21F9-4359-BE99-27239C51524C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5% increase</a:t>
          </a:r>
          <a:endParaRPr lang="en-GB" dirty="0">
            <a:solidFill>
              <a:schemeClr val="bg1"/>
            </a:solidFill>
          </a:endParaRPr>
        </a:p>
      </dgm:t>
    </dgm:pt>
    <dgm:pt modelId="{8E4BBAA2-1C95-4EBF-AF66-D4E8114CDA66}" type="parTrans" cxnId="{4A7CD7F2-4469-4A74-B4F8-438C63DE527C}">
      <dgm:prSet/>
      <dgm:spPr/>
      <dgm:t>
        <a:bodyPr/>
        <a:lstStyle/>
        <a:p>
          <a:endParaRPr lang="en-GB"/>
        </a:p>
      </dgm:t>
    </dgm:pt>
    <dgm:pt modelId="{9E30B6FB-EEC7-404F-9F80-B68284D3DC4F}" type="sibTrans" cxnId="{4A7CD7F2-4469-4A74-B4F8-438C63DE527C}">
      <dgm:prSet/>
      <dgm:spPr/>
      <dgm:t>
        <a:bodyPr/>
        <a:lstStyle/>
        <a:p>
          <a:endParaRPr lang="en-GB"/>
        </a:p>
      </dgm:t>
    </dgm:pt>
    <dgm:pt modelId="{21F34FD8-755D-4DFD-878A-0C2F7EF696E6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20 new players per Hub</a:t>
          </a:r>
          <a:endParaRPr lang="en-GB" dirty="0">
            <a:solidFill>
              <a:schemeClr val="bg1"/>
            </a:solidFill>
          </a:endParaRPr>
        </a:p>
      </dgm:t>
    </dgm:pt>
    <dgm:pt modelId="{522FBA73-CAC0-480E-9559-9F14B284F9A1}" type="parTrans" cxnId="{88B437F6-DF85-4383-B46E-D9590B5BBB82}">
      <dgm:prSet/>
      <dgm:spPr/>
      <dgm:t>
        <a:bodyPr/>
        <a:lstStyle/>
        <a:p>
          <a:endParaRPr lang="en-GB"/>
        </a:p>
      </dgm:t>
    </dgm:pt>
    <dgm:pt modelId="{3B26BB0A-D73A-4C06-B018-6405904198D6}" type="sibTrans" cxnId="{88B437F6-DF85-4383-B46E-D9590B5BBB82}">
      <dgm:prSet/>
      <dgm:spPr/>
      <dgm:t>
        <a:bodyPr/>
        <a:lstStyle/>
        <a:p>
          <a:endParaRPr lang="en-GB"/>
        </a:p>
      </dgm:t>
    </dgm:pt>
    <dgm:pt modelId="{2517B9CA-4C9D-47C1-A5C9-FF7DE330C229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Support for non hubs </a:t>
          </a:r>
          <a:endParaRPr lang="en-GB" dirty="0">
            <a:solidFill>
              <a:schemeClr val="bg1"/>
            </a:solidFill>
          </a:endParaRPr>
        </a:p>
      </dgm:t>
    </dgm:pt>
    <dgm:pt modelId="{B1B487C9-08F9-4245-AD64-7E29E3BE572F}" type="parTrans" cxnId="{AE45B2DE-2096-46D0-8B01-8F87618DA2F1}">
      <dgm:prSet/>
      <dgm:spPr/>
      <dgm:t>
        <a:bodyPr/>
        <a:lstStyle/>
        <a:p>
          <a:endParaRPr lang="en-GB"/>
        </a:p>
      </dgm:t>
    </dgm:pt>
    <dgm:pt modelId="{93BDBB89-AD45-4366-8B73-B507FF43BADD}" type="sibTrans" cxnId="{AE45B2DE-2096-46D0-8B01-8F87618DA2F1}">
      <dgm:prSet/>
      <dgm:spPr/>
      <dgm:t>
        <a:bodyPr/>
        <a:lstStyle/>
        <a:p>
          <a:endParaRPr lang="en-GB"/>
        </a:p>
      </dgm:t>
    </dgm:pt>
    <dgm:pt modelId="{B79C0531-B504-4041-A91A-FB7436AC32F2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Retention</a:t>
          </a:r>
          <a:endParaRPr lang="en-GB" dirty="0">
            <a:solidFill>
              <a:schemeClr val="bg1"/>
            </a:solidFill>
          </a:endParaRPr>
        </a:p>
      </dgm:t>
    </dgm:pt>
    <dgm:pt modelId="{08D18912-6E23-40BD-9624-CBC0C45C7D17}" type="parTrans" cxnId="{D8CE34A5-D690-41E4-9632-6FEFC8E4E41A}">
      <dgm:prSet/>
      <dgm:spPr/>
      <dgm:t>
        <a:bodyPr/>
        <a:lstStyle/>
        <a:p>
          <a:endParaRPr lang="en-GB"/>
        </a:p>
      </dgm:t>
    </dgm:pt>
    <dgm:pt modelId="{59F115C2-27E2-472C-9B64-147A493C105A}" type="sibTrans" cxnId="{D8CE34A5-D690-41E4-9632-6FEFC8E4E41A}">
      <dgm:prSet/>
      <dgm:spPr/>
      <dgm:t>
        <a:bodyPr/>
        <a:lstStyle/>
        <a:p>
          <a:endParaRPr lang="en-GB"/>
        </a:p>
      </dgm:t>
    </dgm:pt>
    <dgm:pt modelId="{BDE24A47-0AA8-4028-87E7-8B6F19DEB75E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U14+ (informal Hub Survey)</a:t>
          </a:r>
          <a:endParaRPr lang="en-GB" dirty="0">
            <a:solidFill>
              <a:schemeClr val="bg1"/>
            </a:solidFill>
          </a:endParaRPr>
        </a:p>
      </dgm:t>
    </dgm:pt>
    <dgm:pt modelId="{ECAD7DCC-A82F-4EAE-9788-1FDA3FA213AC}" type="parTrans" cxnId="{AFCE19F1-EDF6-43DB-9F9B-B7E55B469791}">
      <dgm:prSet/>
      <dgm:spPr/>
      <dgm:t>
        <a:bodyPr/>
        <a:lstStyle/>
        <a:p>
          <a:endParaRPr lang="en-GB"/>
        </a:p>
      </dgm:t>
    </dgm:pt>
    <dgm:pt modelId="{65A6BFFC-EC71-46B8-96CB-C9E05FD2292C}" type="sibTrans" cxnId="{AFCE19F1-EDF6-43DB-9F9B-B7E55B469791}">
      <dgm:prSet/>
      <dgm:spPr/>
      <dgm:t>
        <a:bodyPr/>
        <a:lstStyle/>
        <a:p>
          <a:endParaRPr lang="en-GB"/>
        </a:p>
      </dgm:t>
    </dgm:pt>
    <dgm:pt modelId="{5071BAFC-5F86-4F13-8DED-D50E6BE74655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U16 -Youth transition</a:t>
          </a:r>
          <a:endParaRPr lang="en-GB" dirty="0">
            <a:solidFill>
              <a:schemeClr val="bg1"/>
            </a:solidFill>
          </a:endParaRPr>
        </a:p>
      </dgm:t>
    </dgm:pt>
    <dgm:pt modelId="{A4266199-9B65-43B5-90F4-648B1E46726F}" type="parTrans" cxnId="{0B6E2E12-F0BB-4683-A435-F0E540B4F218}">
      <dgm:prSet/>
      <dgm:spPr/>
      <dgm:t>
        <a:bodyPr/>
        <a:lstStyle/>
        <a:p>
          <a:endParaRPr lang="en-GB"/>
        </a:p>
      </dgm:t>
    </dgm:pt>
    <dgm:pt modelId="{C3A06FF1-D6E7-474D-81D1-6A6FD22B253E}" type="sibTrans" cxnId="{0B6E2E12-F0BB-4683-A435-F0E540B4F218}">
      <dgm:prSet/>
      <dgm:spPr/>
      <dgm:t>
        <a:bodyPr/>
        <a:lstStyle/>
        <a:p>
          <a:endParaRPr lang="en-GB"/>
        </a:p>
      </dgm:t>
    </dgm:pt>
    <dgm:pt modelId="{79AC0564-A1EE-4290-9358-ACA206D4EADD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>
              <a:solidFill>
                <a:schemeClr val="bg1"/>
              </a:solidFill>
            </a:rPr>
            <a:t>Increase profile of Senior school League </a:t>
          </a:r>
          <a:endParaRPr lang="en-GB" dirty="0">
            <a:solidFill>
              <a:schemeClr val="bg1"/>
            </a:solidFill>
          </a:endParaRPr>
        </a:p>
      </dgm:t>
    </dgm:pt>
    <dgm:pt modelId="{BF1B0128-DFFD-4A51-9BA5-6AE021070462}" type="parTrans" cxnId="{321C0BDC-805F-45D3-887C-887AB5A2284D}">
      <dgm:prSet/>
      <dgm:spPr/>
      <dgm:t>
        <a:bodyPr/>
        <a:lstStyle/>
        <a:p>
          <a:endParaRPr lang="en-GB"/>
        </a:p>
      </dgm:t>
    </dgm:pt>
    <dgm:pt modelId="{05656A57-1B8B-48A6-8B04-190BAAA34127}" type="sibTrans" cxnId="{321C0BDC-805F-45D3-887C-887AB5A2284D}">
      <dgm:prSet/>
      <dgm:spPr/>
      <dgm:t>
        <a:bodyPr/>
        <a:lstStyle/>
        <a:p>
          <a:endParaRPr lang="en-GB"/>
        </a:p>
      </dgm:t>
    </dgm:pt>
    <dgm:pt modelId="{DE5E8BED-E83E-4096-9703-CE029E9042E5}" type="pres">
      <dgm:prSet presAssocID="{CE4DA168-2E80-46A4-BA3C-64A6E1621C3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A2E459EF-3B92-459F-AC2D-9698A033C5CE}" type="pres">
      <dgm:prSet presAssocID="{E7B5B83B-B80E-4E1A-AE3C-F7E5E489A607}" presName="root" presStyleCnt="0"/>
      <dgm:spPr/>
    </dgm:pt>
    <dgm:pt modelId="{B3621783-D106-46FF-98EC-CD9475086604}" type="pres">
      <dgm:prSet presAssocID="{E7B5B83B-B80E-4E1A-AE3C-F7E5E489A607}" presName="rootComposite" presStyleCnt="0"/>
      <dgm:spPr/>
    </dgm:pt>
    <dgm:pt modelId="{08C41B6B-DA59-4753-9AF6-FC2C8E01A222}" type="pres">
      <dgm:prSet presAssocID="{E7B5B83B-B80E-4E1A-AE3C-F7E5E489A607}" presName="rootText" presStyleLbl="node1" presStyleIdx="0" presStyleCnt="3"/>
      <dgm:spPr/>
      <dgm:t>
        <a:bodyPr/>
        <a:lstStyle/>
        <a:p>
          <a:endParaRPr lang="en-GB"/>
        </a:p>
      </dgm:t>
    </dgm:pt>
    <dgm:pt modelId="{8BA03630-4184-42AF-BC71-217655E2445D}" type="pres">
      <dgm:prSet presAssocID="{E7B5B83B-B80E-4E1A-AE3C-F7E5E489A607}" presName="rootConnector" presStyleLbl="node1" presStyleIdx="0" presStyleCnt="3"/>
      <dgm:spPr/>
      <dgm:t>
        <a:bodyPr/>
        <a:lstStyle/>
        <a:p>
          <a:endParaRPr lang="en-GB"/>
        </a:p>
      </dgm:t>
    </dgm:pt>
    <dgm:pt modelId="{32340177-32FC-4404-B670-CBDFC46899FB}" type="pres">
      <dgm:prSet presAssocID="{E7B5B83B-B80E-4E1A-AE3C-F7E5E489A607}" presName="childShape" presStyleCnt="0"/>
      <dgm:spPr/>
    </dgm:pt>
    <dgm:pt modelId="{4D006F16-7EF1-4344-B4BD-7C6E9619EC52}" type="pres">
      <dgm:prSet presAssocID="{CB8DCBDD-5346-43BB-81B8-A0E4EB365249}" presName="Name13" presStyleLbl="parChTrans1D2" presStyleIdx="0" presStyleCnt="9"/>
      <dgm:spPr/>
      <dgm:t>
        <a:bodyPr/>
        <a:lstStyle/>
        <a:p>
          <a:endParaRPr lang="en-GB"/>
        </a:p>
      </dgm:t>
    </dgm:pt>
    <dgm:pt modelId="{A4846DF0-FB61-4677-AD52-386821B8D9BF}" type="pres">
      <dgm:prSet presAssocID="{928C9D46-856E-4981-BA9C-FE25E53B525D}" presName="childText" presStyleLbl="bgAcc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C26AF16-204F-41C2-86A6-B6D2D6EE1E6F}" type="pres">
      <dgm:prSet presAssocID="{4CD63A34-AF2E-4D05-8C35-C1CD2CFD028D}" presName="Name13" presStyleLbl="parChTrans1D2" presStyleIdx="1" presStyleCnt="9"/>
      <dgm:spPr/>
      <dgm:t>
        <a:bodyPr/>
        <a:lstStyle/>
        <a:p>
          <a:endParaRPr lang="en-GB"/>
        </a:p>
      </dgm:t>
    </dgm:pt>
    <dgm:pt modelId="{F3D51085-EB5C-4B53-B831-640463FA572C}" type="pres">
      <dgm:prSet presAssocID="{BDF4F10A-D4A9-4A9D-8F8E-5684422CD910}" presName="childText" presStyleLbl="bgAcc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A73DBD-2CC2-45B8-9B7F-3867F8918C0A}" type="pres">
      <dgm:prSet presAssocID="{CE9DC75F-BD8A-4EFF-AC4F-55D56815182F}" presName="Name13" presStyleLbl="parChTrans1D2" presStyleIdx="2" presStyleCnt="9"/>
      <dgm:spPr/>
      <dgm:t>
        <a:bodyPr/>
        <a:lstStyle/>
        <a:p>
          <a:endParaRPr lang="en-GB"/>
        </a:p>
      </dgm:t>
    </dgm:pt>
    <dgm:pt modelId="{B0405C23-401F-46B3-8E6B-F15E99AF8850}" type="pres">
      <dgm:prSet presAssocID="{A33FB700-1E77-497A-83B9-F07BB9D4365E}" presName="childText" presStyleLbl="bgAcc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6252822-BDF5-44D7-8B39-90C32D949952}" type="pres">
      <dgm:prSet presAssocID="{02DA8E09-04DE-4BFC-B1D3-4B0E5CB9532E}" presName="root" presStyleCnt="0"/>
      <dgm:spPr/>
    </dgm:pt>
    <dgm:pt modelId="{4573268A-25D1-4436-AE6D-BC8C24DCE587}" type="pres">
      <dgm:prSet presAssocID="{02DA8E09-04DE-4BFC-B1D3-4B0E5CB9532E}" presName="rootComposite" presStyleCnt="0"/>
      <dgm:spPr/>
    </dgm:pt>
    <dgm:pt modelId="{9B149B77-212A-42F2-99BA-C9D18DEA316D}" type="pres">
      <dgm:prSet presAssocID="{02DA8E09-04DE-4BFC-B1D3-4B0E5CB9532E}" presName="rootText" presStyleLbl="node1" presStyleIdx="1" presStyleCnt="3"/>
      <dgm:spPr/>
      <dgm:t>
        <a:bodyPr/>
        <a:lstStyle/>
        <a:p>
          <a:endParaRPr lang="en-GB"/>
        </a:p>
      </dgm:t>
    </dgm:pt>
    <dgm:pt modelId="{1487195F-7660-4226-8C6A-22E7289DC168}" type="pres">
      <dgm:prSet presAssocID="{02DA8E09-04DE-4BFC-B1D3-4B0E5CB9532E}" presName="rootConnector" presStyleLbl="node1" presStyleIdx="1" presStyleCnt="3"/>
      <dgm:spPr/>
      <dgm:t>
        <a:bodyPr/>
        <a:lstStyle/>
        <a:p>
          <a:endParaRPr lang="en-GB"/>
        </a:p>
      </dgm:t>
    </dgm:pt>
    <dgm:pt modelId="{D659119A-A6A9-4E54-B84E-DD5186E0DA4D}" type="pres">
      <dgm:prSet presAssocID="{02DA8E09-04DE-4BFC-B1D3-4B0E5CB9532E}" presName="childShape" presStyleCnt="0"/>
      <dgm:spPr/>
    </dgm:pt>
    <dgm:pt modelId="{0E967FF7-0D13-4177-8386-28B539E06B1E}" type="pres">
      <dgm:prSet presAssocID="{8E4BBAA2-1C95-4EBF-AF66-D4E8114CDA66}" presName="Name13" presStyleLbl="parChTrans1D2" presStyleIdx="3" presStyleCnt="9"/>
      <dgm:spPr/>
      <dgm:t>
        <a:bodyPr/>
        <a:lstStyle/>
        <a:p>
          <a:endParaRPr lang="en-GB"/>
        </a:p>
      </dgm:t>
    </dgm:pt>
    <dgm:pt modelId="{369692C7-5CE6-4DA4-836D-1B0A8469F290}" type="pres">
      <dgm:prSet presAssocID="{4D3F8556-21F9-4359-BE99-27239C51524C}" presName="childText" presStyleLbl="bgAcc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32127D-3361-461A-8BE1-B0C7F107DA05}" type="pres">
      <dgm:prSet presAssocID="{522FBA73-CAC0-480E-9559-9F14B284F9A1}" presName="Name13" presStyleLbl="parChTrans1D2" presStyleIdx="4" presStyleCnt="9"/>
      <dgm:spPr/>
      <dgm:t>
        <a:bodyPr/>
        <a:lstStyle/>
        <a:p>
          <a:endParaRPr lang="en-GB"/>
        </a:p>
      </dgm:t>
    </dgm:pt>
    <dgm:pt modelId="{EF9CB862-72F2-4D72-A8EC-A69213F98395}" type="pres">
      <dgm:prSet presAssocID="{21F34FD8-755D-4DFD-878A-0C2F7EF696E6}" presName="childText" presStyleLbl="bgAcc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9753A77-5D8B-4782-9E1D-514D95E8B56F}" type="pres">
      <dgm:prSet presAssocID="{B1B487C9-08F9-4245-AD64-7E29E3BE572F}" presName="Name13" presStyleLbl="parChTrans1D2" presStyleIdx="5" presStyleCnt="9"/>
      <dgm:spPr/>
      <dgm:t>
        <a:bodyPr/>
        <a:lstStyle/>
        <a:p>
          <a:endParaRPr lang="en-GB"/>
        </a:p>
      </dgm:t>
    </dgm:pt>
    <dgm:pt modelId="{4EA4E6E3-B522-414F-B26F-422AEAF28720}" type="pres">
      <dgm:prSet presAssocID="{2517B9CA-4C9D-47C1-A5C9-FF7DE330C229}" presName="childText" presStyleLbl="bgAcc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D5A7F3-E680-4BAA-8925-75CEF80877D1}" type="pres">
      <dgm:prSet presAssocID="{B79C0531-B504-4041-A91A-FB7436AC32F2}" presName="root" presStyleCnt="0"/>
      <dgm:spPr/>
    </dgm:pt>
    <dgm:pt modelId="{1FFA822F-1F37-4199-90D6-FF163885C4C7}" type="pres">
      <dgm:prSet presAssocID="{B79C0531-B504-4041-A91A-FB7436AC32F2}" presName="rootComposite" presStyleCnt="0"/>
      <dgm:spPr/>
    </dgm:pt>
    <dgm:pt modelId="{1CFD0FA2-91B6-4471-9E57-640C1D0F0272}" type="pres">
      <dgm:prSet presAssocID="{B79C0531-B504-4041-A91A-FB7436AC32F2}" presName="rootText" presStyleLbl="node1" presStyleIdx="2" presStyleCnt="3"/>
      <dgm:spPr/>
      <dgm:t>
        <a:bodyPr/>
        <a:lstStyle/>
        <a:p>
          <a:endParaRPr lang="en-GB"/>
        </a:p>
      </dgm:t>
    </dgm:pt>
    <dgm:pt modelId="{BEE07E41-37E0-4471-933A-796A2CFB0FED}" type="pres">
      <dgm:prSet presAssocID="{B79C0531-B504-4041-A91A-FB7436AC32F2}" presName="rootConnector" presStyleLbl="node1" presStyleIdx="2" presStyleCnt="3"/>
      <dgm:spPr/>
      <dgm:t>
        <a:bodyPr/>
        <a:lstStyle/>
        <a:p>
          <a:endParaRPr lang="en-GB"/>
        </a:p>
      </dgm:t>
    </dgm:pt>
    <dgm:pt modelId="{CB2E8BC5-E617-4D72-B25D-E43F8F77BCC8}" type="pres">
      <dgm:prSet presAssocID="{B79C0531-B504-4041-A91A-FB7436AC32F2}" presName="childShape" presStyleCnt="0"/>
      <dgm:spPr/>
    </dgm:pt>
    <dgm:pt modelId="{740BCEED-86CA-49E0-859E-B6E68E0AA6DC}" type="pres">
      <dgm:prSet presAssocID="{ECAD7DCC-A82F-4EAE-9788-1FDA3FA213AC}" presName="Name13" presStyleLbl="parChTrans1D2" presStyleIdx="6" presStyleCnt="9"/>
      <dgm:spPr/>
      <dgm:t>
        <a:bodyPr/>
        <a:lstStyle/>
        <a:p>
          <a:endParaRPr lang="en-GB"/>
        </a:p>
      </dgm:t>
    </dgm:pt>
    <dgm:pt modelId="{7D2C9346-69FF-4109-A70B-94537BFBFF3C}" type="pres">
      <dgm:prSet presAssocID="{BDE24A47-0AA8-4028-87E7-8B6F19DEB75E}" presName="childText" presStyleLbl="bgAcc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1AF043-C617-476A-BD2F-BCCF0AC9F958}" type="pres">
      <dgm:prSet presAssocID="{A4266199-9B65-43B5-90F4-648B1E46726F}" presName="Name13" presStyleLbl="parChTrans1D2" presStyleIdx="7" presStyleCnt="9"/>
      <dgm:spPr/>
      <dgm:t>
        <a:bodyPr/>
        <a:lstStyle/>
        <a:p>
          <a:endParaRPr lang="en-GB"/>
        </a:p>
      </dgm:t>
    </dgm:pt>
    <dgm:pt modelId="{D3D90732-2069-4CE0-9E05-E0DD47B2594B}" type="pres">
      <dgm:prSet presAssocID="{5071BAFC-5F86-4F13-8DED-D50E6BE74655}" presName="childText" presStyleLbl="bgAcc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0C3E5D9-8C6A-4219-80F0-D1501ABC3BF9}" type="pres">
      <dgm:prSet presAssocID="{BF1B0128-DFFD-4A51-9BA5-6AE021070462}" presName="Name13" presStyleLbl="parChTrans1D2" presStyleIdx="8" presStyleCnt="9"/>
      <dgm:spPr/>
      <dgm:t>
        <a:bodyPr/>
        <a:lstStyle/>
        <a:p>
          <a:endParaRPr lang="en-GB"/>
        </a:p>
      </dgm:t>
    </dgm:pt>
    <dgm:pt modelId="{004A6DA0-12CE-43EF-816D-1EBA30F114F6}" type="pres">
      <dgm:prSet presAssocID="{79AC0564-A1EE-4290-9358-ACA206D4EADD}" presName="childText" presStyleLbl="bgAcc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4271201-8DBD-4CAE-A1A4-9DDF26E7B4E4}" type="presOf" srcId="{A33FB700-1E77-497A-83B9-F07BB9D4365E}" destId="{B0405C23-401F-46B3-8E6B-F15E99AF8850}" srcOrd="0" destOrd="0" presId="urn:microsoft.com/office/officeart/2005/8/layout/hierarchy3"/>
    <dgm:cxn modelId="{ABAF93D1-8BDF-4A87-B814-48ED6482FC4E}" srcId="{CE4DA168-2E80-46A4-BA3C-64A6E1621C33}" destId="{02DA8E09-04DE-4BFC-B1D3-4B0E5CB9532E}" srcOrd="1" destOrd="0" parTransId="{30589AAB-44CC-437D-8307-8E22A5A55D74}" sibTransId="{2F0A66AF-0573-4493-ACEA-5987C8DE8F21}"/>
    <dgm:cxn modelId="{3DF205D6-F75B-48D3-9E7C-532C4452948C}" type="presOf" srcId="{BF1B0128-DFFD-4A51-9BA5-6AE021070462}" destId="{00C3E5D9-8C6A-4219-80F0-D1501ABC3BF9}" srcOrd="0" destOrd="0" presId="urn:microsoft.com/office/officeart/2005/8/layout/hierarchy3"/>
    <dgm:cxn modelId="{C0A19A9C-4F2B-4036-BE45-8FB551902A79}" type="presOf" srcId="{8E4BBAA2-1C95-4EBF-AF66-D4E8114CDA66}" destId="{0E967FF7-0D13-4177-8386-28B539E06B1E}" srcOrd="0" destOrd="0" presId="urn:microsoft.com/office/officeart/2005/8/layout/hierarchy3"/>
    <dgm:cxn modelId="{AFCE19F1-EDF6-43DB-9F9B-B7E55B469791}" srcId="{B79C0531-B504-4041-A91A-FB7436AC32F2}" destId="{BDE24A47-0AA8-4028-87E7-8B6F19DEB75E}" srcOrd="0" destOrd="0" parTransId="{ECAD7DCC-A82F-4EAE-9788-1FDA3FA213AC}" sibTransId="{65A6BFFC-EC71-46B8-96CB-C9E05FD2292C}"/>
    <dgm:cxn modelId="{59AEF0C7-EA5C-4379-BCED-906CFF865280}" type="presOf" srcId="{BDF4F10A-D4A9-4A9D-8F8E-5684422CD910}" destId="{F3D51085-EB5C-4B53-B831-640463FA572C}" srcOrd="0" destOrd="0" presId="urn:microsoft.com/office/officeart/2005/8/layout/hierarchy3"/>
    <dgm:cxn modelId="{460E301C-5CB9-4F04-8005-A18BC3816669}" type="presOf" srcId="{B1B487C9-08F9-4245-AD64-7E29E3BE572F}" destId="{69753A77-5D8B-4782-9E1D-514D95E8B56F}" srcOrd="0" destOrd="0" presId="urn:microsoft.com/office/officeart/2005/8/layout/hierarchy3"/>
    <dgm:cxn modelId="{4A7CD7F2-4469-4A74-B4F8-438C63DE527C}" srcId="{02DA8E09-04DE-4BFC-B1D3-4B0E5CB9532E}" destId="{4D3F8556-21F9-4359-BE99-27239C51524C}" srcOrd="0" destOrd="0" parTransId="{8E4BBAA2-1C95-4EBF-AF66-D4E8114CDA66}" sibTransId="{9E30B6FB-EEC7-404F-9F80-B68284D3DC4F}"/>
    <dgm:cxn modelId="{7D4C2AB9-06D9-4188-8511-74A9E5E166C8}" type="presOf" srcId="{928C9D46-856E-4981-BA9C-FE25E53B525D}" destId="{A4846DF0-FB61-4677-AD52-386821B8D9BF}" srcOrd="0" destOrd="0" presId="urn:microsoft.com/office/officeart/2005/8/layout/hierarchy3"/>
    <dgm:cxn modelId="{45B30569-6AF1-4E60-AEC7-9BD5A236B296}" srcId="{CE4DA168-2E80-46A4-BA3C-64A6E1621C33}" destId="{E7B5B83B-B80E-4E1A-AE3C-F7E5E489A607}" srcOrd="0" destOrd="0" parTransId="{31551142-24C2-4C57-BD21-06C4E2DE3B1E}" sibTransId="{2188803F-0E03-4A29-BD46-E4F0BD2FFD59}"/>
    <dgm:cxn modelId="{7677D0DA-B7BB-4F4B-8731-FA00B9D9BE7B}" type="presOf" srcId="{B79C0531-B504-4041-A91A-FB7436AC32F2}" destId="{1CFD0FA2-91B6-4471-9E57-640C1D0F0272}" srcOrd="0" destOrd="0" presId="urn:microsoft.com/office/officeart/2005/8/layout/hierarchy3"/>
    <dgm:cxn modelId="{88B437F6-DF85-4383-B46E-D9590B5BBB82}" srcId="{02DA8E09-04DE-4BFC-B1D3-4B0E5CB9532E}" destId="{21F34FD8-755D-4DFD-878A-0C2F7EF696E6}" srcOrd="1" destOrd="0" parTransId="{522FBA73-CAC0-480E-9559-9F14B284F9A1}" sibTransId="{3B26BB0A-D73A-4C06-B018-6405904198D6}"/>
    <dgm:cxn modelId="{B05B5AF0-2812-4431-9259-0E966C8101A9}" type="presOf" srcId="{E7B5B83B-B80E-4E1A-AE3C-F7E5E489A607}" destId="{08C41B6B-DA59-4753-9AF6-FC2C8E01A222}" srcOrd="0" destOrd="0" presId="urn:microsoft.com/office/officeart/2005/8/layout/hierarchy3"/>
    <dgm:cxn modelId="{AD5507EF-C8C0-461C-8DF5-8032A4CEC22B}" type="presOf" srcId="{79AC0564-A1EE-4290-9358-ACA206D4EADD}" destId="{004A6DA0-12CE-43EF-816D-1EBA30F114F6}" srcOrd="0" destOrd="0" presId="urn:microsoft.com/office/officeart/2005/8/layout/hierarchy3"/>
    <dgm:cxn modelId="{FBEF65E6-30D4-4BDF-A9CC-E186CFF582AA}" type="presOf" srcId="{4D3F8556-21F9-4359-BE99-27239C51524C}" destId="{369692C7-5CE6-4DA4-836D-1B0A8469F290}" srcOrd="0" destOrd="0" presId="urn:microsoft.com/office/officeart/2005/8/layout/hierarchy3"/>
    <dgm:cxn modelId="{A6EC36E8-9538-4DA8-AB5F-38064DA3D575}" type="presOf" srcId="{2517B9CA-4C9D-47C1-A5C9-FF7DE330C229}" destId="{4EA4E6E3-B522-414F-B26F-422AEAF28720}" srcOrd="0" destOrd="0" presId="urn:microsoft.com/office/officeart/2005/8/layout/hierarchy3"/>
    <dgm:cxn modelId="{C5A108D3-BD3E-401C-A24B-37DB75C84E4A}" srcId="{E7B5B83B-B80E-4E1A-AE3C-F7E5E489A607}" destId="{BDF4F10A-D4A9-4A9D-8F8E-5684422CD910}" srcOrd="1" destOrd="0" parTransId="{4CD63A34-AF2E-4D05-8C35-C1CD2CFD028D}" sibTransId="{BB11A75B-ECFE-4928-AB5F-E0FB9BA49899}"/>
    <dgm:cxn modelId="{3D8F5C44-CAE0-4EDC-9458-D6D8FCAB5772}" type="presOf" srcId="{CE9DC75F-BD8A-4EFF-AC4F-55D56815182F}" destId="{40A73DBD-2CC2-45B8-9B7F-3867F8918C0A}" srcOrd="0" destOrd="0" presId="urn:microsoft.com/office/officeart/2005/8/layout/hierarchy3"/>
    <dgm:cxn modelId="{DED8A28E-FE12-4E17-B936-860D4678795D}" type="presOf" srcId="{5071BAFC-5F86-4F13-8DED-D50E6BE74655}" destId="{D3D90732-2069-4CE0-9E05-E0DD47B2594B}" srcOrd="0" destOrd="0" presId="urn:microsoft.com/office/officeart/2005/8/layout/hierarchy3"/>
    <dgm:cxn modelId="{C18EE36B-D8E0-416F-81EF-93B1D836E2D7}" type="presOf" srcId="{02DA8E09-04DE-4BFC-B1D3-4B0E5CB9532E}" destId="{1487195F-7660-4226-8C6A-22E7289DC168}" srcOrd="1" destOrd="0" presId="urn:microsoft.com/office/officeart/2005/8/layout/hierarchy3"/>
    <dgm:cxn modelId="{6761F359-FF24-457A-8A73-D89974F7BE11}" type="presOf" srcId="{CB8DCBDD-5346-43BB-81B8-A0E4EB365249}" destId="{4D006F16-7EF1-4344-B4BD-7C6E9619EC52}" srcOrd="0" destOrd="0" presId="urn:microsoft.com/office/officeart/2005/8/layout/hierarchy3"/>
    <dgm:cxn modelId="{F2A16D9A-7EC9-4D73-88D0-9667726907C6}" type="presOf" srcId="{21F34FD8-755D-4DFD-878A-0C2F7EF696E6}" destId="{EF9CB862-72F2-4D72-A8EC-A69213F98395}" srcOrd="0" destOrd="0" presId="urn:microsoft.com/office/officeart/2005/8/layout/hierarchy3"/>
    <dgm:cxn modelId="{C49B2382-CAC5-4456-BBE8-AD2867C8A775}" type="presOf" srcId="{4CD63A34-AF2E-4D05-8C35-C1CD2CFD028D}" destId="{AC26AF16-204F-41C2-86A6-B6D2D6EE1E6F}" srcOrd="0" destOrd="0" presId="urn:microsoft.com/office/officeart/2005/8/layout/hierarchy3"/>
    <dgm:cxn modelId="{2C974952-C40D-4E99-8537-9E29E9D08F2D}" type="presOf" srcId="{BDE24A47-0AA8-4028-87E7-8B6F19DEB75E}" destId="{7D2C9346-69FF-4109-A70B-94537BFBFF3C}" srcOrd="0" destOrd="0" presId="urn:microsoft.com/office/officeart/2005/8/layout/hierarchy3"/>
    <dgm:cxn modelId="{1040C220-3C13-4E84-9AD2-412D91B811AD}" type="presOf" srcId="{CE4DA168-2E80-46A4-BA3C-64A6E1621C33}" destId="{DE5E8BED-E83E-4096-9703-CE029E9042E5}" srcOrd="0" destOrd="0" presId="urn:microsoft.com/office/officeart/2005/8/layout/hierarchy3"/>
    <dgm:cxn modelId="{00D8F0E8-2678-4970-AEF3-57FFCBD971AB}" type="presOf" srcId="{B79C0531-B504-4041-A91A-FB7436AC32F2}" destId="{BEE07E41-37E0-4471-933A-796A2CFB0FED}" srcOrd="1" destOrd="0" presId="urn:microsoft.com/office/officeart/2005/8/layout/hierarchy3"/>
    <dgm:cxn modelId="{0B6E2E12-F0BB-4683-A435-F0E540B4F218}" srcId="{B79C0531-B504-4041-A91A-FB7436AC32F2}" destId="{5071BAFC-5F86-4F13-8DED-D50E6BE74655}" srcOrd="1" destOrd="0" parTransId="{A4266199-9B65-43B5-90F4-648B1E46726F}" sibTransId="{C3A06FF1-D6E7-474D-81D1-6A6FD22B253E}"/>
    <dgm:cxn modelId="{9A782494-54D4-4890-9794-6245F1D7C99B}" type="presOf" srcId="{522FBA73-CAC0-480E-9559-9F14B284F9A1}" destId="{6D32127D-3361-461A-8BE1-B0C7F107DA05}" srcOrd="0" destOrd="0" presId="urn:microsoft.com/office/officeart/2005/8/layout/hierarchy3"/>
    <dgm:cxn modelId="{50BCA5B5-4D11-46E0-ABCC-86FAC0092FA2}" srcId="{E7B5B83B-B80E-4E1A-AE3C-F7E5E489A607}" destId="{A33FB700-1E77-497A-83B9-F07BB9D4365E}" srcOrd="2" destOrd="0" parTransId="{CE9DC75F-BD8A-4EFF-AC4F-55D56815182F}" sibTransId="{EA8C5032-3BCC-4A9A-B06F-85B59812E01D}"/>
    <dgm:cxn modelId="{AABAD1B0-75AB-426A-99D5-26B46678FFB8}" type="presOf" srcId="{A4266199-9B65-43B5-90F4-648B1E46726F}" destId="{141AF043-C617-476A-BD2F-BCCF0AC9F958}" srcOrd="0" destOrd="0" presId="urn:microsoft.com/office/officeart/2005/8/layout/hierarchy3"/>
    <dgm:cxn modelId="{321C0BDC-805F-45D3-887C-887AB5A2284D}" srcId="{B79C0531-B504-4041-A91A-FB7436AC32F2}" destId="{79AC0564-A1EE-4290-9358-ACA206D4EADD}" srcOrd="2" destOrd="0" parTransId="{BF1B0128-DFFD-4A51-9BA5-6AE021070462}" sibTransId="{05656A57-1B8B-48A6-8B04-190BAAA34127}"/>
    <dgm:cxn modelId="{2BA38DAB-6C30-49C6-8F18-5F3009589B68}" srcId="{E7B5B83B-B80E-4E1A-AE3C-F7E5E489A607}" destId="{928C9D46-856E-4981-BA9C-FE25E53B525D}" srcOrd="0" destOrd="0" parTransId="{CB8DCBDD-5346-43BB-81B8-A0E4EB365249}" sibTransId="{AEAB7BF8-803C-4169-9B21-597C3958746A}"/>
    <dgm:cxn modelId="{186536E9-8158-47ED-AF9C-4BC534B788F1}" type="presOf" srcId="{ECAD7DCC-A82F-4EAE-9788-1FDA3FA213AC}" destId="{740BCEED-86CA-49E0-859E-B6E68E0AA6DC}" srcOrd="0" destOrd="0" presId="urn:microsoft.com/office/officeart/2005/8/layout/hierarchy3"/>
    <dgm:cxn modelId="{0B2CAF91-EED4-4FEC-B153-3C7A4CDFBD24}" type="presOf" srcId="{E7B5B83B-B80E-4E1A-AE3C-F7E5E489A607}" destId="{8BA03630-4184-42AF-BC71-217655E2445D}" srcOrd="1" destOrd="0" presId="urn:microsoft.com/office/officeart/2005/8/layout/hierarchy3"/>
    <dgm:cxn modelId="{DCBE7AEA-427E-48AC-88EE-E5E06623D53D}" type="presOf" srcId="{02DA8E09-04DE-4BFC-B1D3-4B0E5CB9532E}" destId="{9B149B77-212A-42F2-99BA-C9D18DEA316D}" srcOrd="0" destOrd="0" presId="urn:microsoft.com/office/officeart/2005/8/layout/hierarchy3"/>
    <dgm:cxn modelId="{D8CE34A5-D690-41E4-9632-6FEFC8E4E41A}" srcId="{CE4DA168-2E80-46A4-BA3C-64A6E1621C33}" destId="{B79C0531-B504-4041-A91A-FB7436AC32F2}" srcOrd="2" destOrd="0" parTransId="{08D18912-6E23-40BD-9624-CBC0C45C7D17}" sibTransId="{59F115C2-27E2-472C-9B64-147A493C105A}"/>
    <dgm:cxn modelId="{AE45B2DE-2096-46D0-8B01-8F87618DA2F1}" srcId="{02DA8E09-04DE-4BFC-B1D3-4B0E5CB9532E}" destId="{2517B9CA-4C9D-47C1-A5C9-FF7DE330C229}" srcOrd="2" destOrd="0" parTransId="{B1B487C9-08F9-4245-AD64-7E29E3BE572F}" sibTransId="{93BDBB89-AD45-4366-8B73-B507FF43BADD}"/>
    <dgm:cxn modelId="{9F9D3ED0-4B51-4CBF-92C7-D9F6F4E781D6}" type="presParOf" srcId="{DE5E8BED-E83E-4096-9703-CE029E9042E5}" destId="{A2E459EF-3B92-459F-AC2D-9698A033C5CE}" srcOrd="0" destOrd="0" presId="urn:microsoft.com/office/officeart/2005/8/layout/hierarchy3"/>
    <dgm:cxn modelId="{8F45424E-970E-45F2-AEC1-B13042DFFDAA}" type="presParOf" srcId="{A2E459EF-3B92-459F-AC2D-9698A033C5CE}" destId="{B3621783-D106-46FF-98EC-CD9475086604}" srcOrd="0" destOrd="0" presId="urn:microsoft.com/office/officeart/2005/8/layout/hierarchy3"/>
    <dgm:cxn modelId="{7581CE16-D11B-4088-AFC4-6BDDF6CFE9D4}" type="presParOf" srcId="{B3621783-D106-46FF-98EC-CD9475086604}" destId="{08C41B6B-DA59-4753-9AF6-FC2C8E01A222}" srcOrd="0" destOrd="0" presId="urn:microsoft.com/office/officeart/2005/8/layout/hierarchy3"/>
    <dgm:cxn modelId="{0DC42A49-B1C1-460D-A7DE-23823AB830CD}" type="presParOf" srcId="{B3621783-D106-46FF-98EC-CD9475086604}" destId="{8BA03630-4184-42AF-BC71-217655E2445D}" srcOrd="1" destOrd="0" presId="urn:microsoft.com/office/officeart/2005/8/layout/hierarchy3"/>
    <dgm:cxn modelId="{F517F3CA-82FC-4979-9BA3-6859A9CB8369}" type="presParOf" srcId="{A2E459EF-3B92-459F-AC2D-9698A033C5CE}" destId="{32340177-32FC-4404-B670-CBDFC46899FB}" srcOrd="1" destOrd="0" presId="urn:microsoft.com/office/officeart/2005/8/layout/hierarchy3"/>
    <dgm:cxn modelId="{D6B3C89D-523F-494E-B945-970220175A79}" type="presParOf" srcId="{32340177-32FC-4404-B670-CBDFC46899FB}" destId="{4D006F16-7EF1-4344-B4BD-7C6E9619EC52}" srcOrd="0" destOrd="0" presId="urn:microsoft.com/office/officeart/2005/8/layout/hierarchy3"/>
    <dgm:cxn modelId="{7A473E25-C882-4EFF-B1D9-975373ADD1A4}" type="presParOf" srcId="{32340177-32FC-4404-B670-CBDFC46899FB}" destId="{A4846DF0-FB61-4677-AD52-386821B8D9BF}" srcOrd="1" destOrd="0" presId="urn:microsoft.com/office/officeart/2005/8/layout/hierarchy3"/>
    <dgm:cxn modelId="{2FCF2489-4F5E-425C-B750-C8F2F9CEEDE2}" type="presParOf" srcId="{32340177-32FC-4404-B670-CBDFC46899FB}" destId="{AC26AF16-204F-41C2-86A6-B6D2D6EE1E6F}" srcOrd="2" destOrd="0" presId="urn:microsoft.com/office/officeart/2005/8/layout/hierarchy3"/>
    <dgm:cxn modelId="{0298DE8F-EB96-4E37-8E7F-DADC26BFBFEA}" type="presParOf" srcId="{32340177-32FC-4404-B670-CBDFC46899FB}" destId="{F3D51085-EB5C-4B53-B831-640463FA572C}" srcOrd="3" destOrd="0" presId="urn:microsoft.com/office/officeart/2005/8/layout/hierarchy3"/>
    <dgm:cxn modelId="{CEBC7CD1-FCD9-4F22-B8CC-032C4AF1CFB1}" type="presParOf" srcId="{32340177-32FC-4404-B670-CBDFC46899FB}" destId="{40A73DBD-2CC2-45B8-9B7F-3867F8918C0A}" srcOrd="4" destOrd="0" presId="urn:microsoft.com/office/officeart/2005/8/layout/hierarchy3"/>
    <dgm:cxn modelId="{46E14932-2C66-49B2-BB5E-B2904EDB7AD9}" type="presParOf" srcId="{32340177-32FC-4404-B670-CBDFC46899FB}" destId="{B0405C23-401F-46B3-8E6B-F15E99AF8850}" srcOrd="5" destOrd="0" presId="urn:microsoft.com/office/officeart/2005/8/layout/hierarchy3"/>
    <dgm:cxn modelId="{7BDA7890-3CD3-4EF6-B08A-CC02E1B406EB}" type="presParOf" srcId="{DE5E8BED-E83E-4096-9703-CE029E9042E5}" destId="{D6252822-BDF5-44D7-8B39-90C32D949952}" srcOrd="1" destOrd="0" presId="urn:microsoft.com/office/officeart/2005/8/layout/hierarchy3"/>
    <dgm:cxn modelId="{BF5E8A56-E0DA-4078-B7A9-75B3B8955CE1}" type="presParOf" srcId="{D6252822-BDF5-44D7-8B39-90C32D949952}" destId="{4573268A-25D1-4436-AE6D-BC8C24DCE587}" srcOrd="0" destOrd="0" presId="urn:microsoft.com/office/officeart/2005/8/layout/hierarchy3"/>
    <dgm:cxn modelId="{25EEE5FA-9A59-45F8-A30F-457466851CAE}" type="presParOf" srcId="{4573268A-25D1-4436-AE6D-BC8C24DCE587}" destId="{9B149B77-212A-42F2-99BA-C9D18DEA316D}" srcOrd="0" destOrd="0" presId="urn:microsoft.com/office/officeart/2005/8/layout/hierarchy3"/>
    <dgm:cxn modelId="{BE0BF9D3-CF05-4FF4-8F68-FFB437129E0C}" type="presParOf" srcId="{4573268A-25D1-4436-AE6D-BC8C24DCE587}" destId="{1487195F-7660-4226-8C6A-22E7289DC168}" srcOrd="1" destOrd="0" presId="urn:microsoft.com/office/officeart/2005/8/layout/hierarchy3"/>
    <dgm:cxn modelId="{B8415D55-A22A-4118-84C1-8D637EDD5CBE}" type="presParOf" srcId="{D6252822-BDF5-44D7-8B39-90C32D949952}" destId="{D659119A-A6A9-4E54-B84E-DD5186E0DA4D}" srcOrd="1" destOrd="0" presId="urn:microsoft.com/office/officeart/2005/8/layout/hierarchy3"/>
    <dgm:cxn modelId="{C2447F9F-8B25-4781-8977-40F96D2EAB8F}" type="presParOf" srcId="{D659119A-A6A9-4E54-B84E-DD5186E0DA4D}" destId="{0E967FF7-0D13-4177-8386-28B539E06B1E}" srcOrd="0" destOrd="0" presId="urn:microsoft.com/office/officeart/2005/8/layout/hierarchy3"/>
    <dgm:cxn modelId="{EAFDEDEC-C168-432A-847C-D59B9A8CDC6C}" type="presParOf" srcId="{D659119A-A6A9-4E54-B84E-DD5186E0DA4D}" destId="{369692C7-5CE6-4DA4-836D-1B0A8469F290}" srcOrd="1" destOrd="0" presId="urn:microsoft.com/office/officeart/2005/8/layout/hierarchy3"/>
    <dgm:cxn modelId="{3E26250E-552E-4AE3-B979-CC8E7B990BF9}" type="presParOf" srcId="{D659119A-A6A9-4E54-B84E-DD5186E0DA4D}" destId="{6D32127D-3361-461A-8BE1-B0C7F107DA05}" srcOrd="2" destOrd="0" presId="urn:microsoft.com/office/officeart/2005/8/layout/hierarchy3"/>
    <dgm:cxn modelId="{B6541A61-278D-48DF-B632-D9669A1DF05A}" type="presParOf" srcId="{D659119A-A6A9-4E54-B84E-DD5186E0DA4D}" destId="{EF9CB862-72F2-4D72-A8EC-A69213F98395}" srcOrd="3" destOrd="0" presId="urn:microsoft.com/office/officeart/2005/8/layout/hierarchy3"/>
    <dgm:cxn modelId="{DB63746B-3AEF-4B61-B8E2-C79AA8F20C93}" type="presParOf" srcId="{D659119A-A6A9-4E54-B84E-DD5186E0DA4D}" destId="{69753A77-5D8B-4782-9E1D-514D95E8B56F}" srcOrd="4" destOrd="0" presId="urn:microsoft.com/office/officeart/2005/8/layout/hierarchy3"/>
    <dgm:cxn modelId="{EC65696D-3D36-4D37-AD53-1086F6898904}" type="presParOf" srcId="{D659119A-A6A9-4E54-B84E-DD5186E0DA4D}" destId="{4EA4E6E3-B522-414F-B26F-422AEAF28720}" srcOrd="5" destOrd="0" presId="urn:microsoft.com/office/officeart/2005/8/layout/hierarchy3"/>
    <dgm:cxn modelId="{8CD88FBD-AEDA-4FF5-8D29-9D92BCAD6D2D}" type="presParOf" srcId="{DE5E8BED-E83E-4096-9703-CE029E9042E5}" destId="{7AD5A7F3-E680-4BAA-8925-75CEF80877D1}" srcOrd="2" destOrd="0" presId="urn:microsoft.com/office/officeart/2005/8/layout/hierarchy3"/>
    <dgm:cxn modelId="{375063AD-AB65-4448-9737-0502D096946D}" type="presParOf" srcId="{7AD5A7F3-E680-4BAA-8925-75CEF80877D1}" destId="{1FFA822F-1F37-4199-90D6-FF163885C4C7}" srcOrd="0" destOrd="0" presId="urn:microsoft.com/office/officeart/2005/8/layout/hierarchy3"/>
    <dgm:cxn modelId="{C6813FE1-D7F8-4DAB-9CFD-CF4899C18830}" type="presParOf" srcId="{1FFA822F-1F37-4199-90D6-FF163885C4C7}" destId="{1CFD0FA2-91B6-4471-9E57-640C1D0F0272}" srcOrd="0" destOrd="0" presId="urn:microsoft.com/office/officeart/2005/8/layout/hierarchy3"/>
    <dgm:cxn modelId="{FEC9621E-0E10-46B5-9D4A-5D5B5BCB7791}" type="presParOf" srcId="{1FFA822F-1F37-4199-90D6-FF163885C4C7}" destId="{BEE07E41-37E0-4471-933A-796A2CFB0FED}" srcOrd="1" destOrd="0" presId="urn:microsoft.com/office/officeart/2005/8/layout/hierarchy3"/>
    <dgm:cxn modelId="{B1956F3B-BA56-44C9-8AB6-B472ACDC758D}" type="presParOf" srcId="{7AD5A7F3-E680-4BAA-8925-75CEF80877D1}" destId="{CB2E8BC5-E617-4D72-B25D-E43F8F77BCC8}" srcOrd="1" destOrd="0" presId="urn:microsoft.com/office/officeart/2005/8/layout/hierarchy3"/>
    <dgm:cxn modelId="{176566A5-3B13-484D-95FB-49FDF0CA44BE}" type="presParOf" srcId="{CB2E8BC5-E617-4D72-B25D-E43F8F77BCC8}" destId="{740BCEED-86CA-49E0-859E-B6E68E0AA6DC}" srcOrd="0" destOrd="0" presId="urn:microsoft.com/office/officeart/2005/8/layout/hierarchy3"/>
    <dgm:cxn modelId="{1222A7F5-F2EF-46E1-8CCD-BE247D8BD566}" type="presParOf" srcId="{CB2E8BC5-E617-4D72-B25D-E43F8F77BCC8}" destId="{7D2C9346-69FF-4109-A70B-94537BFBFF3C}" srcOrd="1" destOrd="0" presId="urn:microsoft.com/office/officeart/2005/8/layout/hierarchy3"/>
    <dgm:cxn modelId="{8957395F-1C0E-459A-9714-3649DC8E5A30}" type="presParOf" srcId="{CB2E8BC5-E617-4D72-B25D-E43F8F77BCC8}" destId="{141AF043-C617-476A-BD2F-BCCF0AC9F958}" srcOrd="2" destOrd="0" presId="urn:microsoft.com/office/officeart/2005/8/layout/hierarchy3"/>
    <dgm:cxn modelId="{8A2370F0-07EA-4EE3-A8EA-C9092B0B739F}" type="presParOf" srcId="{CB2E8BC5-E617-4D72-B25D-E43F8F77BCC8}" destId="{D3D90732-2069-4CE0-9E05-E0DD47B2594B}" srcOrd="3" destOrd="0" presId="urn:microsoft.com/office/officeart/2005/8/layout/hierarchy3"/>
    <dgm:cxn modelId="{91409053-1DEB-4695-B631-DA29744C2EB6}" type="presParOf" srcId="{CB2E8BC5-E617-4D72-B25D-E43F8F77BCC8}" destId="{00C3E5D9-8C6A-4219-80F0-D1501ABC3BF9}" srcOrd="4" destOrd="0" presId="urn:microsoft.com/office/officeart/2005/8/layout/hierarchy3"/>
    <dgm:cxn modelId="{D0D669C0-DA3D-4F58-AF37-4FD2C1E8CBE7}" type="presParOf" srcId="{CB2E8BC5-E617-4D72-B25D-E43F8F77BCC8}" destId="{004A6DA0-12CE-43EF-816D-1EBA30F114F6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27EAE3-B1EF-4E4F-ABBF-8278BBA7057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CAA41F-FDE5-400D-A16B-1FB1070DD1D6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/>
            <a:t>Ben Rose </a:t>
          </a:r>
        </a:p>
        <a:p>
          <a:r>
            <a:rPr lang="en-GB" dirty="0" smtClean="0"/>
            <a:t>WRU Rugby Manager – Ospreys </a:t>
          </a:r>
          <a:endParaRPr lang="en-GB" dirty="0"/>
        </a:p>
      </dgm:t>
    </dgm:pt>
    <dgm:pt modelId="{4864248D-D792-4E62-A537-56F3637BCE79}" type="parTrans" cxnId="{B2FA78E1-5D51-4858-95DA-74C1C5AB3F59}">
      <dgm:prSet/>
      <dgm:spPr/>
      <dgm:t>
        <a:bodyPr/>
        <a:lstStyle/>
        <a:p>
          <a:endParaRPr lang="en-GB"/>
        </a:p>
      </dgm:t>
    </dgm:pt>
    <dgm:pt modelId="{4A77B8FD-2A51-4DF3-B151-D91707F6E58D}" type="sibTrans" cxnId="{B2FA78E1-5D51-4858-95DA-74C1C5AB3F59}">
      <dgm:prSet/>
      <dgm:spPr/>
      <dgm:t>
        <a:bodyPr/>
        <a:lstStyle/>
        <a:p>
          <a:endParaRPr lang="en-GB"/>
        </a:p>
      </dgm:t>
    </dgm:pt>
    <dgm:pt modelId="{0C5E1BCF-2F30-47F7-A486-FA4F42742652}" type="asst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/>
            <a:t>Matt Silva </a:t>
          </a:r>
        </a:p>
        <a:p>
          <a:r>
            <a:rPr lang="en-GB" dirty="0" smtClean="0"/>
            <a:t>WRU Coach Development Officer</a:t>
          </a:r>
          <a:endParaRPr lang="en-GB" dirty="0"/>
        </a:p>
      </dgm:t>
    </dgm:pt>
    <dgm:pt modelId="{D45DA5FA-EFED-4019-92F9-68F50036E6E9}" type="parTrans" cxnId="{AC46B1F7-8CEE-45F2-9786-2BA8AEE5640E}">
      <dgm:prSet/>
      <dgm:spPr/>
      <dgm:t>
        <a:bodyPr/>
        <a:lstStyle/>
        <a:p>
          <a:endParaRPr lang="en-GB"/>
        </a:p>
      </dgm:t>
    </dgm:pt>
    <dgm:pt modelId="{2A84E8E8-50AA-4EBF-9338-31FB0C816118}" type="sibTrans" cxnId="{AC46B1F7-8CEE-45F2-9786-2BA8AEE5640E}">
      <dgm:prSet/>
      <dgm:spPr/>
      <dgm:t>
        <a:bodyPr/>
        <a:lstStyle/>
        <a:p>
          <a:endParaRPr lang="en-GB"/>
        </a:p>
      </dgm:t>
    </dgm:pt>
    <dgm:pt modelId="{A35E237C-F28A-4CC9-8CB9-22B6987B1942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/>
            <a:t>Joe Davies </a:t>
          </a:r>
        </a:p>
        <a:p>
          <a:r>
            <a:rPr lang="en-GB" dirty="0" smtClean="0"/>
            <a:t>WRU Rugby Coordinator Ospreys West</a:t>
          </a:r>
          <a:endParaRPr lang="en-GB" dirty="0"/>
        </a:p>
      </dgm:t>
    </dgm:pt>
    <dgm:pt modelId="{D1CE6FA6-6D07-4568-828D-E6A2680C69D8}" type="parTrans" cxnId="{B6A44FEB-A7BF-4EC6-829F-4B398C1FC383}">
      <dgm:prSet/>
      <dgm:spPr/>
      <dgm:t>
        <a:bodyPr/>
        <a:lstStyle/>
        <a:p>
          <a:endParaRPr lang="en-GB"/>
        </a:p>
      </dgm:t>
    </dgm:pt>
    <dgm:pt modelId="{C35E410F-E898-4090-A44F-4CC1C8BD6169}" type="sibTrans" cxnId="{B6A44FEB-A7BF-4EC6-829F-4B398C1FC383}">
      <dgm:prSet/>
      <dgm:spPr/>
      <dgm:t>
        <a:bodyPr/>
        <a:lstStyle/>
        <a:p>
          <a:endParaRPr lang="en-GB"/>
        </a:p>
      </dgm:t>
    </dgm:pt>
    <dgm:pt modelId="{BDBF71C3-6866-4557-8C82-CAFF44747BB3}">
      <dgm:prSet phldrT="[Text]"/>
      <dgm:spPr>
        <a:solidFill>
          <a:srgbClr val="FF0000"/>
        </a:solidFill>
      </dgm:spPr>
      <dgm:t>
        <a:bodyPr/>
        <a:lstStyle/>
        <a:p>
          <a:endParaRPr lang="en-GB" dirty="0" smtClean="0"/>
        </a:p>
        <a:p>
          <a:r>
            <a:rPr lang="en-GB" dirty="0" smtClean="0"/>
            <a:t>Carly Smith</a:t>
          </a:r>
        </a:p>
        <a:p>
          <a:r>
            <a:rPr lang="en-GB" dirty="0" smtClean="0"/>
            <a:t>WRU Women and Girls Coordinator</a:t>
          </a:r>
        </a:p>
        <a:p>
          <a:r>
            <a:rPr lang="en-GB" dirty="0" smtClean="0"/>
            <a:t> </a:t>
          </a:r>
          <a:endParaRPr lang="en-GB" dirty="0"/>
        </a:p>
      </dgm:t>
    </dgm:pt>
    <dgm:pt modelId="{80DB537A-F177-4FD7-9E33-991151689CD1}" type="parTrans" cxnId="{D49F92D1-6BBF-4DE8-B4BE-262C23233753}">
      <dgm:prSet/>
      <dgm:spPr/>
      <dgm:t>
        <a:bodyPr/>
        <a:lstStyle/>
        <a:p>
          <a:endParaRPr lang="en-GB"/>
        </a:p>
      </dgm:t>
    </dgm:pt>
    <dgm:pt modelId="{909F8F4E-E539-481B-BF87-394C7ECF9B77}" type="sibTrans" cxnId="{D49F92D1-6BBF-4DE8-B4BE-262C23233753}">
      <dgm:prSet/>
      <dgm:spPr/>
      <dgm:t>
        <a:bodyPr/>
        <a:lstStyle/>
        <a:p>
          <a:endParaRPr lang="en-GB"/>
        </a:p>
      </dgm:t>
    </dgm:pt>
    <dgm:pt modelId="{7D8337C2-A7D9-4AFE-9D84-DC4EEAD38E4A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/>
            <a:t>Liam Scott </a:t>
          </a:r>
        </a:p>
        <a:p>
          <a:r>
            <a:rPr lang="en-GB" dirty="0" smtClean="0"/>
            <a:t>WRU Rugby Coordinator Ospreys East</a:t>
          </a:r>
          <a:endParaRPr lang="en-GB" dirty="0"/>
        </a:p>
      </dgm:t>
    </dgm:pt>
    <dgm:pt modelId="{DB2249F5-9F63-48A9-AA3B-2F2D4BEA188F}" type="parTrans" cxnId="{08493897-54BE-41DD-984D-4092060BF7DB}">
      <dgm:prSet/>
      <dgm:spPr/>
      <dgm:t>
        <a:bodyPr/>
        <a:lstStyle/>
        <a:p>
          <a:endParaRPr lang="en-GB"/>
        </a:p>
      </dgm:t>
    </dgm:pt>
    <dgm:pt modelId="{F7DC7D48-C362-4A3F-B31F-5F5348612823}" type="sibTrans" cxnId="{08493897-54BE-41DD-984D-4092060BF7DB}">
      <dgm:prSet/>
      <dgm:spPr/>
      <dgm:t>
        <a:bodyPr/>
        <a:lstStyle/>
        <a:p>
          <a:endParaRPr lang="en-GB"/>
        </a:p>
      </dgm:t>
    </dgm:pt>
    <dgm:pt modelId="{692EE642-59DE-43FB-B94C-6B04882B11E8}" type="pres">
      <dgm:prSet presAssocID="{8027EAE3-B1EF-4E4F-ABBF-8278BBA7057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B315CD7-2DD2-4F75-B1DD-A51C9B17007F}" type="pres">
      <dgm:prSet presAssocID="{7ACAA41F-FDE5-400D-A16B-1FB1070DD1D6}" presName="hierRoot1" presStyleCnt="0">
        <dgm:presLayoutVars>
          <dgm:hierBranch val="init"/>
        </dgm:presLayoutVars>
      </dgm:prSet>
      <dgm:spPr/>
    </dgm:pt>
    <dgm:pt modelId="{A7FBAB41-2CAD-4304-A481-301A0E7C0A0B}" type="pres">
      <dgm:prSet presAssocID="{7ACAA41F-FDE5-400D-A16B-1FB1070DD1D6}" presName="rootComposite1" presStyleCnt="0"/>
      <dgm:spPr/>
    </dgm:pt>
    <dgm:pt modelId="{C7B0F129-4A0E-438F-9F1A-50AF9D3B0991}" type="pres">
      <dgm:prSet presAssocID="{7ACAA41F-FDE5-400D-A16B-1FB1070DD1D6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6D54BC8-3C0D-45E8-B331-51190DAC4D07}" type="pres">
      <dgm:prSet presAssocID="{7ACAA41F-FDE5-400D-A16B-1FB1070DD1D6}" presName="rootConnector1" presStyleLbl="node1" presStyleIdx="0" presStyleCnt="0"/>
      <dgm:spPr/>
      <dgm:t>
        <a:bodyPr/>
        <a:lstStyle/>
        <a:p>
          <a:endParaRPr lang="en-GB"/>
        </a:p>
      </dgm:t>
    </dgm:pt>
    <dgm:pt modelId="{E7EC5F44-3559-48EA-B795-F7FA9C8DBB98}" type="pres">
      <dgm:prSet presAssocID="{7ACAA41F-FDE5-400D-A16B-1FB1070DD1D6}" presName="hierChild2" presStyleCnt="0"/>
      <dgm:spPr/>
    </dgm:pt>
    <dgm:pt modelId="{074D4CAE-7EAB-4CAA-B24B-8F572D7D1FB6}" type="pres">
      <dgm:prSet presAssocID="{D1CE6FA6-6D07-4568-828D-E6A2680C69D8}" presName="Name37" presStyleLbl="parChTrans1D2" presStyleIdx="0" presStyleCnt="4"/>
      <dgm:spPr/>
      <dgm:t>
        <a:bodyPr/>
        <a:lstStyle/>
        <a:p>
          <a:endParaRPr lang="en-GB"/>
        </a:p>
      </dgm:t>
    </dgm:pt>
    <dgm:pt modelId="{7F7B6665-0023-4078-880B-CE059A646E96}" type="pres">
      <dgm:prSet presAssocID="{A35E237C-F28A-4CC9-8CB9-22B6987B1942}" presName="hierRoot2" presStyleCnt="0">
        <dgm:presLayoutVars>
          <dgm:hierBranch val="init"/>
        </dgm:presLayoutVars>
      </dgm:prSet>
      <dgm:spPr/>
    </dgm:pt>
    <dgm:pt modelId="{A2ADFEB4-4DD6-4A60-9CA4-CC996FEEC59C}" type="pres">
      <dgm:prSet presAssocID="{A35E237C-F28A-4CC9-8CB9-22B6987B1942}" presName="rootComposite" presStyleCnt="0"/>
      <dgm:spPr/>
    </dgm:pt>
    <dgm:pt modelId="{61AD5FDB-D462-4620-B68F-471604978C8C}" type="pres">
      <dgm:prSet presAssocID="{A35E237C-F28A-4CC9-8CB9-22B6987B1942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B9C01B9-22E5-4A9E-B6B3-372ECF195D29}" type="pres">
      <dgm:prSet presAssocID="{A35E237C-F28A-4CC9-8CB9-22B6987B1942}" presName="rootConnector" presStyleLbl="node2" presStyleIdx="0" presStyleCnt="3"/>
      <dgm:spPr/>
      <dgm:t>
        <a:bodyPr/>
        <a:lstStyle/>
        <a:p>
          <a:endParaRPr lang="en-GB"/>
        </a:p>
      </dgm:t>
    </dgm:pt>
    <dgm:pt modelId="{B8CAF313-DC09-41F2-9764-DD17A05B5E56}" type="pres">
      <dgm:prSet presAssocID="{A35E237C-F28A-4CC9-8CB9-22B6987B1942}" presName="hierChild4" presStyleCnt="0"/>
      <dgm:spPr/>
    </dgm:pt>
    <dgm:pt modelId="{25A09AB8-EAAB-43D7-9023-409DD4679021}" type="pres">
      <dgm:prSet presAssocID="{A35E237C-F28A-4CC9-8CB9-22B6987B1942}" presName="hierChild5" presStyleCnt="0"/>
      <dgm:spPr/>
    </dgm:pt>
    <dgm:pt modelId="{09D268AC-A0C4-4A22-9CFA-44957E0FAF7E}" type="pres">
      <dgm:prSet presAssocID="{80DB537A-F177-4FD7-9E33-991151689CD1}" presName="Name37" presStyleLbl="parChTrans1D2" presStyleIdx="1" presStyleCnt="4"/>
      <dgm:spPr/>
      <dgm:t>
        <a:bodyPr/>
        <a:lstStyle/>
        <a:p>
          <a:endParaRPr lang="en-GB"/>
        </a:p>
      </dgm:t>
    </dgm:pt>
    <dgm:pt modelId="{0A27C560-FFE7-4FDF-986D-F77800A9C426}" type="pres">
      <dgm:prSet presAssocID="{BDBF71C3-6866-4557-8C82-CAFF44747BB3}" presName="hierRoot2" presStyleCnt="0">
        <dgm:presLayoutVars>
          <dgm:hierBranch val="init"/>
        </dgm:presLayoutVars>
      </dgm:prSet>
      <dgm:spPr/>
    </dgm:pt>
    <dgm:pt modelId="{37AE3D31-74DC-4C46-9F2B-8C9989796A40}" type="pres">
      <dgm:prSet presAssocID="{BDBF71C3-6866-4557-8C82-CAFF44747BB3}" presName="rootComposite" presStyleCnt="0"/>
      <dgm:spPr/>
    </dgm:pt>
    <dgm:pt modelId="{B9F8A851-D3ED-40C4-9850-8D309B9A738E}" type="pres">
      <dgm:prSet presAssocID="{BDBF71C3-6866-4557-8C82-CAFF44747BB3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1B7602B-2D2B-4EA1-8922-F6D1F5472F7F}" type="pres">
      <dgm:prSet presAssocID="{BDBF71C3-6866-4557-8C82-CAFF44747BB3}" presName="rootConnector" presStyleLbl="node2" presStyleIdx="1" presStyleCnt="3"/>
      <dgm:spPr/>
      <dgm:t>
        <a:bodyPr/>
        <a:lstStyle/>
        <a:p>
          <a:endParaRPr lang="en-GB"/>
        </a:p>
      </dgm:t>
    </dgm:pt>
    <dgm:pt modelId="{114D9EF1-B5F8-45EA-80D5-DD5A1C7CA352}" type="pres">
      <dgm:prSet presAssocID="{BDBF71C3-6866-4557-8C82-CAFF44747BB3}" presName="hierChild4" presStyleCnt="0"/>
      <dgm:spPr/>
    </dgm:pt>
    <dgm:pt modelId="{0D01FEA7-C900-4C35-A087-A47BF0DA89DD}" type="pres">
      <dgm:prSet presAssocID="{BDBF71C3-6866-4557-8C82-CAFF44747BB3}" presName="hierChild5" presStyleCnt="0"/>
      <dgm:spPr/>
    </dgm:pt>
    <dgm:pt modelId="{2557D5A6-0DD0-4098-8334-580DEDF0390C}" type="pres">
      <dgm:prSet presAssocID="{DB2249F5-9F63-48A9-AA3B-2F2D4BEA188F}" presName="Name37" presStyleLbl="parChTrans1D2" presStyleIdx="2" presStyleCnt="4"/>
      <dgm:spPr/>
      <dgm:t>
        <a:bodyPr/>
        <a:lstStyle/>
        <a:p>
          <a:endParaRPr lang="en-GB"/>
        </a:p>
      </dgm:t>
    </dgm:pt>
    <dgm:pt modelId="{429465F3-2D7F-4893-BAA8-92FD5E745530}" type="pres">
      <dgm:prSet presAssocID="{7D8337C2-A7D9-4AFE-9D84-DC4EEAD38E4A}" presName="hierRoot2" presStyleCnt="0">
        <dgm:presLayoutVars>
          <dgm:hierBranch val="init"/>
        </dgm:presLayoutVars>
      </dgm:prSet>
      <dgm:spPr/>
    </dgm:pt>
    <dgm:pt modelId="{AC5B3742-9A6E-48E4-970A-0CAD5247EE8E}" type="pres">
      <dgm:prSet presAssocID="{7D8337C2-A7D9-4AFE-9D84-DC4EEAD38E4A}" presName="rootComposite" presStyleCnt="0"/>
      <dgm:spPr/>
    </dgm:pt>
    <dgm:pt modelId="{932C3EB3-D4F9-4265-9ED7-798A0D1737BC}" type="pres">
      <dgm:prSet presAssocID="{7D8337C2-A7D9-4AFE-9D84-DC4EEAD38E4A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8BF5831-A0BC-49BD-963C-B6C83D244B7B}" type="pres">
      <dgm:prSet presAssocID="{7D8337C2-A7D9-4AFE-9D84-DC4EEAD38E4A}" presName="rootConnector" presStyleLbl="node2" presStyleIdx="2" presStyleCnt="3"/>
      <dgm:spPr/>
      <dgm:t>
        <a:bodyPr/>
        <a:lstStyle/>
        <a:p>
          <a:endParaRPr lang="en-GB"/>
        </a:p>
      </dgm:t>
    </dgm:pt>
    <dgm:pt modelId="{8256D198-BCDE-4EAA-9349-C33210830E72}" type="pres">
      <dgm:prSet presAssocID="{7D8337C2-A7D9-4AFE-9D84-DC4EEAD38E4A}" presName="hierChild4" presStyleCnt="0"/>
      <dgm:spPr/>
    </dgm:pt>
    <dgm:pt modelId="{B10F1E01-9E0A-458B-893C-6A689798E4F2}" type="pres">
      <dgm:prSet presAssocID="{7D8337C2-A7D9-4AFE-9D84-DC4EEAD38E4A}" presName="hierChild5" presStyleCnt="0"/>
      <dgm:spPr/>
    </dgm:pt>
    <dgm:pt modelId="{D3CE7D86-31B8-4D63-9A95-841CA8774875}" type="pres">
      <dgm:prSet presAssocID="{7ACAA41F-FDE5-400D-A16B-1FB1070DD1D6}" presName="hierChild3" presStyleCnt="0"/>
      <dgm:spPr/>
    </dgm:pt>
    <dgm:pt modelId="{E7B87BDE-7CD6-4BDA-A9DF-6373ED90A345}" type="pres">
      <dgm:prSet presAssocID="{D45DA5FA-EFED-4019-92F9-68F50036E6E9}" presName="Name111" presStyleLbl="parChTrans1D2" presStyleIdx="3" presStyleCnt="4"/>
      <dgm:spPr/>
      <dgm:t>
        <a:bodyPr/>
        <a:lstStyle/>
        <a:p>
          <a:endParaRPr lang="en-GB"/>
        </a:p>
      </dgm:t>
    </dgm:pt>
    <dgm:pt modelId="{94312166-28E2-4C0B-B827-35F99A25F4FD}" type="pres">
      <dgm:prSet presAssocID="{0C5E1BCF-2F30-47F7-A486-FA4F42742652}" presName="hierRoot3" presStyleCnt="0">
        <dgm:presLayoutVars>
          <dgm:hierBranch val="init"/>
        </dgm:presLayoutVars>
      </dgm:prSet>
      <dgm:spPr/>
    </dgm:pt>
    <dgm:pt modelId="{7B703D07-BA12-4356-B4E4-E147688A82A9}" type="pres">
      <dgm:prSet presAssocID="{0C5E1BCF-2F30-47F7-A486-FA4F42742652}" presName="rootComposite3" presStyleCnt="0"/>
      <dgm:spPr/>
    </dgm:pt>
    <dgm:pt modelId="{CED48417-A3D2-4161-82E8-547F92451369}" type="pres">
      <dgm:prSet presAssocID="{0C5E1BCF-2F30-47F7-A486-FA4F42742652}" presName="rootText3" presStyleLbl="asst1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7616AD6-1EE9-426A-AC5B-614907FD65B5}" type="pres">
      <dgm:prSet presAssocID="{0C5E1BCF-2F30-47F7-A486-FA4F42742652}" presName="rootConnector3" presStyleLbl="asst1" presStyleIdx="0" presStyleCnt="1"/>
      <dgm:spPr/>
      <dgm:t>
        <a:bodyPr/>
        <a:lstStyle/>
        <a:p>
          <a:endParaRPr lang="en-GB"/>
        </a:p>
      </dgm:t>
    </dgm:pt>
    <dgm:pt modelId="{C52FAD99-4361-4CBE-9482-2008C4C18D0E}" type="pres">
      <dgm:prSet presAssocID="{0C5E1BCF-2F30-47F7-A486-FA4F42742652}" presName="hierChild6" presStyleCnt="0"/>
      <dgm:spPr/>
    </dgm:pt>
    <dgm:pt modelId="{49C54CC0-22FB-46F9-B0F8-A7D02162BA84}" type="pres">
      <dgm:prSet presAssocID="{0C5E1BCF-2F30-47F7-A486-FA4F42742652}" presName="hierChild7" presStyleCnt="0"/>
      <dgm:spPr/>
    </dgm:pt>
  </dgm:ptLst>
  <dgm:cxnLst>
    <dgm:cxn modelId="{728640FA-24A5-4D2B-ACEB-256691425AB1}" type="presOf" srcId="{8027EAE3-B1EF-4E4F-ABBF-8278BBA7057E}" destId="{692EE642-59DE-43FB-B94C-6B04882B11E8}" srcOrd="0" destOrd="0" presId="urn:microsoft.com/office/officeart/2005/8/layout/orgChart1"/>
    <dgm:cxn modelId="{AC46B1F7-8CEE-45F2-9786-2BA8AEE5640E}" srcId="{7ACAA41F-FDE5-400D-A16B-1FB1070DD1D6}" destId="{0C5E1BCF-2F30-47F7-A486-FA4F42742652}" srcOrd="0" destOrd="0" parTransId="{D45DA5FA-EFED-4019-92F9-68F50036E6E9}" sibTransId="{2A84E8E8-50AA-4EBF-9338-31FB0C816118}"/>
    <dgm:cxn modelId="{F05CAC09-1B85-442B-A457-B639F4A89077}" type="presOf" srcId="{BDBF71C3-6866-4557-8C82-CAFF44747BB3}" destId="{71B7602B-2D2B-4EA1-8922-F6D1F5472F7F}" srcOrd="1" destOrd="0" presId="urn:microsoft.com/office/officeart/2005/8/layout/orgChart1"/>
    <dgm:cxn modelId="{D49F92D1-6BBF-4DE8-B4BE-262C23233753}" srcId="{7ACAA41F-FDE5-400D-A16B-1FB1070DD1D6}" destId="{BDBF71C3-6866-4557-8C82-CAFF44747BB3}" srcOrd="2" destOrd="0" parTransId="{80DB537A-F177-4FD7-9E33-991151689CD1}" sibTransId="{909F8F4E-E539-481B-BF87-394C7ECF9B77}"/>
    <dgm:cxn modelId="{80EFF1BF-E59C-4156-96A3-5101146CA290}" type="presOf" srcId="{D1CE6FA6-6D07-4568-828D-E6A2680C69D8}" destId="{074D4CAE-7EAB-4CAA-B24B-8F572D7D1FB6}" srcOrd="0" destOrd="0" presId="urn:microsoft.com/office/officeart/2005/8/layout/orgChart1"/>
    <dgm:cxn modelId="{538C44AC-2215-4448-A00B-2E0A619EB5D2}" type="presOf" srcId="{BDBF71C3-6866-4557-8C82-CAFF44747BB3}" destId="{B9F8A851-D3ED-40C4-9850-8D309B9A738E}" srcOrd="0" destOrd="0" presId="urn:microsoft.com/office/officeart/2005/8/layout/orgChart1"/>
    <dgm:cxn modelId="{26063B5C-AA12-49C1-AEFE-44C8B71C7FC4}" type="presOf" srcId="{7D8337C2-A7D9-4AFE-9D84-DC4EEAD38E4A}" destId="{E8BF5831-A0BC-49BD-963C-B6C83D244B7B}" srcOrd="1" destOrd="0" presId="urn:microsoft.com/office/officeart/2005/8/layout/orgChart1"/>
    <dgm:cxn modelId="{08972D59-1654-408D-8CEE-D4DBFADB28E6}" type="presOf" srcId="{80DB537A-F177-4FD7-9E33-991151689CD1}" destId="{09D268AC-A0C4-4A22-9CFA-44957E0FAF7E}" srcOrd="0" destOrd="0" presId="urn:microsoft.com/office/officeart/2005/8/layout/orgChart1"/>
    <dgm:cxn modelId="{3FCB9554-6F31-4F44-B971-53CDEFD246E4}" type="presOf" srcId="{7ACAA41F-FDE5-400D-A16B-1FB1070DD1D6}" destId="{16D54BC8-3C0D-45E8-B331-51190DAC4D07}" srcOrd="1" destOrd="0" presId="urn:microsoft.com/office/officeart/2005/8/layout/orgChart1"/>
    <dgm:cxn modelId="{FD27B7EB-1817-4498-BA53-BAD3C637D4E7}" type="presOf" srcId="{7D8337C2-A7D9-4AFE-9D84-DC4EEAD38E4A}" destId="{932C3EB3-D4F9-4265-9ED7-798A0D1737BC}" srcOrd="0" destOrd="0" presId="urn:microsoft.com/office/officeart/2005/8/layout/orgChart1"/>
    <dgm:cxn modelId="{B9DADE32-5399-4BB5-A408-B120290C9020}" type="presOf" srcId="{D45DA5FA-EFED-4019-92F9-68F50036E6E9}" destId="{E7B87BDE-7CD6-4BDA-A9DF-6373ED90A345}" srcOrd="0" destOrd="0" presId="urn:microsoft.com/office/officeart/2005/8/layout/orgChart1"/>
    <dgm:cxn modelId="{D55E98B3-1656-4383-AE18-391CB6F17CD0}" type="presOf" srcId="{0C5E1BCF-2F30-47F7-A486-FA4F42742652}" destId="{CED48417-A3D2-4161-82E8-547F92451369}" srcOrd="0" destOrd="0" presId="urn:microsoft.com/office/officeart/2005/8/layout/orgChart1"/>
    <dgm:cxn modelId="{EEA50DED-8E90-4D10-948E-CD288070E23D}" type="presOf" srcId="{A35E237C-F28A-4CC9-8CB9-22B6987B1942}" destId="{9B9C01B9-22E5-4A9E-B6B3-372ECF195D29}" srcOrd="1" destOrd="0" presId="urn:microsoft.com/office/officeart/2005/8/layout/orgChart1"/>
    <dgm:cxn modelId="{08493897-54BE-41DD-984D-4092060BF7DB}" srcId="{7ACAA41F-FDE5-400D-A16B-1FB1070DD1D6}" destId="{7D8337C2-A7D9-4AFE-9D84-DC4EEAD38E4A}" srcOrd="3" destOrd="0" parTransId="{DB2249F5-9F63-48A9-AA3B-2F2D4BEA188F}" sibTransId="{F7DC7D48-C362-4A3F-B31F-5F5348612823}"/>
    <dgm:cxn modelId="{D86C1FCD-0F85-4A08-BA44-FA02D662CE3B}" type="presOf" srcId="{DB2249F5-9F63-48A9-AA3B-2F2D4BEA188F}" destId="{2557D5A6-0DD0-4098-8334-580DEDF0390C}" srcOrd="0" destOrd="0" presId="urn:microsoft.com/office/officeart/2005/8/layout/orgChart1"/>
    <dgm:cxn modelId="{B6A44FEB-A7BF-4EC6-829F-4B398C1FC383}" srcId="{7ACAA41F-FDE5-400D-A16B-1FB1070DD1D6}" destId="{A35E237C-F28A-4CC9-8CB9-22B6987B1942}" srcOrd="1" destOrd="0" parTransId="{D1CE6FA6-6D07-4568-828D-E6A2680C69D8}" sibTransId="{C35E410F-E898-4090-A44F-4CC1C8BD6169}"/>
    <dgm:cxn modelId="{AB7A4551-B0D0-4A60-B355-F4F263AE33FE}" type="presOf" srcId="{A35E237C-F28A-4CC9-8CB9-22B6987B1942}" destId="{61AD5FDB-D462-4620-B68F-471604978C8C}" srcOrd="0" destOrd="0" presId="urn:microsoft.com/office/officeart/2005/8/layout/orgChart1"/>
    <dgm:cxn modelId="{B2FA78E1-5D51-4858-95DA-74C1C5AB3F59}" srcId="{8027EAE3-B1EF-4E4F-ABBF-8278BBA7057E}" destId="{7ACAA41F-FDE5-400D-A16B-1FB1070DD1D6}" srcOrd="0" destOrd="0" parTransId="{4864248D-D792-4E62-A537-56F3637BCE79}" sibTransId="{4A77B8FD-2A51-4DF3-B151-D91707F6E58D}"/>
    <dgm:cxn modelId="{C1B84031-DC05-4D37-A5F6-9FA4FE6C14A5}" type="presOf" srcId="{0C5E1BCF-2F30-47F7-A486-FA4F42742652}" destId="{47616AD6-1EE9-426A-AC5B-614907FD65B5}" srcOrd="1" destOrd="0" presId="urn:microsoft.com/office/officeart/2005/8/layout/orgChart1"/>
    <dgm:cxn modelId="{9CA2484E-CBCE-4743-A5BF-FF8D16A7FA91}" type="presOf" srcId="{7ACAA41F-FDE5-400D-A16B-1FB1070DD1D6}" destId="{C7B0F129-4A0E-438F-9F1A-50AF9D3B0991}" srcOrd="0" destOrd="0" presId="urn:microsoft.com/office/officeart/2005/8/layout/orgChart1"/>
    <dgm:cxn modelId="{0FC94E2C-B113-4D64-88BD-672935578959}" type="presParOf" srcId="{692EE642-59DE-43FB-B94C-6B04882B11E8}" destId="{EB315CD7-2DD2-4F75-B1DD-A51C9B17007F}" srcOrd="0" destOrd="0" presId="urn:microsoft.com/office/officeart/2005/8/layout/orgChart1"/>
    <dgm:cxn modelId="{4237EE9D-4884-43F5-8888-892AA27F0636}" type="presParOf" srcId="{EB315CD7-2DD2-4F75-B1DD-A51C9B17007F}" destId="{A7FBAB41-2CAD-4304-A481-301A0E7C0A0B}" srcOrd="0" destOrd="0" presId="urn:microsoft.com/office/officeart/2005/8/layout/orgChart1"/>
    <dgm:cxn modelId="{A34C8773-663B-4411-99D6-D2F64AC92846}" type="presParOf" srcId="{A7FBAB41-2CAD-4304-A481-301A0E7C0A0B}" destId="{C7B0F129-4A0E-438F-9F1A-50AF9D3B0991}" srcOrd="0" destOrd="0" presId="urn:microsoft.com/office/officeart/2005/8/layout/orgChart1"/>
    <dgm:cxn modelId="{695E5368-2FD4-4C6A-BAEF-6DC6949B4D23}" type="presParOf" srcId="{A7FBAB41-2CAD-4304-A481-301A0E7C0A0B}" destId="{16D54BC8-3C0D-45E8-B331-51190DAC4D07}" srcOrd="1" destOrd="0" presId="urn:microsoft.com/office/officeart/2005/8/layout/orgChart1"/>
    <dgm:cxn modelId="{91619248-D291-4AB0-8D5A-98DBC1DDC44F}" type="presParOf" srcId="{EB315CD7-2DD2-4F75-B1DD-A51C9B17007F}" destId="{E7EC5F44-3559-48EA-B795-F7FA9C8DBB98}" srcOrd="1" destOrd="0" presId="urn:microsoft.com/office/officeart/2005/8/layout/orgChart1"/>
    <dgm:cxn modelId="{F354A591-C4F0-4756-8115-ED8C74EED162}" type="presParOf" srcId="{E7EC5F44-3559-48EA-B795-F7FA9C8DBB98}" destId="{074D4CAE-7EAB-4CAA-B24B-8F572D7D1FB6}" srcOrd="0" destOrd="0" presId="urn:microsoft.com/office/officeart/2005/8/layout/orgChart1"/>
    <dgm:cxn modelId="{10873A58-B494-493C-AC01-337B3FD1EE14}" type="presParOf" srcId="{E7EC5F44-3559-48EA-B795-F7FA9C8DBB98}" destId="{7F7B6665-0023-4078-880B-CE059A646E96}" srcOrd="1" destOrd="0" presId="urn:microsoft.com/office/officeart/2005/8/layout/orgChart1"/>
    <dgm:cxn modelId="{0DC568D7-0FD7-4324-9715-FC2DAA9EFB4D}" type="presParOf" srcId="{7F7B6665-0023-4078-880B-CE059A646E96}" destId="{A2ADFEB4-4DD6-4A60-9CA4-CC996FEEC59C}" srcOrd="0" destOrd="0" presId="urn:microsoft.com/office/officeart/2005/8/layout/orgChart1"/>
    <dgm:cxn modelId="{AD91B3F9-D81D-45A0-BC70-D1B82B34B13B}" type="presParOf" srcId="{A2ADFEB4-4DD6-4A60-9CA4-CC996FEEC59C}" destId="{61AD5FDB-D462-4620-B68F-471604978C8C}" srcOrd="0" destOrd="0" presId="urn:microsoft.com/office/officeart/2005/8/layout/orgChart1"/>
    <dgm:cxn modelId="{455EA1CB-EDCF-4774-8E9F-8C26FD654AE2}" type="presParOf" srcId="{A2ADFEB4-4DD6-4A60-9CA4-CC996FEEC59C}" destId="{9B9C01B9-22E5-4A9E-B6B3-372ECF195D29}" srcOrd="1" destOrd="0" presId="urn:microsoft.com/office/officeart/2005/8/layout/orgChart1"/>
    <dgm:cxn modelId="{35586808-9444-4CA1-999E-8F571A780269}" type="presParOf" srcId="{7F7B6665-0023-4078-880B-CE059A646E96}" destId="{B8CAF313-DC09-41F2-9764-DD17A05B5E56}" srcOrd="1" destOrd="0" presId="urn:microsoft.com/office/officeart/2005/8/layout/orgChart1"/>
    <dgm:cxn modelId="{7D9ACBAA-D9C0-4CF8-8981-CFD0CA994829}" type="presParOf" srcId="{7F7B6665-0023-4078-880B-CE059A646E96}" destId="{25A09AB8-EAAB-43D7-9023-409DD4679021}" srcOrd="2" destOrd="0" presId="urn:microsoft.com/office/officeart/2005/8/layout/orgChart1"/>
    <dgm:cxn modelId="{12749A53-8CB0-4256-AC32-D1767E350BCE}" type="presParOf" srcId="{E7EC5F44-3559-48EA-B795-F7FA9C8DBB98}" destId="{09D268AC-A0C4-4A22-9CFA-44957E0FAF7E}" srcOrd="2" destOrd="0" presId="urn:microsoft.com/office/officeart/2005/8/layout/orgChart1"/>
    <dgm:cxn modelId="{C67C7001-2AD0-456C-8324-CD514FBE2581}" type="presParOf" srcId="{E7EC5F44-3559-48EA-B795-F7FA9C8DBB98}" destId="{0A27C560-FFE7-4FDF-986D-F77800A9C426}" srcOrd="3" destOrd="0" presId="urn:microsoft.com/office/officeart/2005/8/layout/orgChart1"/>
    <dgm:cxn modelId="{DB076509-FE21-4BC7-BD0D-D27B4B477CFF}" type="presParOf" srcId="{0A27C560-FFE7-4FDF-986D-F77800A9C426}" destId="{37AE3D31-74DC-4C46-9F2B-8C9989796A40}" srcOrd="0" destOrd="0" presId="urn:microsoft.com/office/officeart/2005/8/layout/orgChart1"/>
    <dgm:cxn modelId="{04345283-76FE-4B30-B262-EA40C1859E93}" type="presParOf" srcId="{37AE3D31-74DC-4C46-9F2B-8C9989796A40}" destId="{B9F8A851-D3ED-40C4-9850-8D309B9A738E}" srcOrd="0" destOrd="0" presId="urn:microsoft.com/office/officeart/2005/8/layout/orgChart1"/>
    <dgm:cxn modelId="{00B0974E-84EE-480D-B061-1F41C6355D30}" type="presParOf" srcId="{37AE3D31-74DC-4C46-9F2B-8C9989796A40}" destId="{71B7602B-2D2B-4EA1-8922-F6D1F5472F7F}" srcOrd="1" destOrd="0" presId="urn:microsoft.com/office/officeart/2005/8/layout/orgChart1"/>
    <dgm:cxn modelId="{16077D7A-1DBF-4C85-89CC-65F1F6A5399C}" type="presParOf" srcId="{0A27C560-FFE7-4FDF-986D-F77800A9C426}" destId="{114D9EF1-B5F8-45EA-80D5-DD5A1C7CA352}" srcOrd="1" destOrd="0" presId="urn:microsoft.com/office/officeart/2005/8/layout/orgChart1"/>
    <dgm:cxn modelId="{0F75C9D1-BD5C-4D33-80D0-7114282623A1}" type="presParOf" srcId="{0A27C560-FFE7-4FDF-986D-F77800A9C426}" destId="{0D01FEA7-C900-4C35-A087-A47BF0DA89DD}" srcOrd="2" destOrd="0" presId="urn:microsoft.com/office/officeart/2005/8/layout/orgChart1"/>
    <dgm:cxn modelId="{AE109DC3-CBB8-449D-B233-917B310FFE2C}" type="presParOf" srcId="{E7EC5F44-3559-48EA-B795-F7FA9C8DBB98}" destId="{2557D5A6-0DD0-4098-8334-580DEDF0390C}" srcOrd="4" destOrd="0" presId="urn:microsoft.com/office/officeart/2005/8/layout/orgChart1"/>
    <dgm:cxn modelId="{BA12977F-61A1-40EB-A804-575A219DBC37}" type="presParOf" srcId="{E7EC5F44-3559-48EA-B795-F7FA9C8DBB98}" destId="{429465F3-2D7F-4893-BAA8-92FD5E745530}" srcOrd="5" destOrd="0" presId="urn:microsoft.com/office/officeart/2005/8/layout/orgChart1"/>
    <dgm:cxn modelId="{F335DF6E-2327-4A9D-BC5B-53B1CDE87CBD}" type="presParOf" srcId="{429465F3-2D7F-4893-BAA8-92FD5E745530}" destId="{AC5B3742-9A6E-48E4-970A-0CAD5247EE8E}" srcOrd="0" destOrd="0" presId="urn:microsoft.com/office/officeart/2005/8/layout/orgChart1"/>
    <dgm:cxn modelId="{373353D6-CCB6-43DA-A328-F5C018E1BF01}" type="presParOf" srcId="{AC5B3742-9A6E-48E4-970A-0CAD5247EE8E}" destId="{932C3EB3-D4F9-4265-9ED7-798A0D1737BC}" srcOrd="0" destOrd="0" presId="urn:microsoft.com/office/officeart/2005/8/layout/orgChart1"/>
    <dgm:cxn modelId="{F5A2940A-49C5-4BCA-B16A-9F5456555987}" type="presParOf" srcId="{AC5B3742-9A6E-48E4-970A-0CAD5247EE8E}" destId="{E8BF5831-A0BC-49BD-963C-B6C83D244B7B}" srcOrd="1" destOrd="0" presId="urn:microsoft.com/office/officeart/2005/8/layout/orgChart1"/>
    <dgm:cxn modelId="{F036FA31-CDC9-4260-B6F1-360E12F5A36D}" type="presParOf" srcId="{429465F3-2D7F-4893-BAA8-92FD5E745530}" destId="{8256D198-BCDE-4EAA-9349-C33210830E72}" srcOrd="1" destOrd="0" presId="urn:microsoft.com/office/officeart/2005/8/layout/orgChart1"/>
    <dgm:cxn modelId="{5B970872-A62B-4FC2-A883-E43DD78FD09A}" type="presParOf" srcId="{429465F3-2D7F-4893-BAA8-92FD5E745530}" destId="{B10F1E01-9E0A-458B-893C-6A689798E4F2}" srcOrd="2" destOrd="0" presId="urn:microsoft.com/office/officeart/2005/8/layout/orgChart1"/>
    <dgm:cxn modelId="{BB30F82A-0875-482A-8D52-48A7E636960B}" type="presParOf" srcId="{EB315CD7-2DD2-4F75-B1DD-A51C9B17007F}" destId="{D3CE7D86-31B8-4D63-9A95-841CA8774875}" srcOrd="2" destOrd="0" presId="urn:microsoft.com/office/officeart/2005/8/layout/orgChart1"/>
    <dgm:cxn modelId="{85506390-8B3C-406C-AE16-554745BA7FB6}" type="presParOf" srcId="{D3CE7D86-31B8-4D63-9A95-841CA8774875}" destId="{E7B87BDE-7CD6-4BDA-A9DF-6373ED90A345}" srcOrd="0" destOrd="0" presId="urn:microsoft.com/office/officeart/2005/8/layout/orgChart1"/>
    <dgm:cxn modelId="{CDEA10F5-D7E7-4A66-84D5-151025507CAB}" type="presParOf" srcId="{D3CE7D86-31B8-4D63-9A95-841CA8774875}" destId="{94312166-28E2-4C0B-B827-35F99A25F4FD}" srcOrd="1" destOrd="0" presId="urn:microsoft.com/office/officeart/2005/8/layout/orgChart1"/>
    <dgm:cxn modelId="{BA6E4182-1A25-429B-B05B-A155A20E8B92}" type="presParOf" srcId="{94312166-28E2-4C0B-B827-35F99A25F4FD}" destId="{7B703D07-BA12-4356-B4E4-E147688A82A9}" srcOrd="0" destOrd="0" presId="urn:microsoft.com/office/officeart/2005/8/layout/orgChart1"/>
    <dgm:cxn modelId="{07B627EE-E409-453B-BBFE-CB3231D020F6}" type="presParOf" srcId="{7B703D07-BA12-4356-B4E4-E147688A82A9}" destId="{CED48417-A3D2-4161-82E8-547F92451369}" srcOrd="0" destOrd="0" presId="urn:microsoft.com/office/officeart/2005/8/layout/orgChart1"/>
    <dgm:cxn modelId="{05FEC51A-B92A-4491-93CD-3D01F88DD2A9}" type="presParOf" srcId="{7B703D07-BA12-4356-B4E4-E147688A82A9}" destId="{47616AD6-1EE9-426A-AC5B-614907FD65B5}" srcOrd="1" destOrd="0" presId="urn:microsoft.com/office/officeart/2005/8/layout/orgChart1"/>
    <dgm:cxn modelId="{33E05BC3-4C9E-4F3F-BCDB-100C6BD4EC8F}" type="presParOf" srcId="{94312166-28E2-4C0B-B827-35F99A25F4FD}" destId="{C52FAD99-4361-4CBE-9482-2008C4C18D0E}" srcOrd="1" destOrd="0" presId="urn:microsoft.com/office/officeart/2005/8/layout/orgChart1"/>
    <dgm:cxn modelId="{E7FBC799-0A42-471D-A9CD-44AB4758EB43}" type="presParOf" srcId="{94312166-28E2-4C0B-B827-35F99A25F4FD}" destId="{49C54CC0-22FB-46F9-B0F8-A7D02162BA8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FDBBE0-00FF-48C5-8389-60571ABCEECA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D03EC3-AFC6-44BF-8621-E17E610FF736}">
      <dgm:prSet/>
      <dgm:spPr>
        <a:solidFill>
          <a:srgbClr val="FF0000"/>
        </a:solidFill>
      </dgm:spPr>
      <dgm:t>
        <a:bodyPr/>
        <a:lstStyle/>
        <a:p>
          <a:pPr rtl="0"/>
          <a:r>
            <a:rPr lang="en-GB" dirty="0" smtClean="0"/>
            <a:t>WRU Hub Officer </a:t>
          </a:r>
          <a:endParaRPr lang="en-GB" dirty="0"/>
        </a:p>
      </dgm:t>
    </dgm:pt>
    <dgm:pt modelId="{44C8C6AE-B590-4647-B951-3305B957B153}" type="parTrans" cxnId="{CE92B1B1-7750-47A8-BB57-3B17CBF7A3CB}">
      <dgm:prSet/>
      <dgm:spPr/>
      <dgm:t>
        <a:bodyPr/>
        <a:lstStyle/>
        <a:p>
          <a:endParaRPr lang="en-GB"/>
        </a:p>
      </dgm:t>
    </dgm:pt>
    <dgm:pt modelId="{CCA0FE69-8850-4BD3-9B13-761EA31BD52E}" type="sibTrans" cxnId="{CE92B1B1-7750-47A8-BB57-3B17CBF7A3CB}">
      <dgm:prSet/>
      <dgm:spPr/>
      <dgm:t>
        <a:bodyPr/>
        <a:lstStyle/>
        <a:p>
          <a:endParaRPr lang="en-GB"/>
        </a:p>
      </dgm:t>
    </dgm:pt>
    <dgm:pt modelId="{B035DBBC-C0A2-4B0A-85A2-C38D34DFFC73}">
      <dgm:prSet/>
      <dgm:spPr>
        <a:solidFill>
          <a:srgbClr val="FF0000"/>
        </a:solidFill>
      </dgm:spPr>
      <dgm:t>
        <a:bodyPr/>
        <a:lstStyle/>
        <a:p>
          <a:pPr rtl="0"/>
          <a:r>
            <a:rPr lang="en-GB" dirty="0" smtClean="0"/>
            <a:t>WRU Rugby Coordinator </a:t>
          </a:r>
          <a:endParaRPr lang="en-GB" dirty="0"/>
        </a:p>
      </dgm:t>
    </dgm:pt>
    <dgm:pt modelId="{60AD6B49-8F4C-4C01-8A9E-35172F2737B0}" type="parTrans" cxnId="{CCA686F5-A678-49B3-A241-4CEDDFE0FD5F}">
      <dgm:prSet/>
      <dgm:spPr/>
      <dgm:t>
        <a:bodyPr/>
        <a:lstStyle/>
        <a:p>
          <a:endParaRPr lang="en-GB"/>
        </a:p>
      </dgm:t>
    </dgm:pt>
    <dgm:pt modelId="{24A60808-C41E-4CAC-8242-98F7E1AC999A}" type="sibTrans" cxnId="{CCA686F5-A678-49B3-A241-4CEDDFE0FD5F}">
      <dgm:prSet/>
      <dgm:spPr/>
      <dgm:t>
        <a:bodyPr/>
        <a:lstStyle/>
        <a:p>
          <a:endParaRPr lang="en-GB"/>
        </a:p>
      </dgm:t>
    </dgm:pt>
    <dgm:pt modelId="{8B9DC77D-52E4-494C-8264-B6630597B549}">
      <dgm:prSet/>
      <dgm:spPr>
        <a:solidFill>
          <a:srgbClr val="FF0000"/>
        </a:solidFill>
      </dgm:spPr>
      <dgm:t>
        <a:bodyPr/>
        <a:lstStyle/>
        <a:p>
          <a:pPr rtl="0"/>
          <a:r>
            <a:rPr lang="en-GB" dirty="0" smtClean="0"/>
            <a:t>WRU Regional Manager</a:t>
          </a:r>
          <a:endParaRPr lang="en-GB" dirty="0"/>
        </a:p>
      </dgm:t>
    </dgm:pt>
    <dgm:pt modelId="{F9D46F9F-75E7-43C0-88F3-94C81FBD2447}" type="parTrans" cxnId="{77686F4B-637C-48B5-A9F4-74B98153D294}">
      <dgm:prSet/>
      <dgm:spPr/>
      <dgm:t>
        <a:bodyPr/>
        <a:lstStyle/>
        <a:p>
          <a:endParaRPr lang="en-GB"/>
        </a:p>
      </dgm:t>
    </dgm:pt>
    <dgm:pt modelId="{4280E4AA-D0AB-4CC9-BB73-D19BAF10CF9B}" type="sibTrans" cxnId="{77686F4B-637C-48B5-A9F4-74B98153D294}">
      <dgm:prSet/>
      <dgm:spPr/>
      <dgm:t>
        <a:bodyPr/>
        <a:lstStyle/>
        <a:p>
          <a:endParaRPr lang="en-GB"/>
        </a:p>
      </dgm:t>
    </dgm:pt>
    <dgm:pt modelId="{B987C3A4-BEB3-43FC-A179-B6E0D53FECA3}" type="pres">
      <dgm:prSet presAssocID="{56FDBBE0-00FF-48C5-8389-60571ABCEECA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5A7AD8D-DE6F-4599-909E-4F87575C4E18}" type="pres">
      <dgm:prSet presAssocID="{56FDBBE0-00FF-48C5-8389-60571ABCEECA}" presName="cycle" presStyleCnt="0"/>
      <dgm:spPr/>
    </dgm:pt>
    <dgm:pt modelId="{F7F323EC-B57F-4B05-B3B2-BBFD1A14A277}" type="pres">
      <dgm:prSet presAssocID="{56FDBBE0-00FF-48C5-8389-60571ABCEECA}" presName="centerShape" presStyleCnt="0"/>
      <dgm:spPr/>
    </dgm:pt>
    <dgm:pt modelId="{4103268D-49ED-45B2-BEA5-77756A97FE6E}" type="pres">
      <dgm:prSet presAssocID="{56FDBBE0-00FF-48C5-8389-60571ABCEECA}" presName="connSite" presStyleLbl="node1" presStyleIdx="0" presStyleCnt="4"/>
      <dgm:spPr/>
    </dgm:pt>
    <dgm:pt modelId="{D3B5C209-DB92-41D5-AB2A-C355E14E22E4}" type="pres">
      <dgm:prSet presAssocID="{56FDBBE0-00FF-48C5-8389-60571ABCEECA}" presName="visible" presStyleLbl="node1" presStyleIdx="0" presStyleCnt="4" custLinFactNeighborX="-4588" custLinFactNeighborY="-2832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941A2B8F-B3D9-4C7A-AE9F-D30BF0984E6F}" type="pres">
      <dgm:prSet presAssocID="{44C8C6AE-B590-4647-B951-3305B957B153}" presName="Name25" presStyleLbl="parChTrans1D1" presStyleIdx="0" presStyleCnt="3"/>
      <dgm:spPr/>
      <dgm:t>
        <a:bodyPr/>
        <a:lstStyle/>
        <a:p>
          <a:endParaRPr lang="en-GB"/>
        </a:p>
      </dgm:t>
    </dgm:pt>
    <dgm:pt modelId="{80ED4DCD-68A8-4256-A33A-16ABBB7E4457}" type="pres">
      <dgm:prSet presAssocID="{17D03EC3-AFC6-44BF-8621-E17E610FF736}" presName="node" presStyleCnt="0"/>
      <dgm:spPr/>
    </dgm:pt>
    <dgm:pt modelId="{00405B3F-B1F3-4BED-9DEA-6BF5DFF2E3CB}" type="pres">
      <dgm:prSet presAssocID="{17D03EC3-AFC6-44BF-8621-E17E610FF736}" presName="parentNode" presStyleLbl="node1" presStyleIdx="1" presStyleCnt="4" custScaleX="172825" custScaleY="12942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DAF808-5C30-49E5-AC98-D7AF284307CC}" type="pres">
      <dgm:prSet presAssocID="{17D03EC3-AFC6-44BF-8621-E17E610FF736}" presName="childNode" presStyleLbl="revTx" presStyleIdx="0" presStyleCnt="0">
        <dgm:presLayoutVars>
          <dgm:bulletEnabled val="1"/>
        </dgm:presLayoutVars>
      </dgm:prSet>
      <dgm:spPr/>
    </dgm:pt>
    <dgm:pt modelId="{0611C0B2-5917-4A03-B2F5-CFBE1F455715}" type="pres">
      <dgm:prSet presAssocID="{60AD6B49-8F4C-4C01-8A9E-35172F2737B0}" presName="Name25" presStyleLbl="parChTrans1D1" presStyleIdx="1" presStyleCnt="3"/>
      <dgm:spPr/>
      <dgm:t>
        <a:bodyPr/>
        <a:lstStyle/>
        <a:p>
          <a:endParaRPr lang="en-GB"/>
        </a:p>
      </dgm:t>
    </dgm:pt>
    <dgm:pt modelId="{57B436E4-BF7B-4642-A116-74B3766FD926}" type="pres">
      <dgm:prSet presAssocID="{B035DBBC-C0A2-4B0A-85A2-C38D34DFFC73}" presName="node" presStyleCnt="0"/>
      <dgm:spPr/>
    </dgm:pt>
    <dgm:pt modelId="{081DC2F0-68B8-45F5-AB6D-85C613849A4F}" type="pres">
      <dgm:prSet presAssocID="{B035DBBC-C0A2-4B0A-85A2-C38D34DFFC73}" presName="parentNode" presStyleLbl="node1" presStyleIdx="2" presStyleCnt="4" custScaleX="163787" custLinFactNeighborX="40965" custLinFactNeighborY="-96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866EE5-27B1-4206-83A9-9CD550409298}" type="pres">
      <dgm:prSet presAssocID="{B035DBBC-C0A2-4B0A-85A2-C38D34DFFC73}" presName="childNode" presStyleLbl="revTx" presStyleIdx="0" presStyleCnt="0">
        <dgm:presLayoutVars>
          <dgm:bulletEnabled val="1"/>
        </dgm:presLayoutVars>
      </dgm:prSet>
      <dgm:spPr/>
    </dgm:pt>
    <dgm:pt modelId="{089C94E9-0593-41ED-90C5-937A75E51B13}" type="pres">
      <dgm:prSet presAssocID="{F9D46F9F-75E7-43C0-88F3-94C81FBD2447}" presName="Name25" presStyleLbl="parChTrans1D1" presStyleIdx="2" presStyleCnt="3"/>
      <dgm:spPr/>
      <dgm:t>
        <a:bodyPr/>
        <a:lstStyle/>
        <a:p>
          <a:endParaRPr lang="en-GB"/>
        </a:p>
      </dgm:t>
    </dgm:pt>
    <dgm:pt modelId="{56145099-503B-43AC-B355-DE9CAFC8D822}" type="pres">
      <dgm:prSet presAssocID="{8B9DC77D-52E4-494C-8264-B6630597B549}" presName="node" presStyleCnt="0"/>
      <dgm:spPr/>
    </dgm:pt>
    <dgm:pt modelId="{314662B9-7C1D-43BE-A7B3-41629460AC47}" type="pres">
      <dgm:prSet presAssocID="{8B9DC77D-52E4-494C-8264-B6630597B549}" presName="parentNode" presStyleLbl="node1" presStyleIdx="3" presStyleCnt="4" custScaleX="21668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51E7DA-7197-4622-BAD3-7AD4E7E440E6}" type="pres">
      <dgm:prSet presAssocID="{8B9DC77D-52E4-494C-8264-B6630597B549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3AE3E208-CC15-4B3C-857D-F8E82DB383C1}" type="presOf" srcId="{56FDBBE0-00FF-48C5-8389-60571ABCEECA}" destId="{B987C3A4-BEB3-43FC-A179-B6E0D53FECA3}" srcOrd="0" destOrd="0" presId="urn:microsoft.com/office/officeart/2005/8/layout/radial2"/>
    <dgm:cxn modelId="{77686F4B-637C-48B5-A9F4-74B98153D294}" srcId="{56FDBBE0-00FF-48C5-8389-60571ABCEECA}" destId="{8B9DC77D-52E4-494C-8264-B6630597B549}" srcOrd="2" destOrd="0" parTransId="{F9D46F9F-75E7-43C0-88F3-94C81FBD2447}" sibTransId="{4280E4AA-D0AB-4CC9-BB73-D19BAF10CF9B}"/>
    <dgm:cxn modelId="{B39B9EBB-04AC-4CAD-AE01-10C726020FA7}" type="presOf" srcId="{44C8C6AE-B590-4647-B951-3305B957B153}" destId="{941A2B8F-B3D9-4C7A-AE9F-D30BF0984E6F}" srcOrd="0" destOrd="0" presId="urn:microsoft.com/office/officeart/2005/8/layout/radial2"/>
    <dgm:cxn modelId="{CE92B1B1-7750-47A8-BB57-3B17CBF7A3CB}" srcId="{56FDBBE0-00FF-48C5-8389-60571ABCEECA}" destId="{17D03EC3-AFC6-44BF-8621-E17E610FF736}" srcOrd="0" destOrd="0" parTransId="{44C8C6AE-B590-4647-B951-3305B957B153}" sibTransId="{CCA0FE69-8850-4BD3-9B13-761EA31BD52E}"/>
    <dgm:cxn modelId="{EAB38213-03DE-41D5-BF84-101E1D9FA4B1}" type="presOf" srcId="{B035DBBC-C0A2-4B0A-85A2-C38D34DFFC73}" destId="{081DC2F0-68B8-45F5-AB6D-85C613849A4F}" srcOrd="0" destOrd="0" presId="urn:microsoft.com/office/officeart/2005/8/layout/radial2"/>
    <dgm:cxn modelId="{AD08B511-196A-4DCD-8449-3D3359484259}" type="presOf" srcId="{17D03EC3-AFC6-44BF-8621-E17E610FF736}" destId="{00405B3F-B1F3-4BED-9DEA-6BF5DFF2E3CB}" srcOrd="0" destOrd="0" presId="urn:microsoft.com/office/officeart/2005/8/layout/radial2"/>
    <dgm:cxn modelId="{A92C8508-72DC-452D-A98B-6A7CD07E5331}" type="presOf" srcId="{F9D46F9F-75E7-43C0-88F3-94C81FBD2447}" destId="{089C94E9-0593-41ED-90C5-937A75E51B13}" srcOrd="0" destOrd="0" presId="urn:microsoft.com/office/officeart/2005/8/layout/radial2"/>
    <dgm:cxn modelId="{F35CBE0C-965F-40A7-892A-01B787B0388A}" type="presOf" srcId="{8B9DC77D-52E4-494C-8264-B6630597B549}" destId="{314662B9-7C1D-43BE-A7B3-41629460AC47}" srcOrd="0" destOrd="0" presId="urn:microsoft.com/office/officeart/2005/8/layout/radial2"/>
    <dgm:cxn modelId="{B3C7A389-1624-4B5D-AF64-3A1290D0F546}" type="presOf" srcId="{60AD6B49-8F4C-4C01-8A9E-35172F2737B0}" destId="{0611C0B2-5917-4A03-B2F5-CFBE1F455715}" srcOrd="0" destOrd="0" presId="urn:microsoft.com/office/officeart/2005/8/layout/radial2"/>
    <dgm:cxn modelId="{CCA686F5-A678-49B3-A241-4CEDDFE0FD5F}" srcId="{56FDBBE0-00FF-48C5-8389-60571ABCEECA}" destId="{B035DBBC-C0A2-4B0A-85A2-C38D34DFFC73}" srcOrd="1" destOrd="0" parTransId="{60AD6B49-8F4C-4C01-8A9E-35172F2737B0}" sibTransId="{24A60808-C41E-4CAC-8242-98F7E1AC999A}"/>
    <dgm:cxn modelId="{4004009B-B27E-4D57-ABC6-6FD056C6290C}" type="presParOf" srcId="{B987C3A4-BEB3-43FC-A179-B6E0D53FECA3}" destId="{65A7AD8D-DE6F-4599-909E-4F87575C4E18}" srcOrd="0" destOrd="0" presId="urn:microsoft.com/office/officeart/2005/8/layout/radial2"/>
    <dgm:cxn modelId="{611439C4-E19F-476C-B262-7CCED19F492A}" type="presParOf" srcId="{65A7AD8D-DE6F-4599-909E-4F87575C4E18}" destId="{F7F323EC-B57F-4B05-B3B2-BBFD1A14A277}" srcOrd="0" destOrd="0" presId="urn:microsoft.com/office/officeart/2005/8/layout/radial2"/>
    <dgm:cxn modelId="{2D242C93-1B43-4ED4-9411-466C254E5029}" type="presParOf" srcId="{F7F323EC-B57F-4B05-B3B2-BBFD1A14A277}" destId="{4103268D-49ED-45B2-BEA5-77756A97FE6E}" srcOrd="0" destOrd="0" presId="urn:microsoft.com/office/officeart/2005/8/layout/radial2"/>
    <dgm:cxn modelId="{C79956B2-8DEB-4325-A334-64ABFEFC769F}" type="presParOf" srcId="{F7F323EC-B57F-4B05-B3B2-BBFD1A14A277}" destId="{D3B5C209-DB92-41D5-AB2A-C355E14E22E4}" srcOrd="1" destOrd="0" presId="urn:microsoft.com/office/officeart/2005/8/layout/radial2"/>
    <dgm:cxn modelId="{EAB8D43B-EED8-4415-AB6F-44570C223E0E}" type="presParOf" srcId="{65A7AD8D-DE6F-4599-909E-4F87575C4E18}" destId="{941A2B8F-B3D9-4C7A-AE9F-D30BF0984E6F}" srcOrd="1" destOrd="0" presId="urn:microsoft.com/office/officeart/2005/8/layout/radial2"/>
    <dgm:cxn modelId="{70FEF2EA-F51D-44F4-9DF1-85188AF8BE9A}" type="presParOf" srcId="{65A7AD8D-DE6F-4599-909E-4F87575C4E18}" destId="{80ED4DCD-68A8-4256-A33A-16ABBB7E4457}" srcOrd="2" destOrd="0" presId="urn:microsoft.com/office/officeart/2005/8/layout/radial2"/>
    <dgm:cxn modelId="{687B1E7F-76C2-494A-ADFC-6B8DCF3FE781}" type="presParOf" srcId="{80ED4DCD-68A8-4256-A33A-16ABBB7E4457}" destId="{00405B3F-B1F3-4BED-9DEA-6BF5DFF2E3CB}" srcOrd="0" destOrd="0" presId="urn:microsoft.com/office/officeart/2005/8/layout/radial2"/>
    <dgm:cxn modelId="{55194883-E3C5-4E39-AB8E-E9B296E002B7}" type="presParOf" srcId="{80ED4DCD-68A8-4256-A33A-16ABBB7E4457}" destId="{55DAF808-5C30-49E5-AC98-D7AF284307CC}" srcOrd="1" destOrd="0" presId="urn:microsoft.com/office/officeart/2005/8/layout/radial2"/>
    <dgm:cxn modelId="{F3EB59E1-F3CD-42F1-9480-01B21A4DB9F9}" type="presParOf" srcId="{65A7AD8D-DE6F-4599-909E-4F87575C4E18}" destId="{0611C0B2-5917-4A03-B2F5-CFBE1F455715}" srcOrd="3" destOrd="0" presId="urn:microsoft.com/office/officeart/2005/8/layout/radial2"/>
    <dgm:cxn modelId="{F435280C-C072-4ED3-A204-7F71A411FC12}" type="presParOf" srcId="{65A7AD8D-DE6F-4599-909E-4F87575C4E18}" destId="{57B436E4-BF7B-4642-A116-74B3766FD926}" srcOrd="4" destOrd="0" presId="urn:microsoft.com/office/officeart/2005/8/layout/radial2"/>
    <dgm:cxn modelId="{B883F104-9A2F-4861-BBAB-97FD92F05717}" type="presParOf" srcId="{57B436E4-BF7B-4642-A116-74B3766FD926}" destId="{081DC2F0-68B8-45F5-AB6D-85C613849A4F}" srcOrd="0" destOrd="0" presId="urn:microsoft.com/office/officeart/2005/8/layout/radial2"/>
    <dgm:cxn modelId="{1676FBDE-D89F-4F2C-AEBE-33A45E650C1C}" type="presParOf" srcId="{57B436E4-BF7B-4642-A116-74B3766FD926}" destId="{8F866EE5-27B1-4206-83A9-9CD550409298}" srcOrd="1" destOrd="0" presId="urn:microsoft.com/office/officeart/2005/8/layout/radial2"/>
    <dgm:cxn modelId="{B2777561-F996-4238-B68F-49E63A9E8952}" type="presParOf" srcId="{65A7AD8D-DE6F-4599-909E-4F87575C4E18}" destId="{089C94E9-0593-41ED-90C5-937A75E51B13}" srcOrd="5" destOrd="0" presId="urn:microsoft.com/office/officeart/2005/8/layout/radial2"/>
    <dgm:cxn modelId="{77CFA8A8-5E70-4CA5-B2EC-6191870B229E}" type="presParOf" srcId="{65A7AD8D-DE6F-4599-909E-4F87575C4E18}" destId="{56145099-503B-43AC-B355-DE9CAFC8D822}" srcOrd="6" destOrd="0" presId="urn:microsoft.com/office/officeart/2005/8/layout/radial2"/>
    <dgm:cxn modelId="{5079467E-97B2-4496-B957-2CDD19C32D86}" type="presParOf" srcId="{56145099-503B-43AC-B355-DE9CAFC8D822}" destId="{314662B9-7C1D-43BE-A7B3-41629460AC47}" srcOrd="0" destOrd="0" presId="urn:microsoft.com/office/officeart/2005/8/layout/radial2"/>
    <dgm:cxn modelId="{872D6740-55C7-4912-B7B5-02E0A118573D}" type="presParOf" srcId="{56145099-503B-43AC-B355-DE9CAFC8D822}" destId="{C851E7DA-7197-4622-BAD3-7AD4E7E440E6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41B6B-DA59-4753-9AF6-FC2C8E01A222}">
      <dsp:nvSpPr>
        <dsp:cNvPr id="0" name=""/>
        <dsp:cNvSpPr/>
      </dsp:nvSpPr>
      <dsp:spPr>
        <a:xfrm>
          <a:off x="734526" y="674"/>
          <a:ext cx="190510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Habitual Participation</a:t>
          </a:r>
          <a:endParaRPr lang="en-GB" sz="2500" kern="1200" dirty="0"/>
        </a:p>
      </dsp:txBody>
      <dsp:txXfrm>
        <a:off x="762425" y="28573"/>
        <a:ext cx="1849302" cy="896752"/>
      </dsp:txXfrm>
    </dsp:sp>
    <dsp:sp modelId="{4D006F16-7EF1-4344-B4BD-7C6E9619EC52}">
      <dsp:nvSpPr>
        <dsp:cNvPr id="0" name=""/>
        <dsp:cNvSpPr/>
      </dsp:nvSpPr>
      <dsp:spPr>
        <a:xfrm>
          <a:off x="925036" y="953225"/>
          <a:ext cx="190510" cy="7144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4412"/>
              </a:lnTo>
              <a:lnTo>
                <a:pt x="190510" y="71441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846DF0-FB61-4677-AD52-386821B8D9BF}">
      <dsp:nvSpPr>
        <dsp:cNvPr id="0" name=""/>
        <dsp:cNvSpPr/>
      </dsp:nvSpPr>
      <dsp:spPr>
        <a:xfrm>
          <a:off x="1115546" y="1191362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School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1143445" y="1219261"/>
        <a:ext cx="1468282" cy="896752"/>
      </dsp:txXfrm>
    </dsp:sp>
    <dsp:sp modelId="{AC26AF16-204F-41C2-86A6-B6D2D6EE1E6F}">
      <dsp:nvSpPr>
        <dsp:cNvPr id="0" name=""/>
        <dsp:cNvSpPr/>
      </dsp:nvSpPr>
      <dsp:spPr>
        <a:xfrm>
          <a:off x="925036" y="953225"/>
          <a:ext cx="190510" cy="1905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5100"/>
              </a:lnTo>
              <a:lnTo>
                <a:pt x="190510" y="19051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D51085-EB5C-4B53-B831-640463FA572C}">
      <dsp:nvSpPr>
        <dsp:cNvPr id="0" name=""/>
        <dsp:cNvSpPr/>
      </dsp:nvSpPr>
      <dsp:spPr>
        <a:xfrm>
          <a:off x="1115546" y="2382050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Club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1143445" y="2409949"/>
        <a:ext cx="1468282" cy="896752"/>
      </dsp:txXfrm>
    </dsp:sp>
    <dsp:sp modelId="{40A73DBD-2CC2-45B8-9B7F-3867F8918C0A}">
      <dsp:nvSpPr>
        <dsp:cNvPr id="0" name=""/>
        <dsp:cNvSpPr/>
      </dsp:nvSpPr>
      <dsp:spPr>
        <a:xfrm>
          <a:off x="925036" y="953225"/>
          <a:ext cx="190510" cy="30957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95788"/>
              </a:lnTo>
              <a:lnTo>
                <a:pt x="190510" y="309578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405C23-401F-46B3-8E6B-F15E99AF8850}">
      <dsp:nvSpPr>
        <dsp:cNvPr id="0" name=""/>
        <dsp:cNvSpPr/>
      </dsp:nvSpPr>
      <dsp:spPr>
        <a:xfrm>
          <a:off x="1115546" y="3572737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Community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1143445" y="3600636"/>
        <a:ext cx="1468282" cy="896752"/>
      </dsp:txXfrm>
    </dsp:sp>
    <dsp:sp modelId="{9B149B77-212A-42F2-99BA-C9D18DEA316D}">
      <dsp:nvSpPr>
        <dsp:cNvPr id="0" name=""/>
        <dsp:cNvSpPr/>
      </dsp:nvSpPr>
      <dsp:spPr>
        <a:xfrm>
          <a:off x="3115901" y="674"/>
          <a:ext cx="190510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>
              <a:solidFill>
                <a:schemeClr val="bg1"/>
              </a:solidFill>
            </a:rPr>
            <a:t>Club Transfer</a:t>
          </a:r>
          <a:endParaRPr lang="en-GB" sz="2500" kern="1200" dirty="0">
            <a:solidFill>
              <a:schemeClr val="bg1"/>
            </a:solidFill>
          </a:endParaRPr>
        </a:p>
      </dsp:txBody>
      <dsp:txXfrm>
        <a:off x="3143800" y="28573"/>
        <a:ext cx="1849302" cy="896752"/>
      </dsp:txXfrm>
    </dsp:sp>
    <dsp:sp modelId="{0E967FF7-0D13-4177-8386-28B539E06B1E}">
      <dsp:nvSpPr>
        <dsp:cNvPr id="0" name=""/>
        <dsp:cNvSpPr/>
      </dsp:nvSpPr>
      <dsp:spPr>
        <a:xfrm>
          <a:off x="3306411" y="953225"/>
          <a:ext cx="190510" cy="7144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4412"/>
              </a:lnTo>
              <a:lnTo>
                <a:pt x="190510" y="71441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9692C7-5CE6-4DA4-836D-1B0A8469F290}">
      <dsp:nvSpPr>
        <dsp:cNvPr id="0" name=""/>
        <dsp:cNvSpPr/>
      </dsp:nvSpPr>
      <dsp:spPr>
        <a:xfrm>
          <a:off x="3496921" y="1191362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5% increase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3524820" y="1219261"/>
        <a:ext cx="1468282" cy="896752"/>
      </dsp:txXfrm>
    </dsp:sp>
    <dsp:sp modelId="{6D32127D-3361-461A-8BE1-B0C7F107DA05}">
      <dsp:nvSpPr>
        <dsp:cNvPr id="0" name=""/>
        <dsp:cNvSpPr/>
      </dsp:nvSpPr>
      <dsp:spPr>
        <a:xfrm>
          <a:off x="3306411" y="953225"/>
          <a:ext cx="190510" cy="1905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5100"/>
              </a:lnTo>
              <a:lnTo>
                <a:pt x="190510" y="19051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9CB862-72F2-4D72-A8EC-A69213F98395}">
      <dsp:nvSpPr>
        <dsp:cNvPr id="0" name=""/>
        <dsp:cNvSpPr/>
      </dsp:nvSpPr>
      <dsp:spPr>
        <a:xfrm>
          <a:off x="3496921" y="2382050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20 new players per Hub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3524820" y="2409949"/>
        <a:ext cx="1468282" cy="896752"/>
      </dsp:txXfrm>
    </dsp:sp>
    <dsp:sp modelId="{69753A77-5D8B-4782-9E1D-514D95E8B56F}">
      <dsp:nvSpPr>
        <dsp:cNvPr id="0" name=""/>
        <dsp:cNvSpPr/>
      </dsp:nvSpPr>
      <dsp:spPr>
        <a:xfrm>
          <a:off x="3306411" y="953225"/>
          <a:ext cx="190510" cy="30957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95788"/>
              </a:lnTo>
              <a:lnTo>
                <a:pt x="190510" y="309578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A4E6E3-B522-414F-B26F-422AEAF28720}">
      <dsp:nvSpPr>
        <dsp:cNvPr id="0" name=""/>
        <dsp:cNvSpPr/>
      </dsp:nvSpPr>
      <dsp:spPr>
        <a:xfrm>
          <a:off x="3496921" y="3572737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Support for non hubs 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3524820" y="3600636"/>
        <a:ext cx="1468282" cy="896752"/>
      </dsp:txXfrm>
    </dsp:sp>
    <dsp:sp modelId="{1CFD0FA2-91B6-4471-9E57-640C1D0F0272}">
      <dsp:nvSpPr>
        <dsp:cNvPr id="0" name=""/>
        <dsp:cNvSpPr/>
      </dsp:nvSpPr>
      <dsp:spPr>
        <a:xfrm>
          <a:off x="5497277" y="674"/>
          <a:ext cx="190510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>
              <a:solidFill>
                <a:schemeClr val="bg1"/>
              </a:solidFill>
            </a:rPr>
            <a:t>Retention</a:t>
          </a:r>
          <a:endParaRPr lang="en-GB" sz="2500" kern="1200" dirty="0">
            <a:solidFill>
              <a:schemeClr val="bg1"/>
            </a:solidFill>
          </a:endParaRPr>
        </a:p>
      </dsp:txBody>
      <dsp:txXfrm>
        <a:off x="5525176" y="28573"/>
        <a:ext cx="1849302" cy="896752"/>
      </dsp:txXfrm>
    </dsp:sp>
    <dsp:sp modelId="{740BCEED-86CA-49E0-859E-B6E68E0AA6DC}">
      <dsp:nvSpPr>
        <dsp:cNvPr id="0" name=""/>
        <dsp:cNvSpPr/>
      </dsp:nvSpPr>
      <dsp:spPr>
        <a:xfrm>
          <a:off x="5687787" y="953225"/>
          <a:ext cx="190510" cy="7144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4412"/>
              </a:lnTo>
              <a:lnTo>
                <a:pt x="190510" y="71441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2C9346-69FF-4109-A70B-94537BFBFF3C}">
      <dsp:nvSpPr>
        <dsp:cNvPr id="0" name=""/>
        <dsp:cNvSpPr/>
      </dsp:nvSpPr>
      <dsp:spPr>
        <a:xfrm>
          <a:off x="5878297" y="1191362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U14+ (informal Hub Survey)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5906196" y="1219261"/>
        <a:ext cx="1468282" cy="896752"/>
      </dsp:txXfrm>
    </dsp:sp>
    <dsp:sp modelId="{141AF043-C617-476A-BD2F-BCCF0AC9F958}">
      <dsp:nvSpPr>
        <dsp:cNvPr id="0" name=""/>
        <dsp:cNvSpPr/>
      </dsp:nvSpPr>
      <dsp:spPr>
        <a:xfrm>
          <a:off x="5687787" y="953225"/>
          <a:ext cx="190510" cy="1905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5100"/>
              </a:lnTo>
              <a:lnTo>
                <a:pt x="190510" y="19051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D90732-2069-4CE0-9E05-E0DD47B2594B}">
      <dsp:nvSpPr>
        <dsp:cNvPr id="0" name=""/>
        <dsp:cNvSpPr/>
      </dsp:nvSpPr>
      <dsp:spPr>
        <a:xfrm>
          <a:off x="5878297" y="2382050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U16 -Youth transition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5906196" y="2409949"/>
        <a:ext cx="1468282" cy="896752"/>
      </dsp:txXfrm>
    </dsp:sp>
    <dsp:sp modelId="{00C3E5D9-8C6A-4219-80F0-D1501ABC3BF9}">
      <dsp:nvSpPr>
        <dsp:cNvPr id="0" name=""/>
        <dsp:cNvSpPr/>
      </dsp:nvSpPr>
      <dsp:spPr>
        <a:xfrm>
          <a:off x="5687787" y="953225"/>
          <a:ext cx="190510" cy="30957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95788"/>
              </a:lnTo>
              <a:lnTo>
                <a:pt x="190510" y="309578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4A6DA0-12CE-43EF-816D-1EBA30F114F6}">
      <dsp:nvSpPr>
        <dsp:cNvPr id="0" name=""/>
        <dsp:cNvSpPr/>
      </dsp:nvSpPr>
      <dsp:spPr>
        <a:xfrm>
          <a:off x="5878297" y="3572737"/>
          <a:ext cx="1524080" cy="952550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chemeClr val="bg1"/>
              </a:solidFill>
            </a:rPr>
            <a:t>Increase profile of Senior school League 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5906196" y="3600636"/>
        <a:ext cx="1468282" cy="8967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87BDE-7CD6-4BDA-A9DF-6373ED90A345}">
      <dsp:nvSpPr>
        <dsp:cNvPr id="0" name=""/>
        <dsp:cNvSpPr/>
      </dsp:nvSpPr>
      <dsp:spPr>
        <a:xfrm>
          <a:off x="3821306" y="1178888"/>
          <a:ext cx="247455" cy="1084092"/>
        </a:xfrm>
        <a:custGeom>
          <a:avLst/>
          <a:gdLst/>
          <a:ahLst/>
          <a:cxnLst/>
          <a:rect l="0" t="0" r="0" b="0"/>
          <a:pathLst>
            <a:path>
              <a:moveTo>
                <a:pt x="247455" y="0"/>
              </a:moveTo>
              <a:lnTo>
                <a:pt x="247455" y="1084092"/>
              </a:lnTo>
              <a:lnTo>
                <a:pt x="0" y="108409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57D5A6-0DD0-4098-8334-580DEDF0390C}">
      <dsp:nvSpPr>
        <dsp:cNvPr id="0" name=""/>
        <dsp:cNvSpPr/>
      </dsp:nvSpPr>
      <dsp:spPr>
        <a:xfrm>
          <a:off x="4068762" y="1178888"/>
          <a:ext cx="2851635" cy="21681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20729"/>
              </a:lnTo>
              <a:lnTo>
                <a:pt x="2851635" y="1920729"/>
              </a:lnTo>
              <a:lnTo>
                <a:pt x="2851635" y="21681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D268AC-A0C4-4A22-9CFA-44957E0FAF7E}">
      <dsp:nvSpPr>
        <dsp:cNvPr id="0" name=""/>
        <dsp:cNvSpPr/>
      </dsp:nvSpPr>
      <dsp:spPr>
        <a:xfrm>
          <a:off x="4023042" y="1178888"/>
          <a:ext cx="91440" cy="216818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1681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4D4CAE-7EAB-4CAA-B24B-8F572D7D1FB6}">
      <dsp:nvSpPr>
        <dsp:cNvPr id="0" name=""/>
        <dsp:cNvSpPr/>
      </dsp:nvSpPr>
      <dsp:spPr>
        <a:xfrm>
          <a:off x="1217127" y="1178888"/>
          <a:ext cx="2851635" cy="2168185"/>
        </a:xfrm>
        <a:custGeom>
          <a:avLst/>
          <a:gdLst/>
          <a:ahLst/>
          <a:cxnLst/>
          <a:rect l="0" t="0" r="0" b="0"/>
          <a:pathLst>
            <a:path>
              <a:moveTo>
                <a:pt x="2851635" y="0"/>
              </a:moveTo>
              <a:lnTo>
                <a:pt x="2851635" y="1920729"/>
              </a:lnTo>
              <a:lnTo>
                <a:pt x="0" y="1920729"/>
              </a:lnTo>
              <a:lnTo>
                <a:pt x="0" y="21681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B0F129-4A0E-438F-9F1A-50AF9D3B0991}">
      <dsp:nvSpPr>
        <dsp:cNvPr id="0" name=""/>
        <dsp:cNvSpPr/>
      </dsp:nvSpPr>
      <dsp:spPr>
        <a:xfrm>
          <a:off x="2890400" y="526"/>
          <a:ext cx="2356723" cy="1178361"/>
        </a:xfrm>
        <a:prstGeom prst="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Ben Rose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WRU Rugby Manager – Ospreys </a:t>
          </a:r>
          <a:endParaRPr lang="en-GB" sz="1400" kern="1200" dirty="0"/>
        </a:p>
      </dsp:txBody>
      <dsp:txXfrm>
        <a:off x="2890400" y="526"/>
        <a:ext cx="2356723" cy="1178361"/>
      </dsp:txXfrm>
    </dsp:sp>
    <dsp:sp modelId="{61AD5FDB-D462-4620-B68F-471604978C8C}">
      <dsp:nvSpPr>
        <dsp:cNvPr id="0" name=""/>
        <dsp:cNvSpPr/>
      </dsp:nvSpPr>
      <dsp:spPr>
        <a:xfrm>
          <a:off x="38765" y="3347073"/>
          <a:ext cx="2356723" cy="1178361"/>
        </a:xfrm>
        <a:prstGeom prst="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Joe Davies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WRU Rugby Coordinator Ospreys West</a:t>
          </a:r>
          <a:endParaRPr lang="en-GB" sz="1400" kern="1200" dirty="0"/>
        </a:p>
      </dsp:txBody>
      <dsp:txXfrm>
        <a:off x="38765" y="3347073"/>
        <a:ext cx="2356723" cy="1178361"/>
      </dsp:txXfrm>
    </dsp:sp>
    <dsp:sp modelId="{B9F8A851-D3ED-40C4-9850-8D309B9A738E}">
      <dsp:nvSpPr>
        <dsp:cNvPr id="0" name=""/>
        <dsp:cNvSpPr/>
      </dsp:nvSpPr>
      <dsp:spPr>
        <a:xfrm>
          <a:off x="2890400" y="3347073"/>
          <a:ext cx="2356723" cy="1178361"/>
        </a:xfrm>
        <a:prstGeom prst="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Carly Smith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WRU Women and Girls Coordinator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 </a:t>
          </a:r>
          <a:endParaRPr lang="en-GB" sz="1400" kern="1200" dirty="0"/>
        </a:p>
      </dsp:txBody>
      <dsp:txXfrm>
        <a:off x="2890400" y="3347073"/>
        <a:ext cx="2356723" cy="1178361"/>
      </dsp:txXfrm>
    </dsp:sp>
    <dsp:sp modelId="{932C3EB3-D4F9-4265-9ED7-798A0D1737BC}">
      <dsp:nvSpPr>
        <dsp:cNvPr id="0" name=""/>
        <dsp:cNvSpPr/>
      </dsp:nvSpPr>
      <dsp:spPr>
        <a:xfrm>
          <a:off x="5742036" y="3347073"/>
          <a:ext cx="2356723" cy="1178361"/>
        </a:xfrm>
        <a:prstGeom prst="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Liam Scott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WRU Rugby Coordinator Ospreys East</a:t>
          </a:r>
          <a:endParaRPr lang="en-GB" sz="1400" kern="1200" dirty="0"/>
        </a:p>
      </dsp:txBody>
      <dsp:txXfrm>
        <a:off x="5742036" y="3347073"/>
        <a:ext cx="2356723" cy="1178361"/>
      </dsp:txXfrm>
    </dsp:sp>
    <dsp:sp modelId="{CED48417-A3D2-4161-82E8-547F92451369}">
      <dsp:nvSpPr>
        <dsp:cNvPr id="0" name=""/>
        <dsp:cNvSpPr/>
      </dsp:nvSpPr>
      <dsp:spPr>
        <a:xfrm>
          <a:off x="1464583" y="1673800"/>
          <a:ext cx="2356723" cy="1178361"/>
        </a:xfrm>
        <a:prstGeom prst="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Matt Silva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WRU Coach Development Officer</a:t>
          </a:r>
          <a:endParaRPr lang="en-GB" sz="1400" kern="1200" dirty="0"/>
        </a:p>
      </dsp:txBody>
      <dsp:txXfrm>
        <a:off x="1464583" y="1673800"/>
        <a:ext cx="2356723" cy="11783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9C94E9-0593-41ED-90C5-937A75E51B13}">
      <dsp:nvSpPr>
        <dsp:cNvPr id="0" name=""/>
        <dsp:cNvSpPr/>
      </dsp:nvSpPr>
      <dsp:spPr>
        <a:xfrm rot="2725838">
          <a:off x="1558949" y="3199829"/>
          <a:ext cx="319935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319935" y="3401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11C0B2-5917-4A03-B2F5-CFBE1F455715}">
      <dsp:nvSpPr>
        <dsp:cNvPr id="0" name=""/>
        <dsp:cNvSpPr/>
      </dsp:nvSpPr>
      <dsp:spPr>
        <a:xfrm rot="21583865">
          <a:off x="1618091" y="2313804"/>
          <a:ext cx="758205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758205" y="3401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1A2B8F-B3D9-4C7A-AE9F-D30BF0984E6F}">
      <dsp:nvSpPr>
        <dsp:cNvPr id="0" name=""/>
        <dsp:cNvSpPr/>
      </dsp:nvSpPr>
      <dsp:spPr>
        <a:xfrm rot="18948086">
          <a:off x="1581852" y="1484390"/>
          <a:ext cx="256068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256068" y="3401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B5C209-DB92-41D5-AB2A-C355E14E22E4}">
      <dsp:nvSpPr>
        <dsp:cNvPr id="0" name=""/>
        <dsp:cNvSpPr/>
      </dsp:nvSpPr>
      <dsp:spPr>
        <a:xfrm>
          <a:off x="-243856" y="1195893"/>
          <a:ext cx="2190531" cy="219053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05B3F-B1F3-4BED-9DEA-6BF5DFF2E3CB}">
      <dsp:nvSpPr>
        <dsp:cNvPr id="0" name=""/>
        <dsp:cNvSpPr/>
      </dsp:nvSpPr>
      <dsp:spPr>
        <a:xfrm>
          <a:off x="1388584" y="6856"/>
          <a:ext cx="2119312" cy="1587132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WRU Hub Officer </a:t>
          </a:r>
          <a:endParaRPr lang="en-GB" sz="1900" kern="1200" dirty="0"/>
        </a:p>
      </dsp:txBody>
      <dsp:txXfrm>
        <a:off x="1698950" y="239286"/>
        <a:ext cx="1498580" cy="1122272"/>
      </dsp:txXfrm>
    </dsp:sp>
    <dsp:sp modelId="{081DC2F0-68B8-45F5-AB6D-85C613849A4F}">
      <dsp:nvSpPr>
        <dsp:cNvPr id="0" name=""/>
        <dsp:cNvSpPr/>
      </dsp:nvSpPr>
      <dsp:spPr>
        <a:xfrm>
          <a:off x="2376262" y="1728187"/>
          <a:ext cx="2008481" cy="122627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WRU Rugby Coordinator </a:t>
          </a:r>
          <a:endParaRPr lang="en-GB" sz="1700" kern="1200" dirty="0"/>
        </a:p>
      </dsp:txBody>
      <dsp:txXfrm>
        <a:off x="2670397" y="1907771"/>
        <a:ext cx="1420211" cy="867108"/>
      </dsp:txXfrm>
    </dsp:sp>
    <dsp:sp modelId="{314662B9-7C1D-43BE-A7B3-41629460AC47}">
      <dsp:nvSpPr>
        <dsp:cNvPr id="0" name=""/>
        <dsp:cNvSpPr/>
      </dsp:nvSpPr>
      <dsp:spPr>
        <a:xfrm>
          <a:off x="1052454" y="3292830"/>
          <a:ext cx="2657120" cy="122627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WRU Regional Manager</a:t>
          </a:r>
          <a:endParaRPr lang="en-GB" sz="1600" kern="1200" dirty="0"/>
        </a:p>
      </dsp:txBody>
      <dsp:txXfrm>
        <a:off x="1441580" y="3472414"/>
        <a:ext cx="1878868" cy="867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D12381-8066-4BE9-AD52-A583ADB76634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AA2D9D-7AE3-449E-B74F-5244BB7F90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91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0D1FD-EB0C-434C-B572-B2E2D774AD57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BD2BA3-B492-43D7-AA1D-0B8D8519C0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424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559454-267B-43F4-B801-2CA1A793C7D8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0B347-C7F4-4A53-8CA5-8CA3673006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448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7B4A5-A17C-4394-B342-10BC534D06F7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4C5B1F-26B4-42C6-B6E2-9A439A597E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542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0758E-858E-4B44-95BB-7A6921B1FE4B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ED66F8-97CE-4349-841C-E285C8211E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91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0D2B86-D3F4-4F08-9558-F20108E2D342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F20B9F-E994-4E0E-B851-136E86015A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196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61B7-2B6F-44B3-BCCD-152172442651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973344-EB06-4B70-90A9-544BEAE01E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400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3FFAB-C067-4153-A59B-1B65EE918650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A6391-23A6-4734-BA75-DE5D6BAA9F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273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20394-973F-4756-A8B5-2CEB8891BAF6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4CDBDD-1420-4403-8A06-99BF5168EA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629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275692-B5E3-416A-8E20-168269537C88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0C6B31-0104-47E6-9A4D-B2B4133D0CF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478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482E4F-CEB0-400D-9578-763FD811C65C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C9C25-B051-4C31-9B56-8A89BC457C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469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7AA860-54BC-47F3-97D9-4386FD221AD0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4DF45-6639-42DA-83DE-3DCA9B6962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66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1"/>
            <a:ext cx="8229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914B2C-8103-4F72-97FA-568113F77935}" type="datetime1">
              <a:rPr lang="en-GB"/>
              <a:pPr>
                <a:defRPr/>
              </a:pPr>
              <a:t>11/11/2015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A12B5A-C0E0-46F8-8229-8208A25D49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607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54" y="2130848"/>
            <a:ext cx="7773293" cy="147004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824" y="3886647"/>
            <a:ext cx="6400354" cy="1752451"/>
          </a:xfrm>
        </p:spPr>
        <p:txBody>
          <a:bodyPr/>
          <a:lstStyle>
            <a:lvl1pPr marL="0" indent="0" algn="ctr">
              <a:buNone/>
              <a:defRPr/>
            </a:lvl1pPr>
            <a:lvl2pPr marL="321457" indent="0" algn="ctr">
              <a:buNone/>
              <a:defRPr/>
            </a:lvl2pPr>
            <a:lvl3pPr marL="642915" indent="0" algn="ctr">
              <a:buNone/>
              <a:defRPr/>
            </a:lvl3pPr>
            <a:lvl4pPr marL="964372" indent="0" algn="ctr">
              <a:buNone/>
              <a:defRPr/>
            </a:lvl4pPr>
            <a:lvl5pPr marL="1285829" indent="0" algn="ctr">
              <a:buNone/>
              <a:defRPr/>
            </a:lvl5pPr>
            <a:lvl6pPr marL="1607287" indent="0" algn="ctr">
              <a:buNone/>
              <a:defRPr/>
            </a:lvl6pPr>
            <a:lvl7pPr marL="1928744" indent="0" algn="ctr">
              <a:buNone/>
              <a:defRPr/>
            </a:lvl7pPr>
            <a:lvl8pPr marL="2250201" indent="0" algn="ctr">
              <a:buNone/>
              <a:defRPr/>
            </a:lvl8pPr>
            <a:lvl9pPr marL="2571659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574019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341961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189" y="4406801"/>
            <a:ext cx="7772176" cy="1361777"/>
          </a:xfrm>
        </p:spPr>
        <p:txBody>
          <a:bodyPr anchor="t"/>
          <a:lstStyle>
            <a:lvl1pPr algn="l">
              <a:defRPr sz="28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189" y="2906613"/>
            <a:ext cx="7772176" cy="1500188"/>
          </a:xfrm>
        </p:spPr>
        <p:txBody>
          <a:bodyPr anchor="b"/>
          <a:lstStyle>
            <a:lvl1pPr marL="0" indent="0">
              <a:buNone/>
              <a:defRPr sz="1400"/>
            </a:lvl1pPr>
            <a:lvl2pPr marL="321457" indent="0">
              <a:buNone/>
              <a:defRPr sz="1300"/>
            </a:lvl2pPr>
            <a:lvl3pPr marL="642915" indent="0">
              <a:buNone/>
              <a:defRPr sz="1100"/>
            </a:lvl3pPr>
            <a:lvl4pPr marL="964372" indent="0">
              <a:buNone/>
              <a:defRPr sz="1000"/>
            </a:lvl4pPr>
            <a:lvl5pPr marL="1285829" indent="0">
              <a:buNone/>
              <a:defRPr sz="1000"/>
            </a:lvl5pPr>
            <a:lvl6pPr marL="1607287" indent="0">
              <a:buNone/>
              <a:defRPr sz="1000"/>
            </a:lvl6pPr>
            <a:lvl7pPr marL="1928744" indent="0">
              <a:buNone/>
              <a:defRPr sz="1000"/>
            </a:lvl7pPr>
            <a:lvl8pPr marL="2250201" indent="0">
              <a:buNone/>
              <a:defRPr sz="1000"/>
            </a:lvl8pPr>
            <a:lvl9pPr marL="2571659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9994473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2969" y="3536156"/>
            <a:ext cx="3625453" cy="794742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5578" y="3536156"/>
            <a:ext cx="3625453" cy="794742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45529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47" y="274588"/>
            <a:ext cx="822870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647" y="1534791"/>
            <a:ext cx="4039568" cy="639589"/>
          </a:xfrm>
        </p:spPr>
        <p:txBody>
          <a:bodyPr anchor="b"/>
          <a:lstStyle>
            <a:lvl1pPr marL="0" indent="0">
              <a:buNone/>
              <a:defRPr sz="1700" b="1"/>
            </a:lvl1pPr>
            <a:lvl2pPr marL="321457" indent="0">
              <a:buNone/>
              <a:defRPr sz="1400" b="1"/>
            </a:lvl2pPr>
            <a:lvl3pPr marL="642915" indent="0">
              <a:buNone/>
              <a:defRPr sz="1300" b="1"/>
            </a:lvl3pPr>
            <a:lvl4pPr marL="964372" indent="0">
              <a:buNone/>
              <a:defRPr sz="1100" b="1"/>
            </a:lvl4pPr>
            <a:lvl5pPr marL="1285829" indent="0">
              <a:buNone/>
              <a:defRPr sz="1100" b="1"/>
            </a:lvl5pPr>
            <a:lvl6pPr marL="1607287" indent="0">
              <a:buNone/>
              <a:defRPr sz="1100" b="1"/>
            </a:lvl6pPr>
            <a:lvl7pPr marL="1928744" indent="0">
              <a:buNone/>
              <a:defRPr sz="1100" b="1"/>
            </a:lvl7pPr>
            <a:lvl8pPr marL="2250201" indent="0">
              <a:buNone/>
              <a:defRPr sz="1100" b="1"/>
            </a:lvl8pPr>
            <a:lvl9pPr marL="2571659" indent="0">
              <a:buNone/>
              <a:defRPr sz="1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647" y="2174379"/>
            <a:ext cx="4039568" cy="3951387"/>
          </a:xfrm>
        </p:spPr>
        <p:txBody>
          <a:bodyPr/>
          <a:lstStyle>
            <a:lvl1pPr>
              <a:defRPr sz="1700"/>
            </a:lvl1pPr>
            <a:lvl2pPr>
              <a:defRPr sz="1400"/>
            </a:lvl2pPr>
            <a:lvl3pPr>
              <a:defRPr sz="13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555" y="1534791"/>
            <a:ext cx="4041799" cy="639589"/>
          </a:xfrm>
        </p:spPr>
        <p:txBody>
          <a:bodyPr anchor="b"/>
          <a:lstStyle>
            <a:lvl1pPr marL="0" indent="0">
              <a:buNone/>
              <a:defRPr sz="1700" b="1"/>
            </a:lvl1pPr>
            <a:lvl2pPr marL="321457" indent="0">
              <a:buNone/>
              <a:defRPr sz="1400" b="1"/>
            </a:lvl2pPr>
            <a:lvl3pPr marL="642915" indent="0">
              <a:buNone/>
              <a:defRPr sz="1300" b="1"/>
            </a:lvl3pPr>
            <a:lvl4pPr marL="964372" indent="0">
              <a:buNone/>
              <a:defRPr sz="1100" b="1"/>
            </a:lvl4pPr>
            <a:lvl5pPr marL="1285829" indent="0">
              <a:buNone/>
              <a:defRPr sz="1100" b="1"/>
            </a:lvl5pPr>
            <a:lvl6pPr marL="1607287" indent="0">
              <a:buNone/>
              <a:defRPr sz="1100" b="1"/>
            </a:lvl6pPr>
            <a:lvl7pPr marL="1928744" indent="0">
              <a:buNone/>
              <a:defRPr sz="1100" b="1"/>
            </a:lvl7pPr>
            <a:lvl8pPr marL="2250201" indent="0">
              <a:buNone/>
              <a:defRPr sz="1100" b="1"/>
            </a:lvl8pPr>
            <a:lvl9pPr marL="2571659" indent="0">
              <a:buNone/>
              <a:defRPr sz="1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555" y="2174379"/>
            <a:ext cx="4041799" cy="3951387"/>
          </a:xfrm>
        </p:spPr>
        <p:txBody>
          <a:bodyPr/>
          <a:lstStyle>
            <a:lvl1pPr>
              <a:defRPr sz="1700"/>
            </a:lvl1pPr>
            <a:lvl2pPr>
              <a:defRPr sz="1400"/>
            </a:lvl2pPr>
            <a:lvl3pPr>
              <a:defRPr sz="13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3433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638278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9580807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47" y="273473"/>
            <a:ext cx="3008189" cy="1161975"/>
          </a:xfrm>
        </p:spPr>
        <p:txBody>
          <a:bodyPr/>
          <a:lstStyle>
            <a:lvl1pPr algn="l">
              <a:defRPr sz="14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224" y="273472"/>
            <a:ext cx="5111130" cy="5852294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7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647" y="1435448"/>
            <a:ext cx="3008189" cy="4690318"/>
          </a:xfrm>
        </p:spPr>
        <p:txBody>
          <a:bodyPr/>
          <a:lstStyle>
            <a:lvl1pPr marL="0" indent="0">
              <a:buNone/>
              <a:defRPr sz="1000"/>
            </a:lvl1pPr>
            <a:lvl2pPr marL="321457" indent="0">
              <a:buNone/>
              <a:defRPr sz="800"/>
            </a:lvl2pPr>
            <a:lvl3pPr marL="642915" indent="0">
              <a:buNone/>
              <a:defRPr sz="700"/>
            </a:lvl3pPr>
            <a:lvl4pPr marL="964372" indent="0">
              <a:buNone/>
              <a:defRPr sz="600"/>
            </a:lvl4pPr>
            <a:lvl5pPr marL="1285829" indent="0">
              <a:buNone/>
              <a:defRPr sz="600"/>
            </a:lvl5pPr>
            <a:lvl6pPr marL="1607287" indent="0">
              <a:buNone/>
              <a:defRPr sz="600"/>
            </a:lvl6pPr>
            <a:lvl7pPr marL="1928744" indent="0">
              <a:buNone/>
              <a:defRPr sz="600"/>
            </a:lvl7pPr>
            <a:lvl8pPr marL="2250201" indent="0">
              <a:buNone/>
              <a:defRPr sz="600"/>
            </a:lvl8pPr>
            <a:lvl9pPr marL="2571659" indent="0">
              <a:buNone/>
              <a:defRPr sz="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5422118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635" y="4800824"/>
            <a:ext cx="5486177" cy="567035"/>
          </a:xfrm>
        </p:spPr>
        <p:txBody>
          <a:bodyPr/>
          <a:lstStyle>
            <a:lvl1pPr algn="l">
              <a:defRPr sz="14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635" y="612800"/>
            <a:ext cx="5486177" cy="4114354"/>
          </a:xfrm>
        </p:spPr>
        <p:txBody>
          <a:bodyPr/>
          <a:lstStyle>
            <a:lvl1pPr marL="0" indent="0">
              <a:buNone/>
              <a:defRPr sz="2200"/>
            </a:lvl1pPr>
            <a:lvl2pPr marL="321457" indent="0">
              <a:buNone/>
              <a:defRPr sz="2000"/>
            </a:lvl2pPr>
            <a:lvl3pPr marL="642915" indent="0">
              <a:buNone/>
              <a:defRPr sz="1700"/>
            </a:lvl3pPr>
            <a:lvl4pPr marL="964372" indent="0">
              <a:buNone/>
              <a:defRPr sz="1400"/>
            </a:lvl4pPr>
            <a:lvl5pPr marL="1285829" indent="0">
              <a:buNone/>
              <a:defRPr sz="1400"/>
            </a:lvl5pPr>
            <a:lvl6pPr marL="1607287" indent="0">
              <a:buNone/>
              <a:defRPr sz="1400"/>
            </a:lvl6pPr>
            <a:lvl7pPr marL="1928744" indent="0">
              <a:buNone/>
              <a:defRPr sz="1400"/>
            </a:lvl7pPr>
            <a:lvl8pPr marL="2250201" indent="0">
              <a:buNone/>
              <a:defRPr sz="1400"/>
            </a:lvl8pPr>
            <a:lvl9pPr marL="2571659" indent="0">
              <a:buNone/>
              <a:defRPr sz="1400"/>
            </a:lvl9pPr>
          </a:lstStyle>
          <a:p>
            <a:pPr lvl="0"/>
            <a:r>
              <a:rPr lang="en-US" noProof="0" smtClean="0">
                <a:sym typeface="Gill Sans" charset="0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635" y="5367859"/>
            <a:ext cx="5486177" cy="804788"/>
          </a:xfrm>
        </p:spPr>
        <p:txBody>
          <a:bodyPr/>
          <a:lstStyle>
            <a:lvl1pPr marL="0" indent="0">
              <a:buNone/>
              <a:defRPr sz="1000"/>
            </a:lvl1pPr>
            <a:lvl2pPr marL="321457" indent="0">
              <a:buNone/>
              <a:defRPr sz="800"/>
            </a:lvl2pPr>
            <a:lvl3pPr marL="642915" indent="0">
              <a:buNone/>
              <a:defRPr sz="700"/>
            </a:lvl3pPr>
            <a:lvl4pPr marL="964372" indent="0">
              <a:buNone/>
              <a:defRPr sz="600"/>
            </a:lvl4pPr>
            <a:lvl5pPr marL="1285829" indent="0">
              <a:buNone/>
              <a:defRPr sz="600"/>
            </a:lvl5pPr>
            <a:lvl6pPr marL="1607287" indent="0">
              <a:buNone/>
              <a:defRPr sz="600"/>
            </a:lvl6pPr>
            <a:lvl7pPr marL="1928744" indent="0">
              <a:buNone/>
              <a:defRPr sz="600"/>
            </a:lvl7pPr>
            <a:lvl8pPr marL="2250201" indent="0">
              <a:buNone/>
              <a:defRPr sz="600"/>
            </a:lvl8pPr>
            <a:lvl9pPr marL="2571659" indent="0">
              <a:buNone/>
              <a:defRPr sz="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9895863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307480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11515" y="1151930"/>
            <a:ext cx="1839516" cy="317896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2969" y="1151930"/>
            <a:ext cx="5411391" cy="317896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091786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7AA860-54BC-47F3-97D9-4386FD221AD0}" type="datetime1">
              <a:rPr lang="en-GB">
                <a:solidFill>
                  <a:prstClr val="black"/>
                </a:solidFill>
              </a:rPr>
              <a:pPr>
                <a:defRPr/>
              </a:pPr>
              <a:t>11/11/2015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4DF45-6639-42DA-83DE-3DCA9B69624D}" type="slidenum">
              <a:rPr lang="en-GB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802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image" Target="../media/image2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9AADC-22D4-48C2-9634-D16D3191CB10}" type="datetime1">
              <a:rPr lang="en-GB">
                <a:solidFill>
                  <a:srgbClr val="000000"/>
                </a:solidFill>
                <a:latin typeface="Gill Sans" charset="0"/>
                <a:sym typeface="Gill Sans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11/11/2015</a:t>
            </a:fld>
            <a:endParaRPr lang="en-GB">
              <a:solidFill>
                <a:srgbClr val="000000"/>
              </a:solidFill>
              <a:latin typeface="Gill Sans" charset="0"/>
              <a:sym typeface="Gill Sans" charset="0"/>
            </a:endParaRP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Gill Sans" charset="0"/>
              <a:sym typeface="Gill Sans" charset="0"/>
            </a:endParaRP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0C3350-DC86-425F-A72C-B24B8482E8C1}" type="slidenum">
              <a:rPr lang="en-GB">
                <a:solidFill>
                  <a:srgbClr val="000000"/>
                </a:solidFill>
                <a:latin typeface="Gill Sans" charset="0"/>
                <a:sym typeface="Gill Sans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000000"/>
              </a:solidFill>
              <a:latin typeface="Gill Sans" charset="0"/>
              <a:sym typeface="Gill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39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2969" y="3536156"/>
            <a:ext cx="7358063" cy="794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>
                <a:sym typeface="Gill Sans" pitchFamily="-106" charset="0"/>
              </a:rPr>
              <a:t>Click to edit Master text styles</a:t>
            </a:r>
          </a:p>
          <a:p>
            <a:pPr lvl="1"/>
            <a:r>
              <a:rPr lang="en-US" smtClean="0">
                <a:sym typeface="Gill Sans" pitchFamily="-106" charset="0"/>
              </a:rPr>
              <a:t>Second level</a:t>
            </a:r>
          </a:p>
          <a:p>
            <a:pPr lvl="2"/>
            <a:r>
              <a:rPr lang="en-US" smtClean="0">
                <a:sym typeface="Gill Sans" pitchFamily="-106" charset="0"/>
              </a:rPr>
              <a:t>Third level</a:t>
            </a:r>
          </a:p>
          <a:p>
            <a:pPr lvl="3"/>
            <a:r>
              <a:rPr lang="en-US" smtClean="0">
                <a:sym typeface="Gill Sans" pitchFamily="-106" charset="0"/>
              </a:rPr>
              <a:t>Fourth level</a:t>
            </a:r>
          </a:p>
          <a:p>
            <a:pPr lvl="4"/>
            <a:r>
              <a:rPr lang="en-US" smtClean="0">
                <a:sym typeface="Gill Sans" pitchFamily="-106" charset="0"/>
              </a:rPr>
              <a:t>Fifth level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92969" y="1151930"/>
            <a:ext cx="7358063" cy="2321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>
                <a:sym typeface="Gill Sans" pitchFamily="-106" charset="0"/>
              </a:rPr>
              <a:t>Click to edit Master title style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586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ransition/>
  <p:txStyles>
    <p:titleStyle>
      <a:lvl1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+mj-cs"/>
          <a:sym typeface="Gill Sans" pitchFamily="-106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5pPr>
      <a:lvl6pPr marL="321457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6pPr>
      <a:lvl7pPr marL="642915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7pPr>
      <a:lvl8pPr marL="964372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8pPr>
      <a:lvl9pPr marL="1285829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9pPr>
    </p:titleStyle>
    <p:bodyStyle>
      <a:lvl1pPr marL="241093" indent="-241093" algn="ctr" rtl="0" eaLnBrk="1" fontAlgn="base" hangingPunct="1">
        <a:spcBef>
          <a:spcPct val="0"/>
        </a:spcBef>
        <a:spcAft>
          <a:spcPct val="0"/>
        </a:spcAft>
        <a:buChar char="•"/>
        <a:defRPr sz="2500">
          <a:solidFill>
            <a:schemeClr val="tx1"/>
          </a:solidFill>
          <a:latin typeface="+mn-lt"/>
          <a:ea typeface="+mn-ea"/>
          <a:cs typeface="+mn-cs"/>
          <a:sym typeface="Gill Sans" pitchFamily="-106" charset="0"/>
        </a:defRPr>
      </a:lvl1pPr>
      <a:lvl2pPr marL="522368" indent="-200911" algn="ctr" rtl="0" eaLnBrk="1" fontAlgn="base" hangingPunct="1">
        <a:spcBef>
          <a:spcPct val="0"/>
        </a:spcBef>
        <a:spcAft>
          <a:spcPct val="0"/>
        </a:spcAft>
        <a:buChar char="–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2pPr>
      <a:lvl3pPr marL="803643" indent="-160729" algn="ctr" rtl="0" eaLnBrk="1" fontAlgn="base" hangingPunct="1">
        <a:spcBef>
          <a:spcPct val="0"/>
        </a:spcBef>
        <a:spcAft>
          <a:spcPct val="0"/>
        </a:spcAft>
        <a:buChar char="•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3pPr>
      <a:lvl4pPr marL="1125101" indent="-160729" algn="ctr" rtl="0" eaLnBrk="1" fontAlgn="base" hangingPunct="1">
        <a:spcBef>
          <a:spcPct val="0"/>
        </a:spcBef>
        <a:spcAft>
          <a:spcPct val="0"/>
        </a:spcAft>
        <a:buChar char="–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4pPr>
      <a:lvl5pPr marL="1446558" indent="-160729" algn="ctr" rtl="0" eaLnBrk="1" fontAlgn="base" hangingPunct="1">
        <a:spcBef>
          <a:spcPct val="0"/>
        </a:spcBef>
        <a:spcAft>
          <a:spcPct val="0"/>
        </a:spcAft>
        <a:buChar char="»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5pPr>
      <a:lvl6pPr marL="321457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642915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964372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285829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1pPr>
      <a:lvl2pPr marL="321457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642915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964372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5829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7287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928744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2250201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2571659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jdavies@wru.co.uk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>
                <a:solidFill>
                  <a:schemeClr val="bg1"/>
                </a:solidFill>
              </a:rPr>
              <a:t>WRU Rugby Department 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1560" y="2332037"/>
            <a:ext cx="770485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Joe Davies 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WRU Rugby Coordinator – Ospreys West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88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Key Focuses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90729759"/>
              </p:ext>
            </p:extLst>
          </p:nvPr>
        </p:nvGraphicFramePr>
        <p:xfrm>
          <a:off x="323528" y="1916832"/>
          <a:ext cx="813690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16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solidFill>
                  <a:schemeClr val="bg1"/>
                </a:solidFill>
              </a:rPr>
              <a:t>WRU Rugby Department </a:t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Ospreys Region</a:t>
            </a:r>
            <a:endParaRPr lang="en-GB" sz="32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03836254"/>
              </p:ext>
            </p:extLst>
          </p:nvPr>
        </p:nvGraphicFramePr>
        <p:xfrm>
          <a:off x="250825" y="1989138"/>
          <a:ext cx="8137525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78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Task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51520" y="1988840"/>
            <a:ext cx="8136904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Stand Up</a:t>
            </a:r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4" name="Picture 2" descr="C:\Users\jdavies.WRU\AppData\Local\Microsoft\Windows\Temporary Internet Files\Content.IE5\BSJJYX06\stand2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3717032"/>
            <a:ext cx="26670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323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am I?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51520" y="1988840"/>
            <a:ext cx="8136904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How did I get here?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57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Placements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51520" y="1988840"/>
            <a:ext cx="8136904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WRU Rugby Department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Regional Opportunities </a:t>
            </a:r>
          </a:p>
        </p:txBody>
      </p:sp>
      <p:pic>
        <p:nvPicPr>
          <p:cNvPr id="1026" name="Picture 2" descr="C:\Users\jdavies.WRU\Pictures\Olchfa\IMG_20150715_1506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08920"/>
            <a:ext cx="3635896" cy="204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02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Placements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51520" y="1988840"/>
            <a:ext cx="8136904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u="sng" dirty="0" smtClean="0"/>
              <a:t>WRU</a:t>
            </a:r>
          </a:p>
          <a:p>
            <a:pPr marL="0" indent="0" algn="ctr">
              <a:buNone/>
            </a:pPr>
            <a:r>
              <a:rPr lang="en-GB" dirty="0" smtClean="0"/>
              <a:t>Cluster rugby officer 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b="1" u="sng" dirty="0" smtClean="0"/>
              <a:t>Ospreys Rugby</a:t>
            </a:r>
          </a:p>
          <a:p>
            <a:pPr marL="0" indent="0" algn="ctr">
              <a:buNone/>
            </a:pPr>
            <a:r>
              <a:rPr lang="en-GB" dirty="0" smtClean="0"/>
              <a:t>OITC placement</a:t>
            </a:r>
          </a:p>
          <a:p>
            <a:pPr marL="0" indent="0" algn="ctr">
              <a:buNone/>
            </a:pPr>
            <a:r>
              <a:rPr lang="en-GB" dirty="0" smtClean="0"/>
              <a:t>Representative rugby Administration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8104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Career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8451584"/>
              </p:ext>
            </p:extLst>
          </p:nvPr>
        </p:nvGraphicFramePr>
        <p:xfrm>
          <a:off x="1979712" y="2060848"/>
          <a:ext cx="5796136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473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Thank You	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395536" y="2708920"/>
            <a:ext cx="7992888" cy="295232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Joe Davies</a:t>
            </a:r>
          </a:p>
          <a:p>
            <a:pPr marL="0" indent="0">
              <a:buNone/>
            </a:pPr>
            <a:r>
              <a:rPr lang="en-GB" dirty="0" smtClean="0"/>
              <a:t>WRU Rugby Coordinator – Ospreys West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jdavies@wru.co.uk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07824691001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88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1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itle &amp; Subtitle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0"/>
            <a:cs typeface="ヒラギノ角ゴ ProN W3" charset="0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0"/>
            <a:cs typeface="ヒラギノ角ゴ ProN W3" charset="0"/>
            <a:sym typeface="Gill Sans" charset="0"/>
          </a:defRPr>
        </a:defPPr>
      </a:lstStyle>
    </a:lnDef>
  </a:objectDefaults>
  <a:extraClrSchemeLst>
    <a:extraClrScheme>
      <a:clrScheme name="Title &amp; Subtitl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141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Custom Design</vt:lpstr>
      <vt:lpstr>Theme1</vt:lpstr>
      <vt:lpstr>WRU Rugby Department </vt:lpstr>
      <vt:lpstr>Key Focuses</vt:lpstr>
      <vt:lpstr>WRU Rugby Department  Ospreys Region</vt:lpstr>
      <vt:lpstr>Task</vt:lpstr>
      <vt:lpstr>Who am I?</vt:lpstr>
      <vt:lpstr>Placements </vt:lpstr>
      <vt:lpstr>Placements </vt:lpstr>
      <vt:lpstr>Career</vt:lpstr>
      <vt:lpstr>Thank You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 Davies</dc:creator>
  <cp:lastModifiedBy>Administrator</cp:lastModifiedBy>
  <cp:revision>11</cp:revision>
  <cp:lastPrinted>2015-08-04T10:01:39Z</cp:lastPrinted>
  <dcterms:created xsi:type="dcterms:W3CDTF">2015-08-04T09:53:48Z</dcterms:created>
  <dcterms:modified xsi:type="dcterms:W3CDTF">2015-11-11T10:51:31Z</dcterms:modified>
</cp:coreProperties>
</file>