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5F75677-D7E4-D2D8-0585-F287042DA74A}" v="593" dt="2026-02-25T15:56:25.9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ei Farcas (2436289)" userId="S::2436289@student.uwtsd.ac.uk::4cfafa72-0287-480e-bc1b-6af01ea293ca" providerId="AD" clId="Web-{45F75677-D7E4-D2D8-0585-F287042DA74A}"/>
    <pc:docChg chg="mod modSld addMainMaster delMainMaster">
      <pc:chgData name="Matei Farcas (2436289)" userId="S::2436289@student.uwtsd.ac.uk::4cfafa72-0287-480e-bc1b-6af01ea293ca" providerId="AD" clId="Web-{45F75677-D7E4-D2D8-0585-F287042DA74A}" dt="2026-02-25T15:56:25.903" v="774"/>
      <pc:docMkLst>
        <pc:docMk/>
      </pc:docMkLst>
      <pc:sldChg chg="addSp delSp modSp mod setBg modClrScheme modShow chgLayout">
        <pc:chgData name="Matei Farcas (2436289)" userId="S::2436289@student.uwtsd.ac.uk::4cfafa72-0287-480e-bc1b-6af01ea293ca" providerId="AD" clId="Web-{45F75677-D7E4-D2D8-0585-F287042DA74A}" dt="2026-02-25T15:56:25.903" v="774"/>
        <pc:sldMkLst>
          <pc:docMk/>
          <pc:sldMk cId="109857222" sldId="256"/>
        </pc:sldMkLst>
        <pc:spChg chg="mod ord">
          <ac:chgData name="Matei Farcas (2436289)" userId="S::2436289@student.uwtsd.ac.uk::4cfafa72-0287-480e-bc1b-6af01ea293ca" providerId="AD" clId="Web-{45F75677-D7E4-D2D8-0585-F287042DA74A}" dt="2026-02-25T15:55:18.980" v="766"/>
          <ac:spMkLst>
            <pc:docMk/>
            <pc:sldMk cId="109857222" sldId="256"/>
            <ac:spMk id="2" creationId="{00000000-0000-0000-0000-000000000000}"/>
          </ac:spMkLst>
        </pc:spChg>
        <pc:spChg chg="del mod ord">
          <ac:chgData name="Matei Farcas (2436289)" userId="S::2436289@student.uwtsd.ac.uk::4cfafa72-0287-480e-bc1b-6af01ea293ca" providerId="AD" clId="Web-{45F75677-D7E4-D2D8-0585-F287042DA74A}" dt="2026-02-25T15:52:31.072" v="729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Matei Farcas (2436289)" userId="S::2436289@student.uwtsd.ac.uk::4cfafa72-0287-480e-bc1b-6af01ea293ca" providerId="AD" clId="Web-{45F75677-D7E4-D2D8-0585-F287042DA74A}" dt="2026-02-25T15:52:38.119" v="730"/>
          <ac:spMkLst>
            <pc:docMk/>
            <pc:sldMk cId="109857222" sldId="256"/>
            <ac:spMk id="483" creationId="{27CDA6C1-4593-D30B-9C12-08628F15BA82}"/>
          </ac:spMkLst>
        </pc:spChg>
        <pc:graphicFrameChg chg="add mod modGraphic">
          <ac:chgData name="Matei Farcas (2436289)" userId="S::2436289@student.uwtsd.ac.uk::4cfafa72-0287-480e-bc1b-6af01ea293ca" providerId="AD" clId="Web-{45F75677-D7E4-D2D8-0585-F287042DA74A}" dt="2026-02-25T15:56:20.278" v="773"/>
          <ac:graphicFrameMkLst>
            <pc:docMk/>
            <pc:sldMk cId="109857222" sldId="256"/>
            <ac:graphicFrameMk id="4" creationId="{93EFC815-770A-D0AA-CC35-FAD16C60AC76}"/>
          </ac:graphicFrameMkLst>
        </pc:graphicFrameChg>
        <pc:graphicFrameChg chg="add mod modGraphic">
          <ac:chgData name="Matei Farcas (2436289)" userId="S::2436289@student.uwtsd.ac.uk::4cfafa72-0287-480e-bc1b-6af01ea293ca" providerId="AD" clId="Web-{45F75677-D7E4-D2D8-0585-F287042DA74A}" dt="2026-02-25T15:55:47.668" v="767"/>
          <ac:graphicFrameMkLst>
            <pc:docMk/>
            <pc:sldMk cId="109857222" sldId="256"/>
            <ac:graphicFrameMk id="61" creationId="{8B3D8DEF-9018-D4B1-E691-E3CFCA0A22C7}"/>
          </ac:graphicFrameMkLst>
        </pc:graphicFrameChg>
        <pc:graphicFrameChg chg="add del mod modGraphic">
          <ac:chgData name="Matei Farcas (2436289)" userId="S::2436289@student.uwtsd.ac.uk::4cfafa72-0287-480e-bc1b-6af01ea293ca" providerId="AD" clId="Web-{45F75677-D7E4-D2D8-0585-F287042DA74A}" dt="2026-02-25T15:43:25.660" v="619"/>
          <ac:graphicFrameMkLst>
            <pc:docMk/>
            <pc:sldMk cId="109857222" sldId="256"/>
            <ac:graphicFrameMk id="136" creationId="{62F58F12-855E-96A3-AFA5-ABE78B46AA1F}"/>
          </ac:graphicFrameMkLst>
        </pc:graphicFrameChg>
        <pc:graphicFrameChg chg="add mod modGraphic">
          <ac:chgData name="Matei Farcas (2436289)" userId="S::2436289@student.uwtsd.ac.uk::4cfafa72-0287-480e-bc1b-6af01ea293ca" providerId="AD" clId="Web-{45F75677-D7E4-D2D8-0585-F287042DA74A}" dt="2026-02-25T15:56:10.481" v="770"/>
          <ac:graphicFrameMkLst>
            <pc:docMk/>
            <pc:sldMk cId="109857222" sldId="256"/>
            <ac:graphicFrameMk id="143" creationId="{DCF0F7F5-CB3C-D016-4C1F-AEC076ED0120}"/>
          </ac:graphicFrameMkLst>
        </pc:graphicFrameChg>
        <pc:graphicFrameChg chg="add mod modGraphic">
          <ac:chgData name="Matei Farcas (2436289)" userId="S::2436289@student.uwtsd.ac.uk::4cfafa72-0287-480e-bc1b-6af01ea293ca" providerId="AD" clId="Web-{45F75677-D7E4-D2D8-0585-F287042DA74A}" dt="2026-02-25T15:56:25.903" v="774"/>
          <ac:graphicFrameMkLst>
            <pc:docMk/>
            <pc:sldMk cId="109857222" sldId="256"/>
            <ac:graphicFrameMk id="187" creationId="{AC1419E5-1E48-5C62-0CF5-E0A2A293CDD6}"/>
          </ac:graphicFrameMkLst>
        </pc:graphicFrameChg>
        <pc:graphicFrameChg chg="add mod modGraphic">
          <ac:chgData name="Matei Farcas (2436289)" userId="S::2436289@student.uwtsd.ac.uk::4cfafa72-0287-480e-bc1b-6af01ea293ca" providerId="AD" clId="Web-{45F75677-D7E4-D2D8-0585-F287042DA74A}" dt="2026-02-25T15:55:53.246" v="768"/>
          <ac:graphicFrameMkLst>
            <pc:docMk/>
            <pc:sldMk cId="109857222" sldId="256"/>
            <ac:graphicFrameMk id="340" creationId="{93789BDA-87DD-D3B7-B6AC-A06636B2ED68}"/>
          </ac:graphicFrameMkLst>
        </pc:graphicFrameChg>
        <pc:graphicFrameChg chg="add mod modGraphic">
          <ac:chgData name="Matei Farcas (2436289)" userId="S::2436289@student.uwtsd.ac.uk::4cfafa72-0287-480e-bc1b-6af01ea293ca" providerId="AD" clId="Web-{45F75677-D7E4-D2D8-0585-F287042DA74A}" dt="2026-02-25T15:53:20.260" v="743" actId="1076"/>
          <ac:graphicFrameMkLst>
            <pc:docMk/>
            <pc:sldMk cId="109857222" sldId="256"/>
            <ac:graphicFrameMk id="380" creationId="{D02C2BA3-EF46-7555-0910-9C1CDFD88913}"/>
          </ac:graphicFrameMkLst>
        </pc:graphicFrameChg>
      </pc:sldChg>
      <pc:sldMasterChg chg="add del addSldLayout delSldLayout">
        <pc:chgData name="Matei Farcas (2436289)" userId="S::2436289@student.uwtsd.ac.uk::4cfafa72-0287-480e-bc1b-6af01ea293ca" providerId="AD" clId="Web-{45F75677-D7E4-D2D8-0585-F287042DA74A}" dt="2026-02-25T15:55:18.980" v="766"/>
        <pc:sldMasterMkLst>
          <pc:docMk/>
          <pc:sldMasterMk cId="2460954070" sldId="2147483660"/>
        </pc:sldMasterMkLst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addSldLayout modSldLayout">
        <pc:chgData name="Matei Farcas (2436289)" userId="S::2436289@student.uwtsd.ac.uk::4cfafa72-0287-480e-bc1b-6af01ea293ca" providerId="AD" clId="Web-{45F75677-D7E4-D2D8-0585-F287042DA74A}" dt="2026-02-25T15:55:18.980" v="766"/>
        <pc:sldMasterMkLst>
          <pc:docMk/>
          <pc:sldMasterMk cId="1133623695" sldId="2147483672"/>
        </pc:sldMasterMkLst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2645087623" sldId="2147483673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716029024" sldId="2147483674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1806013806" sldId="2147483675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2685878778" sldId="2147483676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4085685013" sldId="2147483677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3188587157" sldId="2147483678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4018561531" sldId="2147483679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1825247472" sldId="2147483680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2422219217" sldId="2147483681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998185751" sldId="2147483682"/>
          </pc:sldLayoutMkLst>
        </pc:sldLayoutChg>
        <pc:sldLayoutChg chg="add mod replId">
          <pc:chgData name="Matei Farcas (2436289)" userId="S::2436289@student.uwtsd.ac.uk::4cfafa72-0287-480e-bc1b-6af01ea293ca" providerId="AD" clId="Web-{45F75677-D7E4-D2D8-0585-F287042DA74A}" dt="2026-02-25T15:55:18.980" v="766"/>
          <pc:sldLayoutMkLst>
            <pc:docMk/>
            <pc:sldMasterMk cId="1133623695" sldId="2147483672"/>
            <pc:sldLayoutMk cId="261207517" sldId="2147483683"/>
          </pc:sldLayoutMkLst>
        </pc:sldLayoutChg>
      </pc:sldMasterChg>
      <pc:sldMasterChg chg="add del addSldLayout delSldLayout modSldLayout">
        <pc:chgData name="Matei Farcas (2436289)" userId="S::2436289@student.uwtsd.ac.uk::4cfafa72-0287-480e-bc1b-6af01ea293ca" providerId="AD" clId="Web-{45F75677-D7E4-D2D8-0585-F287042DA74A}" dt="2026-02-25T15:42:50.063" v="614"/>
        <pc:sldMasterMkLst>
          <pc:docMk/>
          <pc:sldMasterMk cId="3171003001" sldId="2147483672"/>
        </pc:sldMasterMkLst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515654916" sldId="2147483673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571887101" sldId="2147483674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3692313705" sldId="2147483675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2143750836" sldId="2147483676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141887438" sldId="2147483677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4134224728" sldId="2147483678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907008679" sldId="2147483679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2736440149" sldId="2147483680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2428670542" sldId="2147483681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3615180222" sldId="2147483682"/>
          </pc:sldLayoutMkLst>
        </pc:sldLayoutChg>
        <pc:sldLayoutChg chg="add del mod replId">
          <pc:chgData name="Matei Farcas (2436289)" userId="S::2436289@student.uwtsd.ac.uk::4cfafa72-0287-480e-bc1b-6af01ea293ca" providerId="AD" clId="Web-{45F75677-D7E4-D2D8-0585-F287042DA74A}" dt="2026-02-25T15:42:50.063" v="614"/>
          <pc:sldLayoutMkLst>
            <pc:docMk/>
            <pc:sldMasterMk cId="3171003001" sldId="2147483672"/>
            <pc:sldLayoutMk cId="3338612999" sldId="2147483683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5_3">
  <dgm:title val=""/>
  <dgm:desc val=""/>
  <dgm:catLst>
    <dgm:cat type="accent5" pri="11300"/>
  </dgm:catLst>
  <dgm:styleLbl name="node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shade val="80000"/>
      </a:schemeClr>
      <a:schemeClr val="accent5">
        <a:tint val="7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/>
    <dgm:txEffectClrLst/>
  </dgm:styleLbl>
  <dgm:styleLbl name="lnNode1">
    <dgm:fillClrLst>
      <a:schemeClr val="accent5">
        <a:shade val="80000"/>
      </a:schemeClr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5">
        <a:shade val="90000"/>
      </a:schemeClr>
      <a:schemeClr val="accent5">
        <a:tint val="70000"/>
      </a:schemeClr>
    </dgm:fillClrLst>
    <dgm:linClrLst>
      <a:schemeClr val="accent5">
        <a:shade val="90000"/>
      </a:schemeClr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9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8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shade val="80000"/>
      </a:schemeClr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C75522D-59BC-4E07-85EF-E0C085DCAE7F}" type="doc">
      <dgm:prSet loTypeId="urn:microsoft.com/office/officeart/2005/8/layout/default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1DF74B17-A716-4E26-86B8-4B260865497D}">
      <dgm:prSet phldrT="[Text]" phldr="0"/>
      <dgm:spPr/>
      <dgm:t>
        <a:bodyPr/>
        <a:lstStyle/>
        <a:p>
          <a:pPr rtl="0"/>
          <a:r>
            <a:rPr lang="en-US" sz="1900" dirty="0">
              <a:latin typeface="Calibri"/>
              <a:ea typeface="Calibri"/>
              <a:cs typeface="Calibri"/>
            </a:rPr>
            <a:t>1 Open </a:t>
          </a:r>
          <a:r>
            <a:rPr lang="en-US" sz="1900" dirty="0" err="1">
              <a:latin typeface="Calibri"/>
              <a:ea typeface="Calibri"/>
              <a:cs typeface="Calibri"/>
            </a:rPr>
            <a:t>microsoft</a:t>
          </a:r>
          <a:r>
            <a:rPr lang="en-US" sz="1900" dirty="0">
              <a:latin typeface="Calibri"/>
              <a:ea typeface="Calibri"/>
              <a:cs typeface="Calibri"/>
            </a:rPr>
            <a:t> teams     launch the </a:t>
          </a:r>
          <a:r>
            <a:rPr lang="en-US" sz="1900" dirty="0" err="1">
              <a:latin typeface="Calibri"/>
              <a:ea typeface="Calibri"/>
              <a:cs typeface="Calibri"/>
            </a:rPr>
            <a:t>microsoft</a:t>
          </a:r>
          <a:r>
            <a:rPr lang="en-US" sz="1900" dirty="0">
              <a:latin typeface="Calibri"/>
              <a:ea typeface="Calibri"/>
              <a:cs typeface="Calibri"/>
            </a:rPr>
            <a:t> teams app on your computer or </a:t>
          </a:r>
          <a:r>
            <a:rPr lang="en-US" sz="1900" dirty="0" err="1">
              <a:latin typeface="Calibri"/>
              <a:ea typeface="Calibri"/>
              <a:cs typeface="Calibri"/>
            </a:rPr>
            <a:t>goto</a:t>
          </a:r>
          <a:r>
            <a:rPr lang="en-US" sz="1900" dirty="0">
              <a:latin typeface="Calibri"/>
              <a:ea typeface="Calibri"/>
              <a:cs typeface="Calibri"/>
            </a:rPr>
            <a:t> the web version and sign in   </a:t>
          </a:r>
          <a:endParaRPr lang="en-US" dirty="0"/>
        </a:p>
      </dgm:t>
    </dgm:pt>
    <dgm:pt modelId="{C0D7D3B4-D201-457C-B199-29DEFCFC1D4C}" type="parTrans" cxnId="{1E920B1B-22DD-467F-8132-B3B45FBE7587}">
      <dgm:prSet/>
      <dgm:spPr/>
      <dgm:t>
        <a:bodyPr/>
        <a:lstStyle/>
        <a:p>
          <a:endParaRPr lang="en-US"/>
        </a:p>
      </dgm:t>
    </dgm:pt>
    <dgm:pt modelId="{82CC8DEA-AFA3-4DAC-AA5A-6C4203D85410}" type="sibTrans" cxnId="{1E920B1B-22DD-467F-8132-B3B45FBE7587}">
      <dgm:prSet/>
      <dgm:spPr/>
      <dgm:t>
        <a:bodyPr/>
        <a:lstStyle/>
        <a:p>
          <a:endParaRPr lang="en-US"/>
        </a:p>
      </dgm:t>
    </dgm:pt>
    <dgm:pt modelId="{7045E3F0-178F-49E6-8C4A-15A51C19F8EC}" type="pres">
      <dgm:prSet presAssocID="{6C75522D-59BC-4E07-85EF-E0C085DCAE7F}" presName="diagram" presStyleCnt="0">
        <dgm:presLayoutVars>
          <dgm:dir/>
          <dgm:resizeHandles val="exact"/>
        </dgm:presLayoutVars>
      </dgm:prSet>
      <dgm:spPr/>
    </dgm:pt>
    <dgm:pt modelId="{7B3BDCE4-93B9-446A-BB4F-E03EE26C4F66}" type="pres">
      <dgm:prSet presAssocID="{1DF74B17-A716-4E26-86B8-4B260865497D}" presName="node" presStyleLbl="node1" presStyleIdx="0" presStyleCnt="1">
        <dgm:presLayoutVars>
          <dgm:bulletEnabled val="1"/>
        </dgm:presLayoutVars>
      </dgm:prSet>
      <dgm:spPr/>
    </dgm:pt>
  </dgm:ptLst>
  <dgm:cxnLst>
    <dgm:cxn modelId="{4E945508-7C4F-47D0-986F-66564A4FEE59}" type="presOf" srcId="{1DF74B17-A716-4E26-86B8-4B260865497D}" destId="{7B3BDCE4-93B9-446A-BB4F-E03EE26C4F66}" srcOrd="0" destOrd="0" presId="urn:microsoft.com/office/officeart/2005/8/layout/default"/>
    <dgm:cxn modelId="{1E920B1B-22DD-467F-8132-B3B45FBE7587}" srcId="{6C75522D-59BC-4E07-85EF-E0C085DCAE7F}" destId="{1DF74B17-A716-4E26-86B8-4B260865497D}" srcOrd="0" destOrd="0" parTransId="{C0D7D3B4-D201-457C-B199-29DEFCFC1D4C}" sibTransId="{82CC8DEA-AFA3-4DAC-AA5A-6C4203D85410}"/>
    <dgm:cxn modelId="{55B10428-1C4B-4699-B346-036ED0551E19}" type="presOf" srcId="{6C75522D-59BC-4E07-85EF-E0C085DCAE7F}" destId="{7045E3F0-178F-49E6-8C4A-15A51C19F8EC}" srcOrd="0" destOrd="0" presId="urn:microsoft.com/office/officeart/2005/8/layout/default"/>
    <dgm:cxn modelId="{C58E16DC-534B-4116-A266-EEA36FAB54DA}" type="presParOf" srcId="{7045E3F0-178F-49E6-8C4A-15A51C19F8EC}" destId="{7B3BDCE4-93B9-446A-BB4F-E03EE26C4F66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222FFB-A857-4A17-9650-D4FCCDDC2891}" type="doc">
      <dgm:prSet loTypeId="urn:microsoft.com/office/officeart/2005/8/layout/default" loCatId="list" qsTypeId="urn:microsoft.com/office/officeart/2005/8/quickstyle/simple1" qsCatId="simple" csTypeId="urn:microsoft.com/office/officeart/2005/8/colors/accent5_3" csCatId="accent5" phldr="1"/>
      <dgm:spPr/>
      <dgm:t>
        <a:bodyPr/>
        <a:lstStyle/>
        <a:p>
          <a:endParaRPr lang="en-US"/>
        </a:p>
      </dgm:t>
    </dgm:pt>
    <dgm:pt modelId="{4801494B-CA63-4142-8551-B59539D308D1}">
      <dgm:prSet phldrT="[Text]" phldr="0"/>
      <dgm:spPr/>
      <dgm:t>
        <a:bodyPr/>
        <a:lstStyle/>
        <a:p>
          <a:pPr rtl="0"/>
          <a:r>
            <a:rPr lang="en-US" sz="1900" dirty="0">
              <a:latin typeface="Calibri"/>
              <a:ea typeface="Calibri"/>
              <a:cs typeface="Calibri"/>
            </a:rPr>
            <a:t>2 Go to the </a:t>
          </a:r>
          <a:r>
            <a:rPr lang="en-US" sz="1900" dirty="0" err="1">
              <a:latin typeface="Calibri"/>
              <a:ea typeface="Calibri"/>
              <a:cs typeface="Calibri"/>
            </a:rPr>
            <a:t>caslender</a:t>
          </a:r>
          <a:r>
            <a:rPr lang="en-US" sz="1900" dirty="0">
              <a:latin typeface="Calibri"/>
              <a:ea typeface="Calibri"/>
              <a:cs typeface="Calibri"/>
            </a:rPr>
            <a:t> on the left-hand menu click calendar this shows </a:t>
          </a:r>
          <a:r>
            <a:rPr lang="en-US" sz="1900" dirty="0" err="1">
              <a:latin typeface="Calibri"/>
              <a:ea typeface="Calibri"/>
              <a:cs typeface="Calibri"/>
            </a:rPr>
            <a:t>yourschedule</a:t>
          </a:r>
          <a:r>
            <a:rPr lang="en-US" sz="1900" dirty="0">
              <a:latin typeface="Calibri"/>
              <a:ea typeface="Calibri"/>
              <a:cs typeface="Calibri"/>
            </a:rPr>
            <a:t> upcoming meetings  </a:t>
          </a:r>
          <a:endParaRPr lang="en-US" dirty="0"/>
        </a:p>
      </dgm:t>
    </dgm:pt>
    <dgm:pt modelId="{5E5ADDF2-38C6-4752-AEFD-3FA1289CC5FA}" type="parTrans" cxnId="{9BAEF069-DAA9-4510-9288-9505DF0A8787}">
      <dgm:prSet/>
      <dgm:spPr/>
      <dgm:t>
        <a:bodyPr/>
        <a:lstStyle/>
        <a:p>
          <a:endParaRPr lang="en-US"/>
        </a:p>
      </dgm:t>
    </dgm:pt>
    <dgm:pt modelId="{DE23BAD9-A41E-4F71-ABF0-B28D4201591B}" type="sibTrans" cxnId="{9BAEF069-DAA9-4510-9288-9505DF0A8787}">
      <dgm:prSet/>
      <dgm:spPr/>
      <dgm:t>
        <a:bodyPr/>
        <a:lstStyle/>
        <a:p>
          <a:endParaRPr lang="en-US"/>
        </a:p>
      </dgm:t>
    </dgm:pt>
    <dgm:pt modelId="{34996262-071E-4B41-A5C1-E7C281B5A02C}" type="pres">
      <dgm:prSet presAssocID="{4B222FFB-A857-4A17-9650-D4FCCDDC2891}" presName="diagram" presStyleCnt="0">
        <dgm:presLayoutVars>
          <dgm:dir/>
          <dgm:resizeHandles val="exact"/>
        </dgm:presLayoutVars>
      </dgm:prSet>
      <dgm:spPr/>
    </dgm:pt>
    <dgm:pt modelId="{7EF78992-3EC5-4339-917E-737CDB9ABCA1}" type="pres">
      <dgm:prSet presAssocID="{4801494B-CA63-4142-8551-B59539D308D1}" presName="node" presStyleLbl="node1" presStyleIdx="0" presStyleCnt="1">
        <dgm:presLayoutVars>
          <dgm:bulletEnabled val="1"/>
        </dgm:presLayoutVars>
      </dgm:prSet>
      <dgm:spPr/>
    </dgm:pt>
  </dgm:ptLst>
  <dgm:cxnLst>
    <dgm:cxn modelId="{1A41D941-4D98-447A-B3C4-4B06798544A4}" type="presOf" srcId="{4801494B-CA63-4142-8551-B59539D308D1}" destId="{7EF78992-3EC5-4339-917E-737CDB9ABCA1}" srcOrd="0" destOrd="0" presId="urn:microsoft.com/office/officeart/2005/8/layout/default"/>
    <dgm:cxn modelId="{9BAEF069-DAA9-4510-9288-9505DF0A8787}" srcId="{4B222FFB-A857-4A17-9650-D4FCCDDC2891}" destId="{4801494B-CA63-4142-8551-B59539D308D1}" srcOrd="0" destOrd="0" parTransId="{5E5ADDF2-38C6-4752-AEFD-3FA1289CC5FA}" sibTransId="{DE23BAD9-A41E-4F71-ABF0-B28D4201591B}"/>
    <dgm:cxn modelId="{9FFB0A83-A8C5-4328-9D68-45F6CB3EF4A8}" type="presOf" srcId="{4B222FFB-A857-4A17-9650-D4FCCDDC2891}" destId="{34996262-071E-4B41-A5C1-E7C281B5A02C}" srcOrd="0" destOrd="0" presId="urn:microsoft.com/office/officeart/2005/8/layout/default"/>
    <dgm:cxn modelId="{8BC7F4B7-1445-4C40-8EE3-EA6FA36A4D5A}" type="presParOf" srcId="{34996262-071E-4B41-A5C1-E7C281B5A02C}" destId="{7EF78992-3EC5-4339-917E-737CDB9ABCA1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0FA7B5-C57A-4A83-8C35-7507D26A9116}" type="doc">
      <dgm:prSet loTypeId="urn:microsoft.com/office/officeart/2005/8/layout/default" loCatId="list" qsTypeId="urn:microsoft.com/office/officeart/2005/8/quickstyle/simple1" qsCatId="simple" csTypeId="urn:microsoft.com/office/officeart/2005/8/colors/accent2_3" csCatId="accent2" phldr="1"/>
      <dgm:spPr/>
      <dgm:t>
        <a:bodyPr/>
        <a:lstStyle/>
        <a:p>
          <a:endParaRPr lang="en-US"/>
        </a:p>
      </dgm:t>
    </dgm:pt>
    <dgm:pt modelId="{051F61BA-0491-4BFC-A7AC-B4C419AF8578}">
      <dgm:prSet phldrT="[Text]" phldr="0"/>
      <dgm:spPr/>
      <dgm:t>
        <a:bodyPr/>
        <a:lstStyle/>
        <a:p>
          <a:pPr algn="ctr" rtl="0">
            <a:lnSpc>
              <a:spcPct val="90000"/>
            </a:lnSpc>
          </a:pPr>
          <a:r>
            <a:rPr lang="en-US" sz="1100" dirty="0">
              <a:latin typeface="Calibri"/>
              <a:ea typeface="Calibri"/>
              <a:cs typeface="Calibri"/>
            </a:rPr>
            <a:t>3 Click new meeting in the top-right corner, select new meeting or +new meeting</a:t>
          </a:r>
          <a:endParaRPr lang="en-US" dirty="0"/>
        </a:p>
      </dgm:t>
    </dgm:pt>
    <dgm:pt modelId="{D5A5D3C6-7BC0-4776-91DC-70433A8CF883}" type="parTrans" cxnId="{71E2CCBD-C98A-478F-B5C8-16D5E6F52CE5}">
      <dgm:prSet/>
      <dgm:spPr/>
      <dgm:t>
        <a:bodyPr/>
        <a:lstStyle/>
        <a:p>
          <a:endParaRPr lang="en-US"/>
        </a:p>
      </dgm:t>
    </dgm:pt>
    <dgm:pt modelId="{3368EC09-141C-4E81-BA21-1465D3098E29}" type="sibTrans" cxnId="{71E2CCBD-C98A-478F-B5C8-16D5E6F52CE5}">
      <dgm:prSet/>
      <dgm:spPr/>
      <dgm:t>
        <a:bodyPr/>
        <a:lstStyle/>
        <a:p>
          <a:endParaRPr lang="en-US"/>
        </a:p>
      </dgm:t>
    </dgm:pt>
    <dgm:pt modelId="{17317D42-19D8-4595-A874-6DB0404DC9DE}" type="pres">
      <dgm:prSet presAssocID="{EE0FA7B5-C57A-4A83-8C35-7507D26A9116}" presName="diagram" presStyleCnt="0">
        <dgm:presLayoutVars>
          <dgm:dir/>
          <dgm:resizeHandles val="exact"/>
        </dgm:presLayoutVars>
      </dgm:prSet>
      <dgm:spPr/>
    </dgm:pt>
    <dgm:pt modelId="{9F664258-1327-4506-8130-59F4783A64F5}" type="pres">
      <dgm:prSet presAssocID="{051F61BA-0491-4BFC-A7AC-B4C419AF8578}" presName="node" presStyleLbl="node1" presStyleIdx="0" presStyleCnt="1">
        <dgm:presLayoutVars>
          <dgm:bulletEnabled val="1"/>
        </dgm:presLayoutVars>
      </dgm:prSet>
      <dgm:spPr/>
    </dgm:pt>
  </dgm:ptLst>
  <dgm:cxnLst>
    <dgm:cxn modelId="{04A27064-AC8F-4167-992A-C28709244E12}" type="presOf" srcId="{EE0FA7B5-C57A-4A83-8C35-7507D26A9116}" destId="{17317D42-19D8-4595-A874-6DB0404DC9DE}" srcOrd="0" destOrd="0" presId="urn:microsoft.com/office/officeart/2005/8/layout/default"/>
    <dgm:cxn modelId="{756FCCAF-1837-49C2-9E9F-927F534186D5}" type="presOf" srcId="{051F61BA-0491-4BFC-A7AC-B4C419AF8578}" destId="{9F664258-1327-4506-8130-59F4783A64F5}" srcOrd="0" destOrd="0" presId="urn:microsoft.com/office/officeart/2005/8/layout/default"/>
    <dgm:cxn modelId="{71E2CCBD-C98A-478F-B5C8-16D5E6F52CE5}" srcId="{EE0FA7B5-C57A-4A83-8C35-7507D26A9116}" destId="{051F61BA-0491-4BFC-A7AC-B4C419AF8578}" srcOrd="0" destOrd="0" parTransId="{D5A5D3C6-7BC0-4776-91DC-70433A8CF883}" sibTransId="{3368EC09-141C-4E81-BA21-1465D3098E29}"/>
    <dgm:cxn modelId="{CC5E1CBA-42C5-46DD-9476-0E9A4C90511E}" type="presParOf" srcId="{17317D42-19D8-4595-A874-6DB0404DC9DE}" destId="{9F664258-1327-4506-8130-59F4783A64F5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A5F8B4B-7067-4566-8292-2BCA8F4244FD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E05DA9A-F747-4A8A-ADFD-4B43DA2F6EC8}">
      <dgm:prSet phldrT="[Text]" phldr="0"/>
      <dgm:spPr/>
      <dgm:t>
        <a:bodyPr/>
        <a:lstStyle/>
        <a:p>
          <a:pPr algn="ctr" rtl="0">
            <a:lnSpc>
              <a:spcPct val="90000"/>
            </a:lnSpc>
          </a:pPr>
          <a:r>
            <a:rPr lang="en-US" dirty="0">
              <a:latin typeface="Aptos Display" panose="020F0302020204030204"/>
            </a:rPr>
            <a:t>4 </a:t>
          </a:r>
          <a:r>
            <a:rPr lang="en-US" sz="1100" dirty="0">
              <a:latin typeface="Calibri"/>
              <a:ea typeface="Calibri"/>
              <a:cs typeface="Calibri"/>
            </a:rPr>
            <a:t>Add meeting details     fill in title </a:t>
          </a:r>
          <a:r>
            <a:rPr lang="en-US" sz="1100" dirty="0" err="1">
              <a:latin typeface="Calibri"/>
              <a:ea typeface="Calibri"/>
              <a:cs typeface="Calibri"/>
            </a:rPr>
            <a:t>e.g</a:t>
          </a:r>
          <a:r>
            <a:rPr lang="en-US" sz="1100" dirty="0">
              <a:latin typeface="Calibri"/>
              <a:ea typeface="Calibri"/>
              <a:cs typeface="Calibri"/>
            </a:rPr>
            <a:t> marketing presentation-q1results date and time required attendees add email addresses location leave as </a:t>
          </a:r>
          <a:r>
            <a:rPr lang="en-US" sz="1100" dirty="0" err="1">
              <a:latin typeface="Calibri"/>
              <a:ea typeface="Calibri"/>
              <a:cs typeface="Calibri"/>
            </a:rPr>
            <a:t>microsoft</a:t>
          </a:r>
          <a:r>
            <a:rPr lang="en-US" sz="1100" dirty="0">
              <a:latin typeface="Calibri"/>
              <a:ea typeface="Calibri"/>
              <a:cs typeface="Calibri"/>
            </a:rPr>
            <a:t> teams meeting</a:t>
          </a:r>
        </a:p>
      </dgm:t>
    </dgm:pt>
    <dgm:pt modelId="{4AAD8F16-A89E-4B53-ADCE-C3CA24DE14EE}" type="parTrans" cxnId="{7C6386D8-A1C2-46CB-B493-C5D6523A8CBF}">
      <dgm:prSet/>
      <dgm:spPr/>
      <dgm:t>
        <a:bodyPr/>
        <a:lstStyle/>
        <a:p>
          <a:endParaRPr lang="en-US"/>
        </a:p>
      </dgm:t>
    </dgm:pt>
    <dgm:pt modelId="{6FF20E53-DEF8-42E4-8A9B-5A43821FBD0D}" type="sibTrans" cxnId="{7C6386D8-A1C2-46CB-B493-C5D6523A8CBF}">
      <dgm:prSet/>
      <dgm:spPr/>
      <dgm:t>
        <a:bodyPr/>
        <a:lstStyle/>
        <a:p>
          <a:endParaRPr lang="en-US"/>
        </a:p>
      </dgm:t>
    </dgm:pt>
    <dgm:pt modelId="{79470E2C-2E7F-49DA-A3A0-BEEA557D786B}" type="pres">
      <dgm:prSet presAssocID="{BA5F8B4B-7067-4566-8292-2BCA8F4244FD}" presName="diagram" presStyleCnt="0">
        <dgm:presLayoutVars>
          <dgm:dir/>
          <dgm:resizeHandles val="exact"/>
        </dgm:presLayoutVars>
      </dgm:prSet>
      <dgm:spPr/>
    </dgm:pt>
    <dgm:pt modelId="{FBEFF475-6281-40F9-8592-842378D012D1}" type="pres">
      <dgm:prSet presAssocID="{2E05DA9A-F747-4A8A-ADFD-4B43DA2F6EC8}" presName="node" presStyleLbl="node1" presStyleIdx="0" presStyleCnt="1">
        <dgm:presLayoutVars>
          <dgm:bulletEnabled val="1"/>
        </dgm:presLayoutVars>
      </dgm:prSet>
      <dgm:spPr/>
    </dgm:pt>
  </dgm:ptLst>
  <dgm:cxnLst>
    <dgm:cxn modelId="{C2A25E6E-364D-4518-9C9B-2A1A2998DBCA}" type="presOf" srcId="{2E05DA9A-F747-4A8A-ADFD-4B43DA2F6EC8}" destId="{FBEFF475-6281-40F9-8592-842378D012D1}" srcOrd="0" destOrd="0" presId="urn:microsoft.com/office/officeart/2005/8/layout/default"/>
    <dgm:cxn modelId="{C2B371A4-9034-4944-AE35-A9204666276F}" type="presOf" srcId="{BA5F8B4B-7067-4566-8292-2BCA8F4244FD}" destId="{79470E2C-2E7F-49DA-A3A0-BEEA557D786B}" srcOrd="0" destOrd="0" presId="urn:microsoft.com/office/officeart/2005/8/layout/default"/>
    <dgm:cxn modelId="{7C6386D8-A1C2-46CB-B493-C5D6523A8CBF}" srcId="{BA5F8B4B-7067-4566-8292-2BCA8F4244FD}" destId="{2E05DA9A-F747-4A8A-ADFD-4B43DA2F6EC8}" srcOrd="0" destOrd="0" parTransId="{4AAD8F16-A89E-4B53-ADCE-C3CA24DE14EE}" sibTransId="{6FF20E53-DEF8-42E4-8A9B-5A43821FBD0D}"/>
    <dgm:cxn modelId="{EFBE90F9-B6E8-4CCB-9EEB-53857214F359}" type="presParOf" srcId="{79470E2C-2E7F-49DA-A3A0-BEEA557D786B}" destId="{FBEFF475-6281-40F9-8592-842378D012D1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F5F4523-7662-4235-8044-48BF2B986271}" type="doc">
      <dgm:prSet loTypeId="urn:microsoft.com/office/officeart/2005/8/layout/default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FAD9C41C-39BA-4554-B2F4-E3D9ABA81E2D}">
      <dgm:prSet phldrT="[Text]"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5 </a:t>
          </a:r>
          <a:r>
            <a:rPr lang="en-US" sz="1900" dirty="0">
              <a:latin typeface="Calibri"/>
              <a:ea typeface="Calibri"/>
              <a:cs typeface="Calibri"/>
            </a:rPr>
            <a:t>Add presentation details in the large text box  write the agenda add notes attach you </a:t>
          </a:r>
          <a:r>
            <a:rPr lang="en-US" sz="1900" dirty="0" err="1">
              <a:latin typeface="Calibri"/>
              <a:ea typeface="Calibri"/>
              <a:cs typeface="Calibri"/>
            </a:rPr>
            <a:t>powerpoint</a:t>
          </a:r>
          <a:r>
            <a:rPr lang="en-US" sz="1900" dirty="0">
              <a:latin typeface="Calibri"/>
              <a:ea typeface="Calibri"/>
              <a:cs typeface="Calibri"/>
            </a:rPr>
            <a:t> if needed </a:t>
          </a:r>
          <a:r>
            <a:rPr lang="en-US" sz="1900" dirty="0" err="1">
              <a:latin typeface="Calibri"/>
              <a:ea typeface="Calibri"/>
              <a:cs typeface="Calibri"/>
            </a:rPr>
            <a:t>iclude</a:t>
          </a:r>
          <a:r>
            <a:rPr lang="en-US" sz="1900" dirty="0">
              <a:latin typeface="Calibri"/>
              <a:ea typeface="Calibri"/>
              <a:cs typeface="Calibri"/>
            </a:rPr>
            <a:t> any preparation instructions for attendees</a:t>
          </a:r>
        </a:p>
      </dgm:t>
    </dgm:pt>
    <dgm:pt modelId="{B1822BE3-647E-49D5-BAB7-BE64A970921E}" type="parTrans" cxnId="{D9BE41DA-5CBB-40E8-95BE-094F5460CC39}">
      <dgm:prSet/>
      <dgm:spPr/>
      <dgm:t>
        <a:bodyPr/>
        <a:lstStyle/>
        <a:p>
          <a:endParaRPr lang="en-US"/>
        </a:p>
      </dgm:t>
    </dgm:pt>
    <dgm:pt modelId="{C6153658-4318-4536-AE53-BF37B7B09B8E}" type="sibTrans" cxnId="{D9BE41DA-5CBB-40E8-95BE-094F5460CC39}">
      <dgm:prSet/>
      <dgm:spPr/>
      <dgm:t>
        <a:bodyPr/>
        <a:lstStyle/>
        <a:p>
          <a:endParaRPr lang="en-US"/>
        </a:p>
      </dgm:t>
    </dgm:pt>
    <dgm:pt modelId="{DC6AFC0B-8D7A-4234-9671-FC916FBE562C}" type="pres">
      <dgm:prSet presAssocID="{FF5F4523-7662-4235-8044-48BF2B986271}" presName="diagram" presStyleCnt="0">
        <dgm:presLayoutVars>
          <dgm:dir/>
          <dgm:resizeHandles val="exact"/>
        </dgm:presLayoutVars>
      </dgm:prSet>
      <dgm:spPr/>
    </dgm:pt>
    <dgm:pt modelId="{DBAF31FE-244B-46D0-8974-4609B520542C}" type="pres">
      <dgm:prSet presAssocID="{FAD9C41C-39BA-4554-B2F4-E3D9ABA81E2D}" presName="node" presStyleLbl="node1" presStyleIdx="0" presStyleCnt="1">
        <dgm:presLayoutVars>
          <dgm:bulletEnabled val="1"/>
        </dgm:presLayoutVars>
      </dgm:prSet>
      <dgm:spPr/>
    </dgm:pt>
  </dgm:ptLst>
  <dgm:cxnLst>
    <dgm:cxn modelId="{F2F734B7-83EE-41F3-BD72-1993A5356DD1}" type="presOf" srcId="{FAD9C41C-39BA-4554-B2F4-E3D9ABA81E2D}" destId="{DBAF31FE-244B-46D0-8974-4609B520542C}" srcOrd="0" destOrd="0" presId="urn:microsoft.com/office/officeart/2005/8/layout/default"/>
    <dgm:cxn modelId="{7FAA36DA-2737-4F98-9D21-7F5E7A7E1534}" type="presOf" srcId="{FF5F4523-7662-4235-8044-48BF2B986271}" destId="{DC6AFC0B-8D7A-4234-9671-FC916FBE562C}" srcOrd="0" destOrd="0" presId="urn:microsoft.com/office/officeart/2005/8/layout/default"/>
    <dgm:cxn modelId="{D9BE41DA-5CBB-40E8-95BE-094F5460CC39}" srcId="{FF5F4523-7662-4235-8044-48BF2B986271}" destId="{FAD9C41C-39BA-4554-B2F4-E3D9ABA81E2D}" srcOrd="0" destOrd="0" parTransId="{B1822BE3-647E-49D5-BAB7-BE64A970921E}" sibTransId="{C6153658-4318-4536-AE53-BF37B7B09B8E}"/>
    <dgm:cxn modelId="{A5D48B8E-CB33-4F79-BE92-5E06BAB25DAA}" type="presParOf" srcId="{DC6AFC0B-8D7A-4234-9671-FC916FBE562C}" destId="{DBAF31FE-244B-46D0-8974-4609B520542C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2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5884835-8C8C-4D11-BE5D-F33B63CD9868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34DC872-971B-4333-8C30-DFBC46015CCD}">
      <dgm:prSet phldrT="[Text]" phldr="0"/>
      <dgm:spPr/>
      <dgm:t>
        <a:bodyPr/>
        <a:lstStyle/>
        <a:p>
          <a:pPr algn="ctr" rtl="0">
            <a:lnSpc>
              <a:spcPct val="90000"/>
            </a:lnSpc>
          </a:pPr>
          <a:r>
            <a:rPr lang="en-US">
              <a:latin typeface="Aptos Display" panose="020F0302020204030204"/>
            </a:rPr>
            <a:t>6 </a:t>
          </a:r>
          <a:r>
            <a:rPr lang="en-US" sz="1900">
              <a:latin typeface="Calibri"/>
              <a:ea typeface="Calibri"/>
              <a:cs typeface="Calibri"/>
            </a:rPr>
            <a:t>Click send press send to create the meeting. Invited participants will receive a calendar invite with the teams meeting link.</a:t>
          </a:r>
        </a:p>
      </dgm:t>
    </dgm:pt>
    <dgm:pt modelId="{BE9FB227-8F17-428E-BB73-FCB9D3ED6C28}" type="parTrans" cxnId="{F69E93A4-8FD8-4DFB-92F1-30E0505D88A2}">
      <dgm:prSet/>
      <dgm:spPr/>
      <dgm:t>
        <a:bodyPr/>
        <a:lstStyle/>
        <a:p>
          <a:endParaRPr lang="en-US"/>
        </a:p>
      </dgm:t>
    </dgm:pt>
    <dgm:pt modelId="{DACE4A93-B30D-41B9-A1DB-F7E6B4722089}" type="sibTrans" cxnId="{F69E93A4-8FD8-4DFB-92F1-30E0505D88A2}">
      <dgm:prSet/>
      <dgm:spPr/>
      <dgm:t>
        <a:bodyPr/>
        <a:lstStyle/>
        <a:p>
          <a:endParaRPr lang="en-US"/>
        </a:p>
      </dgm:t>
    </dgm:pt>
    <dgm:pt modelId="{8B5E7766-53A0-48CA-8385-2435923DB0DB}" type="pres">
      <dgm:prSet presAssocID="{15884835-8C8C-4D11-BE5D-F33B63CD9868}" presName="diagram" presStyleCnt="0">
        <dgm:presLayoutVars>
          <dgm:dir/>
          <dgm:resizeHandles val="exact"/>
        </dgm:presLayoutVars>
      </dgm:prSet>
      <dgm:spPr/>
    </dgm:pt>
    <dgm:pt modelId="{A4DEE64E-6858-494F-A251-155AF3810FCE}" type="pres">
      <dgm:prSet presAssocID="{634DC872-971B-4333-8C30-DFBC46015CCD}" presName="node" presStyleLbl="node1" presStyleIdx="0" presStyleCnt="1">
        <dgm:presLayoutVars>
          <dgm:bulletEnabled val="1"/>
        </dgm:presLayoutVars>
      </dgm:prSet>
      <dgm:spPr/>
    </dgm:pt>
  </dgm:ptLst>
  <dgm:cxnLst>
    <dgm:cxn modelId="{1967C627-EC2A-4BFB-8E2B-47B023C17490}" type="presOf" srcId="{15884835-8C8C-4D11-BE5D-F33B63CD9868}" destId="{8B5E7766-53A0-48CA-8385-2435923DB0DB}" srcOrd="0" destOrd="0" presId="urn:microsoft.com/office/officeart/2005/8/layout/default"/>
    <dgm:cxn modelId="{F69E93A4-8FD8-4DFB-92F1-30E0505D88A2}" srcId="{15884835-8C8C-4D11-BE5D-F33B63CD9868}" destId="{634DC872-971B-4333-8C30-DFBC46015CCD}" srcOrd="0" destOrd="0" parTransId="{BE9FB227-8F17-428E-BB73-FCB9D3ED6C28}" sibTransId="{DACE4A93-B30D-41B9-A1DB-F7E6B4722089}"/>
    <dgm:cxn modelId="{6A5F02BE-AC06-4A38-8387-73C13906BCA1}" type="presOf" srcId="{634DC872-971B-4333-8C30-DFBC46015CCD}" destId="{A4DEE64E-6858-494F-A251-155AF3810FCE}" srcOrd="0" destOrd="0" presId="urn:microsoft.com/office/officeart/2005/8/layout/default"/>
    <dgm:cxn modelId="{7DB6C70F-EA97-4C50-BB05-74793D1E1B80}" type="presParOf" srcId="{8B5E7766-53A0-48CA-8385-2435923DB0DB}" destId="{A4DEE64E-6858-494F-A251-155AF3810FCE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3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3BDCE4-93B9-446A-BB4F-E03EE26C4F66}">
      <dsp:nvSpPr>
        <dsp:cNvPr id="0" name=""/>
        <dsp:cNvSpPr/>
      </dsp:nvSpPr>
      <dsp:spPr>
        <a:xfrm>
          <a:off x="0" y="156949"/>
          <a:ext cx="3355075" cy="201304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Calibri"/>
              <a:ea typeface="Calibri"/>
              <a:cs typeface="Calibri"/>
            </a:rPr>
            <a:t>1 Open </a:t>
          </a:r>
          <a:r>
            <a:rPr lang="en-US" sz="1900" kern="1200" dirty="0" err="1">
              <a:latin typeface="Calibri"/>
              <a:ea typeface="Calibri"/>
              <a:cs typeface="Calibri"/>
            </a:rPr>
            <a:t>microsoft</a:t>
          </a:r>
          <a:r>
            <a:rPr lang="en-US" sz="1900" kern="1200" dirty="0">
              <a:latin typeface="Calibri"/>
              <a:ea typeface="Calibri"/>
              <a:cs typeface="Calibri"/>
            </a:rPr>
            <a:t> teams     launch the </a:t>
          </a:r>
          <a:r>
            <a:rPr lang="en-US" sz="1900" kern="1200" dirty="0" err="1">
              <a:latin typeface="Calibri"/>
              <a:ea typeface="Calibri"/>
              <a:cs typeface="Calibri"/>
            </a:rPr>
            <a:t>microsoft</a:t>
          </a:r>
          <a:r>
            <a:rPr lang="en-US" sz="1900" kern="1200" dirty="0">
              <a:latin typeface="Calibri"/>
              <a:ea typeface="Calibri"/>
              <a:cs typeface="Calibri"/>
            </a:rPr>
            <a:t> teams app on your computer or </a:t>
          </a:r>
          <a:r>
            <a:rPr lang="en-US" sz="1900" kern="1200" dirty="0" err="1">
              <a:latin typeface="Calibri"/>
              <a:ea typeface="Calibri"/>
              <a:cs typeface="Calibri"/>
            </a:rPr>
            <a:t>goto</a:t>
          </a:r>
          <a:r>
            <a:rPr lang="en-US" sz="1900" kern="1200" dirty="0">
              <a:latin typeface="Calibri"/>
              <a:ea typeface="Calibri"/>
              <a:cs typeface="Calibri"/>
            </a:rPr>
            <a:t> the web version and sign in   </a:t>
          </a:r>
          <a:endParaRPr lang="en-US" sz="1900" kern="1200" dirty="0"/>
        </a:p>
      </dsp:txBody>
      <dsp:txXfrm>
        <a:off x="0" y="156949"/>
        <a:ext cx="3355075" cy="20130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F78992-3EC5-4339-917E-737CDB9ABCA1}">
      <dsp:nvSpPr>
        <dsp:cNvPr id="0" name=""/>
        <dsp:cNvSpPr/>
      </dsp:nvSpPr>
      <dsp:spPr>
        <a:xfrm>
          <a:off x="0" y="70263"/>
          <a:ext cx="3651663" cy="2190997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latin typeface="Calibri"/>
              <a:ea typeface="Calibri"/>
              <a:cs typeface="Calibri"/>
            </a:rPr>
            <a:t>2 Go to the </a:t>
          </a:r>
          <a:r>
            <a:rPr lang="en-US" sz="2700" kern="1200" dirty="0" err="1">
              <a:latin typeface="Calibri"/>
              <a:ea typeface="Calibri"/>
              <a:cs typeface="Calibri"/>
            </a:rPr>
            <a:t>caslender</a:t>
          </a:r>
          <a:r>
            <a:rPr lang="en-US" sz="2700" kern="1200" dirty="0">
              <a:latin typeface="Calibri"/>
              <a:ea typeface="Calibri"/>
              <a:cs typeface="Calibri"/>
            </a:rPr>
            <a:t> on the left-hand menu click calendar this shows </a:t>
          </a:r>
          <a:r>
            <a:rPr lang="en-US" sz="2700" kern="1200" dirty="0" err="1">
              <a:latin typeface="Calibri"/>
              <a:ea typeface="Calibri"/>
              <a:cs typeface="Calibri"/>
            </a:rPr>
            <a:t>yourschedule</a:t>
          </a:r>
          <a:r>
            <a:rPr lang="en-US" sz="2700" kern="1200" dirty="0">
              <a:latin typeface="Calibri"/>
              <a:ea typeface="Calibri"/>
              <a:cs typeface="Calibri"/>
            </a:rPr>
            <a:t> upcoming meetings  </a:t>
          </a:r>
          <a:endParaRPr lang="en-US" sz="2700" kern="1200" dirty="0"/>
        </a:p>
      </dsp:txBody>
      <dsp:txXfrm>
        <a:off x="0" y="70263"/>
        <a:ext cx="3651663" cy="21909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664258-1327-4506-8130-59F4783A64F5}">
      <dsp:nvSpPr>
        <dsp:cNvPr id="0" name=""/>
        <dsp:cNvSpPr/>
      </dsp:nvSpPr>
      <dsp:spPr>
        <a:xfrm>
          <a:off x="0" y="57397"/>
          <a:ext cx="3414157" cy="2048494"/>
        </a:xfrm>
        <a:prstGeom prst="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>
              <a:latin typeface="Calibri"/>
              <a:ea typeface="Calibri"/>
              <a:cs typeface="Calibri"/>
            </a:rPr>
            <a:t>3 Click new meeting in the top-right corner, select new meeting or +new meeting</a:t>
          </a:r>
          <a:endParaRPr lang="en-US" sz="2700" kern="1200" dirty="0"/>
        </a:p>
      </dsp:txBody>
      <dsp:txXfrm>
        <a:off x="0" y="57397"/>
        <a:ext cx="3414157" cy="204849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FF475-6281-40F9-8592-842378D012D1}">
      <dsp:nvSpPr>
        <dsp:cNvPr id="0" name=""/>
        <dsp:cNvSpPr/>
      </dsp:nvSpPr>
      <dsp:spPr>
        <a:xfrm>
          <a:off x="0" y="692727"/>
          <a:ext cx="3226128" cy="1935677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ptos Display" panose="020F0302020204030204"/>
            </a:rPr>
            <a:t>4 </a:t>
          </a:r>
          <a:r>
            <a:rPr lang="en-US" sz="1800" kern="1200" dirty="0">
              <a:latin typeface="Calibri"/>
              <a:ea typeface="Calibri"/>
              <a:cs typeface="Calibri"/>
            </a:rPr>
            <a:t>Add meeting details     fill in title </a:t>
          </a:r>
          <a:r>
            <a:rPr lang="en-US" sz="1800" kern="1200" dirty="0" err="1">
              <a:latin typeface="Calibri"/>
              <a:ea typeface="Calibri"/>
              <a:cs typeface="Calibri"/>
            </a:rPr>
            <a:t>e.g</a:t>
          </a:r>
          <a:r>
            <a:rPr lang="en-US" sz="1800" kern="1200" dirty="0">
              <a:latin typeface="Calibri"/>
              <a:ea typeface="Calibri"/>
              <a:cs typeface="Calibri"/>
            </a:rPr>
            <a:t> marketing presentation-q1results date and time required attendees add email addresses location leave as </a:t>
          </a:r>
          <a:r>
            <a:rPr lang="en-US" sz="1800" kern="1200" dirty="0" err="1">
              <a:latin typeface="Calibri"/>
              <a:ea typeface="Calibri"/>
              <a:cs typeface="Calibri"/>
            </a:rPr>
            <a:t>microsoft</a:t>
          </a:r>
          <a:r>
            <a:rPr lang="en-US" sz="1800" kern="1200" dirty="0">
              <a:latin typeface="Calibri"/>
              <a:ea typeface="Calibri"/>
              <a:cs typeface="Calibri"/>
            </a:rPr>
            <a:t> teams meeting</a:t>
          </a:r>
        </a:p>
      </dsp:txBody>
      <dsp:txXfrm>
        <a:off x="0" y="692727"/>
        <a:ext cx="3226128" cy="193567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AF31FE-244B-46D0-8974-4609B520542C}">
      <dsp:nvSpPr>
        <dsp:cNvPr id="0" name=""/>
        <dsp:cNvSpPr/>
      </dsp:nvSpPr>
      <dsp:spPr>
        <a:xfrm>
          <a:off x="0" y="449283"/>
          <a:ext cx="3493325" cy="209599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>
              <a:latin typeface="Aptos Display" panose="020F0302020204030204"/>
            </a:rPr>
            <a:t>5 </a:t>
          </a:r>
          <a:r>
            <a:rPr lang="en-US" sz="2200" kern="1200" dirty="0">
              <a:latin typeface="Calibri"/>
              <a:ea typeface="Calibri"/>
              <a:cs typeface="Calibri"/>
            </a:rPr>
            <a:t>Add presentation details in the large text box  write the agenda add notes attach you </a:t>
          </a:r>
          <a:r>
            <a:rPr lang="en-US" sz="2200" kern="1200" dirty="0" err="1">
              <a:latin typeface="Calibri"/>
              <a:ea typeface="Calibri"/>
              <a:cs typeface="Calibri"/>
            </a:rPr>
            <a:t>powerpoint</a:t>
          </a:r>
          <a:r>
            <a:rPr lang="en-US" sz="2200" kern="1200" dirty="0">
              <a:latin typeface="Calibri"/>
              <a:ea typeface="Calibri"/>
              <a:cs typeface="Calibri"/>
            </a:rPr>
            <a:t> if needed </a:t>
          </a:r>
          <a:r>
            <a:rPr lang="en-US" sz="2200" kern="1200" dirty="0" err="1">
              <a:latin typeface="Calibri"/>
              <a:ea typeface="Calibri"/>
              <a:cs typeface="Calibri"/>
            </a:rPr>
            <a:t>iclude</a:t>
          </a:r>
          <a:r>
            <a:rPr lang="en-US" sz="2200" kern="1200" dirty="0">
              <a:latin typeface="Calibri"/>
              <a:ea typeface="Calibri"/>
              <a:cs typeface="Calibri"/>
            </a:rPr>
            <a:t> any preparation instructions for attendees</a:t>
          </a:r>
        </a:p>
      </dsp:txBody>
      <dsp:txXfrm>
        <a:off x="0" y="449283"/>
        <a:ext cx="3493325" cy="209599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EE64E-6858-494F-A251-155AF3810FCE}">
      <dsp:nvSpPr>
        <dsp:cNvPr id="0" name=""/>
        <dsp:cNvSpPr/>
      </dsp:nvSpPr>
      <dsp:spPr>
        <a:xfrm>
          <a:off x="0" y="669966"/>
          <a:ext cx="3137065" cy="188223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>
              <a:latin typeface="Aptos Display" panose="020F0302020204030204"/>
            </a:rPr>
            <a:t>6 </a:t>
          </a:r>
          <a:r>
            <a:rPr lang="en-US" sz="2100" kern="1200">
              <a:latin typeface="Calibri"/>
              <a:ea typeface="Calibri"/>
              <a:cs typeface="Calibri"/>
            </a:rPr>
            <a:t>Click send press send to create the meeting. Invited participants will receive a calendar invite with the teams meeting link.</a:t>
          </a:r>
        </a:p>
      </dsp:txBody>
      <dsp:txXfrm>
        <a:off x="0" y="669966"/>
        <a:ext cx="3137065" cy="18822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087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6029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shade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shade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shade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shade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60138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878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5685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587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5615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5247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2219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81857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2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2/25/2026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shade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362369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diagramLayout" Target="../diagrams/layout3.xml"/><Relationship Id="rId18" Type="http://schemas.openxmlformats.org/officeDocument/2006/relationships/diagramLayout" Target="../diagrams/layout4.xml"/><Relationship Id="rId26" Type="http://schemas.microsoft.com/office/2007/relationships/diagramDrawing" Target="../diagrams/drawing5.xml"/><Relationship Id="rId3" Type="http://schemas.openxmlformats.org/officeDocument/2006/relationships/diagramLayout" Target="../diagrams/layout1.xml"/><Relationship Id="rId21" Type="http://schemas.microsoft.com/office/2007/relationships/diagramDrawing" Target="../diagrams/drawing4.xml"/><Relationship Id="rId7" Type="http://schemas.openxmlformats.org/officeDocument/2006/relationships/diagramData" Target="../diagrams/data2.xml"/><Relationship Id="rId12" Type="http://schemas.openxmlformats.org/officeDocument/2006/relationships/diagramData" Target="../diagrams/data3.xml"/><Relationship Id="rId17" Type="http://schemas.openxmlformats.org/officeDocument/2006/relationships/diagramData" Target="../diagrams/data4.xml"/><Relationship Id="rId25" Type="http://schemas.openxmlformats.org/officeDocument/2006/relationships/diagramColors" Target="../diagrams/colors5.xml"/><Relationship Id="rId2" Type="http://schemas.openxmlformats.org/officeDocument/2006/relationships/diagramData" Target="../diagrams/data1.xml"/><Relationship Id="rId16" Type="http://schemas.microsoft.com/office/2007/relationships/diagramDrawing" Target="../diagrams/drawing3.xml"/><Relationship Id="rId20" Type="http://schemas.openxmlformats.org/officeDocument/2006/relationships/diagramColors" Target="../diagrams/colors4.xml"/><Relationship Id="rId29" Type="http://schemas.openxmlformats.org/officeDocument/2006/relationships/diagramQuickStyle" Target="../diagrams/quickStyle6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openxmlformats.org/officeDocument/2006/relationships/diagramQuickStyle" Target="../diagrams/quickStyle5.xml"/><Relationship Id="rId5" Type="http://schemas.openxmlformats.org/officeDocument/2006/relationships/diagramColors" Target="../diagrams/colors1.xml"/><Relationship Id="rId15" Type="http://schemas.openxmlformats.org/officeDocument/2006/relationships/diagramColors" Target="../diagrams/colors3.xml"/><Relationship Id="rId23" Type="http://schemas.openxmlformats.org/officeDocument/2006/relationships/diagramLayout" Target="../diagrams/layout5.xml"/><Relationship Id="rId28" Type="http://schemas.openxmlformats.org/officeDocument/2006/relationships/diagramLayout" Target="../diagrams/layout6.xml"/><Relationship Id="rId10" Type="http://schemas.openxmlformats.org/officeDocument/2006/relationships/diagramColors" Target="../diagrams/colors2.xml"/><Relationship Id="rId19" Type="http://schemas.openxmlformats.org/officeDocument/2006/relationships/diagramQuickStyle" Target="../diagrams/quickStyle4.xml"/><Relationship Id="rId31" Type="http://schemas.microsoft.com/office/2007/relationships/diagramDrawing" Target="../diagrams/drawing6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diagramQuickStyle" Target="../diagrams/quickStyle3.xml"/><Relationship Id="rId22" Type="http://schemas.openxmlformats.org/officeDocument/2006/relationships/diagramData" Target="../diagrams/data5.xml"/><Relationship Id="rId27" Type="http://schemas.openxmlformats.org/officeDocument/2006/relationships/diagramData" Target="../diagrams/data6.xml"/><Relationship Id="rId30" Type="http://schemas.openxmlformats.org/officeDocument/2006/relationships/diagramColors" Target="../diagrams/colors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-1661838"/>
            <a:ext cx="9144000" cy="3249742"/>
          </a:xfrm>
        </p:spPr>
        <p:txBody>
          <a:bodyPr/>
          <a:lstStyle/>
          <a:p>
            <a:r>
              <a:rPr lang="en-US" dirty="0"/>
              <a:t>How to create a new teams meeti</a:t>
            </a:r>
            <a:r>
              <a:rPr lang="en-US"/>
              <a:t>ng </a:t>
            </a:r>
            <a:endParaRPr lang="en-US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3EFC815-770A-D0AA-CC35-FAD16C60AC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82259741"/>
              </p:ext>
            </p:extLst>
          </p:nvPr>
        </p:nvGraphicFramePr>
        <p:xfrm>
          <a:off x="282851" y="1780988"/>
          <a:ext cx="3355075" cy="23269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1" name="Diagram 60">
            <a:extLst>
              <a:ext uri="{FF2B5EF4-FFF2-40B4-BE49-F238E27FC236}">
                <a16:creationId xmlns:a16="http://schemas.microsoft.com/office/drawing/2014/main" id="{8B3D8DEF-9018-D4B1-E691-E3CFCA0A22C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8499009"/>
              </p:ext>
            </p:extLst>
          </p:nvPr>
        </p:nvGraphicFramePr>
        <p:xfrm>
          <a:off x="4274822" y="1581145"/>
          <a:ext cx="3651663" cy="2331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43" name="Diagram 142">
            <a:extLst>
              <a:ext uri="{FF2B5EF4-FFF2-40B4-BE49-F238E27FC236}">
                <a16:creationId xmlns:a16="http://schemas.microsoft.com/office/drawing/2014/main" id="{DCF0F7F5-CB3C-D016-4C1F-AEC076ED012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9000743"/>
              </p:ext>
            </p:extLst>
          </p:nvPr>
        </p:nvGraphicFramePr>
        <p:xfrm>
          <a:off x="8431480" y="1837705"/>
          <a:ext cx="3414157" cy="21632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187" name="Diagram 186">
            <a:extLst>
              <a:ext uri="{FF2B5EF4-FFF2-40B4-BE49-F238E27FC236}">
                <a16:creationId xmlns:a16="http://schemas.microsoft.com/office/drawing/2014/main" id="{AC1419E5-1E48-5C62-0CF5-E0A2A293CDD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1056283"/>
              </p:ext>
            </p:extLst>
          </p:nvPr>
        </p:nvGraphicFramePr>
        <p:xfrm>
          <a:off x="415635" y="3896096"/>
          <a:ext cx="3226129" cy="3321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graphicFrame>
        <p:nvGraphicFramePr>
          <p:cNvPr id="340" name="Diagram 339">
            <a:extLst>
              <a:ext uri="{FF2B5EF4-FFF2-40B4-BE49-F238E27FC236}">
                <a16:creationId xmlns:a16="http://schemas.microsoft.com/office/drawing/2014/main" id="{93789BDA-87DD-D3B7-B6AC-A06636B2ED6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4169667"/>
              </p:ext>
            </p:extLst>
          </p:nvPr>
        </p:nvGraphicFramePr>
        <p:xfrm>
          <a:off x="4027714" y="4103914"/>
          <a:ext cx="3493325" cy="2994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2" r:lo="rId23" r:qs="rId24" r:cs="rId25"/>
          </a:graphicData>
        </a:graphic>
      </p:graphicFrame>
      <p:graphicFrame>
        <p:nvGraphicFramePr>
          <p:cNvPr id="380" name="Diagram 379">
            <a:extLst>
              <a:ext uri="{FF2B5EF4-FFF2-40B4-BE49-F238E27FC236}">
                <a16:creationId xmlns:a16="http://schemas.microsoft.com/office/drawing/2014/main" id="{D02C2BA3-EF46-7555-0910-9C1CDFD8891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31169282"/>
              </p:ext>
            </p:extLst>
          </p:nvPr>
        </p:nvGraphicFramePr>
        <p:xfrm>
          <a:off x="8708570" y="3995056"/>
          <a:ext cx="3137065" cy="32221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7" r:lo="rId28" r:qs="rId29" r:cs="rId30"/>
          </a:graphicData>
        </a:graphic>
      </p:graphicFrame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538D9D"/>
      </a:hlink>
      <a:folHlink>
        <a:srgbClr val="A5738E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3A418E6B-C5F0-4B95-8D77-61E3EF3B5D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1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How to create a new teams meeting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247</cp:revision>
  <dcterms:created xsi:type="dcterms:W3CDTF">2026-02-25T15:20:09Z</dcterms:created>
  <dcterms:modified xsi:type="dcterms:W3CDTF">2026-02-25T15:56:28Z</dcterms:modified>
</cp:coreProperties>
</file>